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Low-angle exterior view of a modern building facade covered with alumini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45" name="Low-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4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Low-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s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Project Name: AviaAdvisor…"/>
          <p:cNvSpPr txBox="1"/>
          <p:nvPr>
            <p:ph type="ctrTitle"/>
          </p:nvPr>
        </p:nvSpPr>
        <p:spPr>
          <a:xfrm>
            <a:off x="1206498" y="3594232"/>
            <a:ext cx="21971004" cy="6527536"/>
          </a:xfrm>
          <a:prstGeom prst="rect">
            <a:avLst/>
          </a:prstGeom>
        </p:spPr>
        <p:txBody>
          <a:bodyPr/>
          <a:lstStyle/>
          <a:p>
            <a:pPr>
              <a:defRPr spc="-152" sz="7600"/>
            </a:pPr>
            <a:r>
              <a:t>Project Name: AviaAdvisor</a:t>
            </a:r>
          </a:p>
          <a:p>
            <a:pPr>
              <a:defRPr spc="-152" sz="7600"/>
            </a:pPr>
            <a:r>
              <a:t>Group Number: 07</a:t>
            </a:r>
          </a:p>
          <a:p>
            <a:pPr>
              <a:defRPr spc="-152" sz="7600"/>
            </a:pPr>
            <a:r>
              <a:t>Team Members: Badalkumar Patel (0927283)</a:t>
            </a:r>
          </a:p>
          <a:p>
            <a:pPr lvl="8">
              <a:defRPr spc="-152" sz="7600"/>
            </a:pPr>
            <a:r>
              <a:t>               Hardik Patel (0937471)</a:t>
            </a:r>
          </a:p>
          <a:p>
            <a:pPr lvl="8">
              <a:defRPr spc="-152" sz="7600"/>
            </a:pPr>
            <a:r>
              <a:t>               Nikhil Dendi (0933548)</a:t>
            </a:r>
          </a:p>
          <a:p>
            <a:pPr lvl="8">
              <a:defRPr spc="-152" sz="7600"/>
            </a:pPr>
            <a:r>
              <a:t>               Sai Buddineni (0937964)</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As travelers, we are constantly seeking ways to enhance our journey, whether through convenience, affordability, or authentic experiences. This drive to improve our travel experiences led us to embark on the creation of AviaAdvisor.…"/>
          <p:cNvSpPr txBox="1"/>
          <p:nvPr>
            <p:ph type="body" sz="half" idx="1"/>
          </p:nvPr>
        </p:nvSpPr>
        <p:spPr>
          <a:xfrm>
            <a:off x="1206500" y="3455729"/>
            <a:ext cx="9779000" cy="9049405"/>
          </a:xfrm>
          <a:prstGeom prst="rect">
            <a:avLst/>
          </a:prstGeom>
        </p:spPr>
        <p:txBody>
          <a:bodyPr/>
          <a:lstStyle/>
          <a:p>
            <a:pPr marL="0" indent="0" defTabSz="2121354">
              <a:spcBef>
                <a:spcPts val="3900"/>
              </a:spcBef>
              <a:buSzTx/>
              <a:buNone/>
              <a:defRPr sz="4176"/>
            </a:pPr>
            <a:r>
              <a:t>As travelers, we are constantly seeking ways to enhance our journey, whether through convenience, affordability, or authentic experiences. This drive to improve our travel experiences led us to embark on the creation of AviaAdvisor.</a:t>
            </a:r>
          </a:p>
          <a:p>
            <a:pPr marL="0" indent="0" defTabSz="2121354">
              <a:spcBef>
                <a:spcPts val="3900"/>
              </a:spcBef>
              <a:buSzTx/>
              <a:buNone/>
              <a:defRPr sz="4176"/>
            </a:pPr>
            <a:r>
              <a:t>Despite the abundance of booking platforms, travelers often face challenges such as high prices, lack of transparency, and limited access to real-time reviews. AviaAdvisor aims to address these pain points by offering a comprehensive solution that prioritizes simplicity, savings, and user satisfaction.</a:t>
            </a:r>
          </a:p>
        </p:txBody>
      </p:sp>
      <p:pic>
        <p:nvPicPr>
          <p:cNvPr id="174" name="wp4728101-airplane-aesthetic-wallpapers.jpg" descr="wp4728101-airplane-aesthetic-wallpapers.jpg"/>
          <p:cNvPicPr>
            <a:picLocks noChangeAspect="1"/>
          </p:cNvPicPr>
          <p:nvPr>
            <p:ph type="pic" idx="22"/>
          </p:nvPr>
        </p:nvPicPr>
        <p:blipFill>
          <a:blip r:embed="rId2">
            <a:extLst/>
          </a:blip>
          <a:srcRect l="6323" t="238" r="28698" b="238"/>
          <a:stretch>
            <a:fillRect/>
          </a:stretch>
        </p:blipFill>
        <p:spPr>
          <a:xfrm>
            <a:off x="11877436" y="1263848"/>
            <a:ext cx="11279676" cy="10727854"/>
          </a:xfrm>
          <a:prstGeom prst="rect">
            <a:avLst/>
          </a:prstGeom>
        </p:spPr>
      </p:pic>
      <p:sp>
        <p:nvSpPr>
          <p:cNvPr id="175" name="Introduction"/>
          <p:cNvSpPr txBox="1"/>
          <p:nvPr>
            <p:ph type="title"/>
          </p:nvPr>
        </p:nvSpPr>
        <p:spPr>
          <a:prstGeom prst="rect">
            <a:avLst/>
          </a:prstGeom>
        </p:spPr>
        <p:txBody>
          <a:bodyPr/>
          <a:lstStyle/>
          <a:p>
            <a:pPr/>
            <a:r>
              <a:t>Introduction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User can save 10-20% on domestic flights.…"/>
          <p:cNvSpPr txBox="1"/>
          <p:nvPr>
            <p:ph type="body" sz="half" idx="1"/>
          </p:nvPr>
        </p:nvSpPr>
        <p:spPr>
          <a:xfrm>
            <a:off x="1206500" y="2983983"/>
            <a:ext cx="9779000" cy="9521151"/>
          </a:xfrm>
          <a:prstGeom prst="rect">
            <a:avLst/>
          </a:prstGeom>
        </p:spPr>
        <p:txBody>
          <a:bodyPr/>
          <a:lstStyle/>
          <a:p>
            <a:pPr/>
            <a:r>
              <a:t>User can save 10-20% on domestic flights.</a:t>
            </a:r>
          </a:p>
          <a:p>
            <a:pPr/>
            <a:r>
              <a:t>User can get overview of each airline’s benefits and conveniences.</a:t>
            </a:r>
          </a:p>
          <a:p>
            <a:pPr/>
            <a:r>
              <a:t>User can get in-depth reviews of other users experiences.</a:t>
            </a:r>
          </a:p>
        </p:txBody>
      </p:sp>
      <p:pic>
        <p:nvPicPr>
          <p:cNvPr id="178" name="pexels-gabby-k-6289054.jpg" descr="pexels-gabby-k-6289054.jpg"/>
          <p:cNvPicPr>
            <a:picLocks noChangeAspect="1"/>
          </p:cNvPicPr>
          <p:nvPr>
            <p:ph type="pic" idx="22"/>
          </p:nvPr>
        </p:nvPicPr>
        <p:blipFill>
          <a:blip r:embed="rId2">
            <a:extLst/>
          </a:blip>
          <a:srcRect l="0" t="21175" r="0" b="21175"/>
          <a:stretch>
            <a:fillRect/>
          </a:stretch>
        </p:blipFill>
        <p:spPr>
          <a:xfrm>
            <a:off x="12192000" y="1263848"/>
            <a:ext cx="10916874" cy="11188205"/>
          </a:xfrm>
          <a:prstGeom prst="rect">
            <a:avLst/>
          </a:prstGeom>
        </p:spPr>
      </p:pic>
      <p:sp>
        <p:nvSpPr>
          <p:cNvPr id="179" name="Benefits"/>
          <p:cNvSpPr txBox="1"/>
          <p:nvPr>
            <p:ph type="title"/>
          </p:nvPr>
        </p:nvSpPr>
        <p:spPr>
          <a:prstGeom prst="rect">
            <a:avLst/>
          </a:prstGeom>
        </p:spPr>
        <p:txBody>
          <a:bodyPr/>
          <a:lstStyle/>
          <a:p>
            <a:pPr/>
            <a:r>
              <a:t>Benefits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Many flights have layovers during their trip, and what we do is make layover as the final destination for user.…"/>
          <p:cNvSpPr txBox="1"/>
          <p:nvPr>
            <p:ph type="body" sz="half" idx="1"/>
          </p:nvPr>
        </p:nvSpPr>
        <p:spPr>
          <a:xfrm>
            <a:off x="1219200" y="2231380"/>
            <a:ext cx="9779000" cy="10198915"/>
          </a:xfrm>
          <a:prstGeom prst="rect">
            <a:avLst/>
          </a:prstGeom>
        </p:spPr>
        <p:txBody>
          <a:bodyPr/>
          <a:lstStyle/>
          <a:p>
            <a:pPr marL="560831" indent="-560831" defTabSz="2243271">
              <a:spcBef>
                <a:spcPts val="4100"/>
              </a:spcBef>
              <a:defRPr sz="4416"/>
            </a:pPr>
            <a:r>
              <a:t>Many flights have layovers during their trip, and what we do is make layover as the final destination for user.</a:t>
            </a:r>
          </a:p>
          <a:p>
            <a:pPr marL="560831" indent="-560831" defTabSz="2243271">
              <a:spcBef>
                <a:spcPts val="4100"/>
              </a:spcBef>
              <a:defRPr sz="4416"/>
            </a:pPr>
            <a:r>
              <a:t>Example: user wants to travel to Texas from New York, a flight which flies from New York to California which has a layover at Texas, we will provide user with that flight but the final destination for that user will be Texas, so basically we provide user with with layover flights.</a:t>
            </a:r>
          </a:p>
          <a:p>
            <a:pPr marL="560831" indent="-560831" defTabSz="2243271">
              <a:spcBef>
                <a:spcPts val="4100"/>
              </a:spcBef>
              <a:defRPr sz="4416"/>
            </a:pPr>
            <a:r>
              <a:t>So users are only paying for what they should rather than extra. </a:t>
            </a:r>
          </a:p>
        </p:txBody>
      </p:sp>
      <p:pic>
        <p:nvPicPr>
          <p:cNvPr id="182" name="istockphoto-1193286150-612x612.jpg" descr="istockphoto-1193286150-612x612.jpg"/>
          <p:cNvPicPr>
            <a:picLocks noChangeAspect="1"/>
          </p:cNvPicPr>
          <p:nvPr>
            <p:ph type="pic" idx="22"/>
          </p:nvPr>
        </p:nvPicPr>
        <p:blipFill>
          <a:blip r:embed="rId2">
            <a:extLst/>
          </a:blip>
          <a:srcRect l="12202" t="5555" r="6319" b="7352"/>
          <a:stretch>
            <a:fillRect/>
          </a:stretch>
        </p:blipFill>
        <p:spPr>
          <a:xfrm>
            <a:off x="14478794" y="1885354"/>
            <a:ext cx="6836970" cy="9744076"/>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3591" y="0"/>
                </a:moveTo>
                <a:cubicBezTo>
                  <a:pt x="12639" y="0"/>
                  <a:pt x="11809" y="597"/>
                  <a:pt x="11809" y="1281"/>
                </a:cubicBezTo>
                <a:cubicBezTo>
                  <a:pt x="11809" y="1554"/>
                  <a:pt x="11902" y="1837"/>
                  <a:pt x="12298" y="2750"/>
                </a:cubicBezTo>
                <a:cubicBezTo>
                  <a:pt x="12399" y="2983"/>
                  <a:pt x="12383" y="3080"/>
                  <a:pt x="12242" y="3080"/>
                </a:cubicBezTo>
                <a:cubicBezTo>
                  <a:pt x="12094" y="3080"/>
                  <a:pt x="11621" y="3249"/>
                  <a:pt x="11370" y="3391"/>
                </a:cubicBezTo>
                <a:cubicBezTo>
                  <a:pt x="11240" y="3465"/>
                  <a:pt x="11091" y="3526"/>
                  <a:pt x="11039" y="3526"/>
                </a:cubicBezTo>
                <a:cubicBezTo>
                  <a:pt x="10986" y="3526"/>
                  <a:pt x="10691" y="3423"/>
                  <a:pt x="10382" y="3296"/>
                </a:cubicBezTo>
                <a:cubicBezTo>
                  <a:pt x="10073" y="3170"/>
                  <a:pt x="9665" y="3004"/>
                  <a:pt x="9475" y="2927"/>
                </a:cubicBezTo>
                <a:cubicBezTo>
                  <a:pt x="9285" y="2850"/>
                  <a:pt x="9051" y="2755"/>
                  <a:pt x="8956" y="2717"/>
                </a:cubicBezTo>
                <a:cubicBezTo>
                  <a:pt x="8861" y="2678"/>
                  <a:pt x="8663" y="2589"/>
                  <a:pt x="8516" y="2519"/>
                </a:cubicBezTo>
                <a:cubicBezTo>
                  <a:pt x="8369" y="2449"/>
                  <a:pt x="8227" y="2391"/>
                  <a:pt x="8200" y="2391"/>
                </a:cubicBezTo>
                <a:cubicBezTo>
                  <a:pt x="8173" y="2391"/>
                  <a:pt x="8079" y="2365"/>
                  <a:pt x="7991" y="2332"/>
                </a:cubicBezTo>
                <a:cubicBezTo>
                  <a:pt x="7449" y="2133"/>
                  <a:pt x="6077" y="2142"/>
                  <a:pt x="5155" y="2351"/>
                </a:cubicBezTo>
                <a:cubicBezTo>
                  <a:pt x="4417" y="2518"/>
                  <a:pt x="3242" y="2891"/>
                  <a:pt x="2938" y="3055"/>
                </a:cubicBezTo>
                <a:cubicBezTo>
                  <a:pt x="2890" y="3080"/>
                  <a:pt x="2760" y="3136"/>
                  <a:pt x="2649" y="3179"/>
                </a:cubicBezTo>
                <a:cubicBezTo>
                  <a:pt x="2142" y="3373"/>
                  <a:pt x="778" y="4152"/>
                  <a:pt x="273" y="4535"/>
                </a:cubicBezTo>
                <a:cubicBezTo>
                  <a:pt x="97" y="4669"/>
                  <a:pt x="0" y="4779"/>
                  <a:pt x="0" y="4845"/>
                </a:cubicBezTo>
                <a:cubicBezTo>
                  <a:pt x="0" y="4941"/>
                  <a:pt x="158" y="5453"/>
                  <a:pt x="499" y="6456"/>
                </a:cubicBezTo>
                <a:cubicBezTo>
                  <a:pt x="581" y="6696"/>
                  <a:pt x="690" y="6929"/>
                  <a:pt x="742" y="6974"/>
                </a:cubicBezTo>
                <a:cubicBezTo>
                  <a:pt x="822" y="7043"/>
                  <a:pt x="1563" y="7253"/>
                  <a:pt x="2534" y="7481"/>
                </a:cubicBezTo>
                <a:cubicBezTo>
                  <a:pt x="2676" y="7514"/>
                  <a:pt x="2845" y="7559"/>
                  <a:pt x="2909" y="7580"/>
                </a:cubicBezTo>
                <a:cubicBezTo>
                  <a:pt x="3139" y="7657"/>
                  <a:pt x="3708" y="7781"/>
                  <a:pt x="3830" y="7781"/>
                </a:cubicBezTo>
                <a:cubicBezTo>
                  <a:pt x="3900" y="7781"/>
                  <a:pt x="4034" y="7722"/>
                  <a:pt x="4129" y="7650"/>
                </a:cubicBezTo>
                <a:cubicBezTo>
                  <a:pt x="4459" y="7399"/>
                  <a:pt x="5013" y="7087"/>
                  <a:pt x="5611" y="6816"/>
                </a:cubicBezTo>
                <a:cubicBezTo>
                  <a:pt x="6048" y="6617"/>
                  <a:pt x="6053" y="6623"/>
                  <a:pt x="5873" y="7109"/>
                </a:cubicBezTo>
                <a:cubicBezTo>
                  <a:pt x="5723" y="7511"/>
                  <a:pt x="4990" y="8543"/>
                  <a:pt x="4662" y="8814"/>
                </a:cubicBezTo>
                <a:cubicBezTo>
                  <a:pt x="4608" y="8859"/>
                  <a:pt x="4520" y="8950"/>
                  <a:pt x="4468" y="9017"/>
                </a:cubicBezTo>
                <a:cubicBezTo>
                  <a:pt x="4358" y="9158"/>
                  <a:pt x="4234" y="9296"/>
                  <a:pt x="4025" y="9511"/>
                </a:cubicBezTo>
                <a:cubicBezTo>
                  <a:pt x="3022" y="10544"/>
                  <a:pt x="2435" y="11408"/>
                  <a:pt x="2065" y="12391"/>
                </a:cubicBezTo>
                <a:cubicBezTo>
                  <a:pt x="1901" y="12827"/>
                  <a:pt x="1883" y="12935"/>
                  <a:pt x="1857" y="13685"/>
                </a:cubicBezTo>
                <a:cubicBezTo>
                  <a:pt x="1841" y="14135"/>
                  <a:pt x="1844" y="14564"/>
                  <a:pt x="1865" y="14640"/>
                </a:cubicBezTo>
                <a:cubicBezTo>
                  <a:pt x="1932" y="14895"/>
                  <a:pt x="1993" y="14918"/>
                  <a:pt x="2711" y="14978"/>
                </a:cubicBezTo>
                <a:cubicBezTo>
                  <a:pt x="3073" y="15008"/>
                  <a:pt x="3771" y="15070"/>
                  <a:pt x="4262" y="15116"/>
                </a:cubicBezTo>
                <a:cubicBezTo>
                  <a:pt x="5061" y="15191"/>
                  <a:pt x="5243" y="15195"/>
                  <a:pt x="5990" y="15155"/>
                </a:cubicBezTo>
                <a:cubicBezTo>
                  <a:pt x="6449" y="15130"/>
                  <a:pt x="7046" y="15101"/>
                  <a:pt x="7316" y="15090"/>
                </a:cubicBezTo>
                <a:cubicBezTo>
                  <a:pt x="7585" y="15079"/>
                  <a:pt x="7856" y="15053"/>
                  <a:pt x="7920" y="15033"/>
                </a:cubicBezTo>
                <a:cubicBezTo>
                  <a:pt x="7983" y="15014"/>
                  <a:pt x="8101" y="14992"/>
                  <a:pt x="8180" y="14986"/>
                </a:cubicBezTo>
                <a:lnTo>
                  <a:pt x="8324" y="14974"/>
                </a:lnTo>
                <a:lnTo>
                  <a:pt x="8356" y="14306"/>
                </a:lnTo>
                <a:cubicBezTo>
                  <a:pt x="8387" y="13674"/>
                  <a:pt x="8461" y="13348"/>
                  <a:pt x="8651" y="12988"/>
                </a:cubicBezTo>
                <a:cubicBezTo>
                  <a:pt x="8776" y="12753"/>
                  <a:pt x="9257" y="12091"/>
                  <a:pt x="9492" y="11832"/>
                </a:cubicBezTo>
                <a:cubicBezTo>
                  <a:pt x="9711" y="11590"/>
                  <a:pt x="10319" y="10982"/>
                  <a:pt x="10343" y="10982"/>
                </a:cubicBezTo>
                <a:cubicBezTo>
                  <a:pt x="10356" y="10982"/>
                  <a:pt x="10258" y="11296"/>
                  <a:pt x="10026" y="11996"/>
                </a:cubicBezTo>
                <a:cubicBezTo>
                  <a:pt x="9731" y="12881"/>
                  <a:pt x="9504" y="13684"/>
                  <a:pt x="9502" y="13848"/>
                </a:cubicBezTo>
                <a:cubicBezTo>
                  <a:pt x="9500" y="13933"/>
                  <a:pt x="9463" y="14047"/>
                  <a:pt x="9418" y="14103"/>
                </a:cubicBezTo>
                <a:cubicBezTo>
                  <a:pt x="9373" y="14158"/>
                  <a:pt x="9334" y="14281"/>
                  <a:pt x="9333" y="14374"/>
                </a:cubicBezTo>
                <a:cubicBezTo>
                  <a:pt x="9331" y="14494"/>
                  <a:pt x="9299" y="14560"/>
                  <a:pt x="9221" y="14598"/>
                </a:cubicBezTo>
                <a:cubicBezTo>
                  <a:pt x="8901" y="14756"/>
                  <a:pt x="8752" y="15233"/>
                  <a:pt x="8664" y="16372"/>
                </a:cubicBezTo>
                <a:cubicBezTo>
                  <a:pt x="8646" y="16606"/>
                  <a:pt x="8620" y="16821"/>
                  <a:pt x="8607" y="16849"/>
                </a:cubicBezTo>
                <a:cubicBezTo>
                  <a:pt x="8593" y="16882"/>
                  <a:pt x="8503" y="16843"/>
                  <a:pt x="8367" y="16747"/>
                </a:cubicBezTo>
                <a:cubicBezTo>
                  <a:pt x="8087" y="16549"/>
                  <a:pt x="7731" y="16381"/>
                  <a:pt x="7483" y="16329"/>
                </a:cubicBezTo>
                <a:cubicBezTo>
                  <a:pt x="7375" y="16307"/>
                  <a:pt x="7027" y="16278"/>
                  <a:pt x="6710" y="16266"/>
                </a:cubicBezTo>
                <a:cubicBezTo>
                  <a:pt x="6394" y="16254"/>
                  <a:pt x="6095" y="16233"/>
                  <a:pt x="6048" y="16219"/>
                </a:cubicBezTo>
                <a:cubicBezTo>
                  <a:pt x="6000" y="16206"/>
                  <a:pt x="5443" y="16166"/>
                  <a:pt x="4810" y="16130"/>
                </a:cubicBezTo>
                <a:cubicBezTo>
                  <a:pt x="3125" y="16035"/>
                  <a:pt x="2827" y="16083"/>
                  <a:pt x="2156" y="16553"/>
                </a:cubicBezTo>
                <a:cubicBezTo>
                  <a:pt x="1718" y="16859"/>
                  <a:pt x="1433" y="17217"/>
                  <a:pt x="1241" y="17702"/>
                </a:cubicBezTo>
                <a:cubicBezTo>
                  <a:pt x="813" y="18777"/>
                  <a:pt x="1118" y="19898"/>
                  <a:pt x="2013" y="20544"/>
                </a:cubicBezTo>
                <a:cubicBezTo>
                  <a:pt x="2165" y="20654"/>
                  <a:pt x="2415" y="20786"/>
                  <a:pt x="2570" y="20837"/>
                </a:cubicBezTo>
                <a:cubicBezTo>
                  <a:pt x="2891" y="20945"/>
                  <a:pt x="3133" y="20950"/>
                  <a:pt x="4982" y="20886"/>
                </a:cubicBezTo>
                <a:cubicBezTo>
                  <a:pt x="5584" y="20865"/>
                  <a:pt x="6086" y="20851"/>
                  <a:pt x="6096" y="20856"/>
                </a:cubicBezTo>
                <a:cubicBezTo>
                  <a:pt x="6107" y="20860"/>
                  <a:pt x="6059" y="20919"/>
                  <a:pt x="5989" y="20985"/>
                </a:cubicBezTo>
                <a:cubicBezTo>
                  <a:pt x="5861" y="21107"/>
                  <a:pt x="5775" y="21422"/>
                  <a:pt x="5838" y="21538"/>
                </a:cubicBezTo>
                <a:cubicBezTo>
                  <a:pt x="5867" y="21591"/>
                  <a:pt x="6025" y="21600"/>
                  <a:pt x="6893" y="21600"/>
                </a:cubicBezTo>
                <a:cubicBezTo>
                  <a:pt x="8677" y="21600"/>
                  <a:pt x="9954" y="21498"/>
                  <a:pt x="10093" y="21344"/>
                </a:cubicBezTo>
                <a:cubicBezTo>
                  <a:pt x="10159" y="21271"/>
                  <a:pt x="10146" y="20957"/>
                  <a:pt x="10073" y="20862"/>
                </a:cubicBezTo>
                <a:cubicBezTo>
                  <a:pt x="9977" y="20736"/>
                  <a:pt x="9962" y="20304"/>
                  <a:pt x="10048" y="20184"/>
                </a:cubicBezTo>
                <a:cubicBezTo>
                  <a:pt x="10089" y="20127"/>
                  <a:pt x="10140" y="20007"/>
                  <a:pt x="10162" y="19918"/>
                </a:cubicBezTo>
                <a:cubicBezTo>
                  <a:pt x="10201" y="19754"/>
                  <a:pt x="10626" y="18235"/>
                  <a:pt x="10942" y="17127"/>
                </a:cubicBezTo>
                <a:cubicBezTo>
                  <a:pt x="11136" y="16451"/>
                  <a:pt x="11310" y="15302"/>
                  <a:pt x="11257" y="15054"/>
                </a:cubicBezTo>
                <a:cubicBezTo>
                  <a:pt x="11238" y="14964"/>
                  <a:pt x="11178" y="14849"/>
                  <a:pt x="11124" y="14798"/>
                </a:cubicBezTo>
                <a:cubicBezTo>
                  <a:pt x="11040" y="14720"/>
                  <a:pt x="11032" y="14670"/>
                  <a:pt x="11076" y="14495"/>
                </a:cubicBezTo>
                <a:cubicBezTo>
                  <a:pt x="11133" y="14269"/>
                  <a:pt x="11131" y="14272"/>
                  <a:pt x="11354" y="14038"/>
                </a:cubicBezTo>
                <a:cubicBezTo>
                  <a:pt x="11436" y="13951"/>
                  <a:pt x="11640" y="13697"/>
                  <a:pt x="11808" y="13474"/>
                </a:cubicBezTo>
                <a:cubicBezTo>
                  <a:pt x="11975" y="13252"/>
                  <a:pt x="12196" y="12960"/>
                  <a:pt x="12299" y="12826"/>
                </a:cubicBezTo>
                <a:cubicBezTo>
                  <a:pt x="12743" y="12252"/>
                  <a:pt x="13310" y="11419"/>
                  <a:pt x="13513" y="11043"/>
                </a:cubicBezTo>
                <a:cubicBezTo>
                  <a:pt x="13722" y="10657"/>
                  <a:pt x="13734" y="10613"/>
                  <a:pt x="13745" y="10120"/>
                </a:cubicBezTo>
                <a:cubicBezTo>
                  <a:pt x="13757" y="9549"/>
                  <a:pt x="13791" y="9483"/>
                  <a:pt x="14076" y="9482"/>
                </a:cubicBezTo>
                <a:cubicBezTo>
                  <a:pt x="14175" y="9482"/>
                  <a:pt x="14407" y="9457"/>
                  <a:pt x="14591" y="9427"/>
                </a:cubicBezTo>
                <a:lnTo>
                  <a:pt x="14925" y="9371"/>
                </a:lnTo>
                <a:lnTo>
                  <a:pt x="14879" y="9498"/>
                </a:lnTo>
                <a:cubicBezTo>
                  <a:pt x="14786" y="9753"/>
                  <a:pt x="14835" y="10538"/>
                  <a:pt x="14973" y="10982"/>
                </a:cubicBezTo>
                <a:cubicBezTo>
                  <a:pt x="15274" y="11956"/>
                  <a:pt x="16081" y="13950"/>
                  <a:pt x="16292" y="14244"/>
                </a:cubicBezTo>
                <a:cubicBezTo>
                  <a:pt x="16340" y="14311"/>
                  <a:pt x="16373" y="14439"/>
                  <a:pt x="16366" y="14528"/>
                </a:cubicBezTo>
                <a:cubicBezTo>
                  <a:pt x="16358" y="14618"/>
                  <a:pt x="16376" y="14735"/>
                  <a:pt x="16405" y="14790"/>
                </a:cubicBezTo>
                <a:cubicBezTo>
                  <a:pt x="16444" y="14865"/>
                  <a:pt x="16428" y="14923"/>
                  <a:pt x="16342" y="15026"/>
                </a:cubicBezTo>
                <a:cubicBezTo>
                  <a:pt x="16239" y="15148"/>
                  <a:pt x="16232" y="15205"/>
                  <a:pt x="16270" y="15595"/>
                </a:cubicBezTo>
                <a:cubicBezTo>
                  <a:pt x="16321" y="16138"/>
                  <a:pt x="16456" y="16658"/>
                  <a:pt x="16761" y="17486"/>
                </a:cubicBezTo>
                <a:cubicBezTo>
                  <a:pt x="17077" y="18345"/>
                  <a:pt x="17251" y="18829"/>
                  <a:pt x="17488" y="19510"/>
                </a:cubicBezTo>
                <a:cubicBezTo>
                  <a:pt x="17595" y="19820"/>
                  <a:pt x="17725" y="20106"/>
                  <a:pt x="17776" y="20146"/>
                </a:cubicBezTo>
                <a:cubicBezTo>
                  <a:pt x="17872" y="20220"/>
                  <a:pt x="17883" y="20426"/>
                  <a:pt x="17819" y="20974"/>
                </a:cubicBezTo>
                <a:cubicBezTo>
                  <a:pt x="17781" y="21297"/>
                  <a:pt x="17886" y="21395"/>
                  <a:pt x="18323" y="21446"/>
                </a:cubicBezTo>
                <a:cubicBezTo>
                  <a:pt x="18967" y="21521"/>
                  <a:pt x="19583" y="21553"/>
                  <a:pt x="20460" y="21556"/>
                </a:cubicBezTo>
                <a:cubicBezTo>
                  <a:pt x="21332" y="21559"/>
                  <a:pt x="21368" y="21556"/>
                  <a:pt x="21454" y="21469"/>
                </a:cubicBezTo>
                <a:cubicBezTo>
                  <a:pt x="21600" y="21323"/>
                  <a:pt x="21566" y="21144"/>
                  <a:pt x="21357" y="20961"/>
                </a:cubicBezTo>
                <a:cubicBezTo>
                  <a:pt x="20898" y="20560"/>
                  <a:pt x="20604" y="20465"/>
                  <a:pt x="19817" y="20465"/>
                </a:cubicBezTo>
                <a:cubicBezTo>
                  <a:pt x="19299" y="20465"/>
                  <a:pt x="19240" y="20457"/>
                  <a:pt x="19240" y="20392"/>
                </a:cubicBezTo>
                <a:cubicBezTo>
                  <a:pt x="19240" y="20352"/>
                  <a:pt x="19209" y="20299"/>
                  <a:pt x="19173" y="20273"/>
                </a:cubicBezTo>
                <a:cubicBezTo>
                  <a:pt x="19126" y="20240"/>
                  <a:pt x="19125" y="20180"/>
                  <a:pt x="19170" y="20052"/>
                </a:cubicBezTo>
                <a:cubicBezTo>
                  <a:pt x="19211" y="19934"/>
                  <a:pt x="19214" y="19680"/>
                  <a:pt x="19180" y="19270"/>
                </a:cubicBezTo>
                <a:cubicBezTo>
                  <a:pt x="19051" y="17752"/>
                  <a:pt x="18943" y="16768"/>
                  <a:pt x="18864" y="16403"/>
                </a:cubicBezTo>
                <a:cubicBezTo>
                  <a:pt x="18817" y="16186"/>
                  <a:pt x="18740" y="15827"/>
                  <a:pt x="18692" y="15607"/>
                </a:cubicBezTo>
                <a:cubicBezTo>
                  <a:pt x="18592" y="15146"/>
                  <a:pt x="18503" y="14973"/>
                  <a:pt x="18294" y="14835"/>
                </a:cubicBezTo>
                <a:cubicBezTo>
                  <a:pt x="18212" y="14781"/>
                  <a:pt x="18145" y="14694"/>
                  <a:pt x="18145" y="14642"/>
                </a:cubicBezTo>
                <a:cubicBezTo>
                  <a:pt x="18145" y="14589"/>
                  <a:pt x="18105" y="14481"/>
                  <a:pt x="18058" y="14401"/>
                </a:cubicBezTo>
                <a:cubicBezTo>
                  <a:pt x="17987" y="14282"/>
                  <a:pt x="17984" y="14206"/>
                  <a:pt x="18034" y="13987"/>
                </a:cubicBezTo>
                <a:cubicBezTo>
                  <a:pt x="18101" y="13694"/>
                  <a:pt x="18061" y="11907"/>
                  <a:pt x="17968" y="11023"/>
                </a:cubicBezTo>
                <a:cubicBezTo>
                  <a:pt x="17906" y="10433"/>
                  <a:pt x="17711" y="9658"/>
                  <a:pt x="17564" y="9415"/>
                </a:cubicBezTo>
                <a:cubicBezTo>
                  <a:pt x="17507" y="9322"/>
                  <a:pt x="17371" y="9175"/>
                  <a:pt x="17260" y="9089"/>
                </a:cubicBezTo>
                <a:cubicBezTo>
                  <a:pt x="17080" y="8949"/>
                  <a:pt x="17062" y="8914"/>
                  <a:pt x="17090" y="8766"/>
                </a:cubicBezTo>
                <a:cubicBezTo>
                  <a:pt x="17131" y="8551"/>
                  <a:pt x="16910" y="8196"/>
                  <a:pt x="16655" y="8068"/>
                </a:cubicBezTo>
                <a:cubicBezTo>
                  <a:pt x="16488" y="7985"/>
                  <a:pt x="16475" y="7959"/>
                  <a:pt x="16475" y="7744"/>
                </a:cubicBezTo>
                <a:cubicBezTo>
                  <a:pt x="16475" y="7268"/>
                  <a:pt x="16107" y="6559"/>
                  <a:pt x="15729" y="6304"/>
                </a:cubicBezTo>
                <a:lnTo>
                  <a:pt x="15569" y="6197"/>
                </a:lnTo>
                <a:lnTo>
                  <a:pt x="15652" y="5966"/>
                </a:lnTo>
                <a:cubicBezTo>
                  <a:pt x="15697" y="5839"/>
                  <a:pt x="15788" y="5612"/>
                  <a:pt x="15854" y="5462"/>
                </a:cubicBezTo>
                <a:lnTo>
                  <a:pt x="15974" y="5188"/>
                </a:lnTo>
                <a:lnTo>
                  <a:pt x="16297" y="5212"/>
                </a:lnTo>
                <a:cubicBezTo>
                  <a:pt x="16474" y="5225"/>
                  <a:pt x="16709" y="5252"/>
                  <a:pt x="16820" y="5272"/>
                </a:cubicBezTo>
                <a:cubicBezTo>
                  <a:pt x="16931" y="5292"/>
                  <a:pt x="17165" y="5308"/>
                  <a:pt x="17341" y="5309"/>
                </a:cubicBezTo>
                <a:cubicBezTo>
                  <a:pt x="17686" y="5309"/>
                  <a:pt x="17981" y="5198"/>
                  <a:pt x="18127" y="5014"/>
                </a:cubicBezTo>
                <a:cubicBezTo>
                  <a:pt x="18238" y="4872"/>
                  <a:pt x="18220" y="4459"/>
                  <a:pt x="18095" y="4316"/>
                </a:cubicBezTo>
                <a:cubicBezTo>
                  <a:pt x="17910" y="4104"/>
                  <a:pt x="17224" y="3662"/>
                  <a:pt x="16930" y="3565"/>
                </a:cubicBezTo>
                <a:cubicBezTo>
                  <a:pt x="16706" y="3491"/>
                  <a:pt x="16647" y="3451"/>
                  <a:pt x="16647" y="3375"/>
                </a:cubicBezTo>
                <a:cubicBezTo>
                  <a:pt x="16647" y="3124"/>
                  <a:pt x="16354" y="3046"/>
                  <a:pt x="15937" y="3186"/>
                </a:cubicBezTo>
                <a:cubicBezTo>
                  <a:pt x="15760" y="3245"/>
                  <a:pt x="15724" y="3246"/>
                  <a:pt x="15547" y="3189"/>
                </a:cubicBezTo>
                <a:cubicBezTo>
                  <a:pt x="15439" y="3155"/>
                  <a:pt x="15226" y="3087"/>
                  <a:pt x="15073" y="3040"/>
                </a:cubicBezTo>
                <a:cubicBezTo>
                  <a:pt x="14857" y="2972"/>
                  <a:pt x="14803" y="2938"/>
                  <a:pt x="14833" y="2885"/>
                </a:cubicBezTo>
                <a:cubicBezTo>
                  <a:pt x="14935" y="2702"/>
                  <a:pt x="15159" y="2002"/>
                  <a:pt x="15240" y="1612"/>
                </a:cubicBezTo>
                <a:cubicBezTo>
                  <a:pt x="15344" y="1115"/>
                  <a:pt x="15303" y="871"/>
                  <a:pt x="15067" y="589"/>
                </a:cubicBezTo>
                <a:cubicBezTo>
                  <a:pt x="14885" y="372"/>
                  <a:pt x="14728" y="275"/>
                  <a:pt x="14316" y="125"/>
                </a:cubicBezTo>
                <a:cubicBezTo>
                  <a:pt x="14034" y="22"/>
                  <a:pt x="13904" y="0"/>
                  <a:pt x="13591" y="0"/>
                </a:cubicBezTo>
                <a:close/>
                <a:moveTo>
                  <a:pt x="8591" y="20171"/>
                </a:moveTo>
                <a:cubicBezTo>
                  <a:pt x="8607" y="20176"/>
                  <a:pt x="8621" y="20186"/>
                  <a:pt x="8637" y="20199"/>
                </a:cubicBezTo>
                <a:cubicBezTo>
                  <a:pt x="8698" y="20250"/>
                  <a:pt x="8698" y="20286"/>
                  <a:pt x="8640" y="20384"/>
                </a:cubicBezTo>
                <a:cubicBezTo>
                  <a:pt x="8578" y="20490"/>
                  <a:pt x="8539" y="20506"/>
                  <a:pt x="8345" y="20506"/>
                </a:cubicBezTo>
                <a:cubicBezTo>
                  <a:pt x="8222" y="20506"/>
                  <a:pt x="8121" y="20499"/>
                  <a:pt x="8121" y="20491"/>
                </a:cubicBezTo>
                <a:cubicBezTo>
                  <a:pt x="8121" y="20482"/>
                  <a:pt x="8221" y="20399"/>
                  <a:pt x="8342" y="20306"/>
                </a:cubicBezTo>
                <a:cubicBezTo>
                  <a:pt x="8488" y="20194"/>
                  <a:pt x="8544" y="20158"/>
                  <a:pt x="8591" y="20171"/>
                </a:cubicBezTo>
                <a:close/>
              </a:path>
            </a:pathLst>
          </a:custGeom>
        </p:spPr>
      </p:pic>
      <p:sp>
        <p:nvSpPr>
          <p:cNvPr id="183" name="How are we making it possible?"/>
          <p:cNvSpPr txBox="1"/>
          <p:nvPr>
            <p:ph type="title"/>
          </p:nvPr>
        </p:nvSpPr>
        <p:spPr>
          <a:xfrm>
            <a:off x="1219200" y="1079500"/>
            <a:ext cx="9779000" cy="1435100"/>
          </a:xfrm>
          <a:prstGeom prst="rect">
            <a:avLst/>
          </a:prstGeom>
        </p:spPr>
        <p:txBody>
          <a:bodyPr/>
          <a:lstStyle>
            <a:lvl1pPr defTabSz="1487386">
              <a:defRPr spc="-103" sz="5185"/>
            </a:lvl1pPr>
          </a:lstStyle>
          <a:p>
            <a:pPr/>
            <a:r>
              <a:t>How are we making it possible?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Users can only take carry-on bags with them.…"/>
          <p:cNvSpPr txBox="1"/>
          <p:nvPr>
            <p:ph type="body" sz="half" idx="1"/>
          </p:nvPr>
        </p:nvSpPr>
        <p:spPr>
          <a:xfrm>
            <a:off x="1206500" y="3249264"/>
            <a:ext cx="9779000" cy="9255870"/>
          </a:xfrm>
          <a:prstGeom prst="rect">
            <a:avLst/>
          </a:prstGeom>
        </p:spPr>
        <p:txBody>
          <a:bodyPr/>
          <a:lstStyle/>
          <a:p>
            <a:pPr/>
            <a:r>
              <a:t>Users can only take carry-on bags with them.</a:t>
            </a:r>
          </a:p>
          <a:p>
            <a:pPr/>
            <a:r>
              <a:t>This is because airlines carry their checked-in bags to their final destination and does not hand over their bags back to their passengers on layovers.</a:t>
            </a:r>
          </a:p>
        </p:txBody>
      </p:sp>
      <p:pic>
        <p:nvPicPr>
          <p:cNvPr id="186" name="Screenshot 2024-04-22 at 1.56.19 PM.png" descr="Screenshot 2024-04-22 at 1.56.19 PM.png"/>
          <p:cNvPicPr>
            <a:picLocks noChangeAspect="1"/>
          </p:cNvPicPr>
          <p:nvPr>
            <p:ph type="pic" idx="22"/>
          </p:nvPr>
        </p:nvPicPr>
        <p:blipFill>
          <a:blip r:embed="rId2">
            <a:extLst/>
          </a:blip>
          <a:srcRect l="31758" t="12145" r="31756" b="10147"/>
          <a:stretch>
            <a:fillRect/>
          </a:stretch>
        </p:blipFill>
        <p:spPr>
          <a:xfrm>
            <a:off x="13496935" y="2622732"/>
            <a:ext cx="8307461" cy="8694012"/>
          </a:xfrm>
          <a:custGeom>
            <a:avLst/>
            <a:gdLst/>
            <a:ahLst/>
            <a:cxnLst>
              <a:cxn ang="0">
                <a:pos x="wd2" y="hd2"/>
              </a:cxn>
              <a:cxn ang="5400000">
                <a:pos x="wd2" y="hd2"/>
              </a:cxn>
              <a:cxn ang="10800000">
                <a:pos x="wd2" y="hd2"/>
              </a:cxn>
              <a:cxn ang="16200000">
                <a:pos x="wd2" y="hd2"/>
              </a:cxn>
            </a:cxnLst>
            <a:rect l="0" t="0" r="r" b="b"/>
            <a:pathLst>
              <a:path w="21553" h="21582" fill="norm" stroke="1" extrusionOk="0">
                <a:moveTo>
                  <a:pt x="6089" y="0"/>
                </a:moveTo>
                <a:cubicBezTo>
                  <a:pt x="2445" y="-1"/>
                  <a:pt x="1899" y="6"/>
                  <a:pt x="1741" y="60"/>
                </a:cubicBezTo>
                <a:cubicBezTo>
                  <a:pt x="1537" y="129"/>
                  <a:pt x="1248" y="393"/>
                  <a:pt x="1248" y="511"/>
                </a:cubicBezTo>
                <a:cubicBezTo>
                  <a:pt x="1248" y="554"/>
                  <a:pt x="1230" y="600"/>
                  <a:pt x="1207" y="613"/>
                </a:cubicBezTo>
                <a:cubicBezTo>
                  <a:pt x="1139" y="653"/>
                  <a:pt x="1160" y="864"/>
                  <a:pt x="1246" y="1022"/>
                </a:cubicBezTo>
                <a:cubicBezTo>
                  <a:pt x="1432" y="1363"/>
                  <a:pt x="1610" y="1474"/>
                  <a:pt x="2087" y="1547"/>
                </a:cubicBezTo>
                <a:lnTo>
                  <a:pt x="2408" y="1597"/>
                </a:lnTo>
                <a:lnTo>
                  <a:pt x="2408" y="3714"/>
                </a:lnTo>
                <a:lnTo>
                  <a:pt x="2408" y="5831"/>
                </a:lnTo>
                <a:lnTo>
                  <a:pt x="2253" y="5833"/>
                </a:lnTo>
                <a:cubicBezTo>
                  <a:pt x="2167" y="5834"/>
                  <a:pt x="1976" y="5861"/>
                  <a:pt x="1828" y="5893"/>
                </a:cubicBezTo>
                <a:cubicBezTo>
                  <a:pt x="1680" y="5925"/>
                  <a:pt x="1512" y="5961"/>
                  <a:pt x="1455" y="5973"/>
                </a:cubicBezTo>
                <a:cubicBezTo>
                  <a:pt x="1311" y="6003"/>
                  <a:pt x="1009" y="6176"/>
                  <a:pt x="824" y="6333"/>
                </a:cubicBezTo>
                <a:cubicBezTo>
                  <a:pt x="738" y="6406"/>
                  <a:pt x="650" y="6466"/>
                  <a:pt x="627" y="6466"/>
                </a:cubicBezTo>
                <a:cubicBezTo>
                  <a:pt x="604" y="6466"/>
                  <a:pt x="586" y="6493"/>
                  <a:pt x="586" y="6527"/>
                </a:cubicBezTo>
                <a:cubicBezTo>
                  <a:pt x="586" y="6560"/>
                  <a:pt x="557" y="6598"/>
                  <a:pt x="523" y="6610"/>
                </a:cubicBezTo>
                <a:cubicBezTo>
                  <a:pt x="489" y="6623"/>
                  <a:pt x="461" y="6658"/>
                  <a:pt x="461" y="6688"/>
                </a:cubicBezTo>
                <a:cubicBezTo>
                  <a:pt x="461" y="6718"/>
                  <a:pt x="447" y="6744"/>
                  <a:pt x="430" y="6744"/>
                </a:cubicBezTo>
                <a:cubicBezTo>
                  <a:pt x="413" y="6744"/>
                  <a:pt x="353" y="6842"/>
                  <a:pt x="298" y="6962"/>
                </a:cubicBezTo>
                <a:cubicBezTo>
                  <a:pt x="242" y="7082"/>
                  <a:pt x="181" y="7180"/>
                  <a:pt x="163" y="7180"/>
                </a:cubicBezTo>
                <a:cubicBezTo>
                  <a:pt x="144" y="7180"/>
                  <a:pt x="130" y="7231"/>
                  <a:pt x="130" y="7292"/>
                </a:cubicBezTo>
                <a:cubicBezTo>
                  <a:pt x="130" y="7353"/>
                  <a:pt x="102" y="7438"/>
                  <a:pt x="69" y="7480"/>
                </a:cubicBezTo>
                <a:cubicBezTo>
                  <a:pt x="-23" y="7597"/>
                  <a:pt x="-23" y="18865"/>
                  <a:pt x="69" y="18981"/>
                </a:cubicBezTo>
                <a:cubicBezTo>
                  <a:pt x="102" y="19024"/>
                  <a:pt x="130" y="19104"/>
                  <a:pt x="131" y="19160"/>
                </a:cubicBezTo>
                <a:cubicBezTo>
                  <a:pt x="131" y="19215"/>
                  <a:pt x="160" y="19296"/>
                  <a:pt x="194" y="19339"/>
                </a:cubicBezTo>
                <a:cubicBezTo>
                  <a:pt x="227" y="19381"/>
                  <a:pt x="254" y="19439"/>
                  <a:pt x="254" y="19469"/>
                </a:cubicBezTo>
                <a:cubicBezTo>
                  <a:pt x="254" y="19519"/>
                  <a:pt x="283" y="19561"/>
                  <a:pt x="410" y="19696"/>
                </a:cubicBezTo>
                <a:cubicBezTo>
                  <a:pt x="438" y="19727"/>
                  <a:pt x="461" y="19762"/>
                  <a:pt x="461" y="19775"/>
                </a:cubicBezTo>
                <a:cubicBezTo>
                  <a:pt x="461" y="19788"/>
                  <a:pt x="522" y="19863"/>
                  <a:pt x="596" y="19941"/>
                </a:cubicBezTo>
                <a:cubicBezTo>
                  <a:pt x="757" y="20110"/>
                  <a:pt x="1056" y="20306"/>
                  <a:pt x="1383" y="20453"/>
                </a:cubicBezTo>
                <a:cubicBezTo>
                  <a:pt x="1611" y="20556"/>
                  <a:pt x="1621" y="20566"/>
                  <a:pt x="1621" y="20709"/>
                </a:cubicBezTo>
                <a:cubicBezTo>
                  <a:pt x="1621" y="20793"/>
                  <a:pt x="1648" y="20880"/>
                  <a:pt x="1683" y="20908"/>
                </a:cubicBezTo>
                <a:cubicBezTo>
                  <a:pt x="1718" y="20935"/>
                  <a:pt x="1745" y="20983"/>
                  <a:pt x="1745" y="21014"/>
                </a:cubicBezTo>
                <a:cubicBezTo>
                  <a:pt x="1745" y="21182"/>
                  <a:pt x="2053" y="21405"/>
                  <a:pt x="2445" y="21521"/>
                </a:cubicBezTo>
                <a:cubicBezTo>
                  <a:pt x="2680" y="21590"/>
                  <a:pt x="2790" y="21593"/>
                  <a:pt x="3076" y="21542"/>
                </a:cubicBezTo>
                <a:cubicBezTo>
                  <a:pt x="3348" y="21492"/>
                  <a:pt x="3669" y="21292"/>
                  <a:pt x="3756" y="21116"/>
                </a:cubicBezTo>
                <a:cubicBezTo>
                  <a:pt x="3791" y="21045"/>
                  <a:pt x="3838" y="20987"/>
                  <a:pt x="3860" y="20987"/>
                </a:cubicBezTo>
                <a:cubicBezTo>
                  <a:pt x="3882" y="20987"/>
                  <a:pt x="3899" y="20916"/>
                  <a:pt x="3899" y="20828"/>
                </a:cubicBezTo>
                <a:lnTo>
                  <a:pt x="3899" y="20670"/>
                </a:lnTo>
                <a:lnTo>
                  <a:pt x="5981" y="20672"/>
                </a:lnTo>
                <a:lnTo>
                  <a:pt x="8062" y="20673"/>
                </a:lnTo>
                <a:lnTo>
                  <a:pt x="8321" y="20904"/>
                </a:lnTo>
                <a:cubicBezTo>
                  <a:pt x="8571" y="21129"/>
                  <a:pt x="8589" y="21138"/>
                  <a:pt x="8900" y="21181"/>
                </a:cubicBezTo>
                <a:cubicBezTo>
                  <a:pt x="9208" y="21224"/>
                  <a:pt x="9326" y="21284"/>
                  <a:pt x="9375" y="21425"/>
                </a:cubicBezTo>
                <a:cubicBezTo>
                  <a:pt x="9406" y="21515"/>
                  <a:pt x="9729" y="21579"/>
                  <a:pt x="10157" y="21581"/>
                </a:cubicBezTo>
                <a:cubicBezTo>
                  <a:pt x="10549" y="21583"/>
                  <a:pt x="10616" y="21571"/>
                  <a:pt x="10815" y="21477"/>
                </a:cubicBezTo>
                <a:cubicBezTo>
                  <a:pt x="10936" y="21419"/>
                  <a:pt x="11044" y="21343"/>
                  <a:pt x="11053" y="21308"/>
                </a:cubicBezTo>
                <a:cubicBezTo>
                  <a:pt x="11069" y="21251"/>
                  <a:pt x="11410" y="21246"/>
                  <a:pt x="14737" y="21257"/>
                </a:cubicBezTo>
                <a:cubicBezTo>
                  <a:pt x="18269" y="21269"/>
                  <a:pt x="18406" y="21272"/>
                  <a:pt x="18482" y="21345"/>
                </a:cubicBezTo>
                <a:cubicBezTo>
                  <a:pt x="18639" y="21495"/>
                  <a:pt x="18827" y="21554"/>
                  <a:pt x="19206" y="21573"/>
                </a:cubicBezTo>
                <a:cubicBezTo>
                  <a:pt x="19721" y="21599"/>
                  <a:pt x="20023" y="21535"/>
                  <a:pt x="20185" y="21365"/>
                </a:cubicBezTo>
                <a:cubicBezTo>
                  <a:pt x="20277" y="21268"/>
                  <a:pt x="20359" y="21226"/>
                  <a:pt x="20496" y="21207"/>
                </a:cubicBezTo>
                <a:cubicBezTo>
                  <a:pt x="20895" y="21149"/>
                  <a:pt x="21422" y="20811"/>
                  <a:pt x="21422" y="20613"/>
                </a:cubicBezTo>
                <a:cubicBezTo>
                  <a:pt x="21422" y="20565"/>
                  <a:pt x="21450" y="20492"/>
                  <a:pt x="21483" y="20449"/>
                </a:cubicBezTo>
                <a:cubicBezTo>
                  <a:pt x="21576" y="20331"/>
                  <a:pt x="21577" y="12968"/>
                  <a:pt x="21484" y="12894"/>
                </a:cubicBezTo>
                <a:cubicBezTo>
                  <a:pt x="21450" y="12867"/>
                  <a:pt x="21422" y="12808"/>
                  <a:pt x="21422" y="12764"/>
                </a:cubicBezTo>
                <a:cubicBezTo>
                  <a:pt x="21422" y="12679"/>
                  <a:pt x="21108" y="12379"/>
                  <a:pt x="21019" y="12379"/>
                </a:cubicBezTo>
                <a:cubicBezTo>
                  <a:pt x="20990" y="12378"/>
                  <a:pt x="20967" y="12361"/>
                  <a:pt x="20967" y="12341"/>
                </a:cubicBezTo>
                <a:cubicBezTo>
                  <a:pt x="20967" y="12321"/>
                  <a:pt x="20897" y="12281"/>
                  <a:pt x="20812" y="12253"/>
                </a:cubicBezTo>
                <a:cubicBezTo>
                  <a:pt x="20605" y="12186"/>
                  <a:pt x="20638" y="12190"/>
                  <a:pt x="20263" y="12184"/>
                </a:cubicBezTo>
                <a:lnTo>
                  <a:pt x="19931" y="12180"/>
                </a:lnTo>
                <a:lnTo>
                  <a:pt x="19931" y="11918"/>
                </a:lnTo>
                <a:cubicBezTo>
                  <a:pt x="19931" y="11740"/>
                  <a:pt x="19950" y="11639"/>
                  <a:pt x="19993" y="11598"/>
                </a:cubicBezTo>
                <a:cubicBezTo>
                  <a:pt x="20083" y="11512"/>
                  <a:pt x="20071" y="11323"/>
                  <a:pt x="19968" y="11232"/>
                </a:cubicBezTo>
                <a:cubicBezTo>
                  <a:pt x="19870" y="11144"/>
                  <a:pt x="19614" y="11079"/>
                  <a:pt x="19248" y="11050"/>
                </a:cubicBezTo>
                <a:cubicBezTo>
                  <a:pt x="19111" y="11040"/>
                  <a:pt x="18876" y="11019"/>
                  <a:pt x="18725" y="11005"/>
                </a:cubicBezTo>
                <a:cubicBezTo>
                  <a:pt x="18404" y="10975"/>
                  <a:pt x="18100" y="11053"/>
                  <a:pt x="17923" y="11209"/>
                </a:cubicBezTo>
                <a:cubicBezTo>
                  <a:pt x="17851" y="11273"/>
                  <a:pt x="17765" y="11307"/>
                  <a:pt x="17671" y="11307"/>
                </a:cubicBezTo>
                <a:lnTo>
                  <a:pt x="17528" y="11307"/>
                </a:lnTo>
                <a:lnTo>
                  <a:pt x="17528" y="10754"/>
                </a:lnTo>
                <a:cubicBezTo>
                  <a:pt x="17528" y="10248"/>
                  <a:pt x="17521" y="10189"/>
                  <a:pt x="17435" y="10063"/>
                </a:cubicBezTo>
                <a:cubicBezTo>
                  <a:pt x="17198" y="9712"/>
                  <a:pt x="16994" y="9685"/>
                  <a:pt x="14690" y="9699"/>
                </a:cubicBezTo>
                <a:cubicBezTo>
                  <a:pt x="12838" y="9710"/>
                  <a:pt x="12618" y="9722"/>
                  <a:pt x="12360" y="9825"/>
                </a:cubicBezTo>
                <a:lnTo>
                  <a:pt x="12226" y="9879"/>
                </a:lnTo>
                <a:lnTo>
                  <a:pt x="12226" y="8773"/>
                </a:lnTo>
                <a:cubicBezTo>
                  <a:pt x="12226" y="7838"/>
                  <a:pt x="12216" y="7658"/>
                  <a:pt x="12163" y="7616"/>
                </a:cubicBezTo>
                <a:cubicBezTo>
                  <a:pt x="12126" y="7586"/>
                  <a:pt x="12102" y="7500"/>
                  <a:pt x="12102" y="7398"/>
                </a:cubicBezTo>
                <a:cubicBezTo>
                  <a:pt x="12102" y="7302"/>
                  <a:pt x="12077" y="7210"/>
                  <a:pt x="12044" y="7184"/>
                </a:cubicBezTo>
                <a:cubicBezTo>
                  <a:pt x="12012" y="7158"/>
                  <a:pt x="11974" y="7093"/>
                  <a:pt x="11960" y="7040"/>
                </a:cubicBezTo>
                <a:cubicBezTo>
                  <a:pt x="11946" y="6986"/>
                  <a:pt x="11916" y="6942"/>
                  <a:pt x="11894" y="6942"/>
                </a:cubicBezTo>
                <a:cubicBezTo>
                  <a:pt x="11871" y="6942"/>
                  <a:pt x="11854" y="6897"/>
                  <a:pt x="11854" y="6843"/>
                </a:cubicBezTo>
                <a:cubicBezTo>
                  <a:pt x="11854" y="6788"/>
                  <a:pt x="11834" y="6743"/>
                  <a:pt x="11810" y="6743"/>
                </a:cubicBezTo>
                <a:cubicBezTo>
                  <a:pt x="11787" y="6743"/>
                  <a:pt x="11756" y="6712"/>
                  <a:pt x="11741" y="6674"/>
                </a:cubicBezTo>
                <a:cubicBezTo>
                  <a:pt x="11677" y="6509"/>
                  <a:pt x="11156" y="6122"/>
                  <a:pt x="10856" y="6016"/>
                </a:cubicBezTo>
                <a:cubicBezTo>
                  <a:pt x="10606" y="5928"/>
                  <a:pt x="10132" y="5833"/>
                  <a:pt x="9937" y="5832"/>
                </a:cubicBezTo>
                <a:lnTo>
                  <a:pt x="9782" y="5831"/>
                </a:lnTo>
                <a:lnTo>
                  <a:pt x="9782" y="3669"/>
                </a:lnTo>
                <a:lnTo>
                  <a:pt x="9782" y="1507"/>
                </a:lnTo>
                <a:lnTo>
                  <a:pt x="10110" y="1511"/>
                </a:lnTo>
                <a:cubicBezTo>
                  <a:pt x="10358" y="1513"/>
                  <a:pt x="10473" y="1496"/>
                  <a:pt x="10575" y="1441"/>
                </a:cubicBezTo>
                <a:cubicBezTo>
                  <a:pt x="10762" y="1340"/>
                  <a:pt x="10941" y="1172"/>
                  <a:pt x="10941" y="1100"/>
                </a:cubicBezTo>
                <a:cubicBezTo>
                  <a:pt x="10941" y="1067"/>
                  <a:pt x="10970" y="1018"/>
                  <a:pt x="11004" y="991"/>
                </a:cubicBezTo>
                <a:cubicBezTo>
                  <a:pt x="11089" y="924"/>
                  <a:pt x="11089" y="600"/>
                  <a:pt x="11004" y="569"/>
                </a:cubicBezTo>
                <a:cubicBezTo>
                  <a:pt x="10970" y="557"/>
                  <a:pt x="10941" y="497"/>
                  <a:pt x="10941" y="438"/>
                </a:cubicBezTo>
                <a:cubicBezTo>
                  <a:pt x="10941" y="295"/>
                  <a:pt x="10714" y="113"/>
                  <a:pt x="10454" y="49"/>
                </a:cubicBezTo>
                <a:cubicBezTo>
                  <a:pt x="10305" y="12"/>
                  <a:pt x="9253" y="0"/>
                  <a:pt x="6089" y="0"/>
                </a:cubicBezTo>
                <a:close/>
                <a:moveTo>
                  <a:pt x="4231" y="1586"/>
                </a:moveTo>
                <a:lnTo>
                  <a:pt x="6157" y="1586"/>
                </a:lnTo>
                <a:lnTo>
                  <a:pt x="8083" y="1586"/>
                </a:lnTo>
                <a:lnTo>
                  <a:pt x="8083" y="3709"/>
                </a:lnTo>
                <a:lnTo>
                  <a:pt x="8083" y="5831"/>
                </a:lnTo>
                <a:lnTo>
                  <a:pt x="6157" y="5831"/>
                </a:lnTo>
                <a:lnTo>
                  <a:pt x="4231" y="5831"/>
                </a:lnTo>
                <a:lnTo>
                  <a:pt x="4231" y="3709"/>
                </a:lnTo>
                <a:lnTo>
                  <a:pt x="4231" y="1586"/>
                </a:lnTo>
                <a:close/>
              </a:path>
            </a:pathLst>
          </a:custGeom>
        </p:spPr>
      </p:pic>
      <p:sp>
        <p:nvSpPr>
          <p:cNvPr id="187" name="There is catch!"/>
          <p:cNvSpPr txBox="1"/>
          <p:nvPr>
            <p:ph type="title"/>
          </p:nvPr>
        </p:nvSpPr>
        <p:spPr>
          <a:prstGeom prst="rect">
            <a:avLst/>
          </a:prstGeom>
        </p:spPr>
        <p:txBody>
          <a:bodyPr/>
          <a:lstStyle/>
          <a:p>
            <a:pPr/>
            <a:r>
              <a:t>There is catch!</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he actual flight cost is 20-30% cheaper but we provide user with 10-20%, considering 10% profit in mind."/>
          <p:cNvSpPr txBox="1"/>
          <p:nvPr>
            <p:ph type="body" sz="half" idx="1"/>
          </p:nvPr>
        </p:nvSpPr>
        <p:spPr>
          <a:xfrm>
            <a:off x="1206500" y="3159614"/>
            <a:ext cx="9779000" cy="8256630"/>
          </a:xfrm>
          <a:prstGeom prst="rect">
            <a:avLst/>
          </a:prstGeom>
        </p:spPr>
        <p:txBody>
          <a:bodyPr/>
          <a:lstStyle/>
          <a:p>
            <a:pPr/>
            <a:r>
              <a:t>The actual flight cost is 20-30% cheaper but we provide user with 10-20%, considering 10% profit in mind.</a:t>
            </a:r>
          </a:p>
        </p:txBody>
      </p:sp>
      <p:pic>
        <p:nvPicPr>
          <p:cNvPr id="190" name="pexels-gabby-k-6289045.jpg" descr="pexels-gabby-k-6289045.jpg"/>
          <p:cNvPicPr>
            <a:picLocks noChangeAspect="1"/>
          </p:cNvPicPr>
          <p:nvPr>
            <p:ph type="pic" idx="22"/>
          </p:nvPr>
        </p:nvPicPr>
        <p:blipFill>
          <a:blip r:embed="rId2">
            <a:extLst/>
          </a:blip>
          <a:srcRect l="16815" t="33769" r="12696" b="26706"/>
          <a:stretch>
            <a:fillRect/>
          </a:stretch>
        </p:blipFill>
        <p:spPr>
          <a:xfrm>
            <a:off x="14027730" y="3707971"/>
            <a:ext cx="7695047" cy="7670634"/>
          </a:xfrm>
          <a:custGeom>
            <a:avLst/>
            <a:gdLst/>
            <a:ahLst/>
            <a:cxnLst>
              <a:cxn ang="0">
                <a:pos x="wd2" y="hd2"/>
              </a:cxn>
              <a:cxn ang="5400000">
                <a:pos x="wd2" y="hd2"/>
              </a:cxn>
              <a:cxn ang="10800000">
                <a:pos x="wd2" y="hd2"/>
              </a:cxn>
              <a:cxn ang="16200000">
                <a:pos x="wd2" y="hd2"/>
              </a:cxn>
            </a:cxnLst>
            <a:rect l="0" t="0" r="r" b="b"/>
            <a:pathLst>
              <a:path w="21562" h="21598" fill="norm" stroke="1" extrusionOk="0">
                <a:moveTo>
                  <a:pt x="9608" y="1"/>
                </a:moveTo>
                <a:cubicBezTo>
                  <a:pt x="9577" y="-2"/>
                  <a:pt x="9547" y="6"/>
                  <a:pt x="9510" y="23"/>
                </a:cubicBezTo>
                <a:cubicBezTo>
                  <a:pt x="9458" y="48"/>
                  <a:pt x="9388" y="79"/>
                  <a:pt x="9354" y="93"/>
                </a:cubicBezTo>
                <a:cubicBezTo>
                  <a:pt x="9321" y="106"/>
                  <a:pt x="9266" y="133"/>
                  <a:pt x="9232" y="152"/>
                </a:cubicBezTo>
                <a:cubicBezTo>
                  <a:pt x="9069" y="245"/>
                  <a:pt x="8983" y="282"/>
                  <a:pt x="8929" y="282"/>
                </a:cubicBezTo>
                <a:cubicBezTo>
                  <a:pt x="8897" y="282"/>
                  <a:pt x="8846" y="305"/>
                  <a:pt x="8816" y="334"/>
                </a:cubicBezTo>
                <a:cubicBezTo>
                  <a:pt x="8752" y="396"/>
                  <a:pt x="8483" y="527"/>
                  <a:pt x="8419" y="527"/>
                </a:cubicBezTo>
                <a:cubicBezTo>
                  <a:pt x="8394" y="527"/>
                  <a:pt x="8375" y="546"/>
                  <a:pt x="8375" y="569"/>
                </a:cubicBezTo>
                <a:cubicBezTo>
                  <a:pt x="8375" y="591"/>
                  <a:pt x="8331" y="609"/>
                  <a:pt x="8278" y="609"/>
                </a:cubicBezTo>
                <a:cubicBezTo>
                  <a:pt x="8224" y="609"/>
                  <a:pt x="8158" y="637"/>
                  <a:pt x="8130" y="670"/>
                </a:cubicBezTo>
                <a:cubicBezTo>
                  <a:pt x="8102" y="704"/>
                  <a:pt x="8045" y="732"/>
                  <a:pt x="8004" y="732"/>
                </a:cubicBezTo>
                <a:cubicBezTo>
                  <a:pt x="7963" y="732"/>
                  <a:pt x="7919" y="751"/>
                  <a:pt x="7905" y="773"/>
                </a:cubicBezTo>
                <a:cubicBezTo>
                  <a:pt x="7891" y="796"/>
                  <a:pt x="7846" y="815"/>
                  <a:pt x="7805" y="815"/>
                </a:cubicBezTo>
                <a:cubicBezTo>
                  <a:pt x="7764" y="815"/>
                  <a:pt x="7709" y="842"/>
                  <a:pt x="7681" y="876"/>
                </a:cubicBezTo>
                <a:cubicBezTo>
                  <a:pt x="7653" y="910"/>
                  <a:pt x="7586" y="937"/>
                  <a:pt x="7533" y="937"/>
                </a:cubicBezTo>
                <a:cubicBezTo>
                  <a:pt x="7479" y="937"/>
                  <a:pt x="7435" y="955"/>
                  <a:pt x="7435" y="975"/>
                </a:cubicBezTo>
                <a:cubicBezTo>
                  <a:pt x="7435" y="996"/>
                  <a:pt x="7380" y="1024"/>
                  <a:pt x="7313" y="1039"/>
                </a:cubicBezTo>
                <a:cubicBezTo>
                  <a:pt x="7245" y="1054"/>
                  <a:pt x="7190" y="1083"/>
                  <a:pt x="7190" y="1104"/>
                </a:cubicBezTo>
                <a:cubicBezTo>
                  <a:pt x="7190" y="1125"/>
                  <a:pt x="7145" y="1142"/>
                  <a:pt x="7090" y="1142"/>
                </a:cubicBezTo>
                <a:cubicBezTo>
                  <a:pt x="7035" y="1142"/>
                  <a:pt x="6980" y="1160"/>
                  <a:pt x="6967" y="1181"/>
                </a:cubicBezTo>
                <a:cubicBezTo>
                  <a:pt x="6932" y="1237"/>
                  <a:pt x="6700" y="1348"/>
                  <a:pt x="6617" y="1348"/>
                </a:cubicBezTo>
                <a:cubicBezTo>
                  <a:pt x="6579" y="1348"/>
                  <a:pt x="6524" y="1375"/>
                  <a:pt x="6496" y="1409"/>
                </a:cubicBezTo>
                <a:cubicBezTo>
                  <a:pt x="6468" y="1443"/>
                  <a:pt x="6403" y="1470"/>
                  <a:pt x="6353" y="1470"/>
                </a:cubicBezTo>
                <a:cubicBezTo>
                  <a:pt x="6302" y="1470"/>
                  <a:pt x="6238" y="1498"/>
                  <a:pt x="6210" y="1532"/>
                </a:cubicBezTo>
                <a:cubicBezTo>
                  <a:pt x="6183" y="1566"/>
                  <a:pt x="6134" y="1593"/>
                  <a:pt x="6103" y="1593"/>
                </a:cubicBezTo>
                <a:cubicBezTo>
                  <a:pt x="6071" y="1593"/>
                  <a:pt x="6014" y="1610"/>
                  <a:pt x="5975" y="1631"/>
                </a:cubicBezTo>
                <a:cubicBezTo>
                  <a:pt x="5936" y="1652"/>
                  <a:pt x="5876" y="1680"/>
                  <a:pt x="5842" y="1693"/>
                </a:cubicBezTo>
                <a:cubicBezTo>
                  <a:pt x="5809" y="1706"/>
                  <a:pt x="5726" y="1752"/>
                  <a:pt x="5659" y="1796"/>
                </a:cubicBezTo>
                <a:cubicBezTo>
                  <a:pt x="5592" y="1839"/>
                  <a:pt x="5506" y="1876"/>
                  <a:pt x="5470" y="1877"/>
                </a:cubicBezTo>
                <a:cubicBezTo>
                  <a:pt x="5433" y="1879"/>
                  <a:pt x="5380" y="1908"/>
                  <a:pt x="5352" y="1942"/>
                </a:cubicBezTo>
                <a:cubicBezTo>
                  <a:pt x="5324" y="1976"/>
                  <a:pt x="5255" y="2003"/>
                  <a:pt x="5197" y="2003"/>
                </a:cubicBezTo>
                <a:cubicBezTo>
                  <a:pt x="5140" y="2003"/>
                  <a:pt x="5058" y="2034"/>
                  <a:pt x="5016" y="2073"/>
                </a:cubicBezTo>
                <a:cubicBezTo>
                  <a:pt x="4952" y="2131"/>
                  <a:pt x="4919" y="2135"/>
                  <a:pt x="4817" y="2096"/>
                </a:cubicBezTo>
                <a:cubicBezTo>
                  <a:pt x="4665" y="2039"/>
                  <a:pt x="4441" y="2120"/>
                  <a:pt x="4368" y="2259"/>
                </a:cubicBezTo>
                <a:cubicBezTo>
                  <a:pt x="4317" y="2356"/>
                  <a:pt x="3984" y="2804"/>
                  <a:pt x="3894" y="2897"/>
                </a:cubicBezTo>
                <a:cubicBezTo>
                  <a:pt x="3865" y="2927"/>
                  <a:pt x="3842" y="2968"/>
                  <a:pt x="3842" y="2987"/>
                </a:cubicBezTo>
                <a:cubicBezTo>
                  <a:pt x="3842" y="3006"/>
                  <a:pt x="3791" y="3077"/>
                  <a:pt x="3729" y="3143"/>
                </a:cubicBezTo>
                <a:cubicBezTo>
                  <a:pt x="3668" y="3210"/>
                  <a:pt x="3525" y="3387"/>
                  <a:pt x="3413" y="3538"/>
                </a:cubicBezTo>
                <a:cubicBezTo>
                  <a:pt x="3300" y="3688"/>
                  <a:pt x="3176" y="3847"/>
                  <a:pt x="3138" y="3890"/>
                </a:cubicBezTo>
                <a:cubicBezTo>
                  <a:pt x="3099" y="3933"/>
                  <a:pt x="3023" y="4038"/>
                  <a:pt x="2968" y="4123"/>
                </a:cubicBezTo>
                <a:cubicBezTo>
                  <a:pt x="2913" y="4209"/>
                  <a:pt x="2825" y="4324"/>
                  <a:pt x="2772" y="4380"/>
                </a:cubicBezTo>
                <a:cubicBezTo>
                  <a:pt x="2719" y="4437"/>
                  <a:pt x="2630" y="4547"/>
                  <a:pt x="2575" y="4626"/>
                </a:cubicBezTo>
                <a:cubicBezTo>
                  <a:pt x="2520" y="4705"/>
                  <a:pt x="2442" y="4806"/>
                  <a:pt x="2403" y="4850"/>
                </a:cubicBezTo>
                <a:cubicBezTo>
                  <a:pt x="2363" y="4893"/>
                  <a:pt x="2320" y="4962"/>
                  <a:pt x="2307" y="5003"/>
                </a:cubicBezTo>
                <a:cubicBezTo>
                  <a:pt x="2294" y="5044"/>
                  <a:pt x="2268" y="5078"/>
                  <a:pt x="2249" y="5078"/>
                </a:cubicBezTo>
                <a:cubicBezTo>
                  <a:pt x="2230" y="5078"/>
                  <a:pt x="2173" y="5144"/>
                  <a:pt x="2124" y="5225"/>
                </a:cubicBezTo>
                <a:cubicBezTo>
                  <a:pt x="2074" y="5306"/>
                  <a:pt x="1979" y="5430"/>
                  <a:pt x="1913" y="5501"/>
                </a:cubicBezTo>
                <a:cubicBezTo>
                  <a:pt x="1595" y="5847"/>
                  <a:pt x="1439" y="6123"/>
                  <a:pt x="1379" y="6444"/>
                </a:cubicBezTo>
                <a:cubicBezTo>
                  <a:pt x="1328" y="6713"/>
                  <a:pt x="1293" y="6790"/>
                  <a:pt x="1138" y="6974"/>
                </a:cubicBezTo>
                <a:cubicBezTo>
                  <a:pt x="983" y="7160"/>
                  <a:pt x="656" y="7669"/>
                  <a:pt x="656" y="7726"/>
                </a:cubicBezTo>
                <a:cubicBezTo>
                  <a:pt x="656" y="7737"/>
                  <a:pt x="573" y="7887"/>
                  <a:pt x="471" y="8061"/>
                </a:cubicBezTo>
                <a:cubicBezTo>
                  <a:pt x="300" y="8354"/>
                  <a:pt x="202" y="8617"/>
                  <a:pt x="59" y="9169"/>
                </a:cubicBezTo>
                <a:cubicBezTo>
                  <a:pt x="-20" y="9471"/>
                  <a:pt x="-19" y="10935"/>
                  <a:pt x="60" y="11238"/>
                </a:cubicBezTo>
                <a:cubicBezTo>
                  <a:pt x="165" y="11645"/>
                  <a:pt x="364" y="12172"/>
                  <a:pt x="490" y="12377"/>
                </a:cubicBezTo>
                <a:cubicBezTo>
                  <a:pt x="559" y="12489"/>
                  <a:pt x="615" y="12589"/>
                  <a:pt x="615" y="12599"/>
                </a:cubicBezTo>
                <a:cubicBezTo>
                  <a:pt x="615" y="12668"/>
                  <a:pt x="1016" y="13277"/>
                  <a:pt x="1176" y="13451"/>
                </a:cubicBezTo>
                <a:cubicBezTo>
                  <a:pt x="1485" y="13786"/>
                  <a:pt x="1857" y="14136"/>
                  <a:pt x="1906" y="14137"/>
                </a:cubicBezTo>
                <a:cubicBezTo>
                  <a:pt x="1930" y="14137"/>
                  <a:pt x="1998" y="14181"/>
                  <a:pt x="2055" y="14234"/>
                </a:cubicBezTo>
                <a:cubicBezTo>
                  <a:pt x="2112" y="14287"/>
                  <a:pt x="2183" y="14342"/>
                  <a:pt x="2214" y="14357"/>
                </a:cubicBezTo>
                <a:cubicBezTo>
                  <a:pt x="2244" y="14372"/>
                  <a:pt x="2324" y="14420"/>
                  <a:pt x="2392" y="14463"/>
                </a:cubicBezTo>
                <a:cubicBezTo>
                  <a:pt x="2459" y="14506"/>
                  <a:pt x="2544" y="14543"/>
                  <a:pt x="2581" y="14545"/>
                </a:cubicBezTo>
                <a:cubicBezTo>
                  <a:pt x="2617" y="14546"/>
                  <a:pt x="2670" y="14575"/>
                  <a:pt x="2697" y="14608"/>
                </a:cubicBezTo>
                <a:cubicBezTo>
                  <a:pt x="2725" y="14642"/>
                  <a:pt x="2792" y="14670"/>
                  <a:pt x="2845" y="14670"/>
                </a:cubicBezTo>
                <a:cubicBezTo>
                  <a:pt x="2899" y="14670"/>
                  <a:pt x="2943" y="14687"/>
                  <a:pt x="2943" y="14708"/>
                </a:cubicBezTo>
                <a:cubicBezTo>
                  <a:pt x="2943" y="14729"/>
                  <a:pt x="2998" y="14758"/>
                  <a:pt x="3066" y="14773"/>
                </a:cubicBezTo>
                <a:cubicBezTo>
                  <a:pt x="3133" y="14787"/>
                  <a:pt x="3188" y="14817"/>
                  <a:pt x="3188" y="14837"/>
                </a:cubicBezTo>
                <a:cubicBezTo>
                  <a:pt x="3188" y="14858"/>
                  <a:pt x="3259" y="14875"/>
                  <a:pt x="3346" y="14875"/>
                </a:cubicBezTo>
                <a:cubicBezTo>
                  <a:pt x="3437" y="14875"/>
                  <a:pt x="3526" y="14902"/>
                  <a:pt x="3555" y="14937"/>
                </a:cubicBezTo>
                <a:cubicBezTo>
                  <a:pt x="3587" y="14976"/>
                  <a:pt x="3678" y="14998"/>
                  <a:pt x="3803" y="14998"/>
                </a:cubicBezTo>
                <a:cubicBezTo>
                  <a:pt x="3911" y="14998"/>
                  <a:pt x="4011" y="15017"/>
                  <a:pt x="4025" y="15040"/>
                </a:cubicBezTo>
                <a:cubicBezTo>
                  <a:pt x="4039" y="15062"/>
                  <a:pt x="4133" y="15080"/>
                  <a:pt x="4233" y="15080"/>
                </a:cubicBezTo>
                <a:cubicBezTo>
                  <a:pt x="4358" y="15080"/>
                  <a:pt x="4423" y="15099"/>
                  <a:pt x="4439" y="15141"/>
                </a:cubicBezTo>
                <a:cubicBezTo>
                  <a:pt x="4453" y="15179"/>
                  <a:pt x="4516" y="15203"/>
                  <a:pt x="4601" y="15203"/>
                </a:cubicBezTo>
                <a:cubicBezTo>
                  <a:pt x="4678" y="15203"/>
                  <a:pt x="4739" y="15218"/>
                  <a:pt x="4739" y="15236"/>
                </a:cubicBezTo>
                <a:cubicBezTo>
                  <a:pt x="4739" y="15255"/>
                  <a:pt x="4822" y="15312"/>
                  <a:pt x="4923" y="15363"/>
                </a:cubicBezTo>
                <a:cubicBezTo>
                  <a:pt x="5023" y="15413"/>
                  <a:pt x="5116" y="15471"/>
                  <a:pt x="5130" y="15492"/>
                </a:cubicBezTo>
                <a:cubicBezTo>
                  <a:pt x="5143" y="15513"/>
                  <a:pt x="5298" y="15531"/>
                  <a:pt x="5475" y="15531"/>
                </a:cubicBezTo>
                <a:cubicBezTo>
                  <a:pt x="5652" y="15531"/>
                  <a:pt x="5808" y="15549"/>
                  <a:pt x="5822" y="15572"/>
                </a:cubicBezTo>
                <a:cubicBezTo>
                  <a:pt x="5836" y="15594"/>
                  <a:pt x="5908" y="15613"/>
                  <a:pt x="5981" y="15613"/>
                </a:cubicBezTo>
                <a:cubicBezTo>
                  <a:pt x="6057" y="15613"/>
                  <a:pt x="6157" y="15648"/>
                  <a:pt x="6210" y="15695"/>
                </a:cubicBezTo>
                <a:lnTo>
                  <a:pt x="6304" y="15777"/>
                </a:lnTo>
                <a:lnTo>
                  <a:pt x="5134" y="15777"/>
                </a:lnTo>
                <a:cubicBezTo>
                  <a:pt x="4381" y="15777"/>
                  <a:pt x="3964" y="15792"/>
                  <a:pt x="3964" y="15819"/>
                </a:cubicBezTo>
                <a:cubicBezTo>
                  <a:pt x="3964" y="15845"/>
                  <a:pt x="3318" y="15859"/>
                  <a:pt x="2107" y="15859"/>
                </a:cubicBezTo>
                <a:lnTo>
                  <a:pt x="249" y="15859"/>
                </a:lnTo>
                <a:lnTo>
                  <a:pt x="185" y="15956"/>
                </a:lnTo>
                <a:cubicBezTo>
                  <a:pt x="150" y="16009"/>
                  <a:pt x="114" y="16116"/>
                  <a:pt x="104" y="16192"/>
                </a:cubicBezTo>
                <a:cubicBezTo>
                  <a:pt x="94" y="16268"/>
                  <a:pt x="85" y="17444"/>
                  <a:pt x="83" y="18804"/>
                </a:cubicBezTo>
                <a:lnTo>
                  <a:pt x="79" y="21278"/>
                </a:lnTo>
                <a:lnTo>
                  <a:pt x="184" y="21438"/>
                </a:lnTo>
                <a:lnTo>
                  <a:pt x="289" y="21598"/>
                </a:lnTo>
                <a:lnTo>
                  <a:pt x="4455" y="21598"/>
                </a:lnTo>
                <a:cubicBezTo>
                  <a:pt x="7204" y="21598"/>
                  <a:pt x="8619" y="21584"/>
                  <a:pt x="8619" y="21557"/>
                </a:cubicBezTo>
                <a:cubicBezTo>
                  <a:pt x="8619" y="21530"/>
                  <a:pt x="10545" y="21516"/>
                  <a:pt x="14315" y="21516"/>
                </a:cubicBezTo>
                <a:lnTo>
                  <a:pt x="20011" y="21516"/>
                </a:lnTo>
                <a:lnTo>
                  <a:pt x="20112" y="21406"/>
                </a:lnTo>
                <a:cubicBezTo>
                  <a:pt x="20183" y="21329"/>
                  <a:pt x="20221" y="21233"/>
                  <a:pt x="20236" y="21088"/>
                </a:cubicBezTo>
                <a:cubicBezTo>
                  <a:pt x="20247" y="20974"/>
                  <a:pt x="20264" y="19788"/>
                  <a:pt x="20273" y="18453"/>
                </a:cubicBezTo>
                <a:cubicBezTo>
                  <a:pt x="20292" y="15537"/>
                  <a:pt x="20337" y="15777"/>
                  <a:pt x="19774" y="15777"/>
                </a:cubicBezTo>
                <a:cubicBezTo>
                  <a:pt x="19324" y="15777"/>
                  <a:pt x="19254" y="15726"/>
                  <a:pt x="19420" y="15521"/>
                </a:cubicBezTo>
                <a:cubicBezTo>
                  <a:pt x="19479" y="15448"/>
                  <a:pt x="19559" y="15346"/>
                  <a:pt x="19597" y="15297"/>
                </a:cubicBezTo>
                <a:cubicBezTo>
                  <a:pt x="19636" y="15247"/>
                  <a:pt x="19693" y="15206"/>
                  <a:pt x="19724" y="15205"/>
                </a:cubicBezTo>
                <a:cubicBezTo>
                  <a:pt x="19809" y="15202"/>
                  <a:pt x="20334" y="14931"/>
                  <a:pt x="20545" y="14782"/>
                </a:cubicBezTo>
                <a:cubicBezTo>
                  <a:pt x="20807" y="14596"/>
                  <a:pt x="21014" y="14363"/>
                  <a:pt x="21203" y="14043"/>
                </a:cubicBezTo>
                <a:cubicBezTo>
                  <a:pt x="21478" y="13577"/>
                  <a:pt x="21534" y="13370"/>
                  <a:pt x="21556" y="12739"/>
                </a:cubicBezTo>
                <a:cubicBezTo>
                  <a:pt x="21580" y="12036"/>
                  <a:pt x="21544" y="11867"/>
                  <a:pt x="21258" y="11353"/>
                </a:cubicBezTo>
                <a:cubicBezTo>
                  <a:pt x="21082" y="11037"/>
                  <a:pt x="20968" y="10889"/>
                  <a:pt x="20763" y="10706"/>
                </a:cubicBezTo>
                <a:cubicBezTo>
                  <a:pt x="20523" y="10493"/>
                  <a:pt x="20220" y="10285"/>
                  <a:pt x="20055" y="10220"/>
                </a:cubicBezTo>
                <a:cubicBezTo>
                  <a:pt x="20021" y="10207"/>
                  <a:pt x="19962" y="10178"/>
                  <a:pt x="19923" y="10158"/>
                </a:cubicBezTo>
                <a:cubicBezTo>
                  <a:pt x="19884" y="10137"/>
                  <a:pt x="19808" y="10120"/>
                  <a:pt x="19753" y="10120"/>
                </a:cubicBezTo>
                <a:lnTo>
                  <a:pt x="19654" y="10120"/>
                </a:lnTo>
                <a:lnTo>
                  <a:pt x="19636" y="8244"/>
                </a:lnTo>
                <a:cubicBezTo>
                  <a:pt x="19617" y="6252"/>
                  <a:pt x="19612" y="6213"/>
                  <a:pt x="19408" y="5918"/>
                </a:cubicBezTo>
                <a:lnTo>
                  <a:pt x="19295" y="5754"/>
                </a:lnTo>
                <a:lnTo>
                  <a:pt x="17098" y="5744"/>
                </a:lnTo>
                <a:cubicBezTo>
                  <a:pt x="15272" y="5735"/>
                  <a:pt x="14904" y="5724"/>
                  <a:pt x="14921" y="5678"/>
                </a:cubicBezTo>
                <a:cubicBezTo>
                  <a:pt x="14933" y="5647"/>
                  <a:pt x="14974" y="5430"/>
                  <a:pt x="15011" y="5196"/>
                </a:cubicBezTo>
                <a:cubicBezTo>
                  <a:pt x="15049" y="4962"/>
                  <a:pt x="15162" y="4318"/>
                  <a:pt x="15263" y="3766"/>
                </a:cubicBezTo>
                <a:cubicBezTo>
                  <a:pt x="15565" y="2108"/>
                  <a:pt x="15574" y="1965"/>
                  <a:pt x="15395" y="1773"/>
                </a:cubicBezTo>
                <a:cubicBezTo>
                  <a:pt x="15320" y="1694"/>
                  <a:pt x="15262" y="1675"/>
                  <a:pt x="15088" y="1675"/>
                </a:cubicBezTo>
                <a:cubicBezTo>
                  <a:pt x="14970" y="1675"/>
                  <a:pt x="14862" y="1656"/>
                  <a:pt x="14848" y="1634"/>
                </a:cubicBezTo>
                <a:cubicBezTo>
                  <a:pt x="14834" y="1611"/>
                  <a:pt x="14717" y="1593"/>
                  <a:pt x="14588" y="1593"/>
                </a:cubicBezTo>
                <a:cubicBezTo>
                  <a:pt x="14444" y="1593"/>
                  <a:pt x="14322" y="1570"/>
                  <a:pt x="14274" y="1533"/>
                </a:cubicBezTo>
                <a:cubicBezTo>
                  <a:pt x="14225" y="1496"/>
                  <a:pt x="14099" y="1472"/>
                  <a:pt x="13944" y="1472"/>
                </a:cubicBezTo>
                <a:cubicBezTo>
                  <a:pt x="13772" y="1471"/>
                  <a:pt x="13678" y="1451"/>
                  <a:pt x="13644" y="1409"/>
                </a:cubicBezTo>
                <a:cubicBezTo>
                  <a:pt x="13607" y="1365"/>
                  <a:pt x="13509" y="1348"/>
                  <a:pt x="13291" y="1348"/>
                </a:cubicBezTo>
                <a:cubicBezTo>
                  <a:pt x="13117" y="1348"/>
                  <a:pt x="12990" y="1330"/>
                  <a:pt x="12990" y="1306"/>
                </a:cubicBezTo>
                <a:cubicBezTo>
                  <a:pt x="12990" y="1283"/>
                  <a:pt x="12876" y="1265"/>
                  <a:pt x="12732" y="1265"/>
                </a:cubicBezTo>
                <a:cubicBezTo>
                  <a:pt x="12568" y="1265"/>
                  <a:pt x="12445" y="1243"/>
                  <a:pt x="12395" y="1205"/>
                </a:cubicBezTo>
                <a:cubicBezTo>
                  <a:pt x="12349" y="1170"/>
                  <a:pt x="12225" y="1144"/>
                  <a:pt x="12103" y="1143"/>
                </a:cubicBezTo>
                <a:cubicBezTo>
                  <a:pt x="11987" y="1142"/>
                  <a:pt x="11880" y="1124"/>
                  <a:pt x="11866" y="1102"/>
                </a:cubicBezTo>
                <a:cubicBezTo>
                  <a:pt x="11853" y="1079"/>
                  <a:pt x="11727" y="1060"/>
                  <a:pt x="11586" y="1060"/>
                </a:cubicBezTo>
                <a:cubicBezTo>
                  <a:pt x="11425" y="1060"/>
                  <a:pt x="11302" y="1038"/>
                  <a:pt x="11251" y="1000"/>
                </a:cubicBezTo>
                <a:cubicBezTo>
                  <a:pt x="11198" y="959"/>
                  <a:pt x="11068" y="939"/>
                  <a:pt x="10852" y="939"/>
                </a:cubicBezTo>
                <a:cubicBezTo>
                  <a:pt x="10624" y="938"/>
                  <a:pt x="10516" y="920"/>
                  <a:pt x="10472" y="876"/>
                </a:cubicBezTo>
                <a:cubicBezTo>
                  <a:pt x="10438" y="842"/>
                  <a:pt x="10352" y="814"/>
                  <a:pt x="10281" y="813"/>
                </a:cubicBezTo>
                <a:cubicBezTo>
                  <a:pt x="10164" y="813"/>
                  <a:pt x="10141" y="792"/>
                  <a:pt x="10055" y="599"/>
                </a:cubicBezTo>
                <a:cubicBezTo>
                  <a:pt x="9868" y="182"/>
                  <a:pt x="9824" y="108"/>
                  <a:pt x="9715" y="43"/>
                </a:cubicBezTo>
                <a:cubicBezTo>
                  <a:pt x="9671" y="18"/>
                  <a:pt x="9639" y="4"/>
                  <a:pt x="9608" y="1"/>
                </a:cubicBezTo>
                <a:close/>
              </a:path>
            </a:pathLst>
          </a:custGeom>
        </p:spPr>
      </p:pic>
      <p:sp>
        <p:nvSpPr>
          <p:cNvPr id="191" name="Potential Savings"/>
          <p:cNvSpPr txBox="1"/>
          <p:nvPr>
            <p:ph type="title"/>
          </p:nvPr>
        </p:nvSpPr>
        <p:spPr>
          <a:prstGeom prst="rect">
            <a:avLst/>
          </a:prstGeom>
        </p:spPr>
        <p:txBody>
          <a:bodyPr/>
          <a:lstStyle/>
          <a:p>
            <a:pPr/>
            <a:r>
              <a:t>Potential Savings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