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1. Rate of Reaction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3657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800"/>
            </a:pPr>
            <a:r>
              <a:t>1. The rate of reaction refers to the speed at which reactants are converted into products.</a:t>
            </a:r>
          </a:p>
          <a:p>
            <a:r>
              <a:t>2. The rate of reaction can be affected by various factors including the nature of the reaction, the physical state of reactants, concentration, pressure, temperature, and the presence of a solvent or electromagnetic radiation.</a:t>
            </a:r>
          </a:p>
          <a:p>
            <a:r>
              <a:t>3. The rate of reaction can be increased by increasing the concentration of reactants, applying pressure, increasing temperature, and exposing the reactants to electromagnetic radiation.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2743200" cy="18297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5. Activation Energy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3657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800"/>
            </a:pPr>
            <a:r>
              <a:t>3. The Arrhenius equation gives the quantitative basis of the relationship between the activation energy and the rate at which a reaction proceeds.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2743200" cy="34962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6. Order of Reaction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3657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800"/>
            </a:pPr>
            <a:r>
              <a:t>1. The order of reaction refers to the relationship between the rate of a chemical reaction and the concentration of the species taking part in it.</a:t>
            </a:r>
          </a:p>
          <a:p>
            <a:r>
              <a:t>          2. The reaction order represents the number of species whose concentration directly affects the rate of reaction.</a:t>
            </a:r>
          </a:p>
          <a:p>
            <a:r>
              <a:t>          3. The order of reaction can have a value of zero, and it can be in the form of an integer or a fraction.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2743200" cy="41179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6. Order of Reaction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3657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800"/>
            </a:pPr>
            <a:r>
              <a:t>1. The reaction order represents the number of species whose concentration directly affects the rate of reaction.</a:t>
            </a:r>
          </a:p>
          <a:p>
            <a:r>
              <a:t>          2. The order of reaction can have a value of zero, and it can be in the form of an integer or a fraction.</a:t>
            </a:r>
          </a:p>
          <a:p>
            <a:r>
              <a:t>          3. The initial rates method involves measuring the initial rate of a reaction at different concentrations of each reactant.</a:t>
            </a:r>
          </a:p>
          <a:p>
            <a:r>
              <a:t>          4. The differential method is the easiest way to obtain the order of reaction.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2743200" cy="36538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7. Molecularity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3657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800"/>
            </a:pPr>
            <a:r>
              <a:t>1. Molecularity is the number of molecules that come together to react in an elementary reaction.</a:t>
            </a:r>
          </a:p>
          <a:p>
            <a:r>
              <a:t>2. The kinetic order of an elementary reaction or reaction step is equal to its molecularity.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2743200" cy="18297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7. Molecularity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3657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800"/>
            </a:pPr>
            <a:r>
              <a:t>1. Molecularity is only useful to describe elementary reactions or steps.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2743200" cy="41179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1. Rate of Reaction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3657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800"/>
            </a:pPr>
            <a:r>
              <a:t>2. Concentration is another factor that affects the rate of reaction. According to the collision theory, the rate of reaction increases with the increase in concentration of the reactants. </a:t>
            </a:r>
          </a:p>
          <a:p>
            <a:r>
              <a:t>3. Pressure also plays a role in the rate of reaction. When we increase the pressure of a gas, we increase the concentration of the gas molecules. </a:t>
            </a:r>
          </a:p>
          <a:p>
            <a:r>
              <a:t>4. Temperature is another critical factor that affects the rate of reaction. According to the collision theory, a chemical reaction that takes place at a higher temperature generates more energy than a reaction at a lower temperature.</a:t>
            </a:r>
          </a:p>
          <a:p>
            <a:r>
              <a:t>5. The properties of the solvent and its ionic strength can both affect the rate of reaction. For example, a solvent with a high dielectric constant can help to stabilize charged particles, leading to a faster reaction.</a:t>
            </a:r>
          </a:p>
          <a:p>
            <a:r>
              <a:t>6. Finally, let's not forget about the order of reaction. This refers to how the reactant pressure or concentration affects the rate of reaction.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2743200" cy="18297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2. Reaction Mechanisms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3657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800"/>
            </a:pPr>
            <a:r>
              <a:t>1. In an addition-elimination reaction of tri-n-butyltin radical with a nitro compound, the first step is the addition of the radical to one of the oxygen atoms in the nitro group.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2743200" cy="1818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2. Reaction Mechanisms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3657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800"/>
            </a:pPr>
            <a:r>
              <a:t>2. The reaction mechanism for c-nitro compounds involves more varied possibilities after the initial addition, including breaking the C-N bond, cleaving an O-N bond to form a nitroso compound, or abstracting a hydrogen atom from an available donor. 3. Electron transfer between the tri-n-butyltin radical and a c-nitro compound is endothermic by at least 12 kcal/mol, making it inconsistent with the large rate constant observed for the reaction.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2743200" cy="41179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3. Catalysts and Inhibitors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3657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800"/>
            </a:pPr>
            <a:r>
              <a:t>1. A catalyst is a chemical compound that can increase the rate of a reaction without itself being consumed, and it can continue to act repeatedly.</a:t>
            </a:r>
          </a:p>
          <a:p>
            <a:r>
              <a:t>            2. A catalyst can reduce the activation energy of a reaction.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2743200" cy="18297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3. Catalysts and Inhibitors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3657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800"/>
            </a:pPr>
            <a:r>
              <a:t>3. Catalysts and inhibitors participate in chemical reactions but are not consumed, and they show opposite activity in biological and chemical systems.</a:t>
            </a:r>
          </a:p>
          <a:p>
            <a:r>
              <a:t>            2. An inhibitor is a chemical compound that can either stop or decrease the reaction rate of a chemical reaction, and it can reduce the activity of a catalyst as well.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2743200" cy="18297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4. Temperature Effects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3657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800"/>
            </a:pPr>
            <a:r>
              <a:t>1. Rising temperatures are causing global warming, which is significantly affecting communities, health, and climate. </a:t>
            </a:r>
          </a:p>
          <a:p>
            <a:r>
              <a:t>       2. The Earth is experiencing a steady increase in thermometer readings since the industrial revolution, leading to extreme weather, longer wildfire seasons, and frequent heat waves.</a:t>
            </a:r>
          </a:p>
          <a:p>
            <a:r>
              <a:t>       3. The rise in sea levels and increased risk of coastal flooding are also consequences of rising temperatures.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2743200" cy="17918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4. Temperature Effects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3657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800"/>
            </a:pPr>
            <a:r>
              <a:t>BLANK_SLIDE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5. Activation Energy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36576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800"/>
            </a:pPr>
            <a:r>
              <a:t>1. Activation energy is the minimum amount of energy that must be provided for compounds to result in a chemical reaction.</a:t>
            </a:r>
          </a:p>
          <a:p>
            <a:r>
              <a:t>2. Activation energy can be thought of as the magnitude of the potential barrier separating minima of the potential energy surface pertaining to the initial and final thermodynamic state.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2743200" cy="48718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