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3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5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349C-CFA5-406B-A78A-5178F6326F0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BD45-8326-4011-8FDA-36734466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242" y="1701913"/>
            <a:ext cx="9144000" cy="1904172"/>
          </a:xfrm>
        </p:spPr>
        <p:txBody>
          <a:bodyPr/>
          <a:lstStyle/>
          <a:p>
            <a:r>
              <a:rPr lang="en-US" b="1" dirty="0" err="1"/>
              <a:t>RevTrends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473" y="3509963"/>
            <a:ext cx="990600" cy="1655762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34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815" y="0"/>
            <a:ext cx="2716369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Test Results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47" y="1233197"/>
            <a:ext cx="7017912" cy="5116088"/>
          </a:xfrm>
        </p:spPr>
        <p:txBody>
          <a:bodyPr>
            <a:normAutofit/>
          </a:bodyPr>
          <a:lstStyle/>
          <a:p>
            <a:r>
              <a:rPr lang="en-US" dirty="0" smtClean="0"/>
              <a:t>Attained </a:t>
            </a:r>
            <a:r>
              <a:rPr lang="en-US" dirty="0" err="1" smtClean="0"/>
              <a:t>Pylint</a:t>
            </a:r>
            <a:r>
              <a:rPr lang="en-US" dirty="0" smtClean="0"/>
              <a:t> Score is 7.82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After doing </a:t>
            </a:r>
            <a:r>
              <a:rPr lang="en-US" dirty="0" err="1"/>
              <a:t>unittest</a:t>
            </a:r>
            <a:r>
              <a:rPr lang="en-US" dirty="0"/>
              <a:t> total coverage is 81%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0" y="1853615"/>
            <a:ext cx="6336406" cy="1790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b="4473"/>
          <a:stretch/>
        </p:blipFill>
        <p:spPr>
          <a:xfrm>
            <a:off x="1867437" y="4401255"/>
            <a:ext cx="6748529" cy="22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555" y="0"/>
            <a:ext cx="3888346" cy="1325563"/>
          </a:xfrm>
        </p:spPr>
        <p:txBody>
          <a:bodyPr/>
          <a:lstStyle/>
          <a:p>
            <a:r>
              <a:rPr lang="en-US" sz="4000" b="1" dirty="0" smtClean="0"/>
              <a:t>Resources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293" y="2173355"/>
            <a:ext cx="8344437" cy="2050916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Link:</a:t>
            </a:r>
          </a:p>
          <a:p>
            <a:endParaRPr lang="en-US" dirty="0" smtClean="0"/>
          </a:p>
          <a:p>
            <a:r>
              <a:rPr lang="en-US" dirty="0"/>
              <a:t>https://github.com/NikhilSaiEppa/RevTrends_P0.git</a:t>
            </a:r>
          </a:p>
        </p:txBody>
      </p:sp>
    </p:spTree>
    <p:extLst>
      <p:ext uri="{BB962C8B-B14F-4D97-AF65-F5344CB8AC3E}">
        <p14:creationId xmlns:p14="http://schemas.microsoft.com/office/powerpoint/2010/main" val="6721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918" y="1034827"/>
            <a:ext cx="2999704" cy="17578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   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154546"/>
            <a:ext cx="11784169" cy="6465195"/>
          </a:xfrm>
        </p:spPr>
      </p:pic>
    </p:spTree>
    <p:extLst>
      <p:ext uri="{BB962C8B-B14F-4D97-AF65-F5344CB8AC3E}">
        <p14:creationId xmlns:p14="http://schemas.microsoft.com/office/powerpoint/2010/main" val="1996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735" y="171942"/>
            <a:ext cx="414592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RevTrends</a:t>
            </a:r>
            <a:r>
              <a:rPr lang="en-US" dirty="0"/>
              <a:t> is a Social Media Sentiment Analysis and Trend Tracking Platform designed to provide comprehensive insights into public sentiment across various social media platforms. It leverages real-time data streams to aggregate, analyze, and visualize sentiment trends, enabling users to make informed decisions and gain a competitive edge.</a:t>
            </a:r>
          </a:p>
        </p:txBody>
      </p:sp>
    </p:spTree>
    <p:extLst>
      <p:ext uri="{BB962C8B-B14F-4D97-AF65-F5344CB8AC3E}">
        <p14:creationId xmlns:p14="http://schemas.microsoft.com/office/powerpoint/2010/main" val="10478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104" y="384152"/>
            <a:ext cx="2832279" cy="1325563"/>
          </a:xfrm>
        </p:spPr>
        <p:txBody>
          <a:bodyPr/>
          <a:lstStyle/>
          <a:p>
            <a:r>
              <a:rPr lang="en-US" sz="4000" b="1" dirty="0"/>
              <a:t>Tech-Stack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386" y="2031687"/>
            <a:ext cx="10515600" cy="4351338"/>
          </a:xfrm>
        </p:spPr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SQL (MYSQL)</a:t>
            </a:r>
          </a:p>
          <a:p>
            <a:r>
              <a:rPr lang="en-US" dirty="0" smtClean="0"/>
              <a:t>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966" y="159063"/>
            <a:ext cx="900125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Core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</a:t>
            </a:r>
          </a:p>
          <a:p>
            <a:pPr lvl="1"/>
            <a:r>
              <a:rPr lang="en-US" sz="2800" dirty="0"/>
              <a:t>Add new Social Media Trend Data (topic, hashtags, date).</a:t>
            </a:r>
          </a:p>
          <a:p>
            <a:pPr lvl="1"/>
            <a:r>
              <a:rPr lang="en-US" sz="2800" dirty="0"/>
              <a:t>Register new users</a:t>
            </a:r>
            <a:r>
              <a:rPr lang="en-US" sz="2800" dirty="0" smtClean="0"/>
              <a:t>.</a:t>
            </a:r>
          </a:p>
          <a:p>
            <a:pPr lvl="1"/>
            <a:endParaRPr lang="en-US" sz="2800" dirty="0" smtClean="0"/>
          </a:p>
          <a:p>
            <a:r>
              <a:rPr lang="en-US" b="1" dirty="0"/>
              <a:t>READ</a:t>
            </a:r>
          </a:p>
          <a:p>
            <a:pPr lvl="1"/>
            <a:r>
              <a:rPr lang="en-US" sz="2800" dirty="0"/>
              <a:t>View trending topics.</a:t>
            </a:r>
          </a:p>
          <a:p>
            <a:pPr lvl="1"/>
            <a:r>
              <a:rPr lang="en-US" sz="2800" dirty="0"/>
              <a:t>Display user profile information</a:t>
            </a:r>
            <a:r>
              <a:rPr lang="en-US" sz="2800" dirty="0" smtClean="0"/>
              <a:t>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386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800" y="1162843"/>
            <a:ext cx="824345" cy="13255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UPDATE</a:t>
            </a:r>
            <a:endParaRPr lang="en-US" dirty="0" smtClean="0"/>
          </a:p>
          <a:p>
            <a:pPr lvl="1"/>
            <a:r>
              <a:rPr lang="en-US" sz="2800" dirty="0" smtClean="0"/>
              <a:t>Edit </a:t>
            </a:r>
            <a:r>
              <a:rPr lang="en-US" sz="2800" dirty="0"/>
              <a:t>user profile information.</a:t>
            </a:r>
          </a:p>
          <a:p>
            <a:pPr lvl="1"/>
            <a:r>
              <a:rPr lang="en-US" sz="2800" dirty="0"/>
              <a:t>Modify existing trend information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DELETE</a:t>
            </a:r>
          </a:p>
          <a:p>
            <a:pPr lvl="1"/>
            <a:r>
              <a:rPr lang="en-US" sz="2800" dirty="0" smtClean="0"/>
              <a:t>Delete </a:t>
            </a:r>
            <a:r>
              <a:rPr lang="en-US" sz="2800" dirty="0"/>
              <a:t>user account.</a:t>
            </a:r>
          </a:p>
          <a:p>
            <a:pPr lvl="1"/>
            <a:r>
              <a:rPr lang="en-US" sz="2800" dirty="0"/>
              <a:t>Remove outdated trends.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638" y="-90151"/>
            <a:ext cx="6106554" cy="1120462"/>
          </a:xfrm>
        </p:spPr>
        <p:txBody>
          <a:bodyPr/>
          <a:lstStyle/>
          <a:p>
            <a:r>
              <a:rPr lang="en-US" b="1" dirty="0" smtClean="0"/>
              <a:t>              </a:t>
            </a:r>
            <a:r>
              <a:rPr lang="en-US" sz="4000" b="1" dirty="0" smtClean="0"/>
              <a:t>Database Schema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4" y="1146220"/>
            <a:ext cx="7959143" cy="5434884"/>
          </a:xfrm>
        </p:spPr>
      </p:pic>
    </p:spTree>
    <p:extLst>
      <p:ext uri="{BB962C8B-B14F-4D97-AF65-F5344CB8AC3E}">
        <p14:creationId xmlns:p14="http://schemas.microsoft.com/office/powerpoint/2010/main" val="3942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980" y="107547"/>
            <a:ext cx="347622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BACKEND</a:t>
            </a:r>
          </a:p>
          <a:p>
            <a:pPr lvl="1"/>
            <a:r>
              <a:rPr lang="en-US" sz="2800" dirty="0"/>
              <a:t>Python for data manipulation.</a:t>
            </a:r>
          </a:p>
          <a:p>
            <a:pPr lvl="1"/>
            <a:r>
              <a:rPr lang="en-US" sz="2800" dirty="0"/>
              <a:t>MySQL for data storage.</a:t>
            </a:r>
          </a:p>
          <a:p>
            <a:pPr lvl="1"/>
            <a:r>
              <a:rPr lang="en-US" sz="2800" dirty="0"/>
              <a:t>Python for data storage</a:t>
            </a:r>
            <a:r>
              <a:rPr lang="en-US" sz="2800" dirty="0" smtClean="0"/>
              <a:t>.</a:t>
            </a:r>
          </a:p>
          <a:p>
            <a:r>
              <a:rPr lang="en-US" b="1" dirty="0"/>
              <a:t>DATABASE</a:t>
            </a:r>
          </a:p>
          <a:p>
            <a:pPr lvl="1"/>
            <a:r>
              <a:rPr lang="en-US" sz="2800" dirty="0"/>
              <a:t>MySQL for storing social media trend and user data</a:t>
            </a:r>
            <a:r>
              <a:rPr lang="en-US" sz="2800" dirty="0" smtClean="0"/>
              <a:t>.</a:t>
            </a:r>
          </a:p>
          <a:p>
            <a:r>
              <a:rPr lang="en-US" b="1" dirty="0"/>
              <a:t>FRONTEND</a:t>
            </a:r>
          </a:p>
          <a:p>
            <a:pPr lvl="1"/>
            <a:r>
              <a:rPr lang="en-US" sz="2800" dirty="0" smtClean="0"/>
              <a:t>Command-line interface (CLI) for user interaction.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88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10" y="197701"/>
            <a:ext cx="293531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Flow Chart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" r="3102"/>
          <a:stretch/>
        </p:blipFill>
        <p:spPr>
          <a:xfrm>
            <a:off x="2356834" y="1433110"/>
            <a:ext cx="7843234" cy="4710111"/>
          </a:xfrm>
        </p:spPr>
      </p:pic>
    </p:spTree>
    <p:extLst>
      <p:ext uri="{BB962C8B-B14F-4D97-AF65-F5344CB8AC3E}">
        <p14:creationId xmlns:p14="http://schemas.microsoft.com/office/powerpoint/2010/main" val="31649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372" y="184821"/>
            <a:ext cx="3823952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Scope of Project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4" y="2044565"/>
            <a:ext cx="10515600" cy="4351338"/>
          </a:xfrm>
        </p:spPr>
        <p:txBody>
          <a:bodyPr/>
          <a:lstStyle/>
          <a:p>
            <a:r>
              <a:rPr lang="en-US" dirty="0"/>
              <a:t>Difficulty in understanding public sentiment on social media due to vast and dynamic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dirty="0"/>
              <a:t>, </a:t>
            </a:r>
            <a:r>
              <a:rPr lang="en-US" dirty="0" err="1" smtClean="0"/>
              <a:t>RevTrends</a:t>
            </a:r>
            <a:r>
              <a:rPr lang="en-US" dirty="0" smtClean="0"/>
              <a:t> provides </a:t>
            </a:r>
            <a:r>
              <a:rPr lang="en-US" dirty="0"/>
              <a:t>a trend tracking, enabling them to make informed decision based on public opinion.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</a:t>
            </a:r>
            <a:r>
              <a:rPr lang="en-US" dirty="0" smtClean="0"/>
              <a:t>be particularly </a:t>
            </a:r>
            <a:r>
              <a:rPr lang="en-US" dirty="0"/>
              <a:t>valuable for business and individuals looking to understand how the public perceives </a:t>
            </a:r>
            <a:r>
              <a:rPr lang="en-US" dirty="0" smtClean="0"/>
              <a:t>their brand</a:t>
            </a:r>
            <a:r>
              <a:rPr lang="en-US" dirty="0"/>
              <a:t>, products, or specific topics.</a:t>
            </a:r>
          </a:p>
        </p:txBody>
      </p:sp>
    </p:spTree>
    <p:extLst>
      <p:ext uri="{BB962C8B-B14F-4D97-AF65-F5344CB8AC3E}">
        <p14:creationId xmlns:p14="http://schemas.microsoft.com/office/powerpoint/2010/main" val="4117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243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RevTrends</vt:lpstr>
      <vt:lpstr>Project Overview</vt:lpstr>
      <vt:lpstr>Tech-Stack </vt:lpstr>
      <vt:lpstr>Core Functional Requirements</vt:lpstr>
      <vt:lpstr>  </vt:lpstr>
      <vt:lpstr>              Database Schema</vt:lpstr>
      <vt:lpstr>Architecture</vt:lpstr>
      <vt:lpstr>Flow Chart</vt:lpstr>
      <vt:lpstr>Scope of Project</vt:lpstr>
      <vt:lpstr>Test Results</vt:lpstr>
      <vt:lpstr>Resources</vt:lpstr>
      <vt:lpstr>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RevTrends</dc:title>
  <dc:creator>Microsoft account</dc:creator>
  <cp:lastModifiedBy>Microsoft account</cp:lastModifiedBy>
  <cp:revision>24</cp:revision>
  <dcterms:created xsi:type="dcterms:W3CDTF">2024-01-17T11:58:10Z</dcterms:created>
  <dcterms:modified xsi:type="dcterms:W3CDTF">2024-01-19T14:45:37Z</dcterms:modified>
</cp:coreProperties>
</file>