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68" r:id="rId3"/>
    <p:sldId id="257" r:id="rId4"/>
    <p:sldId id="270" r:id="rId5"/>
    <p:sldId id="272" r:id="rId6"/>
    <p:sldId id="273" r:id="rId7"/>
    <p:sldId id="274" r:id="rId8"/>
    <p:sldId id="275" r:id="rId9"/>
    <p:sldId id="276" r:id="rId10"/>
    <p:sldId id="271" r:id="rId11"/>
    <p:sldId id="264"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81" autoAdjust="0"/>
    <p:restoredTop sz="94660"/>
  </p:normalViewPr>
  <p:slideViewPr>
    <p:cSldViewPr snapToGrid="0">
      <p:cViewPr varScale="1">
        <p:scale>
          <a:sx n="87" d="100"/>
          <a:sy n="87" d="100"/>
        </p:scale>
        <p:origin x="9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DDD20-B58D-4BC2-8A6C-A9DC188A06F5}"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549BB-1125-4FE7-9794-BE1B94FF9403}" type="slidenum">
              <a:rPr lang="en-IN" smtClean="0"/>
              <a:t>‹#›</a:t>
            </a:fld>
            <a:endParaRPr lang="en-IN"/>
          </a:p>
        </p:txBody>
      </p:sp>
    </p:spTree>
    <p:extLst>
      <p:ext uri="{BB962C8B-B14F-4D97-AF65-F5344CB8AC3E}">
        <p14:creationId xmlns:p14="http://schemas.microsoft.com/office/powerpoint/2010/main" val="204075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
        <p:nvSpPr>
          <p:cNvPr id="12" name="Date Placeholder 11"/>
          <p:cNvSpPr>
            <a:spLocks noGrp="1"/>
          </p:cNvSpPr>
          <p:nvPr>
            <p:ph type="dt" sz="half" idx="10"/>
          </p:nvPr>
        </p:nvSpPr>
        <p:spPr/>
        <p:txBody>
          <a:bodyPr/>
          <a:lstStyle/>
          <a:p>
            <a:fld id="{64D4CEFE-7CE3-4B57-9460-05B57E87CF3B}" type="datetime1">
              <a:rPr lang="en-IN" smtClean="0"/>
              <a:t>08-07-2023</a:t>
            </a:fld>
            <a:endParaRPr lang="en-IN"/>
          </a:p>
        </p:txBody>
      </p:sp>
      <p:sp>
        <p:nvSpPr>
          <p:cNvPr id="13" name="Footer Placeholder 12"/>
          <p:cNvSpPr>
            <a:spLocks noGrp="1"/>
          </p:cNvSpPr>
          <p:nvPr>
            <p:ph type="ftr" sz="quarter" idx="11"/>
          </p:nvPr>
        </p:nvSpPr>
        <p:spPr/>
        <p:txBody>
          <a:bodyPr/>
          <a:lstStyle/>
          <a:p>
            <a:r>
              <a:rPr lang="en-IN"/>
              <a:t>Pro-Dev-1.0 (project based front-end internship)</a:t>
            </a:r>
            <a:endParaRPr lang="en-IN" dirty="0"/>
          </a:p>
        </p:txBody>
      </p:sp>
      <p:sp>
        <p:nvSpPr>
          <p:cNvPr id="14" name="Slide Number Placeholder 13"/>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4897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5139D-51AC-4E63-B6EB-30C5CD90638B}" type="datetime1">
              <a:rPr lang="en-IN" smtClean="0"/>
              <a:t>08-07-2023</a:t>
            </a:fld>
            <a:endParaRPr lang="en-IN"/>
          </a:p>
        </p:txBody>
      </p:sp>
      <p:sp>
        <p:nvSpPr>
          <p:cNvPr id="5" name="Footer Placeholder 4"/>
          <p:cNvSpPr>
            <a:spLocks noGrp="1"/>
          </p:cNvSpPr>
          <p:nvPr>
            <p:ph type="ftr" sz="quarter" idx="11"/>
          </p:nvPr>
        </p:nvSpPr>
        <p:spPr/>
        <p:txBody>
          <a:bodyPr/>
          <a:lstStyle/>
          <a:p>
            <a:r>
              <a:rPr lang="en-US"/>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4896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148E8-EA7B-44CA-BADC-4B13969FACDB}" type="datetime1">
              <a:rPr lang="en-IN" smtClean="0"/>
              <a:t>08-07-2023</a:t>
            </a:fld>
            <a:endParaRPr lang="en-IN"/>
          </a:p>
        </p:txBody>
      </p:sp>
      <p:sp>
        <p:nvSpPr>
          <p:cNvPr id="5" name="Footer Placeholder 4"/>
          <p:cNvSpPr>
            <a:spLocks noGrp="1"/>
          </p:cNvSpPr>
          <p:nvPr>
            <p:ph type="ftr" sz="quarter" idx="11"/>
          </p:nvPr>
        </p:nvSpPr>
        <p:spPr/>
        <p:txBody>
          <a:bodyPr/>
          <a:lstStyle/>
          <a:p>
            <a:r>
              <a:rPr lang="en-US"/>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4551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dirty="0"/>
              <a:t>Pro-Dev-1.0 (project based front-end internship)</a:t>
            </a:r>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7097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B5353C-C354-4938-9748-3C9314F10189}" type="datetime1">
              <a:rPr lang="en-IN" smtClean="0"/>
              <a:t>08-07-2023</a:t>
            </a:fld>
            <a:endParaRPr lang="en-IN"/>
          </a:p>
        </p:txBody>
      </p:sp>
      <p:sp>
        <p:nvSpPr>
          <p:cNvPr id="5" name="Footer Placeholder 4"/>
          <p:cNvSpPr>
            <a:spLocks noGrp="1"/>
          </p:cNvSpPr>
          <p:nvPr>
            <p:ph type="ftr" sz="quarter" idx="11"/>
          </p:nvPr>
        </p:nvSpPr>
        <p:spPr/>
        <p:txBody>
          <a:bodyPr/>
          <a:lstStyle/>
          <a:p>
            <a:r>
              <a:rPr lang="en-IN" dirty="0"/>
              <a:t>Pro-Dev-1.0 (project based front-end internship)</a:t>
            </a:r>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2993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13CC8-E040-4AB9-9355-2CC12497B046}" type="datetime1">
              <a:rPr lang="en-IN" smtClean="0"/>
              <a:t>08-07-2023</a:t>
            </a:fld>
            <a:endParaRPr lang="en-IN"/>
          </a:p>
        </p:txBody>
      </p:sp>
      <p:sp>
        <p:nvSpPr>
          <p:cNvPr id="6" name="Footer Placeholder 5"/>
          <p:cNvSpPr>
            <a:spLocks noGrp="1"/>
          </p:cNvSpPr>
          <p:nvPr>
            <p:ph type="ftr" sz="quarter" idx="11"/>
          </p:nvPr>
        </p:nvSpPr>
        <p:spPr/>
        <p:txBody>
          <a:bodyPr/>
          <a:lstStyle/>
          <a:p>
            <a:r>
              <a:rPr lang="en-IN" dirty="0"/>
              <a:t>Pro-Dev-1.0 (project based front-end internship)</a:t>
            </a:r>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2476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894B3-6F2B-4319-AB6A-86CD20DD824F}" type="datetime1">
              <a:rPr lang="en-IN" smtClean="0"/>
              <a:t>08-07-2023</a:t>
            </a:fld>
            <a:endParaRPr lang="en-IN"/>
          </a:p>
        </p:txBody>
      </p:sp>
      <p:sp>
        <p:nvSpPr>
          <p:cNvPr id="8" name="Footer Placeholder 7"/>
          <p:cNvSpPr>
            <a:spLocks noGrp="1"/>
          </p:cNvSpPr>
          <p:nvPr>
            <p:ph type="ftr" sz="quarter" idx="11"/>
          </p:nvPr>
        </p:nvSpPr>
        <p:spPr/>
        <p:txBody>
          <a:bodyPr/>
          <a:lstStyle/>
          <a:p>
            <a:r>
              <a:rPr lang="en-IN" dirty="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0710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935F3-E2FC-4153-AD91-698502A3EA95}" type="datetime1">
              <a:rPr lang="en-IN" smtClean="0"/>
              <a:t>08-07-2023</a:t>
            </a:fld>
            <a:endParaRPr lang="en-IN"/>
          </a:p>
        </p:txBody>
      </p:sp>
      <p:sp>
        <p:nvSpPr>
          <p:cNvPr id="4" name="Footer Placeholder 3"/>
          <p:cNvSpPr>
            <a:spLocks noGrp="1"/>
          </p:cNvSpPr>
          <p:nvPr>
            <p:ph type="ftr" sz="quarter" idx="11"/>
          </p:nvPr>
        </p:nvSpPr>
        <p:spPr/>
        <p:txBody>
          <a:bodyPr/>
          <a:lstStyle/>
          <a:p>
            <a:r>
              <a:rPr lang="en-IN" dirty="0"/>
              <a:t>Pro-Dev-1.0 (project based front-end internship)</a:t>
            </a:r>
          </a:p>
        </p:txBody>
      </p:sp>
      <p:sp>
        <p:nvSpPr>
          <p:cNvPr id="5" name="Slide Number Placeholder 4"/>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91218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726E89-E056-4281-A650-688A9CD32E07}" type="datetime1">
              <a:rPr lang="en-IN" smtClean="0"/>
              <a:t>08-07-2023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5612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0502F-7B10-489B-8944-7A903D081342}" type="datetime1">
              <a:rPr lang="en-IN" smtClean="0"/>
              <a:t>08-07-2023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Pro-Dev-1.0 (project based front-end internship)</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5007B7-F6F4-49F7-91D6-40BDCF9DCE40}" type="slidenum">
              <a:rPr lang="en-IN" smtClean="0"/>
              <a:t>‹#›</a:t>
            </a:fld>
            <a:endParaRPr lang="en-IN"/>
          </a:p>
        </p:txBody>
      </p:sp>
    </p:spTree>
    <p:extLst>
      <p:ext uri="{BB962C8B-B14F-4D97-AF65-F5344CB8AC3E}">
        <p14:creationId xmlns:p14="http://schemas.microsoft.com/office/powerpoint/2010/main" val="135944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516CA9-A425-41A2-992A-8C6807921220}" type="datetime1">
              <a:rPr lang="en-IN" smtClean="0"/>
              <a:t>08-07-2023</a:t>
            </a:fld>
            <a:endParaRPr lang="en-IN"/>
          </a:p>
        </p:txBody>
      </p:sp>
      <p:sp>
        <p:nvSpPr>
          <p:cNvPr id="6" name="Footer Placeholder 5"/>
          <p:cNvSpPr>
            <a:spLocks noGrp="1"/>
          </p:cNvSpPr>
          <p:nvPr>
            <p:ph type="ftr" sz="quarter" idx="11"/>
          </p:nvPr>
        </p:nvSpPr>
        <p:spPr/>
        <p:txBody>
          <a:bodyPr/>
          <a:lstStyle/>
          <a:p>
            <a:r>
              <a:rPr lang="en-US"/>
              <a:t>Pro-Dev-1.0 (project based front-end internship)</a:t>
            </a:r>
            <a:endParaRPr lang="en-IN"/>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527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22BA80-670A-40B2-8BAD-CEC9985688DF}" type="datetime1">
              <a:rPr lang="en-IN" smtClean="0"/>
              <a:t>08-07-2023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a:t>Pro-Dev-1.0 (project based front-end internship)</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5007B7-F6F4-49F7-91D6-40BDCF9DCE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54199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Portfolio</a:t>
            </a:r>
          </a:p>
        </p:txBody>
      </p:sp>
      <p:sp>
        <p:nvSpPr>
          <p:cNvPr id="3" name="Subtitle 2"/>
          <p:cNvSpPr>
            <a:spLocks noGrp="1"/>
          </p:cNvSpPr>
          <p:nvPr>
            <p:ph type="subTitle" idx="1"/>
          </p:nvPr>
        </p:nvSpPr>
        <p:spPr/>
        <p:txBody>
          <a:bodyPr/>
          <a:lstStyle/>
          <a:p>
            <a:r>
              <a:rPr lang="en-IN" dirty="0"/>
              <a:t>Shyam sharma (2002901550031/ CSE /IOT)</a:t>
            </a:r>
          </a:p>
          <a:p>
            <a:r>
              <a:rPr lang="en-IN" dirty="0"/>
              <a:t>Nikhil </a:t>
            </a:r>
            <a:r>
              <a:rPr lang="en-IN" dirty="0" err="1"/>
              <a:t>saini</a:t>
            </a:r>
            <a:r>
              <a:rPr lang="en-IN" dirty="0"/>
              <a:t> (2002900100097/ CSE /b)</a:t>
            </a:r>
          </a:p>
        </p:txBody>
      </p:sp>
      <p:sp>
        <p:nvSpPr>
          <p:cNvPr id="4" name="Date Placeholder 3"/>
          <p:cNvSpPr>
            <a:spLocks noGrp="1"/>
          </p:cNvSpPr>
          <p:nvPr>
            <p:ph type="dt" sz="half" idx="10"/>
          </p:nvPr>
        </p:nvSpPr>
        <p:spPr/>
        <p:txBody>
          <a:bodyPr/>
          <a:lstStyle/>
          <a:p>
            <a:fld id="{049EF41A-FD81-492D-819F-DD45E2E8487D}"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a:t>
            </a:fld>
            <a:endParaRPr lang="en-IN"/>
          </a:p>
        </p:txBody>
      </p:sp>
      <p:pic>
        <p:nvPicPr>
          <p:cNvPr id="14" name="Picture 13">
            <a:extLst>
              <a:ext uri="{FF2B5EF4-FFF2-40B4-BE49-F238E27FC236}">
                <a16:creationId xmlns:a16="http://schemas.microsoft.com/office/drawing/2014/main" id="{2A65C6C5-68E3-13B5-AF43-934F5AC1C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966" y="1024294"/>
            <a:ext cx="6410754" cy="3207512"/>
          </a:xfrm>
          <a:prstGeom prst="rect">
            <a:avLst/>
          </a:prstGeom>
        </p:spPr>
      </p:pic>
    </p:spTree>
    <p:extLst>
      <p:ext uri="{BB962C8B-B14F-4D97-AF65-F5344CB8AC3E}">
        <p14:creationId xmlns:p14="http://schemas.microsoft.com/office/powerpoint/2010/main" val="348453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161" y="1846263"/>
            <a:ext cx="9652000" cy="4270057"/>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10</a:t>
            </a:fld>
            <a:endParaRPr lang="en-IN"/>
          </a:p>
        </p:txBody>
      </p:sp>
    </p:spTree>
    <p:extLst>
      <p:ext uri="{BB962C8B-B14F-4D97-AF65-F5344CB8AC3E}">
        <p14:creationId xmlns:p14="http://schemas.microsoft.com/office/powerpoint/2010/main" val="277661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smtClean="0"/>
              <a:t>Homepage</a:t>
            </a:r>
            <a:r>
              <a:rPr lang="en-US" dirty="0" smtClean="0"/>
              <a:t>: </a:t>
            </a:r>
            <a:r>
              <a:rPr lang="en-GB" dirty="0" smtClean="0"/>
              <a:t>The homepage serves as an introduction to your portfolio and should provide a brief overview of who you are and what you do. It can include a short bio , your professional photo, and a summary of your skills and expertise.</a:t>
            </a:r>
          </a:p>
          <a:p>
            <a:pPr algn="just">
              <a:buFont typeface="Wingdings" panose="05000000000000000000" pitchFamily="2" charset="2"/>
              <a:buChar char="q"/>
            </a:pPr>
            <a:r>
              <a:rPr lang="en-US" b="1" dirty="0" smtClean="0"/>
              <a:t>About me: </a:t>
            </a:r>
            <a:r>
              <a:rPr lang="en-GB" dirty="0" smtClean="0"/>
              <a:t>This section provides more detailed information about yourself, your background, and your experiences. You can include your education, certificates, and any other relevant details that showcase your qualifications and accomplishments.</a:t>
            </a:r>
          </a:p>
          <a:p>
            <a:pPr algn="just">
              <a:buFont typeface="Wingdings" panose="05000000000000000000" pitchFamily="2" charset="2"/>
              <a:buChar char="q"/>
            </a:pPr>
            <a:r>
              <a:rPr lang="en-GB" b="1" dirty="0" smtClean="0"/>
              <a:t>Projects: </a:t>
            </a:r>
            <a:r>
              <a:rPr lang="en-GB" dirty="0" smtClean="0"/>
              <a:t>Showcase your best work by highlighting the projects you have completed. Include descriptions , screenshots, or links to live demos or GitHub repositories.</a:t>
            </a:r>
            <a:endParaRPr lang="en-US" b="1" dirty="0" smtClean="0"/>
          </a:p>
          <a:p>
            <a:pPr algn="just">
              <a:buFont typeface="Wingdings" panose="05000000000000000000" pitchFamily="2" charset="2"/>
              <a:buChar char="q"/>
            </a:pPr>
            <a:r>
              <a:rPr lang="en-US" b="1" dirty="0" smtClean="0"/>
              <a:t>Skills: </a:t>
            </a:r>
            <a:r>
              <a:rPr lang="en-GB" dirty="0" smtClean="0"/>
              <a:t>Create a section where you list the specific skills you possess. This can include programming languages, frameworks, tools, or any other relevant skills that are important to your field.</a:t>
            </a:r>
            <a:endParaRPr lang="en-GB" b="1" dirty="0" smtClean="0"/>
          </a:p>
          <a:p>
            <a:pPr marL="0" indent="0">
              <a:buNone/>
            </a:pPr>
            <a:endParaRPr lang="en-US" b="1" dirty="0"/>
          </a:p>
          <a:p>
            <a:endParaRPr lang="en-US" b="1" dirty="0"/>
          </a:p>
          <a:p>
            <a:endParaRPr lang="en-US" b="1" dirty="0"/>
          </a:p>
          <a:p>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11</a:t>
            </a:fld>
            <a:endParaRPr lang="en-IN"/>
          </a:p>
        </p:txBody>
      </p:sp>
    </p:spTree>
    <p:extLst>
      <p:ext uri="{BB962C8B-B14F-4D97-AF65-F5344CB8AC3E}">
        <p14:creationId xmlns:p14="http://schemas.microsoft.com/office/powerpoint/2010/main" val="240814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smtClean="0"/>
              <a:t>Recommendations</a:t>
            </a:r>
            <a:r>
              <a:rPr lang="en-US" b="1" dirty="0"/>
              <a:t>: </a:t>
            </a:r>
            <a:r>
              <a:rPr lang="en-US" dirty="0"/>
              <a:t>If you have received positive feedback from clients, employers, or colleagues, consider including testimonials or recommendations on your portfolio. These testimonials can add credibility and demonstrate the quality of your work.</a:t>
            </a:r>
          </a:p>
          <a:p>
            <a:pPr algn="just">
              <a:buFont typeface="Wingdings" panose="05000000000000000000" pitchFamily="2" charset="2"/>
              <a:buChar char="q"/>
            </a:pPr>
            <a:r>
              <a:rPr lang="en-US" b="1" dirty="0"/>
              <a:t>Contact Information:</a:t>
            </a:r>
            <a:r>
              <a:rPr lang="en-US" dirty="0"/>
              <a:t> Make it easy for visitors to get in touch with you by providing your contact information. Include your email address, phone number, and links to your professional social media profiles, such as LinkedIn or GitHub.</a:t>
            </a:r>
            <a:endParaRPr lang="en-GB" dirty="0"/>
          </a:p>
        </p:txBody>
      </p:sp>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12</a:t>
            </a:fld>
            <a:endParaRPr lang="en-IN"/>
          </a:p>
        </p:txBody>
      </p:sp>
    </p:spTree>
    <p:extLst>
      <p:ext uri="{BB962C8B-B14F-4D97-AF65-F5344CB8AC3E}">
        <p14:creationId xmlns:p14="http://schemas.microsoft.com/office/powerpoint/2010/main" val="110089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13</a:t>
            </a:fld>
            <a:endParaRPr lang="en-IN"/>
          </a:p>
        </p:txBody>
      </p:sp>
      <p:pic>
        <p:nvPicPr>
          <p:cNvPr id="9" name="Picture 8"/>
          <p:cNvPicPr>
            <a:picLocks noChangeAspect="1"/>
          </p:cNvPicPr>
          <p:nvPr/>
        </p:nvPicPr>
        <p:blipFill>
          <a:blip r:embed="rId2"/>
          <a:stretch>
            <a:fillRect/>
          </a:stretch>
        </p:blipFill>
        <p:spPr>
          <a:xfrm>
            <a:off x="3485051" y="1521068"/>
            <a:ext cx="4937980" cy="2774517"/>
          </a:xfrm>
          <a:prstGeom prst="rect">
            <a:avLst/>
          </a:prstGeom>
        </p:spPr>
      </p:pic>
    </p:spTree>
    <p:extLst>
      <p:ext uri="{BB962C8B-B14F-4D97-AF65-F5344CB8AC3E}">
        <p14:creationId xmlns:p14="http://schemas.microsoft.com/office/powerpoint/2010/main" val="125875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2</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72" y="998376"/>
            <a:ext cx="11197961" cy="5175662"/>
          </a:xfrm>
          <a:prstGeom prst="rect">
            <a:avLst/>
          </a:prstGeom>
        </p:spPr>
      </p:pic>
    </p:spTree>
    <p:extLst>
      <p:ext uri="{BB962C8B-B14F-4D97-AF65-F5344CB8AC3E}">
        <p14:creationId xmlns:p14="http://schemas.microsoft.com/office/powerpoint/2010/main" val="304083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GB" dirty="0"/>
              <a:t>The primary objective of a portfolio is to showcase your </a:t>
            </a:r>
            <a:r>
              <a:rPr lang="en-GB" b="1" dirty="0"/>
              <a:t>skills, abilities, and accomplishments to potential clients, employers, or </a:t>
            </a:r>
            <a:r>
              <a:rPr lang="en-GB" b="1" dirty="0" smtClean="0"/>
              <a:t>collaborators</a:t>
            </a:r>
          </a:p>
          <a:p>
            <a:pPr algn="just">
              <a:buFont typeface="Wingdings" panose="05000000000000000000" pitchFamily="2" charset="2"/>
              <a:buChar char="q"/>
            </a:pPr>
            <a:r>
              <a:rPr lang="en-GB" dirty="0" smtClean="0"/>
              <a:t>Progressive record of student growth.</a:t>
            </a:r>
          </a:p>
          <a:p>
            <a:pPr algn="just">
              <a:buFont typeface="Wingdings" panose="05000000000000000000" pitchFamily="2" charset="2"/>
              <a:buChar char="q"/>
            </a:pPr>
            <a:r>
              <a:rPr lang="en-GB" dirty="0" smtClean="0"/>
              <a:t>Document Progress over time.</a:t>
            </a:r>
          </a:p>
          <a:p>
            <a:pPr algn="just">
              <a:buFont typeface="Wingdings" panose="05000000000000000000" pitchFamily="2" charset="2"/>
              <a:buChar char="q"/>
            </a:pPr>
            <a:r>
              <a:rPr lang="en-GB" dirty="0" smtClean="0"/>
              <a:t>It help to evaluate Strength and Weakness.</a:t>
            </a:r>
          </a:p>
          <a:p>
            <a:pPr algn="just">
              <a:buFont typeface="Wingdings" panose="05000000000000000000" pitchFamily="2" charset="2"/>
              <a:buChar char="q"/>
            </a:pPr>
            <a:r>
              <a:rPr lang="en-GB" dirty="0" smtClean="0"/>
              <a:t>Artist accomplishments.</a:t>
            </a:r>
          </a:p>
          <a:p>
            <a:endParaRPr lang="en-GB" dirty="0" smtClean="0"/>
          </a:p>
          <a:p>
            <a:endParaRPr lang="en-GB" b="1" dirty="0"/>
          </a:p>
        </p:txBody>
      </p:sp>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3</a:t>
            </a:fld>
            <a:endParaRPr lang="en-IN"/>
          </a:p>
        </p:txBody>
      </p:sp>
    </p:spTree>
    <p:extLst>
      <p:ext uri="{BB962C8B-B14F-4D97-AF65-F5344CB8AC3E}">
        <p14:creationId xmlns:p14="http://schemas.microsoft.com/office/powerpoint/2010/main" val="4698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64" y="1680130"/>
            <a:ext cx="11062999" cy="4368800"/>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4</a:t>
            </a:fld>
            <a:endParaRPr lang="en-IN"/>
          </a:p>
        </p:txBody>
      </p:sp>
    </p:spTree>
    <p:extLst>
      <p:ext uri="{BB962C8B-B14F-4D97-AF65-F5344CB8AC3E}">
        <p14:creationId xmlns:p14="http://schemas.microsoft.com/office/powerpoint/2010/main" val="390626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880033"/>
            <a:ext cx="10058400" cy="664698"/>
          </a:xfrm>
        </p:spPr>
        <p:txBody>
          <a:bodyPr>
            <a:normAutofit fontScale="90000"/>
          </a:bodyPr>
          <a:lstStyle/>
          <a:p>
            <a:r>
              <a:rPr lang="en-US" dirty="0" smtClean="0"/>
              <a:t>Layout</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4203225" y="-1538155"/>
            <a:ext cx="4478802" cy="10748478"/>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5</a:t>
            </a:fld>
            <a:endParaRPr lang="en-IN"/>
          </a:p>
        </p:txBody>
      </p:sp>
    </p:spTree>
    <p:extLst>
      <p:ext uri="{BB962C8B-B14F-4D97-AF65-F5344CB8AC3E}">
        <p14:creationId xmlns:p14="http://schemas.microsoft.com/office/powerpoint/2010/main" val="130428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39615"/>
            <a:ext cx="10058400" cy="931985"/>
          </a:xfrm>
        </p:spPr>
        <p:txBody>
          <a:bodyPr/>
          <a:lstStyle/>
          <a:p>
            <a:r>
              <a:rPr lang="en-US" dirty="0" smtClean="0"/>
              <a:t>Layout</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3992146" y="-1088051"/>
            <a:ext cx="4545623" cy="9781444"/>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6</a:t>
            </a:fld>
            <a:endParaRPr lang="en-IN"/>
          </a:p>
        </p:txBody>
      </p:sp>
    </p:spTree>
    <p:extLst>
      <p:ext uri="{BB962C8B-B14F-4D97-AF65-F5344CB8AC3E}">
        <p14:creationId xmlns:p14="http://schemas.microsoft.com/office/powerpoint/2010/main" val="323520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28959"/>
          </a:xfrm>
        </p:spPr>
        <p:txBody>
          <a:bodyPr/>
          <a:lstStyle/>
          <a:p>
            <a:r>
              <a:rPr lang="en-US" dirty="0" smtClean="0"/>
              <a:t>Layout</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7</a:t>
            </a:fld>
            <a:endParaRPr lang="en-IN"/>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4014" y="1608992"/>
            <a:ext cx="9733085" cy="4510453"/>
          </a:xfrm>
        </p:spPr>
      </p:pic>
    </p:spTree>
    <p:extLst>
      <p:ext uri="{BB962C8B-B14F-4D97-AF65-F5344CB8AC3E}">
        <p14:creationId xmlns:p14="http://schemas.microsoft.com/office/powerpoint/2010/main" val="33433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3622430" y="-1652959"/>
            <a:ext cx="4739057" cy="11245365"/>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8</a:t>
            </a:fld>
            <a:endParaRPr lang="en-IN"/>
          </a:p>
        </p:txBody>
      </p:sp>
    </p:spTree>
    <p:extLst>
      <p:ext uri="{BB962C8B-B14F-4D97-AF65-F5344CB8AC3E}">
        <p14:creationId xmlns:p14="http://schemas.microsoft.com/office/powerpoint/2010/main" val="101860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3879697" y="-1081456"/>
            <a:ext cx="4642340" cy="10023231"/>
          </a:xfrm>
        </p:spPr>
      </p:pic>
      <p:sp>
        <p:nvSpPr>
          <p:cNvPr id="4" name="Date Placeholder 3"/>
          <p:cNvSpPr>
            <a:spLocks noGrp="1"/>
          </p:cNvSpPr>
          <p:nvPr>
            <p:ph type="dt" sz="half" idx="10"/>
          </p:nvPr>
        </p:nvSpPr>
        <p:spPr/>
        <p:txBody>
          <a:bodyPr/>
          <a:lstStyle/>
          <a:p>
            <a:fld id="{E0051D51-BFD0-4EB1-BC53-08E0FBD2F5C3}" type="datetime1">
              <a:rPr lang="en-IN" smtClean="0"/>
              <a:t>08-07-2023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9</a:t>
            </a:fld>
            <a:endParaRPr lang="en-IN"/>
          </a:p>
        </p:txBody>
      </p:sp>
    </p:spTree>
    <p:extLst>
      <p:ext uri="{BB962C8B-B14F-4D97-AF65-F5344CB8AC3E}">
        <p14:creationId xmlns:p14="http://schemas.microsoft.com/office/powerpoint/2010/main" val="465525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355</TotalTime>
  <Words>422</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Portfolio</vt:lpstr>
      <vt:lpstr>PowerPoint Presentation</vt:lpstr>
      <vt:lpstr>Objective</vt:lpstr>
      <vt:lpstr>Layout</vt:lpstr>
      <vt:lpstr>Layout</vt:lpstr>
      <vt:lpstr>Layout</vt:lpstr>
      <vt:lpstr>Layout</vt:lpstr>
      <vt:lpstr>Layout</vt:lpstr>
      <vt:lpstr>Layout</vt:lpstr>
      <vt:lpstr>References</vt:lpstr>
      <vt:lpstr>Component</vt:lpstr>
      <vt:lpstr>Component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gupta</dc:creator>
  <cp:lastModifiedBy>HP</cp:lastModifiedBy>
  <cp:revision>25</cp:revision>
  <dcterms:created xsi:type="dcterms:W3CDTF">2023-07-06T08:52:59Z</dcterms:created>
  <dcterms:modified xsi:type="dcterms:W3CDTF">2023-07-08T16:46:52Z</dcterms:modified>
</cp:coreProperties>
</file>