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89" r:id="rId6"/>
    <p:sldId id="290" r:id="rId7"/>
    <p:sldId id="291" r:id="rId8"/>
    <p:sldId id="292" r:id="rId9"/>
    <p:sldId id="293" r:id="rId10"/>
    <p:sldId id="294" r:id="rId11"/>
    <p:sldId id="295" r:id="rId12"/>
    <p:sldId id="308" r:id="rId13"/>
    <p:sldId id="300" r:id="rId14"/>
    <p:sldId id="301" r:id="rId15"/>
    <p:sldId id="302" r:id="rId16"/>
    <p:sldId id="305"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snapToGrid="0">
      <p:cViewPr varScale="1">
        <p:scale>
          <a:sx n="66" d="100"/>
          <a:sy n="66" d="100"/>
        </p:scale>
        <p:origin x="976"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55284-1CCF-49BF-9981-C431AF9FA18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A55AC6D-A3E7-4082-8B98-3A352D9D867A}">
      <dgm:prSet phldrT="[Text]"/>
      <dgm:spPr/>
      <dgm:t>
        <a:bodyPr/>
        <a:lstStyle/>
        <a:p>
          <a:r>
            <a:rPr lang="en-IN" dirty="0"/>
            <a:t>Y Continuous and X Discrete</a:t>
          </a:r>
        </a:p>
      </dgm:t>
    </dgm:pt>
    <dgm:pt modelId="{309F2CA6-35F9-4942-B230-FA305C250E43}" type="parTrans" cxnId="{C8A14CF2-75F7-4343-95D2-AF03DBD4F580}">
      <dgm:prSet/>
      <dgm:spPr/>
      <dgm:t>
        <a:bodyPr/>
        <a:lstStyle/>
        <a:p>
          <a:endParaRPr lang="en-IN"/>
        </a:p>
      </dgm:t>
    </dgm:pt>
    <dgm:pt modelId="{88423554-7CB0-4E13-A389-E4468546C87B}" type="sibTrans" cxnId="{C8A14CF2-75F7-4343-95D2-AF03DBD4F580}">
      <dgm:prSet/>
      <dgm:spPr/>
      <dgm:t>
        <a:bodyPr/>
        <a:lstStyle/>
        <a:p>
          <a:endParaRPr lang="en-IN"/>
        </a:p>
      </dgm:t>
    </dgm:pt>
    <dgm:pt modelId="{3BEF6F94-F8FE-460F-A1BE-6ABD97875FAF}">
      <dgm:prSet phldrT="[Text]"/>
      <dgm:spPr/>
      <dgm:t>
        <a:bodyPr/>
        <a:lstStyle/>
        <a:p>
          <a:r>
            <a:rPr lang="en-IN" dirty="0"/>
            <a:t>Comparing 1 Sample vs STD</a:t>
          </a:r>
        </a:p>
      </dgm:t>
    </dgm:pt>
    <dgm:pt modelId="{3C43000F-AC48-41C1-97CD-B7959DF94C06}" type="parTrans" cxnId="{273768D7-4722-4182-86B7-FCBC7A35B5A2}">
      <dgm:prSet/>
      <dgm:spPr/>
      <dgm:t>
        <a:bodyPr/>
        <a:lstStyle/>
        <a:p>
          <a:endParaRPr lang="en-IN"/>
        </a:p>
      </dgm:t>
    </dgm:pt>
    <dgm:pt modelId="{2337A00E-C0CE-45AF-9C05-5EB4628281D9}" type="sibTrans" cxnId="{273768D7-4722-4182-86B7-FCBC7A35B5A2}">
      <dgm:prSet/>
      <dgm:spPr/>
      <dgm:t>
        <a:bodyPr/>
        <a:lstStyle/>
        <a:p>
          <a:endParaRPr lang="en-IN"/>
        </a:p>
      </dgm:t>
    </dgm:pt>
    <dgm:pt modelId="{8CB6A611-4AEF-40DB-866B-BF3ED8B4389D}">
      <dgm:prSet phldrT="[Text]"/>
      <dgm:spPr/>
      <dgm:t>
        <a:bodyPr/>
        <a:lstStyle/>
        <a:p>
          <a:r>
            <a:rPr lang="en-IN" dirty="0"/>
            <a:t>Comparing 2 samples</a:t>
          </a:r>
        </a:p>
      </dgm:t>
    </dgm:pt>
    <dgm:pt modelId="{BFD293B9-1B4D-4E84-B9F1-9EB7B13F61CF}" type="parTrans" cxnId="{C9E7CCC8-7A27-40B4-9326-19A12F8700B0}">
      <dgm:prSet/>
      <dgm:spPr/>
      <dgm:t>
        <a:bodyPr/>
        <a:lstStyle/>
        <a:p>
          <a:endParaRPr lang="en-IN"/>
        </a:p>
      </dgm:t>
    </dgm:pt>
    <dgm:pt modelId="{ADF043C8-4A0C-45C4-8836-62E13AB212CA}" type="sibTrans" cxnId="{C9E7CCC8-7A27-40B4-9326-19A12F8700B0}">
      <dgm:prSet/>
      <dgm:spPr/>
      <dgm:t>
        <a:bodyPr/>
        <a:lstStyle/>
        <a:p>
          <a:endParaRPr lang="en-IN"/>
        </a:p>
      </dgm:t>
    </dgm:pt>
    <dgm:pt modelId="{F7E227F4-4377-404A-9731-F3E28E23D38B}">
      <dgm:prSet phldrT="[Text]"/>
      <dgm:spPr/>
      <dgm:t>
        <a:bodyPr/>
        <a:lstStyle/>
        <a:p>
          <a:r>
            <a:rPr lang="en-IN" dirty="0"/>
            <a:t>Comparing 3 or more samples</a:t>
          </a:r>
        </a:p>
      </dgm:t>
    </dgm:pt>
    <dgm:pt modelId="{315856A1-3865-482B-AC2C-2EB771619FEF}" type="parTrans" cxnId="{A40C9E9C-E001-4B43-BEAF-50DEF2A48527}">
      <dgm:prSet/>
      <dgm:spPr/>
      <dgm:t>
        <a:bodyPr/>
        <a:lstStyle/>
        <a:p>
          <a:endParaRPr lang="en-IN"/>
        </a:p>
      </dgm:t>
    </dgm:pt>
    <dgm:pt modelId="{B3026D53-DE4A-47FE-A0E2-3769C7079A6A}" type="sibTrans" cxnId="{A40C9E9C-E001-4B43-BEAF-50DEF2A48527}">
      <dgm:prSet/>
      <dgm:spPr/>
      <dgm:t>
        <a:bodyPr/>
        <a:lstStyle/>
        <a:p>
          <a:endParaRPr lang="en-IN"/>
        </a:p>
      </dgm:t>
    </dgm:pt>
    <dgm:pt modelId="{62529482-48BF-48AB-A244-8A97731CCF80}">
      <dgm:prSet phldrT="[Text]"/>
      <dgm:spPr/>
      <dgm:t>
        <a:bodyPr/>
        <a:lstStyle/>
        <a:p>
          <a:r>
            <a:rPr lang="en-IN" dirty="0"/>
            <a:t>Normality test</a:t>
          </a:r>
        </a:p>
      </dgm:t>
    </dgm:pt>
    <dgm:pt modelId="{A21A008D-AED6-410C-8AE4-127F0FB04A43}" type="parTrans" cxnId="{3E093F29-4B7B-4A96-886B-A0C99DC15D03}">
      <dgm:prSet/>
      <dgm:spPr/>
      <dgm:t>
        <a:bodyPr/>
        <a:lstStyle/>
        <a:p>
          <a:endParaRPr lang="en-IN"/>
        </a:p>
      </dgm:t>
    </dgm:pt>
    <dgm:pt modelId="{E5EE6DFE-1F1C-4F2D-BAAC-6B6333789D87}" type="sibTrans" cxnId="{3E093F29-4B7B-4A96-886B-A0C99DC15D03}">
      <dgm:prSet/>
      <dgm:spPr/>
      <dgm:t>
        <a:bodyPr/>
        <a:lstStyle/>
        <a:p>
          <a:endParaRPr lang="en-IN"/>
        </a:p>
      </dgm:t>
    </dgm:pt>
    <dgm:pt modelId="{19826A2E-30E4-4029-A647-F7C2CBBE3B26}">
      <dgm:prSet phldrT="[Text]"/>
      <dgm:spPr/>
      <dgm:t>
        <a:bodyPr/>
        <a:lstStyle/>
        <a:p>
          <a:r>
            <a:rPr lang="en-IN" dirty="0"/>
            <a:t>One sample t test</a:t>
          </a:r>
        </a:p>
      </dgm:t>
    </dgm:pt>
    <dgm:pt modelId="{1CE80623-97D7-4FCE-9AA0-C9859643537C}" type="parTrans" cxnId="{742B3B54-8D60-4ABE-A6AE-2F60A9C0739F}">
      <dgm:prSet/>
      <dgm:spPr/>
      <dgm:t>
        <a:bodyPr/>
        <a:lstStyle/>
        <a:p>
          <a:endParaRPr lang="en-IN"/>
        </a:p>
      </dgm:t>
    </dgm:pt>
    <dgm:pt modelId="{A464AE7A-F458-4F9F-853F-80DAD1473D74}" type="sibTrans" cxnId="{742B3B54-8D60-4ABE-A6AE-2F60A9C0739F}">
      <dgm:prSet/>
      <dgm:spPr/>
      <dgm:t>
        <a:bodyPr/>
        <a:lstStyle/>
        <a:p>
          <a:endParaRPr lang="en-IN"/>
        </a:p>
      </dgm:t>
    </dgm:pt>
    <dgm:pt modelId="{DC43CF29-5289-43D1-A614-B0335DB3776B}">
      <dgm:prSet phldrT="[Text]"/>
      <dgm:spPr/>
      <dgm:t>
        <a:bodyPr/>
        <a:lstStyle/>
        <a:p>
          <a:r>
            <a:rPr lang="en-IN" dirty="0"/>
            <a:t>Normality test</a:t>
          </a:r>
        </a:p>
      </dgm:t>
    </dgm:pt>
    <dgm:pt modelId="{DF1157DA-35E4-4C4C-B5B5-B85B2566805B}" type="parTrans" cxnId="{BFED1E56-A21B-4E86-AAC9-071440D5066C}">
      <dgm:prSet/>
      <dgm:spPr/>
      <dgm:t>
        <a:bodyPr/>
        <a:lstStyle/>
        <a:p>
          <a:endParaRPr lang="en-IN"/>
        </a:p>
      </dgm:t>
    </dgm:pt>
    <dgm:pt modelId="{6C5FCCC2-93F5-4E42-BD3F-B3CAD277ACB1}" type="sibTrans" cxnId="{BFED1E56-A21B-4E86-AAC9-071440D5066C}">
      <dgm:prSet/>
      <dgm:spPr/>
      <dgm:t>
        <a:bodyPr/>
        <a:lstStyle/>
        <a:p>
          <a:endParaRPr lang="en-IN"/>
        </a:p>
      </dgm:t>
    </dgm:pt>
    <dgm:pt modelId="{C6431294-44EE-4D5E-BAD1-0A5D7039824C}">
      <dgm:prSet phldrT="[Text]"/>
      <dgm:spPr/>
      <dgm:t>
        <a:bodyPr/>
        <a:lstStyle/>
        <a:p>
          <a:r>
            <a:rPr lang="en-IN" dirty="0"/>
            <a:t>Two sample t test</a:t>
          </a:r>
        </a:p>
      </dgm:t>
    </dgm:pt>
    <dgm:pt modelId="{D902C663-ED1D-4C77-AFFD-AFF7B3C90CC7}" type="parTrans" cxnId="{08AFF9A2-84E3-4EC7-B215-98449E409365}">
      <dgm:prSet/>
      <dgm:spPr/>
      <dgm:t>
        <a:bodyPr/>
        <a:lstStyle/>
        <a:p>
          <a:endParaRPr lang="en-IN"/>
        </a:p>
      </dgm:t>
    </dgm:pt>
    <dgm:pt modelId="{3C136C6A-971B-44DB-888E-1E7068397946}" type="sibTrans" cxnId="{08AFF9A2-84E3-4EC7-B215-98449E409365}">
      <dgm:prSet/>
      <dgm:spPr/>
      <dgm:t>
        <a:bodyPr/>
        <a:lstStyle/>
        <a:p>
          <a:endParaRPr lang="en-IN"/>
        </a:p>
      </dgm:t>
    </dgm:pt>
    <dgm:pt modelId="{A37FB459-4676-4A9A-BC6E-35BFA21E8BA9}">
      <dgm:prSet phldrT="[Text]"/>
      <dgm:spPr/>
      <dgm:t>
        <a:bodyPr/>
        <a:lstStyle/>
        <a:p>
          <a:r>
            <a:rPr lang="en-IN" dirty="0"/>
            <a:t>Normality test</a:t>
          </a:r>
        </a:p>
      </dgm:t>
    </dgm:pt>
    <dgm:pt modelId="{8DB5D1A7-B4D1-44B6-AFB4-D67FCA55D810}" type="parTrans" cxnId="{01F94F5A-7FA1-4682-84A8-14C124D46DC0}">
      <dgm:prSet/>
      <dgm:spPr/>
      <dgm:t>
        <a:bodyPr/>
        <a:lstStyle/>
        <a:p>
          <a:endParaRPr lang="en-IN"/>
        </a:p>
      </dgm:t>
    </dgm:pt>
    <dgm:pt modelId="{92FB1D79-B545-4063-A7B9-357AE2C6A50C}" type="sibTrans" cxnId="{01F94F5A-7FA1-4682-84A8-14C124D46DC0}">
      <dgm:prSet/>
      <dgm:spPr/>
      <dgm:t>
        <a:bodyPr/>
        <a:lstStyle/>
        <a:p>
          <a:endParaRPr lang="en-IN"/>
        </a:p>
      </dgm:t>
    </dgm:pt>
    <dgm:pt modelId="{C60F9A15-B534-4906-86BA-5A8F69EF3F0C}">
      <dgm:prSet phldrT="[Text]"/>
      <dgm:spPr/>
      <dgm:t>
        <a:bodyPr/>
        <a:lstStyle/>
        <a:p>
          <a:r>
            <a:rPr lang="en-IN" dirty="0"/>
            <a:t>One Way ANOVA</a:t>
          </a:r>
        </a:p>
      </dgm:t>
    </dgm:pt>
    <dgm:pt modelId="{65F17858-F587-4BBD-8F27-CBD9A18E94CA}" type="parTrans" cxnId="{E5BDB70C-2F02-48A1-8A03-9E35D3CD5C78}">
      <dgm:prSet/>
      <dgm:spPr/>
      <dgm:t>
        <a:bodyPr/>
        <a:lstStyle/>
        <a:p>
          <a:endParaRPr lang="en-IN"/>
        </a:p>
      </dgm:t>
    </dgm:pt>
    <dgm:pt modelId="{F403C616-C4FD-49C6-9AAD-CBB0A42357C8}" type="sibTrans" cxnId="{E5BDB70C-2F02-48A1-8A03-9E35D3CD5C78}">
      <dgm:prSet/>
      <dgm:spPr/>
      <dgm:t>
        <a:bodyPr/>
        <a:lstStyle/>
        <a:p>
          <a:endParaRPr lang="en-IN"/>
        </a:p>
      </dgm:t>
    </dgm:pt>
    <dgm:pt modelId="{1F86791B-A5E0-4A22-9807-CAD6B0586C04}" type="pres">
      <dgm:prSet presAssocID="{8DA55284-1CCF-49BF-9981-C431AF9FA181}" presName="hierChild1" presStyleCnt="0">
        <dgm:presLayoutVars>
          <dgm:orgChart val="1"/>
          <dgm:chPref val="1"/>
          <dgm:dir/>
          <dgm:animOne val="branch"/>
          <dgm:animLvl val="lvl"/>
          <dgm:resizeHandles/>
        </dgm:presLayoutVars>
      </dgm:prSet>
      <dgm:spPr/>
    </dgm:pt>
    <dgm:pt modelId="{228C2850-21ED-4DAA-8384-2275AC747DE3}" type="pres">
      <dgm:prSet presAssocID="{4A55AC6D-A3E7-4082-8B98-3A352D9D867A}" presName="hierRoot1" presStyleCnt="0">
        <dgm:presLayoutVars>
          <dgm:hierBranch val="init"/>
        </dgm:presLayoutVars>
      </dgm:prSet>
      <dgm:spPr/>
    </dgm:pt>
    <dgm:pt modelId="{06E5122C-2BDF-4C9F-8C4F-52324AA17F80}" type="pres">
      <dgm:prSet presAssocID="{4A55AC6D-A3E7-4082-8B98-3A352D9D867A}" presName="rootComposite1" presStyleCnt="0"/>
      <dgm:spPr/>
    </dgm:pt>
    <dgm:pt modelId="{709FC6EA-C7F0-418B-ABCC-DA68F57C2C2F}" type="pres">
      <dgm:prSet presAssocID="{4A55AC6D-A3E7-4082-8B98-3A352D9D867A}" presName="rootText1" presStyleLbl="node0" presStyleIdx="0" presStyleCnt="1">
        <dgm:presLayoutVars>
          <dgm:chPref val="3"/>
        </dgm:presLayoutVars>
      </dgm:prSet>
      <dgm:spPr/>
    </dgm:pt>
    <dgm:pt modelId="{5903DD3C-06F7-4446-AD27-811A20D1E646}" type="pres">
      <dgm:prSet presAssocID="{4A55AC6D-A3E7-4082-8B98-3A352D9D867A}" presName="rootConnector1" presStyleLbl="node1" presStyleIdx="0" presStyleCnt="0"/>
      <dgm:spPr/>
    </dgm:pt>
    <dgm:pt modelId="{F1319B9D-7492-4B1C-8494-280DE83B8CF6}" type="pres">
      <dgm:prSet presAssocID="{4A55AC6D-A3E7-4082-8B98-3A352D9D867A}" presName="hierChild2" presStyleCnt="0"/>
      <dgm:spPr/>
    </dgm:pt>
    <dgm:pt modelId="{238602D2-C068-43F2-A1A0-1588172155E9}" type="pres">
      <dgm:prSet presAssocID="{3C43000F-AC48-41C1-97CD-B7959DF94C06}" presName="Name37" presStyleLbl="parChTrans1D2" presStyleIdx="0" presStyleCnt="3"/>
      <dgm:spPr/>
    </dgm:pt>
    <dgm:pt modelId="{F6C4FB96-1B6B-4D0B-A0D2-EB776AC9BA3F}" type="pres">
      <dgm:prSet presAssocID="{3BEF6F94-F8FE-460F-A1BE-6ABD97875FAF}" presName="hierRoot2" presStyleCnt="0">
        <dgm:presLayoutVars>
          <dgm:hierBranch val="init"/>
        </dgm:presLayoutVars>
      </dgm:prSet>
      <dgm:spPr/>
    </dgm:pt>
    <dgm:pt modelId="{7BEB8E56-B030-435E-ACC0-43E4C4E5C263}" type="pres">
      <dgm:prSet presAssocID="{3BEF6F94-F8FE-460F-A1BE-6ABD97875FAF}" presName="rootComposite" presStyleCnt="0"/>
      <dgm:spPr/>
    </dgm:pt>
    <dgm:pt modelId="{2D5D1C48-F656-47B5-B75E-15647533336D}" type="pres">
      <dgm:prSet presAssocID="{3BEF6F94-F8FE-460F-A1BE-6ABD97875FAF}" presName="rootText" presStyleLbl="node2" presStyleIdx="0" presStyleCnt="3">
        <dgm:presLayoutVars>
          <dgm:chPref val="3"/>
        </dgm:presLayoutVars>
      </dgm:prSet>
      <dgm:spPr/>
    </dgm:pt>
    <dgm:pt modelId="{F2923F78-16D9-4787-94B0-6FDE5A9AE9D5}" type="pres">
      <dgm:prSet presAssocID="{3BEF6F94-F8FE-460F-A1BE-6ABD97875FAF}" presName="rootConnector" presStyleLbl="node2" presStyleIdx="0" presStyleCnt="3"/>
      <dgm:spPr/>
    </dgm:pt>
    <dgm:pt modelId="{4DBBB0FD-15C5-4560-B312-34F20C7C82F0}" type="pres">
      <dgm:prSet presAssocID="{3BEF6F94-F8FE-460F-A1BE-6ABD97875FAF}" presName="hierChild4" presStyleCnt="0"/>
      <dgm:spPr/>
    </dgm:pt>
    <dgm:pt modelId="{214C405F-360A-46F1-9308-B6EEB7D28035}" type="pres">
      <dgm:prSet presAssocID="{A21A008D-AED6-410C-8AE4-127F0FB04A43}" presName="Name37" presStyleLbl="parChTrans1D3" presStyleIdx="0" presStyleCnt="3"/>
      <dgm:spPr/>
    </dgm:pt>
    <dgm:pt modelId="{E9F9956F-6246-4707-9E6D-A448C9E7323A}" type="pres">
      <dgm:prSet presAssocID="{62529482-48BF-48AB-A244-8A97731CCF80}" presName="hierRoot2" presStyleCnt="0">
        <dgm:presLayoutVars>
          <dgm:hierBranch val="init"/>
        </dgm:presLayoutVars>
      </dgm:prSet>
      <dgm:spPr/>
    </dgm:pt>
    <dgm:pt modelId="{897BB96A-F634-49E1-8A33-9BEA3F0FC54B}" type="pres">
      <dgm:prSet presAssocID="{62529482-48BF-48AB-A244-8A97731CCF80}" presName="rootComposite" presStyleCnt="0"/>
      <dgm:spPr/>
    </dgm:pt>
    <dgm:pt modelId="{3D1242C6-6CBF-4BC9-82CB-6F98B2DDFF50}" type="pres">
      <dgm:prSet presAssocID="{62529482-48BF-48AB-A244-8A97731CCF80}" presName="rootText" presStyleLbl="node3" presStyleIdx="0" presStyleCnt="3">
        <dgm:presLayoutVars>
          <dgm:chPref val="3"/>
        </dgm:presLayoutVars>
      </dgm:prSet>
      <dgm:spPr/>
    </dgm:pt>
    <dgm:pt modelId="{02E49C11-8CE2-4377-B961-9ABC2933E227}" type="pres">
      <dgm:prSet presAssocID="{62529482-48BF-48AB-A244-8A97731CCF80}" presName="rootConnector" presStyleLbl="node3" presStyleIdx="0" presStyleCnt="3"/>
      <dgm:spPr/>
    </dgm:pt>
    <dgm:pt modelId="{AF23C316-58A7-4C08-A60B-8747648E26C6}" type="pres">
      <dgm:prSet presAssocID="{62529482-48BF-48AB-A244-8A97731CCF80}" presName="hierChild4" presStyleCnt="0"/>
      <dgm:spPr/>
    </dgm:pt>
    <dgm:pt modelId="{373C7636-7BDA-4B91-B431-4271E19A9E26}" type="pres">
      <dgm:prSet presAssocID="{1CE80623-97D7-4FCE-9AA0-C9859643537C}" presName="Name37" presStyleLbl="parChTrans1D4" presStyleIdx="0" presStyleCnt="3"/>
      <dgm:spPr/>
    </dgm:pt>
    <dgm:pt modelId="{4E628845-F0C6-4F16-8274-A6A5047C64C8}" type="pres">
      <dgm:prSet presAssocID="{19826A2E-30E4-4029-A647-F7C2CBBE3B26}" presName="hierRoot2" presStyleCnt="0">
        <dgm:presLayoutVars>
          <dgm:hierBranch val="init"/>
        </dgm:presLayoutVars>
      </dgm:prSet>
      <dgm:spPr/>
    </dgm:pt>
    <dgm:pt modelId="{EE831206-F41E-4E8E-BACC-1FB47FE498FF}" type="pres">
      <dgm:prSet presAssocID="{19826A2E-30E4-4029-A647-F7C2CBBE3B26}" presName="rootComposite" presStyleCnt="0"/>
      <dgm:spPr/>
    </dgm:pt>
    <dgm:pt modelId="{B21E7996-164C-4500-95D2-717E9106B5E6}" type="pres">
      <dgm:prSet presAssocID="{19826A2E-30E4-4029-A647-F7C2CBBE3B26}" presName="rootText" presStyleLbl="node4" presStyleIdx="0" presStyleCnt="3">
        <dgm:presLayoutVars>
          <dgm:chPref val="3"/>
        </dgm:presLayoutVars>
      </dgm:prSet>
      <dgm:spPr/>
    </dgm:pt>
    <dgm:pt modelId="{903E7B2C-660F-4A5C-9BEF-E5F3309FD5CF}" type="pres">
      <dgm:prSet presAssocID="{19826A2E-30E4-4029-A647-F7C2CBBE3B26}" presName="rootConnector" presStyleLbl="node4" presStyleIdx="0" presStyleCnt="3"/>
      <dgm:spPr/>
    </dgm:pt>
    <dgm:pt modelId="{EF135872-6437-4402-A4F3-AB0687772586}" type="pres">
      <dgm:prSet presAssocID="{19826A2E-30E4-4029-A647-F7C2CBBE3B26}" presName="hierChild4" presStyleCnt="0"/>
      <dgm:spPr/>
    </dgm:pt>
    <dgm:pt modelId="{8DA3036F-6752-49A1-AF68-8F11D48A34F5}" type="pres">
      <dgm:prSet presAssocID="{19826A2E-30E4-4029-A647-F7C2CBBE3B26}" presName="hierChild5" presStyleCnt="0"/>
      <dgm:spPr/>
    </dgm:pt>
    <dgm:pt modelId="{60BB7493-0FAF-4BBD-B3B5-79119D95053B}" type="pres">
      <dgm:prSet presAssocID="{62529482-48BF-48AB-A244-8A97731CCF80}" presName="hierChild5" presStyleCnt="0"/>
      <dgm:spPr/>
    </dgm:pt>
    <dgm:pt modelId="{D361885D-DB0D-4372-A253-9BE8CF6D0582}" type="pres">
      <dgm:prSet presAssocID="{3BEF6F94-F8FE-460F-A1BE-6ABD97875FAF}" presName="hierChild5" presStyleCnt="0"/>
      <dgm:spPr/>
    </dgm:pt>
    <dgm:pt modelId="{488EAE43-3466-4138-ACC5-4D1425CA0AED}" type="pres">
      <dgm:prSet presAssocID="{BFD293B9-1B4D-4E84-B9F1-9EB7B13F61CF}" presName="Name37" presStyleLbl="parChTrans1D2" presStyleIdx="1" presStyleCnt="3"/>
      <dgm:spPr/>
    </dgm:pt>
    <dgm:pt modelId="{60D2B8E8-889B-43C7-8D0E-4AD313770ECA}" type="pres">
      <dgm:prSet presAssocID="{8CB6A611-4AEF-40DB-866B-BF3ED8B4389D}" presName="hierRoot2" presStyleCnt="0">
        <dgm:presLayoutVars>
          <dgm:hierBranch val="init"/>
        </dgm:presLayoutVars>
      </dgm:prSet>
      <dgm:spPr/>
    </dgm:pt>
    <dgm:pt modelId="{8A4B86A1-1117-4550-B351-3842CE1C7F00}" type="pres">
      <dgm:prSet presAssocID="{8CB6A611-4AEF-40DB-866B-BF3ED8B4389D}" presName="rootComposite" presStyleCnt="0"/>
      <dgm:spPr/>
    </dgm:pt>
    <dgm:pt modelId="{E7980DA6-D7F5-4899-BB40-5D2D54294AC5}" type="pres">
      <dgm:prSet presAssocID="{8CB6A611-4AEF-40DB-866B-BF3ED8B4389D}" presName="rootText" presStyleLbl="node2" presStyleIdx="1" presStyleCnt="3">
        <dgm:presLayoutVars>
          <dgm:chPref val="3"/>
        </dgm:presLayoutVars>
      </dgm:prSet>
      <dgm:spPr/>
    </dgm:pt>
    <dgm:pt modelId="{FC607072-4115-4787-A327-4E69653660CB}" type="pres">
      <dgm:prSet presAssocID="{8CB6A611-4AEF-40DB-866B-BF3ED8B4389D}" presName="rootConnector" presStyleLbl="node2" presStyleIdx="1" presStyleCnt="3"/>
      <dgm:spPr/>
    </dgm:pt>
    <dgm:pt modelId="{D72A4BF6-2D89-4051-A309-5626A92BC9A7}" type="pres">
      <dgm:prSet presAssocID="{8CB6A611-4AEF-40DB-866B-BF3ED8B4389D}" presName="hierChild4" presStyleCnt="0"/>
      <dgm:spPr/>
    </dgm:pt>
    <dgm:pt modelId="{D244FA5F-90FB-4EE4-BB3D-77805BD144D9}" type="pres">
      <dgm:prSet presAssocID="{DF1157DA-35E4-4C4C-B5B5-B85B2566805B}" presName="Name37" presStyleLbl="parChTrans1D3" presStyleIdx="1" presStyleCnt="3"/>
      <dgm:spPr/>
    </dgm:pt>
    <dgm:pt modelId="{E2DB266D-1E13-43E9-9649-2D4D9633C830}" type="pres">
      <dgm:prSet presAssocID="{DC43CF29-5289-43D1-A614-B0335DB3776B}" presName="hierRoot2" presStyleCnt="0">
        <dgm:presLayoutVars>
          <dgm:hierBranch val="init"/>
        </dgm:presLayoutVars>
      </dgm:prSet>
      <dgm:spPr/>
    </dgm:pt>
    <dgm:pt modelId="{4EC4CC51-9BCD-4AFF-9DEB-9E5FA4BD1926}" type="pres">
      <dgm:prSet presAssocID="{DC43CF29-5289-43D1-A614-B0335DB3776B}" presName="rootComposite" presStyleCnt="0"/>
      <dgm:spPr/>
    </dgm:pt>
    <dgm:pt modelId="{17277B9A-E85E-4E05-BEA2-85A42A0067EB}" type="pres">
      <dgm:prSet presAssocID="{DC43CF29-5289-43D1-A614-B0335DB3776B}" presName="rootText" presStyleLbl="node3" presStyleIdx="1" presStyleCnt="3">
        <dgm:presLayoutVars>
          <dgm:chPref val="3"/>
        </dgm:presLayoutVars>
      </dgm:prSet>
      <dgm:spPr/>
    </dgm:pt>
    <dgm:pt modelId="{80180DF4-1044-4364-AA6A-BCBCEED9C6E5}" type="pres">
      <dgm:prSet presAssocID="{DC43CF29-5289-43D1-A614-B0335DB3776B}" presName="rootConnector" presStyleLbl="node3" presStyleIdx="1" presStyleCnt="3"/>
      <dgm:spPr/>
    </dgm:pt>
    <dgm:pt modelId="{A58C6CEB-2DF8-4D60-91E6-00819146C501}" type="pres">
      <dgm:prSet presAssocID="{DC43CF29-5289-43D1-A614-B0335DB3776B}" presName="hierChild4" presStyleCnt="0"/>
      <dgm:spPr/>
    </dgm:pt>
    <dgm:pt modelId="{00925194-08B6-42AB-BAB7-DBE8EED04E5F}" type="pres">
      <dgm:prSet presAssocID="{D902C663-ED1D-4C77-AFFD-AFF7B3C90CC7}" presName="Name37" presStyleLbl="parChTrans1D4" presStyleIdx="1" presStyleCnt="3"/>
      <dgm:spPr/>
    </dgm:pt>
    <dgm:pt modelId="{EEB81648-9AF4-4483-8695-158904CA781C}" type="pres">
      <dgm:prSet presAssocID="{C6431294-44EE-4D5E-BAD1-0A5D7039824C}" presName="hierRoot2" presStyleCnt="0">
        <dgm:presLayoutVars>
          <dgm:hierBranch val="init"/>
        </dgm:presLayoutVars>
      </dgm:prSet>
      <dgm:spPr/>
    </dgm:pt>
    <dgm:pt modelId="{09F5F48F-9253-4175-B8BA-883E9C2233B2}" type="pres">
      <dgm:prSet presAssocID="{C6431294-44EE-4D5E-BAD1-0A5D7039824C}" presName="rootComposite" presStyleCnt="0"/>
      <dgm:spPr/>
    </dgm:pt>
    <dgm:pt modelId="{1A97A3F7-7812-45B7-A218-5ADC8B41186F}" type="pres">
      <dgm:prSet presAssocID="{C6431294-44EE-4D5E-BAD1-0A5D7039824C}" presName="rootText" presStyleLbl="node4" presStyleIdx="1" presStyleCnt="3">
        <dgm:presLayoutVars>
          <dgm:chPref val="3"/>
        </dgm:presLayoutVars>
      </dgm:prSet>
      <dgm:spPr/>
    </dgm:pt>
    <dgm:pt modelId="{650AEFA7-C354-4AF6-8C9F-DD1EF4A9363B}" type="pres">
      <dgm:prSet presAssocID="{C6431294-44EE-4D5E-BAD1-0A5D7039824C}" presName="rootConnector" presStyleLbl="node4" presStyleIdx="1" presStyleCnt="3"/>
      <dgm:spPr/>
    </dgm:pt>
    <dgm:pt modelId="{E050CBBF-2167-426C-9D45-BAF37AF38EEB}" type="pres">
      <dgm:prSet presAssocID="{C6431294-44EE-4D5E-BAD1-0A5D7039824C}" presName="hierChild4" presStyleCnt="0"/>
      <dgm:spPr/>
    </dgm:pt>
    <dgm:pt modelId="{037B1532-88FE-4AB4-8E4D-0F529C86ACA2}" type="pres">
      <dgm:prSet presAssocID="{C6431294-44EE-4D5E-BAD1-0A5D7039824C}" presName="hierChild5" presStyleCnt="0"/>
      <dgm:spPr/>
    </dgm:pt>
    <dgm:pt modelId="{15D429D7-34CC-4022-B290-93C1446DAB6D}" type="pres">
      <dgm:prSet presAssocID="{DC43CF29-5289-43D1-A614-B0335DB3776B}" presName="hierChild5" presStyleCnt="0"/>
      <dgm:spPr/>
    </dgm:pt>
    <dgm:pt modelId="{9578C813-2878-43B3-8201-93D7F1B7AC3D}" type="pres">
      <dgm:prSet presAssocID="{8CB6A611-4AEF-40DB-866B-BF3ED8B4389D}" presName="hierChild5" presStyleCnt="0"/>
      <dgm:spPr/>
    </dgm:pt>
    <dgm:pt modelId="{AF5DD339-5D8B-4EA9-A528-2C5695F726D6}" type="pres">
      <dgm:prSet presAssocID="{315856A1-3865-482B-AC2C-2EB771619FEF}" presName="Name37" presStyleLbl="parChTrans1D2" presStyleIdx="2" presStyleCnt="3"/>
      <dgm:spPr/>
    </dgm:pt>
    <dgm:pt modelId="{E625FD9C-19BE-4930-9EF7-6530A3FC83D0}" type="pres">
      <dgm:prSet presAssocID="{F7E227F4-4377-404A-9731-F3E28E23D38B}" presName="hierRoot2" presStyleCnt="0">
        <dgm:presLayoutVars>
          <dgm:hierBranch val="init"/>
        </dgm:presLayoutVars>
      </dgm:prSet>
      <dgm:spPr/>
    </dgm:pt>
    <dgm:pt modelId="{4F4DE95A-B6F2-404B-BDFE-2AF639CF62DC}" type="pres">
      <dgm:prSet presAssocID="{F7E227F4-4377-404A-9731-F3E28E23D38B}" presName="rootComposite" presStyleCnt="0"/>
      <dgm:spPr/>
    </dgm:pt>
    <dgm:pt modelId="{97DE37A4-1B39-4071-B379-709E0C93E118}" type="pres">
      <dgm:prSet presAssocID="{F7E227F4-4377-404A-9731-F3E28E23D38B}" presName="rootText" presStyleLbl="node2" presStyleIdx="2" presStyleCnt="3">
        <dgm:presLayoutVars>
          <dgm:chPref val="3"/>
        </dgm:presLayoutVars>
      </dgm:prSet>
      <dgm:spPr/>
    </dgm:pt>
    <dgm:pt modelId="{B096FF6A-B0FC-4CE0-8F1C-A5D80542D94F}" type="pres">
      <dgm:prSet presAssocID="{F7E227F4-4377-404A-9731-F3E28E23D38B}" presName="rootConnector" presStyleLbl="node2" presStyleIdx="2" presStyleCnt="3"/>
      <dgm:spPr/>
    </dgm:pt>
    <dgm:pt modelId="{011D1B1F-302A-49D1-83E3-577ECC6DCEBA}" type="pres">
      <dgm:prSet presAssocID="{F7E227F4-4377-404A-9731-F3E28E23D38B}" presName="hierChild4" presStyleCnt="0"/>
      <dgm:spPr/>
    </dgm:pt>
    <dgm:pt modelId="{90F1AD14-C9B9-405B-8786-F03D79395B52}" type="pres">
      <dgm:prSet presAssocID="{8DB5D1A7-B4D1-44B6-AFB4-D67FCA55D810}" presName="Name37" presStyleLbl="parChTrans1D3" presStyleIdx="2" presStyleCnt="3"/>
      <dgm:spPr/>
    </dgm:pt>
    <dgm:pt modelId="{92AC8CD9-FBF2-45FA-B94E-20827F155476}" type="pres">
      <dgm:prSet presAssocID="{A37FB459-4676-4A9A-BC6E-35BFA21E8BA9}" presName="hierRoot2" presStyleCnt="0">
        <dgm:presLayoutVars>
          <dgm:hierBranch val="init"/>
        </dgm:presLayoutVars>
      </dgm:prSet>
      <dgm:spPr/>
    </dgm:pt>
    <dgm:pt modelId="{ED257B7D-6256-41D6-83FE-9F73F140CD5E}" type="pres">
      <dgm:prSet presAssocID="{A37FB459-4676-4A9A-BC6E-35BFA21E8BA9}" presName="rootComposite" presStyleCnt="0"/>
      <dgm:spPr/>
    </dgm:pt>
    <dgm:pt modelId="{B03EDF45-B698-4574-BE4A-2A090FA171E2}" type="pres">
      <dgm:prSet presAssocID="{A37FB459-4676-4A9A-BC6E-35BFA21E8BA9}" presName="rootText" presStyleLbl="node3" presStyleIdx="2" presStyleCnt="3">
        <dgm:presLayoutVars>
          <dgm:chPref val="3"/>
        </dgm:presLayoutVars>
      </dgm:prSet>
      <dgm:spPr/>
    </dgm:pt>
    <dgm:pt modelId="{9D227B00-61A1-49A0-BCAA-501EEEE654F4}" type="pres">
      <dgm:prSet presAssocID="{A37FB459-4676-4A9A-BC6E-35BFA21E8BA9}" presName="rootConnector" presStyleLbl="node3" presStyleIdx="2" presStyleCnt="3"/>
      <dgm:spPr/>
    </dgm:pt>
    <dgm:pt modelId="{5D943D48-2109-4150-890E-625502596625}" type="pres">
      <dgm:prSet presAssocID="{A37FB459-4676-4A9A-BC6E-35BFA21E8BA9}" presName="hierChild4" presStyleCnt="0"/>
      <dgm:spPr/>
    </dgm:pt>
    <dgm:pt modelId="{619F62E7-1B11-4FAA-BE76-4C7772584FB3}" type="pres">
      <dgm:prSet presAssocID="{65F17858-F587-4BBD-8F27-CBD9A18E94CA}" presName="Name37" presStyleLbl="parChTrans1D4" presStyleIdx="2" presStyleCnt="3"/>
      <dgm:spPr/>
    </dgm:pt>
    <dgm:pt modelId="{D62DF232-DD6D-4003-B35B-0735778C3447}" type="pres">
      <dgm:prSet presAssocID="{C60F9A15-B534-4906-86BA-5A8F69EF3F0C}" presName="hierRoot2" presStyleCnt="0">
        <dgm:presLayoutVars>
          <dgm:hierBranch val="init"/>
        </dgm:presLayoutVars>
      </dgm:prSet>
      <dgm:spPr/>
    </dgm:pt>
    <dgm:pt modelId="{8E6ACE3B-F88E-4973-83ED-BF3DCF813173}" type="pres">
      <dgm:prSet presAssocID="{C60F9A15-B534-4906-86BA-5A8F69EF3F0C}" presName="rootComposite" presStyleCnt="0"/>
      <dgm:spPr/>
    </dgm:pt>
    <dgm:pt modelId="{77786345-0361-4D0E-BA8A-8512405D5E6E}" type="pres">
      <dgm:prSet presAssocID="{C60F9A15-B534-4906-86BA-5A8F69EF3F0C}" presName="rootText" presStyleLbl="node4" presStyleIdx="2" presStyleCnt="3">
        <dgm:presLayoutVars>
          <dgm:chPref val="3"/>
        </dgm:presLayoutVars>
      </dgm:prSet>
      <dgm:spPr/>
    </dgm:pt>
    <dgm:pt modelId="{E8E634D7-79EF-43CD-AA81-EDE75B6DCDAC}" type="pres">
      <dgm:prSet presAssocID="{C60F9A15-B534-4906-86BA-5A8F69EF3F0C}" presName="rootConnector" presStyleLbl="node4" presStyleIdx="2" presStyleCnt="3"/>
      <dgm:spPr/>
    </dgm:pt>
    <dgm:pt modelId="{D744AC4E-CB0E-49DC-A873-99DC02777D11}" type="pres">
      <dgm:prSet presAssocID="{C60F9A15-B534-4906-86BA-5A8F69EF3F0C}" presName="hierChild4" presStyleCnt="0"/>
      <dgm:spPr/>
    </dgm:pt>
    <dgm:pt modelId="{31733650-C903-48BB-8731-099C731CE7BE}" type="pres">
      <dgm:prSet presAssocID="{C60F9A15-B534-4906-86BA-5A8F69EF3F0C}" presName="hierChild5" presStyleCnt="0"/>
      <dgm:spPr/>
    </dgm:pt>
    <dgm:pt modelId="{ADBB6823-AE4B-48A4-91CE-AD125EBADB8C}" type="pres">
      <dgm:prSet presAssocID="{A37FB459-4676-4A9A-BC6E-35BFA21E8BA9}" presName="hierChild5" presStyleCnt="0"/>
      <dgm:spPr/>
    </dgm:pt>
    <dgm:pt modelId="{7426A61A-43EF-46FB-9503-0F3FC6916B30}" type="pres">
      <dgm:prSet presAssocID="{F7E227F4-4377-404A-9731-F3E28E23D38B}" presName="hierChild5" presStyleCnt="0"/>
      <dgm:spPr/>
    </dgm:pt>
    <dgm:pt modelId="{41ADE7B2-EB17-4111-8A95-AFF0DBD81853}" type="pres">
      <dgm:prSet presAssocID="{4A55AC6D-A3E7-4082-8B98-3A352D9D867A}" presName="hierChild3" presStyleCnt="0"/>
      <dgm:spPr/>
    </dgm:pt>
  </dgm:ptLst>
  <dgm:cxnLst>
    <dgm:cxn modelId="{E5BDB70C-2F02-48A1-8A03-9E35D3CD5C78}" srcId="{A37FB459-4676-4A9A-BC6E-35BFA21E8BA9}" destId="{C60F9A15-B534-4906-86BA-5A8F69EF3F0C}" srcOrd="0" destOrd="0" parTransId="{65F17858-F587-4BBD-8F27-CBD9A18E94CA}" sibTransId="{F403C616-C4FD-49C6-9AAD-CBB0A42357C8}"/>
    <dgm:cxn modelId="{93662513-F907-4878-BD35-5A5C588515CE}" type="presOf" srcId="{DF1157DA-35E4-4C4C-B5B5-B85B2566805B}" destId="{D244FA5F-90FB-4EE4-BB3D-77805BD144D9}" srcOrd="0" destOrd="0" presId="urn:microsoft.com/office/officeart/2005/8/layout/orgChart1"/>
    <dgm:cxn modelId="{89E8D914-DCD6-4CFE-A675-3C6FC7242B61}" type="presOf" srcId="{A37FB459-4676-4A9A-BC6E-35BFA21E8BA9}" destId="{9D227B00-61A1-49A0-BCAA-501EEEE654F4}" srcOrd="1" destOrd="0" presId="urn:microsoft.com/office/officeart/2005/8/layout/orgChart1"/>
    <dgm:cxn modelId="{E9BA5722-6D17-46DD-A072-D1E52640E355}" type="presOf" srcId="{3C43000F-AC48-41C1-97CD-B7959DF94C06}" destId="{238602D2-C068-43F2-A1A0-1588172155E9}" srcOrd="0" destOrd="0" presId="urn:microsoft.com/office/officeart/2005/8/layout/orgChart1"/>
    <dgm:cxn modelId="{3E093F29-4B7B-4A96-886B-A0C99DC15D03}" srcId="{3BEF6F94-F8FE-460F-A1BE-6ABD97875FAF}" destId="{62529482-48BF-48AB-A244-8A97731CCF80}" srcOrd="0" destOrd="0" parTransId="{A21A008D-AED6-410C-8AE4-127F0FB04A43}" sibTransId="{E5EE6DFE-1F1C-4F2D-BAAC-6B6333789D87}"/>
    <dgm:cxn modelId="{C8EBB736-922A-4F10-884E-15CCC9D66983}" type="presOf" srcId="{8DB5D1A7-B4D1-44B6-AFB4-D67FCA55D810}" destId="{90F1AD14-C9B9-405B-8786-F03D79395B52}" srcOrd="0" destOrd="0" presId="urn:microsoft.com/office/officeart/2005/8/layout/orgChart1"/>
    <dgm:cxn modelId="{68826B38-EFB2-46BC-85D3-3D787FF3B4F0}" type="presOf" srcId="{C6431294-44EE-4D5E-BAD1-0A5D7039824C}" destId="{650AEFA7-C354-4AF6-8C9F-DD1EF4A9363B}" srcOrd="1" destOrd="0" presId="urn:microsoft.com/office/officeart/2005/8/layout/orgChart1"/>
    <dgm:cxn modelId="{08290861-43D1-4049-AEAD-9A3356ABABC5}" type="presOf" srcId="{D902C663-ED1D-4C77-AFFD-AFF7B3C90CC7}" destId="{00925194-08B6-42AB-BAB7-DBE8EED04E5F}" srcOrd="0" destOrd="0" presId="urn:microsoft.com/office/officeart/2005/8/layout/orgChart1"/>
    <dgm:cxn modelId="{FC68AA41-6931-494F-9477-7362E5D8EA2A}" type="presOf" srcId="{19826A2E-30E4-4029-A647-F7C2CBBE3B26}" destId="{B21E7996-164C-4500-95D2-717E9106B5E6}" srcOrd="0" destOrd="0" presId="urn:microsoft.com/office/officeart/2005/8/layout/orgChart1"/>
    <dgm:cxn modelId="{9FBB6D69-A8EE-4C17-831A-4415B5CF204A}" type="presOf" srcId="{C6431294-44EE-4D5E-BAD1-0A5D7039824C}" destId="{1A97A3F7-7812-45B7-A218-5ADC8B41186F}" srcOrd="0" destOrd="0" presId="urn:microsoft.com/office/officeart/2005/8/layout/orgChart1"/>
    <dgm:cxn modelId="{3935B84A-2D3C-45C6-9256-A4EACA9B85CF}" type="presOf" srcId="{C60F9A15-B534-4906-86BA-5A8F69EF3F0C}" destId="{77786345-0361-4D0E-BA8A-8512405D5E6E}" srcOrd="0" destOrd="0" presId="urn:microsoft.com/office/officeart/2005/8/layout/orgChart1"/>
    <dgm:cxn modelId="{646AA74B-E83C-4C4A-B507-3A8ED8D77BE3}" type="presOf" srcId="{8CB6A611-4AEF-40DB-866B-BF3ED8B4389D}" destId="{FC607072-4115-4787-A327-4E69653660CB}" srcOrd="1" destOrd="0" presId="urn:microsoft.com/office/officeart/2005/8/layout/orgChart1"/>
    <dgm:cxn modelId="{84DAF76B-C8AB-419B-B344-C89B607D5CF2}" type="presOf" srcId="{315856A1-3865-482B-AC2C-2EB771619FEF}" destId="{AF5DD339-5D8B-4EA9-A528-2C5695F726D6}" srcOrd="0" destOrd="0" presId="urn:microsoft.com/office/officeart/2005/8/layout/orgChart1"/>
    <dgm:cxn modelId="{5E367C6E-4226-4A65-8125-5A36DF9936A9}" type="presOf" srcId="{4A55AC6D-A3E7-4082-8B98-3A352D9D867A}" destId="{5903DD3C-06F7-4446-AD27-811A20D1E646}" srcOrd="1" destOrd="0" presId="urn:microsoft.com/office/officeart/2005/8/layout/orgChart1"/>
    <dgm:cxn modelId="{F58D8A6E-A8F9-49DB-A1E9-CBE4039F54FB}" type="presOf" srcId="{A37FB459-4676-4A9A-BC6E-35BFA21E8BA9}" destId="{B03EDF45-B698-4574-BE4A-2A090FA171E2}" srcOrd="0" destOrd="0" presId="urn:microsoft.com/office/officeart/2005/8/layout/orgChart1"/>
    <dgm:cxn modelId="{154DF170-B5D2-415F-8C9E-A87F0D5156C8}" type="presOf" srcId="{DC43CF29-5289-43D1-A614-B0335DB3776B}" destId="{80180DF4-1044-4364-AA6A-BCBCEED9C6E5}" srcOrd="1" destOrd="0" presId="urn:microsoft.com/office/officeart/2005/8/layout/orgChart1"/>
    <dgm:cxn modelId="{742B3B54-8D60-4ABE-A6AE-2F60A9C0739F}" srcId="{62529482-48BF-48AB-A244-8A97731CCF80}" destId="{19826A2E-30E4-4029-A647-F7C2CBBE3B26}" srcOrd="0" destOrd="0" parTransId="{1CE80623-97D7-4FCE-9AA0-C9859643537C}" sibTransId="{A464AE7A-F458-4F9F-853F-80DAD1473D74}"/>
    <dgm:cxn modelId="{06285F54-0500-474F-88F7-9A9BA8A19FC0}" type="presOf" srcId="{3BEF6F94-F8FE-460F-A1BE-6ABD97875FAF}" destId="{2D5D1C48-F656-47B5-B75E-15647533336D}" srcOrd="0" destOrd="0" presId="urn:microsoft.com/office/officeart/2005/8/layout/orgChart1"/>
    <dgm:cxn modelId="{BFED1E56-A21B-4E86-AAC9-071440D5066C}" srcId="{8CB6A611-4AEF-40DB-866B-BF3ED8B4389D}" destId="{DC43CF29-5289-43D1-A614-B0335DB3776B}" srcOrd="0" destOrd="0" parTransId="{DF1157DA-35E4-4C4C-B5B5-B85B2566805B}" sibTransId="{6C5FCCC2-93F5-4E42-BD3F-B3CAD277ACB1}"/>
    <dgm:cxn modelId="{6EDA045A-0337-48A6-9067-7F5AF4D2F8FF}" type="presOf" srcId="{3BEF6F94-F8FE-460F-A1BE-6ABD97875FAF}" destId="{F2923F78-16D9-4787-94B0-6FDE5A9AE9D5}" srcOrd="1" destOrd="0" presId="urn:microsoft.com/office/officeart/2005/8/layout/orgChart1"/>
    <dgm:cxn modelId="{01F94F5A-7FA1-4682-84A8-14C124D46DC0}" srcId="{F7E227F4-4377-404A-9731-F3E28E23D38B}" destId="{A37FB459-4676-4A9A-BC6E-35BFA21E8BA9}" srcOrd="0" destOrd="0" parTransId="{8DB5D1A7-B4D1-44B6-AFB4-D67FCA55D810}" sibTransId="{92FB1D79-B545-4063-A7B9-357AE2C6A50C}"/>
    <dgm:cxn modelId="{01BEFC7C-9C70-4E10-B902-737ED29C4A0D}" type="presOf" srcId="{62529482-48BF-48AB-A244-8A97731CCF80}" destId="{02E49C11-8CE2-4377-B961-9ABC2933E227}" srcOrd="1" destOrd="0" presId="urn:microsoft.com/office/officeart/2005/8/layout/orgChart1"/>
    <dgm:cxn modelId="{6FE2E99B-73AC-436D-88DA-A5D223E9D1C7}" type="presOf" srcId="{A21A008D-AED6-410C-8AE4-127F0FB04A43}" destId="{214C405F-360A-46F1-9308-B6EEB7D28035}" srcOrd="0" destOrd="0" presId="urn:microsoft.com/office/officeart/2005/8/layout/orgChart1"/>
    <dgm:cxn modelId="{A40C9E9C-E001-4B43-BEAF-50DEF2A48527}" srcId="{4A55AC6D-A3E7-4082-8B98-3A352D9D867A}" destId="{F7E227F4-4377-404A-9731-F3E28E23D38B}" srcOrd="2" destOrd="0" parTransId="{315856A1-3865-482B-AC2C-2EB771619FEF}" sibTransId="{B3026D53-DE4A-47FE-A0E2-3769C7079A6A}"/>
    <dgm:cxn modelId="{025D96A0-312F-4924-87B6-4B2EF10D4AC2}" type="presOf" srcId="{65F17858-F587-4BBD-8F27-CBD9A18E94CA}" destId="{619F62E7-1B11-4FAA-BE76-4C7772584FB3}" srcOrd="0" destOrd="0" presId="urn:microsoft.com/office/officeart/2005/8/layout/orgChart1"/>
    <dgm:cxn modelId="{08AFF9A2-84E3-4EC7-B215-98449E409365}" srcId="{DC43CF29-5289-43D1-A614-B0335DB3776B}" destId="{C6431294-44EE-4D5E-BAD1-0A5D7039824C}" srcOrd="0" destOrd="0" parTransId="{D902C663-ED1D-4C77-AFFD-AFF7B3C90CC7}" sibTransId="{3C136C6A-971B-44DB-888E-1E7068397946}"/>
    <dgm:cxn modelId="{DAE6E4A4-E91E-47E2-AAEE-2BCC644D9896}" type="presOf" srcId="{4A55AC6D-A3E7-4082-8B98-3A352D9D867A}" destId="{709FC6EA-C7F0-418B-ABCC-DA68F57C2C2F}" srcOrd="0" destOrd="0" presId="urn:microsoft.com/office/officeart/2005/8/layout/orgChart1"/>
    <dgm:cxn modelId="{E743CEAF-605D-4E65-8766-20F544030ABD}" type="presOf" srcId="{1CE80623-97D7-4FCE-9AA0-C9859643537C}" destId="{373C7636-7BDA-4B91-B431-4271E19A9E26}" srcOrd="0" destOrd="0" presId="urn:microsoft.com/office/officeart/2005/8/layout/orgChart1"/>
    <dgm:cxn modelId="{DE161BB3-7DE0-4016-8DC5-80C74D21E2E8}" type="presOf" srcId="{C60F9A15-B534-4906-86BA-5A8F69EF3F0C}" destId="{E8E634D7-79EF-43CD-AA81-EDE75B6DCDAC}" srcOrd="1" destOrd="0" presId="urn:microsoft.com/office/officeart/2005/8/layout/orgChart1"/>
    <dgm:cxn modelId="{E8713ABC-516F-431D-9656-87CA8DEE0A5A}" type="presOf" srcId="{62529482-48BF-48AB-A244-8A97731CCF80}" destId="{3D1242C6-6CBF-4BC9-82CB-6F98B2DDFF50}" srcOrd="0" destOrd="0" presId="urn:microsoft.com/office/officeart/2005/8/layout/orgChart1"/>
    <dgm:cxn modelId="{D77B34C2-BD07-42C4-A914-C28AC76328B2}" type="presOf" srcId="{19826A2E-30E4-4029-A647-F7C2CBBE3B26}" destId="{903E7B2C-660F-4A5C-9BEF-E5F3309FD5CF}" srcOrd="1" destOrd="0" presId="urn:microsoft.com/office/officeart/2005/8/layout/orgChart1"/>
    <dgm:cxn modelId="{824C53C6-6EC3-457C-839D-217B4040A426}" type="presOf" srcId="{8CB6A611-4AEF-40DB-866B-BF3ED8B4389D}" destId="{E7980DA6-D7F5-4899-BB40-5D2D54294AC5}" srcOrd="0" destOrd="0" presId="urn:microsoft.com/office/officeart/2005/8/layout/orgChart1"/>
    <dgm:cxn modelId="{C9E7CCC8-7A27-40B4-9326-19A12F8700B0}" srcId="{4A55AC6D-A3E7-4082-8B98-3A352D9D867A}" destId="{8CB6A611-4AEF-40DB-866B-BF3ED8B4389D}" srcOrd="1" destOrd="0" parTransId="{BFD293B9-1B4D-4E84-B9F1-9EB7B13F61CF}" sibTransId="{ADF043C8-4A0C-45C4-8836-62E13AB212CA}"/>
    <dgm:cxn modelId="{F67C10CA-8E90-4E7C-ADF8-585C859CF875}" type="presOf" srcId="{8DA55284-1CCF-49BF-9981-C431AF9FA181}" destId="{1F86791B-A5E0-4A22-9807-CAD6B0586C04}" srcOrd="0" destOrd="0" presId="urn:microsoft.com/office/officeart/2005/8/layout/orgChart1"/>
    <dgm:cxn modelId="{72B03ECA-ED05-4D1A-B1E1-C72F646855AE}" type="presOf" srcId="{DC43CF29-5289-43D1-A614-B0335DB3776B}" destId="{17277B9A-E85E-4E05-BEA2-85A42A0067EB}" srcOrd="0" destOrd="0" presId="urn:microsoft.com/office/officeart/2005/8/layout/orgChart1"/>
    <dgm:cxn modelId="{8509C6CD-C7DA-4C2D-892E-581E882D4F8D}" type="presOf" srcId="{F7E227F4-4377-404A-9731-F3E28E23D38B}" destId="{97DE37A4-1B39-4071-B379-709E0C93E118}" srcOrd="0" destOrd="0" presId="urn:microsoft.com/office/officeart/2005/8/layout/orgChart1"/>
    <dgm:cxn modelId="{273768D7-4722-4182-86B7-FCBC7A35B5A2}" srcId="{4A55AC6D-A3E7-4082-8B98-3A352D9D867A}" destId="{3BEF6F94-F8FE-460F-A1BE-6ABD97875FAF}" srcOrd="0" destOrd="0" parTransId="{3C43000F-AC48-41C1-97CD-B7959DF94C06}" sibTransId="{2337A00E-C0CE-45AF-9C05-5EB4628281D9}"/>
    <dgm:cxn modelId="{671F87E6-E2B0-4BED-846B-4EC86951380D}" type="presOf" srcId="{F7E227F4-4377-404A-9731-F3E28E23D38B}" destId="{B096FF6A-B0FC-4CE0-8F1C-A5D80542D94F}" srcOrd="1" destOrd="0" presId="urn:microsoft.com/office/officeart/2005/8/layout/orgChart1"/>
    <dgm:cxn modelId="{F4079DE8-D529-4CC8-AA24-040378AAC63F}" type="presOf" srcId="{BFD293B9-1B4D-4E84-B9F1-9EB7B13F61CF}" destId="{488EAE43-3466-4138-ACC5-4D1425CA0AED}" srcOrd="0" destOrd="0" presId="urn:microsoft.com/office/officeart/2005/8/layout/orgChart1"/>
    <dgm:cxn modelId="{C8A14CF2-75F7-4343-95D2-AF03DBD4F580}" srcId="{8DA55284-1CCF-49BF-9981-C431AF9FA181}" destId="{4A55AC6D-A3E7-4082-8B98-3A352D9D867A}" srcOrd="0" destOrd="0" parTransId="{309F2CA6-35F9-4942-B230-FA305C250E43}" sibTransId="{88423554-7CB0-4E13-A389-E4468546C87B}"/>
    <dgm:cxn modelId="{E781FCD2-456F-400A-ABF5-302FCB016555}" type="presParOf" srcId="{1F86791B-A5E0-4A22-9807-CAD6B0586C04}" destId="{228C2850-21ED-4DAA-8384-2275AC747DE3}" srcOrd="0" destOrd="0" presId="urn:microsoft.com/office/officeart/2005/8/layout/orgChart1"/>
    <dgm:cxn modelId="{003CEC39-3AA8-43D2-92CA-8C299C746215}" type="presParOf" srcId="{228C2850-21ED-4DAA-8384-2275AC747DE3}" destId="{06E5122C-2BDF-4C9F-8C4F-52324AA17F80}" srcOrd="0" destOrd="0" presId="urn:microsoft.com/office/officeart/2005/8/layout/orgChart1"/>
    <dgm:cxn modelId="{ED16AEA1-53D4-422A-BDE5-78245C9DA9B7}" type="presParOf" srcId="{06E5122C-2BDF-4C9F-8C4F-52324AA17F80}" destId="{709FC6EA-C7F0-418B-ABCC-DA68F57C2C2F}" srcOrd="0" destOrd="0" presId="urn:microsoft.com/office/officeart/2005/8/layout/orgChart1"/>
    <dgm:cxn modelId="{17241642-522B-4ED0-956C-B700E52C0E7C}" type="presParOf" srcId="{06E5122C-2BDF-4C9F-8C4F-52324AA17F80}" destId="{5903DD3C-06F7-4446-AD27-811A20D1E646}" srcOrd="1" destOrd="0" presId="urn:microsoft.com/office/officeart/2005/8/layout/orgChart1"/>
    <dgm:cxn modelId="{4FDC0449-15F7-4D08-B18B-2101B0E0F7F8}" type="presParOf" srcId="{228C2850-21ED-4DAA-8384-2275AC747DE3}" destId="{F1319B9D-7492-4B1C-8494-280DE83B8CF6}" srcOrd="1" destOrd="0" presId="urn:microsoft.com/office/officeart/2005/8/layout/orgChart1"/>
    <dgm:cxn modelId="{F6F0C7A6-37F6-46C6-8899-6FAA574E731A}" type="presParOf" srcId="{F1319B9D-7492-4B1C-8494-280DE83B8CF6}" destId="{238602D2-C068-43F2-A1A0-1588172155E9}" srcOrd="0" destOrd="0" presId="urn:microsoft.com/office/officeart/2005/8/layout/orgChart1"/>
    <dgm:cxn modelId="{3C86B7E4-E8F7-4343-9707-491204263DE4}" type="presParOf" srcId="{F1319B9D-7492-4B1C-8494-280DE83B8CF6}" destId="{F6C4FB96-1B6B-4D0B-A0D2-EB776AC9BA3F}" srcOrd="1" destOrd="0" presId="urn:microsoft.com/office/officeart/2005/8/layout/orgChart1"/>
    <dgm:cxn modelId="{0D7B43D0-105A-45EE-ABA2-797D826A44C3}" type="presParOf" srcId="{F6C4FB96-1B6B-4D0B-A0D2-EB776AC9BA3F}" destId="{7BEB8E56-B030-435E-ACC0-43E4C4E5C263}" srcOrd="0" destOrd="0" presId="urn:microsoft.com/office/officeart/2005/8/layout/orgChart1"/>
    <dgm:cxn modelId="{F99169AA-5272-468E-A759-115B6CC6F7ED}" type="presParOf" srcId="{7BEB8E56-B030-435E-ACC0-43E4C4E5C263}" destId="{2D5D1C48-F656-47B5-B75E-15647533336D}" srcOrd="0" destOrd="0" presId="urn:microsoft.com/office/officeart/2005/8/layout/orgChart1"/>
    <dgm:cxn modelId="{D71AEC8C-4730-4206-86FA-BE37539C9262}" type="presParOf" srcId="{7BEB8E56-B030-435E-ACC0-43E4C4E5C263}" destId="{F2923F78-16D9-4787-94B0-6FDE5A9AE9D5}" srcOrd="1" destOrd="0" presId="urn:microsoft.com/office/officeart/2005/8/layout/orgChart1"/>
    <dgm:cxn modelId="{3188A7DF-E90B-41F8-A40F-D3D80135698D}" type="presParOf" srcId="{F6C4FB96-1B6B-4D0B-A0D2-EB776AC9BA3F}" destId="{4DBBB0FD-15C5-4560-B312-34F20C7C82F0}" srcOrd="1" destOrd="0" presId="urn:microsoft.com/office/officeart/2005/8/layout/orgChart1"/>
    <dgm:cxn modelId="{FCE1F857-F587-4BDA-A1DD-098A80E867F3}" type="presParOf" srcId="{4DBBB0FD-15C5-4560-B312-34F20C7C82F0}" destId="{214C405F-360A-46F1-9308-B6EEB7D28035}" srcOrd="0" destOrd="0" presId="urn:microsoft.com/office/officeart/2005/8/layout/orgChart1"/>
    <dgm:cxn modelId="{3E83B36D-1E4D-4375-9533-A00343E677BA}" type="presParOf" srcId="{4DBBB0FD-15C5-4560-B312-34F20C7C82F0}" destId="{E9F9956F-6246-4707-9E6D-A448C9E7323A}" srcOrd="1" destOrd="0" presId="urn:microsoft.com/office/officeart/2005/8/layout/orgChart1"/>
    <dgm:cxn modelId="{241AB81D-E5D3-4D91-BD20-EF9F10C7E066}" type="presParOf" srcId="{E9F9956F-6246-4707-9E6D-A448C9E7323A}" destId="{897BB96A-F634-49E1-8A33-9BEA3F0FC54B}" srcOrd="0" destOrd="0" presId="urn:microsoft.com/office/officeart/2005/8/layout/orgChart1"/>
    <dgm:cxn modelId="{20A91311-DCA6-4E21-AF4B-34AC5DD80F44}" type="presParOf" srcId="{897BB96A-F634-49E1-8A33-9BEA3F0FC54B}" destId="{3D1242C6-6CBF-4BC9-82CB-6F98B2DDFF50}" srcOrd="0" destOrd="0" presId="urn:microsoft.com/office/officeart/2005/8/layout/orgChart1"/>
    <dgm:cxn modelId="{84E86B4C-1C01-492A-A62F-1E7FB987AB6F}" type="presParOf" srcId="{897BB96A-F634-49E1-8A33-9BEA3F0FC54B}" destId="{02E49C11-8CE2-4377-B961-9ABC2933E227}" srcOrd="1" destOrd="0" presId="urn:microsoft.com/office/officeart/2005/8/layout/orgChart1"/>
    <dgm:cxn modelId="{10071FB9-6D3B-4004-B3C2-C7A00A35D2CD}" type="presParOf" srcId="{E9F9956F-6246-4707-9E6D-A448C9E7323A}" destId="{AF23C316-58A7-4C08-A60B-8747648E26C6}" srcOrd="1" destOrd="0" presId="urn:microsoft.com/office/officeart/2005/8/layout/orgChart1"/>
    <dgm:cxn modelId="{3C9DA4D4-9633-409A-9DE2-AB31C0C70D5E}" type="presParOf" srcId="{AF23C316-58A7-4C08-A60B-8747648E26C6}" destId="{373C7636-7BDA-4B91-B431-4271E19A9E26}" srcOrd="0" destOrd="0" presId="urn:microsoft.com/office/officeart/2005/8/layout/orgChart1"/>
    <dgm:cxn modelId="{FF213B00-061C-4C67-8425-31217DA5488E}" type="presParOf" srcId="{AF23C316-58A7-4C08-A60B-8747648E26C6}" destId="{4E628845-F0C6-4F16-8274-A6A5047C64C8}" srcOrd="1" destOrd="0" presId="urn:microsoft.com/office/officeart/2005/8/layout/orgChart1"/>
    <dgm:cxn modelId="{D4289C64-3C53-4265-BC53-0B1FD36F69BD}" type="presParOf" srcId="{4E628845-F0C6-4F16-8274-A6A5047C64C8}" destId="{EE831206-F41E-4E8E-BACC-1FB47FE498FF}" srcOrd="0" destOrd="0" presId="urn:microsoft.com/office/officeart/2005/8/layout/orgChart1"/>
    <dgm:cxn modelId="{B4F9BDFE-3800-4AE5-A80E-970BC225D4A7}" type="presParOf" srcId="{EE831206-F41E-4E8E-BACC-1FB47FE498FF}" destId="{B21E7996-164C-4500-95D2-717E9106B5E6}" srcOrd="0" destOrd="0" presId="urn:microsoft.com/office/officeart/2005/8/layout/orgChart1"/>
    <dgm:cxn modelId="{129F67DE-816C-4FE8-A7A2-D40ACA6C051F}" type="presParOf" srcId="{EE831206-F41E-4E8E-BACC-1FB47FE498FF}" destId="{903E7B2C-660F-4A5C-9BEF-E5F3309FD5CF}" srcOrd="1" destOrd="0" presId="urn:microsoft.com/office/officeart/2005/8/layout/orgChart1"/>
    <dgm:cxn modelId="{9EBCB017-24AE-4C0A-B474-A4700ADB78DF}" type="presParOf" srcId="{4E628845-F0C6-4F16-8274-A6A5047C64C8}" destId="{EF135872-6437-4402-A4F3-AB0687772586}" srcOrd="1" destOrd="0" presId="urn:microsoft.com/office/officeart/2005/8/layout/orgChart1"/>
    <dgm:cxn modelId="{05390796-9503-4C93-93F1-0E3E21255DC8}" type="presParOf" srcId="{4E628845-F0C6-4F16-8274-A6A5047C64C8}" destId="{8DA3036F-6752-49A1-AF68-8F11D48A34F5}" srcOrd="2" destOrd="0" presId="urn:microsoft.com/office/officeart/2005/8/layout/orgChart1"/>
    <dgm:cxn modelId="{D6987A46-67EC-4223-86FD-1188BD238D3F}" type="presParOf" srcId="{E9F9956F-6246-4707-9E6D-A448C9E7323A}" destId="{60BB7493-0FAF-4BBD-B3B5-79119D95053B}" srcOrd="2" destOrd="0" presId="urn:microsoft.com/office/officeart/2005/8/layout/orgChart1"/>
    <dgm:cxn modelId="{4C0FEB71-BFF1-4FDD-8C26-3E49B03C0243}" type="presParOf" srcId="{F6C4FB96-1B6B-4D0B-A0D2-EB776AC9BA3F}" destId="{D361885D-DB0D-4372-A253-9BE8CF6D0582}" srcOrd="2" destOrd="0" presId="urn:microsoft.com/office/officeart/2005/8/layout/orgChart1"/>
    <dgm:cxn modelId="{62818871-9873-45C9-A7F7-AE622D2AA225}" type="presParOf" srcId="{F1319B9D-7492-4B1C-8494-280DE83B8CF6}" destId="{488EAE43-3466-4138-ACC5-4D1425CA0AED}" srcOrd="2" destOrd="0" presId="urn:microsoft.com/office/officeart/2005/8/layout/orgChart1"/>
    <dgm:cxn modelId="{192BB422-EC8E-465C-9509-2D84C4517A75}" type="presParOf" srcId="{F1319B9D-7492-4B1C-8494-280DE83B8CF6}" destId="{60D2B8E8-889B-43C7-8D0E-4AD313770ECA}" srcOrd="3" destOrd="0" presId="urn:microsoft.com/office/officeart/2005/8/layout/orgChart1"/>
    <dgm:cxn modelId="{6EE5412A-BEDC-4F23-BDFC-2CBF226BF939}" type="presParOf" srcId="{60D2B8E8-889B-43C7-8D0E-4AD313770ECA}" destId="{8A4B86A1-1117-4550-B351-3842CE1C7F00}" srcOrd="0" destOrd="0" presId="urn:microsoft.com/office/officeart/2005/8/layout/orgChart1"/>
    <dgm:cxn modelId="{ECAAA866-E47D-4BC6-B3F7-F79CDACB823E}" type="presParOf" srcId="{8A4B86A1-1117-4550-B351-3842CE1C7F00}" destId="{E7980DA6-D7F5-4899-BB40-5D2D54294AC5}" srcOrd="0" destOrd="0" presId="urn:microsoft.com/office/officeart/2005/8/layout/orgChart1"/>
    <dgm:cxn modelId="{9D580586-5613-4CD6-B8EA-0C18684253C1}" type="presParOf" srcId="{8A4B86A1-1117-4550-B351-3842CE1C7F00}" destId="{FC607072-4115-4787-A327-4E69653660CB}" srcOrd="1" destOrd="0" presId="urn:microsoft.com/office/officeart/2005/8/layout/orgChart1"/>
    <dgm:cxn modelId="{D9A3F55D-6607-4998-B515-C61072026D18}" type="presParOf" srcId="{60D2B8E8-889B-43C7-8D0E-4AD313770ECA}" destId="{D72A4BF6-2D89-4051-A309-5626A92BC9A7}" srcOrd="1" destOrd="0" presId="urn:microsoft.com/office/officeart/2005/8/layout/orgChart1"/>
    <dgm:cxn modelId="{AACD0560-20CD-4708-AC5C-EA466C7DDD34}" type="presParOf" srcId="{D72A4BF6-2D89-4051-A309-5626A92BC9A7}" destId="{D244FA5F-90FB-4EE4-BB3D-77805BD144D9}" srcOrd="0" destOrd="0" presId="urn:microsoft.com/office/officeart/2005/8/layout/orgChart1"/>
    <dgm:cxn modelId="{514B65B2-0300-4036-AC2A-6B841A5BAAA2}" type="presParOf" srcId="{D72A4BF6-2D89-4051-A309-5626A92BC9A7}" destId="{E2DB266D-1E13-43E9-9649-2D4D9633C830}" srcOrd="1" destOrd="0" presId="urn:microsoft.com/office/officeart/2005/8/layout/orgChart1"/>
    <dgm:cxn modelId="{60FF2262-8852-4B5D-81C0-606B730D232C}" type="presParOf" srcId="{E2DB266D-1E13-43E9-9649-2D4D9633C830}" destId="{4EC4CC51-9BCD-4AFF-9DEB-9E5FA4BD1926}" srcOrd="0" destOrd="0" presId="urn:microsoft.com/office/officeart/2005/8/layout/orgChart1"/>
    <dgm:cxn modelId="{BF60DB7E-3346-4FE3-98FE-D41B7AADD1C7}" type="presParOf" srcId="{4EC4CC51-9BCD-4AFF-9DEB-9E5FA4BD1926}" destId="{17277B9A-E85E-4E05-BEA2-85A42A0067EB}" srcOrd="0" destOrd="0" presId="urn:microsoft.com/office/officeart/2005/8/layout/orgChart1"/>
    <dgm:cxn modelId="{82AD2F2F-87FC-4147-98E9-792092D44E4A}" type="presParOf" srcId="{4EC4CC51-9BCD-4AFF-9DEB-9E5FA4BD1926}" destId="{80180DF4-1044-4364-AA6A-BCBCEED9C6E5}" srcOrd="1" destOrd="0" presId="urn:microsoft.com/office/officeart/2005/8/layout/orgChart1"/>
    <dgm:cxn modelId="{94473A8E-C24C-48B4-A3CA-BC044B5DD8AA}" type="presParOf" srcId="{E2DB266D-1E13-43E9-9649-2D4D9633C830}" destId="{A58C6CEB-2DF8-4D60-91E6-00819146C501}" srcOrd="1" destOrd="0" presId="urn:microsoft.com/office/officeart/2005/8/layout/orgChart1"/>
    <dgm:cxn modelId="{E38E9D4E-32D7-4B44-A991-7F9ADC035BC3}" type="presParOf" srcId="{A58C6CEB-2DF8-4D60-91E6-00819146C501}" destId="{00925194-08B6-42AB-BAB7-DBE8EED04E5F}" srcOrd="0" destOrd="0" presId="urn:microsoft.com/office/officeart/2005/8/layout/orgChart1"/>
    <dgm:cxn modelId="{17761D77-BE48-4D65-B9B1-9F0C5DDA61C1}" type="presParOf" srcId="{A58C6CEB-2DF8-4D60-91E6-00819146C501}" destId="{EEB81648-9AF4-4483-8695-158904CA781C}" srcOrd="1" destOrd="0" presId="urn:microsoft.com/office/officeart/2005/8/layout/orgChart1"/>
    <dgm:cxn modelId="{A1996FA4-920E-4DB4-9800-396D6976FAC2}" type="presParOf" srcId="{EEB81648-9AF4-4483-8695-158904CA781C}" destId="{09F5F48F-9253-4175-B8BA-883E9C2233B2}" srcOrd="0" destOrd="0" presId="urn:microsoft.com/office/officeart/2005/8/layout/orgChart1"/>
    <dgm:cxn modelId="{D7369161-13C4-412F-9878-0B3D5FDF0531}" type="presParOf" srcId="{09F5F48F-9253-4175-B8BA-883E9C2233B2}" destId="{1A97A3F7-7812-45B7-A218-5ADC8B41186F}" srcOrd="0" destOrd="0" presId="urn:microsoft.com/office/officeart/2005/8/layout/orgChart1"/>
    <dgm:cxn modelId="{36ECC1AA-AEF0-414F-8F3D-D61FB9DF1605}" type="presParOf" srcId="{09F5F48F-9253-4175-B8BA-883E9C2233B2}" destId="{650AEFA7-C354-4AF6-8C9F-DD1EF4A9363B}" srcOrd="1" destOrd="0" presId="urn:microsoft.com/office/officeart/2005/8/layout/orgChart1"/>
    <dgm:cxn modelId="{5AC324D7-BFA8-47EA-A9D4-E99298AB48A1}" type="presParOf" srcId="{EEB81648-9AF4-4483-8695-158904CA781C}" destId="{E050CBBF-2167-426C-9D45-BAF37AF38EEB}" srcOrd="1" destOrd="0" presId="urn:microsoft.com/office/officeart/2005/8/layout/orgChart1"/>
    <dgm:cxn modelId="{834241E8-B2A1-4BC7-959C-AE7E303478BF}" type="presParOf" srcId="{EEB81648-9AF4-4483-8695-158904CA781C}" destId="{037B1532-88FE-4AB4-8E4D-0F529C86ACA2}" srcOrd="2" destOrd="0" presId="urn:microsoft.com/office/officeart/2005/8/layout/orgChart1"/>
    <dgm:cxn modelId="{B62207E7-1600-422C-A557-B43B49FBB887}" type="presParOf" srcId="{E2DB266D-1E13-43E9-9649-2D4D9633C830}" destId="{15D429D7-34CC-4022-B290-93C1446DAB6D}" srcOrd="2" destOrd="0" presId="urn:microsoft.com/office/officeart/2005/8/layout/orgChart1"/>
    <dgm:cxn modelId="{FBB57CC9-8B72-4B4C-808D-DAC6F486273C}" type="presParOf" srcId="{60D2B8E8-889B-43C7-8D0E-4AD313770ECA}" destId="{9578C813-2878-43B3-8201-93D7F1B7AC3D}" srcOrd="2" destOrd="0" presId="urn:microsoft.com/office/officeart/2005/8/layout/orgChart1"/>
    <dgm:cxn modelId="{CD8D221E-29D6-4E65-B55B-C8DFAF47B831}" type="presParOf" srcId="{F1319B9D-7492-4B1C-8494-280DE83B8CF6}" destId="{AF5DD339-5D8B-4EA9-A528-2C5695F726D6}" srcOrd="4" destOrd="0" presId="urn:microsoft.com/office/officeart/2005/8/layout/orgChart1"/>
    <dgm:cxn modelId="{BB928ABE-5AAA-4829-8C80-13DD408CB6A9}" type="presParOf" srcId="{F1319B9D-7492-4B1C-8494-280DE83B8CF6}" destId="{E625FD9C-19BE-4930-9EF7-6530A3FC83D0}" srcOrd="5" destOrd="0" presId="urn:microsoft.com/office/officeart/2005/8/layout/orgChart1"/>
    <dgm:cxn modelId="{6BDE6702-BEB3-4E02-8412-B01D3D94E3F1}" type="presParOf" srcId="{E625FD9C-19BE-4930-9EF7-6530A3FC83D0}" destId="{4F4DE95A-B6F2-404B-BDFE-2AF639CF62DC}" srcOrd="0" destOrd="0" presId="urn:microsoft.com/office/officeart/2005/8/layout/orgChart1"/>
    <dgm:cxn modelId="{2ABC1FF3-6F47-405A-BECA-5F3DBD55B6F6}" type="presParOf" srcId="{4F4DE95A-B6F2-404B-BDFE-2AF639CF62DC}" destId="{97DE37A4-1B39-4071-B379-709E0C93E118}" srcOrd="0" destOrd="0" presId="urn:microsoft.com/office/officeart/2005/8/layout/orgChart1"/>
    <dgm:cxn modelId="{CBFDC594-9166-44F5-894E-AD1BB72E1E38}" type="presParOf" srcId="{4F4DE95A-B6F2-404B-BDFE-2AF639CF62DC}" destId="{B096FF6A-B0FC-4CE0-8F1C-A5D80542D94F}" srcOrd="1" destOrd="0" presId="urn:microsoft.com/office/officeart/2005/8/layout/orgChart1"/>
    <dgm:cxn modelId="{D20F2289-C60E-420E-AF60-7390DE7C0074}" type="presParOf" srcId="{E625FD9C-19BE-4930-9EF7-6530A3FC83D0}" destId="{011D1B1F-302A-49D1-83E3-577ECC6DCEBA}" srcOrd="1" destOrd="0" presId="urn:microsoft.com/office/officeart/2005/8/layout/orgChart1"/>
    <dgm:cxn modelId="{F14C4C72-8F4E-40F2-BE4D-354968B23A36}" type="presParOf" srcId="{011D1B1F-302A-49D1-83E3-577ECC6DCEBA}" destId="{90F1AD14-C9B9-405B-8786-F03D79395B52}" srcOrd="0" destOrd="0" presId="urn:microsoft.com/office/officeart/2005/8/layout/orgChart1"/>
    <dgm:cxn modelId="{1C986742-B4BA-4156-BE09-5C51F8103111}" type="presParOf" srcId="{011D1B1F-302A-49D1-83E3-577ECC6DCEBA}" destId="{92AC8CD9-FBF2-45FA-B94E-20827F155476}" srcOrd="1" destOrd="0" presId="urn:microsoft.com/office/officeart/2005/8/layout/orgChart1"/>
    <dgm:cxn modelId="{CE11F121-58E8-43B0-8769-76DA951642AC}" type="presParOf" srcId="{92AC8CD9-FBF2-45FA-B94E-20827F155476}" destId="{ED257B7D-6256-41D6-83FE-9F73F140CD5E}" srcOrd="0" destOrd="0" presId="urn:microsoft.com/office/officeart/2005/8/layout/orgChart1"/>
    <dgm:cxn modelId="{1202E726-37BF-42F8-A361-00BDB80ADC71}" type="presParOf" srcId="{ED257B7D-6256-41D6-83FE-9F73F140CD5E}" destId="{B03EDF45-B698-4574-BE4A-2A090FA171E2}" srcOrd="0" destOrd="0" presId="urn:microsoft.com/office/officeart/2005/8/layout/orgChart1"/>
    <dgm:cxn modelId="{E5645F8A-0415-4CA8-98E3-601213997A12}" type="presParOf" srcId="{ED257B7D-6256-41D6-83FE-9F73F140CD5E}" destId="{9D227B00-61A1-49A0-BCAA-501EEEE654F4}" srcOrd="1" destOrd="0" presId="urn:microsoft.com/office/officeart/2005/8/layout/orgChart1"/>
    <dgm:cxn modelId="{D3B2F65F-F41A-470E-A178-4B72DE0FE62F}" type="presParOf" srcId="{92AC8CD9-FBF2-45FA-B94E-20827F155476}" destId="{5D943D48-2109-4150-890E-625502596625}" srcOrd="1" destOrd="0" presId="urn:microsoft.com/office/officeart/2005/8/layout/orgChart1"/>
    <dgm:cxn modelId="{C1195516-887C-4DC6-B9FA-85F690D29F6B}" type="presParOf" srcId="{5D943D48-2109-4150-890E-625502596625}" destId="{619F62E7-1B11-4FAA-BE76-4C7772584FB3}" srcOrd="0" destOrd="0" presId="urn:microsoft.com/office/officeart/2005/8/layout/orgChart1"/>
    <dgm:cxn modelId="{97C95891-5D6C-42B4-9125-B29DCAD0D07D}" type="presParOf" srcId="{5D943D48-2109-4150-890E-625502596625}" destId="{D62DF232-DD6D-4003-B35B-0735778C3447}" srcOrd="1" destOrd="0" presId="urn:microsoft.com/office/officeart/2005/8/layout/orgChart1"/>
    <dgm:cxn modelId="{8AECB5D6-55D6-43B9-B4DF-BE28DE789E31}" type="presParOf" srcId="{D62DF232-DD6D-4003-B35B-0735778C3447}" destId="{8E6ACE3B-F88E-4973-83ED-BF3DCF813173}" srcOrd="0" destOrd="0" presId="urn:microsoft.com/office/officeart/2005/8/layout/orgChart1"/>
    <dgm:cxn modelId="{37EF8877-1750-456A-811A-29EA0572E590}" type="presParOf" srcId="{8E6ACE3B-F88E-4973-83ED-BF3DCF813173}" destId="{77786345-0361-4D0E-BA8A-8512405D5E6E}" srcOrd="0" destOrd="0" presId="urn:microsoft.com/office/officeart/2005/8/layout/orgChart1"/>
    <dgm:cxn modelId="{F9C43D2C-D58F-4F19-A72E-05BCAF58E778}" type="presParOf" srcId="{8E6ACE3B-F88E-4973-83ED-BF3DCF813173}" destId="{E8E634D7-79EF-43CD-AA81-EDE75B6DCDAC}" srcOrd="1" destOrd="0" presId="urn:microsoft.com/office/officeart/2005/8/layout/orgChart1"/>
    <dgm:cxn modelId="{1AEA6569-66E6-43D3-A27E-FD2D0DB8C3C0}" type="presParOf" srcId="{D62DF232-DD6D-4003-B35B-0735778C3447}" destId="{D744AC4E-CB0E-49DC-A873-99DC02777D11}" srcOrd="1" destOrd="0" presId="urn:microsoft.com/office/officeart/2005/8/layout/orgChart1"/>
    <dgm:cxn modelId="{34BED693-D28E-40D3-91F6-3CEFD4873F47}" type="presParOf" srcId="{D62DF232-DD6D-4003-B35B-0735778C3447}" destId="{31733650-C903-48BB-8731-099C731CE7BE}" srcOrd="2" destOrd="0" presId="urn:microsoft.com/office/officeart/2005/8/layout/orgChart1"/>
    <dgm:cxn modelId="{4367BFC8-DB9F-407B-849D-753DFA382108}" type="presParOf" srcId="{92AC8CD9-FBF2-45FA-B94E-20827F155476}" destId="{ADBB6823-AE4B-48A4-91CE-AD125EBADB8C}" srcOrd="2" destOrd="0" presId="urn:microsoft.com/office/officeart/2005/8/layout/orgChart1"/>
    <dgm:cxn modelId="{C8D0F248-E1CA-4909-8FC4-2CBC5481D7DC}" type="presParOf" srcId="{E625FD9C-19BE-4930-9EF7-6530A3FC83D0}" destId="{7426A61A-43EF-46FB-9503-0F3FC6916B30}" srcOrd="2" destOrd="0" presId="urn:microsoft.com/office/officeart/2005/8/layout/orgChart1"/>
    <dgm:cxn modelId="{68457A5B-731E-4879-97F3-1718C1F35F93}" type="presParOf" srcId="{228C2850-21ED-4DAA-8384-2275AC747DE3}" destId="{41ADE7B2-EB17-4111-8A95-AFF0DBD818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55284-1CCF-49BF-9981-C431AF9FA18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A55AC6D-A3E7-4082-8B98-3A352D9D867A}">
      <dgm:prSet phldrT="[Text]"/>
      <dgm:spPr/>
      <dgm:t>
        <a:bodyPr/>
        <a:lstStyle/>
        <a:p>
          <a:r>
            <a:rPr lang="en-IN" dirty="0"/>
            <a:t>Y Discrete and X Discrete</a:t>
          </a:r>
        </a:p>
      </dgm:t>
    </dgm:pt>
    <dgm:pt modelId="{309F2CA6-35F9-4942-B230-FA305C250E43}" type="parTrans" cxnId="{C8A14CF2-75F7-4343-95D2-AF03DBD4F580}">
      <dgm:prSet/>
      <dgm:spPr/>
      <dgm:t>
        <a:bodyPr/>
        <a:lstStyle/>
        <a:p>
          <a:endParaRPr lang="en-IN"/>
        </a:p>
      </dgm:t>
    </dgm:pt>
    <dgm:pt modelId="{88423554-7CB0-4E13-A389-E4468546C87B}" type="sibTrans" cxnId="{C8A14CF2-75F7-4343-95D2-AF03DBD4F580}">
      <dgm:prSet/>
      <dgm:spPr/>
      <dgm:t>
        <a:bodyPr/>
        <a:lstStyle/>
        <a:p>
          <a:endParaRPr lang="en-IN"/>
        </a:p>
      </dgm:t>
    </dgm:pt>
    <dgm:pt modelId="{3BEF6F94-F8FE-460F-A1BE-6ABD97875FAF}">
      <dgm:prSet phldrT="[Text]"/>
      <dgm:spPr/>
      <dgm:t>
        <a:bodyPr/>
        <a:lstStyle/>
        <a:p>
          <a:r>
            <a:rPr lang="en-IN" dirty="0"/>
            <a:t>Comparing 1 Sample vs STD</a:t>
          </a:r>
        </a:p>
      </dgm:t>
    </dgm:pt>
    <dgm:pt modelId="{3C43000F-AC48-41C1-97CD-B7959DF94C06}" type="parTrans" cxnId="{273768D7-4722-4182-86B7-FCBC7A35B5A2}">
      <dgm:prSet/>
      <dgm:spPr/>
      <dgm:t>
        <a:bodyPr/>
        <a:lstStyle/>
        <a:p>
          <a:endParaRPr lang="en-IN"/>
        </a:p>
      </dgm:t>
    </dgm:pt>
    <dgm:pt modelId="{2337A00E-C0CE-45AF-9C05-5EB4628281D9}" type="sibTrans" cxnId="{273768D7-4722-4182-86B7-FCBC7A35B5A2}">
      <dgm:prSet/>
      <dgm:spPr/>
      <dgm:t>
        <a:bodyPr/>
        <a:lstStyle/>
        <a:p>
          <a:endParaRPr lang="en-IN"/>
        </a:p>
      </dgm:t>
    </dgm:pt>
    <dgm:pt modelId="{8CB6A611-4AEF-40DB-866B-BF3ED8B4389D}">
      <dgm:prSet phldrT="[Text]"/>
      <dgm:spPr/>
      <dgm:t>
        <a:bodyPr/>
        <a:lstStyle/>
        <a:p>
          <a:r>
            <a:rPr lang="en-IN" dirty="0"/>
            <a:t>Comparing 2 samples</a:t>
          </a:r>
        </a:p>
      </dgm:t>
    </dgm:pt>
    <dgm:pt modelId="{BFD293B9-1B4D-4E84-B9F1-9EB7B13F61CF}" type="parTrans" cxnId="{C9E7CCC8-7A27-40B4-9326-19A12F8700B0}">
      <dgm:prSet/>
      <dgm:spPr/>
      <dgm:t>
        <a:bodyPr/>
        <a:lstStyle/>
        <a:p>
          <a:endParaRPr lang="en-IN"/>
        </a:p>
      </dgm:t>
    </dgm:pt>
    <dgm:pt modelId="{ADF043C8-4A0C-45C4-8836-62E13AB212CA}" type="sibTrans" cxnId="{C9E7CCC8-7A27-40B4-9326-19A12F8700B0}">
      <dgm:prSet/>
      <dgm:spPr/>
      <dgm:t>
        <a:bodyPr/>
        <a:lstStyle/>
        <a:p>
          <a:endParaRPr lang="en-IN"/>
        </a:p>
      </dgm:t>
    </dgm:pt>
    <dgm:pt modelId="{F7E227F4-4377-404A-9731-F3E28E23D38B}">
      <dgm:prSet phldrT="[Text]"/>
      <dgm:spPr/>
      <dgm:t>
        <a:bodyPr/>
        <a:lstStyle/>
        <a:p>
          <a:r>
            <a:rPr lang="en-IN" dirty="0"/>
            <a:t>Comparing 3 or more samples</a:t>
          </a:r>
        </a:p>
      </dgm:t>
    </dgm:pt>
    <dgm:pt modelId="{315856A1-3865-482B-AC2C-2EB771619FEF}" type="parTrans" cxnId="{A40C9E9C-E001-4B43-BEAF-50DEF2A48527}">
      <dgm:prSet/>
      <dgm:spPr/>
      <dgm:t>
        <a:bodyPr/>
        <a:lstStyle/>
        <a:p>
          <a:endParaRPr lang="en-IN"/>
        </a:p>
      </dgm:t>
    </dgm:pt>
    <dgm:pt modelId="{B3026D53-DE4A-47FE-A0E2-3769C7079A6A}" type="sibTrans" cxnId="{A40C9E9C-E001-4B43-BEAF-50DEF2A48527}">
      <dgm:prSet/>
      <dgm:spPr/>
      <dgm:t>
        <a:bodyPr/>
        <a:lstStyle/>
        <a:p>
          <a:endParaRPr lang="en-IN"/>
        </a:p>
      </dgm:t>
    </dgm:pt>
    <dgm:pt modelId="{62529482-48BF-48AB-A244-8A97731CCF80}">
      <dgm:prSet phldrT="[Text]"/>
      <dgm:spPr/>
      <dgm:t>
        <a:bodyPr/>
        <a:lstStyle/>
        <a:p>
          <a:r>
            <a:rPr lang="en-IN" dirty="0"/>
            <a:t>1 proportion test</a:t>
          </a:r>
        </a:p>
      </dgm:t>
    </dgm:pt>
    <dgm:pt modelId="{A21A008D-AED6-410C-8AE4-127F0FB04A43}" type="parTrans" cxnId="{3E093F29-4B7B-4A96-886B-A0C99DC15D03}">
      <dgm:prSet/>
      <dgm:spPr/>
      <dgm:t>
        <a:bodyPr/>
        <a:lstStyle/>
        <a:p>
          <a:endParaRPr lang="en-IN"/>
        </a:p>
      </dgm:t>
    </dgm:pt>
    <dgm:pt modelId="{E5EE6DFE-1F1C-4F2D-BAAC-6B6333789D87}" type="sibTrans" cxnId="{3E093F29-4B7B-4A96-886B-A0C99DC15D03}">
      <dgm:prSet/>
      <dgm:spPr/>
      <dgm:t>
        <a:bodyPr/>
        <a:lstStyle/>
        <a:p>
          <a:endParaRPr lang="en-IN"/>
        </a:p>
      </dgm:t>
    </dgm:pt>
    <dgm:pt modelId="{DC43CF29-5289-43D1-A614-B0335DB3776B}">
      <dgm:prSet phldrT="[Text]"/>
      <dgm:spPr/>
      <dgm:t>
        <a:bodyPr/>
        <a:lstStyle/>
        <a:p>
          <a:r>
            <a:rPr lang="en-IN" dirty="0"/>
            <a:t>2 Proportion test</a:t>
          </a:r>
        </a:p>
      </dgm:t>
    </dgm:pt>
    <dgm:pt modelId="{DF1157DA-35E4-4C4C-B5B5-B85B2566805B}" type="parTrans" cxnId="{BFED1E56-A21B-4E86-AAC9-071440D5066C}">
      <dgm:prSet/>
      <dgm:spPr/>
      <dgm:t>
        <a:bodyPr/>
        <a:lstStyle/>
        <a:p>
          <a:endParaRPr lang="en-IN"/>
        </a:p>
      </dgm:t>
    </dgm:pt>
    <dgm:pt modelId="{6C5FCCC2-93F5-4E42-BD3F-B3CAD277ACB1}" type="sibTrans" cxnId="{BFED1E56-A21B-4E86-AAC9-071440D5066C}">
      <dgm:prSet/>
      <dgm:spPr/>
      <dgm:t>
        <a:bodyPr/>
        <a:lstStyle/>
        <a:p>
          <a:endParaRPr lang="en-IN"/>
        </a:p>
      </dgm:t>
    </dgm:pt>
    <dgm:pt modelId="{CE57C6CE-9196-4E9C-ABAC-9683D4D5682E}">
      <dgm:prSet phldrT="[Text]"/>
      <dgm:spPr/>
      <dgm:t>
        <a:bodyPr/>
        <a:lstStyle/>
        <a:p>
          <a:r>
            <a:rPr lang="en-IN" dirty="0"/>
            <a:t>Chi square test</a:t>
          </a:r>
        </a:p>
      </dgm:t>
    </dgm:pt>
    <dgm:pt modelId="{8C2A6E66-24DC-42AA-AC96-A6272C2DEB1C}" type="parTrans" cxnId="{42EF6F26-3CFB-4E21-AF40-C4C9E5398126}">
      <dgm:prSet/>
      <dgm:spPr/>
      <dgm:t>
        <a:bodyPr/>
        <a:lstStyle/>
        <a:p>
          <a:endParaRPr lang="en-IN"/>
        </a:p>
      </dgm:t>
    </dgm:pt>
    <dgm:pt modelId="{BA29B194-3764-4665-A01F-7CA96211976A}" type="sibTrans" cxnId="{42EF6F26-3CFB-4E21-AF40-C4C9E5398126}">
      <dgm:prSet/>
      <dgm:spPr/>
      <dgm:t>
        <a:bodyPr/>
        <a:lstStyle/>
        <a:p>
          <a:endParaRPr lang="en-IN"/>
        </a:p>
      </dgm:t>
    </dgm:pt>
    <dgm:pt modelId="{1F86791B-A5E0-4A22-9807-CAD6B0586C04}" type="pres">
      <dgm:prSet presAssocID="{8DA55284-1CCF-49BF-9981-C431AF9FA181}" presName="hierChild1" presStyleCnt="0">
        <dgm:presLayoutVars>
          <dgm:orgChart val="1"/>
          <dgm:chPref val="1"/>
          <dgm:dir/>
          <dgm:animOne val="branch"/>
          <dgm:animLvl val="lvl"/>
          <dgm:resizeHandles/>
        </dgm:presLayoutVars>
      </dgm:prSet>
      <dgm:spPr/>
    </dgm:pt>
    <dgm:pt modelId="{228C2850-21ED-4DAA-8384-2275AC747DE3}" type="pres">
      <dgm:prSet presAssocID="{4A55AC6D-A3E7-4082-8B98-3A352D9D867A}" presName="hierRoot1" presStyleCnt="0">
        <dgm:presLayoutVars>
          <dgm:hierBranch val="init"/>
        </dgm:presLayoutVars>
      </dgm:prSet>
      <dgm:spPr/>
    </dgm:pt>
    <dgm:pt modelId="{06E5122C-2BDF-4C9F-8C4F-52324AA17F80}" type="pres">
      <dgm:prSet presAssocID="{4A55AC6D-A3E7-4082-8B98-3A352D9D867A}" presName="rootComposite1" presStyleCnt="0"/>
      <dgm:spPr/>
    </dgm:pt>
    <dgm:pt modelId="{709FC6EA-C7F0-418B-ABCC-DA68F57C2C2F}" type="pres">
      <dgm:prSet presAssocID="{4A55AC6D-A3E7-4082-8B98-3A352D9D867A}" presName="rootText1" presStyleLbl="node0" presStyleIdx="0" presStyleCnt="1">
        <dgm:presLayoutVars>
          <dgm:chPref val="3"/>
        </dgm:presLayoutVars>
      </dgm:prSet>
      <dgm:spPr/>
    </dgm:pt>
    <dgm:pt modelId="{5903DD3C-06F7-4446-AD27-811A20D1E646}" type="pres">
      <dgm:prSet presAssocID="{4A55AC6D-A3E7-4082-8B98-3A352D9D867A}" presName="rootConnector1" presStyleLbl="node1" presStyleIdx="0" presStyleCnt="0"/>
      <dgm:spPr/>
    </dgm:pt>
    <dgm:pt modelId="{F1319B9D-7492-4B1C-8494-280DE83B8CF6}" type="pres">
      <dgm:prSet presAssocID="{4A55AC6D-A3E7-4082-8B98-3A352D9D867A}" presName="hierChild2" presStyleCnt="0"/>
      <dgm:spPr/>
    </dgm:pt>
    <dgm:pt modelId="{238602D2-C068-43F2-A1A0-1588172155E9}" type="pres">
      <dgm:prSet presAssocID="{3C43000F-AC48-41C1-97CD-B7959DF94C06}" presName="Name37" presStyleLbl="parChTrans1D2" presStyleIdx="0" presStyleCnt="3"/>
      <dgm:spPr/>
    </dgm:pt>
    <dgm:pt modelId="{F6C4FB96-1B6B-4D0B-A0D2-EB776AC9BA3F}" type="pres">
      <dgm:prSet presAssocID="{3BEF6F94-F8FE-460F-A1BE-6ABD97875FAF}" presName="hierRoot2" presStyleCnt="0">
        <dgm:presLayoutVars>
          <dgm:hierBranch val="init"/>
        </dgm:presLayoutVars>
      </dgm:prSet>
      <dgm:spPr/>
    </dgm:pt>
    <dgm:pt modelId="{7BEB8E56-B030-435E-ACC0-43E4C4E5C263}" type="pres">
      <dgm:prSet presAssocID="{3BEF6F94-F8FE-460F-A1BE-6ABD97875FAF}" presName="rootComposite" presStyleCnt="0"/>
      <dgm:spPr/>
    </dgm:pt>
    <dgm:pt modelId="{2D5D1C48-F656-47B5-B75E-15647533336D}" type="pres">
      <dgm:prSet presAssocID="{3BEF6F94-F8FE-460F-A1BE-6ABD97875FAF}" presName="rootText" presStyleLbl="node2" presStyleIdx="0" presStyleCnt="3">
        <dgm:presLayoutVars>
          <dgm:chPref val="3"/>
        </dgm:presLayoutVars>
      </dgm:prSet>
      <dgm:spPr/>
    </dgm:pt>
    <dgm:pt modelId="{F2923F78-16D9-4787-94B0-6FDE5A9AE9D5}" type="pres">
      <dgm:prSet presAssocID="{3BEF6F94-F8FE-460F-A1BE-6ABD97875FAF}" presName="rootConnector" presStyleLbl="node2" presStyleIdx="0" presStyleCnt="3"/>
      <dgm:spPr/>
    </dgm:pt>
    <dgm:pt modelId="{4DBBB0FD-15C5-4560-B312-34F20C7C82F0}" type="pres">
      <dgm:prSet presAssocID="{3BEF6F94-F8FE-460F-A1BE-6ABD97875FAF}" presName="hierChild4" presStyleCnt="0"/>
      <dgm:spPr/>
    </dgm:pt>
    <dgm:pt modelId="{214C405F-360A-46F1-9308-B6EEB7D28035}" type="pres">
      <dgm:prSet presAssocID="{A21A008D-AED6-410C-8AE4-127F0FB04A43}" presName="Name37" presStyleLbl="parChTrans1D3" presStyleIdx="0" presStyleCnt="3"/>
      <dgm:spPr/>
    </dgm:pt>
    <dgm:pt modelId="{E9F9956F-6246-4707-9E6D-A448C9E7323A}" type="pres">
      <dgm:prSet presAssocID="{62529482-48BF-48AB-A244-8A97731CCF80}" presName="hierRoot2" presStyleCnt="0">
        <dgm:presLayoutVars>
          <dgm:hierBranch val="init"/>
        </dgm:presLayoutVars>
      </dgm:prSet>
      <dgm:spPr/>
    </dgm:pt>
    <dgm:pt modelId="{897BB96A-F634-49E1-8A33-9BEA3F0FC54B}" type="pres">
      <dgm:prSet presAssocID="{62529482-48BF-48AB-A244-8A97731CCF80}" presName="rootComposite" presStyleCnt="0"/>
      <dgm:spPr/>
    </dgm:pt>
    <dgm:pt modelId="{3D1242C6-6CBF-4BC9-82CB-6F98B2DDFF50}" type="pres">
      <dgm:prSet presAssocID="{62529482-48BF-48AB-A244-8A97731CCF80}" presName="rootText" presStyleLbl="node3" presStyleIdx="0" presStyleCnt="3">
        <dgm:presLayoutVars>
          <dgm:chPref val="3"/>
        </dgm:presLayoutVars>
      </dgm:prSet>
      <dgm:spPr/>
    </dgm:pt>
    <dgm:pt modelId="{02E49C11-8CE2-4377-B961-9ABC2933E227}" type="pres">
      <dgm:prSet presAssocID="{62529482-48BF-48AB-A244-8A97731CCF80}" presName="rootConnector" presStyleLbl="node3" presStyleIdx="0" presStyleCnt="3"/>
      <dgm:spPr/>
    </dgm:pt>
    <dgm:pt modelId="{AF23C316-58A7-4C08-A60B-8747648E26C6}" type="pres">
      <dgm:prSet presAssocID="{62529482-48BF-48AB-A244-8A97731CCF80}" presName="hierChild4" presStyleCnt="0"/>
      <dgm:spPr/>
    </dgm:pt>
    <dgm:pt modelId="{60BB7493-0FAF-4BBD-B3B5-79119D95053B}" type="pres">
      <dgm:prSet presAssocID="{62529482-48BF-48AB-A244-8A97731CCF80}" presName="hierChild5" presStyleCnt="0"/>
      <dgm:spPr/>
    </dgm:pt>
    <dgm:pt modelId="{D361885D-DB0D-4372-A253-9BE8CF6D0582}" type="pres">
      <dgm:prSet presAssocID="{3BEF6F94-F8FE-460F-A1BE-6ABD97875FAF}" presName="hierChild5" presStyleCnt="0"/>
      <dgm:spPr/>
    </dgm:pt>
    <dgm:pt modelId="{488EAE43-3466-4138-ACC5-4D1425CA0AED}" type="pres">
      <dgm:prSet presAssocID="{BFD293B9-1B4D-4E84-B9F1-9EB7B13F61CF}" presName="Name37" presStyleLbl="parChTrans1D2" presStyleIdx="1" presStyleCnt="3"/>
      <dgm:spPr/>
    </dgm:pt>
    <dgm:pt modelId="{60D2B8E8-889B-43C7-8D0E-4AD313770ECA}" type="pres">
      <dgm:prSet presAssocID="{8CB6A611-4AEF-40DB-866B-BF3ED8B4389D}" presName="hierRoot2" presStyleCnt="0">
        <dgm:presLayoutVars>
          <dgm:hierBranch val="init"/>
        </dgm:presLayoutVars>
      </dgm:prSet>
      <dgm:spPr/>
    </dgm:pt>
    <dgm:pt modelId="{8A4B86A1-1117-4550-B351-3842CE1C7F00}" type="pres">
      <dgm:prSet presAssocID="{8CB6A611-4AEF-40DB-866B-BF3ED8B4389D}" presName="rootComposite" presStyleCnt="0"/>
      <dgm:spPr/>
    </dgm:pt>
    <dgm:pt modelId="{E7980DA6-D7F5-4899-BB40-5D2D54294AC5}" type="pres">
      <dgm:prSet presAssocID="{8CB6A611-4AEF-40DB-866B-BF3ED8B4389D}" presName="rootText" presStyleLbl="node2" presStyleIdx="1" presStyleCnt="3">
        <dgm:presLayoutVars>
          <dgm:chPref val="3"/>
        </dgm:presLayoutVars>
      </dgm:prSet>
      <dgm:spPr/>
    </dgm:pt>
    <dgm:pt modelId="{FC607072-4115-4787-A327-4E69653660CB}" type="pres">
      <dgm:prSet presAssocID="{8CB6A611-4AEF-40DB-866B-BF3ED8B4389D}" presName="rootConnector" presStyleLbl="node2" presStyleIdx="1" presStyleCnt="3"/>
      <dgm:spPr/>
    </dgm:pt>
    <dgm:pt modelId="{D72A4BF6-2D89-4051-A309-5626A92BC9A7}" type="pres">
      <dgm:prSet presAssocID="{8CB6A611-4AEF-40DB-866B-BF3ED8B4389D}" presName="hierChild4" presStyleCnt="0"/>
      <dgm:spPr/>
    </dgm:pt>
    <dgm:pt modelId="{D244FA5F-90FB-4EE4-BB3D-77805BD144D9}" type="pres">
      <dgm:prSet presAssocID="{DF1157DA-35E4-4C4C-B5B5-B85B2566805B}" presName="Name37" presStyleLbl="parChTrans1D3" presStyleIdx="1" presStyleCnt="3"/>
      <dgm:spPr/>
    </dgm:pt>
    <dgm:pt modelId="{E2DB266D-1E13-43E9-9649-2D4D9633C830}" type="pres">
      <dgm:prSet presAssocID="{DC43CF29-5289-43D1-A614-B0335DB3776B}" presName="hierRoot2" presStyleCnt="0">
        <dgm:presLayoutVars>
          <dgm:hierBranch val="init"/>
        </dgm:presLayoutVars>
      </dgm:prSet>
      <dgm:spPr/>
    </dgm:pt>
    <dgm:pt modelId="{4EC4CC51-9BCD-4AFF-9DEB-9E5FA4BD1926}" type="pres">
      <dgm:prSet presAssocID="{DC43CF29-5289-43D1-A614-B0335DB3776B}" presName="rootComposite" presStyleCnt="0"/>
      <dgm:spPr/>
    </dgm:pt>
    <dgm:pt modelId="{17277B9A-E85E-4E05-BEA2-85A42A0067EB}" type="pres">
      <dgm:prSet presAssocID="{DC43CF29-5289-43D1-A614-B0335DB3776B}" presName="rootText" presStyleLbl="node3" presStyleIdx="1" presStyleCnt="3">
        <dgm:presLayoutVars>
          <dgm:chPref val="3"/>
        </dgm:presLayoutVars>
      </dgm:prSet>
      <dgm:spPr/>
    </dgm:pt>
    <dgm:pt modelId="{80180DF4-1044-4364-AA6A-BCBCEED9C6E5}" type="pres">
      <dgm:prSet presAssocID="{DC43CF29-5289-43D1-A614-B0335DB3776B}" presName="rootConnector" presStyleLbl="node3" presStyleIdx="1" presStyleCnt="3"/>
      <dgm:spPr/>
    </dgm:pt>
    <dgm:pt modelId="{A58C6CEB-2DF8-4D60-91E6-00819146C501}" type="pres">
      <dgm:prSet presAssocID="{DC43CF29-5289-43D1-A614-B0335DB3776B}" presName="hierChild4" presStyleCnt="0"/>
      <dgm:spPr/>
    </dgm:pt>
    <dgm:pt modelId="{15D429D7-34CC-4022-B290-93C1446DAB6D}" type="pres">
      <dgm:prSet presAssocID="{DC43CF29-5289-43D1-A614-B0335DB3776B}" presName="hierChild5" presStyleCnt="0"/>
      <dgm:spPr/>
    </dgm:pt>
    <dgm:pt modelId="{9578C813-2878-43B3-8201-93D7F1B7AC3D}" type="pres">
      <dgm:prSet presAssocID="{8CB6A611-4AEF-40DB-866B-BF3ED8B4389D}" presName="hierChild5" presStyleCnt="0"/>
      <dgm:spPr/>
    </dgm:pt>
    <dgm:pt modelId="{AF5DD339-5D8B-4EA9-A528-2C5695F726D6}" type="pres">
      <dgm:prSet presAssocID="{315856A1-3865-482B-AC2C-2EB771619FEF}" presName="Name37" presStyleLbl="parChTrans1D2" presStyleIdx="2" presStyleCnt="3"/>
      <dgm:spPr/>
    </dgm:pt>
    <dgm:pt modelId="{E625FD9C-19BE-4930-9EF7-6530A3FC83D0}" type="pres">
      <dgm:prSet presAssocID="{F7E227F4-4377-404A-9731-F3E28E23D38B}" presName="hierRoot2" presStyleCnt="0">
        <dgm:presLayoutVars>
          <dgm:hierBranch val="init"/>
        </dgm:presLayoutVars>
      </dgm:prSet>
      <dgm:spPr/>
    </dgm:pt>
    <dgm:pt modelId="{4F4DE95A-B6F2-404B-BDFE-2AF639CF62DC}" type="pres">
      <dgm:prSet presAssocID="{F7E227F4-4377-404A-9731-F3E28E23D38B}" presName="rootComposite" presStyleCnt="0"/>
      <dgm:spPr/>
    </dgm:pt>
    <dgm:pt modelId="{97DE37A4-1B39-4071-B379-709E0C93E118}" type="pres">
      <dgm:prSet presAssocID="{F7E227F4-4377-404A-9731-F3E28E23D38B}" presName="rootText" presStyleLbl="node2" presStyleIdx="2" presStyleCnt="3">
        <dgm:presLayoutVars>
          <dgm:chPref val="3"/>
        </dgm:presLayoutVars>
      </dgm:prSet>
      <dgm:spPr/>
    </dgm:pt>
    <dgm:pt modelId="{B096FF6A-B0FC-4CE0-8F1C-A5D80542D94F}" type="pres">
      <dgm:prSet presAssocID="{F7E227F4-4377-404A-9731-F3E28E23D38B}" presName="rootConnector" presStyleLbl="node2" presStyleIdx="2" presStyleCnt="3"/>
      <dgm:spPr/>
    </dgm:pt>
    <dgm:pt modelId="{011D1B1F-302A-49D1-83E3-577ECC6DCEBA}" type="pres">
      <dgm:prSet presAssocID="{F7E227F4-4377-404A-9731-F3E28E23D38B}" presName="hierChild4" presStyleCnt="0"/>
      <dgm:spPr/>
    </dgm:pt>
    <dgm:pt modelId="{F72C8B48-6617-4330-B6B7-1AEC3534D5DC}" type="pres">
      <dgm:prSet presAssocID="{8C2A6E66-24DC-42AA-AC96-A6272C2DEB1C}" presName="Name37" presStyleLbl="parChTrans1D3" presStyleIdx="2" presStyleCnt="3"/>
      <dgm:spPr/>
    </dgm:pt>
    <dgm:pt modelId="{4228E82D-D699-4730-B410-A52DA9E7AEE9}" type="pres">
      <dgm:prSet presAssocID="{CE57C6CE-9196-4E9C-ABAC-9683D4D5682E}" presName="hierRoot2" presStyleCnt="0">
        <dgm:presLayoutVars>
          <dgm:hierBranch val="init"/>
        </dgm:presLayoutVars>
      </dgm:prSet>
      <dgm:spPr/>
    </dgm:pt>
    <dgm:pt modelId="{9B070AA5-D219-4E6B-891A-A6FB30768C07}" type="pres">
      <dgm:prSet presAssocID="{CE57C6CE-9196-4E9C-ABAC-9683D4D5682E}" presName="rootComposite" presStyleCnt="0"/>
      <dgm:spPr/>
    </dgm:pt>
    <dgm:pt modelId="{1C411A76-B1EE-4ECC-91DA-461D2F53273A}" type="pres">
      <dgm:prSet presAssocID="{CE57C6CE-9196-4E9C-ABAC-9683D4D5682E}" presName="rootText" presStyleLbl="node3" presStyleIdx="2" presStyleCnt="3">
        <dgm:presLayoutVars>
          <dgm:chPref val="3"/>
        </dgm:presLayoutVars>
      </dgm:prSet>
      <dgm:spPr/>
    </dgm:pt>
    <dgm:pt modelId="{F166B057-3F8F-4E22-BB02-6FDFA6ADD564}" type="pres">
      <dgm:prSet presAssocID="{CE57C6CE-9196-4E9C-ABAC-9683D4D5682E}" presName="rootConnector" presStyleLbl="node3" presStyleIdx="2" presStyleCnt="3"/>
      <dgm:spPr/>
    </dgm:pt>
    <dgm:pt modelId="{C2165485-8EC3-442E-8F44-932F0E76E821}" type="pres">
      <dgm:prSet presAssocID="{CE57C6CE-9196-4E9C-ABAC-9683D4D5682E}" presName="hierChild4" presStyleCnt="0"/>
      <dgm:spPr/>
    </dgm:pt>
    <dgm:pt modelId="{7F66B977-45CA-4428-A384-C3AF1F897B68}" type="pres">
      <dgm:prSet presAssocID="{CE57C6CE-9196-4E9C-ABAC-9683D4D5682E}" presName="hierChild5" presStyleCnt="0"/>
      <dgm:spPr/>
    </dgm:pt>
    <dgm:pt modelId="{7426A61A-43EF-46FB-9503-0F3FC6916B30}" type="pres">
      <dgm:prSet presAssocID="{F7E227F4-4377-404A-9731-F3E28E23D38B}" presName="hierChild5" presStyleCnt="0"/>
      <dgm:spPr/>
    </dgm:pt>
    <dgm:pt modelId="{41ADE7B2-EB17-4111-8A95-AFF0DBD81853}" type="pres">
      <dgm:prSet presAssocID="{4A55AC6D-A3E7-4082-8B98-3A352D9D867A}" presName="hierChild3" presStyleCnt="0"/>
      <dgm:spPr/>
    </dgm:pt>
  </dgm:ptLst>
  <dgm:cxnLst>
    <dgm:cxn modelId="{93662513-F907-4878-BD35-5A5C588515CE}" type="presOf" srcId="{DF1157DA-35E4-4C4C-B5B5-B85B2566805B}" destId="{D244FA5F-90FB-4EE4-BB3D-77805BD144D9}" srcOrd="0" destOrd="0" presId="urn:microsoft.com/office/officeart/2005/8/layout/orgChart1"/>
    <dgm:cxn modelId="{E9BA5722-6D17-46DD-A072-D1E52640E355}" type="presOf" srcId="{3C43000F-AC48-41C1-97CD-B7959DF94C06}" destId="{238602D2-C068-43F2-A1A0-1588172155E9}" srcOrd="0" destOrd="0" presId="urn:microsoft.com/office/officeart/2005/8/layout/orgChart1"/>
    <dgm:cxn modelId="{42EF6F26-3CFB-4E21-AF40-C4C9E5398126}" srcId="{F7E227F4-4377-404A-9731-F3E28E23D38B}" destId="{CE57C6CE-9196-4E9C-ABAC-9683D4D5682E}" srcOrd="0" destOrd="0" parTransId="{8C2A6E66-24DC-42AA-AC96-A6272C2DEB1C}" sibTransId="{BA29B194-3764-4665-A01F-7CA96211976A}"/>
    <dgm:cxn modelId="{3E093F29-4B7B-4A96-886B-A0C99DC15D03}" srcId="{3BEF6F94-F8FE-460F-A1BE-6ABD97875FAF}" destId="{62529482-48BF-48AB-A244-8A97731CCF80}" srcOrd="0" destOrd="0" parTransId="{A21A008D-AED6-410C-8AE4-127F0FB04A43}" sibTransId="{E5EE6DFE-1F1C-4F2D-BAAC-6B6333789D87}"/>
    <dgm:cxn modelId="{646AA74B-E83C-4C4A-B507-3A8ED8D77BE3}" type="presOf" srcId="{8CB6A611-4AEF-40DB-866B-BF3ED8B4389D}" destId="{FC607072-4115-4787-A327-4E69653660CB}" srcOrd="1" destOrd="0" presId="urn:microsoft.com/office/officeart/2005/8/layout/orgChart1"/>
    <dgm:cxn modelId="{84DAF76B-C8AB-419B-B344-C89B607D5CF2}" type="presOf" srcId="{315856A1-3865-482B-AC2C-2EB771619FEF}" destId="{AF5DD339-5D8B-4EA9-A528-2C5695F726D6}" srcOrd="0" destOrd="0" presId="urn:microsoft.com/office/officeart/2005/8/layout/orgChart1"/>
    <dgm:cxn modelId="{FBF3BA6D-2998-4A01-BF0D-E4BA5FC92644}" type="presOf" srcId="{8C2A6E66-24DC-42AA-AC96-A6272C2DEB1C}" destId="{F72C8B48-6617-4330-B6B7-1AEC3534D5DC}" srcOrd="0" destOrd="0" presId="urn:microsoft.com/office/officeart/2005/8/layout/orgChart1"/>
    <dgm:cxn modelId="{5E367C6E-4226-4A65-8125-5A36DF9936A9}" type="presOf" srcId="{4A55AC6D-A3E7-4082-8B98-3A352D9D867A}" destId="{5903DD3C-06F7-4446-AD27-811A20D1E646}" srcOrd="1" destOrd="0" presId="urn:microsoft.com/office/officeart/2005/8/layout/orgChart1"/>
    <dgm:cxn modelId="{154DF170-B5D2-415F-8C9E-A87F0D5156C8}" type="presOf" srcId="{DC43CF29-5289-43D1-A614-B0335DB3776B}" destId="{80180DF4-1044-4364-AA6A-BCBCEED9C6E5}" srcOrd="1" destOrd="0" presId="urn:microsoft.com/office/officeart/2005/8/layout/orgChart1"/>
    <dgm:cxn modelId="{897FF353-3F45-48BB-B788-5DCCE53618FD}" type="presOf" srcId="{CE57C6CE-9196-4E9C-ABAC-9683D4D5682E}" destId="{1C411A76-B1EE-4ECC-91DA-461D2F53273A}" srcOrd="0" destOrd="0" presId="urn:microsoft.com/office/officeart/2005/8/layout/orgChart1"/>
    <dgm:cxn modelId="{06285F54-0500-474F-88F7-9A9BA8A19FC0}" type="presOf" srcId="{3BEF6F94-F8FE-460F-A1BE-6ABD97875FAF}" destId="{2D5D1C48-F656-47B5-B75E-15647533336D}" srcOrd="0" destOrd="0" presId="urn:microsoft.com/office/officeart/2005/8/layout/orgChart1"/>
    <dgm:cxn modelId="{BFED1E56-A21B-4E86-AAC9-071440D5066C}" srcId="{8CB6A611-4AEF-40DB-866B-BF3ED8B4389D}" destId="{DC43CF29-5289-43D1-A614-B0335DB3776B}" srcOrd="0" destOrd="0" parTransId="{DF1157DA-35E4-4C4C-B5B5-B85B2566805B}" sibTransId="{6C5FCCC2-93F5-4E42-BD3F-B3CAD277ACB1}"/>
    <dgm:cxn modelId="{6EDA045A-0337-48A6-9067-7F5AF4D2F8FF}" type="presOf" srcId="{3BEF6F94-F8FE-460F-A1BE-6ABD97875FAF}" destId="{F2923F78-16D9-4787-94B0-6FDE5A9AE9D5}" srcOrd="1" destOrd="0" presId="urn:microsoft.com/office/officeart/2005/8/layout/orgChart1"/>
    <dgm:cxn modelId="{01BEFC7C-9C70-4E10-B902-737ED29C4A0D}" type="presOf" srcId="{62529482-48BF-48AB-A244-8A97731CCF80}" destId="{02E49C11-8CE2-4377-B961-9ABC2933E227}" srcOrd="1" destOrd="0" presId="urn:microsoft.com/office/officeart/2005/8/layout/orgChart1"/>
    <dgm:cxn modelId="{6FE2E99B-73AC-436D-88DA-A5D223E9D1C7}" type="presOf" srcId="{A21A008D-AED6-410C-8AE4-127F0FB04A43}" destId="{214C405F-360A-46F1-9308-B6EEB7D28035}" srcOrd="0" destOrd="0" presId="urn:microsoft.com/office/officeart/2005/8/layout/orgChart1"/>
    <dgm:cxn modelId="{A40C9E9C-E001-4B43-BEAF-50DEF2A48527}" srcId="{4A55AC6D-A3E7-4082-8B98-3A352D9D867A}" destId="{F7E227F4-4377-404A-9731-F3E28E23D38B}" srcOrd="2" destOrd="0" parTransId="{315856A1-3865-482B-AC2C-2EB771619FEF}" sibTransId="{B3026D53-DE4A-47FE-A0E2-3769C7079A6A}"/>
    <dgm:cxn modelId="{DAE6E4A4-E91E-47E2-AAEE-2BCC644D9896}" type="presOf" srcId="{4A55AC6D-A3E7-4082-8B98-3A352D9D867A}" destId="{709FC6EA-C7F0-418B-ABCC-DA68F57C2C2F}" srcOrd="0" destOrd="0" presId="urn:microsoft.com/office/officeart/2005/8/layout/orgChart1"/>
    <dgm:cxn modelId="{E8713ABC-516F-431D-9656-87CA8DEE0A5A}" type="presOf" srcId="{62529482-48BF-48AB-A244-8A97731CCF80}" destId="{3D1242C6-6CBF-4BC9-82CB-6F98B2DDFF50}" srcOrd="0" destOrd="0" presId="urn:microsoft.com/office/officeart/2005/8/layout/orgChart1"/>
    <dgm:cxn modelId="{824C53C6-6EC3-457C-839D-217B4040A426}" type="presOf" srcId="{8CB6A611-4AEF-40DB-866B-BF3ED8B4389D}" destId="{E7980DA6-D7F5-4899-BB40-5D2D54294AC5}" srcOrd="0" destOrd="0" presId="urn:microsoft.com/office/officeart/2005/8/layout/orgChart1"/>
    <dgm:cxn modelId="{C9E7CCC8-7A27-40B4-9326-19A12F8700B0}" srcId="{4A55AC6D-A3E7-4082-8B98-3A352D9D867A}" destId="{8CB6A611-4AEF-40DB-866B-BF3ED8B4389D}" srcOrd="1" destOrd="0" parTransId="{BFD293B9-1B4D-4E84-B9F1-9EB7B13F61CF}" sibTransId="{ADF043C8-4A0C-45C4-8836-62E13AB212CA}"/>
    <dgm:cxn modelId="{F67C10CA-8E90-4E7C-ADF8-585C859CF875}" type="presOf" srcId="{8DA55284-1CCF-49BF-9981-C431AF9FA181}" destId="{1F86791B-A5E0-4A22-9807-CAD6B0586C04}" srcOrd="0" destOrd="0" presId="urn:microsoft.com/office/officeart/2005/8/layout/orgChart1"/>
    <dgm:cxn modelId="{72B03ECA-ED05-4D1A-B1E1-C72F646855AE}" type="presOf" srcId="{DC43CF29-5289-43D1-A614-B0335DB3776B}" destId="{17277B9A-E85E-4E05-BEA2-85A42A0067EB}" srcOrd="0" destOrd="0" presId="urn:microsoft.com/office/officeart/2005/8/layout/orgChart1"/>
    <dgm:cxn modelId="{8509C6CD-C7DA-4C2D-892E-581E882D4F8D}" type="presOf" srcId="{F7E227F4-4377-404A-9731-F3E28E23D38B}" destId="{97DE37A4-1B39-4071-B379-709E0C93E118}" srcOrd="0" destOrd="0" presId="urn:microsoft.com/office/officeart/2005/8/layout/orgChart1"/>
    <dgm:cxn modelId="{273768D7-4722-4182-86B7-FCBC7A35B5A2}" srcId="{4A55AC6D-A3E7-4082-8B98-3A352D9D867A}" destId="{3BEF6F94-F8FE-460F-A1BE-6ABD97875FAF}" srcOrd="0" destOrd="0" parTransId="{3C43000F-AC48-41C1-97CD-B7959DF94C06}" sibTransId="{2337A00E-C0CE-45AF-9C05-5EB4628281D9}"/>
    <dgm:cxn modelId="{671F87E6-E2B0-4BED-846B-4EC86951380D}" type="presOf" srcId="{F7E227F4-4377-404A-9731-F3E28E23D38B}" destId="{B096FF6A-B0FC-4CE0-8F1C-A5D80542D94F}" srcOrd="1" destOrd="0" presId="urn:microsoft.com/office/officeart/2005/8/layout/orgChart1"/>
    <dgm:cxn modelId="{F4079DE8-D529-4CC8-AA24-040378AAC63F}" type="presOf" srcId="{BFD293B9-1B4D-4E84-B9F1-9EB7B13F61CF}" destId="{488EAE43-3466-4138-ACC5-4D1425CA0AED}" srcOrd="0" destOrd="0" presId="urn:microsoft.com/office/officeart/2005/8/layout/orgChart1"/>
    <dgm:cxn modelId="{C8A14CF2-75F7-4343-95D2-AF03DBD4F580}" srcId="{8DA55284-1CCF-49BF-9981-C431AF9FA181}" destId="{4A55AC6D-A3E7-4082-8B98-3A352D9D867A}" srcOrd="0" destOrd="0" parTransId="{309F2CA6-35F9-4942-B230-FA305C250E43}" sibTransId="{88423554-7CB0-4E13-A389-E4468546C87B}"/>
    <dgm:cxn modelId="{A61EACFA-85A7-44C3-A9F2-B6AB8B4EA633}" type="presOf" srcId="{CE57C6CE-9196-4E9C-ABAC-9683D4D5682E}" destId="{F166B057-3F8F-4E22-BB02-6FDFA6ADD564}" srcOrd="1" destOrd="0" presId="urn:microsoft.com/office/officeart/2005/8/layout/orgChart1"/>
    <dgm:cxn modelId="{E781FCD2-456F-400A-ABF5-302FCB016555}" type="presParOf" srcId="{1F86791B-A5E0-4A22-9807-CAD6B0586C04}" destId="{228C2850-21ED-4DAA-8384-2275AC747DE3}" srcOrd="0" destOrd="0" presId="urn:microsoft.com/office/officeart/2005/8/layout/orgChart1"/>
    <dgm:cxn modelId="{003CEC39-3AA8-43D2-92CA-8C299C746215}" type="presParOf" srcId="{228C2850-21ED-4DAA-8384-2275AC747DE3}" destId="{06E5122C-2BDF-4C9F-8C4F-52324AA17F80}" srcOrd="0" destOrd="0" presId="urn:microsoft.com/office/officeart/2005/8/layout/orgChart1"/>
    <dgm:cxn modelId="{ED16AEA1-53D4-422A-BDE5-78245C9DA9B7}" type="presParOf" srcId="{06E5122C-2BDF-4C9F-8C4F-52324AA17F80}" destId="{709FC6EA-C7F0-418B-ABCC-DA68F57C2C2F}" srcOrd="0" destOrd="0" presId="urn:microsoft.com/office/officeart/2005/8/layout/orgChart1"/>
    <dgm:cxn modelId="{17241642-522B-4ED0-956C-B700E52C0E7C}" type="presParOf" srcId="{06E5122C-2BDF-4C9F-8C4F-52324AA17F80}" destId="{5903DD3C-06F7-4446-AD27-811A20D1E646}" srcOrd="1" destOrd="0" presId="urn:microsoft.com/office/officeart/2005/8/layout/orgChart1"/>
    <dgm:cxn modelId="{4FDC0449-15F7-4D08-B18B-2101B0E0F7F8}" type="presParOf" srcId="{228C2850-21ED-4DAA-8384-2275AC747DE3}" destId="{F1319B9D-7492-4B1C-8494-280DE83B8CF6}" srcOrd="1" destOrd="0" presId="urn:microsoft.com/office/officeart/2005/8/layout/orgChart1"/>
    <dgm:cxn modelId="{F6F0C7A6-37F6-46C6-8899-6FAA574E731A}" type="presParOf" srcId="{F1319B9D-7492-4B1C-8494-280DE83B8CF6}" destId="{238602D2-C068-43F2-A1A0-1588172155E9}" srcOrd="0" destOrd="0" presId="urn:microsoft.com/office/officeart/2005/8/layout/orgChart1"/>
    <dgm:cxn modelId="{3C86B7E4-E8F7-4343-9707-491204263DE4}" type="presParOf" srcId="{F1319B9D-7492-4B1C-8494-280DE83B8CF6}" destId="{F6C4FB96-1B6B-4D0B-A0D2-EB776AC9BA3F}" srcOrd="1" destOrd="0" presId="urn:microsoft.com/office/officeart/2005/8/layout/orgChart1"/>
    <dgm:cxn modelId="{0D7B43D0-105A-45EE-ABA2-797D826A44C3}" type="presParOf" srcId="{F6C4FB96-1B6B-4D0B-A0D2-EB776AC9BA3F}" destId="{7BEB8E56-B030-435E-ACC0-43E4C4E5C263}" srcOrd="0" destOrd="0" presId="urn:microsoft.com/office/officeart/2005/8/layout/orgChart1"/>
    <dgm:cxn modelId="{F99169AA-5272-468E-A759-115B6CC6F7ED}" type="presParOf" srcId="{7BEB8E56-B030-435E-ACC0-43E4C4E5C263}" destId="{2D5D1C48-F656-47B5-B75E-15647533336D}" srcOrd="0" destOrd="0" presId="urn:microsoft.com/office/officeart/2005/8/layout/orgChart1"/>
    <dgm:cxn modelId="{D71AEC8C-4730-4206-86FA-BE37539C9262}" type="presParOf" srcId="{7BEB8E56-B030-435E-ACC0-43E4C4E5C263}" destId="{F2923F78-16D9-4787-94B0-6FDE5A9AE9D5}" srcOrd="1" destOrd="0" presId="urn:microsoft.com/office/officeart/2005/8/layout/orgChart1"/>
    <dgm:cxn modelId="{3188A7DF-E90B-41F8-A40F-D3D80135698D}" type="presParOf" srcId="{F6C4FB96-1B6B-4D0B-A0D2-EB776AC9BA3F}" destId="{4DBBB0FD-15C5-4560-B312-34F20C7C82F0}" srcOrd="1" destOrd="0" presId="urn:microsoft.com/office/officeart/2005/8/layout/orgChart1"/>
    <dgm:cxn modelId="{FCE1F857-F587-4BDA-A1DD-098A80E867F3}" type="presParOf" srcId="{4DBBB0FD-15C5-4560-B312-34F20C7C82F0}" destId="{214C405F-360A-46F1-9308-B6EEB7D28035}" srcOrd="0" destOrd="0" presId="urn:microsoft.com/office/officeart/2005/8/layout/orgChart1"/>
    <dgm:cxn modelId="{3E83B36D-1E4D-4375-9533-A00343E677BA}" type="presParOf" srcId="{4DBBB0FD-15C5-4560-B312-34F20C7C82F0}" destId="{E9F9956F-6246-4707-9E6D-A448C9E7323A}" srcOrd="1" destOrd="0" presId="urn:microsoft.com/office/officeart/2005/8/layout/orgChart1"/>
    <dgm:cxn modelId="{241AB81D-E5D3-4D91-BD20-EF9F10C7E066}" type="presParOf" srcId="{E9F9956F-6246-4707-9E6D-A448C9E7323A}" destId="{897BB96A-F634-49E1-8A33-9BEA3F0FC54B}" srcOrd="0" destOrd="0" presId="urn:microsoft.com/office/officeart/2005/8/layout/orgChart1"/>
    <dgm:cxn modelId="{20A91311-DCA6-4E21-AF4B-34AC5DD80F44}" type="presParOf" srcId="{897BB96A-F634-49E1-8A33-9BEA3F0FC54B}" destId="{3D1242C6-6CBF-4BC9-82CB-6F98B2DDFF50}" srcOrd="0" destOrd="0" presId="urn:microsoft.com/office/officeart/2005/8/layout/orgChart1"/>
    <dgm:cxn modelId="{84E86B4C-1C01-492A-A62F-1E7FB987AB6F}" type="presParOf" srcId="{897BB96A-F634-49E1-8A33-9BEA3F0FC54B}" destId="{02E49C11-8CE2-4377-B961-9ABC2933E227}" srcOrd="1" destOrd="0" presId="urn:microsoft.com/office/officeart/2005/8/layout/orgChart1"/>
    <dgm:cxn modelId="{10071FB9-6D3B-4004-B3C2-C7A00A35D2CD}" type="presParOf" srcId="{E9F9956F-6246-4707-9E6D-A448C9E7323A}" destId="{AF23C316-58A7-4C08-A60B-8747648E26C6}" srcOrd="1" destOrd="0" presId="urn:microsoft.com/office/officeart/2005/8/layout/orgChart1"/>
    <dgm:cxn modelId="{D6987A46-67EC-4223-86FD-1188BD238D3F}" type="presParOf" srcId="{E9F9956F-6246-4707-9E6D-A448C9E7323A}" destId="{60BB7493-0FAF-4BBD-B3B5-79119D95053B}" srcOrd="2" destOrd="0" presId="urn:microsoft.com/office/officeart/2005/8/layout/orgChart1"/>
    <dgm:cxn modelId="{4C0FEB71-BFF1-4FDD-8C26-3E49B03C0243}" type="presParOf" srcId="{F6C4FB96-1B6B-4D0B-A0D2-EB776AC9BA3F}" destId="{D361885D-DB0D-4372-A253-9BE8CF6D0582}" srcOrd="2" destOrd="0" presId="urn:microsoft.com/office/officeart/2005/8/layout/orgChart1"/>
    <dgm:cxn modelId="{62818871-9873-45C9-A7F7-AE622D2AA225}" type="presParOf" srcId="{F1319B9D-7492-4B1C-8494-280DE83B8CF6}" destId="{488EAE43-3466-4138-ACC5-4D1425CA0AED}" srcOrd="2" destOrd="0" presId="urn:microsoft.com/office/officeart/2005/8/layout/orgChart1"/>
    <dgm:cxn modelId="{192BB422-EC8E-465C-9509-2D84C4517A75}" type="presParOf" srcId="{F1319B9D-7492-4B1C-8494-280DE83B8CF6}" destId="{60D2B8E8-889B-43C7-8D0E-4AD313770ECA}" srcOrd="3" destOrd="0" presId="urn:microsoft.com/office/officeart/2005/8/layout/orgChart1"/>
    <dgm:cxn modelId="{6EE5412A-BEDC-4F23-BDFC-2CBF226BF939}" type="presParOf" srcId="{60D2B8E8-889B-43C7-8D0E-4AD313770ECA}" destId="{8A4B86A1-1117-4550-B351-3842CE1C7F00}" srcOrd="0" destOrd="0" presId="urn:microsoft.com/office/officeart/2005/8/layout/orgChart1"/>
    <dgm:cxn modelId="{ECAAA866-E47D-4BC6-B3F7-F79CDACB823E}" type="presParOf" srcId="{8A4B86A1-1117-4550-B351-3842CE1C7F00}" destId="{E7980DA6-D7F5-4899-BB40-5D2D54294AC5}" srcOrd="0" destOrd="0" presId="urn:microsoft.com/office/officeart/2005/8/layout/orgChart1"/>
    <dgm:cxn modelId="{9D580586-5613-4CD6-B8EA-0C18684253C1}" type="presParOf" srcId="{8A4B86A1-1117-4550-B351-3842CE1C7F00}" destId="{FC607072-4115-4787-A327-4E69653660CB}" srcOrd="1" destOrd="0" presId="urn:microsoft.com/office/officeart/2005/8/layout/orgChart1"/>
    <dgm:cxn modelId="{D9A3F55D-6607-4998-B515-C61072026D18}" type="presParOf" srcId="{60D2B8E8-889B-43C7-8D0E-4AD313770ECA}" destId="{D72A4BF6-2D89-4051-A309-5626A92BC9A7}" srcOrd="1" destOrd="0" presId="urn:microsoft.com/office/officeart/2005/8/layout/orgChart1"/>
    <dgm:cxn modelId="{AACD0560-20CD-4708-AC5C-EA466C7DDD34}" type="presParOf" srcId="{D72A4BF6-2D89-4051-A309-5626A92BC9A7}" destId="{D244FA5F-90FB-4EE4-BB3D-77805BD144D9}" srcOrd="0" destOrd="0" presId="urn:microsoft.com/office/officeart/2005/8/layout/orgChart1"/>
    <dgm:cxn modelId="{514B65B2-0300-4036-AC2A-6B841A5BAAA2}" type="presParOf" srcId="{D72A4BF6-2D89-4051-A309-5626A92BC9A7}" destId="{E2DB266D-1E13-43E9-9649-2D4D9633C830}" srcOrd="1" destOrd="0" presId="urn:microsoft.com/office/officeart/2005/8/layout/orgChart1"/>
    <dgm:cxn modelId="{60FF2262-8852-4B5D-81C0-606B730D232C}" type="presParOf" srcId="{E2DB266D-1E13-43E9-9649-2D4D9633C830}" destId="{4EC4CC51-9BCD-4AFF-9DEB-9E5FA4BD1926}" srcOrd="0" destOrd="0" presId="urn:microsoft.com/office/officeart/2005/8/layout/orgChart1"/>
    <dgm:cxn modelId="{BF60DB7E-3346-4FE3-98FE-D41B7AADD1C7}" type="presParOf" srcId="{4EC4CC51-9BCD-4AFF-9DEB-9E5FA4BD1926}" destId="{17277B9A-E85E-4E05-BEA2-85A42A0067EB}" srcOrd="0" destOrd="0" presId="urn:microsoft.com/office/officeart/2005/8/layout/orgChart1"/>
    <dgm:cxn modelId="{82AD2F2F-87FC-4147-98E9-792092D44E4A}" type="presParOf" srcId="{4EC4CC51-9BCD-4AFF-9DEB-9E5FA4BD1926}" destId="{80180DF4-1044-4364-AA6A-BCBCEED9C6E5}" srcOrd="1" destOrd="0" presId="urn:microsoft.com/office/officeart/2005/8/layout/orgChart1"/>
    <dgm:cxn modelId="{94473A8E-C24C-48B4-A3CA-BC044B5DD8AA}" type="presParOf" srcId="{E2DB266D-1E13-43E9-9649-2D4D9633C830}" destId="{A58C6CEB-2DF8-4D60-91E6-00819146C501}" srcOrd="1" destOrd="0" presId="urn:microsoft.com/office/officeart/2005/8/layout/orgChart1"/>
    <dgm:cxn modelId="{B62207E7-1600-422C-A557-B43B49FBB887}" type="presParOf" srcId="{E2DB266D-1E13-43E9-9649-2D4D9633C830}" destId="{15D429D7-34CC-4022-B290-93C1446DAB6D}" srcOrd="2" destOrd="0" presId="urn:microsoft.com/office/officeart/2005/8/layout/orgChart1"/>
    <dgm:cxn modelId="{FBB57CC9-8B72-4B4C-808D-DAC6F486273C}" type="presParOf" srcId="{60D2B8E8-889B-43C7-8D0E-4AD313770ECA}" destId="{9578C813-2878-43B3-8201-93D7F1B7AC3D}" srcOrd="2" destOrd="0" presId="urn:microsoft.com/office/officeart/2005/8/layout/orgChart1"/>
    <dgm:cxn modelId="{CD8D221E-29D6-4E65-B55B-C8DFAF47B831}" type="presParOf" srcId="{F1319B9D-7492-4B1C-8494-280DE83B8CF6}" destId="{AF5DD339-5D8B-4EA9-A528-2C5695F726D6}" srcOrd="4" destOrd="0" presId="urn:microsoft.com/office/officeart/2005/8/layout/orgChart1"/>
    <dgm:cxn modelId="{BB928ABE-5AAA-4829-8C80-13DD408CB6A9}" type="presParOf" srcId="{F1319B9D-7492-4B1C-8494-280DE83B8CF6}" destId="{E625FD9C-19BE-4930-9EF7-6530A3FC83D0}" srcOrd="5" destOrd="0" presId="urn:microsoft.com/office/officeart/2005/8/layout/orgChart1"/>
    <dgm:cxn modelId="{6BDE6702-BEB3-4E02-8412-B01D3D94E3F1}" type="presParOf" srcId="{E625FD9C-19BE-4930-9EF7-6530A3FC83D0}" destId="{4F4DE95A-B6F2-404B-BDFE-2AF639CF62DC}" srcOrd="0" destOrd="0" presId="urn:microsoft.com/office/officeart/2005/8/layout/orgChart1"/>
    <dgm:cxn modelId="{2ABC1FF3-6F47-405A-BECA-5F3DBD55B6F6}" type="presParOf" srcId="{4F4DE95A-B6F2-404B-BDFE-2AF639CF62DC}" destId="{97DE37A4-1B39-4071-B379-709E0C93E118}" srcOrd="0" destOrd="0" presId="urn:microsoft.com/office/officeart/2005/8/layout/orgChart1"/>
    <dgm:cxn modelId="{CBFDC594-9166-44F5-894E-AD1BB72E1E38}" type="presParOf" srcId="{4F4DE95A-B6F2-404B-BDFE-2AF639CF62DC}" destId="{B096FF6A-B0FC-4CE0-8F1C-A5D80542D94F}" srcOrd="1" destOrd="0" presId="urn:microsoft.com/office/officeart/2005/8/layout/orgChart1"/>
    <dgm:cxn modelId="{D20F2289-C60E-420E-AF60-7390DE7C0074}" type="presParOf" srcId="{E625FD9C-19BE-4930-9EF7-6530A3FC83D0}" destId="{011D1B1F-302A-49D1-83E3-577ECC6DCEBA}" srcOrd="1" destOrd="0" presId="urn:microsoft.com/office/officeart/2005/8/layout/orgChart1"/>
    <dgm:cxn modelId="{7AFD3EF0-86F5-40BB-8F42-D76ADB861074}" type="presParOf" srcId="{011D1B1F-302A-49D1-83E3-577ECC6DCEBA}" destId="{F72C8B48-6617-4330-B6B7-1AEC3534D5DC}" srcOrd="0" destOrd="0" presId="urn:microsoft.com/office/officeart/2005/8/layout/orgChart1"/>
    <dgm:cxn modelId="{5B5AE508-3553-4C4B-8BA9-238A76275725}" type="presParOf" srcId="{011D1B1F-302A-49D1-83E3-577ECC6DCEBA}" destId="{4228E82D-D699-4730-B410-A52DA9E7AEE9}" srcOrd="1" destOrd="0" presId="urn:microsoft.com/office/officeart/2005/8/layout/orgChart1"/>
    <dgm:cxn modelId="{9D0F4BE8-2BE1-4107-91FD-60F0EB068897}" type="presParOf" srcId="{4228E82D-D699-4730-B410-A52DA9E7AEE9}" destId="{9B070AA5-D219-4E6B-891A-A6FB30768C07}" srcOrd="0" destOrd="0" presId="urn:microsoft.com/office/officeart/2005/8/layout/orgChart1"/>
    <dgm:cxn modelId="{5DB9D522-DAE4-48AD-AD86-356D215F8647}" type="presParOf" srcId="{9B070AA5-D219-4E6B-891A-A6FB30768C07}" destId="{1C411A76-B1EE-4ECC-91DA-461D2F53273A}" srcOrd="0" destOrd="0" presId="urn:microsoft.com/office/officeart/2005/8/layout/orgChart1"/>
    <dgm:cxn modelId="{D5B4D144-A0F0-4805-97B4-6A66AD84FC48}" type="presParOf" srcId="{9B070AA5-D219-4E6B-891A-A6FB30768C07}" destId="{F166B057-3F8F-4E22-BB02-6FDFA6ADD564}" srcOrd="1" destOrd="0" presId="urn:microsoft.com/office/officeart/2005/8/layout/orgChart1"/>
    <dgm:cxn modelId="{637C6A05-48FA-4AA1-B13F-5A0EF3AE3B4F}" type="presParOf" srcId="{4228E82D-D699-4730-B410-A52DA9E7AEE9}" destId="{C2165485-8EC3-442E-8F44-932F0E76E821}" srcOrd="1" destOrd="0" presId="urn:microsoft.com/office/officeart/2005/8/layout/orgChart1"/>
    <dgm:cxn modelId="{CAE139A9-C682-40DA-B55C-1A437A3400D7}" type="presParOf" srcId="{4228E82D-D699-4730-B410-A52DA9E7AEE9}" destId="{7F66B977-45CA-4428-A384-C3AF1F897B68}" srcOrd="2" destOrd="0" presId="urn:microsoft.com/office/officeart/2005/8/layout/orgChart1"/>
    <dgm:cxn modelId="{C8D0F248-E1CA-4909-8FC4-2CBC5481D7DC}" type="presParOf" srcId="{E625FD9C-19BE-4930-9EF7-6530A3FC83D0}" destId="{7426A61A-43EF-46FB-9503-0F3FC6916B30}" srcOrd="2" destOrd="0" presId="urn:microsoft.com/office/officeart/2005/8/layout/orgChart1"/>
    <dgm:cxn modelId="{68457A5B-731E-4879-97F3-1718C1F35F93}" type="presParOf" srcId="{228C2850-21ED-4DAA-8384-2275AC747DE3}" destId="{41ADE7B2-EB17-4111-8A95-AFF0DBD818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F62E7-1B11-4FAA-BE76-4C7772584FB3}">
      <dsp:nvSpPr>
        <dsp:cNvPr id="0" name=""/>
        <dsp:cNvSpPr/>
      </dsp:nvSpPr>
      <dsp:spPr>
        <a:xfrm>
          <a:off x="547427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1AD14-C9B9-405B-8786-F03D79395B52}">
      <dsp:nvSpPr>
        <dsp:cNvPr id="0" name=""/>
        <dsp:cNvSpPr/>
      </dsp:nvSpPr>
      <dsp:spPr>
        <a:xfrm>
          <a:off x="625206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DD339-5D8B-4EA9-A528-2C5695F726D6}">
      <dsp:nvSpPr>
        <dsp:cNvPr id="0" name=""/>
        <dsp:cNvSpPr/>
      </dsp:nvSpPr>
      <dsp:spPr>
        <a:xfrm>
          <a:off x="3806651" y="1031420"/>
          <a:ext cx="2491134" cy="432345"/>
        </a:xfrm>
        <a:custGeom>
          <a:avLst/>
          <a:gdLst/>
          <a:ahLst/>
          <a:cxnLst/>
          <a:rect l="0" t="0" r="0" b="0"/>
          <a:pathLst>
            <a:path>
              <a:moveTo>
                <a:pt x="0" y="0"/>
              </a:moveTo>
              <a:lnTo>
                <a:pt x="0" y="216172"/>
              </a:lnTo>
              <a:lnTo>
                <a:pt x="2491134" y="216172"/>
              </a:lnTo>
              <a:lnTo>
                <a:pt x="2491134"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25194-08B6-42AB-BAB7-DBE8EED04E5F}">
      <dsp:nvSpPr>
        <dsp:cNvPr id="0" name=""/>
        <dsp:cNvSpPr/>
      </dsp:nvSpPr>
      <dsp:spPr>
        <a:xfrm>
          <a:off x="2983135"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4FA5F-90FB-4EE4-BB3D-77805BD144D9}">
      <dsp:nvSpPr>
        <dsp:cNvPr id="0" name=""/>
        <dsp:cNvSpPr/>
      </dsp:nvSpPr>
      <dsp:spPr>
        <a:xfrm>
          <a:off x="3760931"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EAE43-3466-4138-ACC5-4D1425CA0AED}">
      <dsp:nvSpPr>
        <dsp:cNvPr id="0" name=""/>
        <dsp:cNvSpPr/>
      </dsp:nvSpPr>
      <dsp:spPr>
        <a:xfrm>
          <a:off x="3760931" y="1031420"/>
          <a:ext cx="91440" cy="432345"/>
        </a:xfrm>
        <a:custGeom>
          <a:avLst/>
          <a:gdLst/>
          <a:ahLst/>
          <a:cxnLst/>
          <a:rect l="0" t="0" r="0" b="0"/>
          <a:pathLst>
            <a:path>
              <a:moveTo>
                <a:pt x="45720" y="0"/>
              </a:moveTo>
              <a:lnTo>
                <a:pt x="4572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C7636-7BDA-4B91-B431-4271E19A9E26}">
      <dsp:nvSpPr>
        <dsp:cNvPr id="0" name=""/>
        <dsp:cNvSpPr/>
      </dsp:nvSpPr>
      <dsp:spPr>
        <a:xfrm>
          <a:off x="49200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405F-360A-46F1-9308-B6EEB7D28035}">
      <dsp:nvSpPr>
        <dsp:cNvPr id="0" name=""/>
        <dsp:cNvSpPr/>
      </dsp:nvSpPr>
      <dsp:spPr>
        <a:xfrm>
          <a:off x="126979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8602D2-C068-43F2-A1A0-1588172155E9}">
      <dsp:nvSpPr>
        <dsp:cNvPr id="0" name=""/>
        <dsp:cNvSpPr/>
      </dsp:nvSpPr>
      <dsp:spPr>
        <a:xfrm>
          <a:off x="1315516" y="1031420"/>
          <a:ext cx="2491134" cy="432345"/>
        </a:xfrm>
        <a:custGeom>
          <a:avLst/>
          <a:gdLst/>
          <a:ahLst/>
          <a:cxnLst/>
          <a:rect l="0" t="0" r="0" b="0"/>
          <a:pathLst>
            <a:path>
              <a:moveTo>
                <a:pt x="2491134" y="0"/>
              </a:moveTo>
              <a:lnTo>
                <a:pt x="2491134" y="216172"/>
              </a:lnTo>
              <a:lnTo>
                <a:pt x="0" y="216172"/>
              </a:lnTo>
              <a:lnTo>
                <a:pt x="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FC6EA-C7F0-418B-ABCC-DA68F57C2C2F}">
      <dsp:nvSpPr>
        <dsp:cNvPr id="0" name=""/>
        <dsp:cNvSpPr/>
      </dsp:nvSpPr>
      <dsp:spPr>
        <a:xfrm>
          <a:off x="2777256" y="2025"/>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Y Continuous and X Discrete</a:t>
          </a:r>
        </a:p>
      </dsp:txBody>
      <dsp:txXfrm>
        <a:off x="2777256" y="2025"/>
        <a:ext cx="2058789" cy="1029394"/>
      </dsp:txXfrm>
    </dsp:sp>
    <dsp:sp modelId="{2D5D1C48-F656-47B5-B75E-15647533336D}">
      <dsp:nvSpPr>
        <dsp:cNvPr id="0" name=""/>
        <dsp:cNvSpPr/>
      </dsp:nvSpPr>
      <dsp:spPr>
        <a:xfrm>
          <a:off x="286122"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1 Sample vs STD</a:t>
          </a:r>
        </a:p>
      </dsp:txBody>
      <dsp:txXfrm>
        <a:off x="286122" y="1463766"/>
        <a:ext cx="2058789" cy="1029394"/>
      </dsp:txXfrm>
    </dsp:sp>
    <dsp:sp modelId="{3D1242C6-6CBF-4BC9-82CB-6F98B2DDFF50}">
      <dsp:nvSpPr>
        <dsp:cNvPr id="0" name=""/>
        <dsp:cNvSpPr/>
      </dsp:nvSpPr>
      <dsp:spPr>
        <a:xfrm>
          <a:off x="286122"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86122" y="2925506"/>
        <a:ext cx="2058789" cy="1029394"/>
      </dsp:txXfrm>
    </dsp:sp>
    <dsp:sp modelId="{B21E7996-164C-4500-95D2-717E9106B5E6}">
      <dsp:nvSpPr>
        <dsp:cNvPr id="0" name=""/>
        <dsp:cNvSpPr/>
      </dsp:nvSpPr>
      <dsp:spPr>
        <a:xfrm>
          <a:off x="800819"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sample t test</a:t>
          </a:r>
        </a:p>
      </dsp:txBody>
      <dsp:txXfrm>
        <a:off x="800819" y="4387246"/>
        <a:ext cx="2058789" cy="1029394"/>
      </dsp:txXfrm>
    </dsp:sp>
    <dsp:sp modelId="{E7980DA6-D7F5-4899-BB40-5D2D54294AC5}">
      <dsp:nvSpPr>
        <dsp:cNvPr id="0" name=""/>
        <dsp:cNvSpPr/>
      </dsp:nvSpPr>
      <dsp:spPr>
        <a:xfrm>
          <a:off x="2777256"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2 samples</a:t>
          </a:r>
        </a:p>
      </dsp:txBody>
      <dsp:txXfrm>
        <a:off x="2777256" y="1463766"/>
        <a:ext cx="2058789" cy="1029394"/>
      </dsp:txXfrm>
    </dsp:sp>
    <dsp:sp modelId="{17277B9A-E85E-4E05-BEA2-85A42A0067EB}">
      <dsp:nvSpPr>
        <dsp:cNvPr id="0" name=""/>
        <dsp:cNvSpPr/>
      </dsp:nvSpPr>
      <dsp:spPr>
        <a:xfrm>
          <a:off x="2777256"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777256" y="2925506"/>
        <a:ext cx="2058789" cy="1029394"/>
      </dsp:txXfrm>
    </dsp:sp>
    <dsp:sp modelId="{1A97A3F7-7812-45B7-A218-5ADC8B41186F}">
      <dsp:nvSpPr>
        <dsp:cNvPr id="0" name=""/>
        <dsp:cNvSpPr/>
      </dsp:nvSpPr>
      <dsp:spPr>
        <a:xfrm>
          <a:off x="3291954"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Two sample t test</a:t>
          </a:r>
        </a:p>
      </dsp:txBody>
      <dsp:txXfrm>
        <a:off x="3291954" y="4387246"/>
        <a:ext cx="2058789" cy="1029394"/>
      </dsp:txXfrm>
    </dsp:sp>
    <dsp:sp modelId="{97DE37A4-1B39-4071-B379-709E0C93E118}">
      <dsp:nvSpPr>
        <dsp:cNvPr id="0" name=""/>
        <dsp:cNvSpPr/>
      </dsp:nvSpPr>
      <dsp:spPr>
        <a:xfrm>
          <a:off x="5268391"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3 or more samples</a:t>
          </a:r>
        </a:p>
      </dsp:txBody>
      <dsp:txXfrm>
        <a:off x="5268391" y="1463766"/>
        <a:ext cx="2058789" cy="1029394"/>
      </dsp:txXfrm>
    </dsp:sp>
    <dsp:sp modelId="{B03EDF45-B698-4574-BE4A-2A090FA171E2}">
      <dsp:nvSpPr>
        <dsp:cNvPr id="0" name=""/>
        <dsp:cNvSpPr/>
      </dsp:nvSpPr>
      <dsp:spPr>
        <a:xfrm>
          <a:off x="5268391"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5268391" y="2925506"/>
        <a:ext cx="2058789" cy="1029394"/>
      </dsp:txXfrm>
    </dsp:sp>
    <dsp:sp modelId="{77786345-0361-4D0E-BA8A-8512405D5E6E}">
      <dsp:nvSpPr>
        <dsp:cNvPr id="0" name=""/>
        <dsp:cNvSpPr/>
      </dsp:nvSpPr>
      <dsp:spPr>
        <a:xfrm>
          <a:off x="5783088"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Way ANOVA</a:t>
          </a:r>
        </a:p>
      </dsp:txBody>
      <dsp:txXfrm>
        <a:off x="5783088" y="4387246"/>
        <a:ext cx="2058789" cy="1029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C8B48-6617-4330-B6B7-1AEC3534D5DC}">
      <dsp:nvSpPr>
        <dsp:cNvPr id="0" name=""/>
        <dsp:cNvSpPr/>
      </dsp:nvSpPr>
      <dsp:spPr>
        <a:xfrm>
          <a:off x="5579616" y="3262478"/>
          <a:ext cx="331886" cy="1017785"/>
        </a:xfrm>
        <a:custGeom>
          <a:avLst/>
          <a:gdLst/>
          <a:ahLst/>
          <a:cxnLst/>
          <a:rect l="0" t="0" r="0" b="0"/>
          <a:pathLst>
            <a:path>
              <a:moveTo>
                <a:pt x="0" y="0"/>
              </a:moveTo>
              <a:lnTo>
                <a:pt x="0" y="1017785"/>
              </a:lnTo>
              <a:lnTo>
                <a:pt x="331886" y="1017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DD339-5D8B-4EA9-A528-2C5695F726D6}">
      <dsp:nvSpPr>
        <dsp:cNvPr id="0" name=""/>
        <dsp:cNvSpPr/>
      </dsp:nvSpPr>
      <dsp:spPr>
        <a:xfrm>
          <a:off x="3787427" y="1691547"/>
          <a:ext cx="2677219" cy="464641"/>
        </a:xfrm>
        <a:custGeom>
          <a:avLst/>
          <a:gdLst/>
          <a:ahLst/>
          <a:cxnLst/>
          <a:rect l="0" t="0" r="0" b="0"/>
          <a:pathLst>
            <a:path>
              <a:moveTo>
                <a:pt x="0" y="0"/>
              </a:moveTo>
              <a:lnTo>
                <a:pt x="0" y="232320"/>
              </a:lnTo>
              <a:lnTo>
                <a:pt x="2677219" y="232320"/>
              </a:lnTo>
              <a:lnTo>
                <a:pt x="2677219" y="4646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4FA5F-90FB-4EE4-BB3D-77805BD144D9}">
      <dsp:nvSpPr>
        <dsp:cNvPr id="0" name=""/>
        <dsp:cNvSpPr/>
      </dsp:nvSpPr>
      <dsp:spPr>
        <a:xfrm>
          <a:off x="2902396" y="3262478"/>
          <a:ext cx="331886" cy="1017785"/>
        </a:xfrm>
        <a:custGeom>
          <a:avLst/>
          <a:gdLst/>
          <a:ahLst/>
          <a:cxnLst/>
          <a:rect l="0" t="0" r="0" b="0"/>
          <a:pathLst>
            <a:path>
              <a:moveTo>
                <a:pt x="0" y="0"/>
              </a:moveTo>
              <a:lnTo>
                <a:pt x="0" y="1017785"/>
              </a:lnTo>
              <a:lnTo>
                <a:pt x="331886" y="1017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EAE43-3466-4138-ACC5-4D1425CA0AED}">
      <dsp:nvSpPr>
        <dsp:cNvPr id="0" name=""/>
        <dsp:cNvSpPr/>
      </dsp:nvSpPr>
      <dsp:spPr>
        <a:xfrm>
          <a:off x="3741707" y="1691547"/>
          <a:ext cx="91440" cy="464641"/>
        </a:xfrm>
        <a:custGeom>
          <a:avLst/>
          <a:gdLst/>
          <a:ahLst/>
          <a:cxnLst/>
          <a:rect l="0" t="0" r="0" b="0"/>
          <a:pathLst>
            <a:path>
              <a:moveTo>
                <a:pt x="45720" y="0"/>
              </a:moveTo>
              <a:lnTo>
                <a:pt x="45720" y="4646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405F-360A-46F1-9308-B6EEB7D28035}">
      <dsp:nvSpPr>
        <dsp:cNvPr id="0" name=""/>
        <dsp:cNvSpPr/>
      </dsp:nvSpPr>
      <dsp:spPr>
        <a:xfrm>
          <a:off x="225176" y="3262478"/>
          <a:ext cx="331886" cy="1017785"/>
        </a:xfrm>
        <a:custGeom>
          <a:avLst/>
          <a:gdLst/>
          <a:ahLst/>
          <a:cxnLst/>
          <a:rect l="0" t="0" r="0" b="0"/>
          <a:pathLst>
            <a:path>
              <a:moveTo>
                <a:pt x="0" y="0"/>
              </a:moveTo>
              <a:lnTo>
                <a:pt x="0" y="1017785"/>
              </a:lnTo>
              <a:lnTo>
                <a:pt x="331886" y="1017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8602D2-C068-43F2-A1A0-1588172155E9}">
      <dsp:nvSpPr>
        <dsp:cNvPr id="0" name=""/>
        <dsp:cNvSpPr/>
      </dsp:nvSpPr>
      <dsp:spPr>
        <a:xfrm>
          <a:off x="1110208" y="1691547"/>
          <a:ext cx="2677219" cy="464641"/>
        </a:xfrm>
        <a:custGeom>
          <a:avLst/>
          <a:gdLst/>
          <a:ahLst/>
          <a:cxnLst/>
          <a:rect l="0" t="0" r="0" b="0"/>
          <a:pathLst>
            <a:path>
              <a:moveTo>
                <a:pt x="2677219" y="0"/>
              </a:moveTo>
              <a:lnTo>
                <a:pt x="2677219" y="232320"/>
              </a:lnTo>
              <a:lnTo>
                <a:pt x="0" y="232320"/>
              </a:lnTo>
              <a:lnTo>
                <a:pt x="0" y="4646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FC6EA-C7F0-418B-ABCC-DA68F57C2C2F}">
      <dsp:nvSpPr>
        <dsp:cNvPr id="0" name=""/>
        <dsp:cNvSpPr/>
      </dsp:nvSpPr>
      <dsp:spPr>
        <a:xfrm>
          <a:off x="2681138" y="585258"/>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Y Discrete and X Discrete</a:t>
          </a:r>
        </a:p>
      </dsp:txBody>
      <dsp:txXfrm>
        <a:off x="2681138" y="585258"/>
        <a:ext cx="2212578" cy="1106289"/>
      </dsp:txXfrm>
    </dsp:sp>
    <dsp:sp modelId="{2D5D1C48-F656-47B5-B75E-15647533336D}">
      <dsp:nvSpPr>
        <dsp:cNvPr id="0" name=""/>
        <dsp:cNvSpPr/>
      </dsp:nvSpPr>
      <dsp:spPr>
        <a:xfrm>
          <a:off x="3919" y="2156188"/>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Comparing 1 Sample vs STD</a:t>
          </a:r>
        </a:p>
      </dsp:txBody>
      <dsp:txXfrm>
        <a:off x="3919" y="2156188"/>
        <a:ext cx="2212578" cy="1106289"/>
      </dsp:txXfrm>
    </dsp:sp>
    <dsp:sp modelId="{3D1242C6-6CBF-4BC9-82CB-6F98B2DDFF50}">
      <dsp:nvSpPr>
        <dsp:cNvPr id="0" name=""/>
        <dsp:cNvSpPr/>
      </dsp:nvSpPr>
      <dsp:spPr>
        <a:xfrm>
          <a:off x="557063" y="3727119"/>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1 proportion test</a:t>
          </a:r>
        </a:p>
      </dsp:txBody>
      <dsp:txXfrm>
        <a:off x="557063" y="3727119"/>
        <a:ext cx="2212578" cy="1106289"/>
      </dsp:txXfrm>
    </dsp:sp>
    <dsp:sp modelId="{E7980DA6-D7F5-4899-BB40-5D2D54294AC5}">
      <dsp:nvSpPr>
        <dsp:cNvPr id="0" name=""/>
        <dsp:cNvSpPr/>
      </dsp:nvSpPr>
      <dsp:spPr>
        <a:xfrm>
          <a:off x="2681138" y="2156188"/>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Comparing 2 samples</a:t>
          </a:r>
        </a:p>
      </dsp:txBody>
      <dsp:txXfrm>
        <a:off x="2681138" y="2156188"/>
        <a:ext cx="2212578" cy="1106289"/>
      </dsp:txXfrm>
    </dsp:sp>
    <dsp:sp modelId="{17277B9A-E85E-4E05-BEA2-85A42A0067EB}">
      <dsp:nvSpPr>
        <dsp:cNvPr id="0" name=""/>
        <dsp:cNvSpPr/>
      </dsp:nvSpPr>
      <dsp:spPr>
        <a:xfrm>
          <a:off x="3234283" y="3727119"/>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2 Proportion test</a:t>
          </a:r>
        </a:p>
      </dsp:txBody>
      <dsp:txXfrm>
        <a:off x="3234283" y="3727119"/>
        <a:ext cx="2212578" cy="1106289"/>
      </dsp:txXfrm>
    </dsp:sp>
    <dsp:sp modelId="{97DE37A4-1B39-4071-B379-709E0C93E118}">
      <dsp:nvSpPr>
        <dsp:cNvPr id="0" name=""/>
        <dsp:cNvSpPr/>
      </dsp:nvSpPr>
      <dsp:spPr>
        <a:xfrm>
          <a:off x="5358358" y="2156188"/>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Comparing 3 or more samples</a:t>
          </a:r>
        </a:p>
      </dsp:txBody>
      <dsp:txXfrm>
        <a:off x="5358358" y="2156188"/>
        <a:ext cx="2212578" cy="1106289"/>
      </dsp:txXfrm>
    </dsp:sp>
    <dsp:sp modelId="{1C411A76-B1EE-4ECC-91DA-461D2F53273A}">
      <dsp:nvSpPr>
        <dsp:cNvPr id="0" name=""/>
        <dsp:cNvSpPr/>
      </dsp:nvSpPr>
      <dsp:spPr>
        <a:xfrm>
          <a:off x="5911502" y="3727119"/>
          <a:ext cx="2212578" cy="110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Chi square test</a:t>
          </a:r>
        </a:p>
      </dsp:txBody>
      <dsp:txXfrm>
        <a:off x="5911502" y="3727119"/>
        <a:ext cx="2212578" cy="11062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11:24:15.228"/>
    </inkml:context>
    <inkml:brush xml:id="br0">
      <inkml:brushProperty name="width" value="0.05292" units="cm"/>
      <inkml:brushProperty name="height" value="0.05292" units="cm"/>
      <inkml:brushProperty name="color" value="#FF0000"/>
    </inkml:brush>
  </inkml:definitions>
  <inkml:trace contextRef="#ctx0" brushRef="#br0">14992 4945 0 0,'0'-3'554'0,"0"-1"33"0,-6 0 16 15,6 1-64-15,-7 3-103 0,7-4-92 0,0 1-83 0,0 3-45 0,0 0-27 16,0-4-11-16,0 4-5 0,0 0-8 0,0 0-11 0,0 0-14 15,0 0-17-15,0 0-18 0,0 0-15 0,0 4-10 0,-7-4-9 0,7 0-3 16,-6 3-2-16,6 1-1 0,0-1 0 0,0 1 0 0,0 3-1 16,0-3-1-16,0 7 1 0,0-4 0 0,0 4 0 0,0 0 1 0,0 4 3 15,0-4-1-15,0 3 1 0,0 1-4 0,0 0-6 0,0 0-4 16,0-1-5-16,0 5-5 0,0-5-5 0,0 4-4 0,0-3-6 16,0 4-3-16,0-5-3 0,0 5-5 0,0-5-4 0,0 1-3 0,0 3-3 15,0-3-2-15,0-1-3 0,0 1 0 0,0-1-2 0,0 2-2 16,6-5-2-16,-6 3 1 0,0-3 0 0,0 0-2 0,0 0 1 15,0 0 0-15,0 0-2 0,0 0-5 0,0-4-7 0,0 4-12 0,0-4-14 16,0 1-16-16,0 0-21 0,0-5-22 0,0 4-20 0,0-3-24 0,0 0-28 16,0-1-26-16,0 1-27 0,0 0-33 15,0-1-36-15,0-3-50 0,0 0-57 0,0 0-92 0,0 0-113 0,0 0-50 16,0 0-20-16,0 0 2 0,0 0 11 0</inkml:trace>
  <inkml:trace contextRef="#ctx0" brushRef="#br0" timeOffset="714.92">14933 4824 0 0,'-6'-3'384'16,"6"-1"75"-16,0 0-64 0,-7 1-72 0,7 3-74 0,-6-4-42 0,6 1-25 16,0-1-11-16,0 4-6 0,0-4-5 0,0 4-8 0,0-3-13 15,6-1-13-15,-6 4-14 0,7 0-17 0,-7 0-12 16,0 0-14-16,0 0-10 0,0 0-10 0,0 0-8 0,0 0-9 0,0 0-6 0,6 0-5 15,1 4-6-15,-1-4-2 0,8 3-4 0,-8 1-4 0,7 0 0 0,0-1-1 16,0 4 2-16,0-3 1 0,6 3 2 0,-5 1 1 0,5-1 0 16,1 4-1-16,0-4-1 0,-1 1-1 0,0 3-2 15,0-1 1-15,1-2-2 0,0 3 1 0,-1 0-1 16,1 0 0-16,0-4-1 0,-1 4 0 0,1 0 0 0,0-3-1 0,-2 3 1 0,2-4 1 0,-1 0-1 16,1 1-1-16,0-1 1 0,-7 0-1 0,7 0-4 0,-2 1-4 15,-4-5-5-15,6 2-7 0,-7 2-9 0,-1-4-10 0,2 1-15 0,-2 0-15 16,-5-4-17-16,6 3-23 0,-6 1-26 0,-1-4-26 15,0 4-44-15,-6-4-48 0,0 0-57 0,0 0-62 0,0 0-69 16,0 0-72-16,8-4-30 0,-2 4-5 0</inkml:trace>
  <inkml:trace contextRef="#ctx0" brushRef="#br0" timeOffset="986.98">15878 4744 50 0,'0'-4'528'0,"-7"0"-33"15,7 4-53-15,0-3-89 0,-6 0-105 0,6 3-64 0,-7 0-42 0,7 0-24 16,0 0-17-16,0 0-13 0,0 0-13 0,0 0-13 16,-6 0-13-16,6 3-12 0,0 0-9 0,-6 1-6 0,-2 0-5 0,2 3-3 0,0 1-2 15,-1-1 2-15,0 4 0 0,-5 0 2 0,5 0 2 0,-6 0 1 16,6 3 1-16,-5-3 0 0,-2 4-2 0,8 0-3 0,-7 0-2 15,0-4-4-15,-6 3-7 0,5 1-8 0,2-4-7 0,-2 3-12 0,1-3-11 16,-7 4-13-16,8-4-17 0,-8 0-20 0,1 0-23 0,5-4-32 0,2 5-35 16,-2-6-41-16,-5 6-44 0,6-5-57 0,0 0-63 0,-1-3-55 15,8 3-49-15</inkml:trace>
  <inkml:trace contextRef="#ctx0" brushRef="#br0" timeOffset="1370.1">15773 4685 0 0,'0'-3'240'16,"0"-1"232"-16,0 0-47 0,0 1-74 0,7-1-87 0,-7 0-49 15,0 4-31-15,7-3-17 0,-7 3-8 0,6-4-10 0,-6 4-10 0,0 0-14 16,0 0-17-16,0 0-17 0,0 0-17 0,0 0-13 0,0 0-14 15,0 4-10-15,7-4-8 0,-7 0-5 0,0 3-4 0,6 1-2 16,0 0-1-16,-6 3 1 0,7-3 2 0,0 3 4 0,-1 0 2 16,8 4 3-16,-8-4 4 0,0 4 2 0,7 0 1 0,-6 4 1 0,-1-4 0 0,1 0-1 15,-1 4-1-15,8 0-4 0,-8-1-3 0,0 1-2 0,7-1-3 16,-6 1-3-16,-1 0-2 0,1 0-2 0,6 3-3 16,-13-3 1-16,7-1-3 0,-1 1 0 0,0-1-2 0,8 1-1 15,-14-4-1-15,13 3-1 0,-7 2-2 0,0-2-1 0,1 1 0 0,0-1-2 0,5-3-1 16,-5 4-2-16,0-4-3 0,-1 3-3 0,1-3-6 0,6 0-8 15,-13 0-8-15,6 0-12 0,1 1-13 0,-1-5-16 0,0 4-19 0,2-4-21 16,-8 4-22-16,0-3-28 0,6-1-31 0,-6 0-39 16,6-3-42-16,-6 3-52 0,0-3-59 0,7-1-66 0,-7 1-69 0,6 0-27 15,1-1 176-15</inkml:trace>
  <inkml:trace contextRef="#ctx0" brushRef="#br0" timeOffset="1579.27">16386 5023 0 0,'0'-5'204'0,"-7"2"330"0,7 3 2 0,0 0-66 0,0 0-101 0,0 0-90 0,0 0-85 15,0 0-49-15,0 3-30 0,0 2-16 0,0-2-8 0,0 0-7 16,7 5-6-16,-7-1-6 0,6-3-7 0,-6 7-4 0,0-4-4 0,6 1-4 16,2-1-4-16,-2 4-8 0,0-4-4 0,-6 4-6 0,0-4-7 15,6 4-4-15,-6 0-7 0,8-3-8 0,-8-1-13 0,0 4-16 16,6-3-18-16,-6-1-22 0,0 0-25 0,0 1-30 0,0-1-34 0,0 0-46 15,0 1-50-15,-6-1-60 0,6-3-63 0,0-1-73 0,-8 1-76 16,8-1-31-16,0-3-12 0</inkml:trace>
  <inkml:trace contextRef="#ctx0" brushRef="#br0" timeOffset="1769.31">16223 4828 0 0,'-6'-4'231'0,"-1"-3"276"0,0 3-2 0,1-3-96 0,0 4-143 0,6-1-89 0,-8 0-57 16,8 1-38-16,-6-1-26 0,0 0-27 0,-1 1-26 15,7-1-37-15,-6 4-40 0,6-4-48 0,-7 1-49 0,7 3-78 0,0 0-89 0,0-4-71 16,0 4-59-16,0-4-28 0,0 4 472 0</inkml:trace>
  <inkml:trace contextRef="#ctx0" brushRef="#br0" timeOffset="2487.6">16724 4535 0 0,'0'0'265'0,"0"0"262"0,0 0 6 0,0 0-96 0,0 0-144 0,0 0-92 16,0 0-63-16,0 0-35 0,0 0-17 0,0 0-7 16,0 0-1-16,0 4-3 0,0-4-3 0,0 3-4 0,0 1-7 0,0 0-5 15,0 3-3-15,0-3 0 0,7 3 1 0,-7 0 2 0,6 0 5 0,-6 4 3 16,7-3 3-16,-7 3 0 0,0 0-3 0,7 4-3 0,-7-4-6 15,0 3-5-15,0 1-2 0,6 0-6 0,-6-1-2 0,0 4-4 16,0-3-4-16,6 4-4 0,-6-5-3 0,7 5-5 0,-7-1-3 0,0-4-2 16,7 5-4-16,-7-5-2 0,6 5-1 0,-6-4-1 0,6-1-2 15,-6 5 1-15,0-5-1 0,7 1-1 0,0-1-1 0,-1 1 0 0,-6 0-1 16,7-5 0-16,-1 6 0 0,0-2 1 0,1-3-2 0,0 4 0 16,-7-4 1-16,12 0-1 0,-4 0 2 0,-2 3-2 0,0-7 0 0,7 8 0 15,-6-8 0-15,6 4 0 0,-7-3 0 0,8 3 0 0,-2-4 2 16,-5 1-2-16,6-1 0 0,0-3 0 0,-1 3 1 0,2-3-1 15,-1-1 2-15,0 1-2 0,0 0 0 0,0-1 0 0,6 1-1 16,-5-4-2-16,-1 0-2 0,6 0-2 0,-6 0-4 0,7 0-3 0,-7 0-1 16,6-4-4-16,0 1-2 0,1-1-1 0,0 0-1 0,-7 1-2 15,0-5 0-15,6 5 2 0,1-5-1 0,-7 1 3 0,7-4 2 0,-8 3 3 16,2 1 4-16,-2-4 2 0,-5 0 2 16,0 4 4-16,6-4 2 0,-7 0 2 0,-6 4 1 0,6-4 3 0,-6 0 3 0,0 3 1 0,-6-3 3 15,6 4 4-15,-6 0 3 0,-1 0 2 0,1-1 3 0,-1 5 2 16,0-5 0-16,-5 4-2 0,-2 0 0 0,2 1-1 0,5 3-3 0,-6 0-1 15,0 0-3-15,0 0-4 0,0 0-2 0,0 0-4 0,-7 3-4 16,8 1-4-16,-8 3-4 0,6-2-2 0,-5 1 0 0,6 2-1 16,-6-1 2-16,5 4 0 0,2-3 0 0,-1 3 1 15,0-4 1-15,0 4-1 0,6 0 2 0,0-4-2 0,1 4 0 0,0 0 2 0,6-4-1 16,-7 4 2-16,7 0 0 0,0-3-1 0,7-1 2 0,-7 4 0 16,6-3 1-16,0-1 0 0,1 0 1 0,0 1 0 0,6-5 0 0,0 1 1 15,0 3 0-15,-1-3 0 0,2-1-2 0,-1 1-1 0,6-4-5 16,-6 4-6-16,7-4-6 0,-7 3-10 0,6-3-10 0,1 0-13 0,-1 0-14 15,1 0-15-15,0-3-18 0,-1 3-18 0,1-4-21 0,-1 4-21 16,1-4-25-16,0 1-30 0,-1-1-33 0,0 1-37 16,-6-1-36-16,7 0-56 0,0 1-63 0,-1-1-37 0,1-3-24 0</inkml:trace>
  <inkml:trace contextRef="#ctx0" brushRef="#br0" timeOffset="2957.7">17923 4956 166 0,'-6'-7'537'0,"-1"0"-30"0,-6 3-52 0,0-3-67 0,6 3-73 0,0 1-46 16,-5-1-32-16,5 0-21 0,0 1-16 0,-5-1-15 15,5 4-19-15,1 0-18 0,-1-4-22 0,-6 4-20 0,7 0-18 0,-8 0-16 16,2 0-13-16,5 4-13 0,-6 0-11 0,0-4-9 0,-1 3-10 0,2 5-5 16,-1-5-7-16,0 4-2 0,-6 1-2 0,5-1-1 0,2 4 1 15,-2-4 0-15,1 4 1 0,-7-3 0 0,8 3-1 0,-2-1 0 0,2 1 0 16,5 0 0-16,-6 1-1 0,6-1 0 0,-5 0 0 15,5-4 0-15,0 4 0 0,1 0 0 0,6 0-2 0,0-4 1 0,-6 4 0 16,6-4-1-16,0 4-1 0,0-3 1 0,6-1-2 0,-6-3 1 16,0 3-2-16,6-3 2 0,1 3-1 0,0-3 0 0,-1 0-1 0,0-1 0 15,1 1 2-15,-1-4-2 0,1 0 1 0,6 4-1 0,-7-4-1 0,2 0 0 16,-2 0 0-16,6 0-2 0,2-4-3 0,-1 4 0 0,-7-4-2 0,8 1 1 16,-2-1-1-16,2 0 1 0,5 1-1 0,-6-1 2 15,0-4 0-15,-1 1 0 0,2 0 3 0,-1-1 3 0,7 1 0 0,-8 0 3 16,2-1 2-16,-8-2 2 0,7 2 1 0,0 1 1 0,-6-4 1 0,5 4 1 15,-5-1 2-15,0 1 3 0,-1-4 4 0,0 7 1 0,1-3 3 16,-7 4 2-16,7-5-1 0,-7 5 0 0,0 3-2 0,0-5-2 16,0 2-1-16,0 3-4 0,0 0-3 0,0 0-4 0,0 0-3 0,0 0-3 15,0 0-5-15,0 3-2 0,0 2-4 0,0-5 0 0,0 3-2 16,6 0 1-16,-6 2 2 0,7 2 0 0,-7-4 4 0,6 1 3 16,-6 3 2-16,0-3 3 0,7 3-1 0,-7-3-4 0,7 3-4 0,-1 1-7 15,0-5-7-15,0 1-10 0,2 0-11 0,-8 3-14 0,6-3-14 16,0-1-18-16,1 1-21 0,-1-1-26 0,1 1-27 0,6 0-34 0,-7-1-36 15,0-3-43-15,2 4-44 0,4-4-59 0,-5 0-68 0,6 0-44 16,0 0-32-16</inkml:trace>
  <inkml:trace contextRef="#ctx0" brushRef="#br0" timeOffset="3915.92">18320 4938 0 0,'-6'-7'451'0,"-8"0"57"0,8 3-39 0,0-3-63 0,-8 3-73 0,8 0-47 0,-7 1-33 0,7-1-21 0,-8 0-15 15,8 1-14-15,0 3-17 0,-8-5-18 0,8 5-21 0,-1 0-21 16,1 0-20-16,-1 0-17 0,-6 0-16 0,7 0-12 0,-8 5-13 0,8-2-9 16,-7 1-10-16,0 0-8 0,7 3-6 0,-7 0-6 15,-1 1-2-15,2-1-3 0,5 4 1 0,-6-4-2 0,0 4 0 0,7 0 1 16,-1 0-2-16,-6 0 0 0,7 0 0 0,6-4-3 16,-8 5-1-16,8-1-1 0,0-1-4 0,0-2-3 0,0 3-5 0,0-4-2 15,8 0-3-15,-8 1-5 0,6-1-2 0,0 0-3 0,1 1-4 0,6-5-3 16,-6 1-3-16,-1-1-2 0,0 1-1 0,8 0-1 0,-2-1 0 15,-5-3 2-15,6 4 1 0,0-4 2 0,-6 0 1 0,6 0 2 0,-1-4 2 16,-4 4 3-16,11-3 4 0,-13-1 3 0,7 0 2 0,0 1 4 0,1-4 3 16,-8 3 2-16,7-3 4 0,0-1 4 0,0 1 1 15,-7-4 3-15,8 4 3 0,-8-4 4 0,0 3 3 0,8-2 3 16,-8 2 4-16,0-3 4 0,1 0 5 0,-7 4 3 0,6-4 5 16,1 3 3-16,-7 1 3 0,7 0 5 0,-7-1 4 0,0 1 3 0,0 3 2 0,0 1 1 15,0-1-2-15,0 0-3 0,0 4-4 0,0-3-4 0,0 3-6 16,0 0-6-16,0 0-4 0,0 0-5 0,0 0-4 0,-7 3-3 15,7-3-3-15,-7 4-1 0,7 0-1 0,-6-1 0 0,6 5 0 0,0-1 1 16,-7 0 2-16,7 1 3 0,0-1 2 0,0 4 4 0,0 0 2 16,0-4 2-16,0 8-1 0,0-4 0 0,0 0-2 0,0 4-2 15,0-4-1-15,0 3-2 0,0 1-2 0,0-1-3 0,0 1-1 0,0 0-2 0,7-1-1 16,-7 1-3-16,0 4-2 0,6-5-1 0,-6 5-2 0,7-5 0 16,-7 4 0-16,7-3-1 0,-7 3 0 0,0-3-1 0,0 0 0 15,0 3 0-15,0-3-1 0,0-1 0 0,0 1-1 0,0 0 2 0,0-4 2 16,-7 3 0-16,0 1 2 0,1-4 0 15,6 0 1-15,-7 0 1 0,1 0 2 0,0 0 1 0,-1 0-1 0,0-4 2 0,1 1 1 16,6-1 0-16,-6 0 0 0,-1-3 1 0,0 3-2 0,7-3 2 0,-6-1 0 16,6 1 3-16,0-4 0 0,-7 4 3 0,7-4 2 0,-6 3 2 15,6-3 3-15,0 0 2 0,0 0 1 0,0 0 0 0,0 0 1 0,0 0 0 16,0-3 0-16,0 3-1 0,0-4-3 0,0 0-3 0,6 1-3 16,-6-1-2-16,7-3-3 0,-7 3-3 0,0-7-3 0,6 4-1 0,1 0-3 15,0-4 0-15,-1 0-2 0,0-4 0 0,8 4 0 0,-8-3-2 16,7-2-1-16,0-2-2 0,0 4 1 0,1-5-3 0,-2 1-1 15,1-4-2-15,7 4-2 0,0-1 0 0,-8-3-2 0,2 0-1 0,-2 0-1 16,1 1 1-16,1-1-1 0,-2 0 1 0,2-1 2 0,-2 1 2 16,-5 1 1-16,6-1 2 0,0 3 1 0,1-3 0 0,-8 4 1 0,0-1 2 15,0 1 0-15,8 0 2 0,-14 3 1 0,6-3-1 0,1 4 1 16,-1-1 1-16,0 4 0 0,2-4 0 0,-8 4 0 0,6 0-1 0,-6 0 1 16,0 0 0-16,6 4 0 0,-6-1 1 0,6 1 1 0,-6 0 0 15,0 0 0-15,0 3 1 0,0 0 1 0,0-3 0 0,0 7 3 16,0-4 0-16,0 1 1 0,-6 3 2 0,6-4 0 0,-6 4 0 15,6 0-1-15,-6 0-2 0,-2 0-2 0,2 0-1 16,6 0-2-16,-6 4 0 0,-7-4-2 0,6 3-1 0,0 1-2 0,-5 3 0 0,6-3-2 0,-8 3-1 16,1 0 1-16,0 1-1 0,6-1 1 0,-5 4 2 15,5 0 1-15,-6-4 2 0,0 4 1 0,0 1 1 0,6 2-1 0,-5-3 2 16,5 0-4-16,0 0 2 0,1 0 2 0,0 0-2 0,6 0 0 0,0 4 0 16,0-4 0-16,0-4 0 0,0 4 0 0,0 0 0 0,0 0-2 15,6-3 2-15,0 2-1 0,-6-2 1 0,7-1 0 0,0 0 0 16,-1 1 0-16,7-1 0 0,-7 0 1 0,1-3 1 0,0 0-1 0,5 3 1 15,2-3 0-15,-8-1 3 0,7 1-1 0,0-4 2 0,0 3 1 16,1-3-2-16,4 0 2 0,-4 0 0 0,5 0-2 0,-5 0 0 0,4 0-2 16,-4-3-4-16,5 3-5 0,-5-4-6 0,4 1-8 15,-4-1-12-15,5 4-10 0,-5-4-14 0,-2 1-11 0,8-1-17 0,-7 0-17 16,-6 1-21-16,6-1-26 0,-1 4-27 0,-5-4-33 0,0 1-43 16,-1-1-51-16,7 4-79 0,-6-4-95 0,-7 4-66 0,0 0-52 0,0 0-20 0,0 0-5 15</inkml:trace>
  <inkml:trace contextRef="#ctx0" brushRef="#br0" timeOffset="7276.67">20958 4986 0 0,'0'0'301'15,"0"0"166"-15,0 0-46 0,0 0-76 0,0 0-92 0,0 0-58 0,0 0-43 16,0 0-22-16,0 0-9 0,0 0-7 0,0 0-2 0,0 0-7 16,7 0-7-16,-7 0-8 0,0 0-8 0,6 0-7 0,-6 0-9 0,6 0-5 15,-6-4-6-15,6 4-4 0,-6 0-5 0,8 0-4 0,-8 0-1 16,6 0-4-16,0 0-2 0,-6 0-1 0,7 0-1 0,-1 0 0 16,1 0 1-16,0 0 0 0,5 0-1 0,2 0 1 0,-8-4 0 15,7 4-2-15,0 0 1 0,6-3-3 0,-5 3 0 0,5 0-1 0,1 0 0 16,-1-4-2-16,0 4-3 0,1 0-3 0,0 0-2 0,-1-4-2 15,1 4-2-15,0-3-3 0,-7 3-1 0,6-4 0 0,-6 4-4 0,7 0 0 16,-7 0 0-16,-1-4-1 0,2 4-2 0,-2 0-2 0,2-3-1 16,-8 3-3-16,7 0-5 0,-6 0-5 0,6-4-7 0,-7 4-9 15,0 0-12-15,2 0-12 0,-8 0-16 0,0 0-16 0,0 0-20 0,0 0-21 16,0 0-21-16,0 4-27 0,0-4-32 0,0 0-39 0,0 0-44 0,0 0-55 16,0 0-61-16,0 0-60 0,0 0-56 0,0 0-23 0,0 0 276 15</inkml:trace>
  <inkml:trace contextRef="#ctx0" brushRef="#br0" timeOffset="7870.46">20860 4835 194 0,'0'0'355'0,"0"0"-57"0,0 0-56 16,0 0-38-16,0 0-28 0,0 0-16 0,0 0-12 0,0 0-6 15,0 0-5-15,0 0-5 0,0 0-5 0,0 0-7 16,0 0-6-16,0 0-5 0,0 0-7 0,0 0-4 0,0 0-6 0,7-3-3 0,-7 3-2 16,6 0-2-16,-6 0-1 0,7-4-3 0,-7 4-1 0,0 0-4 15,6-4-3-15,-6 4-4 0,6 0-4 0,-6 0-3 16,8 0-4-16,-8-3-4 0,6 3-3 0,0 0-6 0,0 0-4 0,8 0-7 0,-1-4-4 15,-7 4-6-15,8 0-3 0,4 0-6 0,2-4-1 0,0 4-3 16,-1 0-1-16,1-3-1 0,6 3 1 0,-7-4 1 0,1 4 0 0,6-3 1 16,-7 3 1-16,7-4-2 0,-6 4 0 0,6 0 0 0,-7-4-1 0,1 4 1 15,7 0-1-15,-8-3-1 0,0 3-1 0,8 0-1 0,-8-4 0 16,0 4 0-16,1 0-1 0,0 0-3 0,-1 0-1 16,1-4 0-16,-1 4 0 0,1 0-1 0,0-3 0 0,-8 3 0 0,8 0 0 15,-7 0-1-15,0 0 1 0,0 0 0 0,1 0 0 0,-8 0-1 16,6 0-1-16,2 0 1 0,-8 0 1 0,1 0-1 0,-1 0-1 0,0 0-1 15,2 0-1-15,-2 0-6 0,0 0-6 0,-6 0-6 0,0 0-9 0,0 0-9 16,0 0-12-16,0 0-13 0,0 0-13 0,0 0-21 16,0 0-21-16,0 0-29 0,0 0-30 0,0 0-43 0,-6 0-51 0,0 3-70 15,-2-3-80-15,2 4-67 0,-7-4-61 0,0 4-26 0,6-1-6 16</inkml:trace>
  <inkml:trace contextRef="#ctx0" brushRef="#br0" timeOffset="24415.52">23230 4539 0 0,'8'-4'333'0,"-2"-3"79"15,-6-1-97-15,6 5-79 0,1-1-70 0,-1 0-34 0,1-3-19 16,0 4-5-16,-7-1 1 0,6-3-2 0,0 3-3 0,0-3-5 16,-6 3-7-16,8 0-4 0,-8-3-4 0,6 3-4 0,-6-3-3 0,6 3-4 15,-6 0-2-15,0-3-4 0,0 3-3 0,0 1-4 0,0-5-5 16,0 5-3-16,0-1-3 0,0 0-2 0,0 1-3 0,0-1-3 15,-6 0-2-15,0 1-2 0,-2 3-1 0,8-4-2 0,-12 1-5 0,6-1-4 16,-8 4-4-16,8 0-3 0,-7-4-3 0,-1 1-4 16,-5 3-3-16,6 0-3 0,-6 0-4 0,-1 0-3 0,7 0-4 0,-13 0-2 0,13 0-2 15,-6 0 0-15,-7 0 0 0,6 3 0 0,1-3-1 0,-7 4 2 16,6 0 0-16,-7-1 0 0,9 1 2 0,-2-1-1 0,0 1 1 16,1 0 1-16,-1-1 1 0,0 5 0 0,1-5 2 0,-1 5-1 0,8-5 2 15,-8 5 0-15,7-1 2 0,-1-3 1 0,2 3 0 0,-2 1 1 16,8-1 1-16,0-3-1 0,-1 3 0 0,1 0 0 0,6-3 2 0,0 3-2 15,0-3 1-15,0 3 1 0,0 0 0 0,0-3 0 0,0 3-1 0,6-3 0 16,1 3 1-16,-7-3 0 0,12 3 1 0,-4-3 0 0,-2 3 2 16,0 1 0-16,7-5 2 0,0 4 0 0,0-3-1 0,1 3 1 15,-2-2 0-15,2 2 0 0,-2-3 0 0,1 3 0 0,7-4 1 0,-7 1-1 16,6 3 0-16,1-3 0 0,-7 0-1 0,7 3 0 0,-1-3 0 16,-6-1-2-16,6 5 2 0,1-5 0 0,0 1-1 0,-7 0 0 0,7-1-2 15,-2 1 1-15,-4 0-2 0,6-1 1 0,-7 1-1 0,6 0 1 16,-6-1-2-16,7 1-1 0,-7-1 1 0,-1 1-2 0,-5 0-1 15,6-1 0-15,1 1-1 0,-8 3 0 0,7-2-1 0,-7-2 2 0,1 4-1 16,0-3 1-16,-1 0-1 0,0-1 1 0,0 5 0 0,-6-5 1 16,0 1-1-16,0 3 1 0,0-3 1 0,0 0 0 0,0 3 1 0,0-3 1 15,-6-1 0-15,0 5 2 0,0-5-1 0,-1 1 2 0,0-1 2 16,-6 1 0-16,7 0 1 0,-8-1 0 0,2 1 2 0,-8 0 0 16,7-1 0-16,-7 1 2 0,1 0-1 0,-7 3 1 0,6-3 0 0,-6-1 1 15,0 1 0-15,1 0-2 0,-9-1 0 0,9 1-1 0,-7 0-1 16,5 0 0-16,-5-1 1 0,-1 0 0 0,7-3-1 0,-6 5 1 0,5-2 0 15,1-3 0-15,0 4 0 0,0-4 0 0,7 0 1 0,-7 0 0 16,6 0-1-16,7 0 1 0,-7 0-3 0,1-4-2 0,-1 4-4 0,7-3-6 16,0 3-8-16,1-5-9 0,4 2-11 0,-4 0-9 0,-1-1-9 15,6 0-13-15,1-3-12 0,-1 3-16 16,1 0-15-16,0-3-17 0,6 3-20 0,-8 1-24 0,8-5-26 0,0 5-36 0,8-1-36 0,-2-3-37 16,0 3-38-16,1 0-63 0,6 1-79 0,0-4-35 0,7 3 24 15</inkml:trace>
  <inkml:trace contextRef="#ctx0" brushRef="#br0" timeOffset="24721.59">23648 4663 155 0,'6'-3'541'0,"0"-1"-31"0,1 4-56 0,-7-4-85 0,0 4-101 0,7-3-65 16,-7 3-42-16,0 0-26 0,0 0-18 0,0 0-18 0,0 0-15 16,0 0-18-16,6 3-14 0,-6-3-14 0,6 4-10 0,-6 0-7 0,0-1-5 15,7 5 0-15,-7-1 0 0,7 0 3 0,-7 1 4 0,6 2 6 16,-6 1 4-16,7 0 4 0,-7 4 2 0,0-4 0 0,6 4-1 16,-6 0-1-16,6 3-2 0,-6-4-2 0,0 1-3 0,0 3-2 0,0-3-3 15,0 4-2-15,0-5-4 0,0 1-3 0,-6 0-3 0,6 3-3 16,-6-4-4-16,6 1-8 0,-7 0-12 0,1-4-12 0,-1 3-13 15,0-2-17-15,7-1-19 0,-6 3-21 0,0-3-26 0,-1 0-31 0,0-4-33 16,1 4-45-16,6-3-53 0,-6-1-58 0,6 0-59 0,-7 0-64 0,7 1-62 16,0-5-24-16,0 1 240 0</inkml:trace>
  <inkml:trace contextRef="#ctx0" brushRef="#br0" timeOffset="25744.58">23563 4744 105 0,'0'-11'378'0,"0"3"-62"0,0-3-71 15,0 4-42-15,6-4-26 0,-6 4-14 0,7 0-10 0,0-1-9 0,-1 1-9 16,0 0-12-16,1 3-12 0,6-3-10 0,-7 3-9 0,7-3-9 0,-6 3-10 16,6 0-7-16,0 1-7 0,-6-1-7 0,5 0-4 0,2 1-6 15,-1-1-2-15,-1 1-5 0,-4 3-4 0,4-4-3 0,1 4-3 0,0-4-4 16,0 4-4-16,1 0-1 0,-2 0-2 0,2 0-3 0,-8 0-2 15,7 0-2-15,0 0-3 0,-6 0-2 0,5 4-1 0,2 0-2 16,-8-4-1-16,7 3 1 0,0 1-1 0,-6 3 1 0,5-3 2 16,-4-1 0-16,-2 5 0 0,0-1 1 0,0 0 3 0,-6 1-1 15,7-1 2-15,-7 0-1 0,0 4 0 0,0-3-1 0,0 2 2 0,0 1 0 0,0-3-1 16,0 3 1-16,0 0 0 0,-7 0-1 0,7-4 0 0,0 4-2 16,0 0-1-16,0-3 1 0,0 3 0 0,0-4-1 0,0 0 2 15,0 0-2-15,0 1-1 0,0-1 0 0,0-3 0 0,0 3-1 0,7-3 0 16,-7 3 0-16,7-3 0 0,-7-1 1 0,6 1 2 15,1 0-1-15,-7 0 1 0,6-4 2 0,8 3 0 0,-8 0 2 0,6-3 2 0,-4 0 0 16,4 5 2-16,1-5 2 0,1 0 0 0,4 0 2 16,-4 0-1-16,5-5 1 0,1 5 0 0,0 0-1 0,-1-3 0 0,1 0-2 15,0-1 1-15,-2 4-2 0,9-4 0 0,-7-3-1 0,-2 3-1 16,9 0-1-16,-7 1 0 0,-1-1-1 0,0-3-2 0,1-1 1 0,-1 5-2 16,1-5 1-16,0 1-1 0,-1 0 0 0,1 0-1 0,0-1-1 15,-1 1 1-15,-6 0-1 0,6-1 0 0,-5-3-1 0,5 4 0 0,-6-4-1 16,0 3 2-16,0 2-1 0,0-6 0 0,-7 5 0 15,1-1 0-15,0 1 0 0,-1 0 0 0,-6 0 3 0,7-4 0 0,-7 3 2 16,0 5 3-16,0-5 2 0,0 1 3 0,-7 0 2 0,7 3 6 16,-6-3 1-16,-1 3 4 0,7-3 4 0,-13 3 1 0,7 1 2 0,-1 3 1 0,-6-4 0 15,6 0-2-15,1 4-3 0,0-3-2 0,-8 3-4 0,8-5-6 16,0 5-4-16,-1 0-4 0,-6 0-4 0,6 0-4 0,-6 0-4 16,7 5-2-16,-7-2-3 0,-1-3-2 0,8 4 0 0,-7 0 0 15,0 3 1-15,7-4 1 0,-7 5 0 0,7-1 3 0,-2 0 1 16,2 1 0-16,-7 3 2 0,13-4 1 0,-7 4 1 0,1 0 0 0,6 0 2 0,0 0-1 15,0 0 0-15,0 3 0 0,0-2 1 0,6-1-1 0,1-4 1 16,-7 4 1-16,13 0-1 0,-7 0 0 0,8 0 1 0,-8-4-1 16,7 4 2-16,0-4-1 0,0 1 1 0,7-1-1 0,-7 0 2 0,6 1 1 15,1-1-1-15,-1-3 2 0,1 0 0 0,6 2 0 0,0-1 1 16,-6-5 0-16,6 3 0 0,0 1 0 0,0-4 0 0,-1 0-1 0,9 0 0 16,-9 0-2-16,1 0 1 0,0-4-1 0,1 4-2 0,5-3-1 15,-6-2-2-15,-7 2-1 0,7 0-3 0,1-1-1 0,-1 0-3 16,0-3-1-16,-7 3-1 0,1 0-2 0,6-3-1 0,-6 3-2 0,-1-3-2 15,7 3 1-15,-6-3-2 0,-1 0-1 0,1-1 1 0,0 5 0 0,-1-4 1 16,1-1 3-16,-8 1-1 0,8 0 2 0,-7-1 2 16,0 1 1-16,6 0 1 0,-5-1 1 0,-8 1 2 0,7-1 0 0,-6 2 2 15,6-2 0-15,-7 0 2 0,1-3 0 0,-7 4 0 0,6 0 0 0,-6 0 1 16,7-1 0-16,-7 1 1 0,0 0 1 0,0-1 4 0,-7 1 4 16,7 3 2-16,-6-3 2 0,-1 3 2 0,1-3 1 0,-1 3-1 15,1 1 0-15,-8-1 0 0,8 1 0 0,-7-1-2 0,0 4 1 0,0-4-3 16,7 4-2-16,-8 0-3 0,8 0-3 0,-7 0-6 0,0 4 0 15,0-4-1-15,6 4-1 0,-6-1 1 0,1 1 0 0,4-1 0 0,-4 5 1 16,-1-5 1-16,6 8 2 0,-6-3 1 0,1-1 1 0,4 0 0 16,2 4 0-16,0 0 2 0,0-3-2 0,-2 2 2 0,2 1-1 0,6 0 0 15,0 0 0-15,0-3 0 0,0 3 0 0,6 0 1 0,2-4-1 16,-2 4-1-16,6-3 2 0,-4 3-1 0,4-4 1 0,1 0 1 16,1 0-1-16,-2 1 2 0,8-5 0 0,-7 5-1 15,7-5 1-15,-1 1-1 0,0 0-1 0,1-1-1 0,-1-3-5 0,1 4-4 0,0-4-4 16,-1 0-5-16,7 0-7 0,-6 0-6 0,-1 0-9 0,7-4-9 15,-6 4-11-15,0-3-13 0,-1-1-14 0,1 4-16 0,-1-4-17 16,1 1-19-16,-1-1-22 0,-6 0-28 0,7 1-28 0,-7-1-41 16,6 0-43-16,-6 1-48 0,1-1-52 0,-2 0-55 0,2 1-58 0,-2-4-22 15,1 3 457-15</inkml:trace>
  <inkml:trace contextRef="#ctx0" brushRef="#br0" timeOffset="26346.43">26272 4616 221 0,'-6'-4'545'16,"0"1"-54"-16,6-1-85 0,-14 0-74 0,8 1-66 0,-1-2-40 0,-6 2-26 16,6 3-15-16,1-4-14 0,6 4-15 0,-6 0-16 0,0-4-20 0,-2 4-19 15,2 0-16-15,0 0-17 0,-1 0-12 0,0 4-11 16,1-4-7-16,-7 4-10 0,0-1-6 0,6 2-5 0,-12-2-5 16,6 5-1-16,0-5-4 0,-1 4 0 0,2 1 0 0,-2 3 0 0,-5-4 1 15,6 0 2-15,0 4 0 0,1 0-1 0,-2-3 0 0,1 3-1 0,6-1 0 16,-6-2-2-16,7 3 1 0,-7-3-1 0,13 2-1 0,-7-2 1 0,1-1-2 15,6 0 0-15,0 1-2 0,0-1-2 0,0 0-1 16,0-3 0-16,0 3 0 0,6-3-2 0,-6 0 1 0,7-1 0 0,-7 1-1 16,7-1-1-16,-1-3 1 0,0 4 1 0,-6-4-2 0,13 0 2 0,-6 0 0 15,0 0 1-15,-1 0-1 0,8 0 1 0,-2-4 0 0,-6 4 1 16,14-3 0-16,-7-1 0 0,1 1-1 0,-2-5 0 0,2 5-1 0,5-5-2 16,-6 1 0-16,6 0-2 0,-5-4-1 0,5 3 0 0,1-3-2 15,-8 1-2-15,8-6 1 0,-7 5 0 0,7-3-1 0,-8 3 0 16,2-4-1-16,-2 1 1 0,2-1 1 0,-1-3 0 0,0 3 1 0,0 0 1 15,-1 1 0-15,-4-1 1 0,-2 0 2 0,0 1 0 0,1-1 3 16,-1 1 3-16,-6-1 4 0,7 0 1 0,-7 4 5 0,7 0 2 0,-7-4 4 16,0 4 3-16,0 4 5 0,0-4 3 0,0 4 5 0,0-4 4 15,0 4 2-15,0-1 3 0,0 5 2 0,0-5-2 0,0 5 2 0,0-5-1 16,0 8-1-16,0-7-1 0,0 7-1 0,0-4-3 0,0 1-2 16,0 3-5-16,0 0-4 0,0 0-5 0,0 0-4 0,0 0-4 0,0 0-7 15,0 0-6-15,0 0-5 0,0 0-5 0,0 0-5 0,-7 0-2 0,7 0-2 16,0 3 0-16,0 1 1 0,0 3 1 0,0-3 1 0,0 3 4 15,0 1 2-15,0 3 2 0,0 0 4 0,0-1 4 0,0 1 4 0,0 4 4 16,0-4 2-16,0 4 2 0,0 0 1 0,7-1-1 0,-7 1 0 16,0-1 0-16,6 1-1 0,-6 0-1 0,6-1 1 0,0 1-1 15,2-4 0-15,-2 3 1 0,0 2-2 0,1-2 0 0,0-3 0 16,-1 4 0-16,1-4 0 0,-1 0 0 0,7 0 0 0,0 0 0 0,0-4 1 16,-6 4-1-16,6-4 1 0,0 0 0 0,-7 1 1 0,7-1 0 15,1-3 2-15,-2 3 0 0,1-7 0 0,0 8-2 0,-6-8-3 16,5 3-5-16,-4-3-7 0,4 4-11 0,2-4-11 0,-1 0-14 0,-7 0-20 15,7 0-19-15,0-4-29 0,-7 4-32 0,1-3-44 0,0 3-46 0,-1-4-73 16,1 0-83-16,-1 1-92 0,-6-1-97 0,0 0-45 0,0 0-18 16,0 1-2-16,-6 0 382 0</inkml:trace>
  <inkml:trace contextRef="#ctx0" brushRef="#br0" timeOffset="27309.74">23537 5781 244 0,'0'-4'569'0,"0"0"-20"15,-7 1-41-15,7-4-81 0,-6 3-107 0,6 0-59 0,-6 1-37 16,6-2-16-16,-8 2-4 0,2 0-3 0,0-2 1 0,6 5-6 0,-13-3-10 15,6 3-11-15,1-4-16 0,-7 4-12 0,7-3-17 0,-8 3-12 16,1 0-11-16,0-4-10 0,0 4-10 0,-7 0-12 0,1 4-11 16,6-4-12-16,-7 3-13 0,-5-3-11 0,5 4-7 0,0-1-7 15,-5 2-3-15,-2-2 0 0,8 0-2 0,-8 5-2 0,8-4 1 0,-7 3-2 16,6 0-2-16,-6 1 0 0,7 3-3 0,-1-4-2 16,8 0 0-16,-8 1-2 0,6 3 1 0,2-4 0 0,5 4-1 0,-6-4 0 0,6 0 1 15,1 4 0-15,0-3 0 0,6-1-1 0,-6 4 2 0,6-3 0 16,0-1 1-16,6 0 0 0,-6 1 1 0,6-1 0 0,0 0 2 0,8 1 0 15,-8-1 0-15,7 4 2 0,-7-8-1 0,8 5 2 0,6-1 0 16,-8 0-1-16,8-3 2 0,-7 3 0 0,7-3-1 0,-1 0 2 0,1-1-1 16,-1 1-1-16,7 0-3 0,-6-1-3 0,-1-3-2 0,8 4-4 15,-8-4-4-15,7 0-3 0,0 0-7 0,-7 0-5 0,7 0-10 0,0 0-10 16,-6-4-12-16,-1 1-11 0,7 3-14 0,-6-4-13 0,0 0-12 16,5 1-15-16,-5-1-18 0,0 0-18 0,-7 1-24 0,7-5-26 15,-8 5-30-15,2-1-45 0,-2 0-51 0,1 1-83 0,1-1-99 0,-2-3-58 16,2 3-35-16,-2 0-11 0,-5-3 2 0</inkml:trace>
  <inkml:trace contextRef="#ctx0" brushRef="#br0" timeOffset="27765.31">24546 5678 0 0,'-6'-4'306'0,"0"1"250"0,-2-1 11 0,8 0-76 16,-6 1-121-16,0-1-86 0,-1 4-68 0,1-4-38 0,-1 1-20 0,7 3-13 16,-6-4-8-16,-1 4-8 0,1 0-11 0,0-3-11 0,-2 3-13 0,8 0-11 15,-6 0-8-15,-7 0-10 0,6 0-7 16,1 0-4-16,0 0-3 0,-7 0-3 0,6 3-2 0,-6-3-2 0,0 4-2 0,0-4-3 0,-7 3 0 15,7 1-3-15,-7 3-2 0,2-3 1 0,-2 0 1 0,1 3-1 16,-7 0 0-16,6 1-1 0,0 3-2 0,-6-4 0 0,7 4-3 16,-8-4-2-16,15 5-2 0,-8-1-1 0,0 0-3 0,1-1-1 0,5 1-2 15,2 0-2-15,-8 0-1 0,14 0-2 0,-7 0-2 0,6 0 1 16,0 0-2-16,1-4-1 0,6 4 0 0,0 0-1 16,0-3-1-16,0-1 1 0,6 1 0 0,1 3 1 0,0-4 2 0,6 0 2 0,-1-3 0 15,2 3 3-15,-2-3 2 0,8 0 1 0,0-1 3 0,5 1 0 16,-5-1 2-16,7 1-1 0,-1 0 2 0,6-4 0 0,-5 0 0 15,5 0-2-15,1 0 1 0,5 0-3 0,-5 0 1 0,6-4-3 0,-7 4-2 16,8-4-3-16,-1 1 0 0,-7-1-3 0,1 1-2 0,-1-1-5 0,1 0-5 16,-1 1-9-16,1-1-12 0,-7 0-18 0,-6 1-18 0,6 3-24 15,-7-4-25-15,-5 0-37 0,-8 4-41 0,7-3-63 16,-6 3-75-16,-1-4-116 0,-6 4-138 0,0 0-68 0,0 0-34 0,0 0-11 16,-6 4 1-16</inkml:trace>
  <inkml:trace contextRef="#ctx0" brushRef="#br0" timeOffset="31150.7">23114 6642 0 0,'-7'-8'523'0,"7"5"31"0,0-1-14 0,-7 0-95 0,7 1-138 0,-6-1-77 16,6 4-46-16,0-4-26 0,0 4-16 0,0 0-16 15,0 0-14-15,0 0-20 0,0 0-20 0,0 0-18 0,-6 0-17 0,6 4-12 0,0 0-13 16,-8-1-6-16,8 1-5 0,-6 3 0 0,6-3 1 0,0 7 3 0,-6-4 1 15,0 8 5-15,-1-4 3 0,7 3 4 0,-7 1 4 16,1 3 1-16,-1-3 2 0,1 4 2 0,0 3 2 0,-8-4-1 0,8 4 0 16,0-4-2-16,-2 4-2 0,-4 0-2 0,-1 0-1 0,-1 0-3 0,8 0 0 15,-6 0-3-15,4 0-1 0,-4 0-1 0,5 0-1 0,-6-4-1 16,6 4-2-16,-5-3 0 0,5-1-1 0,-6 0-1 0,7 0-1 0,-1-3 0 16,0 4 0-16,-6-5-1 0,7-3 1 0,0 4-1 0,-8-4 1 15,8 0 0-15,0-4-1 0,-2 4 1 0,2-4 1 0,0 1 1 16,-1-5 2-16,1 4 1 0,6-3 4 0,-7 0 1 0,7-1 5 0,-7-3 3 15,7 4 5-15,0-4 3 0,0 0 3 0,0 0 2 0,0 0 0 16,0 0 0-16,0 0-1 0,0-4-1 0,7 1-2 0,-7-1-4 16,7-3-2-16,-7 0-3 0,6-1-4 0,1 1-4 0,-1-4-5 0,0 0-3 15,2 4-5-15,-2-4-2 0,0-4-1 0,8 4-1 0,-2 0 0 16,-5 0 0-16,6 0 0 0,0 0-1 0,-7 0-1 0,8 0 1 0,-2 0-1 16,-5 0-1-16,6 4 1 0,0 0-1 0,-7-1-1 0,8-3-1 15,-2 8 1-15,-5-5-2 0,0 1-1 0,-1 3-2 0,7 1-1 0,-7-1-3 16,2 0-1-16,-2 1-3 0,6-1-2 0,-4 4 0 0,-2 0-1 15,0 0-1-15,1 0 1 0,6 4 0 0,-6-4 0 16,-1 7 3-16,0-3 2 0,8-1 2 0,-8 5 2 0,7-5 3 0,-6 5 3 0,6-1 4 16,-1 0 3-16,-5 4 1 0,6-4 2 0,0 1 0 0,-6-1 2 15,6 0-1-15,-1 1 1 0,-5-1 0 0,6 0-1 0,1-3 1 16,-2 3-1-16,1-3 1 0,1 0 0 0,-2 0-2 0,2-1 0 0,-2-3-3 16,1 4-2-16,1-4-3 0,-2 0-1 0,2 0-3 0,5 0-2 0,-6 0-2 15,0-4-1-15,0 1-4 0,0-1-3 0,1-4-4 16,-2 5-2-16,1-5-1 0,0 1 0 0,0-4 0 0,1 4 0 0,-2-4 2 0,-5 3 3 15,6-2 1-15,0 2 1 0,-7-3 2 0,8 0 2 0,-8 4 1 16,0 0 4-16,1-1 2 0,0 1 2 0,-7 0 0 0,6 3 0 16,-6 0-2-16,6 0-1 0,-6 1-3 0,0-1-4 0,0 4-3 0,0 0-2 15,0 0 0-15,0 0-1 0,0 0 2 0,7 0 0 16,-7 4-1-16,6-1 2 0,-6 1 2 0,7 0 1 0,-7 3 2 0,7-3 4 0,-1 3 3 16,-6 1 5-16,13-5 3 0,-6 5 2 0,-1-1 0 15,0-3 2-15,8 3-1 0,-1 0 2 0,-7-3-1 0,8 0 2 16,-8-1 1-16,13 1 2 0,-6-1 2 0,0 1 1 0,1-4 3 0,-2 4-1 15,8-4 2-15,-7 0 0 0,7 0 1 0,-1 0 0 0,0-4 1 0,1 4 0 16,-7-4 1-16,7 1 1 0,-1-1 0 0,-6-3 2 0,6 3-1 16,-5 1 2-16,-2-5 1 0,8 1 2 0,-13 0 1 0,6-1 2 15,0 1 2-15,-7 0-1 0,0-1 2 0,2 1-1 0,-2-4 1 16,0 0-2-16,-6 3 2 0,7-3-1 0,-7 4 2 0,0 0 0 0,-7-4 2 16,7 4 1-16,-6-1 0 0,0 1-1 0,-2 3-1 0,2-3-4 0,0 3-3 15,-7 1-3-15,0-1-4 0,6 0-3 0,-5 1-5 0,-2-1-4 0,2 4-4 16,-8 0-7-16,7 0-3 0,-7 0-6 0,0 0-4 15,-5 0-7-15,5 4-5 0,0-1-6 0,-6 1-7 0,1 0-8 0,-1-1-8 16,6 5-12-16,-6-5-12 0,-1 5-13 0,8-1-18 0,-1 0-18 0,-6 1-22 16,7-1-21-16,6 0-23 0,-6 4-23 0,5-4-24 0,2 1-25 15,5-1-30-15,0 0-32 0,7 1-46 0,7-1-51 0,0-3-45 16,-1 3-36-16</inkml:trace>
  <inkml:trace contextRef="#ctx0" brushRef="#br0" timeOffset="31655.87">24716 6906 7 0,'0'-4'486'0,"0"-3"-59"0,0 7-94 0,-7-8-59 0,7 5-41 15,-6 3-24-15,6-5-15 0,-7 2-12 0,7-1-11 0,-6 4-12 0,-1 0-15 16,0 0-15-16,1-3-13 0,6 3-12 0,-6 0-13 0,-8 0-11 15,8 0-12-15,-1 0-9 0,-5 3-10 0,-2-3-7 0,2 4-8 0,-2-1-7 16,1 2-6-16,-6-2-3 0,0 0-3 0,-1 5-2 0,0 0-1 16,1-1 0-16,-1 0 0 0,0 0 0 0,1 4 1 0,-1-3-2 15,1 3-2-15,6-4 0 0,-7 4-1 0,7 0-1 0,1-4-1 0,4 4 0 16,2-4 0-16,0 4-1 0,0-3 0 0,6-1-1 0,-7 1 1 0,7 3-2 16,0-8 2-16,7 5 0 0,-7-1 2 0,6-3 0 0,0-1 1 15,0 1 0-15,2 0 1 0,4-1 1 0,1-3 1 0,-6 4 0 16,6-4 2-16,0 0 0 0,-6 0 1 0,5 0-2 15,2 0 0-15,5-4-2 0,-6 4-1 0,0-3-1 0,1-1-1 0,-2 0-1 0,1 1-3 16,0-1-2-16,0-3-1 0,1 3-2 0,-2-3 0 0,1-1-2 16,7 1 0-16,-7 0-1 0,-6-1 1 0,5 1-1 0,2-4 1 15,-8 3-1-15,7 1 1 0,0 0-1 0,-6 0 2 0,-1-1-2 0,7 1 2 16,-13 3-1-16,7 1 0 0,-1-5 0 0,-6 5-2 16,7-1 0-16,-7 0 1 0,6 4-3 0,-6-3-2 0,0 3-1 0,0 0-4 0,0 0 0 15,0 0 0-15,0 0-1 0,0 0 0 0,0 3 1 0,0-3 1 16,0 4 1-16,0 0 2 0,0-1 1 0,0 5 2 0,0-5 3 0,0 1 2 15,0 3 4-15,0 1 3 0,0-5 0 0,0 4 2 0,0 1 1 16,0-1 1-16,7-3-2 0,-7 3 1 0,0-3 0 0,6 3 0 0,-6-3-1 16,7 0 2-16,-7-1-2 0,6 1-2 0,-6 0-4 0,0-1-6 15,6-3-10-15,-6 4-12 0,8-4-16 0,-8 0-18 16,6 4-22-16,-6-4-23 0,6 0-34 0,1 0-36 0,-1 0-45 0,7-4-53 0,-6 4-48 16,5 0-46-16,2-4-64 0,6 1-72 0,-8-1-33 0,8 4 37 15</inkml:trace>
  <inkml:trace contextRef="#ctx0" brushRef="#br0" timeOffset="32293.59">25185 6865 0 0,'-6'-7'282'0,"6"-1"167"0,-8 5-81 0,2-1-56 0,0-3-43 0,-1 3-23 16,0 0-15-16,7 1-10 0,-13-1-12 0,7 0-12 0,0 1-15 15,-2-1-14-15,2 4-15 0,-6-4-15 0,5 4-15 0,0 0-15 16,1 0-15-16,-7 0-14 0,7 0-13 0,-2 4-12 0,-4-4-11 15,-2 4-10-15,8-1-10 0,-7 5-6 0,7-5-4 0,-14 5-3 0,8-1-2 16,4 0-1-16,-4 1 0 0,-1-1 1 0,6 4 0 0,-6-3 0 0,7 3 0 16,-8-4-2-16,8 4 1 0,0-4 0 0,-1 4 0 0,7-4-1 15,0 1 1-15,0 3-1 0,0-4-1 0,0 0 0 0,0 1 1 0,7-5-2 16,-7 4 1-16,6-3-2 0,0 3 0 0,1-3 1 0,0 0-1 16,-1-4 0-16,0 3 1 0,1 1-1 0,0-4 1 0,-1 4-2 0,7-4 0 15,-7 0-1-15,8 0-2 0,-2 0-2 0,2-4-1 0,-1 4 0 16,-1-4-2-16,2 1-1 0,6-1 1 0,-8-3-1 0,8 3-1 15,-7-3 0-15,7 3-1 0,-8-3 0 0,1 0 0 0,1-1 0 0,-2 1 2 16,2-4 1-16,-2 0 0 0,2 0 0 0,-1 0 1 0,-7 0-1 16,8 0-1-16,-8-4 1 0,6 4-1 0,-4 0-1 0,-2-3 0 15,0 3 0-15,1-4 2 0,-1 4-1 0,1 0 0 0,0-3 3 16,-7 3-1-16,6 0 3 0,-6-4 3 0,6 4 2 0,-6 0 5 0,0 3 5 16,0-3 3-16,0 0 5 0,0 4 2 0,0 0 5 0,0 0 3 0,0-4 3 15,0 7 3-15,0-3 3 0,0-1 3 0,0 1 2 16,0 3 2-16,0-3 0 0,0 3 1 0,0 1 0 0,0-1-1 0,0 1 1 0,0-2-2 15,0 2-2-15,0 3-3 0,0-4-1 16,0 4-6-16,0 0-3 0,0 0-5 0,0 0-6 0,0 0-4 0,0 0-7 0,0 0-7 16,0 0-5-16,0 0-5 0,-6 4-4 0,6-4-2 0,0 3-2 0,0 2-1 15,0-2 0-15,0 4 2 0,0 1 0 0,0-1 3 0,0 0 3 16,0 4 2-16,0 0 2 0,0 0 5 0,0 0 4 16,0 4 1-16,0-4 2 0,0 3 1 0,0 1 1 0,0 0 1 0,0 0 0 0,6-1 1 15,-6 1 0-15,0-1-1 0,6 1-1 0,-6 0 0 0,8-1-1 16,-8 1-1-16,6-4 1 0,0 3-1 0,1 2 0 0,-1-6 0 0,1 5-1 15,-7-4 0-15,7 0 0 0,-1 0-1 0,0-4 1 0,1 4-1 16,0-4 1-16,-1 1 0 0,0-1-1 0,1 0 1 0,0 1 0 16,-1-1-1-16,1-3 1 0,-1 0 1 0,0-1-2 0,1 1 0 0,0 0-3 15,-1-1-2-15,-6 1-5 0,6-4-5 0,1 0-9 0,0 4-8 16,-1-4-14-16,-6 0-17 0,7 0-18 0,-7-4-22 0,0 4-24 0,6 0-25 16,-6-4-32-16,7 4-35 0,-7 0-44 0,0-3-54 0,0-1-81 0,0 0-93 15,0 4-69-15,0-3-56 0,-7-1-20 0,1 0-3 16</inkml:trace>
  <inkml:trace contextRef="#ctx0" brushRef="#br0" timeOffset="35200.74">23328 7913 0 0,'-6'-4'394'0,"-1"1"72"15,7-1-68-15,-6 0-80 0,0 4-89 0,-2-3-48 0,2-1-30 16,0 0-15-16,0 4-6 0,6 0-9 0,-14-4-10 0,8 1-9 0,-1 3-11 15,1-4-8-15,-8 4-8 0,8-4-6 0,0 4-9 0,-1-3-5 16,-6 3-2-16,7 0-3 0,-1-4 0 0,1 4-5 0,-8 0-6 0,8 0-4 16,-7-4-5-16,6 4-4 0,-5 0-3 0,-1 0-4 0,6 0-3 15,-12 0-3-15,5 0-2 0,2 0-3 0,-2 0-2 0,1 0-3 16,1 0-2-16,-2 0 1 0,2 0 0 0,-2 0-1 0,1 4 1 0,-7-4-1 16,14 0 0-16,-6 0 1 0,-2 4-2 0,8-1 1 0,-7-3 0 15,-1 4 0-15,8-4-1 0,-7 4 0 0,6-1 0 0,1 1 0 0,-7 4 1 16,6-5 1-16,1 5 1 0,-1-1 0 0,-5 0 1 0,5 4 2 15,0 0 1-15,1 0 1 0,0 0 1 0,-2 4 2 0,2-1 1 16,6 1 2-16,0-1 0 0,-6 2 1 0,6-2-1 0,0 1-1 0,0-1 1 16,6 1-1-16,-6 3 1 0,0-3-1 0,6 3 1 0,-6-3-2 15,8-1 0-15,-8 5 0 0,6-4-2 0,0-1-1 0,1 1 0 16,-7-1 0-16,7 1-1 0,-7 0-1 0,6-1 1 0,-6 1 0 16,6-4 0-16,-6 4-1 0,0-4-2 0,7 0-1 0,-7 3-4 0,0-6-7 15,0 3-9-15,0 0-12 0,-7-4-13 0,7 4-17 0,0-4-17 0,-6 1-22 16,0-1-22-16,-1 0-27 0,0-3-30 0,7 4-34 0,-6-5-39 15,0 1-36-15,-2 3-35 0,2-3-48 0,6-1-54 0,-6-3-47 16,-1 4-44-16</inkml:trace>
  <inkml:trace contextRef="#ctx0" brushRef="#br0" timeOffset="35614.83">22632 8250 0 0,'6'-7'160'0,"-6"-1"151"0,6 5-43 0,-6-5-34 15,8 1-27-15,-2 3-17 0,0-3-12 0,0 3-13 0,1-3-10 16,0 3-14-16,-1 1-15 0,1-1-13 0,5-4-11 0,2 5-12 0,-8 0-10 16,7-2-7-16,0 2-7 0,0-1-3 0,1-3-3 15,-2 3-4-15,2 0-3 0,-2 4-5 0,8-3-5 0,-7-1-6 0,7 4-4 16,-8-4-5-16,8 4-5 0,-7 0-1 0,7 0-3 0,-1 0-3 16,1 0-3-16,0 4-2 0,-8 0 0 0,8-1-2 0,-7 1-2 0,7 0 1 15,-8 3-1-15,2 0 1 0,5 1 0 0,-6 3-1 0,-6-4 0 16,5 4 1-16,-5 0-1 0,6 0 0 0,-13 0 0 0,6 0-1 0,1 4 0 15,0-4 0-15,-7 0-1 0,0 0 0 0,0 0 0 0,0 0 0 16,0-1-2-16,-7-2 1 0,7 3-1 0,-7-3 0 0,7-1 1 0,-6 0 0 16,0 0 0-16,-1 1 0 0,7-1 2 0,-7-3 0 0,1-1 2 15,6 1 2-15,-6 0 3 0,6-1 3 0,-7-3 3 0,7 4 4 16,0-4 7-16,0 0 2 0,0 0 3 0,0 0 2 0,0 0 3 0,0 0 1 16,0-4 3-16,0 1 1 0,0-5 1 0,0 5 0 0,0-5-1 15,0 1-2-15,0-4-2 0,7 4-7 0,-1-4-5 0,0 0-5 0,1-4-2 16,0 4-5-16,-1-4-5 0,0 1-5 0,8-1-6 0,-1 0-8 15,-7-3-8-15,7 4-7 0,6-1-8 0,-5 4-11 0,-8-4-8 0,7 5-16 16,1-2-14-16,-8 5-22 0,6-1-22 0,-4 1-28 0,4 3-28 16,-5 1-34-16,-1-1-37 0,1 1-41 0,-7 3-42 0,7 3-69 15,-1-3-83-15,7 4-44 0,-6-1-25 0</inkml:trace>
  <inkml:trace contextRef="#ctx0" brushRef="#br0" timeOffset="35976.39">23576 8363 0 0,'7'0'237'0,"-1"-3"138"0,0-1-76 0,1 4-54 15,6-3-45-15,-7-5-23 0,1 5-14 0,6-1-12 0,-6-3-11 0,-1 2-8 16,0-1-9-16,1-2-7 0,6 1-6 0,-7-1-4 0,1 1-3 16,0 0-3-16,-1-1-2 0,1 1-2 0,-7-4-3 0,0 4-3 15,6 0-4-15,-6-1-5 0,0 1-5 0,0-4-4 0,0 4-3 0,0 3-4 16,0-3-4-16,-6 3-7 0,6-3-7 0,0 3-5 15,-7 0-9-15,1 0-5 0,-1 4-6 0,0-3-6 0,1 3-7 0,0 0-4 0,-1 0-4 16,0 0-4-16,1 3-4 0,-7-3-2 0,6 4-2 0,-6 0 0 16,1 0-2-16,5-1 2 0,-6 5 2 0,0-1 1 0,6-3 3 0,-6 3-1 15,0 4 3-15,7-4-1 0,-7 1 2 0,7-1 0 16,-2 4 1-16,2-4-1 0,6 0 4 0,-6 1-2 0,6-1 1 0,0 0 0 16,0 1 1-16,6-1 0 0,0 1 1 0,2-2-1 0,-8-1 0 15,12 2-3-15,-5-3-4 0,6-1-5 0,-7 1-8 0,7 0-9 0,1-1-10 16,-2-3-13-16,8 4-15 0,-7-4-17 0,7 0-17 0,-1 0-20 15,0 0-23-15,1 0-22 0,-1-4-24 0,1 4-20 0,6-3-21 0,1-1-21 16,-1 0-19-16,-1 1-11 0,1-5-6 0,0 0 1 16,1 2 8-16,5-2 12 0,-12 1 18 0,5-1 22 0,1 1 224 0</inkml:trace>
  <inkml:trace contextRef="#ctx0" brushRef="#br0" timeOffset="36481.5">24181 8173 0 0,'7'-11'73'0,"-7"3"116"16,0 1 10-16,0 0 1 0,-7-1-4 0,7 1-7 15,-6 4-8-15,0-1-11 0,-1 0-12 0,0 4-11 0,1-3-12 0,-7 3-13 16,6 0-14-16,-6 0-12 0,1 3-12 0,-2 1-11 0,2 0-8 0,-2-1-8 15,1 4-4-15,-7 1-4 0,8-5-1 0,-8 5-1 0,7 3 0 16,0-3-1-16,0-2-3 0,1 2-4 0,-2 3-3 0,1-4-4 0,0 1-4 16,6-1-3-16,1 0-3 0,0 1-2 0,-1-1-3 15,7 0-2-15,-7 0-3 0,7-3 0 0,0 0-2 0,0 3-1 0,0-3 0 16,7-1 0-16,-7 1-1 0,7-4-1 0,-1 4 1 0,-6-4 1 0,6 3 1 16,1-3 1-16,6 0 0 0,-6 0 1 0,5 0 1 0,-4 0-1 15,4-3 0-15,1 3 0 0,-6-4-1 0,6 4 0 0,-1-4-1 0,2 1 0 16,-2-1 0-16,8 0 1 0,-7-3-2 0,-6 3 0 0,6-3-2 15,-1 4 1-15,-4-5 0 0,4 5 1 0,1-5 1 0,-6 1 3 0,6 3 1 16,-7-3 3-16,8 3 3 0,-8-3 3 0,0 3 2 0,1-3 2 16,0 3 1-16,-1 0 2 0,-6 1 1 0,7 3-1 0,-7-3-1 15,0 3-2-15,0 0-2 0,0 0-4 0,0 0-3 0,0 0-2 0,0 0-4 16,0 0-1-16,0 0-4 0,0 3-1 0,0 0-1 0,0 1-2 16,0 4 0-16,0-5 1 0,0 5 0 0,0-1 2 0,0 0 2 0,0 1 1 15,0 3 2-15,0-4 1 0,0 4 2 0,0 0 0 0,0-4 2 16,-7 8 0-16,7-4-1 0,0 0 0 0,0 0 0 0,0 4 0 15,0-4-2-15,0 3-1 0,0-3 2 0,0 4-2 0,-6-1 0 0,6 1-2 16,0-4-1-16,0 4-1 0,0-1-2 16,0 1 0-16,-7-4 0 0,7 4-2 0,0-1 1 0,0 1-2 0,-7-4 0 0,7 4 0 0,-6-5-1 15,6 5 0-15,-6-4 0 0,6 0 1 0,0 0-1 16,-7 0 0-16,7 0 0 0,-7-3-1 0,7 3 1 0,-6-4 0 0,6 0-1 16,0 0 0-16,-6 1 0 0,6-1 1 0,-7-3 1 0,7-1-1 0,0 1 0 15,0 0 2-15,0-1-1 0,0 1 0 0,0-4 1 0,0 4-2 16,0-4-1-16,0 0-4 0,0 0-5 0,0 0-7 0,0 0-8 0,0 0-12 15,0 0-11-15,0 0-19 0,0 0-18 0,0-4-23 16,0 4-23-16,7 0-26 0,-1-4-29 0,-6 1-34 0,6-1-38 0,8 0-40 16,-8-3-41-16,7 3-62 0,-6-3-72 0,6 0-38 15,7-4-18-15</inkml:trace>
  <inkml:trace contextRef="#ctx0" brushRef="#br0" timeOffset="37422.08">24676 8122 0 0,'-6'-8'471'0,"6"5"-44"16,0-5-92-16,-6 5-61 0,6-5-44 0,-7 5-27 15,7-1-16-15,0 4-15 0,0-4-11 0,-7 1-16 0,7-1-16 0,0 4-17 0,0 0-21 16,0 0-17-16,0 0-15 0,0 0-12 0,0 0-10 0,0 0-8 16,0 0-6-16,0 4-7 0,0-1-6 0,0 1-4 0,0 3-2 0,0-3-1 15,0 3 1-15,0 1 0 0,0-1 3 0,0 0 1 0,0 0 2 0,0 4 0 16,7-3 0-16,-7 3 0 0,0 0-1 0,7-4 0 0,-7 4-1 15,6 0-1-15,-6-3 0 0,0-1-1 0,6 4 0 0,-6-4-2 16,7 1 2-16,-7-1 0 0,7 0-1 0,-1 0 1 0,1-3 0 0,-1 3-1 16,1-3 1-16,-7 0-1 0,6-1 2 0,1 1 1 0,-1-4 1 15,0 4 1-15,8-4 1 0,-8 0 2 0,1 0 0 0,-1 0 2 16,7 0 1-16,-6 0 1 0,-1-4-1 0,8 4 2 0,-2-4 0 0,2 1-1 16,-2-1 0-16,1 0-1 0,1-3 0 0,-2 0-2 0,8-1-1 15,-7 1-2-15,0 0-2 0,0 0-2 0,1-4-2 0,-2 0 0 16,8 3-3-16,-7-3 0 0,-7 0-1 0,8-4 1 0,-2 4-1 0,-6 0 0 15,2 0 0-15,-2 1 3 0,0-1 5 0,1 0 4 0,-7 0 4 0,6 3 2 16,-6-3 3-16,0 4 3 0,0 3 2 0,0-3 2 0,0 0 3 16,-6 3 2-16,6 1-1 0,-7-2 0 0,7 2-2 0,-6-1-2 0,6 4-7 15,0-4-4-15,-6 4-4 0,6 0-5 0,0 0-5 0,0 0-3 16,-8 0-2-16,2 0-2 0,0 0-4 0,0 4-1 0,-2 0-1 16,8-1 0-16,-6 2 1 0,0 2 1 0,-1-3 2 0,1 3 0 0,6 0 3 15,-7 4 2-15,0-4 1 0,1 4 1 0,6 0 2 0,-6 0 0 16,6 0 2-16,-6 0 0 0,6 0-1 0,0 0 1 0,0 1-2 15,0-2 1-15,0-2-1 0,0 3 1 0,0-4-3 0,6 4 0 16,-6-4 1-16,6 1-1 0,-6-5-1 0,6 5-3 0,1-5-3 0,0 4-3 16,-7-7-1-16,6 4-3 0,1 0-4 0,-1-1-2 0,0-3-1 0,2 4-3 15,4-4-3-15,-6 0-4 0,8 0-5 0,-8 0-3 0,7-4-5 16,1 1-2-16,-2 3-1 0,2-4 0 0,-2 0 0 0,8-3-1 0,-7 4-1 16,7-1-2-16,-8-3-2 0,8-1-2 0,-7 1 2 0,1-4 3 15,-2 4 4-15,2-4 3 0,-2 3 4 0,8-2 4 16,-13 2 3-16,5-3 6 0,2 0 4 0,-8 3 7 0,0 1 6 0,1 0 8 0,-1-4 7 15,1 7 7-15,-7-3 4 0,0 3 3 0,7-3 3 16,-7 3 2-16,0 4 0 0,0-3-1 0,0-1-3 0,0 4-5 0,0 0-6 0,0 0-3 16,0 0-3-16,0 0-4 0,-7 0-2 0,7 4-4 0,0-1-1 15,-7 1-2-15,7 0-2 0,-6-1 0 0,6 5 0 0,-7-5 2 16,7 5 4-16,0-1 2 0,0 0 3 0,0 0 1 0,0 1 1 16,0-1 0-16,0 4 0 0,0-4 0 0,0 1 0 0,0-1-1 15,0 1 0-15,0-1 1 0,0 0-1 0,0-3-1 0,0 3 2 16,0-3-2-16,0 3-1 0,0 1 0 0,0-5-2 0,7 1 0 0,-7 0-1 0,6-1-2 15,-6 1 0-15,7-1-1 0,-7-3 1 0,0 0 0 0,7 4 2 16,-7-4 1-16,6 0 0 0,-6 0 3 0,6 0 2 0,-6 0-1 16,7 0 0-16,0-4 1 0,-1 4 0 0,0-3 2 0,1-1 2 15,-7 1-2-15,7-1 1 0,-1 0 0 0,7-3-1 0,-7 3-2 0,1-3-2 16,6 0 1-16,-7-1-2 0,1 1 0 0,0-4 0 0,6 3 0 0,-7-3 0 16,1 4 1-16,6-4 1 0,-1 0-1 0,-4 0 2 0,4 4 2 15,1-4 2-15,-6 0 1 0,-1 0 1 0,7 4 1 0,-7-1 1 0,2-3 1 16,4 8 2-16,-5-4-1 0,0-1 1 0,-1 5-2 0,1-2-1 15,-1 2-4-15,-6-1-4 0,0 4-2 0,6-4-2 0,-6 4-2 16,7 0-1-16,-7 0-2 0,7 4 0 0,-1 0-2 0,0-1 0 16,-6 2 0-16,7-2 2 0,0 5-1 0,-1-1 3 0,-6 0 2 0,0 0 3 15,7 1 0-15,-7-1-1 0,6 4-2 0,-6-4-1 0,0 1-5 0,0 3-4 16,0-4-7-16,0 0-7 0,0 0-10 0,0 1-11 0,0-1-14 16,0 0-16-16,0 1-20 0,0-1-20 0,0-3-26 0,0 0-29 15,0 3-39-15,0-3-42 0,0-1-38 0,7 1-35 0,-1-4-61 0,1 4-72 16,-1-4-33-16,-6 0 221 0</inkml:trace>
  <inkml:trace contextRef="#ctx0" brushRef="#br0" timeOffset="38195.65">25998 7990 96 0,'-6'3'316'0,"-6"-3"-62"15,-2 4-64-15,8 0-40 0,-8-1-28 0,1 5-15 0,7-1-9 16,-7 0-6-16,0 0-5 0,7 1-4 0,-8 3-3 0,1-4-5 15,7 4-4-15,-7 0-5 0,6-3-3 0,1 3-6 0,0 0-8 0,-2-4-5 16,2 4-5-16,0 0-4 0,6-4-4 0,-7 0-4 0,7 1-5 16,0 0-4-16,0-2-4 0,0 2-4 0,0-1-2 0,7-3-2 0,-7 3-2 15,6-3-1-15,0 0 0 0,2-4 1 0,-2 3-1 0,0 1-1 16,1-4 0-16,6 0-4 0,-7 0-1 0,7 0-1 0,1 0-2 0,-2-4-1 16,2 4 0-16,-2-3 0 0,8-1-2 0,-7 0-2 0,7-3-2 15,-1 3-1-15,1-3 0 0,0-1 0 0,-2 2 2 0,2-2 1 16,0-3 2-16,-7 3 2 0,7-3 2 0,-8 4 7 15,1-4 2-15,1 0 6 0,-2 4 6 0,2-4 6 0,-8 4 11 0,7-1 6 0,-6-3 9 16,-1 8 3-16,1-4 5 0,-7-1 0 0,0 5-1 16,6-2-4-16,-6 2-5 0,0-1-5 0,0 4-4 0,0 0-5 0,0 0-5 0,0 0-6 15,-6 0-5-15,6 4-8 0,0-1-7 0,-7 2-5 0,7 2-4 16,-6-3-1-16,6 3 1 0,-7-4 2 0,7 5 3 0,0-1 4 0,0 0 1 16,0 1 2-16,0-1-1 0,0 0 0 0,0-3 1 0,0 3-2 15,0-3 0-15,7 3 2 0,-7-3-1 0,6-1 1 0,1 1 0 16,-1 0 1-16,0-1 2 0,2-3 1 0,4 4 1 0,-6-4 1 15,2 0 3-15,4 0 0 0,-5 0 1 0,6 0 1 0,0-4 1 0,-1 4 0 16,-4-3 0-16,4-1-1 0,1 0 1 0,1 1-1 0,-8-1-1 0,6-3 0 16,2 3-1-16,-1-3 2 0,-6 0-2 0,-1-1 2 0,7 5 1 15,-7-5 2-15,1-3 0 0,0 4 4 0,-1 0 5 0,0-4 5 16,1 4 4-16,-7-5 4 0,7 5 5 0,-1-4 4 0,-6 4 4 16,7-1 3-16,-7 1 5 0,0 0 2 0,6-1 1 0,-6 1 0 0,0 3-2 15,0 1-5-15,0-1-7 0,0 0-9 0,0 4-7 0,0 0-6 0,0 0-7 16,0 0-5-16,-6 0-5 0,6 4-4 0,0 0-6 0,-7-1-3 0,7 1-4 15,-6 3-1-15,6 1-1 0,-7 3 2 0,7-4 2 16,0 4 2-16,-7 0 5 0,7 0 2 0,-6 4 2 0,6-4 0 16,-6 0 0-16,6 3-1 0,0 1 0 0,-7 0 0 0,7-1-1 0,-7 1 2 15,7-1 0-15,-6 2-2 0,6 2 2 0,0-4 0 0,-6 1-2 16,6 3 1-16,-7 0 0 0,7-3-2 0,-6 3 1 0,-1 1-1 0,0-4 1 16,1 3-1-16,0-3 0 0,-2-1-1 0,2 4 0 0,-6-3 0 0,5 0-1 15,0-4 0-15,1 3 0 0,-1-3-1 0,-5 1 1 0,4-1-2 16,2-1 1-16,-6 1 0 0,12-3 1 0,-7-1 0 0,0 0 2 0,1 1-1 15,-1-5 2-15,1 1 0 0,6 0 2 0,-6 3 2 0,-2-7 2 16,2 4 5-16,0-1 6 0,0-3 7 0,6 0 7 0,-8 4 3 16,2-4 4-16,0 0 2 0,-7 0 2 0,6 0 1 0,0-4 2 0,1 4 0 15,-6 0 1-15,-2 0-1 0,8-3-2 0,-8 3-4 0,1-4-6 16,1 0-6-16,5 1-9 0,-6 3-9 0,0-4-10 0,6 0-13 0,1-3-12 16,-1 3-17-16,-5-3-19 0,4 3-20 0,2-3-23 0,0 0-28 15,6-1-31-15,0 1-36 0,0 0-38 0,0-5-55 0,6 1-63 0,8 1-89 16,-8-1-102-16,0-4-51 0,14 4-23 0,-7-4-5 0,0 1 89 15</inkml:trace>
  <inkml:trace contextRef="#ctx0" brushRef="#br0" timeOffset="38564.01">26891 7847 0 0,'0'0'94'0,"0"0"321"16,0 3-54-16,0-3-73 0,-7 0-83 0,7 4-51 0,-6 0-33 0,6-1-19 16,-6 5-12-16,6-1-7 0,0-3-4 0,0 3-3 0,0 1-2 15,0-1-8-15,0 4-8 0,6-4-7 0,-6 1-9 0,6-1-6 16,-6 0-7-16,7 0-3 0,-1 1-3 0,1-1-1 0,0 0-3 0,-1-3 0 16,0 3 1-16,8-3 2 0,-8 0-1 0,7-1 4 0,-7 1 2 15,8 0 2-15,-2-4 4 0,2 0 3 0,-2 3 2 0,2-3 2 16,5-3 3-16,1 3 3 0,-8 0 2 0,8-4 1 0,0 0 3 0,-1 1 3 15,1-1 2-15,-1 0 3 0,1-3 2 0,-6 3 2 0,-2-3 2 0,1 0 3 16,0-1 1-16,0 1-1 0,-7 0 1 0,8 0-1 0,-8-1-1 16,0 1-1-16,1 0-3 0,-7-1-2 0,0-3-3 0,0 4-3 15,0 3-6-15,0-3-5 0,-7-1-7 0,1 5-6 0,0-5-8 0,0 8-6 16,-2-3-6-16,2-1-4 0,-7 0-4 0,0 4-5 16,6 0-6-16,-5 0-8 0,-8 0-13 0,7 0-14 0,-7 4-13 0,8-4-16 0,-8 4-17 15,0-1-19-15,1 1-19 0,5 3-24 0,-4-3-28 0,-2 3-38 16,7-3-43-16,-1 3-56 0,2-3-64 0,-2 4-74 0,2-5-80 15,5 1-32-15,0 3-13 0</inkml:trace>
  <inkml:trace contextRef="#ctx0" brushRef="#br0" timeOffset="38918.4">27438 7616 0 0,'6'-3'123'0,"-6"-2"421"0,0 5 5 0,0-3-76 15,0 0-115-15,0 3-70 0,0-5-47 0,0 5-31 0,0 0-21 16,0 0-20-16,0 0-18 0,0 0-20 0,0 0-19 16,0 0-19-16,0 0-16 0,0 0-12 0,0 5-9 0,0-2-6 0,0-3-8 0,0 3-2 15,-6 5-5-15,6 0-3 0,0-1-1 0,0 0 0 0,0 4 2 16,0 0 0-16,0 0 1 0,0 0 1 0,0 4 0 0,0-1-1 0,0 1-5 15,0-1-2-15,0 5-2 0,0-1-3 0,0-3 0 0,0 3-2 16,0 0-1-16,6 1 0 0,-6-1-2 0,7 4 1 0,-7-3 1 0,7-1-1 16,-7 0-2-16,0-3-2 0,0 3-2 0,0 0-4 15,0-3-5-15,0-1-8 0,0 2-6 0,0-2-10 0,0-3-12 0,-7 4-12 16,7-4-13-16,-7 0-20 0,1 0-21 0,6-4-24 0,-14 4-25 0,8-4-29 16,0 0-30-16,0 1-31 0,-8-1-33 0,8-3-38 15,-7 4-38-15,7-5-36 0,-8 0-33 0,8 1-44 0,-7-4-50 0,6 0-16 0,7 0 389 16</inkml:trace>
  <inkml:trace contextRef="#ctx0" brushRef="#br0" timeOffset="39048.43">27223 8059 0 0,'-6'-7'22'0,"6"0"317"15,0 0-55-15,-6 2-38 0,6-2-36 0,-8 3-22 0,8-3-17 0,0 4-15 16,0-1-14-16,0 0-16 0,0 1-17 0,8-1-18 16,-8 0-17-16,6 1-17 0,-6-1-21 0,6-3-23 0,0 3-23 0,1 0-33 15,-7 1-35-15,13-1-51 0,-6 0-56 0,5 1-86 0,2-1-100 16,-2 0-55-16,2-3-34 0</inkml:trace>
  <inkml:trace contextRef="#ctx0" brushRef="#br0" timeOffset="40327.68">28525 7587 0 0,'-6'-4'104'15,"6"4"355"-15,0 0-10 0,0 0-86 0,-6 0-123 0,-1 4-70 16,7-4-43-16,-7 3-23 0,7 1-13 0,0-1-7 0,-6 2-5 0,6 1-5 15,-6 2-4-15,6 0-5 0,0 3-5 0,0-1-4 0,-7 1-4 16,7 0-8-16,0 0-8 0,0 4-7 0,0 0-4 0,0-1-5 0,0 1-4 16,0 0-4-16,0-1-2 0,0 5-1 0,7-5 0 0,-7 1-1 15,0-1 0-15,6-3 0 0,-6 4 0 0,6-4-1 0,-6 4 1 0,0-4-1 16,0 0-1-16,7 0-3 0,-7-4-1 0,0 1-1 0,7-1-3 16,-7 0-3-16,0 0-3 0,0-3-2 0,6 0-2 0,-6-1 1 0,0 1 0 15,0-4 2-15,6 4 2 0,-6-4 1 0,0 0 2 0,0 0-1 16,0-4 1-16,7 4 1 0,-7-4 0 0,0 1 3 0,0-1 5 15,7 0 3-15,-7-3 3 0,0 4 4 0,0-5 1 0,6-3 2 0,-6 4 2 16,7-4 0-16,-7-4 3 0,0 4 6 0,6-4 2 16,-6 4 5-16,7-3 5 0,-7-4 2 0,7 3 5 0,-1 0 0 0,0-3 2 0,0 3 1 15,2-3 2-15,-2 3 2 0,0 1 2 0,1-5 0 0,6 8 3 16,-6-3-1-16,-1-1 2 0,0 4-1 0,0 0-3 0,2 0-1 16,-2 3-1-16,0 2-2 0,1-2-3 0,0 1-4 0,-7-1-6 15,6 5-4-15,1-1-5 0,-1 0-8 0,-6 1-4 0,6-1-5 0,1 4-6 16,-7 0-5-16,7-4-2 0,-1 4-4 0,0 0-3 0,1 4-2 0,0-4-1 15,-1 4-1-15,7-1-1 0,0 1 0 0,-6 0-2 16,5 3 2-16,2 0 0 0,-1 0 1 0,0 1 1 0,0 0 0 0,-7 3 0 16,8 0 0-16,-2-4-1 0,-5 4-3 0,6 0 1 0,0 0-3 15,-7 0 0-15,8 0-3 0,-8-4-2 0,0 4 0 0,1 0 0 0,0-4-1 16,-1 0-1-16,0 1 2 0,1 3 0 0,-7-7 1 0,6 3 2 16,-6-3 3-16,7-1 4 0,-7 1 2 0,0 0 5 0,0-1 5 0,0-3 5 15,0 4 4-15,0-4 4 0,0 0 4 0,0 0 1 0,0 0 1 16,7 0 2-16,-7-4-1 0,6 1 1 0,-6 3-1 0,0-4 0 0,6-3-2 15,-6 3 0-15,8-3-1 0,-2-1-2 0,0 1-1 16,1-1-1-16,-1-3 0 0,1 0 2 0,-1 1 1 0,7-1 3 0,-7 0 1 16,2-4 2-16,4 4 2 0,-5-4 2 0,6 5 2 0,0-5 0 0,0 3 3 15,-6-2 1-15,-1 3 1 0,0 0 0 0,8 0-1 0,-8 4-1 0,0-1-1 16,1 1-4-16,-1 3-2 0,1-3-4 0,-7 3-3 0,7 1-4 16,-7-1-6-16,0 4-5 0,6-3-4 0,-6 3-4 0,0 0-4 15,0 0-3-15,0 3-2 0,6-3-1 0,-6 4-1 0,8-4 0 0,-8 7 1 16,0-3 0-16,6-1 2 0,0 5 2 0,-6-5 2 0,6 5 3 15,1-1 2-15,-7 0 2 0,7 1 0 0,-1-1 1 0,-6 0-1 0,7 5 0 16,-7-6-1-16,6 2 1 0,-6 3-1 0,6-3-1 0,2-1-3 16,-8 0-2-16,0 0-3 0,6 1-1 0,-6-1-3 0,6 0-4 0,-6 1-3 15,6-5-2-15,-6 5-4 0,0-5-2 0,7 1-1 0,-7 3-2 16,7-3 1-16,-7-1-1 0,0 1 0 0,6-4 3 0,-6 4 1 16,7-1-1-16,-7-3 1 0,0 4 2 0,6-4 1 0,-6 0 2 0,0 0-1 15,0 0 0-15,0 0-2 0,0 0-2 0,7 4-4 0,-7-4-3 16,0 0-5-16,0 0-7 0,0 0-7 0,0 0-9 0,0 0-10 0,0 0-9 15,7 0-10-15,-7 0-6 0,0 0-6 0,6 0-10 0,0 0-9 16,0 0-11-16,-6 0-11 0,14 0-14 0,-8 0-9 0,1 0-7 16,6 0-5-16,-6-4-3 0,11 4 4 0,-4-4 5 0,-1 4 6 0,7-3 7 15,-8-1 13-15,2 0 14 0,5 1 20 0,-6-4 21 0,0 3 26 16,-7 0 25-16,8-3 28 0,-8 0 30 0,8-1 24 0,-14 5 25 0,6-5 21 16,0 1 17-16,-6 0 16 0,7 3 15 0,-7-3 8 0,0 0 5 0,-7 3 2 15,7 0 1-15,-6 1-4 0,0-1-3 0,6 0-10 0,-8 1-10 16,2-2-11-16,0 5-11 0,-8 0-10 0,8 0-9 0,-7 0-11 15,0 5-10-15,6-5-10 0,-11 3-7 0,4 1-6 0,1 3-4 16,0-3-5-16,0 3-3 0,-1 0-2 0,2 1-1 0,-1-1-2 0,0 0-2 16,0 4 0-16,-1-3-2 0,8-1-2 0,-6 4-1 0,5-4-3 15,0 0-1-15,1 1-1 0,6-1-4 0,-7 0 0 0,7-2-2 16,0-2 0-16,0 4 0 0,7-3 0 0,-7 0-4 0,6-1-2 0,1 1-2 16,0-4-4-16,-1 4-3 0,6-1-6 0,2-3-6 15,-8 0-7-15,7 4-7 0,1-4-11 0,-2 0-8 0,2 0-10 0,-2-4-9 0,8 4-9 16,-7 0-8-16,7-3-9 0,-1-1-8 0,-6 0-5 0,6 1-3 15,-5-1 0-15,6 0 2 0,-8 1 3 0,8-1 6 0,-7 1 6 16,-1-5 4-16,2 4 8 0,-1 0 9 0,0-3 9 0,0 3 10 0,-7 1 12 16,8-1 13-16,-8 1 14 0,0-1 11 0,1 0 11 15,-7 1 10-15,7-1 6 0,-7 4 4 0,6-4 5 0,-6 4 4 0,0 0 1 0,0 0-1 16,0 0 0-16,0 0-2 0,0 0 1 0,0 0 1 16,0 0-2-16,0 0-4 0,-6 0-4 0,6 4-4 0,-7 0-3 15,7-1-3-15,0-3 0 0,-7 4 1 0,7 0-2 0,-6 3-4 0,6-7-5 0,0 7-6 16,-6-3-15-16,6-1-21 0,0 1-31 0,0 0-33 0,0-1-45 15,0-3-48-15,6 0-73 0,-6 0-85 0</inkml:trace>
  <inkml:trace contextRef="#ctx0" brushRef="#br0" timeOffset="40474.71">29744 7535 0 0,'-14'-3'19'15,"14"3"352"-15,-6-4-92 0,0 0-79 0,6 4-72 0,-7-3-48 0,7 3-37 16,0 0-37-16,0 0-38 0,0 0-44 0,0 0-48 0,0 0-82 0,0 0-98 16,0 0-55-16,0 0 334 0</inkml:trace>
  <inkml:trace contextRef="#ctx0" brushRef="#br0" timeOffset="40842.53">29920 7616 0 0,'-7'11'209'0,"0"-3"36"0,7-1-67 0,0 4-38 0,-6-4-23 0,6 0-15 0,-6 1-13 0,6-1-13 16,-8 0-11-16,8 1-12 0,0-1-11 0,0-3-10 0,0 3-6 16,0-4-5-16,0 1-3 0,0 0-3 0,0-1 0 0,0 1 2 0,0-4 3 15,0 4 7-15,0-4 9 0,0 0 10 0,0 0 10 0,0 0 6 16,0 0 4-16,0 0 2 0,8 0 5 0,-8-4 6 0,6 0 4 0,0 4 5 15,-6-3 3-15,7-5 1 0,0 5 1 0,5-4-4 16,-5 3-5-16,-1-3-4 0,8-1-6 0,-8 1-2 0,7 0-1 0,0-1-1 0,-6-3-1 16,5 4-1-16,2 0-4 0,-2-4-2 0,2 4-2 0,-8-1-3 15,7 0-2-15,0 2-4 0,-6 1-5 0,5-2-6 0,2 4-5 16,-8-1-4-16,1 0-7 0,-1 1-3 0,1 3-6 0,-1 0-2 0,1 0-4 16,-1 0-3-16,1 0-3 0,0 3-4 15,-1-3-4-15,0 8-1 0,1-5 0 0,0 1-2 0,-1-1 0 0,0 2-3 0,-6 1-4 16,7-1-6-16,-7-2-7 0,6 1-11 0,-6 3-10 0,0-3-14 0,0 0-14 15,0 3-16-15,0-4-20 0,-6 1-23 0,6 0-27 0,-7-1-30 16,7-3-36-16,0 0-36 0,0 4-39 0,0-4-65 0,0 0-79 0,0 0-39 16,0 0-19-16</inkml:trace>
  <inkml:trace contextRef="#ctx0" brushRef="#br0" timeOffset="41081.6">30395 7447 0 0,'0'-11'247'0,"0"4"215"0,0 0-66 0,0 3-64 0,0 0-59 15,0 1-45-15,0 3-36 0,0-4-24 0,0 4-23 0,0 0-19 16,0 4-20-16,0-4-20 0,0 7-17 0,0-3-14 0,0 3-11 16,0 0-8-16,0 4-6 0,0-3 1 0,0 3 0 0,0-4 2 15,0 4-2-15,0 0-1 0,0 0-6 0,0 0-3 0,0 0-6 0,0-4-3 16,0 4-8-16,0 0-7 0,0-3-10 0,0 3-8 0,6-4-9 0,-6 0-11 16,0 0-11-16,0 1-8 0,0 0-10 0,0-5-8 15,0 5-7-15,0-5-6 0,0 1-6 0,0 0-3 0,6-1 0 0,-6 1 1 16,8-4 4-16,-8 0 1 0,0 0 0 0,0 0-5 0,0 0-8 0,0 0-12 15,0 0-15-15,0 0-16 0,6 0-19 0,0-4-18 0,1 1-19 16,-1-1-30-16,1 0-35 0,0-3-45 0,-7 3 306 0</inkml:trace>
  <inkml:trace contextRef="#ctx0" brushRef="#br0" timeOffset="41482.18">30642 7572 174 0,'0'0'234'0,"0"0"-14"0,0 0-10 0,0 0-10 0,7 0-9 15,-1 0-11-15,-6 0-13 0,0 0-14 0,0 0-14 0,7 0-13 0,0 0-12 16,-1 0-14-16,-6 0-11 0,6 0-12 0,0 0-7 0,-6 0-8 16,8 0-8-16,-8 0-6 0,6 0-5 0,0 0-3 0,1 0-4 0,0 0-3 15,-7 0 0-15,13 0 0 0,-7 0-2 0,0 0 1 0,8 0-1 0,-8 0-1 16,0 0 2-16,1 0-3 0,6 0-1 0,-6 0-1 0,5 0-1 16,-5 0-1-16,6 0-1 0,-7 0-1 0,8 0-1 0,-8 0-2 15,1 0-1-15,-1 0-1 0,1 0-2 0,6 0-3 0,-7 0-2 0,0 0 1 16,2 0-2-16,-2 0-1 0,7 0-1 0,-7 0-4 0,1 0-4 15,-1 0-7-15,1 0-6 0,-1 0-11 0,-6 0-12 0,7 0-17 16,0 0-20-16,-1 0-31 0,-6 0-38 0,0 0-54 0,0 0-64 0,0 0-87 16,0 0-100-16,0 0-54 0,0 0-30 0,-6-4-13 0,-1 4 496 15</inkml:trace>
  <inkml:trace contextRef="#ctx0" brushRef="#br0" timeOffset="41657.85">30076 7535 0 0,'-13'0'310'0,"6"0"136"15,7 0-59-15,0 0-85 0,0 0-97 0,7 0-63 0,-1 0-47 0,1 0-32 16,6 0-28-16,-7-3-27 0,14 3-28 0,-7 0-39 0,6 0-44 0,1-4-56 16,6 4-60-16,0 0-79 0,6-4-89 0,1 4-45 0,-1-3 116 15</inkml:trace>
  <inkml:trace contextRef="#ctx0" brushRef="#br0" timeOffset="41816.89">31241 7484 0 0,'14'0'36'0,"-8"-3"522"0,7-1 10 0,-6 4-37 16,-1 0-61-16,0-4-95 0,1 4-113 0,0 0-69 0,-1-3-47 15,-6 3-32-15,0 0-24 0,0 0-29 0,0 0-32 0,0 0-39 16,0 0-41-16,0 0-52 0,0 0-59 0,0 0-82 0,0 0-94 0,0 0-87 15,0 0-85-15,-13 3-41 0,6 1-22 0</inkml:trace>
  <inkml:trace contextRef="#ctx0" brushRef="#br0" timeOffset="44872.73">23433 9378 0 0,'0'-3'244'0,"6"-1"234"0,-6 0-39 0,0 1-76 16,6-1-92-16,-6 0-53 0,0 1-32 0,0-1-20 0,0 0-9 0,0-3-10 15,0 3-7-15,-6 1-10 0,6-1-8 0,-6-4-9 0,6 5-6 16,-7 0-9-16,0-2-7 0,1 2-5 0,0-1-4 0,-1 0-6 16,1 1-5-16,-1-1-6 0,-6 0-5 0,0 1-7 0,0-1-8 0,7 1-6 15,-8-1-6-15,1 4-6 0,-7-4-6 0,8 4-4 0,-8 0-3 0,7 0-5 16,-7 0-3-16,1 0-1 0,0 0-3 16,-1 0-1-16,-6 4-1 0,7 0 0 0,-1-1 1 0,-7 1 1 0,9 3-1 0,-9 0 0 15,7 1 1-15,2 0 1 0,-9-2 1 0,7 6-1 0,2-1 1 16,-2 0 0-16,7 3-1 0,-7-3 2 0,7 0-1 0,0 4 0 0,0-1-1 15,6-3 1-15,1 4 0 0,-1-4 1 0,7 3-2 0,-6-2 1 16,6-1 1-16,0 0-1 0,6-4 2 0,-6 4 0 0,7-4 0 16,-1 1 1-16,8-1 0 0,-8-3 1 0,7 3-1 0,0-3-1 0,-7-1 0 15,14 1 0-15,-7-4-1 0,1 4 0 0,-2-4-1 0,1 3 1 0,0-3-1 16,-6 0 1-16,5 0-2 0,2-3 0 0,-8 3 0 0,8 0 0 16,-8-4 2-16,0 4 0 0,-6-4 1 0,7 4 1 0,-7-3-1 15,0 3 0-15,0 0-2 0,0 0 0 0,0-4-3 0,-7 4-3 0,7 0-3 16,-6 0-2-16,0 4-3 0,-2-4-1 0,-4 3-2 0,6-3-3 15,-8 4-1-15,1 0-1 0,7-1-1 0,-8 5 1 0,2-5 0 16,-2 4 1-16,2 1 1 0,-1 0 3 0,-1-2 1 0,8 2 3 16,-7-1 2-16,6 4 1 0,1-3 1 0,6-1 3 0,-6 0 0 15,6 1 1-15,0-1 2 0,0 0 0 0,0 4 1 0,6-7 2 0,0 3 1 16,1 0 3-16,0-3 3 0,5 3 3 0,2-3 2 0,-1 0 1 0,-1-1 2 16,8 1 2-16,0-4 3 0,5 4 0 0,-5-4 2 0,6 0 0 0,1 0 0 15,-1 0 0-15,6 0-2 0,-6 0-2 0,0-4-3 0,-6 4-2 16,6-4-2-16,0 4-4 0,-7-3-4 0,1 3-5 0,0-4-7 15,-1 4-6-15,1-4-7 0,-8 4-8 0,2-3-7 0,5 3-11 16,-6-4-10-16,0 4-13 0,0-4-11 0,-6 4-17 0,5-3-16 0,2-1-22 16,-1 4-21-16,-7-4-25 0,1 4-25 0,-1-3-34 0,1 3-40 0,5-4-36 15,-4 4-32-15,4-3-47 0,1-1-53 0,0 0-36 0,-6 1-29 16</inkml:trace>
  <inkml:trace contextRef="#ctx0" brushRef="#br0" timeOffset="45303.35">23719 9528 132 0,'-6'0'270'0,"6"0"-46"0,0 0-35 0,0 0-21 0,0 0-13 0,-7 4-10 16,7 0-10-16,-6-1-8 0,6 1-6 0,-7 0-10 0,7-1-9 15,-7 5-4-15,7-1-3 0,0 0-3 0,-6 1 0 0,6-1-4 0,-6 0-5 16,-1 0-8-16,7 4-10 0,0-3-9 0,-7-1-6 0,7 4-8 16,-6-3-7-16,6-1-4 0,0 0-4 0,-6 1-5 0,6-1-3 0,-7-3-2 15,7 3-3-15,0 0-4 0,0-3-2 0,0-1-1 0,0 1 0 16,0 0 0-16,0-1 1 0,0 1 3 0,0-4 3 0,0 4 2 15,0-4 6-15,0 0 5 0,0 0 7 0,0 0 7 0,0 0 10 0,0 0 4 16,0 0 2-16,0 0 2 0,0 0 0 16,7-4 1-16,-7 0-1 0,6 1-1 0,-6-1-2 0,0-3-1 0,6 3-3 0,1-3-5 0,-7 0-5 15,7-1-7-15,-1-3-6 0,0 4-4 0,1-4-1 0,6 4-1 16,-6-4 1-16,-1-1 1 0,0 1 0 0,8 0 4 0,-1 1 0 16,-7 2 0-16,7-3 0 0,-6 4 1 0,5 0-3 0,-4-1-3 0,-2 1-1 15,0 0-3-15,8-1-2 0,-8 5-2 0,0-1-3 0,1 0-3 16,-1 1-3-16,1-1-3 0,0 4-7 0,-1-3-2 0,0 3-3 0,1-4-1 15,-7 4 0-15,7 0-1 0,-1 4 1 0,0-4 1 0,1 3 0 0,0 1 0 16,-1-1 0-16,1 1 1 0,5 0 2 0,-4 3 1 0,-2-3 2 16,6 3 1-16,-5 0 2 0,0 1 1 0,-7-1 1 0,6 0 0 15,1 4-1-15,-7-3-1 0,6 2 1 0,-6-2-4 0,6 0-2 0,-6-2-6 16,8 6-8-16,-8-5-13 0,0 0-11 0,0 4-18 0,0-3-20 16,0-1-22-16,0 0-28 0,0 1-33 0,0-5-37 0,0 5-47 15,6-1-52-15,-6-4-48 0,6 1-48 0,0 0-60 0,2-1-64 16,4 1-27-16,1 0-7 0</inkml:trace>
  <inkml:trace contextRef="#ctx0" brushRef="#br0" timeOffset="45869.48">24461 9448 20 0,'-12'-8'482'0,"-2"5"-51"0,-5-1-83 0,6 0-63 15,-6 4-55-15,5-3-35 0,-5 3-30 0,6 3-20 0,-6-3-16 16,5 4-16-16,-5 0-15 0,6-1-12 0,-6 1-11 0,-1 3-9 0,6 1-7 15,2-1-6-15,-1 1-6 0,-1-1-3 0,2 0-4 0,5 4-3 16,-6-4-3-16,7 4-3 0,-1-3-4 0,7-1-5 0,-7 4-2 16,1-4-3-16,6 1-3 0,0-1-4 0,0 4-1 0,0-7-1 0,6 3-3 15,1-4 1-15,-7 5-3 0,7-5 1 0,-1 2-1 0,0-2 0 16,8 0 1-16,-8 2-1 0,7-5 1 0,-6 3-1 0,6-3-1 0,-1 0 0 16,2 0 2-16,-2 0-2 0,2 0 0 0,-1 0 1 0,7-3-1 15,-8-2 0-15,2 5 0 0,5-3-1 0,1 0-1 0,-8-5 0 16,8 4 0-16,-7-3 0 0,0 0 0 0,0 3-1 0,0-3 0 0,6-1 0 15,-11 1-1-15,4 0 1 0,1-1 0 0,-6 1 1 0,6 3 1 16,-7-3 2-16,0 3 2 0,2-3 0 0,-2 3 2 0,0 1 0 0,-6 3 1 16,0-4 1-16,7 4-2 0,-7-3 1 0,0 3 0 0,0 0-1 15,0 0-1-15,0 0-2 0,0 0-1 0,0 0 2 0,0 3 1 0,0-3 1 16,0 4 4-16,0-1 3 0,0 1 3 0,0 3 4 0,0-3 4 16,0 3 2-16,0-3 4 0,0 7 1 0,6-4 4 0,-6 1 1 0,0 3 4 15,0-4-2-15,7 4-1 0,-7 0-2 0,0 0-2 0,6 0-2 16,-6 0-4-16,0 0-3 0,0 4-2 0,0-4-1 0,0 0-3 15,0 3-1-15,0 1-1 0,0-4-3 0,0 3 0 0,0 1-3 0,0 0-2 16,-6 0-1-16,6-1-1 0,-7-3-2 0,7 4 0 0,0-1-3 16,-6-3-1-16,6 4 0 0,-7-4-2 0,7 0 1 0,0 0-1 0,-6 0 1 15,0 0 0-15,-2 0 0 0,2-4 1 0,0 4 0 0,6-3 0 16,-7-1 2-16,1 0 0 0,-1 1 1 0,1-5 2 0,-1 5 1 16,1-5 1-16,6 1 0 0,-6 0 1 0,-2-1 1 0,2 1 0 0,0-4 1 15,-1 3 1-15,7-3 3 0,-7 4 3 0,1-4 0 0,0 0-1 16,-7 0 0-16,6 4 0 0,-6-4 0 0,0 0-1 0,0 0-1 0,0 0-5 15,0 0-5-15,-6 0-8 0,5 0-11 0,2 0-14 0,-2 0-15 16,1-4-17-16,1 4-17 0,-8 0-19 0,6-4-23 0,8 1-26 0,-7 3-30 16,7-7-29-16,-1 7-43 0,0-8-46 0,1 5-48 15,6-5-46-15,6 1-60 0,1-4-65 0,6 0-29 0,0 0-8 0</inkml:trace>
  <inkml:trace contextRef="#ctx0" brushRef="#br0" timeOffset="46078.53">24774 9477 0 0,'7'-3'28'0,"-7"-2"412"0,6 5-30 0,-6 0-69 15,0 0-91-15,0 0-57 0,7 0-39 0,-1 0-24 0,-6 5-17 16,0-2-9-16,6 1-8 0,2 0-6 0,-8-1-5 0,6 1-3 16,-6 3-3-16,0 0-3 0,6 4 0 0,-6-3-2 0,7-1-3 0,-7 4-6 0,7-4-7 15,-7 4-10-15,0-3-8 0,6-1-11 0,-6 4-15 0,0-4-19 16,0 0-24-16,0 4-25 0,0-3-25 0,0-1-38 0,-6 1-42 15,6-5-50-15,0 5-55 0,-7-1-76 0,7-3-90 0,-7 3-54 16,7-3-35-16</inkml:trace>
  <inkml:trace contextRef="#ctx0" brushRef="#br0" timeOffset="46220.56">24820 9415 245 0,'-6'-8'310'0,"-2"5"-61"0,2-5-54 0,6 5-39 0,0-1-30 15,-6 4-24-15,6-3-20 0,-7-1-23 0,7 4-25 0,0 0-30 16,0 0-31-16,0 0-35 0,0 0-36 0,0 0-37 0,0 0-38 0,0 0-43 16,0 0-45-16,0 0-53 0,7 0 38 0</inkml:trace>
  <inkml:trace contextRef="#ctx0" brushRef="#br0" timeOffset="46919.55">25061 9382 132 0,'6'7'322'0,"-6"0"-52"0,0 1-44 0,0 3-24 16,0-4-16-16,7 4-11 0,-7-4-10 0,6 4-12 0,-6 1-13 0,0-1-14 15,7 0-14-15,-7 0-10 0,7-1-8 0,-7 1-11 0,0-3-10 16,0 3-6-16,6-4-6 0,-6 4-3 16,0-4-5-16,0 4-4 0,0-3-5 0,0-1-5 0,0 0-1 0,0 0-5 0,0-2-2 0,0 1-3 15,0-1-1-15,0-2 0 0,0 4 0 0,0-7 2 0,0 4 1 16,0 0 3-16,0-4 5 0,0 0 5 0,0 0 5 15,0 0 8-15,0 0 4 0,0 0 7 0,0 0 2 0,0 0 3 0,0 0 2 0,0 0-2 16,6-4 0-16,-6 0-4 0,0 4-1 0,6-7-6 0,-6 4-4 16,8-2-7-16,-8-1-7 0,6-2-7 0,0 0-9 0,1-2-6 0,-1-1-6 15,1 3-5-15,0-6-2 0,-1 3-2 0,8 0-3 0,-8 0-1 16,0-4-3-16,7 4-1 0,0 0-1 0,0-3-1 0,-7 2 1 0,2 1-2 16,-2 0 1-16,6 0-1 0,-4 4 2 0,-2 0 0 0,-6-1-1 15,6 1 0-15,1 4-1 0,-1-1 0 0,-6 0-3 0,7 1-4 16,-7 3-1-16,0-4-2 0,7 4-2 0,-7 0 1 0,0 0 0 0,0 0-1 15,6 4 0-15,0-1 1 0,-6 1 2 0,6 0 0 16,2-1 1-16,-2 4 3 0,0-3 2 0,-6 3 3 0,7 1 3 0,-1-1 2 16,1 0 1-16,0 1 0 0,-1-1 0 0,0 0 0 0,1 1 1 0,0-1-1 15,-1 1-1-15,0-1-1 0,1-3-1 0,0-1 0 0,-1 5-1 0,1-5-2 16,-1 1 0-16,0-1-1 0,1-3 0 0,0 4 1 0,-1-4-1 16,7 4-1-16,-6-4 1 0,-1 0-2 0,7-4-1 0,-6 4-1 15,6 0-2-15,-1-4 1 0,2 1-1 0,-8-1-1 0,7 1 1 0,0-5-1 16,-6 5-3-16,5-5 0 0,2 0-1 0,-8 2 1 0,8-2 1 15,-8-3 0-15,1 4 3 0,-1-4 0 0,0 3 5 0,-6-3 1 16,7 4 4-16,-7 0 3 0,0-4 4 0,0 4 6 0,0-1 3 0,-7 1 3 16,7 3 2-16,-6-3 0 0,6 3 0 0,-6 1-2 0,-1-1-1 15,1 4-1-15,6-4-3 0,-7 4-1 0,0 0-1 0,-5 4-2 16,4-4-2-16,2 4-4 0,-7-1-3 0,7 1-2 0,-1 3-2 0,1 1 1 16,-7-1 0-16,7 0 3 0,-2 4 2 0,2-4 2 0,0 4 0 0,-1 0 0 15,1-3 1-15,6 3-1 0,0-4 2 0,0 4-1 0,0 0-1 16,0-3 2-16,0-1-1 0,0 0 0 0,0 1 0 0,6-1 1 15,1 0-1-15,-1-3 2 0,0-1 0 0,2 1 0 0,-2 0 1 0,7-1 1 16,-7 1 0-16,7-4 0 0,0 0 0 0,-7 4-1 0,14-4 0 16,-6 0-1-16,-1 0-2 0,-1-4-3 0,2 4-4 0,-2 0-6 0,8-4-6 15,-7 4-6-15,0-3-8 0,0 3-8 0,1-4-7 0,-2 0-10 16,8 1-10-16,-7-1-13 0,-7 4-14 0,8-4-17 0,-2 1-19 16,-5-1-27-16,6 1-31 0,-7-1-42 0,1 0-50 0,-1 1-74 0,8-1-85 15,-8 0-58-15,-6-4-43 0,6 5-15 0,1 0 288 0</inkml:trace>
  <inkml:trace contextRef="#ctx0" brushRef="#br0" timeOffset="47594.73">26526 9008 477 0,'-6'-4'537'0,"6"4"-79"0,-7-3-123 0,7 3-83 0,-6 0-64 0,6 0-37 15,0 0-24-15,0 0-17 0,0 0-9 0,0 0-13 0,0 3-11 0,0 1-12 16,6 3-9-16,-6-3-6 0,7 3-4 0,-7 1-1 0,0-1 0 16,6 4 2-16,1 0 4 0,-7 0 1 0,6 0-1 0,1 4-1 15,-1-4-4-15,0 3-5 0,2 1-5 0,-8 0-5 0,6-1-4 16,0 1-2-16,1 0-4 0,-1-1-1 0,1 1-2 0,-1 3-2 0,-6-7-2 16,7 4-2-16,-1-1-2 0,0 1-1 0,-6 0-1 0,8-4-1 15,-8 0-2-15,0 4 0 0,6-4-2 0,-6 0 0 0,6-4-3 0,-6 4-3 16,7-4 0-16,-7 0 0 0,0 1-2 0,0-5 2 0,0 5 0 15,0-5 1-15,0 1 1 0,0-4 2 0,0 4 3 0,0-1 1 16,0-3 4-16,0 0 4 0,0 0 1 0,0 0 3 0,0 0 0 0,0 0 0 16,0-3 0-16,0 3-2 0,7-4 1 0,-7 0 0 0,6 1-1 0,-6-5-2 15,7 5-1-15,-7-5-1 0,0 1-2 0,6 0-2 0,0 0-1 16,1-4 1-16,0 3 0 0,-1-3 2 0,0 4 1 0,1-4 1 16,6 0 1-16,-6 0 2 0,6 0-1 0,-7 3 1 0,7-3-1 0,1 1 0 15,-8 2 0-15,7 1 0 0,0 0-1 0,0-1-1 0,-7 1-2 16,8 3 0-16,-2-3-2 0,-5 3-1 0,0 1-3 0,5-1 0 0,1 0 0 15,1 1-2-15,-8 3 0 0,7 0-2 0,0 0 0 0,-7 0-1 16,7 0 0-16,1 0-1 0,-8 0 1 0,8 0-1 0,-2 3 1 0,-6 1 0 16,8 0 0-16,-1-1 0 0,-7 5 2 0,8-5 2 0,-8 5-1 15,0-1 1-15,0 0 1 0,-6 1 1 0,0-1 0 0,0 0 1 16,0 4 0-16,0-4 2 0,-6 4 0 0,0-3 1 0,0-1 1 0,-8 1 0 16,8-1 0-16,-7 0 0 0,-1 1 0 0,2-1 1 0,-2 0 0 15,2-3-1-15,-8 3-1 0,7-3-4 0,-7 3-5 0,8-3-7 16,-8-1-9-16,7 1-11 0,-7 0-12 0,8-1-13 0,-2 1-15 0,1 0-16 15,-6-1-18-15,6-3-27 0,-1 0-27 0,8 4-32 0,-7-4-32 16,13 0-41-16,-6 0-45 0,-1 0-42 0,1-4-40 0,6 4-54 0,0 0-62 16,0-7-27-16,0 3 52 0</inkml:trace>
  <inkml:trace contextRef="#ctx0" brushRef="#br0" timeOffset="47956.62">27021 9169 138 0,'7'-4'359'0,"6"1"-55"15,-7-1-55-15,8 1-34 0,-2-1-26 0,-6 4-19 0,14-4-14 16,-7 4-14-16,1 0-16 0,5 0-16 0,-6 0-16 0,6 4-12 16,1 0-10-16,0-1-9 0,-1 1-7 0,-6-1-5 0,6 1-6 0,-5 3-5 15,5 1-3-15,-6-4-3 0,0 7-1 0,1-4-2 0,-2 0-1 16,2 1-2-16,-8 3-2 0,0-4-2 0,1 0 0 0,-1 4-2 0,-6-3 0 16,7-1-2-16,-7 4 0 0,7-4-2 0,-7 0-1 15,0 1-1-15,0 0-3 0,0-2 0 0,0 2-1 0,0-4 2 0,0 3 0 0,-7-3 3 16,7-1 3-16,-7 1 4 0,7 0 4 0,0-1 6 0,-6-3 6 15,6 4 8-15,0-4 7 0,0 0 8 0,0 0 8 16,0 0 7-16,0 0 6 0,0 0 2 0,0 0 1 0,6 0-3 0,-6-4-3 0,0 1-3 16,7-1-4-16,-7 0-4 0,7-3-5 0,-1 3-7 15,0-3-8-15,-6-1-8 0,14-3-10 0,-8 4-8 0,7-4-7 0,-6 0-5 16,6 0-3-16,-1 0-2 0,2 0-2 0,-2-3-3 0,8 3-2 16,-7-4-4-16,7 4-1 0,-8-3-3 0,8 2-2 0,-7 1-4 15,7 0-4-15,-8 0-5 0,-4 4-10 0,4 0-12 0,2-1-13 0,-8 1-19 0,1 3-21 16,-1 1-23-16,0-1-28 0,-6 4-29 0,0-4-32 0,0 4-40 15,0 0-43-15,0 0-55 0,0 0-59 0,0 0-67 0,14 4-69 16,-8-4-28-16,0 4-6 0</inkml:trace>
  <inkml:trace contextRef="#ctx0" brushRef="#br0" timeOffset="48399.71">27933 9100 0 0,'0'0'203'0,"-6"0"183"16,-1 0-70-16,0 0-48 0,-6 0-37 0,7 0-26 0,0 0-20 0,-8 0-16 0,2 3-15 16,-2-3-12-16,1 4-12 0,0 0-11 0,0 3-11 0,1-3-8 15,-8 3-7-15,6 0-7 0,-5-3-4 0,6 3-4 0,-6 4-6 0,5-4-6 16,-5 1-6-16,6 3-6 0,0-3-6 0,7-1-6 0,-8 4-6 16,2-4-4-16,-2 0-5 0,8 1-3 0,-1-1-2 0,1 0-4 15,0 1-3-15,6-1-1 0,-8 0-3 0,8-3 0 0,0 3-2 0,0-3-1 16,0-1 0-16,8 1-1 0,-8-4 0 0,6 4 1 0,0-4-2 0,-6 3 3 15,7-3 1-15,-1 0 3 0,8 0 1 0,-2 0 2 16,-6 0 1-16,8-3-1 0,-1 3 0 0,0-4-2 0,6 0 0 0,-5 1-2 16,5-4-2-16,-6 3-1 0,6 0-2 0,1-3-3 0,0 0-2 0,-7-1-5 15,6-3-2-15,-6 4-2 0,7-4-1 0,0 4-1 0,-8-4 1 16,1 0 0-16,1 4 0 0,-2-5 4 0,2 5 3 0,-2-4 4 16,-5 4 5-16,6 3 2 0,-13-3 1 0,7 3 1 0,-1 0-1 0,-6 1-1 15,6-1-1-15,-6 0 0 0,0 4-1 0,0 0 1 16,0 0 0-16,0 4-1 0,0 0-4 0,0-1-1 0,-6 1-3 0,6 0-2 15,0 3 0-15,-6-3 1 0,6 3 2 0,0 0 1 0,0 0 4 16,-7 1 0-16,7 0-1 0,0-1 1 0,0 0 0 0,0-3-3 0,0 3-2 16,0 0-7-16,0-3-7 0,0 3-10 0,0-3-9 15,0 0-15-15,0-1-16 0,0 1-21 0,0 0-21 0,0-1-26 0,0-3-26 0,7 4-31 16,-7-4-33-16,0 0-40 0,0 0-44 0,0 0-57 0,0 0-65 0,12 0-48 16,2 0-38-16,-2-4-10 0,2 4 522 0</inkml:trace>
  <inkml:trace contextRef="#ctx0" brushRef="#br0" timeOffset="48559.81">28259 9151 0 0,'0'7'25'0,"-7"-3"278"0,0 7-63 0,7-3-38 0,-6-1-23 16,6 0-16-16,0 0-10 0,-6 1-12 0,6-1-14 0,-6 0-13 0,6 1-14 0,0-1-15 16,-8-3-15-16,8 3-19 0,-6-3-19 0,6-1-22 0,0 1-22 15,-6 3-27-15,6-7-30 0,-7 4-37 0,7-4-40 0,0 0-50 16,0 0-54-16,0 0-66 0,0 0-73 0,0 0-37 0,0 0 380 15</inkml:trace>
  <inkml:trace contextRef="#ctx0" brushRef="#br0" timeOffset="48866.32">28193 9136 126 0,'0'-3'369'0,"0"-1"-43"15,0 4-36-15,0-4-24 0,7 4-19 0,-7-3-17 0,7 3-17 0,-7-4-15 16,6 4-17-16,0-4-13 0,2 1-14 0,-8-1-13 0,6 0-13 15,0 4-10-15,7-3-10 0,-6-1-9 0,-1 0-7 0,7 1-6 0,-7 3-6 16,2-4-7-16,-2 1-4 0,6 3-4 0,-5-4-2 0,0 4-5 16,-1-4-3-16,1 4-5 0,-1-3-5 0,1 3-6 0,-7 0-5 0,7-4-6 15,-1 4-4-15,0 0-5 0,0 0-4 0,2 0-4 0,-8 4-3 16,6-4-3-16,0 3 0 0,1-3-3 0,-1 4 0 0,1 0-1 16,-7-1 2-16,7 1-1 0,-1-1 0 0,0 1 2 0,0 3 0 0,-6-3 2 15,8 3 0-15,-8 1 2 0,0-1 0 0,0 0 1 0,0 1 1 16,0-1-1-16,0 0-1 0,0 0-2 0,0 4-4 0,0-3-9 15,0 0-8-15,-8-1-14 0,8 0-13 0,-6 0-18 0,6 1-19 0,0-1-22 16,-6 0-25-16,6 1-28 0,-6-5-31 0,6 5-36 0,-7-5-42 16,7 1-45-16,0 3-45 0,0-3-69 0,0-4-78 0,7 4-40 15,-1-1-19-15</inkml:trace>
  <inkml:trace contextRef="#ctx0" brushRef="#br0" timeOffset="49385.44">28734 9063 0 0,'-6'-7'274'0,"6"0"146"0,-7 3-74 0,7 0-49 0,0 1-36 16,-7 3-26-16,1-4-20 0,0 4-16 0,-1 0-14 0,1 0-19 15,-1 0-18-15,0 4-19 0,-5-4-16 0,4 3-14 0,-4 1-14 0,-1 3-8 16,0-3-9-16,6 3-6 0,-5-3-5 0,4 3-3 16,-4 1-3-16,-1-1-6 0,0 0-4 0,6 0-5 0,-6 1-5 0,6 3-3 0,1-4-4 15,6 0-4-15,-6 1-3 0,-1-1-2 0,7 0-3 16,-7 0-3-16,7 1-2 0,0 0-2 0,0-5-2 0,7 5-2 0,-7-5-1 0,7 1-1 15,-1-1-1-15,-6 5 0 0,6-8 0 0,1 3-1 0,0 1 0 16,-1-4 2-16,1 0 1 0,6 0 1 0,-6 0 3 0,-1 0 0 16,6 0 2-16,-4-4-1 0,4 1 2 0,-5 3 0 0,6-8 1 15,0 5-1-15,-1-1 0 0,-4-3 0 0,4 3-1 0,2-4-3 16,-8 1-1-16,7 0 0 0,-7 0-5 0,1-1 1 0,6-3-2 0,-7 0-1 16,8 0-2-16,-8 0 1 0,1 0-2 0,-1 1 0 0,7-5 1 15,-6 0 0-15,-1 1 3 0,0-1 0 0,8 0 2 0,-8-3 4 0,1 3 3 0,6 1 4 16,-13-1 4-16,6 0 7 0,1 4 7 0,-1-3 5 0,-6 2 9 15,6 1 4-15,-6 4 5 0,0-4 4 0,0 4 4 0,0 0 0 16,0 3 3-16,0 0-3 0,0-3-1 0,0 7-7 0,0-4-5 16,-6 1-5-16,6 3-9 0,0 0-6 0,0 0-7 0,-6 0-7 0,6 3-4 15,0 1-6-15,0 0-5 0,0-1-3 0,0 5-2 0,0-1-1 16,0 0 0-16,0 4 1 0,0 1 2 0,0-2 2 0,0 1 3 0,0 4 1 16,0-4 3-16,0 4 0 0,0-1 2 0,6 1-1 0,-6-4 2 15,6 3-1-15,-6-3 2 0,8 4 1 0,-2 0 2 0,0-4 0 0,-6 0 0 16,14 0-2-16,-8 0 1 0,0 0-1 0,7 0-2 0,-6-4-1 15,0 4-1-15,-1-4-1 0,7 1-5 0,-6-5-1 0,5 5-4 0,1-5-7 16,-6 1-6-16,6-1-9 0,1 1-12 0,-8 0-12 0,7-4-14 16,0 0-16-16,-7 3-16 0,7-3-22 0,-7 0-22 0,2 0-30 0,-2-3-34 15,0 3-54-15,1-4-62 0,-1 0-91 0,1 1-105 0,-1-1-52 16,-6 1-23-16,0-1-4 0,0 0 283 0</inkml:trace>
  <inkml:trace contextRef="#ctx0" brushRef="#br0" timeOffset="51571.84">23074 10752 0 0,'0'-3'266'0,"0"-5"4"16,0 4-45-16,0 0-23 0,0 1-16 0,0-1-6 0,0 1-2 15,0-1-4-15,0 4-4 0,0-4-7 0,0 4-8 0,0-3-8 0,0 3-6 16,0-4-9-16,0 4-8 0,0 0-8 0,0 0-7 0,0 0-7 16,0 0-4-16,0 0-4 0,0 0-8 0,0 0-6 0,0 0-7 0,0 0-10 15,0 0-10-15,0 0-9 0,0 0-9 0,0 0-6 0,0 0-5 16,-6 4-5-16,6-1-4 0,0 1-2 0,0 3-2 0,0-3-1 0,0 7 1 15,-6-3-1-15,6-2 2 0,0 9 3 0,0-4 3 0,-7 0 2 16,7 4 2-16,0 0 2 0,0-4 0 0,-7 3-2 0,7 1 0 16,-6-1-3-16,6-3-2 0,0 4-2 0,-7 0-1 0,7-4-2 15,0 4-2-15,0-4-2 0,0 3-1 0,0-3-1 0,0 0-2 0,-6 0-1 16,6 0 1-16,0-4-1 0,0 4-1 0,0-4-3 0,0 5-5 0,0-5-9 16,-6-3-10-16,6 3-15 0,0 0-17 0,0-3-22 0,0 3-28 15,0-3-32-15,0 0-34 0,0-1-43 0,0-3-49 0,0 4-54 16,0-4-52-16,0 4-70 0,6-1-80 0,-6-3-35 0,6 0-12 0</inkml:trace>
  <inkml:trace contextRef="#ctx0" brushRef="#br0" timeOffset="52092.05">22912 10778 324 0,'6'-11'313'0,"-6"4"-45"0,6-4-33 0,2 3-19 0,-2 0-11 16,-6-2-8-16,12 2-6 0,-5 1-10 0,0-4-12 0,-1 4-15 16,7-4-13-16,-7 3-11 0,2 1-7 0,-2 0-7 0,6 0-9 0,-4-4-9 15,4 7-11-15,1-3-7 0,-6-1-8 0,6 0-9 0,-1 5-8 16,-4-4-5-16,4 3-6 0,2-3-6 0,-1 3-5 0,-1 0-6 0,2 1-8 16,-2-1-5-16,2 0-4 0,-1 1-2 0,-1-1-2 0,2 4-2 15,-2-4 0-15,-4 4-1 0,4 0-2 0,1 0 0 16,-6 0 1-16,6 0-2 0,-1 4 0 0,-4 0 0 0,4-4 1 0,1 7 0 15,-6-3 0-15,6-1 1 0,0 5 0 0,-6-1 1 0,5 4-1 0,-5-3 1 16,6 3 2-16,-6 0-1 0,-1 0 0 0,-6-1 0 0,6 5 1 16,-6-4-2-16,0 4 0 0,-6-4 0 0,6 3-2 0,-6 1 0 15,-1-4-1-15,1 4-1 0,-1-1 0 0,0-3 0 0,-5 4-2 0,-2-4 0 16,8 0-2-16,-7 0 1 0,0 0 1 0,0 0-1 0,-1 0 1 0,-4-4-2 16,4 4 2-16,1-3 0 0,1-1-1 0,-2 0 2 0,1 1 0 15,0-1-1-15,0-3 2 0,7 3 2 0,-8-3-1 0,2-1 2 16,5 1-1-16,0-4 0 0,-5 4 1 0,5-1 1 0,7-3 1 0,-6 4 0 15,-1-4 1-15,7 0-1 0,0 3 1 0,-7-3-1 0,7 0 1 0,0 0-2 16,0 0 1-16,0 0-3 0,0 0-2 0,0 0-2 0,0 0-2 16,0 0-2-16,0 0-2 0,0 0 0 0,0 0-2 0,0 4-1 15,0 0 1-15,0-4-1 0,0 0-3 0,0 3 1 0,0 1 0 0,0-4 1 16,0 4 0-16,7-1 2 0,-7-3 1 0,7 4 2 0,-1 0 0 16,-6-1 0-16,13 1-1 0,-7-4-1 0,1 4-1 0,6-1-3 15,0-3 0-15,-6 4-3 0,6-4-3 0,-1 4-5 0,2-4-4 0,-2 0-5 16,2 3-7-16,5-3-8 0,-5 0-10 0,-2 0-10 0,2 0-15 15,-2 0-15-15,1 0-18 0,1 0-24 0,-2 0-27 0,2-3-35 0,5 3-37 16,-6-4-38-16,0 0-36 0,0 4-57 0,0-7-68 0,7 3-35 16,-7 1 162-16</inkml:trace>
  <inkml:trace contextRef="#ctx0" brushRef="#br0" timeOffset="52268.07">23609 10818 247 0,'0'4'232'15,"0"-4"-44"-15,0 3-31 0,0 1-22 0,0 0-17 0,0 3-11 0,0-4-8 16,0 5-4-16,0-1-3 0,6 0-2 0,-6 4-3 0,6-3-11 16,-6-1-14-16,0 4-10 0,7-3-11 0,-7-1-7 0,0 0-7 15,6 1-6-15,-6-1-7 0,0 0-13 0,0 1-18 0,0-5-23 0,0 4-30 16,0-3-32-16,0 0-35 0,0 3-35 0,0-3-36 0,0-1-55 16,0 1-66-16,0-4-51 0,0 0 123 0</inkml:trace>
  <inkml:trace contextRef="#ctx0" brushRef="#br0" timeOffset="52448.45">23543 10693 0 0,'0'-7'429'0,"-6"3"-66"0,6 1-106 16,0-1-69-16,0 0-51 0,0 4-33 0,0-3-28 0,0 3-21 0,0 0-19 15,0 0-29-15,0 0-33 0,0 0-38 0,6 3-40 0,1-3-42 0,-1 4-41 16,1 3-70-16,-1-3-82 0,8 0-45 0,-8 3 239 15</inkml:trace>
  <inkml:trace contextRef="#ctx0" brushRef="#br0" timeOffset="52979.61">23966 10785 0 0,'-12'4'328'0,"6"-4"-53"0,-8 3-70 0,8 1-43 0,-7 0-30 0,6-1-16 16,-6 1-7-16,0 3-4 0,6 1-4 0,1-5-5 0,0 5-5 16,-8-1-7-16,8 0-7 0,-1 0-8 0,-5 1-5 0,12-1-6 15,-7 0-6-15,0 4-5 0,1-3-4 0,0-1-6 0,6 4-7 16,0-3-3-16,-8-1-2 0,8 0-4 0,0 1-4 0,0-1-3 0,8 0-4 16,-8 0-2-16,0 1-2 0,6-5 1 0,0 1 1 0,-6 0 0 0,7-1 1 15,0 1 2-15,-1 0 4 0,0-4 3 0,1 3 4 0,-7-3 5 16,6 0 5-16,1 0 1 0,0 0 3 0,5 0 2 0,-5 0 0 0,0-3 0 15,-1 3 1-15,7-4 1 0,0 0-1 0,-6 1 1 0,5-5-2 16,2 5-4-16,-2-5-5 0,2 5-4 0,-8-4-4 0,7-1-3 16,1 1-2-16,-8-4-2 0,6 4 0 0,2-4-3 0,-8 0-1 0,1-1-1 15,-1 1-2-15,1 0-3 0,0-3 0 0,-1 3-2 0,-6-4 0 16,6 1 3-16,-6-1 2 0,0 0 4 0,0 1 3 0,0-1 6 0,0 4 5 16,0-4 7-16,-6 1 4 0,6 3 4 0,0 0 5 0,-6 0 5 15,-1 0 2-15,0 3 3 0,7 1 2 0,-6 0 1 0,6 0-1 16,-7 3-3-16,7 0-3 0,0 1-6 0,-6-1-7 0,6 0-6 0,-6 4-6 15,6-3-5-15,-8 3-9 0,8 0-4 0,0 0-6 0,0 0-3 16,0 0-2-16,0 0-3 0,0 3-3 0,0 1 0 0,0 3 0 0,0-3 0 16,0 3 1-16,0 1 2 0,0 2 2 0,0 1 2 0,0 0 3 15,8 0 1-15,-8 4 3 0,6-4 0 0,-6 3 1 0,6-3-1 16,1 5 2-16,-1-2 0 0,-6-3 0 0,7 4-2 0,0-4 1 0,-1 3 0 16,0-3-1-16,0 0 0 0,2 0-1 0,-8-4 0 15,6 4-1-15,0-3-4 0,1-1-5 0,-1 4-6 0,1-7-10 0,-7 3-9 16,7 1-14-16,-7-5-15 0,6 1-17 0,-6 0-19 0,0-1-19 15,6 1-19-15,-6-4-19 0,7 4-18 0,-7-4-16 0,7 0-19 0,-1 3-18 0,-6-3-25 16,6 0-29-16,1-3-18 0,6 3-11 0,0-4-14 0,-7 4-17 16,8-4-28-16,-2-3 26 0</inkml:trace>
  <inkml:trace contextRef="#ctx0" brushRef="#br0" timeOffset="53136.66">24370 10803 0 0,'0'0'120'0,"-6"0"94"0,6 4-26 0,-6 0-21 16,6-1-18-16,0 5-15 0,-7-5-13 0,7 5-3 0,0-1-1 0,0 0-2 15,0 0-6-15,0 1-9 0,0-1-10 0,0 0-10 0,0 1-10 16,0-1-9-16,0 1-10 0,0-5-6 0,0 5-5 0,0-5-10 0,0 5-9 16,0-5-16-16,0 1-22 0,0 0-21 0,0-1-25 0,0-3-28 15,0 4-30-15,0-4-36 0,0 0-40 0,0 0-70 0,0 0-85 16,0 0-54-16,0 0-30 0</inkml:trace>
  <inkml:trace contextRef="#ctx0" brushRef="#br0" timeOffset="53275.68">24246 10682 289 0,'-6'0'231'0,"6"0"-65"0,-6-3-48 0,6 3-29 0,0 0-21 16,0 0-18-16,0 0-17 0,0 0-27 0,0 0-30 0,0 0-38 0,0 0-41 16,0 0-43-16,0 0-45 0,0 0-63 0,0 0-16 0</inkml:trace>
  <inkml:trace contextRef="#ctx0" brushRef="#br0" timeOffset="53719.91">24546 10796 97 0,'0'7'227'0,"7"1"-24"0,-7-1-14 0,6 0-10 0,-6 1-8 16,7-1-11-16,-7 0-13 0,6 4-15 0,-6-4-16 0,7-3-13 0,-7 3-12 15,0 1-11-15,6-1-12 0,-6 1-11 0,7-5-9 0,-7 5-7 16,0-5-7-16,0 1-6 0,0 0-7 0,0-1-2 0,0 1-1 0,0 0 0 16,0-1 1-16,0 1 5 0,0-4 5 0,0 0 8 0,0 0 12 15,0 0 8-15,0 0 8 0,0 0 6 0,0 0 4 0,0 0 2 0,0 0 3 16,7-4 2-16,-7 4 1 0,0-3 2 0,6-1-2 16,-6-3-4-16,6 3-5 0,-6 0-8 0,7-3-9 0,0 0-9 0,-1-1-9 15,-6 1-4-15,6-4-2 0,1 3-2 0,-1-3 0 0,8 4-3 0,-8-4-2 16,0 0 0-16,1 4 0 0,6-4-2 0,-6 4 1 15,-1-4-2-15,1 3-1 0,6 1-1 0,-7 0 0 0,0 0-3 0,8 2-3 0,-8-1-1 16,1 1-2-16,-7 2-2 0,6-1-1 0,1 0-2 0,-1 1-2 16,1 3-3-16,-1 0-1 0,-6-4-2 0,6 4 0 0,2 0-1 15,-2 4-1-15,7-4 1 0,-6 3-1 0,-1-3 0 0,0 8 1 0,7-8 0 16,-6 8 2-16,0-5 1 0,-1 5 0 0,0-1 1 0,1-4 1 0,0 5 0 16,-1 3-1-16,-6-4 2 0,0 0-1 0,6 1 2 0,-6 3-1 15,0-4-2-15,0 0-1 0,0 0-6 0,0 1-8 16,0-1-9-16,0 0-13 0,0 1-16 0,0-1-17 0,0-3-20 15,0 3-20-15,0 1-25 0,0-5-24 0,7 1-24 0,-7 0-25 0,7-1-24 0,-1-3-22 16,1 4-26-16,-1-4-25 0,0 4-20 0,8-4-17 0,-2-4-29 16,2 4-36-16,-1-4-25 0,-1 4 424 0</inkml:trace>
  <inkml:trace contextRef="#ctx0" brushRef="#br0" timeOffset="54248.54">25236 10715 0 0,'-6'-3'201'0,"0"3"97"16,-7 0-40-16,6 0-30 0,-6 0-23 0,1 3-22 0,4 1-20 15,-4 0-18-15,-2 3-17 0,-5 0-15 0,5 0-9 0,2 1-10 16,6 3-6-16,-8-4-7 0,1 1-6 0,7 3-7 0,-8 0-7 0,8-4-9 16,0 4-7-16,0-4-4 0,-2 4-5 0,8-4-3 0,0 1-3 15,-6-1-3-15,6-3-5 0,0 3-1 0,0-3-4 0,6 3-2 0,-6-3-1 16,0-1-3-16,8-3-3 0,-2 4-1 0,0-4-1 0,8 4 0 16,-8-4-1-16,7 0-1 0,-7 0-1 0,8 0-1 0,-2-4-5 15,2 4 0-15,-2-4-2 0,1 4 0 0,7-3-1 0,-6-1 1 0,-2 0 0 16,1-3 1-16,-6 3-1 0,6-3 1 0,-1 3-1 0,2-3 2 15,-8 0 0-15,0 0 5 0,8-1 2 0,-8 5 4 0,1-5 2 0,-1 1 5 16,1 0 4-16,-7-1 3 0,0 5 4 0,7-1 3 0,-7-3 3 16,0 7 1-16,0-4-1 0,0 0 0 0,0 4-4 0,0 0-3 0,0 0-3 15,0 0-2-15,0 0-2 0,0 0-2 0,0 0-4 0,0 4-1 16,0 0-4-16,0-1 0 0,0 1 1 0,0 0 1 0,0 3 3 0,0 0 5 16,0-3 4-16,0 3 3 0,6 4 6 0,-6-3 1 0,6-1 3 15,-6 0 2-15,0 4 2 0,6 0 0 0,-6-4-1 0,8 4-1 16,-8 1-1-16,0-1-2 0,6 0-3 0,-6 0-2 0,6 0-1 0,-6 3-2 15,7-3-2-15,-7 4-3 0,6-1-3 0,-6-3-4 0,7 4-3 16,-7-1-2-16,0 2-2 0,7-2-2 0,-7 1 0 0,6-1-3 0,-6 1-1 16,6 0-1-16,-6-1-1 0,0-3-2 15,0 4 2-15,0-1 0 0,0-2 1 0,-6 2 2 0,6-3 1 0,-6 0 1 0,6 0 3 16,-7-3 1-16,0-1 1 0,1 4 1 0,-1-8 2 0,7 5 2 0,-6-1 2 16,0-3 3-16,-2-1 1 0,2 1 2 15,0 0 2-15,-7-1 1 0,6 1 1 0,1-4 2 0,-7 4 0 0,7-4 0 0,-2 0 0 16,-4 0-1-16,6 0 0 0,-8 0-2 0,1 0-2 0,7 0-1 15,-14 0-5-15,8-4-2 0,-2 4-5 0,1-4-10 0,0 4-12 0,-6-3-11 16,5-1-13-16,-5 0-15 0,6 1-17 0,0-1-21 0,-1 0-22 0,2 1-29 16,-2-1-31-16,2 0-46 0,5 1-55 0,1-4-70 15,-1-1-77-15,0 1-69 0,7 0-61 0,0-1-26 0,7-3-7 16</inkml:trace>
  <inkml:trace contextRef="#ctx0" brushRef="#br0" timeOffset="54784.66">26129 10378 0 0,'0'-3'168'0,"-7"-1"349"0,7 0-7 0,0-3-83 0,-6 7-126 15,0-4-70-15,-1 1-42 0,7-1-25 0,-7 4-15 0,1-3-14 16,-1 3-14-16,1-4-16 0,0 4-17 0,6 0-15 0,-8 0-13 16,-4 0-9-16,6 0-10 0,-2 0-7 0,-4 0 0 0,-1 4-2 0,-1-1-4 15,2-3-2-15,-2 4-3 0,2 3 0 0,-2-3-2 0,1 3 1 16,1-3 0-16,-2 3 2 0,8 0-2 0,-7 1 1 0,6-1-3 0,-6 0-2 16,13 1-2-16,-6-1-3 0,0 0 0 0,6 0-2 0,0 1-1 15,0 3-1-15,0-4-1 0,6 1 0 0,0-1-3 0,1 0 1 0,-1 1 0 16,8-1-1-16,-2 0 3 0,2 4 1 0,-2-7 0 0,8 3 0 15,-7 0 0-15,7 1-1 0,-1-1 1 0,1 0 0 0,6 1 0 16,-6-5-1-16,-1 5 0 0,7-1 0 0,-6 0-1 0,-1 1 0 0,1-5-1 16,0 4-2-16,-8 1 0 0,8 0-1 0,-7-1-1 0,7 0 1 15,-8 4-2-15,2-4 0 0,-8 1 0 0,7-1 1 0,-7 4 0 0,8-4 1 16,-14 1 0-16,6-1 0 0,0 0 1 0,-6 1-1 0,6-1 2 16,-6 4-1-16,0-3 1 0,-6-5 0 0,6 5 2 0,-6-1 2 15,0-4 0-15,6 5 1 0,-7-5 3 0,-6 1-1 0,6 0 0 0,1-1 2 16,-8 1 0-16,2 0 2 0,6-1 0 0,-14 1 0 15,7-4-1-15,-1 4 0 0,2-4 0 0,-2 3-1 0,2-3 0 0,-8 0-2 0,7 0 1 16,0 0-2-16,0 0 0 0,0 0-2 0,-7 0-3 0,8 0-7 16,-2 0-6-16,2-3-9 0,-2-1-10 0,1 4-12 0,7-4-15 15,-8 1-17-15,8-5-19 0,0 5-23 0,6-5-25 0,-6 1-31 0,6 0-30 16,6 0-40-16,-6-4-46 0,12-1-46 0,-5 1-46 16,6 0-64-16,6-3-73 0,1-1-31 0,0 0-9 0</inkml:trace>
  <inkml:trace contextRef="#ctx0" brushRef="#br0" timeOffset="55045.42">26702 10301 0 0,'0'-3'166'0,"0"-1"314"0,0 0-42 0,0 4-71 16,0 0-85-16,0 0-52 0,0 0-38 0,0 0-25 0,0 0-19 0,0 0-16 15,0 0-15-15,0 4-16 0,-6 0-13 0,6 3-13 0,-7-4-11 16,7 5-6-16,0 0-7 0,-7-2 2 0,1 6 2 0,6-1 4 0,-6 0 3 15,6 0-3-15,0 3-1 0,-7-3-7 0,7 4-3 16,-6-1-6-16,6 1-2 0,0 0-5 0,0 0-4 0,0-1-2 0,0 1-3 16,0 3-2-16,0-3-5 0,0-1-2 0,0 1-2 0,6 0-3 15,-6-4-3-15,0 3-2 0,7-2-3 0,-7 2-4 0,0-3-5 0,0 0-9 16,0-4-10-16,6 4-12 0,-6-3-14 0,0-1-20 0,6 0-19 16,-6-3-26-16,7 3-27 0,-7-3-33 0,0 0-35 0,7-1-39 15,-1 1-40-15,-6-4-46 0,13 0-50 0,-6 4-57 0,6-4-61 0,-7-4-23 16,7 4 274-16</inkml:trace>
  <inkml:trace contextRef="#ctx0" brushRef="#br0" timeOffset="55302.65">26982 10532 0 0,'-6'0'73'0,"6"-3"326"0,-7 3-75 16,0-4-63-16,1 4-54 0,-1 4-31 0,1-4-22 0,6 3-14 15,-13-3-8-15,6 4-12 0,1-1-13 0,0 1-9 0,6 0-7 0,-7 3-5 16,0-3-6-16,1 3-4 0,-1-3-2 0,1 3-4 0,6 0-5 15,-6 1-3-15,6-1-3 0,0 0-5 0,0-3-5 0,0 4-5 16,0-1-3-16,0-3-5 0,0 3-7 0,0-3-3 0,6 3-5 0,-6-3-5 16,6-1-7-16,1 1-9 0,-1 3-11 0,1-3-11 0,0-4-10 0,-1 3-13 15,0 1-14-15,8-4-17 0,-8 4-19 0,7-4-22 0,0 0-24 16,-6 0-22-16,13 0-22 0,-8 0-23 0,1-4-24 0,0 4-12 16,6-4-8-16,-5 1-3 0,6-5 1 0,-8 5 2 0,8-4 2 0,-7-1 13 15,7 1 188-15</inkml:trace>
  <inkml:trace contextRef="#ctx0" brushRef="#br0" timeOffset="55445.68">27301 10532 0 0,'0'0'124'0,"0"0"42"0,0 0 3 0,0 0-6 0,0 0-8 0,0 4-11 16,0-1-12-16,0 1-11 0,0 0-8 0,-7-1-8 0,7 5-3 15,-6-1-5-15,6-3 0 0,-6 3-9 0,6 0-10 0,0 1-12 0,-6-1-10 16,6 0-9-16,0-3-5 0,0 4-7 0,0-5-6 0,0 5-4 16,-8-5-5-16,8 1-7 0,0 0-11 0,0-1-13 0,0 5-15 15,0-5-22-15,0-3-20 0,-6 4-31 0,6-4-34 0,0 3-39 0,-6 1-41 16,6-4-57-16,0 0-64 0,0 0-56 0,0 0-35 0</inkml:trace>
  <inkml:trace contextRef="#ctx0" brushRef="#br0" timeOffset="55923.78">27249 10510 0 0,'0'-3'117'0,"7"3"356"0,-7 0-44 15,6 0-66-15,0-4-74 0,-6 4-49 0,0 0-36 0,8 0-27 16,-8 0-18-16,6 0-17 0,-6 0-16 0,0 0-15 0,0 0-16 0,0 0-14 15,0 0-14-15,6 0-10 0,-6 0-8 0,6 4-8 0,-6-4-6 0,7 3-7 16,-7-3-4-16,0 4-4 0,7 0-3 0,-7-1-2 0,6 5-2 16,-6-5 1-16,7 1 0 0,-7 3 2 0,0-3 1 0,0 3-1 15,0-3 0-15,0-1-3 0,0 5-2 0,0-5-1 0,0 1-3 0,0 0-2 16,0-1-4-16,0 1-5 0,0 0-5 0,0-4-7 0,0 3-10 16,0-3-13-16,0 0-12 0,-7 4-18 0,7-4-19 0,-6 0-25 15,-1 0-34-15,7 0-30 0,-7 0-35 0,7 0-45 0,-6 0-52 0,0-4-74 16,-8 4-86-16,8-3-42 0,0-1-18 0</inkml:trace>
  <inkml:trace contextRef="#ctx0" brushRef="#br0" timeOffset="56311.88">27301 10342 0 0,'0'0'360'0,"0"0"87"0,0 0-87 0,0-4-65 0,0 4-53 0,0 0-32 15,0 0-21-15,0 0-17 0,0 0-14 0,0 0-17 0,0 0-19 16,0 0-16-16,0 0-17 0,0 0-15 0,0 0-14 0,0 0-13 16,0 0-13-16,0 0-16 0,0 0-17 0,0 0-20 0,0 0-22 15,0 0-25-15,0 0-29 0,0 0-34 0,0 0-39 0,0 0-48 0,0 0-54 16,0 0-83-16,-7 4-98 0,7 0-51 0,-6-1-25 0</inkml:trace>
  <inkml:trace contextRef="#ctx0" brushRef="#br0" timeOffset="56738.23">27574 10210 0 0,'0'-4'462'0,"0"1"108"0,0-1-11 0,0 0-77 15,0 1-111-15,0 3-64 0,0-4-42 0,0 0-27 0,0 4-16 16,0-3-16-16,0 3-14 0,0 0-15 0,0 0-19 0,0 0-14 0,0 0-13 15,0 0-15-15,0 0-13 0,0 0-13 0,0 0-12 0,0 0-11 16,0 0-10-16,0 0-12 0,0 0-12 0,0 0-8 0,0 0-8 16,0 0-6-16,0 3-5 0,0 1-4 0,8 0-3 0,-8-1 0 0,6 1 0 15,-6 3 2-15,6 1 1 0,-6 3 1 0,0-4 3 0,7 4 2 16,-7 0 3-16,6 0 3 0,-6 3 0 0,0-3 1 16,7 4 0-16,-7-1-1 0,7 2 2 0,-7-2-1 0,6-3-1 0,-6 4 0 0,6-1-1 15,-6 1 0-15,0 0-2 0,6-1-1 0,-6-3-1 0,8 0-1 0,-8 0-1 16,0 4-3-16,6-8-2 0,-6 4-6 0,6 0-7 0,-6-3-11 15,0-1-12-15,7 4-12 0,-7-8-16 0,7 5-15 0,-7-1-18 0,6-3-18 16,-6-1-22-16,0 1-26 0,0 0-28 0,0-1-29 16,0 1-30-16,0-4-32 0,7 4-36 0,-7-4-54 0,0 0-62 0,0 0-64 15,0 0-65-15,0 0-24 0,6-4-4 0</inkml:trace>
  <inkml:trace contextRef="#ctx0" brushRef="#br0" timeOffset="57142.32">27946 10169 0 0,'-7'-3'450'0,"7"-1"68"0,-6 0-36 0,6 1-73 0,0-1-89 0,0 0-53 16,0 1-33-16,0 3-22 0,0-4-15 0,0 4-17 0,6-4-18 15,-6 4-17-15,7 0-17 0,-7-3-15 0,0 3-15 0,0 0-15 0,0 0-13 16,0 0-12-16,0 0-12 0,0 0-9 0,0 0-9 0,0 0-6 15,7 3-5-15,-7-3-4 0,0 4-4 0,6 0-1 0,-6-1-1 0,0 1 0 16,0 3 0-16,0 1 4 0,0-1 1 0,0 1 3 0,0 3 1 0,0 0 4 16,0 0 1-16,0 0 1 0,0-1 3 0,0 1 0 0,0 0 0 15,0 4-2-15,0-4 1 0,0 4-2 0,0-5 1 0,0 6-2 16,0-5 1-16,0 0-2 0,0-1-1 0,0 1-1 0,0 4-1 0,0-4-2 16,0 0-2-16,0 0 1 0,6 0-1 0,-6 0-1 0,7 0 1 0,-7 0-2 15,6-4 0-15,1 4-1 0,-7 0-1 0,7-3 0 0,-1-1-1 16,8 0 0-16,-8 4 0 0,0-7-1 0,7 3-2 0,-6 0 0 15,6-3-2-15,-1 0 1 0,-4-1-3 0,4 1-2 0,2 0-3 0,-8-4-5 16,13 0-6-16,-5 3-8 0,-2-3-6 0,2 0-8 0,-2-3-11 16,1 3-8-16,7 0-11 0,-6-4-12 0,-2 0-13 0,1 1-17 15,0 3-20-15,0-4-20 0,-7 0-26 0,2 1-33 0,-2-1-38 0,0-3-50 16,-6 3-54-16,0 4-83 0,0-3-97 0,0-1-43 0,-6 0-15 16,0 1-4-16,-2 3 523 0</inkml:trace>
  <inkml:trace contextRef="#ctx0" brushRef="#br0" timeOffset="60356.32">23283 11979 0 0,'-6'-3'216'0,"-8"-1"309"0,8 4 12 0,-1-4-92 0,1 1-140 0,-8 3-79 16,14-4-45-16,-6 4-24 0,0-4-18 0,-1 4-11 0,7 0-11 15,-7 0-9-15,7 0-10 0,0 0-11 0,-6 0-14 0,6 0-11 16,-6 0-13-16,-1 4-8 0,1-4-7 0,6 4-4 0,-7-1-3 0,-6 1-2 16,7 3-1-16,-1 1 1 0,0-1 0 0,-5 0 1 0,5 4 0 15,-6 0 0-15,6 0-1 0,1 0 1 0,0 4 0 0,-8-4-1 0,8 4-1 16,0-1-2-16,-1 4-2 0,-6-3-2 0,6 0-3 0,1 3-3 16,0-4-3-16,-2 2-1 0,2-2-1 0,0 4-1 0,0-3-2 0,-2 0-1 15,2-1 0-15,0 1-2 0,-1-1-1 0,1 1-1 0,-1-3 1 16,0 2 0-16,1-3 1 0,0 4-6 0,0-4-4 0,-2 0-11 15,2 0-13-15,6-1-15 0,-6-2-18 0,-1 3-21 0,1-4-21 0,-1 0-26 16,7 1-27-16,-7-1-31 0,7 0-33 0,0-3-35 0,0 4-35 16,0-5-34-16,0-3-36 0,0 0-54 0,0 0-64 0,0 0-30 0,7 0 249 15</inkml:trace>
  <inkml:trace contextRef="#ctx0" brushRef="#br0" timeOffset="61176.5">22918 12107 0 0,'0'-10'14'0,"6"-1"258"0,-6 0-36 0,8 3-23 16,-2-3-14-16,-6 4-6 0,6-4-6 0,0 0-7 0,1 3-6 15,0-3-6-15,-1 0-9 0,7 4-7 0,-7-4-9 0,2 4-10 16,-2 0-11-16,6-4-7 0,-4 3-9 0,-2 1-8 0,0 0-8 0,1-1-7 16,-1 1-6-16,1 0-8 0,6 3-6 0,-7-4-6 0,0 1-8 15,2 3-6-15,-2 1-6 0,7-5-7 0,-13 5-6 16,7-1-5-16,-1 4-5 0,1-3-4 0,-1-1-4 0,0 0-3 0,1 4-4 0,-7 0-3 15,0 0-3-15,0 0 0 0,7 0-1 0,-1 0 0 0,-6 4 0 0,6 0 1 16,-6-1 2-16,7 1 0 0,0 3 2 0,-7-3 0 0,0 7 3 16,6-3 0-16,-6 2 2 0,7-2-2 0,-7 6 1 0,0-3 0 15,0 0 0-15,0 4 1 0,0 0 0 0,0-5 0 0,-7 5 0 0,7 0 0 16,-6-4-1-16,6 4 0 0,-7-1-1 0,0-3-1 0,1 4 1 16,6-4 0-16,-6 3 0 0,-1-3 0 0,0 0-1 0,1 0-1 15,0 4 0-15,-1-8-1 0,7 5 0 0,0-1 0 0,-6 0-2 16,6-4 2-16,-7 4-1 0,7-4 1 0,0 0 0 0,0 4-1 0,0-3 1 15,0-1-1-15,7 0 2 0,-7 1 0 0,6-1 0 0,-6-3 1 0,7 3-1 16,-1-4 1-16,0 5 0 0,1-8 1 0,-7 7 1 0,13-7 0 16,-7 4 1-16,1-1-1 0,0-3 0 0,6 0 0 0,-7 5 1 15,0-5 0-15,1 0 1 0,6 0 0 0,-7 0 0 0,8-5 0 0,-8 5-2 16,7-3 0-16,1 3-1 0,-8-4-1 0,6-3-1 0,2 3-3 16,-1 0-1-16,0-3 0 0,0 0-3 0,0 0-1 15,6-1-2-15,-5 1 0 0,-1-4-2 0,-1 4 1 0,2-4 1 0,-2 3-1 0,2-3 1 16,-1 1 1-16,-7 2 0 0,1-3 4 0,6 3 1 0,-7 1 1 15,0-4 3-15,2 8 0 0,-8-5 1 0,0 5-1 0,0-5-1 0,0 5-2 16,0 3-4-16,0-4-3 0,0 4-1 0,0 0-2 0,0 0 1 16,0 4-2-16,-8-4 0 0,8 3-1 0,-6 1 0 0,6 0-1 0,-6 3 2 15,6 0 0-15,0 1 1 0,0-1 4 0,0 1 3 0,0-2 2 16,0 2 3-16,0 0 1 0,6-1 0 0,-6 0 0 0,6 0 2 0,2 4 2 16,-8-7-1-16,6 3 0 0,0 1 0 0,1-5 1 0,-1 5 2 15,7-5 0-15,-6 1 2 0,-1 0 0 0,1-1 1 0,0 1 1 16,5 0 1-16,-5-1 1 0,0 1 0 0,5-4 2 0,-5 0-1 0,-1 3 2 15,1-3 2-15,6 0-2 0,-7 0 2 0,1 0-1 0,6 0-1 16,0 0 1-16,0-3-1 0,-6 3 1 0,5 0-2 0,2 0 0 16,-8-4 1-16,7 4-2 0,0-3 0 0,-6-1 0 0,5 4 0 0,-4-4-1 15,4 4 0-15,-5-3 0 0,0 3 0 0,-1-4 0 0,7 4 0 16,-7-4 0-16,1 4 1 0,0-3-1 0,-1-1 0 0,0 0 0 0,1 1-1 16,-7 3 0-16,7-4 1 0,-1 0 0 0,0 1 0 0,1-1 2 15,-7 0-1-15,7 1 0 0,-1-1 1 0,1 0 1 0,-1-3-1 0,0 3 1 16,2 1-1-16,-8-4 0 0,0 3 1 0,6-3 0 0,-6 2 1 15,6-1-1-15,-6 1 0 0,0-2-1 0,0 0-1 0,-6 0-1 0,0-1 0 16,6 1-1-16,-14 0-1 0,8 3-1 0,-7-3-1 0,6 3-2 16,-6-3 0-16,0 3-4 0,0 0-4 0,0 1-1 0,0-1-3 15,-6 4-2-15,5-3-2 0,-6 3 0 0,1 0-3 0,0 0 0 0,0 3-1 16,-1-3-4-16,-7 7-5 0,8-3-9 0,0 0-10 0,-8 3-12 16,8 0-15-16,0 4-16 0,5-3-16 0,-5 3-22 0,-1-4-26 0,0 4-28 15,8 0-31-15,-1-3-36 0,0 3-39 0,6-4-40 0,1 0-42 16,6 0-50-16,0 1-57 0</inkml:trace>
  <inkml:trace contextRef="#ctx0" brushRef="#br0" timeOffset="61653.61">24403 12104 68 0,'0'0'436'0,"-7"-4"-58"0,7 4-77 0,-6 0-51 0,6 0-39 0,-6 0-26 16,-1 0-19-16,7 0-18 0,-7 0-18 0,-5 0-18 0,5 0-20 15,0 0-16-15,1 4-14 0,-7-1-11 0,-1 1-10 16,8 0-8-16,-6 3-6 0,-8-3-6 0,7 3-1 0,-1 0-4 0,2 1 0 16,-2-1-1-16,2 4-3 0,5-4-2 0,-6 0-2 0,0 1-1 0,7 3-3 15,-1-3 0-15,-6-1-1 0,13 0 1 0,-6-3-2 0,-1 3-1 16,7 0 0-16,0-3-1 0,0 0 1 0,0-1 0 0,0 1 2 0,0 0 1 15,0-1 2-15,0-3 0 0,7 4 3 0,-7-4 0 16,6 0 3-16,-6 0-1 0,0 0 1 0,6 0 1 0,1 0-1 0,0 0 0 0,-1-4 0 16,0 4-3-16,1-3-1 0,0-1-2 0,6 0 0 0,-7 1-2 15,8-1 0-15,-8 0-2 0,6-3-1 0,2 3-2 0,-1-3 0 16,-7 0 0-16,8 0-1 0,-2-1 0 0,-6 0 2 0,2 2 2 16,-2-2 0-16,7 4 1 0,-7-3 2 0,1 0 0 0,0 3 2 0,-1-3 0 15,0 3 0-15,1 4-2 0,-7-4-1 0,0 1-2 0,7 3-1 0,-7 0-2 16,0 0 0-16,0 0 1 0,6 0-1 0,-6 3-2 0,0 1 0 15,6 0-2-15,1-1-1 0,0 1-1 0,-7 0 0 0,6-1 2 16,1 1 1-16,-1 3 2 0,0-3 2 0,1-1 1 0,-7 5 1 0,7-5 1 16,-1 2-1-16,0-2 0 0,2 1 0 0,-2 0-4 0,-6-4-5 0,6 3-7 15,1 1-10-15,-1-4-12 0,1 3-13 0,-1-3-19 0,1 0-19 16,-7 4-23-16,6-4-27 0,-6 0-40 0,14 0-44 0,-2-4-49 16,-5 4-48-16,6 0-62 0,0-3-69 0,7-1-30 0,-8 1 223 15</inkml:trace>
  <inkml:trace contextRef="#ctx0" brushRef="#br0" timeOffset="62159.14">24794 12064 162 0,'-7'-4'321'0,"1"4"-48"16,-7-4-43-16,6 4-25 0,1 0-18 0,0 0-15 0,-8 0-11 0,8 0-15 16,-1 0-16-16,-6 4-11 0,0-4-15 0,7 4-9 0,-8-1-12 15,8 1-9-15,-14 0-7 0,7 3-8 0,1-3-5 0,-2 3-4 0,2 0-5 16,-2 0-5-16,8 1-3 0,-7-1-5 0,0 0-5 0,6 4-5 15,-5-3-3-15,4 3-3 0,-4-4-3 0,12 0-3 0,-7 0-2 0,1 1-2 16,6 0 0-16,0-1 0 0,0 0-3 0,0-3 0 0,0 3 1 16,6-3-1-16,-6-1 0 0,7 1 0 0,-1 0-2 0,0-1-1 15,-6 1-2-15,14-4-2 0,-8 4-3 0,1-4 0 0,-1 0-4 0,7 0 0 16,0 0-1-16,1 0-3 0,-8 0-1 0,7 0 0 0,0-4-2 16,0 0 0-16,0 4 0 0,0-3 2 0,0-5 1 0,0 5 2 15,7-1 3-15,-7-3 1 0,-1 0 0 0,2 3 1 0,-1-3 1 16,-7-4 1-16,7 3 1 0,0-3 0 0,-7 4 1 0,8-4 0 0,-8 0 1 15,1-4-2-15,0 4 1 0,5-3-2 0,-5-1 1 0,-1 0-1 0,1 1 3 16,0-1 2-16,-1 0 3 0,-6-3 3 0,6 3 7 0,1-3 2 16,0 3 5-16,-7 1 5 0,6-1 5 0,-6 0 7 0,0 5 8 15,0-2 7-15,0 1 6 0,0 0 4 0,0 4 3 0,0 0 1 16,0-1-1-16,-6 5-4 0,6-1-6 0,-7 0-6 0,7 1-5 16,0 3-6-16,0 0-6 0,0 0-7 0,0 0-6 0,0 0-6 0,0 3-6 15,0 1-3-15,0 0-6 0,0 3 0 0,0 0-1 0,0 4 1 16,0-4 3-16,0 4 3 0,0 0 2 0,0 1 2 0,0 2 1 0,0-3 1 15,0 4 0-15,0-4-1 0,0 4 0 0,0-4-1 0,7-1 0 0,-7 5 0 16,6-4 0-16,-6 0-3 0,0 4 1 0,6-4-2 0,-6 0 0 16,7-4 1-16,-7 4-2 0,7 0 0 0,-1-4 1 0,1 1-2 15,-1 3-4-15,0-4-7 0,-6-3-9 0,8 3-13 0,-2 0-17 0,0 1-17 16,0-5-19-16,1 1-24 0,0 3-27 0,-1-7-35 0,1 7-39 16,5-2-49-16,2-2-53 0,-8-3-76 0,14 3-91 0,-7 2-41 0,0-5-17 15</inkml:trace>
  <inkml:trace contextRef="#ctx0" brushRef="#br0" timeOffset="62804.4">26077 11847 0 0,'0'-7'130'0,"-6"3"389"0,6 1-6 0,-8-1-77 0,2 0-110 16,0 1-68-16,0 3-46 0,-2 0-30 0,2-4-19 0,-7 4-18 0,7 0-18 16,-1 4-19-16,0-4-18 0,-5 3-14 0,6 1-15 0,-8 0-8 15,1-1-8-15,6 5-6 0,-6-1-7 0,1 0-3 0,5 1-2 0,-6 2 0 16,0-2 0-16,6 3 0 0,-6 0-1 0,1 0 0 0,-2 0 0 16,8 0-2-16,0 0-2 0,-8 4-2 0,8-4-2 0,-1 0-1 15,1-4-2-15,-1 4-3 0,7 0 0 0,-6 0-2 0,6-4 0 0,0 4-1 16,0-3-1-16,6-1 0 0,-6 0-2 0,7 1 1 0,-1-1 0 15,1-3 0-15,-1 3-1 0,0-3 2 0,2-1 1 0,4 1-1 0,2-1 1 16,-2 1-1-16,1-4 0 0,1 4-1 0,-2-4-2 0,2 0-3 16,5 0-3-16,-6 0-2 0,6-4-4 0,1 0-2 0,0 4-2 0,-1-7-4 15,1 4-3-15,0-1-1 0,-1-3-2 0,1 3-1 0,-1-3 1 16,-6-1 0-16,6 1 0 0,-5 0 2 0,-2-1 2 16,2 1 3-16,-8-1 1 0,7 1 3 0,-6 3 1 0,-1-3 1 0,1 3 2 0,-1 1-2 15,-6-1-2-15,6 0-3 0,-6 4-2 0,0-3-2 0,0 3-1 16,0 0-1-16,0 0-2 0,0 3 2 0,0-3-1 0,0 4 1 0,0 0 0 15,8-1 2-15,-8 1 0 0,0 3 3 0,6-3 3 0,-6 3 3 16,6-3 4-16,-6 3 2 0,6-3 0 0,2 4 2 0,-2-5 2 16,-6 1-1-16,6 3 0 0,1-3 1 0,6 0 0 0,-6-4 3 0,-1 3 0 15,6 1 2-15,-4-4 3 0,4 4 2 0,-5-4 0 0,6 0 1 16,0 0 3-16,-1 0 0 0,2 0 1 0,6-4 1 0,-7 4 1 16,6-4 1-16,0 1-1 0,1-1 2 0,-7 0-1 0,7 1 0 15,-8-1-1-15,8-3-1 0,-7 3 1 0,0-4 0 0,0 5 1 0,-7-5 0 16,8 1-1-16,-8 0 1 0,1 3 0 0,0-3 1 0,-1-1 0 0,1 1-1 15,-7 0 2-15,0 0-1 0,0 3 2 0,0-3-1 16,-7 3-2-16,1 0-2 0,-1 1-2 0,7-1-4 0,-13 0-3 0,7 1-2 16,-8 3-5-16,8-4-3 0,-7 4-1 0,0 0-4 0,0 0-1 0,-7 0-5 15,7 4-1-15,-6-4-2 0,-1 3-1 0,1 1-4 0,-1 0-6 16,7 3-7-16,-7-3-9 0,0 3-11 0,2-3-12 0,-2 3-16 0,1 0-16 16,5 0-19-16,-5 1-20 0,6-1-26 0,0-3-28 0,7 3-37 15,-2 0-41-15,2-3-38 0,0 0-38 0,0 3-62 0,6-3-71 0,0 0-32 16,6-1 19-16</inkml:trace>
  <inkml:trace contextRef="#ctx0" brushRef="#br0" timeOffset="63271.8">26800 11887 0 0,'0'0'382'0,"0"0"-41"0,6 4-82 0,-6-4-59 0,7 4-45 15,-7-1-30-15,0 2-21 0,0-2-13 0,0 4-6 0,0 1-3 0,0-1-1 16,0 0-3-16,0 1-5 0,0-1-7 0,0 0-8 0,0 4-10 16,0-3-6-16,0-1-6 0,-7 0-5 0,7 0-3 0,0 1-3 0,-6-1-3 15,6 0-4-15,0 1-4 0,0-5 0 0,-7 5-3 0,7-5-2 16,0 1 0-16,-6 0 1 0,6 0 1 0,0-1 2 0,0 1 0 16,0 0 4-16,0-4 2 0,0 0 4 0,0 0 1 0,0 0 6 0,0 0 0 15,0 0 3-15,0 0-1 0,0 0 2 0,0 0 1 0,0 0 0 16,0-4-1-16,0 0-1 0,0 4 1 0,0-3-1 0,0-1-2 15,0-4 0-15,0 5-3 0,0-5-4 0,0 5 2 0,0-5 2 0,6 1 3 16,-6 0 0-16,7-1 3 0,-7 1 1 0,0-4 1 0,6 4 1 0,1 0 0 16,-1-4 0-16,1 0 0 0,-1 3 2 0,0 1 0 0,8-4 2 15,-8 4-1-15,1 0-2 0,0-1-1 0,5 0-1 0,-5 1-2 16,-7 3-2-16,6-3-4 0,1 4-2 0,0-1-3 0,-1 0-1 0,0 4-4 16,-6-3-3-16,7 3-2 0,0 0-3 0,-1 0-3 0,0 0-3 15,1 0 0-15,6 0-3 0,-6 3 0 0,-1-3-1 0,8 4 0 16,-8 0 0-16,0 3 1 0,0-4 0 0,8 1 1 0,-14 3 1 0,6 1 0 15,1 0-1-15,-1-5 2 0,0 8-1 0,2-4 0 0,-8 1 1 16,6-1 0-16,-6 0 0 0,0 1-1 0,6-1 0 16,-6 0 1-16,0 1-2 0,0-5-4 0,0 5-4 0,0-5-6 0,0 4-10 0,0-3-11 15,0 0-17-15,-6 3-17 0,6-3-20 0,0-1-26 0,-6 1-27 0,6 0-36 16,-8-1-39-16,8 1-47 0,-6 0-50 0,6-1-61 0,0-3-62 16,0 0-50-16,0 4-44 0,6-4-13 0,-6 0 386 0</inkml:trace>
  <inkml:trace contextRef="#ctx0" brushRef="#br0" timeOffset="63903.41">27418 11847 0 0,'0'-7'52'0,"0"3"388"0,-6 1-56 16,6-1-54-16,-6 0-56 0,6 4-39 0,0-3-32 0,-7 3-24 16,0 0-20-16,1 0-18 0,-1 0-18 0,1 0-14 0,0 3-14 15,-2-3-11-15,-4 4-12 0,-1 0-9 0,6-1-9 0,-6 5-7 0,0-5-4 16,0 5-3-16,1-1-2 0,-2 0-1 0,1 0-1 0,0 1-3 0,-6 3-4 15,5-3-4-15,8 2-6 0,-7-2-3 0,0 3-3 0,6-4 0 16,-5 4-2-16,5-4-2 0,0 1 0 0,1-1-1 0,6 0-1 16,0 4-2-16,0-7 0 0,0 3-1 0,0 0 0 0,0-3-2 0,0 3 0 15,0-3 0-15,6 0 1 0,-6-1-2 0,7 1 0 0,0-4 0 16,-1 4-2-16,0-4 0 0,1 0-1 0,-1 3-1 0,1-3 1 0,6 0 0 16,-7 0 1-16,8-3 0 0,-2 3-2 0,-5 0 2 0,6-4 0 15,0 4 0-15,1-4 0 0,-2 4 1 0,1-3 1 0,7-1 0 16,-7 0 1-16,-6 1 1 0,5-5 0 0,2 5 0 0,-8-5 1 0,7 5-1 15,0-4 0-15,-6-1 1 0,5 1-1 0,-6 0 1 0,2-1-2 0,-2-3 0 16,7 4 0-16,-6-4 1 0,-7 0-2 0,6 0-1 0,1-4 1 16,-1 4-1-16,0-3-1 0,1-1 2 0,-7 4 2 0,7-4 2 15,-1 1 0-15,-6 3 3 0,0-4 3 0,6 1 4 0,-6 3 2 16,0-1 3-16,0 1 4 0,0 0 2 0,0 0 1 0,0 4 2 0,0-4 1 16,0 4 3-16,0-1-2 0,0 1 2 0,-6 0 1 0,6 3 0 0,0-3-1 15,-6 3 0-15,6 1-3 0,-7-1 0 0,7 0-2 0,0 1-2 16,0-1-3-16,0 0-1 0,0 4-3 0,-7 0-4 0,7 0-2 15,0 0-3-15,0 0-3 0,0 0-5 0,0 0-4 0,0 0-3 0,0 0-2 16,0 0 0-16,-6 4-2 0,6-4 1 0,0 7 0 0,-6-3 1 16,6 0 3-16,-7 3-1 0,7 0 3 0,-6 1 1 0,6 2 2 0,0-2 1 15,0-1 3-15,0 4 0 0,0 0 1 0,0-4 1 0,0 4-1 16,0 0 0-16,6 1 0 0,-6-1-1 0,7-4 1 0,-7 4-2 16,6-4 1-16,-6 4-1 0,6 0 1 0,1-4-1 0,-7 4 1 0,7-3-2 15,-1-1 1-15,0 4-2 0,1-4 0 0,-7 0 0 0,7 1 1 16,-7-1-1-16,6 0 0 0,-6 1 0 0,7-1 1 0,-7 1 0 0,6-5-1 15,-6 5 0-15,0-5 0 0,7 5-1 0,-7-5-1 0,6 5-3 16,-6-5-3-16,0 1-8 0,0 0-7 0,0-1-11 0,0 1-9 16,0-4-14-16,0 4-15 0,0-1-16 0,0-3-16 0,0 4-18 0,0-4-21 15,0 4-19-15,0-4-18 0,0 0-20 0,0 0-19 16,0 0-23-16,0 0-29 0,0 0-24 0,0 0-22 0,0 0-18 0,7 0-14 0,5-4-21 16,-4 0-23-16</inkml:trace>
  <inkml:trace contextRef="#ctx0" brushRef="#br0" timeOffset="64055.45">27673 11873 0 0,'0'-4'158'16,"0"4"55"-16,0 0-12 0,0 0-7 0,0 0-5 0,0 4-12 0,0-1-12 16,0 1-17-16,0 0-16 0,0-1-15 0,0 5-15 0,0-5-6 15,0 5-5-15,0-1-4 0,0 1-5 0,0-1-9 0,0-3-9 0,0 3-9 16,0-3-9-16,0 3-5 0,0-3-8 0,0 3-4 0,0-3-7 0,0-1-8 16,0 1-10-16,0 0-15 0,-7-1-20 0,7-3-21 0,0 4-25 15,0 0-26-15,0-4-28 0,0 0-30 0,0 0-30 0,0 0-30 16,0 0-28-16,0 0-46 0,0 0-54 0,0 0-42 0,7-4 120 0</inkml:trace>
  <inkml:trace contextRef="#ctx0" brushRef="#br0" timeOffset="64183.48">27738 11778 302 0,'0'-4'256'0,"-7"-3"-36"0,7 3-26 16,0 1-21-16,-7-1-18 0,7 0-18 0,-6 0-17 0,6 4-21 15,0-3-21-15,-6 3-24 0,6 0-28 0,-7-4-30 0,7 4-32 16,0 0-44-16,0 0-48 0,0 0-57 0,0 0-59 0,0 0-72 0,0 0-78 15</inkml:trace>
  <inkml:trace contextRef="#ctx0" brushRef="#br0" timeOffset="64652.34">27809 11525 0 0,'0'0'381'0,"0"0"32"0,0 0-98 0,7 0-65 16,-7 4-51-16,0-1-33 0,6 1-21 0,1 0-11 0,-1-1-7 0,1 5-5 16,-1-1-6-16,-6 0-6 0,6 4-4 0,2 0-6 15,-2-4-8-15,0 8-8 0,1-4-9 0,0 0-9 0,-7 4-9 0,6 0-5 0,0-4-6 16,1 3-6-16,-1 1-5 0,-6-1-6 0,7 1-4 0,0 0-4 16,-7 0-3-16,6-1-3 0,-6 1-2 0,0-4-2 15,6 3-2-15,-6-3-1 0,7 0 0 0,-7 0-2 0,7 0-1 0,-7 0-1 0,0 0-2 16,6 0-1-16,-6-4-3 0,0 1-3 0,0-1-1 0,0 1-3 15,0-1-2-15,0-3 0 0,0-1-2 0,0 1-1 0,6 0 1 0,-6-1-1 16,0 1 1-16,7-4 1 0,-7 4 2 0,0-4 2 0,0 0 3 0,0 0 0 16,6 0 3-16,1 0 0 0,0-4 1 0,-1 4 0 15,-6-4-1-15,6 1 1 0,2 3 1 0,4-8-1 0,-6 5 0 0,1-1-1 16,6-3-2-16,-6-1 2 0,5 1 2 0,2-4 2 16,-8 3 2-16,14-3 1 0,-7 4 4 0,0-4 4 0,0 4 4 0,0 0 2 0,0-4 2 15,-7 3 3-15,7 1 3 0,1 3 1 0,-8-3 0 0,8 3-1 16,-8 1-4-16,0-1-2 0,-6 1-1 0,6 3-1 0,1 0-2 0,0 0 0 15,-7 0-1-15,0 3-2 0,6 1-1 0,-6-1-2 0,7 1-2 16,-7 3 0-16,6-3 0 0,-6 3 1 0,0 1 1 0,0-1 1 16,0 4 0-16,0-4-1 0,0 4 1 0,0-4-2 0,0 1-2 15,0-1-4-15,0 0-4 0,0 1-8 0,0-1-8 0,-6-3-12 16,6 3-14-16,-7-3-19 0,7 3-20 0,-6-3-26 0,6 0-28 0,0-1-38 16,-7 1-43-16,7-4-54 0,0 0-58 0,0 0-80 0,0 0-94 15,0 0-41-15,0 0-16 0</inkml:trace>
  <inkml:trace contextRef="#ctx0" brushRef="#br0" timeOffset="64807.37">28207 11650 0 0,'0'0'146'0,"0"-4"163"16,0 4-115-16,0 0-78 0,0 0-58 0,0 0-40 0,0 0-34 15,0 0-31-15,0 0-33 0,0 0-37 0,6 0-38 0,0 0-66 0,2 4 16 0</inkml:trace>
  <inkml:trace contextRef="#ctx0" brushRef="#br0" timeOffset="65135.45">28375 11726 327 0,'0'8'260'0,"-6"3"-59"0,6 0-40 0,-6-4-25 0,6 4-14 15,0-3-12-15,0 3-11 0,6-4-12 0,-6 4-12 0,6-4-10 16,2 0-9-16,-8 1-5 0,6-1-4 0,0-3-2 0,1-1-3 16,6 5 0-16,-6-5 1 0,-1 1 5 0,6-4 2 0,-4 4 5 0,4-1 6 15,2-3 3-15,-8 0 3 0,7 0 2 0,-7 0 5 16,8 0 2-16,-8 0 3 0,7-3 2 0,-6-1 2 0,-1 4 0 0,1-4-1 0,6 1-2 16,-6-5-3-16,-1 5-2 0,6-1-2 0,-12-3-1 15,8 3-2-15,-2-3-2 0,-6-1-3 0,6 1-3 0,-6 3-3 0,7-3-4 16,-7 0-3-16,0 0-5 0,0 3-4 0,-7-3-5 0,7 3-2 0,-6 0-5 15,6-3-6-15,-6 7-6 0,-2-4-6 0,2 0-4 0,0 4-3 0,-7-3-5 16,6 3-4-16,1 0-8 0,-7 0-7 0,-1 0-11 0,2 3-14 16,-2-3-16-16,2 4-19 0,-8 0-22 0,7-4-24 0,-7 4-29 0,8-1-30 15,-2 5-45-15,1-8-50 0,1 7-62 0,-2-3-68 0,8-1-65 16,0 1-64-16,6 0-24 0,-7-4 170 0</inkml:trace>
  <inkml:trace contextRef="#ctx0" brushRef="#br0" timeOffset="65549.53">28675 11734 259 0,'0'3'267'0,"0"5"-57"0,0-1-34 0,0 1-19 0,0-1-9 15,0 0-13-15,-6 1-13 0,6 3-14 0,-6-4-18 0,6 0-13 0,-8 0-12 0,8 1-7 16,0-1-7-16,0 0-5 0,-6-3-3 0,6 3-3 15,0-3-4-15,0 0-3 0,0-1 1 0,0 1 2 0,0 0 3 0,0-4 6 0,0 3 8 16,0-3 10-16,0 0 9 0,0 0 7 0,0 0 5 0,0 0 6 16,6 0 4-16,2-3 1 0,-2 3 3 0,0-4 0 0,-6 0 0 15,14 1-2-15,-8-5-4 0,1 5-4 0,-1-5-6 0,7 5-8 0,-6-5-8 16,-1 1-5-16,0-4-6 0,8 4-3 0,-1 0-5 0,-7-1-2 0,7-3-3 16,0 4-2-16,-7-4 0 0,8 3-3 0,-1 1-2 0,0 0-3 15,-7-1-1-15,7 1-4 0,-7 0-4 0,2-1-2 0,4 5-4 16,-5-1-3-16,0-3-3 0,-1 7-3 0,0-4-2 0,-6 0-4 0,7 4-4 15,-1 0-3-15,-6 0 0 0,0 0-2 0,0 0-2 0,7 0-1 16,0 4 0-16,-7-4 0 0,6 4 1 0,0-1 0 0,1 1 1 0,-7 0 1 16,7-1 3-16,-1 5 1 0,-6-5 2 0,6 5 1 15,-6-5 1-15,0 5-1 0,7-1 0 0,-7 0-2 0,0-3-1 0,0 4-4 16,0-5-3-16,0 5-7 0,0-1-7 0,-7-3-8 0,7 3-13 0,-6-3-16 16,0-1-17-16,-1 4-23 0,-6-3-28 0,7 0-38 0,-8 3-41 0,1-3-56 15,1-1-63-15,-8 5-87 0,6-5-99 0,-5 1-48 0,6 0-21 16,-6-1-4-16,5-3 472 0</inkml:trace>
  <inkml:trace contextRef="#ctx0" brushRef="#br0" timeOffset="65772.59">27770 11737 0 0,'0'0'19'0,"0"0"469"0,0 0 4 16,0 0-84-16,0 0-127 0,0 0-83 0,0 0-63 0,7 0-39 15,-7-3-26-15,0 3-20 0,0 0-13 0,0 0-18 0,0 0-16 0,0 0-26 16,0 0-26-16,0 0-38 0,0 0-43 0,0 0-43 0,0 0-40 16,0 0-65-16,0 0-77 0,0 0-56 0,-7 3-49 0</inkml:trace>
  <inkml:trace contextRef="#ctx0" brushRef="#br0" timeOffset="66028.03">27249 11833 0 0,'7'0'209'0,"-1"-4"136"0,0 4-103 0,8 0-73 0,-8-4-60 15,7 4-44-15,0 0-33 0,-6-3-29 0,6 3-27 0,0-4-32 0,-1 4-38 16,2 0-36-16,-1-4-34 0,-7 4-63 0,8 0-78 0</inkml:trace>
  <inkml:trace contextRef="#ctx0" brushRef="#br0" timeOffset="67047.63">27978 11748 106 0,'0'0'245'0,"0"0"-24"0,7 0-14 0,-7 0-10 0,0 0-8 0,0 0-8 15,0 0-8-15,0 0-6 0,0 0-8 0,0 0-11 0,0 0-13 0,0 0-11 16,0 0-11-16,0 0-8 0,0 0-8 0,7 0-8 0,-7 0-6 0,0 0-4 15,6-3-6-15,-6 3-5 0,0 0-2 0,0 0-6 0,6 0-4 16,2-4-5-16,-2 4-3 0,0 0-3 0,0 0-2 0,1-4-2 16,-7 1-2-16,13 3-3 0,-6 0-3 0,-1-4-5 0,0 0-4 15,8 4-5-15,-8-3-5 0,8-1-2 0,-2 4-2 0,1-4-3 0,-6 1-2 16,6 3-3-16,-7-4-4 0,14 0-8 0,-7 4-8 0,-7-3-11 16,8 3-14-16,-2-4-19 0,-4 4-21 0,4-4-32 0,-6 4-38 0,1-3-61 15,0 3-71-15,-7 0-92 0,0 0-100 0,0 0-49 0,0 0-23 16,0 0-7-16,0 0 457 0</inkml:trace>
  <inkml:trace contextRef="#ctx0" brushRef="#br0" timeOffset="78533.62">23387 13173 133 0,'0'0'445'16,"0"-3"-68"-16,0-1-101 0,0 4-55 0,0-4-38 0,0 4-17 15,0 0-10-15,0 0-7 0,0 0-7 0,0 0-7 0,0 0-9 0,0 0-11 16,0 0-10-16,0 0-11 0,0 0-8 0,0 0-10 0,0 0-5 0,0 0-7 16,0 0-5-16,0 0-7 0,0 0-6 0,0 0-6 0,0 0-7 15,0 0-7-15,0 0-8 0,0 0-6 0,0 0-5 0,0 0-3 16,0 0 1-16,0 0-2 0,0 4-1 0,0-4 1 0,0 4-1 0,-7-1 0 16,7 5 2-16,0-5 0 0,0 5 3 0,-6-1 3 0,6 4 2 15,0-3 3-15,0 3 2 0,0-4 0 0,-6 4 1 0,6 0-1 0,0 3-2 16,0-3-1-16,0 0-2 0,0 0 1 0,0 0-2 0,0 1-2 15,0-1-1-15,0 3-2 0,0-3 0 0,0 0-1 0,0 0-2 16,0 0-1-16,0 0 0 0,0 0 0 0,0-4-1 0,0 4 1 0,0-4 0 16,-7 4 0-16,7-3 1 0,0 0-2 0,0-2-2 0,-7 2-5 15,7-1-6-15,-6 1-13 0,6-1-14 0,0-3-20 0,-6 3-21 0,-1-3-26 16,0-1-27-16,7 1-40 0,-6 0-41 0,-1-1-50 0,1 1-48 16,-8 0-77-16,14-4-86 0,-6 3-52 0,0-3-31 0</inkml:trace>
  <inkml:trace contextRef="#ctx0" brushRef="#br0" timeOffset="78813.67">22859 13214 24 0,'-6'-7'278'0,"6"-4"-35"0,-6 3-21 0,6 1-12 0,0-4-7 15,0 3-8-15,0-3-7 0,0 0-9 0,6 4-9 0,-6-4-12 16,6 0-14-16,1 0-9 0,0 4-8 0,5-4-8 0,-5-4-10 16,0 4-8-16,6 1-7 0,-7-2-10 0,8 1-7 0,-2-3-9 0,-6 3-6 15,8 0-7-15,-1 0-6 0,-1 0-8 0,2 0-5 0,6 0-7 0,-8 0-6 16,1 0-5-16,1 4-6 0,-2-1-3 0,2 1-3 0,5-1-5 16,-6 1-4-16,0 3-7 0,0 1-10 0,0-1-10 15,7 0-14-15,-7 1-15 0,6-1-17 0,-6 4-18 0,1 0-22 0,-2 0-26 0,8 0-28 16,-7 0-32-16,7 4-38 0,-8-1-33 0,8 1-36 0,-7 0-58 15,7 3-73-15,-1-3-40 0,-6 3 86 0</inkml:trace>
  <inkml:trace contextRef="#ctx0" brushRef="#br0" timeOffset="79327.73">23693 13294 0 0,'0'-3'42'0,"7"-1"358"0,-7-3-84 0,6 3-51 0,1-3-34 15,-7 3-20-15,6-3-13 0,0 3-9 0,2 0-9 0,-2-3-11 16,-6 4-12-16,6-1-16 0,1 0-12 0,-1 1-14 0,-6 3-11 0,0-4-11 16,7 0-9-16,-7 1-10 0,6 3-10 0,-6-4-9 0,7 4-9 15,-7 0-9-15,0 0-9 0,6-4-7 0,-6 4-9 0,6 0-4 0,-6 0-4 16,8 0-2-16,-8 0-5 0,6 0-1 0,0 4-2 0,1-4 1 15,0 4-2-15,-1-4 1 0,0 3 1 0,1 1 0 0,6 0 2 16,-6 3 0-16,-1-3 2 0,0-1 1 0,1 4 1 0,-7 1 1 0,7-1-1 16,-1-3 0-16,0 3 0 0,-6 0 0 0,7 1 1 0,-7-1 1 15,0 0-1-15,0 1-1 0,0-1 1 0,0 1-1 0,0-2 0 0,0-1 1 16,-7 2-1-16,7 0 0 0,-6 1 0 0,0-5 0 0,-1 4 1 16,7-3 1-16,-7 0 0 0,1-1 1 0,0 1 2 0,6 0 2 15,-7-1 3-15,7-3 6 0,-7 4 6 0,7-4 4 0,-6 0 4 0,6 0 3 16,0 0 1-16,0 0 1 0,0 0 1 0,0 0 0 0,0-4 0 0,0 1 0 15,0 3 0-15,0-4-1 0,-7-3-3 0,7 3-4 0,0-3-5 16,0 3-5-16,0-3-3 0,0 0-4 16,0-1-1-16,7-3-1 0,-7 3-1 0,6-2 0 0,1-1-1 0,0-4-1 0,-1 4-2 15,7 0-1-15,-6 0-2 0,5-3 1 0,-5 3-2 0,6-4 0 16,0 4-1-16,1 0-1 0,-8 0 0 0,6 3-2 0,2-3-1 0,-8 4-5 16,7 0-6-16,1-1-7 0,-8 1-10 0,6 4-11 0,-4-1-12 0,-2 0-13 15,0 1-16-15,7-1-17 0,-6 4-19 0,0 0-25 0,-1-4-26 16,6 4-27-16,-4 0-30 0,-2 4-26 0,7-4-27 0,0 0-23 15,-6 4-20-15,5-4-41 0,2 3-53 0,-2 1-34 0,2-4 134 0</inkml:trace>
  <inkml:trace contextRef="#ctx0" brushRef="#br0" timeOffset="79789.31">24461 13130 177 0,'0'-4'221'0,"-6"4"-12"0,0 0-8 0,-1-4-8 0,0 4-10 0,1 0-10 15,0 0-13-15,-7 0-11 0,6 0-11 0,-6 0-9 0,0 4-7 16,0-4-7-16,0 4-7 0,0-4-7 0,-6 3-8 0,5 1-5 0,-5-1-7 16,-1 5-6-16,0-1-5 0,2-3-3 0,-2 3-4 0,-7 4-4 15,8-4-3-15,0 5-5 0,-1-5-5 0,1 4-5 0,5 0-6 0,-5 0-6 16,6 0-6-16,0 0-2 0,-1 0-4 0,2-4-4 0,6 4-3 0,-8 0-3 16,8-4-3-16,-1 1 0 0,1 2-1 0,6-2 1 0,0 0-1 15,-7-1 0-15,7-3 0 0,0 3 0 0,0-3 0 0,7-1 1 16,-7 1 0-16,0-1 3 0,6-3 2 0,1 4 3 0,-1-4 3 0,0 0 1 15,8 0 1-15,-8 0 1 0,0 0 0 0,8 0 0 0,-1-4 1 16,0 4 1-16,0-3 0 0,7-1 0 0,-8 1 0 0,8-5-4 0,-7 5-2 16,7-5-3-16,-8 0-3 0,8-3-2 0,-1 4-5 0,-5 0-2 15,6-4-2-15,-1 0 0 0,1 0 0 0,-2 0-2 0,2 0 0 16,-7 0-1-16,7 0 0 0,-7 0 2 0,0 4-1 0,0-4 2 0,-6 4 1 16,6 3 1-16,-7-4-1 0,0 5 2 0,1-5-1 0,-7 5-1 15,0-1-4-15,7 4 0 0,-7 0-1 0,0 0-1 0,0 0 0 16,0 0 0-16,0 4-1 0,0-1 1 0,0 1 1 0,0 3 0 0,0-3 0 15,-7 4 1-15,7-1 1 0,0 0 3 0,0 4 2 0,0-3 1 16,0-1 1-16,0 4 0 0,0-4 2 0,0 4-1 0,0-4-1 0,0 1 0 16,0-1 0-16,0 0-5 0,0 1-1 0,0-5-6 0,0 5-8 15,0-5-10-15,7 1-12 0,-7-1-14 0,6 2-16 16,-6-2-15-16,0 0-17 0,6-3-20 0,-6 5-17 0,0-5-22 0,0 0-23 0,0 0-27 16,0 0-31-16,0 0-25 0,14 0-21 0,-8-5-27 0,1 5-31 15,6-3-40-15,0 0-44 0</inkml:trace>
  <inkml:trace contextRef="#ctx0" brushRef="#br0" timeOffset="80612.69">24787 12972 0 0,'-6'-7'122'16,"-1"3"251"-16,1-3-63 0,-1 3-38 0,1 0-24 0,0 1-15 0,-2-4-11 15,2 7-8-15,0-4-8 0,-1 0-14 0,1 4-15 0,6-3-15 16,-7 3-15-16,1-4-15 0,-1 4-17 0,7 0-14 0,-6 0-13 0,-1 4-12 15,7-4-9-15,-7 3-12 0,1 1-10 0,0 3-9 0,-1 0-9 16,0 1-6-16,1 3-6 0,6-4-3 0,0 8-1 0,-7-4 1 0,7 3 0 16,-6 1 2-16,6-1-1 0,0 1 1 0,0 4-2 0,0-1-2 15,0-3 0-15,0 3-1 0,0 0 0 0,0-3-1 0,0 3-1 16,6 1-2-16,-6-1 1 0,7-3 0 0,-7 3-2 0,0-4 1 0,6 5-2 16,-6-5 0-16,0 1 0 0,0-1-2 0,0 2-2 0,0-2-3 0,0-3 0 15,0 0-4-15,0 4-2 0,0-8-5 0,0 4-3 0,0 0-3 16,0-4-4-16,0 1-4 0,0 2-3 0,-6-6-3 0,6 3-2 15,0-3-2-15,-7 0 0 0,7-1-1 0,-6 2 2 0,6-2 1 0,0-3 2 16,-6 0 3-16,-1 0 2 0,7 0 3 0,-7 0 3 0,1 0 4 16,0 0 2-16,6-3 4 0,-7-2 2 0,0-2 4 0,1 3 2 15,-1 1 0-15,1-5 3 0,-1 1 0 0,7 0 1 0,0 0 2 0,-6-1 1 16,6-3 2-16,0 0-1 0,0 4 0 0,0-4 0 0,0 4 1 16,0-4 0-16,6 0 0 0,-6-1 1 0,7 6-1 0,-1-6 0 0,1 5 1 15,-7-4 0-15,13 4 1 0,-6-4 0 0,-1 3 1 0,0 1 1 16,8 0 0-16,-8-1-1 0,7 1 2 0,0 0 0 0,0 0 0 15,-7-1 1-15,8 1 1 0,-1 0 1 0,0-1 1 0,0 5 0 0,-1-5 0 16,2 1 0-16,-1 3-1 0,6-3-1 0,-6-1 0 0,1 5 0 0,-2-5 0 16,2 5 0-16,-2-1-1 0,1-3-1 0,1 3 0 15,-2 1 0-15,2-1 0 0,-8 0 0 0,7 1 0 0,-6 3 0 0,-1-4-1 16,1 4 1-16,-1-4-1 0,0 4 0 0,-6-3 1 16,0 3 0-16,8 0-1 0,-8 0 1 0,6-4 0 0,-6 4 0 0,0 0 0 0,0 0-1 15,0 0 1-15,0 0-2 0,6 0 2 0,-6 0 0 0,0-4 1 16,0 4 0-16,0 0 0 0,6-3 1 0,-6-1-1 0,0 4 0 15,0-4-1-15,7 1-1 0,-7 3-2 0,0-4 1 0,0 0 0 0,0-3-2 16,0 3 1-16,0 1-2 0,0-1 0 0,0 0 0 16,0-3-2-16,0 4 0 0,0-5 0 0,0 4-1 0,0-3 0 0,-7 3 0 0,7 0 0 15,0-3-1-15,-6 4 1 0,6-5-1 0,0 5 1 16,0-1 0-16,-6-3 1 0,6 3 0 0,0 0 0 0,0 4 1 0,0-3 1 16,0-1-2-16,0 0 1 0,-6 4-1 0,6 0 0 15,0 0 0-15,0-3 1 0,0 3-2 0,0 0 0 0,0 0-2 0,0 0-1 0,0 0-1 16,0 0-2-16,-8 3-1 0,8-3 0 0,0 0 3 0,-6 4 1 0,6 0 0 15,-6-1 4-15,6 5 2 0,-7-1 0 0,7 0 3 16,0 1 0-16,-6 2 3 0,-1 1 3 0,7 0 0 0,0 1 3 0,-7 2-1 16,7 1 1-16,-6-4-2 0,6 4 0 0,0-1-2 0,0 1-1 15,0-1-1-15,0 1-1 0,0 0-1 0,0 0-2 0,0-1 0 16,0 1-2-16,0 0 1 0,6-5-2 0,-6 5 0 0,0-4 0 0,0 0 1 0,0 4-1 16,0-4-1-16,0-1-3 0,0-2-6 0,0 0-7 0,0 3-7 15,0-4-11-15,-6 0-12 0,6 0-14 0,0-3-18 0,0 3-15 16,-6-3-18-16,6 0-19 0,0-1-17 0,0 1-24 0,0-4-26 0,0 0-24 15,0 0-24-15,0 0-19 0,0 0-15 0,0 0-9 0,0 0-5 16,0-4 3-16,-7 1 8 0,7-1 11 0,-7-3 16 0</inkml:trace>
  <inkml:trace contextRef="#ctx0" brushRef="#br0" timeOffset="80852.75">24833 13250 0 0,'-7'-7'126'16,"7"4"38"-16,0-1-1 0,0 0-2 0,0 1-5 0,0-5-5 0,0 8-7 15,7-3-8-15,-7-1-9 0,7 4-9 0,-7-4-10 0,6 4-5 16,0-3-5-16,-6-1-8 0,7 4-7 0,6-4-7 0,-6 4-4 0,-1-3-6 15,0-1-7-15,8 4-4 0,-2-4-4 0,-5 0-3 0,6 1-3 16,0 3-2-16,-7-4-4 0,14 4-3 0,-14-4-3 0,8 4-4 0,-1-3-2 16,-7-1-2-16,8 4-4 0,-2-4-1 0,-6 4-2 0,8 0-3 15,-8-3-2-15,1 3-2 0,-1 0-3 0,1 0-1 0,0 0-2 0,-7 0 0 16,0 0-2-16,0 0 0 0,0 0 1 0,6 0-1 0,-6 3 1 16,6-3 0-16,-6 4 3 0,0 0 0 0,6-1 0 0,-6 1 2 15,0 0 2-15,0-1 0 0,0 5 0 0,0-4 1 0,0 3 2 0,0 0-1 16,0-3 2-16,0 0-1 0,0 3-2 0,0-3-3 0,0-1-6 15,-6 5-8-15,6-5-13 0,0 1-14 0,-6-1-16 0,6 1-21 16,-6 0-22-16,6-1-28 0,0 1-30 0,0-4-31 0,0 0-32 0,0 0-34 16,0 0-33-16,0 0-48 0,0 0-55 0,0 0-47 0,0 0 84 15</inkml:trace>
  <inkml:trace contextRef="#ctx0" brushRef="#br0" timeOffset="81003.78">25087 13078 280 0,'0'-3'228'0,"0"-1"-38"0,0 4-30 0,0-4-25 16,0 4-24-16,0 0-21 0,0 0-21 0,0 0-18 0,0 0-19 0,0 0-15 16,0 0-15-16,0 0-14 0,0 0-14 0,0 0-17 0,0 0-19 15,0 0-20-15,0 0-22 0,0 0-25 0,0 0-24 0,7 0-23 16,-7 4-27-16,6 0-50 0,0-4 131 0</inkml:trace>
  <inkml:trace contextRef="#ctx0" brushRef="#br0" timeOffset="81267.35">25321 13089 159 0,'-6'0'258'0,"0"0"-32"16,-1 0-22-16,7 0-16 0,-13 4-12 0,6-4-12 15,1 0-11-15,-8 4-10 0,8-1-9 0,0 1-8 0,-8 0-10 0,2 3-7 16,5-3-5-16,1 3-4 0,-8 0-3 0,8 0-4 0,0-3-3 0,0 7-5 16,-8-4-6-16,14 1-6 0,-6-1-5 0,-1 0-5 15,0 1-5-15,7-1-3 0,-6 1-4 0,6-1-4 0,0 0-3 0,0 1-3 16,0-1-5-16,0-3-3 0,6 3-3 0,-6-4-2 0,7 5 0 0,6-5 0 15,-7 1-1-15,2 0 0 0,4-1 1 0,-6 1 0 0,8-4 0 16,-1 4 2-16,-1-4-2 0,2 0 0 0,6 0 0 0,-8 0-2 0,8 0-1 16,-1 0-3-16,-5-4-2 0,-2 4-4 0,8-4-5 0,-1 1-8 15,-5-1-15-15,5 4-16 0,-6-4-21 0,0 1-29 0,-7-1-30 0,8 4-45 16,-8-4-49-16,7 1-68 0,-6 3-77 0,-7-4-85 0,0 4-93 16,0 0-44-16,0 0-23 0</inkml:trace>
  <inkml:trace contextRef="#ctx0" brushRef="#br0" timeOffset="82802.2">26252 12936 0 0,'-6'-4'211'0,"6"4"35"0,-6 0-49 0,6-4-27 15,0 4-13-15,-7 0-6 0,7 0 0 16,0 0-3-16,-6 0-4 0,-1 0-7 0,0 0-7 0,7 0-6 0,-6 0-9 16,6 0-6-16,-12 0-7 0,4 0-3 0,2 4-3 0,0-4-4 0,-8 4-4 0,1-1-6 15,1 4-5-15,5-3-8 0,-6 3-5 0,0 1-5 0,-7-1-5 0,8 4-5 16,-2 0-1-16,2 0-4 0,-2 0-5 0,1 0-4 16,7 3-5-16,-8-2-4 0,2-1-5 0,6 3-4 0,-2-3-2 0,2 4-4 15,0-4-1-15,-1 0-2 0,7 0-1 0,-7 0-3 0,7 0 1 0,0-4-2 16,7 0 1-16,-7 1-1 0,7-1 3 0,-1 1 0 0,0-5 3 0,2 5 2 15,4-5 1-15,-6 1 1 0,14-4 2 0,-7 0 0 0,1 0 0 16,4 0 1-16,2 0 1 0,0 0 0 0,6-4-1 0,-7 1-2 16,8-1-2-16,-1-3-5 0,-7 3-3 0,7-4-5 0,0 1-4 0,0 0-2 15,1-4-2-15,-9 3-1 0,2-3-1 0,0 4 0 0,-1-4-2 16,1 4 1-16,-7-4 0 0,0 4 0 0,0-1 2 0,0 1 2 0,-6 0 2 16,-1 3-1-16,0-3 1 0,1 3 0 0,-7 0-3 0,0 4-3 15,0-3-1-15,0 3-2 0,0 0 1 0,0 0-1 0,0 3 0 16,0-3 1-16,-7 4 0 0,7 0 1 0,-6-1-1 0,6 5 2 0,-6-1 2 15,6-3 2-15,0 3 2 0,0 0 4 0,0 1 2 0,0-1 2 16,0 0 0-16,0 1 1 0,6-5-1 0,-6 4 1 0,6-3 1 0,1 0 0 16,0-1 3-16,-1 1 2 0,1 0 1 0,-1-1 2 0,1 1 2 15,-1-4 1-15,1 0 0 0,5 0 1 0,2 0 1 0,-1 0 1 16,0 0 0-16,0 0 0 0,-1-4 1 0,8 1-1 0,-6 3-1 0,5-4-1 16,-6 0-2-16,6-3 0 0,-5 3-3 15,5 1 0-15,-6-4 1 0,0-1-1 0,1 5 1 0,-2-5 1 0,-5 1-1 0,6 0 0 16,-7-1 2-16,1 1-1 0,-1-4 1 0,0 4-1 0,-6-1 2 0,0 1 2 15,0-1 1-15,0 1 0 0,0 0 1 0,0-1 0 0,-6 5-1 16,0-4-1-16,-1 3-4 0,-6 0-1 0,7 1-3 0,-7-1-1 0,-1 0-4 16,2 4-1-16,-1 0-1 0,0 0-5 0,-7 4-1 0,1-4-3 15,-1 4-2-15,1-1-3 0,-1 1-3 0,0 0-3 0,1 3-6 16,-1-4-6-16,0 5-7 0,1-5-10 0,0 5-13 0,6 0-14 0,-7-1-17 16,7 0-18-16,0-3-20 0,0 3-20 0,7 0-26 15,-1-3-26-15,-6 3-31 0,7-3-30 0,-2 0-33 0,8 3-43 0,0-3-50 0,0-1-48 16,0 1-46-16</inkml:trace>
  <inkml:trace contextRef="#ctx0" brushRef="#br0" timeOffset="83301.48">27164 12936 173 0,'0'0'291'15,"7"0"-56"-15,-7 3-50 0,6 1-32 0,-6-4-22 0,7 3-10 0,-7 1-6 16,0 3-6-16,0-3-4 0,7 3-2 0,-7-3-4 0,0 3-6 16,0 1-6-16,0-1-10 0,0 0-10 0,0 1-10 0,0-1-7 15,0 0-8-15,0-3-4 0,0 3-8 0,0 0-4 0,0 1-5 0,0-4-3 16,0 3-3-16,0-3-3 0,0-1-1 0,0 1 0 0,0 3-2 16,-7-3 1-16,7-4 0 0,0 4 0 0,0-1 2 0,0-3 3 15,0 4 3-15,0-4 4 0,0 0 5 0,0 0 5 0,0 0 2 0,0 0 2 16,0 0 1-16,0 0 1 0,0 0 0 0,0-4 2 0,0 1-3 15,0 3-1-15,0-4-2 0,0 0-4 0,0-3-3 0,0 3-5 0,0-3-2 16,0 3-6-16,0-3 0 0,7-1-1 0,-7-3 2 0,6 4 1 0,-6 0 2 16,6-4 0-16,2 4 2 0,-2-4 2 0,0 3 3 0,7-3 2 15,-6 4 2-15,-1-4 2 0,1 4 1 0,5 0 1 0,2-1 0 16,-8 1-2-16,7 0-2 0,0 2-2 0,-6-1-3 0,6 2-3 16,-6 0-2-16,5 0-3 0,-6 1-3 0,8-1-4 0,-1 4-2 0,-7-4-2 15,8 4-3-15,-2-3-3 0,-6 3-1 0,8 0-2 0,-1 3 0 16,-6-3-1-16,6 4 2 0,-1-4 0 0,-5 7-1 0,6-3 2 0,0 0 1 15,-6 0 2-15,6 2-1 0,0-1 1 0,-7 2 0 0,1 0 2 0,5 1-1 16,-12-1 1-16,8 0 1 0,-2 0 0 0,-6 4 1 0,6-3 0 16,-6-1 1-16,0 0 1 0,0 4-1 0,0-3 0 0,0-1-2 15,0 0 0-15,-6 0-6 0,6-3-7 0,-6 3-11 0,6 1-11 0,-8-4-15 16,8-1-18-16,0 5-17 0,0-5-18 0,0 1-21 16,0 0-19-16,0-1-24 0,0-3-25 0,0 0-27 0,0 0-28 0,0 4-22 15,8-4-21-15,-8 0-10 0,12 0-2 0,1 0 3 0,1-4 8 16,-2 4 10-16,2-7 36 0</inkml:trace>
  <inkml:trace contextRef="#ctx0" brushRef="#br0" timeOffset="83832.6">27894 12884 103 0,'0'-7'198'0,"0"-1"2"0,0 5 2 0,0-5-3 0,-6 5-6 16,6 3-4-16,0-4-5 0,-7 0-10 0,7 4-12 0,-7 0-12 16,1 0-13-16,0 0-10 0,-2 0-10 0,2 4-10 0,0-4-9 0,-1 4-8 15,1-1-8-15,-7 1-7 0,0 3-6 0,7 1-6 0,-8-1-3 16,1 0-3-16,6 1-3 0,-5-1-3 0,-1 4-4 0,6 0-4 0,-6-3-6 15,7 2-5-15,-8 1-2 0,8-3-5 0,0 3-4 0,-1 0-4 16,7-4-3-16,-6 4-1 0,6-4-4 0,0 0-3 0,0 1 1 0,0-1-1 16,0 0-2-16,0-2 1 0,0-2-2 0,6 4 0 0,-6-3 1 15,0 0-1-15,7-1 1 0,-7-3 0 0,6 4 1 0,-6-4 1 16,6 0 1-16,-6 0 1 0,7 0 0 0,0 0 0 0,-1 0 1 0,-6 0-1 16,13-4 1-16,-6 4-2 0,-1-3 2 0,1-1-2 0,5 0-1 15,2-3-3-15,-8 4-2 0,8-2-3 0,-2-2-2 0,-5 0-2 0,-1-1-2 16,1 1-1-16,6-4 0 0,-7 4-1 0,0-4-2 0,8 0-1 15,-8 0 0-15,1 0-2 0,0 0-1 0,-1 0 1 0,0-3 0 16,1-1 1-16,-1 4 1 0,-6-4-1 0,7 0 1 0,-7 1 1 0,7-1-1 16,-7 1 1-16,6-1 1 0,-6 4-1 0,0-4 2 0,0 4 1 15,0-4 2-15,0 4 3 0,-6 0 1 0,6 0 3 0,-7 4 3 0,7-4 4 16,-7 4 3-16,7 0 3 0,0-1 4 0,-6 1 2 0,6 0 4 16,-7-1 2-16,7 5 2 0,0-1 0 0,-6 0 1 0,6 1 0 15,-6-1-1-15,6 1-2 0,0 3-3 0,-7-4-4 16,7 4-4-16,0 0-5 0,0 0-6 0,0 0-4 0,0 0-3 0,0 0 0 0,-7 0-2 15,7 4 1-15,0-1 0 0,0 1 1 0,0 3-1 0,0 0 2 0,0 1 1 16,0-1 0-16,7 4 5 0,-7 0 2 0,7 4 3 16,-7-5 2-16,0 5 0 0,6 0 2 0,-6-1-2 0,6 1 0 0,1 0-1 15,-1 0 0-15,-6-1 0 0,7 1 1 0,0-1 0 0,-1-3-1 16,-6 4 0-16,6-4-1 0,1 4-1 0,0-5-4 0,-1 2-4 0,0-1-6 16,1 0-6-16,-7-4-10 0,6 0-8 0,-6 4-13 0,7-3-13 15,-7-1-17-15,0-3-17 0,7-1-16 0,-7 5-16 0,6-5-20 0,-6 1-19 16,0 0-23-16,6-4-23 0,2 3-26 0,-8-3-28 0,0 0-20 15,0 0-19-15,12 0-31 0,-6-3-39 0,8-1-38 0,-1 0 129 0</inkml:trace>
  <inkml:trace contextRef="#ctx0" brushRef="#br0" timeOffset="84004.64">28213 12826 0 0,'0'3'212'0,"-6"1"-13"0,6 3-19 0,-7 0-10 0,7 1-6 16,-7-1-8-16,7 0-15 0,0 1-9 0,-6-1-12 0,6 0-12 15,0 1-11-15,0-1-14 0,0 1-13 0,0-1-12 0,0 0-11 16,0-3-9-16,0 0-8 0,0 3-7 0,0-4-8 0,0 1-12 0,0 0-10 16,0-1-12-16,0-3-11 0,0 0-16 0,0 0-17 0,0 0-23 0,0 0-25 15,0 0-28-15,0 0-28 0,0 0-26 0,0 0-23 0,0 0-27 16,0-3-30-16,6-1-31 0,-6 0 155 0</inkml:trace>
  <inkml:trace contextRef="#ctx0" brushRef="#br0" timeOffset="84113.67">28135 12759 94 0,'-7'-3'102'0,"7"-1"-15"0,0 0-16 0,-6 4-24 0,6 0-27 16,0 0-29-16,0 0-31 0,0 0-32 0,0 0-30 0,0 0-63 15,0 0 132-15</inkml:trace>
  <inkml:trace contextRef="#ctx0" brushRef="#br0" timeOffset="84559.24">28330 12554 121 0,'0'0'279'0,"0"0"-53"0,0 4-37 0,0 0-21 16,0-1-16-16,0 1-8 0,7 3-5 0,-7 1-4 16,6-1-2-16,-6 0-1 0,7 4 0 0,-7 1-5 0,0-1-10 15,7-1-10-15,-7 1-10 0,6 4-9 0,-6-4-12 0,0 4-8 0,6-4-11 0,0 3-7 16,-6 1-6-16,8-1-7 0,-8-3-5 0,6 4-5 15,-6-4-4-15,6 4-5 0,-6 0-2 0,0-4-4 0,7-1-1 0,-7 5-2 16,6-4 0-16,-6 0-2 0,0 0 0 0,0 0-3 0,0-3-2 0,0 3 0 16,0-4-5-16,0 0 1 0,0-3-2 0,0 0-1 0,-6 3-1 15,6-4 2-15,0-3-2 0,0 4 1 0,0 0-1 0,0-4-2 0,0 0-1 16,0 0-1-16,0 0 0 0,0-4 0 0,0 4 0 0,6-4 0 16,-6 1 1-16,7-4 0 0,-7 3-2 0,0 0 0 0,7-3-1 0,-1 0-1 15,0-1 1-15,-6-3 1 0,6 4 1 0,2-4 0 0,-2 3 1 16,7-3 1-16,-6 4 0 0,-1 0 1 0,1-4 1 0,5 4 3 0,-5-1 4 15,0 1 1-15,-1 3 3 0,7-3 1 0,-13 3-1 0,7 1 2 16,-1-1 0-16,1 4 1 0,-1-4 1 0,1 4 0 0,0 0 2 16,-1 0 1-16,0 4 2 0,0 0-1 0,2-1 0 0,-2 1-1 0,-6 0 0 15,6 3 2-15,1-3-1 0,-1 3 2 0,-6 0 1 0,7 0-1 16,-7 1 2-16,7-1-1 0,-7 0 1 0,0-3-4 0,0 3-2 16,0 1-9-16,0-1-11 0,0 0-13 0,0-3-15 0,0 4-17 0,-7-5-20 15,7 5-24-15,-7-5-28 0,7 1-29 0,-6 0-32 0,6-1-36 16,0 1-36-16,0-4-50 0,0 0-51 0,0 0-55 0,0 0-54 15</inkml:trace>
  <inkml:trace contextRef="#ctx0" brushRef="#br0" timeOffset="84702.17">28649 12697 73 0,'-6'-7'222'0,"6"3"-34"0,-6 1-27 15,6 3-22-15,0-4-20 0,-7 4-19 0,7-4-17 0,0 4-16 16,0 0-17-16,0 0-15 0,0 0-17 0,0 0-20 0,0 0-24 15,0 0-28-15,0 0-34 0,0 0-37 0,7 4-38 0,-1-4-70 0,0 4-84 16</inkml:trace>
  <inkml:trace contextRef="#ctx0" brushRef="#br0" timeOffset="85047.66">28805 12734 0 0,'-6'7'10'0,"6"0"142"0,-6 4-16 0,6-3-13 15,0 3-8-15,0-4-11 0,0 1-12 0,0-1-10 16,0 0-9-16,6 1-9 0,-6-1-9 0,6 0-5 0,-6 0-5 0,8-3-3 16,-2 3-3-16,0-3-1 0,1 0 3 0,-1-1 0 0,1 1 2 15,-7 0 2-15,6-4 2 0,1 3 2 0,5-3-1 0,-4 0 0 16,-2 0 0-16,7 0-2 0,0-3-3 0,-7-1-4 0,7 4-3 0,1-4-2 15,-8 1-3-15,7-5 0 0,0 5-1 0,-7-5 0 0,7 5 2 16,-6-4 0-16,0-1 3 0,-1 5 2 0,0-5 3 0,2 1 4 0,-8 0 3 16,6-1 2-16,-6 5 4 0,0-5 2 0,0 5 3 0,0-5-2 0,0 4-3 15,-6 1-4-15,6-5-4 0,-8 8-4 0,2-3-5 0,-7-1-6 0,6 0-3 16,-6 4-4-16,1 0-5 0,-2-3-5 0,2 3-5 16,-2 0-9-16,1 3-11 0,-6-3-15 0,0 0-17 0,5 4-20 0,-5-4-24 15,6 4-31-15,-6-1-35 0,5 1-42 0,-6 0-43 0,8-4-57 16,5 3-66-16,-6 1-60 0,6-4-57 0</inkml:trace>
  <inkml:trace contextRef="#ctx0" brushRef="#br0" timeOffset="85418.34">29060 12782 0 0,'-7'3'23'0,"7"1"122"0,0 3-4 0,0-3-2 15,-6 0 1-15,6-1 1 0,0 1 0 0,0-4 3 0,0 4 1 0,0-4 2 16,0 0 1-16,0 0 1 0,0 0 0 0,0 0 0 0,0 0-4 16,0 0-4-16,0 0-8 0,0 0-8 0,6 0-10 0,-6-4-10 15,7 4-13-15,-1-4-11 0,-6 1-11 0,7-1-11 0,-1 0-9 0,0 1-10 16,2-5-8-16,-2 1-5 0,-6 3-4 0,13-3 0 0,-7-1-1 16,1 1 1-16,-1 0 1 0,7-1 0 0,-6 1 2 0,6 0 2 15,-7-4 3-15,8 4 0 0,-8-1 2 0,0 1-1 0,7 3 0 0,-6-3-4 16,0 3-3-16,5 1-5 0,-4-1-5 0,-8 0-3 0,6 1-3 0,0 3-2 15,0 0-3-15,1 0 0 0,-7 0-2 0,7 3-2 0,-1 1-1 16,1 0 0-16,-7-1 0 0,6 5 1 0,-6-1 2 0,6-3 2 0,-6 3 4 16,8 4 1-16,-8-4 2 0,0 0 1 0,0 1 0 0,0-1-1 15,0 0-1-15,0 1-4 0,0-1-7 0,0 1-9 0,-8-1-12 16,2 0-12-16,0-3-17 0,6 3-18 0,-13-3-17 0,6 3-26 0,-6-3-25 16,7 0-32-16,-8-1-34 0,2 1-39 0,5 3-41 0,-6-7-37 15,0 4-40-15,0-1-61 0,0-3-74 0,0 0-29 0,-7 0 387 0</inkml:trace>
  <inkml:trace contextRef="#ctx0" brushRef="#br0" timeOffset="85574.37">28532 12712 0 0,'0'0'237'0,"-7"-4"144"15,7 1-108-15,0-1-74 0,0 4-56 0,7-4-40 0,-7 1-29 16,0-1-29-16,7 4-29 0,-1-4-33 0,1 4-33 0,-1-3-38 0,1 3-40 15,-7-4-40-15,0 4-36 0,0 0-60 0,0 0-72 0</inkml:trace>
  <inkml:trace contextRef="#ctx0" brushRef="#br0" timeOffset="85742.4">28018 12752 252 0,'-6'0'313'0,"6"0"-57"0,0 0-49 15,6 0-32-15,0-4-24 0,0 4-22 0,1-3-22 0,13 3-27 0,-8-4-33 16,8 0-41-16,0 1-45 0,6 3-56 16,-7-4-60-16,7 0-93 0,1 1-107 0,-7-1-57 0,5 0-7 0</inkml:trace>
  <inkml:trace contextRef="#ctx0" brushRef="#br0" timeOffset="86894.92">23465 14269 232 0,'-6'-4'500'0,"6"4"-58"0,-6-3-92 0,6-1-79 16,0 4-73-16,-8 0-40 0,8 0-26 0,0 0-16 0,0 0-10 16,0 0-9-16,0 0-11 0,0 0-10 0,0 0-13 0,0 0-9 15,0 0-9-15,0 0-5 0,0 0-3 0,0 0 2 0,0 0 2 0,0 4 3 16,0-1 3-16,0 1 4 0,0 0 3 0,0-1 2 0,0 1 3 16,0 3 0-16,-6 0 2 0,6 4 1 0,-6-3 1 0,6 3-2 0,0-4-5 15,-7 4-4-15,7 0-6 0,-7 0-5 0,7 4-3 16,-6-4-7-16,6 0-4 0,0 0-3 0,-6 3-3 0,6-3-3 0,-7 0-2 15,7 0-3-15,0 4 0 0,-6-4-3 0,-1 0-1 0,7 0-1 0,0 0 0 16,-7 0-2-16,7 0 1 0,-6-4-1 0,6 4-2 0,-6-3-4 16,6-1-5-16,-7 0-11 0,7 0-11 0,0 1-17 15,-7-5-19-15,7 5-24 0,-6-5-26 0,6 5-34 0,0-5-35 0,-6 1-46 16,6 0-52-16,-7 0-70 0,7-4-80 0,0 0-66 0,0 0-62 16,0 0-24-16,0 0 36 0</inkml:trace>
  <inkml:trace contextRef="#ctx0" brushRef="#br0" timeOffset="87304.02">23218 14273 185 0,'-7'-8'334'0,"7"1"-51"0,0 3-45 16,0-7-23-16,7 4-15 0,-7 0-12 0,6-1-10 15,0 1-10-15,2 0-11 0,-2 0-10 0,0-1-8 0,1-3-11 16,-1 3-8-16,8 1-8 0,-8-4-9 0,6 4-8 0,2 0-7 0,-8-1-7 0,7 1-6 15,1 0-6-15,-8-1-6 0,7 5-8 0,0-5-7 0,0 5-6 16,-6-5-9-16,6 5-4 0,-7-1-8 0,7 1-4 0,0-1-4 16,1 0-3-16,-8 4-3 0,7 0-2 0,0-3-2 0,-7 3-2 0,7 0-1 15,1 0-1-15,-8 0 1 0,7 0 0 0,0 0 0 0,-7 3-1 16,7-3 1-16,-6 4 0 0,0 0 1 0,5-1 0 0,-5 1 0 0,6 3 2 16,-7-3 0-16,1 3 1 0,6 0 3 0,-6 1 1 0,-1 3 2 15,0-4 1-15,1 4 2 0,0 0 0 0,-1 0 3 0,0-4 0 0,-6 5 1 16,7-1 0-16,-7-1 1 0,7 1 0 0,-7 0 1 0,0 0 0 15,0 0 1-15,0-3 1 0,-7 3 2 0,7-4 2 0,-7 4 2 16,1-4 1-16,-7 0 1 0,6 4 0 0,-5-3 1 0,-2-1 0 0,1 1 0 16,-6-1 0-16,0 0-3 0,5 1-2 0,-5-1-1 0,-7 4-4 15,6-7-3-15,1 3-4 0,-7 0-4 0,6 0-5 0,0-3-5 0,1 3-7 16,-1-3-7-16,1 0-8 0,6-1-10 0,-7 1-12 0,7 0-13 16,1-1-15-16,-2 1-16 0,2 0-19 0,5-1-19 0,0-3-23 15,-6 4-23-15,7-4-31 0,6 0-31 0,0 0-44 0,0 0-50 0,0 0-72 16,0 0-87-16,0 0-41 0,13 0-17 0</inkml:trace>
  <inkml:trace contextRef="#ctx0" brushRef="#br0" timeOffset="87752.38">23758 14302 0 0,'7'0'384'0,"6"0"-21"0,-7-4-89 15,8 4-56-15,-2 0-42 0,-5-4-27 16,6 4-16-16,0 0-12 0,0 0-11 0,0 0-12 0,0 0-13 0,0 0-13 0,0 4-12 16,7-4-11-16,-8 4-7 0,2-4-7 0,-2 3-4 0,2 1 0 0,-8 0-2 15,7-1 1-15,1 1 1 0,-8 0 0 0,0 3 1 0,0 1 0 16,-6-5 1-16,8 5 0 0,-8-1-1 0,0 0 2 0,-8 1 0 0,8 3-1 16,-6-4 0-16,0 4-3 0,6-4-1 0,-14 0-4 0,8 4-3 15,0-3-4-15,-7-1-5 0,13 0-3 0,-14 1-2 0,14-1-1 0,-6 0-2 16,0 0-2-16,0-2-1 0,-2 2 0 0,2-7 1 0,6 7 1 15,-6-7 4-15,6 4 4 0,0 0 8 0,-7-4 7 0,7 0 9 16,0 0 6-16,0 0 7 0,0 0 4 0,0 0 2 0,0 0 2 0,0 0 2 16,0 0-1-16,-6-4 1 0,6 0-1 0,0 4-2 0,0-7-3 0,0 7-7 15,-7-7-7-15,7 2-9 0,0-2-6 0,0 4-5 0,0-5-5 16,0 1-1-16,7 0-2 0,-7-1-1 0,6-3-1 0,1 4 0 16,-7-4-2-16,6 4 0 0,8-4-2 0,-8 0 1 0,0 0-1 0,7 0 0 15,-6 4-1-15,6-4 0 0,-1-1-2 0,2 5 0 0,-8-4-1 16,8 4 1-16,-8-1-4 0,0 1 1 0,7 0 0 0,-6 3-1 0,0 1-1 15,-1-1-2-15,0 0-2 0,0 1-3 0,2-1-6 0,-8 0-5 16,6 4-7-16,0-3-9 0,7 3-12 0,-6 0-9 0,0 0-14 16,-1 0-16-16,7 0-18 0,-6 0-21 0,-1 0-28 0,7 3-32 0,-6-3-42 15,-1 4-49-15,1 0-66 0,5-1-74 0,-4 1-56 0,-2 0-51 16,-6-1-17-16,6 1 322 0</inkml:trace>
  <inkml:trace contextRef="#ctx0" brushRef="#br0" timeOffset="88962.36">23934 14463 133 0,'0'0'426'0,"0"0"-57"16,0 0-70-16,0 0-46 0,0 0-32 0,6 0-23 0,2 0-17 0,-2 0-13 15,0 0-10-15,0-4-13 0,-6 4-11 0,7 0-15 0,0-3-12 16,-1-1-14-16,1 4-13 0,5-4-10 0,-4 1-10 0,-2 3-9 16,6-4-8-16,-4 0-7 0,4 1-5 0,1-1-6 0,-6 0-4 0,6 1-6 15,-1-1-1-15,-4 0-2 0,4 1-2 0,1-1 1 0,-6 0-2 16,6 1-2-16,0-5 1 0,0 5-1 0,0-1 1 0,-6-3-1 0,6 0 1 15,-1 3-2-15,-4-3 1 0,-2-1 0 0,0 1-2 0,0 0 1 16,2-1-1-16,-8 1-2 0,0-1 0 0,0 1 1 0,0 0-1 16,0-1-1-16,0 1 1 0,0 0-1 0,0 0-1 0,-8 3 0 15,2 0 1-15,0 1-1 0,6-1-1 0,-6 0-1 0,-2 4 0 0,-4 0 0 0,5 0 0 16,-6 0 0-16,6 0 0 0,-5 0-2 0,-2 4 2 0,2 0 0 16,-2-1 0-16,-5 1 0 0,5 0 1 0,-4 3 1 0,4-4 0 15,-5 5 3-15,5-1 0 0,2 0 1 0,-2 1 0 0,2-1 1 16,-1 4-1-16,-1-3 1 0,2-1 0 0,6 4-1 0,-8-4 0 0,8 1-2 15,-1 3 1-15,1-4-1 0,6 0-1 0,-7 0-1 0,7 1 0 16,0-1-1-16,0 0 0 0,0 1 2 0,7-1-2 0,-7-3 1 0,6 3 0 16,1-3 1-16,-1 3 1 0,0-3 1 0,2-1 0 0,4 1 2 15,-6-1 2-15,8 2 1 0,-1-2 2 0,-1-3 1 0,2 4 2 0,-2-4-1 16,8 0 2-16,-7 0 1 0,7 0 0 0,0 0-1 0,-1 0 1 16,1 0-1-16,-1 0-1 0,0-4 0 0,1 4-4 0,-1-3-4 15,-5 3-6-15,6-5-8 0,-1 2-8 0,-6-1-10 0,6 1-12 0,-5 3-16 16,5-4-16-16,-6 0-21 0,6 1-22 0,-5-1-24 0,-2 0-27 15,2 1-35-15,-1-1-36 0,-1-3-39 0,-5 3-37 0,6 0-58 0,1-3-68 16,-8 3-47-16,0-3-34 0</inkml:trace>
  <inkml:trace contextRef="#ctx0" brushRef="#br0" timeOffset="89862.8">24566 13965 0 0,'-7'-4'312'16,"7"-3"60"-16,0 3-69 0,-6 1-42 0,6-1-29 0,-7 0-22 16,7 4-15-16,0-3-18 0,-6 3-19 0,6 0-19 0,-6-4-22 15,6 4-17-15,0 4-14 0,-8-4-10 0,8 0-11 0,0 3-9 0,-6 1-7 16,6 0-8-16,-6 3-5 0,6 0-2 0,0 1-2 0,0 2-1 16,0 1 3-16,0 0 1 0,0 4 3 0,6 0-1 0,-6 0-2 0,6-1-4 15,-6 5-2-15,0-5-5 0,8 1-2 0,-2 3-4 0,0-3-1 16,-6 3-3-16,7-4 0 0,-1 5-2 0,-6-4-2 0,7-1-1 0,-1 5-2 15,1-5-1-15,-1 1-2 0,1-4-3 0,0 3-4 0,-7-3-6 16,6 0-6-16,0 0-6 0,1 1-8 0,0-1-7 0,-7 0-5 16,6-4-6-16,-6 4-5 0,0-4-5 0,6-3-5 0,-6 3-3 0,7 0-3 15,-7-3-1-15,0 3 2 0,0-3 4 0,0 0 4 0,0-4 8 16,0 3 8-16,0-3 6 0,0 0 5 0,0 0 5 0,0 0 6 0,0 0 5 16,0 0 4-16,0 0 4 0,-7 0 5 0,7-3 1 0,0 3 4 15,-6-4 0-15,6 0 1 0,0-3 2 0,0 3 0 0,0-3 1 16,0 0 1-16,0 3 2 0,6-3 1 0,-6-4 2 0,7 4 4 0,-7-4 2 15,6 3 3-15,1-3 4 0,0 0 5 0,-1 0 4 0,-6 0 3 16,13 0 4-16,-13 0 3 0,13 0 3 0,-13 0 2 0,13 4 3 16,-6-4 2-16,-7 4 2 0,6-1 2 0,7 1-1 0,-13 0-1 0,6 0-3 15,8 2-4-15,-8-1-4 0,1 1-5 0,-1 2-4 0,7-1-5 16,-6 0-6-16,-1 1-3 0,0 3-5 0,8-4-5 0,-1 4-4 16,-6 0-5-16,5 0-3 0,1 0-2 0,-6 0-2 0,6 4-1 0,0-4 1 15,0 3-1-15,-7 5 2 0,1-5-1 0,6 5 1 0,-6-5 2 0,-1 9 0 16,0-5 2-16,2 0 0 0,-2 4 1 0,-6 0 2 15,6-3-1-15,-6 3 1 0,0 0 1 0,0-1 1 0,0-2-2 0,0 3 2 16,0 0-1-16,0-4 1 0,-6 0 0 0,6 5-1 0,-6-5 2 0,-2-3 0 16,8 3-1-16,-6 0 2 0,6-3 1 0,-6 0 0 0,6-1 1 0,-7 1 3 15,7 0 0-15,0-1 4 0,-6-3 3 0,6 0 2 0,0 0 1 16,0 0 3-16,0 0 0 0,0 0-1 0,0 0 0 0,0 0-2 16,0-3 0-16,6 3-2 0,-6-4-2 0,0-3-2 0,7 3-2 15,-7 0-4-15,6-3-3 0,0 0-4 0,2-1-2 0,-2-3-4 0,0 4-1 16,7-4 0-16,-6 0-1 0,6 0 1 0,-7 0 0 0,8 0-2 15,-2 0 1-15,-6-4-1 0,8 4 1 0,-1 0-1 0,-7 4-1 16,1 0 0-16,0-5-1 0,5 6-2 0,-12 1-2 0,6-2-4 0,2 3-2 16,-2 1-1-16,-6-1-1 0,6 4-1 0,-6 0 1 0,0 0 0 15,7 0-1-15,-7 0 2 0,6 4 0 0,-6-1 2 0,7 1 1 0,0 0 1 16,-1 4 4-16,0-5 4 0,2 5 1 0,-8-1 3 0,6-4 1 16,0 5 2-16,0-1-1 0,1 0 0 0,0 1 0 0,-7-5 0 0,6 5 0 15,1-1 0-15,-1-3 1 0,0 3-2 0,2-3 0 0,-2-1 1 16,-6 1 0-16,6-1 1 0,0 1 0 0,2-4 1 0,-2 4 3 15,-6-4 0-15,6 0 2 0,1 0 2 0,-1 0 1 0,1 0 1 0,0 0 2 16,-1 0 0-16,0 0 2 0,-6-4 1 0,14 4-1 0,-8-4 1 16,0 1 0-16,1-1 0 0,-1 1-1 0,1-1-1 0,0 0-1 0,-1 1 0 15,0-5 0-15,-6 5 2 0,0-1 2 0,7-3 1 0,-7 3 2 16,0-3 1-16,-7-1 3 0,7 5 2 0,0-1 1 0,-6 0 1 16,0-3 2-16,-1 4 1 0,0-2-1 0,-6 2-2 0,7 0-2 0,0-2-3 15,-8 5-5-15,2-3-3 0,5 3-2 0,-13 0-4 0,8 0-4 0,-2 0-1 16,-6 3-3-16,8 2-6 0,-8-5-4 0,1 3-7 0,-1 0-11 15,0 2-11-15,1-2-10 0,-1 4-15 0,8-3-18 0,-8 0-20 16,1-1-25-16,5 5-29 0,-6-5-32 0,8 1-39 0,-1 3-43 0,6-3-45 16,-6 0-47-16,13-1-69 0,-6 1-78 0,6-4-36 15,0 0-12-15</inkml:trace>
  <inkml:trace contextRef="#ctx0" brushRef="#br0" timeOffset="90134.86">25517 13939 49 0,'0'-3'514'0,"0"-1"-51"0,0 0-88 0,0 4-70 0,0-3-64 0,0 3-43 16,0 0-30-16,0 0-21 0,0 0-14 0,0 0-15 0,0 3-11 0,0-3-13 16,0 8-12-16,0-5-10 0,6 1-9 0,-6 3-6 0,7 1-6 15,-7-1 0-15,6 4 0 0,-6 0 1 0,6 0 5 0,-6 0-2 0,0 3-1 16,8-3-5-16,-2 4-6 0,0-4-5 0,1 4-5 0,-1-4-4 15,-6 3-3-15,7 1-3 0,-1-4-3 0,1 4-2 0,-1-4-2 16,0 3-3-16,-6-3-1 0,8 1-1 0,-2-1-5 0,-6-1-6 0,6-2-9 16,-6 3-12-16,0-4-15 0,7 0-18 0,-7 4-19 0,7-3-25 15,-7-1-27-15,0 0-34 0,0-3-36 0,0 3-46 0,0-3-48 16,0-1-53-16,0 5-58 0,-7-5-62 0,0-3-68 0,7 4-24 16,-12 0 248-16</inkml:trace>
  <inkml:trace contextRef="#ctx0" brushRef="#br0" timeOffset="90362.9">24104 14229 0 0,'-20'0'390'0,"-6"3"-33"0,7-3-77 0,5 0-46 15,2 0-31-15,-2 0-19 0,8 0-18 0,6 0-15 0,0 0-15 0,0 0-17 16,0-3-19-16,6 3-17 0,8-4-18 0,-2 4-16 0,2-4-12 15,5 1-11-15,7-1-8 0,-6 0-11 0,12 1-11 0,1-1-12 0,-1 1-11 16,1-2-16-16,6 2-17 0,-1 0-22 0,2-5-25 0,-1 4-34 16,0 0-39-16,1 1-45 0,-2-4-50 0,1 3-68 0,-6 0-79 15,6 1-37-15,-7-1 238 0</inkml:trace>
  <inkml:trace contextRef="#ctx0" brushRef="#br0" timeOffset="91127.66">26558 13917 0 0,'-6'-3'294'0,"0"-1"216"16,6 0-24-16,-7 4-74 0,1-4-100 0,-1 4-60 0,1-3-39 15,6 3-27-15,-7 0-21 0,7 0-18 0,0 0-18 0,0 0-20 16,-6 0-20-16,-1 0-16 0,7 0-15 0,0 3-9 0,-7-3-10 0,1 4-4 16,0 0-5-16,6 0 0 0,-7 3-2 0,0-3 0 0,1 3-1 15,6 0 1-15,0 1 1 0,-6 3 3 0,6 0 0 0,-7-1 1 0,7 1 0 16,0 4-3-16,0 0-2 0,0-4-3 0,0 4-5 16,0-1-3-16,0 1-1 0,7-1-3 0,-7 1-2 0,6 0 1 0,-6-1-3 15,0-3 0-15,6 4-1 0,-6-1-1 0,7-3 1 0,-7 0-1 16,7 4-1-16,-7-4-1 0,6 0 2 0,-6-3-1 0,6 3-1 0,-6-4 1 15,7 0 0-15,-7 1-1 0,0-1 1 0,7-4-1 0,-7 5 1 16,6-5 1-16,-6 1 1 0,0 0 1 0,0-4 3 0,0 3 4 0,7-3 2 16,-7 0 2-16,0 0 4 0,0 0 0 0,0 0 1 0,0 0 0 0,0 0 0 15,0-3-2-15,6-1 0 0,-6 0-1 0,7 1-1 0,-7-1-3 16,6-3-3-16,1 0-2 0,-1-1-5 0,0 1-3 0,2-4-3 16,-2 0 0-16,7 0-2 0,0 0-2 0,-7-3 1 0,7 3 0 0,1-5 0 15,-2 2 0-15,2-1 0 0,-1 1 2 0,6-1 0 0,-6 0 1 16,-7 4 2-16,8 1 0 0,-1-1 1 0,-7 3-1 0,7 0 1 15,-6 2-2-15,5-2-1 0,-4 4-1 0,-2 1-3 0,-6-1 0 16,6 0-1-16,1 4-2 0,-1 0-1 0,1 0-1 0,-1 0-2 0,1 0 0 16,-7 4-2-16,6 0 2 0,0-1 2 0,8 5 0 0,-8-4 2 0,1 2 3 15,0 2 2-15,-7 0 1 0,6-1 1 0,0 4 1 0,1-4 0 16,-7 0 2-16,0 4-1 0,0 0 2 0,0-3-1 0,0 3 1 0,0 0 1 16,-7-4-1-16,1 4 2 0,0-4 1 0,-1 0 1 0,-6 4 2 15,-1-3 1-15,2-1 1 0,-1 1 0 0,0-1 2 0,0 0 0 16,-7-3 0-16,1 3-1 0,-1 1 1 0,0-5-2 0,1 1-2 0,0 0-3 15,-1-1-5-15,1 1-6 0,5 0-7 0,-5-4-8 16,6 3-11-16,-6-3-10 0,-1 0-14 0,7 0-15 0,0 0-18 0,0 0-17 0,-1 0-20 16,2 0-17-16,5-3-20 0,-6 3-21 0,7-4-22 0,-1 0-24 15,7 1-29-15,-6-1-29 0,6 0-28 0,0-3-26 0,6 3-37 16,-6-3-41-16,13 0-40 0,0-4-40 0</inkml:trace>
  <inkml:trace contextRef="#ctx0" brushRef="#br0" timeOffset="91503.73">26872 14012 0 0,'6'-3'76'0,"7"-1"166"0,-7 4-29 16,1 0-20-16,0 0-15 0,5 0-15 0,-5 0-13 0,0 0-13 0,5 4-11 15,-5-1-10-15,6-3-8 0,0 4-7 0,1 0-8 0,-8-1-7 16,6 1-6-16,2 3-7 0,-8 1-5 0,7-1-3 0,-7-4-4 16,8 5-1-16,-8 3-1 0,0-3-3 0,2-1-3 0,-2 4-3 0,0-4-2 15,-6 0-3-15,0 4-3 0,7-3 0 0,-7-1-2 0,0 4 0 16,0-4-1-16,0 1-1 0,0-1 2 0,0 0 0 0,-7-3 2 0,7 4 2 15,0-5 3-15,-6 0 5 0,6 2 4 0,-6-2 5 16,6 1 5-16,-8-4 6 0,8 3 5 0,0-3 3 0,0 0-1 0,0 0-1 0,0 0-4 16,0 0-4-16,0-3-5 0,-6 3-4 0,6-4-5 0,0 1-5 15,0-2-7-15,0-1-7 0,0 1-7 0,0-2-6 0,0 0-7 16,0 0-5-16,0-1-3 0,6-3-1 0,-6 4-2 0,8-4 0 16,-2 0 1-16,0-4 0 0,7 4-1 0,-6 1 0 0,6-5 1 0,-7 3 1 15,8-2-1-15,-2 3 1 0,-5 0-1 0,6 0 1 0,-6 4 0 16,-1-4-1-16,8 3 0 0,-8 1-2 0,0 0-1 0,0 3-1 15,1-3-2-15,-7 3-2 0,7 1-1 0,-1-1-6 0,-6 4-7 0,0-4-9 16,7 4-12-16,-7-3-14 0,6 3-13 0,-6 0-15 0,6-4-16 0,2 4-17 16,-2 0-21-16,-6 0-21 0,6 0-24 0,0 0-25 15,1 4-29-15,6-4-28 0,-6 0-29 0,6 0-24 0,-6 3-27 0,5-3-41 16,2 4-53-16,-2-4-35 0,1 4-26 0</inkml:trace>
  <inkml:trace contextRef="#ctx0" brushRef="#br0" timeOffset="91950.1">27594 13947 4 0,'0'0'302'0,"-6"0"-44"0,0-4-37 0,-2 4-23 0,-4 0-15 0,5 0-11 0,1 0-7 15,-1 0-9-15,-6 4-8 0,7-4-8 0,-1 0-11 0,-6 3-8 16,0-3-10-16,6 4-7 0,-5 0-5 0,-1-1-4 0,-7 1-3 0,6 0-3 16,-4 3-4-16,4-4-4 0,-5 5-6 0,-1-1-5 0,1 0-6 15,6 4-4-15,-7-3-5 0,1 3-5 0,5 0-2 0,-5-4-7 16,6 4-4-16,0 0-5 0,1 4-5 0,-2-4-4 0,1 0-2 0,6-4-4 15,-6 4-3-15,7 0-1 0,0-4-3 0,6 4-2 0,-7-3-2 16,7-1 0-16,0 0 0 0,0-3-2 0,0 4 1 0,0-5-1 16,0 0 1-16,7 2-1 0,-7-2 1 0,0 1 0 0,6-4 2 0,0 3 2 15,-6-3 1-15,7 0 1 0,-1 0 3 0,1 0 2 0,0 0-1 0,-1 0 2 16,0 0 0-16,8-3 1 0,-2 3 0 0,2-4 0 0,-1 1-1 16,-1-2-1-16,8-1-2 0,-7 1 0 0,7-2-3 0,0 0-2 0,-2-4-2 15,9 4-2-15,-7-4-1 0,-2 3-2 0,9-6-1 0,-7 3-2 16,-1 0 0-16,0 0-1 0,1 0-1 0,0 0 1 15,-1-1 1-15,-5 2 0 0,-2 2 1 0,1 1-1 0,-6 0 0 0,6-1-2 16,-7 5-2-16,-6-1-2 0,6 0-2 0,-6 4-1 0,8-3 1 0,-8 3 0 16,0 0 0-16,0 0 0 0,0 3 1 0,0 1 1 15,0 0-1-15,-8 3 2 0,8-3 0 0,0 3 3 0,-6 0 3 0,6-3 2 0,0 4 4 16,0-2-1-16,0 2 1 0,-6 0-4 0,6-5-5 0,0 5-9 16,0-1-11-16,0-4-14 0,0 1-17 0,0 0-22 0,-6-1-23 15,6 1-30-15,0 0-33 0,0-4-37 0,0 0-41 0,0 0-39 0,0 0-40 16,6 3-64-16,-6-3-75 0,6 0-40 0,-6 0-23 0</inkml:trace>
  <inkml:trace contextRef="#ctx0" brushRef="#br0" timeOffset="92344.49">27868 14001 97 0,'-6'8'254'15,"-2"-1"-46"-15,2 0-31 0,0 4-18 0,-1-3-12 0,1-1-10 0,6 4-11 16,-7-3-11-16,1-1-9 0,6 4-8 0,0-4-6 0,-7 0-4 15,7 1-4-15,-6-1-3 0,6-3-1 0,0 3-3 0,-6-3-3 0,6 3-1 16,-8-3 0-16,8-1 2 0,-6-3 1 0,6 4 2 0,0 0 3 16,0-4 2-16,0 3 1 0,0-3 1 0,0 0-1 0,0 0-3 15,0 0-3-15,0 0-5 0,0 0-3 0,0-3-5 0,0-1-6 0,0 0-2 16,6 1-6-16,-6-1-3 0,8 0-6 0,-8 1-3 0,6-5-6 16,-6 1-2-16,6 0-3 0,1-1 0 0,-1 1 1 0,1 0 2 15,-1 0 1-15,1-4 3 0,-1 3 1 0,8-3 1 0,-8 0 2 0,7 4-1 16,-6-4 2-16,5 3 2 0,-5-3 1 0,-1 0-1 0,8 4 0 15,-8 0 0-15,0 0-3 0,8 3-2 0,-8 0-3 0,0 1-4 0,1-5-3 16,-7 8-3-16,6-3-5 0,1-1-3 0,-7 4-5 0,7 0-4 16,-7 0-4-16,0 0-4 0,6 0-3 0,0 0-2 0,2 4-1 0,-2-4 0 15,0 3 2-15,-6 1-1 0,6 0 3 0,1 3 1 0,0-3 0 16,-1 3 4-16,1-4 0 0,-7 5 1 0,0-1 1 0,6 0 0 16,-6-3 2-16,6 3 0 0,-6 1 1 0,0-1-1 0,0 0-1 0,0 1-2 15,0-1-6-15,0-4-6 0,0 5-9 0,0 0-11 0,0-1-14 16,0-3-14-16,0 3-18 0,-6 0-22 0,6-3-23 0,-6-1-27 0,6 5-26 15,0-5-33-15,-7 1-35 0,7 0-38 0,0-1-39 0,7 5-28 16,-7-8-25-16,6 3-29 0,0 1-34 0,2-4-33 0,4 0-29 16</inkml:trace>
  <inkml:trace contextRef="#ctx0" brushRef="#br0" timeOffset="92938.81">28337 13961 0 0,'6'-7'250'0,"-6"0"27"0,0-1-20 0,0 5-13 0,-6-5-10 16,6 5-9-16,-7-1-8 0,7 0-11 0,-6 1-14 0,6 3-12 15,-7 0-12-15,0 0-13 0,1 0-12 0,0 0-13 0,0 3-13 16,-8 1-11-16,1 0-11 0,7-1-10 0,-14 1-6 0,8 3-6 0,-2-3-5 16,-6 3-5-16,7 1-4 0,-6-1-5 0,6 4-5 0,-7-4-8 0,7 0-4 15,1 4-4-15,-2 0-5 0,-6-3-2 0,14 3-2 0,-7-4-4 16,0 4-2-16,6-3-4 0,1-1-2 0,6 0-2 0,-6 4-2 0,0-4-3 16,6 1 1-16,0-5-2 0,0 5 0 0,0-5 0 15,6 1 1-15,-6 0 0 0,6-1 2 0,0 1 1 0,1 0 1 0,-7-1 2 16,13-3 1-16,-6 0 1 0,-1 0 1 0,0 0 0 15,8 0 1-15,-1 0-2 0,0 0 2 0,-7-3-2 0,7-1 1 0,1 0-2 0,-2 1 0 16,2-1-2-16,-2-3-1 0,1 3-3 0,1-3 0 0,-8 3-3 16,8-3 0-16,-2 0-1 0,1-1-1 0,-6 1-2 0,6-5 0 0,-1 6 0 15,2-6-2-15,-8 1 1 0,7 0-1 0,-6 0-2 16,6 0 1-16,0 0-2 0,0-3 1 0,-7-1-1 0,8 1 0 0,-8-1 0 16,0 0-1-16,1 0 0 0,6 1 3 0,-6-1 0 0,-1-3 3 15,0 3 3-15,-6 1 4 0,6-1 4 0,-6 0 5 0,8 5 3 0,-8-1 4 0,0-5 4 16,0 6 2-16,0 2 5 0,0-3 3 0,0 4 2 0,0 0 1 15,0-1 3-15,0 1 1 0,0 3-2 0,0-3 0 0,0 3-3 16,0 1-2-16,0-1-3 0,0 4-5 0,0-3-3 0,-8 3-5 0,8-4-5 16,0 4-6-16,0 0-5 0,0 0-3 0,0 0-3 0,0 4-3 15,-6-4-1-15,6 3-2 0,0 1 0 0,-6-1 0 0,6 1 0 16,-6 3 3-16,6 1 1 0,-7-1 3 0,7 0 2 0,0 4 4 0,-7 0 1 16,7 0 3-16,-6 0 2 0,6 1-1 0,-7-1 0 0,7 3 0 15,0-3 0-15,0 0-1 0,0 4-1 0,0-4 0 0,0 3 0 16,0-3-2-16,0 4 1 0,0-4 0 0,0 3 0 0,0-2-1 0,7-1 1 15,-1 0-1-15,1 0-1 0,-7 0 1 0,7 0 0 0,5-1-2 0,-6-2 2 16,2-1-1-16,-2 0 0 0,7 1 1 0,-6-1-1 0,-1-3 1 16,1-1 1-16,5 1 0 0,-5 3 2 0,0-7 0 0,-1 4 2 15,7 0 0-15,-6-4-1 0,6 0 0 0,0 4-1 0,-6-4-2 0,5 0-4 16,2-4-5-16,-8 4-8 0,7 0-10 0,0-4-12 0,-6 4-13 16,5-4-17-16,2 4-18 0,-8-3-21 0,0-1-26 0,1 0-29 15,0 1-35-15,-7 3-43 0,0-4-49 0,0 0-60 0,0 1-66 0,0-1-80 16,0 0-90-16,-7 4-39 0,0-3-12 0,1 3 2 0,0-4 595 0</inkml:trace>
  <inkml:trace contextRef="#ctx0" brushRef="#br0" timeOffset="132477.81">23368 15448 245 0,'0'-3'220'0,"6"-5"-23"0,-6 1-12 15,6 3-6-15,1 1-3 0,0-4-4 0,-1-1-6 0,-6 5-10 0,13-5-9 16,-7 5-8-16,1-5-8 0,0 5-6 0,5-5-5 0,-4 5-8 0,-2-5-7 16,7 1-5-16,-7 3-3 0,7-3-3 0,-6 4-3 0,-1-5-3 15,8 0-4-15,-8 5-2 0,7-5-1 0,-7 5-3 0,1-4-4 0,-1 3-2 16,7 0-2-16,-6 1-2 0,0-5-1 0,-1 5-2 0,0-1-3 0,1 0-1 16,-7 1-3-16,7-1 0 0,-1 0-2 0,-6 1-2 0,6-1-1 15,-6 4-1-15,0-4-3 0,0 1 1 0,0 3-2 0,0-4-1 0,0 4-2 16,0 0-1-16,0 0-3 0,0 0-3 0,0 0-2 0,0 0-5 15,0 0-1-15,0 0-4 0,0 0-5 0,0 0-3 0,0 0-1 0,0 0-4 16,0 0-3-16,0 0-2 0,0 0-3 0,0 0-3 0,0 0-2 16,0 0-1-16,0 0-1 0,0 0-2 0,0 0 0 0,-6 0-1 0,6 4 0 15,-6-4-1-15,6 0 2 0,-7 3-2 0,7-3 1 0,0 4 1 16,-7 0 1-16,1-1 0 0,0 1 1 0,-1 0 1 0,0 3 1 0,7 0 0 16,-6 1 1-16,-1-1 1 0,1 0 1 0,-1 4-1 0,1-4 1 15,6 4 1-15,-7 1-1 0,1-1 0 0,0 0 1 0,6 0-1 0,-8 3 2 16,8-3 0-16,-6 0 1 0,6 4 1 0,-6-4-1 0,6 3 1 0,0-3 0 15,-7 1 0-15,7 2-1 0,-6-3 1 0,6 4 1 0,0-4-1 16,-7 3-2-16,7-3 1 0,-6 0 0 0,6 0-3 0,0 0 0 0,-7 0 0 16,7 0-2-16,-6 1 0 0,6-1 0 0,-6-4-1 0,6 4 0 0,0-4 0 15,-8 4 0-15,8-4-1 0,0 1 0 0,-6-1 1 16,6 0-1-16,0 1-1 0,0-1 2 0,0 0 0 0,0-3 0 0,0 3 2 16,0 0-4-16,-6-3 2 0,6 0 2 0,0-1-2 0,0 5 0 15,0-5-2-15,0 1 1 0,0 0-3 0,0 0-5 0,0-1-6 0,0 1-8 16,0 0-10-16,0-1-10 0,0 5-12 0,0-5-11 0,0 1-15 0,0 0-17 15,0-1-17-15,0 1-20 0,0 0-22 0,-7-4-25 0,7 3-25 0,-7 1-28 16,7 0-35-16,-6-1-40 0,6 1-42 0,0-4-43 0,0 0-64 0,0 0-74 16,0 0-30-16,0 0 10 0</inkml:trace>
  <inkml:trace contextRef="#ctx0" brushRef="#br0" timeOffset="132951.7">22833 15547 0 0,'-6'-3'256'0,"6"-1"-26"0,0 1-31 0,6-1-14 0,-6 0-6 0,0 1-3 0,7-1-3 16,0-3-5-16,-1 3-9 0,0 0-8 0,1 1-9 0,6-5-11 0,-7 5-9 16,8-1-10-16,-8-3-7 0,7 3-6 0,1 0-6 0,-8-3-6 0,6 3-6 15,2 0-6-15,-8-3-6 0,7 3-6 0,1 1-8 0,-8-5-5 16,6 5-8-16,2-1-4 0,-1-3-6 0,0 3-3 0,6 1-4 0,-5-1-2 16,5 0-3-16,-6-3-2 0,6 3-2 0,-5 1-3 0,5-1 0 0,-6 0-1 15,6 1-1-15,1-1-1 0,0-3 0 0,-1 3 1 16,1 0-1-16,0 1 1 0,-1-5 0 0,1 5-1 0,-1-1 0 0,0-4-1 0,1 5 0 15,-7 0-1-15,7-5 0 0,0 4 0 0,-1 0 0 0,-6-3 0 16,6 4 0-16,-5-1 0 0,5 0-2 0,-6 1 1 0,0-1-1 0,0 0-1 16,0 1 0-16,0-1-1 0,0 0 1 0,0 1-2 0,0-1-1 0,-6 0 1 15,5 4-1-15,-5-3 0 0,6-1 0 0,0 0 0 16,0 1-1-16,-6 3-1 0,-1-4 0 0,0 4-1 0,2-4-2 0,-2 4-1 0,0 0-4 16,-6 0-6-16,7-3-6 0,-7 3-6 0,0 0-5 0,0 0-7 15,0 0-7-15,6 0-11 0,-6 0-8 0,0 3-11 0,7-3-11 16,-1 0-14-16,-6 4-14 0,7-4-17 0,-7 4-15 0,0-4-20 0,6 3-18 15,-6 1-28-15,6 0-31 0,-6-1-46 0,8 1-54 0,-8 0-55 0,0-1-57 16</inkml:trace>
  <inkml:trace contextRef="#ctx0" brushRef="#br0" timeOffset="133961.44">23830 15485 0 0,'-13'-3'193'0,"6"-1"245"0,-5 0-55 0,-2 0-68 0,8 1-75 15,-1 3-41-15,-6-4-25 0,13 0-12 0,-6 1-5 0,-1 3-8 0,1-4-7 16,0 4-9-16,6-4-12 0,-8 4-9 0,8-3-13 0,0 3-8 0,-6 0-8 16,6 0-6-16,0 0-9 0,0 0-5 0,0 0-3 0,0 0-4 15,0 0-3-15,0 0-3 0,-6 0-5 0,6 0-5 0,0 0-5 0,-7 0-6 16,7 0-5-16,0 0-5 0,-6 0-4 0,6 0-4 0,-7 3-2 0,7-3-2 15,-7 0-4-15,7 4-3 0,0-4-3 0,-6 4-2 0,6-1-1 16,-6-3 1-16,-1 4-1 0,7 0 3 0,0-1-1 0,-7 5 2 16,7-4 1-16,-6-1 0 0,6 5 0 0,0-5 0 0,0 5 0 0,0-5-1 15,0 5 2-15,0-5 2 0,0 5-1 0,0-1 0 0,0-3 0 0,6 3 0 16,-6-4 0-16,7 1 0 0,0 3 0 0,-1-3 2 0,0 0-1 16,-6-1 0-16,7 1 0 0,0 3 1 0,-1-7-2 15,1 4 1-15,-1 0-1 0,0-1 1 0,-6-3 1 0,8 4-1 0,-2-4 0 0,0 4 0 16,1-4 2-16,-1 0 0 0,-6 3 1 0,7-3 0 15,-1 0 3-15,1 0 0 0,5 0 2 0,-4 0 0 0,-2 0 2 0,0 0 0 0,1 0 0 0,0 0 2 16,5 0-1-16,-5-3 1 0,-1 3-1 0,8-4 0 0,-2 4-1 16,-5-4 1-16,6 4-2 0,-7-3-1 0,8-1-1 0,-8 0-1 15,1 4-1-15,5-7-1 0,-4 3 0 0,-2 1 0 0,6-1-2 0,-12 0 1 16,7 1-1-16,0-1 1 0,-1 0-2 0,1 1 0 0,-7-4 0 16,0 3-1-16,6 0 1 0,-6 1 1 0,0-5-2 0,0 5 0 0,0-1 0 15,0-3 1-15,0 3-1 0,0 0-1 0,0-3 1 0,-6 3-1 16,6 1 0-16,0-1 1 0,-7 0-1 0,7 0 0 0,-6 1 0 0,6 3 0 0,0-4 0 15,-7 0 0-15,0 4-1 0,7-3 1 0,-6 3 1 16,0-4-1-16,0 4 0 0,6 0 0 0,-8-4 1 0,8 4 2 0,-6 0 0 16,6-3 3-16,-6 3 0 0,6 0 0 0,0 0 1 0,0 0 1 0,0 0-1 15,0 0-1-15,0 0-1 0,0 0-2 0,0 0-1 0,-7 0 0 16,7 0-3-16,-6 3-3 0,6-3 0 0,-7 4-1 0,7-4-2 0,0 4 0 16,-7-1 0-16,7 1-1 0,-6 3-1 0,6 1 1 0,0-4 2 15,0 7 0-15,0-4 2 0,0 4 0 0,0-4 1 0,0 8 0 16,6-4 0-16,-6 0-1 0,7 3 1 0,0 1 0 0,-1 0 0 0,1-1-1 0,-1 1 1 0,0 0-1 15,2-1-2-15,4 5 1 0,-6-5-1 0,1 1 0 0,0 0-1 16,-1-1 0-16,1 1 0 0,-7 3 0 0,6-3 2 0,0 0 0 16,2-1 2-16,-8 1 1 0,6 3 2 0,-6-3 1 0,0-1 2 15,0-3 0-15,0 4 2 0,0 0 0 0,-6-4 2 0,6 4 1 0,-8-4 1 16,2-1 2-16,0 1-2 0,6 0 0 0,-7-3 0 0,1-1-1 0,-1 4 0 16,0-4 0-16,7 1 1 0,-12-1-1 0,6 0 0 0,-2-3 1 0,-4 4 0 15,5-5 2-15,1 0-1 0,-1 2 0 0,-6-2 0 0,7 1 3 16,-1 0 1-16,0-4-1 0,-5 3 2 0,5-3 0 0,0 4-1 0,1-4 1 15,-7 0-1-15,0 0-1 0,6 0 0 0,-5-4-1 0,-2 4 0 0,8-3-3 16,-7-1-1-16,6 0-1 0,-6 1-4 0,7-2-1 0,0-1-2 16,-2-2-4-16,-4 0 1 0,5 1-2 0,1 0-2 0,-1 0-1 0,7-1-1 15,-7-3 1-15,7 0-2 0,0 0 0 0,0 0 0 0,0 4 2 16,0-4 1-16,7 0 1 0,-7-3 0 0,7 2 2 0,-1 1-2 0,1 0-2 16,-7 0-3-16,6 0-3 0,0 4-5 0,2-4-5 0,-2 0-6 15,7 0-8-15,-7 0-9 0,7 4-13 0,-6 0-13 0,5-4-13 0,2 3-18 16,-1 1-16-16,0-1-19 0,0-3-20 0,7 4-17 0,-8 0-25 0,8-1-29 15,-7 1-28-15,7 0-33 0,0 0-25 0,5 3-25 0,-5-3-50 16,6-1-61-16,-6 1-31 0,5 0 104 0</inkml:trace>
  <inkml:trace contextRef="#ctx0" brushRef="#br0" timeOffset="134344.53">24344 15537 0 0,'0'-4'24'0,"-6"4"274"0,-1-4-55 0,1 1-30 15,6 3-21-15,-6-4-13 0,6 0-9 0,0 4-11 0,0 0-12 0,0-3-11 16,0 3-12-16,0 0-13 0,0 0-12 0,0 0-12 0,0 0-13 16,0 0-10-16,0 0-11 0,0 0-10 0,0 0-8 0,0 0-8 0,0 0-8 15,0 0-7-15,0 0-6 0,0 0-5 0,0 0-6 0,0 0-3 16,0 3-1-16,0-3 0 0,0 4 1 0,0 0 1 0,6-4 3 0,-6 3 0 16,6 1 3-16,-6 0 3 0,7 3 3 0,-7-4 2 0,0 1 2 15,0 0 1-15,0 3 0 0,0 0 0 0,0-3 0 0,0 3 1 0,0-3 1 16,0 3 1-16,0-3 3 0,-7 3 2 0,7-3 3 0,-6 0 4 15,0 3 1-15,6-7 2 0,-8 8 1 0,2-5 3 0,0-3 0 0,0 4 3 16,6 0 1-16,-7-1 2 0,0-3 2 0,1 4-1 0,6-4 2 0,-7 4 0 16,7-4 3-16,-6 0 1 0,6 0 1 0,0 0-1 0,0 0 0 0,0 0-1 15,-6 0-2-15,6-4-2 0,0 0 0 0,-8 4-3 0,8-3-2 16,-6-1-5-16,6 0-3 0,-6 1-4 0,6-5-8 0,0 4-2 16,0-3-4-16,0 0-3 0,0-1 0 0,0 1-1 0,0 0-2 0,0-1-1 15,0 1-1-15,0 0 0 0,0-1-1 0,0 5-2 0,0-4-1 0,0 3-6 16,0 0-8-16,0 1-10 0,0-5-14 0,0 8-14 0,0-3-17 15,0-1-15-15,0 4-18 0,6 0-17 0,-6-4-17 0,6 4-24 16,2 0-30-16,-8 0-28 0,6 0-31 0,7 4-27 0,-7-4-27 0,8 4-51 16,-2-4-64-16,-6 3-33 0,8 1 118 0</inkml:trace>
  <inkml:trace contextRef="#ctx0" brushRef="#br0" timeOffset="134725.13">24592 15602 0 0,'7'0'60'0,"-7"-3"135"16,0-1-31-16,6 4-19 0,0-4-14 0,-6 4-11 0,7-3-7 0,0-1-8 16,-7 0-6-16,6 4-5 0,-6-3-6 0,0-1-5 0,6 0-3 15,-6 1-3-15,7-1-2 0,-7 0-2 0,0 1 0 0,0-1-2 0,0 4-2 16,0-4-1-16,0 1-1 0,-7-1 0 0,7 1-2 0,-6 3-2 16,6-4 0-16,-6 4-2 0,-1 0-4 0,0-4-2 0,7 4-2 0,-6 0-4 15,0 0-6-15,-8 0-2 0,8 0-1 0,-1 0-1 0,-6 0-3 0,0 0-1 16,7 0-1-16,-8 0 0 0,2 4 0 0,5-4 0 0,-6 4-2 0,0-4 1 15,1 3-3-15,-2 1 1 0,1-4-3 0,6 3-1 16,-5 1-2-16,-1 0-4 0,6-4-2 0,0 3-3 0,1 1-4 0,0 0-2 0,-1-4-2 16,7 3-2-16,-7 1-3 0,7-4-1 0,0 4 1 0,0-4-2 15,0 3 0-15,7-3 0 0,-7 4 0 0,7-4 1 0,-1 4 3 0,-6-4 2 16,13 0 2-16,-6 3 1 0,-1-3 1 0,7 0 1 0,0 0 2 16,-6 0-1-16,5 0 2 0,2 0 0 0,5 0 0 0,-6 0 0 0,0 0 0 15,1 0-2-15,5-3 1 0,-6 3-3 0,0 0-2 0,7 0-3 16,-8-4-5-16,2 4-7 0,-2 0-6 0,1-4-10 0,1 4-9 0,-2 0-11 15,2 0-12-15,-1-3-14 0,0 3-18 0,6 0-20 0,-13-4-20 0,8 4-29 16,-1 0-35-16,-7 0-40 0,7 0-42 0,-6 0-71 0,-1 0-84 16,8 0-46-16,-8 0-25 0</inkml:trace>
  <inkml:trace contextRef="#ctx0" brushRef="#br0" timeOffset="135243.41">25998 15408 0 0,'0'-3'12'0,"-6"-1"430"0,0 0-48 0,0 1-66 0,6-5-75 0,-8 8-40 16,2-3-22-16,6-1-12 0,-6 4-8 0,-1-4-11 0,7 4-13 0,-7 0-13 16,7-3-13-16,-6 3-15 0,-1 0-12 0,7 0-14 0,0 0-14 15,0 0-10-15,-6 0-10 0,0 3-6 0,-1-3-8 0,0 4-2 0,1 0-6 16,6-1-1-16,-6 1-4 0,-1 3-3 0,0 1-3 0,1-1 0 16,-1 4-1-16,7-4 2 0,0 8-1 0,-6-4 2 0,6 3-2 0,-6-2-2 15,6 2-2-15,0 5-2 0,0-5-1 0,0 1-2 0,6 3 0 0,-6 0-2 16,6-3 0-16,-6 3-1 0,0-3 0 0,7 4-1 0,-1-5 0 0,1 4-1 15,0-3-2-15,-1 3-4 0,-6-3-4 0,6-1-7 0,1 1-10 16,0 0-10-16,-1 0-12 0,0-4-11 0,-6 3-13 0,0-3-17 0,7 0-17 16,-7 0-19-16,6 0-22 0,-6-4-25 0,7 4-27 0,-7-3-32 0,0-1-34 15,7 0-32-15,-7-3-34 0,6 3-56 0,-6-3-69 0</inkml:trace>
  <inkml:trace contextRef="#ctx0" brushRef="#br0" timeOffset="135667.09">25842 15547 0 0,'-6'-10'18'16,"0"2"363"-16,6-3-82 0,-8 4-48 0,8 0-33 0,-6-4-15 0,6 3-10 16,-6 1-7-16,6 3-8 0,0-3-11 0,0-1-10 0,0 5-12 0,0-1-15 15,0-3-8-15,0 7-9 0,0-8-7 0,0 8-8 0,0-3-9 0,0-1-10 16,0 4-8-16,0-4-8 0,0 4-7 0,6-3-4 0,-6 3-7 15,0 0-7-15,6 0-6 0,-6 0-5 0,0 0-5 0,8 0-5 0,-8 0-5 16,6 0-3-16,0 0-2 0,1 0-3 0,0 0-1 0,-1 0-5 16,0 0 0-16,1 0-1 0,-1 0-2 0,8 3 0 0,-8 1-1 0,0-4 0 15,1 4 2-15,6-1-1 0,0 1 2 0,-7 0 2 0,8 3 0 16,-8-3 0-16,0 3 2 0,8-3 0 0,-8 3 0 0,0 1 1 0,1-1 1 16,0 0-1-16,-1 1 1 0,1-1 1 0,-7 0-1 0,6 1 0 0,-6-1 1 15,0 4-2-15,0-4 1 0,0-3 1 0,0 7-1 0,-6-8 0 0,6 8 0 16,-7-7-1-16,1 3 0 0,-1 1 0 0,0-1 2 0,7 0-1 15,-12-3 1-15,6 4 0 0,-2-1 2 0,2-3 0 0,-7-1 1 16,6 5 1-16,1-5 0 0,-7 1 1 0,0 3 0 0,6-3 1 0,1-1 0 16,-7 1 0-16,6 0-2 0,-6-4-2 0,7 3-7 0,0 1-8 0,-8-4-9 15,14 4-13-15,-6-4-11 0,0 3-16 0,6-3-15 0,-8 0-18 0,8 0-23 16,0 0-23-16,0 0-27 0,0 0-30 0,0 0-33 0,0 0-36 16,0 0-41-16,0 0-40 0,8-3-60 0,-2 3-66 0,0-4-30 0,1-3 234 15</inkml:trace>
  <inkml:trace contextRef="#ctx0" brushRef="#br0" timeOffset="136041.34">26142 15445 0 0,'6'-4'32'0,"1"0"346"0,-7 1-82 0,6-1-51 0,-6 4-33 16,7-4-20-16,-7 4-13 0,7-3-11 0,-7 3-11 0,0-4-14 15,6 4-17-15,-6 0-17 0,6 0-19 0,-6 0-16 0,8 0-14 0,-8 0-10 16,6 0-11-16,0 4-6 0,7-1-6 0,-6 1-6 0,-1-4-3 15,1 7-3-15,5-3-3 0,-4 3 0 0,-2 1 0 0,6-1-1 0,-4 0 0 16,-2 1 1-16,0 3 2 0,1-4-1 0,6 1 1 0,-6 3-2 16,-7 0 1-16,6-4-2 0,0 4-1 0,0-4-1 0,-6 4 0 0,8-4-1 15,-8 4-1-15,0-3-1 0,0-1 2 0,0 0 2 0,0-3 4 0,0 3 2 16,0-3 3-16,-8 4 2 0,8-5 4 0,0 1 1 0,-6 0 2 16,6-1 2-16,-6 1 3 0,6-4 2 0,0 4 4 0,0-4 3 0,0 3 3 15,0-3 2-15,0 0 5 0,0 0 1 0,0 0 1 0,0 0 0 0,0 0 0 16,0 0-3-16,-6-3 0 0,6 3-3 0,0 0-1 0,-7-4-5 15,7 0-2-15,0 1-4 0,0-1-6 0,0 0-5 0,0 1-7 0,0-5-5 16,0 1-4-16,0-1-3 0,0 1-2 0,0 0-1 0,0-1-1 16,0 1-1-16,0-4 0 0,7 4 0 0,-7-1-2 0,0-2 1 0,6 2 1 15,-6 1-1-15,6 0-1 0,-6-1-2 0,6 1-5 0,-6 3-7 0,0-3-8 16,8 3-12-16,-8 1-11 0,6-1-16 0,-6 0-18 0,6 0-20 16,-6 4-23-16,0-3-25 0,7 3-29 0,-7 0-36 0,0 0-40 0,6 0-46 15,1 0-51-15,6 0-64 0,-1 0-73 0,-4 0-30 0,11 0-10 16</inkml:trace>
  <inkml:trace contextRef="#ctx0" brushRef="#br0" timeOffset="137165.51">26722 15613 108 0,'0'-3'168'0,"6"-1"-24"0,-6 0-13 0,7 1-6 15,-7-1 0-15,0 0-2 0,6 1 0 0,-6-5-5 0,0 5-4 16,0-5-5-16,0 5-3 0,0-5-4 0,0 1 0 0,0 3 0 16,0-3-2-16,0 4-2 0,-6-5-1 0,6 5-1 0,0-1-1 0,-7-3-2 15,1 3-1-15,-1 0-3 0,0 1-3 0,1 3-3 0,6-4-2 0,-6 0-2 16,-1 4-3-16,0-3-3 0,1 3-4 0,0 0-6 0,-7-4-6 0,6 4-4 16,0 0-6-16,-5 4-4 0,-2-4-2 0,8 0-5 0,-7 3-4 15,0 1-4-15,0 0-5 0,-1-1-5 0,2 1-4 0,-1 3-3 0,0 1-2 16,-7-1-3-16,7 0 1 0,0 0-1 0,0 1-2 0,0 3 0 0,7-4-2 15,-8 4-1-15,2 0-1 0,4-4-1 0,2 4 0 0,-6-4-2 0,12 1 1 16,-7 3 1-16,0-3-1 0,7-1 1 0,-6 0 0 0,6 0-1 16,0 1 1-16,0-1 0 0,0-3 0 0,0-1 0 0,6 5 1 0,-6-5 2 15,0 1 2-15,7-4 0 0,0 4 2 0,-7-4 3 0,6 3 1 16,0-3 2-16,0 0 4 0,8 0 2 0,-8 0 1 0,8 0 1 0,-8 0 2 16,7-3 0-16,7-1 2 0,-8 4-1 0,8-4 1 0,-7 1 0 15,7-1-2-15,0-3 0 0,-1 3-3 0,0-3-2 0,0 3-2 0,1-3 0 16,0-1-2-16,-1 1 0 0,1 0-2 0,-7 0-1 0,7-4-1 15,-1 3-1-15,0 1 0 0,1-4 0 0,0 0-1 0,-1 3 0 0,1-3 2 16,-7 4 3-16,6 0-1 0,-6-1 2 0,1-2 1 0,-2 2 2 16,-5 5 1-16,6-5 2 0,-7 1 1 0,1 0 0 0,-7 3 2 0,6 0 0 15,1 1 2-15,-7-1-2 0,7 0 0 0,-7 1-2 0,0-1-1 0,0 0-1 16,0 0-1-16,0 4-1 0,0-3-2 0,0 3 1 0,-7-4-2 16,7 4 0-16,-7-4-2 0,7 4 0 0,-6 0-1 0,6 0-2 0,0 0 0 15,0 0-2-15,0-3-2 0,0 3 0 0,0 0-3 0,0 0-2 16,0 0-2-16,0 0-1 0,0 0-2 0,0 0-2 0,0 0-3 0,-7 0-1 15,7 3-1-15,0-3 0 0,-6 0-1 0,6 0 2 0,0 0 0 0,0 4 0 16,0 0 2-16,0-4 0 0,0 3 1 0,0 1 1 0,0-4 1 16,0 4 2-16,0 0 1 0,0 3 2 0,0-3 0 0,6-1 0 0,-6 1-1 15,7 0 2-15,-1 3 0 0,1-3 0 0,0-1 0 0,-1 5 0 0,0-5-1 16,2 5 0-16,4-5 0 0,-6 4 0 0,1-3 0 16,0 3-2-16,6 1 0 0,-13-5-1 0,6 5 2 0,0-5-2 0,2 5 1 0,-2-5-2 15,-6 5 1-15,0-5-1 0,6 5 0 0,-6-5 1 16,0 1-1-16,0 4 2 0,0-5 0 0,0 1 1 0,0 0 1 0,-6-1-1 0,6 1 2 15,0 0-1-15,-6-1 1 0,6 1 0 0,0-1 0 0,-8 1 0 16,8-4 1-16,0 4 0 0,-6-4 0 0,6 3 0 0,0-3 0 0,-6 0 0 16,6 0 1-16,0 0 0 0,0 0 1 0,0 0 1 0,0 0 1 15,0 0 0-15,0 0 2 0,0 0 0 0,0 0 0 0,0 0 2 0,0 0 2 16,0 0 0-16,0 0 2 0,0 0 0 0,0 0 0 0,0 0 1 0,0 0-2 16,0 0-1-16,0 0-1 0,6 0 0 0,-6-3-2 15,6 3 0-15,-6-4-2 0,8 4 0 0,-8-4-3 0,6 1-1 0,0 3-2 0,0-7 0 16,-6 3 0-16,8 0-1 0,-2 1 0 0,0-1 1 15,1-3 0-15,-1-1 0 0,8 4 1 0,-8-3 1 0,0 0 0 0,8-1 0 16,-8 1 1-16,0 0 0 0,1-1-1 0,6 1 1 0,-6-4 2 16,-1 4-1-16,0 0-1 0,8-4 0 0,-8 3 0 0,0-3 0 0,1 4-1 15,0-4 0-15,-1 4 1 0,-6-1-1 0,7-3 1 0,-1 4-1 0,-6-4 0 0,6 3 0 16,-6 1-2-16,0 0 2 0,0 3 0 0,0-3 0 0,0 3 0 16,0-3 0-16,0 3 2 0,0 1 0 0,-6-1 0 0,6 0 2 15,-6 4-1-15,6-3 2 0,-7 3 0 0,7-4-1 0,0 4 0 0,0 0-1 16,0 0-1-16,0 0-2 0,0 0-1 0,0 0-3 0,-6 0 1 0,-1 0-2 15,0 0-2-15,1 4-1 0,0-4-1 0,6 3-1 0,-6-3-1 0,-2 4 1 16,2 0 0-16,0-1 0 0,6 1 1 0,-7 0 1 0,7-1 1 16,-7 1 0-16,7 0 2 0,-6 3-1 0,6-4 1 0,0 1 0 15,0 3 2-15,0 1 1 0,6-5 0 0,-6 5 0 0,7-1 0 0,0 0 1 0,-1 1 1 16,0-4 0-16,2 3 0 0,-2 0 0 0,6 1 0 0,-5-1 0 16,6 0 1-16,0 1-1 0,-7-5-1 0,8 5-1 0,-8-1 1 0,7 0 0 15,-6-3-2-15,-1 3 1 0,1-3 0 0,6 3 0 0,-6 0 0 16,-1-3-1-16,0 3 1 0,-6-3-2 0,6 0 1 0,-6-1 1 0,8 5-1 15,-8-5-1-15,0 1 2 0,0-1-1 0,0 2 1 0,0-2 0 16,0 1 0-16,0-4 0 0,-8 4-2 0,8-1 0 0,-6-3-4 0,6 4-2 16,0-4-3-16,-6 4-4 0,6-4-3 0,-6 3-6 0,6-3-4 0,-7 0-5 15,7 0-6-15,0 0-11 0,0 0-12 0,0 0-13 0,0 0-13 16,0 0-13-16,0 0-11 0,-7 0-13 0,7-3-14 0,-6 3-17 0,6-4-21 16,0 0-27-16,0 1-29 0,0-1-29 0,6 0-31 0,1-4-18 15,-7 5-13-15,13-4-34 0,-7-1-43 0,8 1-31 0,5 0 196 0</inkml:trace>
  <inkml:trace contextRef="#ctx0" brushRef="#br0" timeOffset="137603.28">27601 15416 37 0,'0'-4'248'0,"0"4"-28"16,0-4-17-16,0 4-9 0,0 0-9 0,-7 0-8 0,7 0-7 0,0 0-14 16,0 0-15-16,0 0-16 0,0 0-16 0,0 0-12 0,0 0-13 0,0 0-5 15,0 0-4-15,-6 4-4 0,0-4-5 0,6 4-3 0,-8-1-4 16,2 1-3-16,0 3-3 0,6-3-2 0,-7 3-3 0,1 0-1 15,-1 1 2-15,7-1-1 0,-6 0-2 0,-1 5-4 0,7-5-7 0,-6 4-5 16,6-4-5-16,0 4-4 0,-7-3-3 0,7 3-3 0,0-4-4 0,0 0-1 16,0 4-1-16,0-4-1 0,0 1-2 0,7-1-2 0,-7 0 0 0,0 1-1 15,6-5-1-15,-6 5 0 0,7-1 1 0,-7-4 0 0,6 2-1 16,-6-2 2-16,7 1 0 0,-1-4 2 0,1 4 1 0,-7-1 0 0,6-3 5 16,0 0 0-16,2 0 3 0,-2 0 2 0,0 0 1 15,7 0 0-15,-6-3 1 0,6-1-1 0,-1 4 1 0,-4-4-1 0,4 1-1 0,8-5-2 16,-7 4 0-16,0 1-1 0,6-5-2 0,-5 1-2 0,5 0-1 15,-6-1-2-15,6-3-2 0,-5 4 0 0,-1-4-1 0,0 4 0 0,0-4-1 16,-1 0-1-16,2 0 2 0,-1 4 3 0,0-4 3 0,-7 0 5 16,7 3 8-16,-6 1 4 0,0-1 4 0,-1 5 4 15,-6-5 2-15,0 5 2 0,6-1-1 0,-6 0 0 0,0 1-2 0,0 3-1 0,0 0-2 16,0 0-4-16,0 0-5 0,0 0-6 0,0 0-7 0,0 0-6 0,-6 3-5 16,6 1-2-16,0 0-2 0,-6 3-1 0,6-3 0 0,0 3 1 0,-7 0 2 15,7 1 2-15,0-1 2 0,0 1 0 0,0-1 1 0,0 0-1 16,0 1-1-16,0-5-2 0,0 5-2 0,0-1-8 0,0 0-8 0,0 0-13 15,0-3-17-15,0 3-18 0,0-3-22 0,0 0-27 0,0 3-29 16,0-3-36-16,0-1-40 0,0 1-45 0,0 0-49 0,0-1-71 0,0-3-81 16,7 4-45-16,-1-4-25 0,0 4-3 0,1-4 488 0</inkml:trace>
  <inkml:trace contextRef="#ctx0" brushRef="#br0" timeOffset="137977.87">28115 15426 0 0,'0'-3'154'0,"0"-1"253"0,0 1-73 0,0-1-48 0,0 0-35 16,0 4-23-16,0-3-18 0,7 3-15 0,-7-4-16 16,6 4-19-16,-6 0-22 0,0 0-22 0,0 0-20 0,0 0-17 0,0 0-12 0,0 0-11 15,0 4-11-15,7-4-8 0,-7 3-8 0,7-3-5 0,-1 4-5 0,0 0-3 16,-6-1-3-16,7 4 1 0,0-3-1 0,-1 3 2 0,0 1 0 16,1-5-1-16,-7 5 0 0,6-1-2 0,-6 0 1 0,0 1-1 0,7-4 0 15,-7 3 1-15,0 0-1 0,0 1 3 0,0-1 0 0,0-3 3 16,0 3 2-16,0 0 2 0,0-3 3 0,0 0 2 0,-7 3 3 0,7-4 4 15,0 1 2-15,-6 0 2 0,6-4 4 0,-7 3 2 0,7 1 3 16,-6-4 1-16,6 4 2 0,0-4 2 0,0 0 3 0,0 0 3 0,0 0 5 16,0 0 4-16,0 0 3 0,0 0 2 0,0 0 0 0,0 0-2 15,0 0-2-15,0-4-3 0,-6 4-3 0,6-4-5 0,0 1-3 0,0-1-5 16,0 0-8-16,0-3-5 0,0 4-8 0,0-5-6 0,0 1-9 0,6 0-4 16,-6-4-3-16,6 3-4 0,1-3-1 0,-1 0-2 0,1-4-1 15,0 4-2-15,5-3 0 0,-4 3-3 0,4-4-2 0,1 1-4 0,0-1-6 16,0 0-7-16,7 4-7 0,-14-4-10 0,7 4-10 0,-6 0-12 15,6 4-15-15,0 0-18 0,-13 0-21 0,7-1-24 0,-1 5-24 0,-6-1-25 16,6 4-24-16,-6-4-25 0,0 4-28 0,0 0-33 0,0 0-35 0,6 4-42 16,2 0-44-16,-8-1-50 0,12 1-52 0,-5 0-15 15,-1 3 422-15</inkml:trace>
  <inkml:trace contextRef="#ctx0" brushRef="#br0" timeOffset="138364.56">28590 15463 137 0,'14'-4'293'16,"-8"4"-51"-16,1-3-41 0,6 3-28 0,0-4-18 0,-1 0-13 0,-4 1-11 16,4-1-2-16,2 0-1 0,-8 1 0 0,7-1-2 0,0-3-2 15,-6 3-4-15,-1 1-4 0,0-5-4 0,8 1-4 0,-8 3-4 0,-6-3-1 16,7 3-2-16,-1-3 0 0,-6 3-2 0,0-3-3 0,0 0-5 0,0 3-3 16,0-3-3-16,0 3-3 0,0 1-2 0,0-2-2 0,-6 5-5 15,6-3-3-15,-7 3-5 0,1-3-7 0,-1 3-6 0,0 0-6 16,1 0-6-16,-7 0-6 0,6 0-2 0,-5 3-4 0,-1 0-2 0,-1 2-5 15,-6-2-2-15,8 1-2 0,-8-1-1 0,7 5-2 0,-7-1-1 16,8 0-1-16,-8-3 1 0,7 3-2 0,0 4-1 0,0-3-1 0,-7-1-1 16,14 0-2-16,-7 0-2 0,7 1 1 0,-1-1-2 0,0-3-1 0,1 3 1 0,0 0-2 15,6 1 1-15,0-5 0 0,0 1 0 0,0 4 2 16,0-5-1-16,6 1 3 0,0 0 1 0,1-1 0 0,-7 1 4 0,13 0 2 16,-6-4 3-16,5 3 1 0,-5 1 2 0,6-4 2 0,7 0 2 0,-7 0 0 15,7 0 1-15,-2 0 0 0,9 0-2 0,-7 0 1 0,6-4-2 16,0 1-1-16,-1 3-1 0,1-4-2 0,-6 0-3 0,6 4-2 0,-7-3-2 15,8-1-5-15,-8 0-6 0,0 1-10 0,-5-1-9 0,-1 0-15 16,6 4-13-16,-12-4-21 0,6 1-21 0,-6-1-28 0,-1 4-29 0,0-4-47 16,-6 4-53-16,0 0-76 0,0 0-83 0,0 0-87 0,0 0-86 0,0 0-38 15,0 0-14-15,-6 0 1 0,-7 0 518 0</inkml:trace>
  <inkml:trace contextRef="#ctx0" brushRef="#br0" timeOffset="161662.25">16158 6839 24 0,'0'-3'450'0,"0"3"-58"0,0-4-77 0,0 4-51 0,0 0-38 0,0 0-27 16,0 0-22-16,0 0-18 0,0 0-16 0,0 0-16 0,0 0-16 0,0 0-14 16,0 0-16-16,0 0-9 0,0 0-8 0,0 0-4 0,0 4-5 0,0-4 0 15,0 3 0-15,0 1 2 0,-7 0 1 0,7 3-1 0,-6-3 0 16,6 3 1-16,-7 0-1 0,7 5 1 0,0-6 1 0,-6 6 0 15,6-5-1-15,-6 4 0 0,6 0-4 0,0 4-4 0,-8-4-4 0,8 0-3 16,-6 0-5-16,6-1-4 0,-6 1-5 0,6 0-3 0,0-3-3 16,-7 3-2-16,7 0-2 0,-6-4-1 0,6 1-3 0,0 3-2 15,-7-4 0-15,7-3-4 0,-6 3-4 0,6 0-6 0,-7-3-6 0,7 3-9 16,-6-3-14-16,6-1-15 0,0 1-17 0,-7 0-21 0,7-1-23 16,-7 1-27-16,7 0-31 0,0-4-39 0,0 3-45 0,0-3-51 0,0 0-54 15,7 4-74-15,0-4-83 0,-7 0-43 0,13 4-19 0</inkml:trace>
  <inkml:trace contextRef="#ctx0" brushRef="#br0" timeOffset="162147.87">16653 6879 0 0,'0'0'384'16,"0"-3"-24"-16,0 3-81 0,0 0-54 0,0 0-39 0,0 0-27 16,0 0-21-16,0 0-18 0,0 0-15 0,0 0-17 0,0 0-16 15,0 0-10-15,0 0-10 0,0 0-7 0,-6 0-5 0,6 0-4 0,-8 3-2 16,8-3-3-16,-6 5-2 0,6-2-1 0,0-3-1 0,-6 8 0 0,6-8 2 16,-6 7-1-16,6-3 0 0,0-1-2 0,-8 1-3 15,8 3-1-15,-6-3-2 0,6-1-2 0,0 1-2 0,0 3-2 0,0-3 1 16,0 0 0-16,6-1 0 0,-6 1 1 0,8 0 1 0,-8-1 1 0,6 1 0 15,0 0 0-15,-6 3 1 0,6-3 1 0,2-4 2 0,-2 3 0 16,0 1 2-16,1-1 1 0,-1 1-1 0,1-4 1 0,0 4-1 0,5-1-2 16,-6 1 0-16,-6-4-2 0,8 4 0 0,-2-1-1 0,0 1-1 15,1-4-1-15,-1 4-1 0,1-4-3 0,-7 3-1 0,7 1-3 0,-1 0 0 16,-6-4-2-16,0 4 1 0,6-4-1 0,-6 3-1 0,7-3-1 16,-7 4 1-16,0-4 0 0,0 4-1 0,0-1 2 0,0 1 1 15,0-4 1-15,0 4 1 0,-7-4 0 0,7 3 0 0,-6 1 0 0,6-4 3 16,-6 4-1-16,-1-4 2 0,7 3 0 0,-7 1 1 0,1-4-1 15,-1 4 1-15,1-4 0 0,-8 3-2 0,8-3-2 0,0 4-3 0,0-4-7 16,-8 4-6-16,8-4-12 0,-1 3-13 0,-5-3-17 0,-2 0-16 16,2 4-21-16,4-4-22 0,-4 0-29 0,-1 0-31 0,6 0-43 15,-6 0-49-15,1 0-59 0,4 0-65 0,2-4-60 0,0 4-57 0,6-3-23 16,-7-1 260-16</inkml:trace>
  <inkml:trace contextRef="#ctx0" brushRef="#br0" timeOffset="162462.94">16672 6884 31 0,'0'-5'501'15,"0"-2"-51"-15,7 7-84 0,-7-3-67 0,7-1-62 0,-1 0-38 16,0 1-25-16,0 3-17 0,8-8-17 0,-8 5-11 0,7-1-13 0,1 0-12 15,-2 1-7-15,2-1-6 0,-2 0-5 0,8 4-4 0,-7-3-4 16,7-1-2-16,-8 0-2 0,8 1-2 0,-7-1-2 0,0 4-2 16,0-4-2-16,1 1-4 0,5-1-5 0,-6 0-4 0,6 4-5 0,-5-3-4 15,-2 3-5-15,2-4-3 0,-1 4-3 0,-1-3-4 0,2 3-4 16,-2-4-4-16,2 4-3 0,-1-4-3 0,0 1-1 0,0 3-3 0,-1-4-2 16,-4 4 0-16,4 0-1 0,1-4-2 0,-6 4 0 0,6 0 0 15,-7 0-3-15,0-3-2 0,8 3-3 0,-8 0-8 0,-6-4-10 0,7 4-16 16,-7 0-20-16,0 0-21 0,0 0-26 0,0 0-27 15,0 0-31-15,0 0-43 0,-7 0-51 0,1 4-86 0,0-1-103 0,-8-3-74 16,1 4-59-16,0 0-24 0,0 3-6 0</inkml:trace>
  <inkml:trace contextRef="#ctx0" brushRef="#br0" timeOffset="164355.14">16210 8356 47 0,'0'-3'413'0,"0"3"-44"0,0-4-49 16,7 4-36-16,-7-4-32 0,0 4-22 0,6 0-17 0,-6 0-16 0,0-3-14 15,0 3-13-15,6 0-12 0,-6 0-13 0,0 0-9 0,0 0-9 16,0 0-7-16,0 0-5 0,0 0-7 0,0 0-5 0,0 0-9 16,0 0-5-16,0 0-7 0,0 0-8 0,0 0-6 0,0 0-10 0,0 0-7 15,0 0-8-15,0 0-7 0,0 0-7 0,0 0-8 0,0 0-5 16,0 0-5-16,0 3-3 0,0 1-1 0,0 0-1 0,0-1-2 15,0 1 2-15,0-1 2 0,0 1 2 0,0 3 2 0,0 1 3 0,0-1 2 16,0 0 1-16,0 1 2 0,0-1 0 0,-6 4 1 0,6-4 0 16,0 4-1-16,0-4-1 0,0 4-1 0,0 1-2 0,0-1-2 0,0 0 0 15,0-4-3-15,0 4-1 0,0 0 0 0,-6 0-1 0,6 0-1 16,-7 0-1-16,7 0-1 0,0-4-2 0,0 4 1 0,0 0-1 16,0-4 1-16,0 1-1 0,0 3 0 0,0-4-2 0,0 1 0 0,0-1 0 15,0-3 1-15,0 3-2 0,0-3 1 0,0-1 0 0,0 1 0 0,0-1 0 16,0 1-4-16,0 0 0 0,0-4-3 0,0 3-6 0,0-3-4 15,0 0-11-15,0 0-11 0,0 0-13 0,0 0-14 0,0 0-19 16,0 0-21-16,0 0-31 0,0 0-37 0,0 0-54 16,0 0-62-16,0 0-89 0,0 0-101 0,0-3-68 0,7-1-49 0,-1 0-18 15,0 1-4-15</inkml:trace>
  <inkml:trace contextRef="#ctx0" brushRef="#br0" timeOffset="164904.99">16724 8374 0 0,'0'-7'329'16,"0"3"114"-16,0 1-70 0,-6-1-62 0,6 4-55 0,0-3-35 0,0-1-23 15,0 0-14-15,0 4-11 0,0-3-10 0,-6 3-11 0,6 0-14 16,0-4-15-16,0 4-15 0,0 0-15 0,0 0-13 0,0 0-13 16,0 0-11-16,0 0-9 0,-8 0-9 0,8 4-6 0,-6-1-7 0,0 1-6 15,0 0-6-15,6 3-5 0,-14-4-3 0,8 8-3 0,-1-3-1 16,-5 3 1-16,-2 0 2 0,8 0 0 0,-8 3 1 0,2-3 0 15,5 4 0-15,-6 0-1 0,6-4 0 0,1 3-1 0,-6 1-1 0,4-4-1 16,2 4 1-16,0-1-2 0,-1-3-2 0,0 0 1 0,7 0 0 0,-6 0-1 16,6 0 0-16,0 0-1 0,0-3 1 0,6 3-1 15,-6-4-1-15,7-3 1 0,0 3 1 0,-1 0-2 0,0-3 2 0,2-1 1 0,4 1 0 16,-6 0 2-16,8-4 1 0,-1 3 1 0,-1-3 0 0,8 0 1 16,-6 0 2-16,5 0 1 0,1-3 0 0,-2-1 2 0,2 4 0 15,0-4 1-15,-1 1 0 0,1-1 0 0,0-3 1 0,-1 3 0 16,-6-3 2-16,0 3-1 0,1-3 1 0,-2 0 0 0,1 3 2 15,-6-3 0-15,-1-1 2 0,1 1 0 0,-7-1 1 0,6 5 2 0,-6-5 1 16,0 1-2-16,-6 3-1 0,6 1-1 0,-7-5-3 0,1 5-2 16,-1-1-3-16,1 1-4 0,-7 3-3 0,-1 0-4 0,2-4-3 15,-2 4-4-15,-5 4-7 0,-1-4-9 0,1 3-13 0,-7 1-14 0,0 3-18 0,0-3-19 16,-7 3-24-16,1 4-27 0,-1-4-40 0,1 1-47 0,6 3-77 16,-7 0-88-16,7 4-79 0,0-4-71 0,-1 0-33 0,1-1-12 0</inkml:trace>
  <inkml:trace contextRef="#ctx0" brushRef="#br0" timeOffset="166225.25">16262 9598 0 0,'0'-4'375'0,"0"0"109"0,0 1-59 0,6-1-68 0,-6 4-76 0,7-3-43 16,-7-1-29-16,0 0-18 0,0 4-10 0,7-3-11 0,-7 3-10 15,0-4-12-15,0 4-10 0,6-4-10 0,-6 4-8 0,0-3-10 16,6 3-7-16,-6 0-11 0,0 0-10 0,0 0-9 0,0 0-10 0,0 0-9 16,0 0-9-16,0 0-8 0,0 0-6 0,0 0-8 0,0 3-6 15,0 1-3-15,0-4-5 0,0 4-1 0,0 3-2 0,0-3 1 0,0 3 0 16,0 0 1-16,0 0 1 0,0 1 1 0,0 3 2 0,0-4 1 16,0 1 0-16,-6 3 1 0,6 0-2 0,-6-4 0 0,6 0 1 0,-7 4-3 15,7-3 0-15,0-1-2 0,-7 4-1 0,7-4-4 0,-6 0-3 16,6 1-8-16,0-1-8 0,-6 0-12 0,-1 1-12 0,0-4-18 15,1 3-15-15,-1 0-19 0,1-3-22 0,6 0-25 0,-6 3-28 0,-1-3-35 16,7-1-40-16,0 1-47 0,-7 0-52 0,7-1-75 0,0 1-89 16,7 0-44-16,-7-4-21 0,13 0 0 0,-7 0 449 0</inkml:trace>
  <inkml:trace contextRef="#ctx0" brushRef="#br0" timeOffset="166584.84">16613 9606 374 0,'-12'0'479'0,"-1"6"-66"0,6-1-103 0,0-2-77 16,1 4-66-16,-6 1-35 0,4-5-21 0,2 8-8 0,0-3-7 0,-1-1-6 15,0 0-9-15,7 1-9 0,-6 3-9 0,6-4-5 16,0 0-7-16,0 4-4 0,6-4-7 0,-6 1-4 0,7-1-4 0,0 4-4 0,-1-3-2 16,0-1-3-16,8-3 0 0,-2 3-2 0,2-3-1 0,-1 3 1 15,-1-3-1-15,8-1 2 0,-6 1 2 0,5 0 3 0,1-4 2 16,-2 0 4-16,2 0 2 0,0 0 3 0,-1 0 4 0,7 0 1 0,-6 0 5 15,-1-4 0-15,-5 0 3 0,6 4 2 0,-1-7 1 0,0 3 2 16,0 1 1-16,-5-5 1 0,5 5 0 0,-5-5 2 0,-2 1-1 0,2-1 1 16,-2-3-2-16,2 4 0 0,-1-4-2 0,-7 0-1 0,0 4-1 15,1-8 0-15,0 4 0 0,-7 0 0 0,6 0-1 0,-6 0-1 0,0 0-2 16,-6 1-1-16,6-1-2 0,-7 3-3 0,0 0-5 0,1-2-5 16,0 6-5-16,-7-3-5 0,6 3-6 0,-6 0-5 0,7 4-5 0,-8 0-5 15,-5 0-8-15,-1 0-10 0,8 4-10 0,-15 0-16 0,1 3-19 16,0-3-18-16,0 6-24 0,-7-2-27 0,1 3-32 0,-1 0-49 15,1 0-58-15,-1 0-99 0,1 0-119 0,-1 4-78 0,7-4-59 16,-6 3-23-16,5-3-9 0</inkml:trace>
  <inkml:trace contextRef="#ctx0" brushRef="#br0" timeOffset="168758.54">18392 8778 410 0,'-7'-4'542'0,"7"0"-45"0,-6 4-77 0,6 0-84 0,0-3-93 0,0 3-53 16,0-4-33-16,0 4-17 0,0 0-9 0,0 0-10 0,0 0-13 0,0 0-16 15,0 0-17-15,0 0-15 0,0 0-15 0,0 0-14 0,0 0-9 16,0 0-11-16,0 0-8 0,0 0-9 0,0 0-10 0,6 0-12 0,1 0-15 16,-1 0-18-16,1 0-19 0,6 0-25 0,-7 0-29 0,8 0-42 15,-8 0-45-15,7 0-58 0,-6 0-63 0,12 0-72 0,-6 0-78 16,0 0-36-16,0 0-14 0</inkml:trace>
  <inkml:trace contextRef="#ctx0" brushRef="#br0" timeOffset="168956.8">18288 8675 0 0,'6'-4'46'0,"7"4"241"0,-6-4-115 0,5 4-69 0,-5-3-45 16,6 3-30-16,0-4-20 0,-7 4-16 0,8-3-14 0,-1 3-15 15,0-4-19-15,0 0-24 0,-7 4-27 0,8 0-31 0,-2 0-34 0</inkml:trace>
  <inkml:trace contextRef="#ctx0" brushRef="#br0" timeOffset="169301.39">18998 8407 0 0,'6'-3'129'0,"-6"-1"401"0,0 0 9 0,0 1-58 15,0 3-87-15,0-4-90 0,0 4-88 0,0 0-51 0,0 0-30 0,0 0-17 16,0 0-9-16,0 0-6 0,0 4-8 0,0-4-6 0,0 3-8 15,0 1-5-15,0 0-7 0,0 3-2 0,0-3-3 0,0 3 0 0,6 0-1 16,-6 1 0-16,6 2 0 0,-6-2-1 0,0 3-3 0,8 0-5 16,-8 0-4-16,6 0-6 0,-6 4-6 0,0-4-4 0,6 3-4 15,-6 1-3-15,0-1-2 0,0 1-1 0,0-4-3 0,0 4-2 16,0 0-3-16,0-4-4 0,-6 3-5 0,6-3-12 0,-6 4-11 0,-2-4-18 16,8 0-20-16,-6 0-25 0,0 0-27 0,0 0-33 0,-1 0-34 0,7-4-47 15,-7 4-50-15,7-3-57 0,0-1-62 0,0-3-79 16,0 3-87-16,7-4-39 0,0 1-14 0</inkml:trace>
  <inkml:trace contextRef="#ctx0" brushRef="#br0" timeOffset="169713.75">19310 8499 0 0,'0'-4'343'0,"6"-3"121"16,-6 3-45-16,7 1-76 0,-7-1-87 0,0 1-50 0,7-1-30 0,-7 0-19 15,6 1-9-15,0-2-12 0,1 2-10 0,-1 3-13 0,-6-4-10 0,7 4-12 16,0-4-11-16,-1 4-10 0,8 0-11 0,-8 0-8 0,0 0-10 16,1 0-5-16,6 0-5 0,0 0-5 0,-7 4-5 0,8-4-3 15,-2 4-2-15,2-1-3 0,-8 2-1 0,7-2-2 0,0 5 0 16,-6-1-1-16,5 0 0 0,-5 0 1 0,6 1 1 0,-13-1 2 0,6 4 0 16,1-4 3-16,-7 4 2 0,0 0 1 0,0 0 2 0,-7-4 2 15,1 4-1-15,0 0 2 0,-8 0 1 0,2 1-1 0,-2-1 1 0,1 0 0 16,1 0 0-16,-2 0-2 0,-6-4-1 0,1 4-2 0,6 0-2 15,-6-4 0-15,5 4-1 0,-5-4 0 0,6 1 0 0,0-1-1 0,0 0 1 16,0 1 1-16,-7-4 0 0,14 2 0 0,-7-1 1 0,0-2 1 16,6 1-1-16,1 3 0 0,0-7 1 0,-2 4 1 0,2 0 2 0,6-4-1 15,0 0 2-15,0 0 2 0,0 0 0 0,0 0 1 16,0 0 1-16,0 0 1 0,0 0-1 0,6 0 0 0,2 0-2 0,4-4-2 16,-5 0-2-16,6 4-1 0,0-3-3 0,0-1-4 0,6 0 0 0,-5 1-3 15,5-2-2-15,1 2-2 0,6 0-4 0,-7-1-4 0,1 0-6 0,6 0-10 16,-6 1-11-16,-1-1-19 0,7 0-22 0,-6 1-28 0,-1-1-34 15,1 0-43-15,-8 1-52 0,8-1-77 0,-7 4-90 0,0-4-89 16,-6 4-93-16,-1 0-44 0,-6 0-19 0,0 0-3 0,0 0 395 0</inkml:trace>
  <inkml:trace contextRef="#ctx0" brushRef="#br0" timeOffset="190663.68">23127 2590 0 0,'-7'-4'154'0,"7"4"338"0,0-4 15 0,-6 4-79 0,6-3-123 16,0 3-76-16,0-4-53 0,0 4-27 0,0 0-15 0,0 0-8 0,0 0-3 15,0 0-1-15,0 0-5 0,0 0-8 0,0 0-10 0,0 0-10 16,0 0-12-16,0 0-7 0,0 0-8 0,0 0-5 0,0 0-3 0,0 0-3 16,0 0-1-16,0 0-2 0,0 0-1 0,0 0-1 0,0 0 0 0,0 0-2 15,0 0-2-15,0 0-2 0,0 0-1 0,0 0-2 16,0 0-1-16,0 0-1 0,0 0-3 0,0 0 1 0,0 0-3 0,0 0 1 0,0 0-3 15,0 0 0-15,6 0-2 0,-6 0 0 0,0-4-3 0,0 4 1 16,0 0-2-16,0 0 1 0,7 0-2 0,-7 0 1 0,0 0-2 16,0 0 1-16,6 0 0 0,-6 0-1 0,0 0 0 0,0 0 0 0,0 0 1 15,0 0-1-15,0 0 0 0,0 0-1 0,0 0-1 0,6 0-1 0,-6 0-1 16,0 0-2-16,7 0-1 0,-7 0-3 0,0 0-1 0,0 0-1 16,0 0-3-16,0 0 1 0,7 0-1 0,-7 0-2 0,6 0 0 0,0 0 1 15,1 0-1-15,0 0 0 0,-1 0 1 0,1 4-1 0,-1 0 1 16,7-4-1-16,0 3 0 0,-7 1 1 0,8-4 0 0,-1 4 1 0,0 0-2 15,0-1 0-15,-1 1 1 0,8 3-2 0,-7-3 1 0,7 0 1 16,-7 3-1-16,6-3 1 0,-5 3 0 0,5-4 1 0,-6 5-1 0,6-1-1 16,-5-3 1-16,-1 3-1 0,0-3 1 0,0 3-1 0,7-3 0 0,-8-1 1 15,1 5-2-15,0-5 0 0,0 1 0 0,1 3 1 0,-2-3-1 16,2-1 0-16,-2 5 0 0,8-5 1 0,-7 5 0 0,0-5 0 0,-6 2 2 16,5 2-2-16,2-3 1 0,-1-1 0 0,-1 1 1 0,2-1-1 15,-1 1 1-15,-7 0-1 0,7-1 1 0,0 1-2 0,1 0 0 16,-8-1 1-16,7-3-1 0,-6 4 1 0,5 0-2 0,1-4 0 0,1 3-1 0,-8-3 0 15,7 4 0-15,0-4-2 0,-7 0-2 0,8 4-2 0,-8-4-1 16,1 0-3-16,5 3-3 0,-4-3-2 0,-2 0-5 0,6 0-6 0,-5 0-4 16,0 0-7-16,-1 0-7 0,1 0-8 0,-7 0-7 0,6 0-11 0,-6 0-8 15,0 0-13-15,0 0-14 0,0 0-14 16,0 0-16-16,0 0-21 0,-6 0-24 0,6 0-29 0,-7 4-34 0,7-4-49 0,-6 0-58 0,-1 4-78 16,-6-4-89-16,1 0-42 0,-2 0-18 0,1 3-2 15,0-3 432-15</inkml:trace>
  <inkml:trace contextRef="#ctx0" brushRef="#br0" timeOffset="191278.81">23602 2484 0 0,'0'-4'47'0,"0"0"395"0,0 1-48 0,0-1-58 0,0 4-60 16,0-4-38-16,-7 4-25 0,7-3-16 0,0 3-12 0,0-4-8 0,0 4-7 0,0 0-8 15,0-4-9-15,-6 4-9 0,6 0-9 0,0 0-9 0,0-3-9 16,0 3-7-16,0 0-5 0,-6 0-5 0,6 0-5 0,0 0-1 0,0 0-3 15,0 0-3-15,0 0-3 0,0 0 0 0,0 0-3 0,0 0-1 0,0 0-1 16,0 0-3-16,0 0 0 0,-7 0-3 0,7 0-2 0,-7 0-5 16,7 0-2-16,0 0-5 0,0 0-5 0,-6 0-5 0,6 0-7 0,-7 0-6 15,7 0-7-15,0 0-6 0,-6 3-5 0,6-3-6 0,-7 0-4 16,7 4-3-16,-6-4-3 0,6 4 0 0,-7-4-3 0,1 3 1 0,0 1 0 16,6 3 1-16,-14-3 2 0,8 3 0 0,-1 1 3 0,1 3 1 15,-7-4 2-15,0 4 1 0,7 0 4 0,-8 0-1 0,1 0 2 0,0 3 0 16,7-3-2-16,-7 4 1 0,6 0-1 0,-6 0-2 0,0-1 1 0,0 1 0 15,7-1-1-15,-8-3 1 0,1 4-1 0,1-1-1 0,4 1-2 16,-10 0 0-16,11 0-1 0,-6-1-1 0,0-3-2 0,7 4 1 0,-8 0 0 16,1-4-3-16,6 3 0 0,-5-3 0 0,-1 4-1 0,6-4-1 15,-6 0 0-15,0 0 1 0,6 0 0 0,1-4-1 0,-7 4 0 0,7-3 0 16,-1-1 1-16,0 0 0 0,1 0 1 0,0 1-2 0,6-5 1 0,-8 1 0 16,2 3 1-16,6-3-1 0,0 0 0 0,-6-1 1 0,6 1 0 15,-6-4 0-15,6 0 0 0,0 4 2 0,0-4 1 0,0 0-1 0,0 0 2 16,0 0 1-16,0 0 1 0,0 0 0 0,0 0 0 0,0 0 1 15,0 0 1-15,0 0 0 0,0 0 2 0,0 0-1 0,0 0 1 0,0 0-1 16,0 0-1-16,0 0 0 0,0 0 0 0,0 0-2 0,0 0-2 0,0 0-3 16,0 0-6-16,0 0-9 0,0 0-9 0,0 0-15 0,0 0-16 15,0 0-20-15,0 0-22 0,0 0-22 0,0 0-26 0,0 0-32 0,-7-4-39 16,7 4-43-16,0 0-48 0,0 0-83 0,0 0-101 0,0 0-81 16,0-4-72-16,0 1-27 0,0-1-7 0,0 0 7 0,7 1 314 0</inkml:trace>
  <inkml:trace contextRef="#ctx0" brushRef="#br0" timeOffset="192640.13">15708 2769 0 0,'0'-11'43'0,"0"4"491"0,0 0 14 0,0 0-22 0,0 2-37 0,0-2-99 16,0 0-133-16,0 3-70 0,0 0-38 0,0 1-18 0,0-1-6 0,0 1-2 15,0-1-1-15,7 0-6 0,-7 1-8 0,0 3-11 0,0-4-15 0,0 4-10 16,0 0-9-16,0 0-8 0,0 0-8 0,0 0-6 0,0 0-7 15,0 0-6-15,0 0-6 0,0 0-4 0,0 0-5 0,0 0-4 0,0 0-4 16,0 0-1-16,0 0-3 0,0 0-2 0,0 0 0 0,0 0-1 0,6 4 2 16,-6-4 0-16,7 3 2 0,-7-3-2 0,7 4 1 0,-1 0 0 15,7-1 1-15,-6 4 1 0,5-3 1 0,-5 0 0 0,13 3 1 0,-8 0-1 16,2 1 2-16,-2 0-2 0,8-1 1 0,-7 0-2 0,7 4 1 16,0-4-1-16,-1 1-1 0,-6-1-1 0,6 4-1 0,1-4 0 0,-7 1 0 15,7-1 2-15,-8 0-2 0,8 0 1 0,-7 1 0 0,7-1 0 16,-7 0 1-16,0-3 0 0,7 3 2 0,-8-3-1 0,1 0 2 0,0 3 0 15,0-3 1-15,1 0 0 0,-8-1-1 0,7 1 0 0,0-4-1 0,-7 4 0 16,7-1-3-16,1-3-4 0,-8 4-1 0,7-4-6 0,-6 4-7 16,5-4-8-16,-5 0-9 0,0 0-9 0,-1 3-13 0,1-3-11 0,-1 0-13 15,-6 0-14-15,6 0-18 0,-6 0-23 0,0 0-27 0,0 0-41 0,0 0-52 16,0 0-57-16,0 0-65 0,0 0-74 0,-6 0-82 0,-7-3-34 16,0 3-13-16</inkml:trace>
  <inkml:trace contextRef="#ctx0" brushRef="#br0" timeOffset="193238.25">16438 2527 0 0,'13'-7'345'0,"-7"4"190"0,1-5 12 0,0 1-88 0,-1 0-137 0,0 3-82 16,1-3-56-16,0 3-25 0,-1-3-12 0,0 3-5 0,1 0-5 0,-7 1-5 0,6 3-7 15,1-4-11-15,0 0-9 0,-7 4-11 0,0-3-9 0,6 3-10 0,-6 0-8 16,0 0-7-16,0 0-5 0,0 0-6 0,0 0-6 0,0 0-7 16,0 0-6-16,0 0-4 0,0 0-7 0,0 0-4 0,0 0-5 0,0 0-4 15,0 0-1-15,0 0-3 0,0 0 0 0,0 3 1 0,0-3 1 0,0 4 2 16,0 0 3-16,0-1 1 0,0 1 1 0,0 3 4 0,0 1 2 15,0-1 3-15,0 4 5 0,0-4 3 0,0 8 3 0,0-4 4 0,0 0 1 16,0 3 0-16,0 1 1 0,-6 0 0 0,6 0-1 0,0 3 0 16,-7-4 2-16,0 5-1 0,1-5-1 0,-1 5-3 0,1-1-1 0,6-4-3 15,-13 5-1-15,6-1-2 0,1 1-1 0,-7-5-3 0,6 5-1 16,1-1-2-16,-7 0-2 0,7-3-2 0,-8 3-1 0,2-3-1 0,-2 0 0 16,8 3-2-16,-7-4 0 0,-1 5-1 0,8-5-1 0,-6 1-1 0,-2 3-1 15,8-3 0-15,-7 0-2 0,-1 0 1 0,8-1-3 0,0 1 1 16,-1-1-1-16,-6 1 1 0,7-4-1 0,-1 3 0 0,0-3 1 0,-6 5-1 15,7-6 0-15,0 1 1 0,-1 0-1 0,0 0 1 0,1 0 0 0,0 0 2 16,-2-3 2-16,2 2-2 0,6-2 1 0,-6 3 0 0,-1-4 0 0,1 0-2 16,-1 1 2-16,1-1 0 0,-1 4-1 0,7-7 1 0,-6 3 0 15,0 1 0-15,-2-1 1 0,2-3-1 0,6 3 1 0,-6-3 0 0,6 3 0 16,0-3 0-16,-7-1 0 0,7 4-1 0,-6-3-1 0,6 0 1 16,0-1-1-16,0-3 0 0,0 4 1 0,0 0 0 0,0-4 0 0,0 0-2 15,0 0 1-15,0 0 1 0,0 0-2 0,0 0 1 0,0 0-2 16,0 0 0-16,0 0-3 0,0 0-7 0,0 0-5 0,0 0-9 0,0 0-12 15,0 0-12-15,0 0-14 0,0 0-16 0,0 0-16 0,0 0-21 16,0 0-19-16,0 0-28 0,0 0-28 0,-7 0-42 0,7 0-44 0,0 0-62 16,0 0-68-16,-6-4-88 0,-7 4-98 0,6 0-44 0,0-4-13 0,1 4-1 15,0-3 229-15</inkml:trace>
  <inkml:trace contextRef="#ctx0" brushRef="#br0" timeOffset="195613.25">15441 3777 0 0,'0'-4'253'0,"0"4"251"0,0-3 3 15,0-1-79-15,0 4-122 0,0-4-75 0,0 4-50 0,0 0-24 0,0-3-15 16,0 3-4-16,0 0 3 0,0 0-4 0,0 0-6 0,-6 0-8 16,6 0-13-16,0 0-11 0,0 0-11 0,0 0-8 0,0 0-7 0,0 0-5 15,0 0-5-15,-7 0-6 0,1 0-4 0,6 0-6 0,0 0-5 0,-6 0-7 16,-2 0-6-16,2 0-6 0,0 0-3 0,0 0-4 0,-2 0-2 16,2 0-4-16,0 3-1 0,-7 1-2 0,-1-4-3 0,2 4 0 15,6-1-2-15,-8 1-1 0,1-1 0 0,0 1 0 0,-6 3 2 0,5-3-2 16,2 3 1-16,-2 1 0 0,1-1 2 0,1 0-2 0,-2 4 1 0,2-3 1 15,-2 3-2-15,8-4 0 0,-7 4 1 0,6 0 0 0,1-3-1 0,-7 2 0 16,7-2 0-16,6 3 1 0,-8-4-1 0,8 4-1 0,0-4 0 16,0 1-2-16,0-1 0 0,0 0 0 0,8 0 1 0,-8 1-1 15,6-5-2-15,0 5 1 0,7-5 0 0,-6 5 1 0,-1-8 0 0,1 7 0 16,5-3 2-16,2-4 0 0,-8 3 1 0,8 1 1 0,-2-4 2 0,1 4-1 16,1-4 2-16,-2 0 2 0,2 0 1 0,5 0 1 15,-6 0 1-15,6-4 1 0,-5 4-1 0,5-4 0 0,1 1-1 0,0 3 1 0,-2-4 1 16,2-3 0-16,-7 7 0 0,7-8 2 0,-8 5 1 0,8-1 1 15,-6-3 1-15,-1 3 2 0,-1 0 3 0,2-3 1 0,-2 4 4 0,-5-5 2 16,6 5 1-16,-6-5 3 0,-1 1 0 0,8 0 2 0,-8-1 1 16,0 5 0-16,0-8 1 0,2 3 2 0,-8 1-2 0,0 0 1 0,6 0 2 15,-6-1 1-15,0 0-2 0,0 1 2 0,-6 0-1 0,6 0 2 0,0-1-2 16,-8 1 1-16,2 3-3 0,0-3-1 0,0 0-2 0,-8 3-3 16,8 0-3-16,-1-3-4 0,1 7-4 0,-8-7-5 0,2 3-6 0,6 4-6 15,-8-4-5-15,1 1-5 0,0-1-7 0,0 4-5 0,-1-3-8 16,2 3-6-16,-8 0-10 0,7-4-7 0,-7 4-10 0,8 0-7 0,-8 0-11 15,7 4-9-15,0-4-9 0,-6 3-10 0,5-3-9 0,2 4-11 0,-1-1-12 16,-1-3-15-16,2 4-15 0,-8 0-15 0,7 3-18 0,6-3-21 16,-6-1-22-16,1 5-27 0,5-5-28 0,0 5-33 0,1-1-34 0,6-3-59 15,-6 3-73-15,6 0-30 0,0 1-11 0</inkml:trace>
  <inkml:trace contextRef="#ctx0" brushRef="#br0" timeOffset="196150.37">15702 3799 382 0,'0'-4'520'0,"0"0"-52"16,6 1-87-16,-6 3-71 0,0-4-69 0,0 4-43 0,0-4-32 0,0 4-21 15,0 0-12-15,0 0-14 0,0 0-12 0,0 0-16 0,0 0-15 0,0 0-15 16,0 0-14-16,0 0-12 0,0 0-11 0,0 0-7 0,0 4-7 15,0-4-3-15,0 4-3 0,0-1 0 0,0 1-1 0,0 0-1 0,0-1 2 16,0 1 0-16,0 3 2 0,0 1-1 0,7-5 2 0,-7 5 1 16,0-1 0-16,0 0 0 0,0-3 0 0,6 3-2 0,-6-3 1 0,7 3-1 15,-7 0-1-15,0-2 0 0,7 2-2 0,-7-3-1 0,6-1 1 0,-6 4-1 16,0-3 0-16,6 0 0 0,1-1 1 0,0 1-2 0,-7 0 0 16,6-1 0-16,0-3 0 0,1 4-2 0,0-4 0 0,-1 4 1 0,1-4 1 15,-7 0 1-15,6 0 2 0,0 0-1 0,1 0 2 0,0-4 0 16,5 4 1-16,-4-4 1 0,4 4 0 0,1-3 1 0,-6-1 1 0,6 0 1 15,-7 1 1-15,8-1-1 0,-2-3 0 0,1 3-1 0,-6-3 0 0,6 0-1 16,0-1 0-16,-6 0 1 0,5 1 1 0,2 0 2 16,-8 0 2-16,1-4 1 0,-1 3 2 0,7-3 2 0,-6 0 3 0,-1 4 1 0,0-4 4 15,8 4 4-15,-8 0 4 0,1-4 3 0,-1 3 5 0,1 0 3 16,-7 2 2-16,6 2 3 0,-6-4 0 0,7 5 1 0,-7-1 0 16,0 0-1-16,0 1-2 0,0-1-2 0,0 4-3 0,0-4-4 0,0 4-6 15,0 0-4-15,0 0-7 0,0 0-5 0,0 0-6 0,0 0-8 0,0 0-6 16,0 0-6-16,0 0-4 0,0 0-4 0,0 0-2 0,0 4 0 0,0-4-1 15,0 4 1-15,0-1 0 0,0 1 1 0,0 0 1 0,0-1 3 16,0 1 0-16,0 4 4 0,0-5 2 0,0 5 2 0,0-5 0 0,0 5-3 16,0-5-3-16,0 5-7 0,0-5-9 0,0 4-10 0,0 1-10 0,0-5-14 0,0 5-14 15,0-5-18-15,0 5-19 0,-7-1-22 0,7-3-22 0,-6-1-30 16,6 5-30-16,0-5-42 0,0 1-43 0,0 0-47 0,0-1-44 0,0 1-59 16,0 0-66-16,6-4-25 0,1 3-8 0</inkml:trace>
  <inkml:trace contextRef="#ctx0" brushRef="#br0" timeOffset="196392.44">16392 3524 0 0,'0'-7'412'0,"0"3"119"0,0-3-4 16,0 3-80-16,0 0-121 0,0 1-74 0,0-1-52 0,0 4-32 0,0-4-21 15,6 4-18-15,-6 0-14 0,0 0-16 0,0 0-18 0,0 0-14 16,8 4-17-16,-8 0-12 0,6-4-9 0,-6 3-8 0,6 5-5 0,-6-5-3 15,0 5 1-15,6 3-1 0,2-4 1 0,-8 0 0 0,6 4 3 0,0 0 1 16,1 0 0-16,-7 1 0 0,0 2-2 0,6-3-3 0,-6 0-2 16,7 0-6-16,-7 0-5 0,0 0-8 0,7 3-7 0,-7-3-14 0,0 0-13 15,0 0-17-15,-7 0-18 0,7 0-22 0,0 1-25 0,-7-1-28 16,1-4-30-16,-1 4-43 0,1-4-48 0,0 4-44 0,-2-4-45 0,2 1-61 16,0-1-71-16,-8 0-31 0,8 1 92 0</inkml:trace>
  <inkml:trace contextRef="#ctx0" brushRef="#br0" timeOffset="196576.47">16347 3737 0 0,'0'-8'429'0,"0"4"-1"0,6 1-79 0,0-5-70 0,1 5-66 0,0-1-41 16,-1 0-31-16,1 1-19 0,-1-1-14 0,8 0-16 0,-8 4-17 16,6-3-16-16,-4-1-19 0,4 0-17 0,1 4-20 0,1-3-19 0,-2-1-17 15,2 0-20-15,-2 1-19 0,8 3-19 0,-7-4-19 0,7 1-18 16,-8-1-19-16,8 4-19 0,-1-4-16 0,1 1-11 0,0 3-8 0,-7-4 1 15,7 0 3-15,-8 1 11 0,8 3 10 0,-7-4 19 0,0 4 20 0</inkml:trace>
  <inkml:trace contextRef="#ctx0" brushRef="#br0" timeOffset="196791.51">16809 3619 20 0,'0'0'120'0,"7"0"23"0,-7-3 21 0,6 3 16 15,-6 0 14-15,0 0 8 0,0 0 8 0,0 0-1 16,0 0-1-16,0 0-8 0,0 0-10 0,0 0-13 0,0 0-17 0,0 0-15 0,0 0-17 16,0 0-13-16,0 0-13 0,-6 0-10 0,6 3-7 0,-7 1-9 0,7 0-7 0,0-1-6 15,-6 1-3-15,6 0-5 0,-7 3-4 0,7 0 0 0,-7 1 1 16,7-1 1-16,0 0 1 0,-6 4-1 0,6 0-2 0,-6 0-3 0,6-4-5 15,-7 4-3-15,7 1-6 0,0 2-4 0,-7-3-5 0,7 0-3 16,-6 0-3-16,6 0-3 0,0 0-2 0,0 4-3 0,-6-4-3 0,6-4-3 16,0 4-1-16,0 0-3 0,0-4-6 0,0 5-3 0,0-5-4 0,0 4-7 15,0-4-7-15,0-3-8 0,6 3-7 0,-6 0-11 0,0 1-11 16,6-5-12-16,-6 1-13 0,0 0-12 0,0-1-15 0,0-3-14 0,0 4-15 16,0 0-17-16,0-4-18 0,0 0-26 0,0 0-30 0,0 0-31 15,0 0-33-15,0 0-51 0,0 0-58 0,0 0-36 0,0 0-27 16</inkml:trace>
  <inkml:trace contextRef="#ctx0" brushRef="#br0" timeOffset="197130.59">16828 3660 47 0,'0'-11'495'0,"0"3"-41"0,7 1-68 0,0 0-65 0,-1-4-62 0,0 3-36 0,-6 1-19 15,8 3-13-15,-2-3-10 0,0 4-6 0,1-5-8 0,-1 4-10 0,1 0-17 16,-7 1-12-16,6-1-15 0,1 4-12 0,-1-4-11 0,0 1-10 0,2 3-8 15,-2-4-9-15,0 4-8 0,1-3-7 0,6 3-10 0,-6 0-7 16,-1 0-7-16,6 0-6 0,-4 0-4 0,4 0-3 0,-5 0-2 0,6 0-2 16,-6 0-2-16,5 3 0 0,-5-3-2 0,6 4-1 0,-7-1 1 0,1 1-2 15,0 0 0-15,6-1 1 0,-13 5-1 0,6 0 1 0,1-5 1 16,-1 4 0-16,-6 1 0 0,7-1 1 0,-7 0-1 0,0 1 1 0,0-1-1 16,0 0 0-16,0 1 2 0,0-1-1 0,-7 0 1 0,7 0 0 15,0 1 1-15,-6-1 0 0,-1-3-1 0,1 3 1 0,6 0 0 0,-7-3-2 16,1 0-1-16,-8-1-1 0,8 5-5 0,0-5-3 0,-8 1-8 15,2 0-6-15,5 0-8 0,-6-1-11 0,0 0-8 0,7 2-12 0,-8-2-13 16,2-3-15-16,5 4-15 0,-6 0-18 0,0-4-16 0,7 3-21 16,-8 1-24-16,1-4-25 0,7 0-24 0,-7 4-23 0,13-4-25 0,-7 0-22 15,1-4-22-15,0 4-62 0,-2 0-82 0,8-4-36 0,0 1 104 0</inkml:trace>
  <inkml:trace contextRef="#ctx0" brushRef="#br0" timeOffset="197626.7">17252 3498 0 0,'0'-3'528'15,"6"-1"-2"-15,-6 4-26 0,7-4-79 0,-7 1-106 0,0 3-67 0,0-4-50 16,0 4-31-16,0 0-23 0,0 0-18 0,0 0-17 0,0 0-19 0,0 0-19 16,0 0-15-16,0 4-14 0,0-4-10 0,0 3-10 0,0 1-4 15,0 0-3-15,0 3-1 0,0-3 1 0,0 3 1 0,0 0 1 0,0 1 2 16,0-1 1-16,0 0 0 0,0 1 0 0,0-1 0 0,0 0-5 15,0 0 0-15,0 1-2 0,0 0 0 0,0-2-4 0,0 2-1 16,0-1-2-16,7-3 0 0,-7 3-1 0,0-3-2 0,6 3 0 0,-6-3 0 16,6 0-1-16,-6-4-1 0,0 3 1 0,7 1 0 0,-7-4 1 15,7 0 0-15,-7 0 2 0,0 0 0 0,0 0 3 0,0 0 1 0,0 0 2 0,6 0 2 16,-6 0 0-16,6 0 3 0,1 0 0 0,0-4 1 0,-7 1 1 16,6 3 0-16,1-4 0 0,-1 0 0 0,8 1 0 0,-8-1-2 15,0 0-1-15,7-3-3 0,-6 3 0 0,6-3-2 0,-1-1-1 16,-4 2 0-16,4-2-1 0,-5 0 0 0,6 1-1 0,-7-4 2 0,7 4 2 0,-6-4 0 15,0 4 2-15,-1-1 3 0,7-3 3 0,-6 4 3 0,-1 0 2 16,0-1 4-16,1 1 5 0,-1 0 4 0,1 0 5 0,0-1 2 0,-1 0 1 16,-6 5 1-16,6-1 2 0,-6 0 1 0,0 1 0 0,8-1-1 0,-8 1 1 15,6 3-3-15,-6-4-2 0,0 0-5 0,0 4-5 0,0 0-6 16,0 0-4-16,0 0-5 0,0 0-6 0,0 0-6 0,0 0-8 0,0 0-5 16,0 0-4-16,0 4-2 0,0-4-2 0,0 4 0 0,0-1-1 15,0 1 0-15,0-1 2 0,6 1 1 0,-6 3-1 0,6 1 3 0,-6-4 3 16,0 3 4-16,7 0 5 0,-7 1 2 0,7 3 1 0,-7-4 0 0,6 0-1 15,-6 1-2-15,7-1-2 0,-7 0-5 0,0 1-8 0,6-1-7 16,-6 0-8-16,6-3-10 0,-6 3-13 0,0-3-14 0,0 3-14 0,0-3-15 16,0-1-19-16,0 2-22 0,0-2-25 0,0 0-32 0,0 5-36 0,0-8-46 15,-6 4-49-15,6-4-66 0,0 3-74 0,0-3-55 0,0 0-43 16,0 0-17-16,0 0-2 0</inkml:trace>
  <inkml:trace contextRef="#ctx0" brushRef="#br0" timeOffset="197956.77">17747 3162 0 0,'0'-5'398'0,"-7"-2"172"0,7 3 15 0,-6-3-77 16,6 3-126-16,0 1-80 0,0 3-63 0,0-4-36 0,0 1-26 15,0 3-15-15,0 0-12 0,0 0-16 0,0 0-19 0,0 0-20 0,0 0-18 16,0 0-16-16,6 0-14 0,-6 0-11 0,7 3-9 0,-1 1-5 0,1-1-3 15,0 1 1-15,-1 3 0 0,0-3 3 0,1 8 4 0,6-5 4 16,-7 0 1-16,1 0 4 0,0 8 5 0,6-4 1 0,-7 0-1 0,0 0 1 16,1 3-1-16,0 1 1 0,-1 0-3 0,0-1-1 0,1 1-4 15,0 0-2-15,-7-4-3 0,6 4-2 0,1-1-1 0,-1 1-2 0,1-1-3 16,0 1-2-16,-7-4-1 0,6 4-1 0,-6-5-2 0,6 1-3 0,-6 1-1 16,6-1-4-16,-6 0-5 0,8-4-6 0,-8 4-9 0,0-4-8 15,6 1-12-15,-6-5-12 0,0 5-14 0,0-5-18 0,0 1-17 16,0 0-20-16,0-1-19 0,0 1-21 0,0 0-23 0,0-4-23 0,-6 3-20 0,6-3-28 15,0 4-29-15,0-4-41 0,0 0-44 0,0 0-68 0,0 0-78 16,-14-4-34-16,8 4-13 0</inkml:trace>
  <inkml:trace contextRef="#ctx0" brushRef="#br0" timeOffset="198157.81">17572 3399 172 0,'-8'-3'514'0,"8"-1"-54"0,0 4-88 16,0 0-58-16,0-4-44 0,0 1-27 0,8 3-17 0,-8-4-13 0,6 4-12 15,0 0-16-15,0-4-20 0,1 4-19 0,6-3-21 0,0-1-19 16,1 4-19-16,-2-4-15 0,2 1-13 0,5 3-9 0,7-7-10 0,-6 7-8 16,5-8-9-16,1 5-8 0,-6-1-8 0,13 0-12 0,-7 1-10 15,0-5-14-15,-7 5-12 0,7-1-19 0,0 0-17 0,-6 1-22 0,-1-1-25 16,-5 0-30-16,5 4-34 0,-6-4-51 0,-6 4-58 0,-1-3-87 16,0-1-102-16,-6 4-53 0,0 0-27 0,0 0-8 0,0 0 354 15</inkml:trace>
  <inkml:trace contextRef="#ctx0" brushRef="#br0" timeOffset="199945.89">23263 3432 0 0,'-6'0'306'0,"-1"-3"220"0,1 3 13 0,6 0-81 0,-6 0-127 16,6 0-84-16,0 0-64 0,0 0-33 0,0 0-19 0,0 0-10 15,0 0-4-15,0 0-3 0,0 0-5 0,0 0-6 0,0 0-7 0,0 0-7 16,0 0-7-16,0 0-4 0,0 3-5 0,-8 1-1 0,8-1 1 0,0 1 1 15,0 0 3-15,-6-1 4 0,6 5 3 0,-6-4 4 0,6 3 3 0,-7 0 1 16,7 1 1-16,0-1 1 0,-7 4-2 0,7-4-2 0,-6 4-2 16,0-3-4-16,-1 3-4 0,1 0-5 0,6-4-5 15,-7 4-7-15,0 0-8 0,7 0-4 0,-6-4-6 0,6 4-7 0,0-3-5 0,-6 3-5 16,6-4-6-16,-7 4-4 0,7-4-3 0,0 1-5 0,-7-1-4 16,7 0-10-16,-6 0-9 0,6 1-15 0,-6-5-17 0,6 5-19 0,0-5-18 15,0 1-22-15,0 0-22 0,0-1-25 0,0 1-25 0,0 0-30 16,-7-4-33-16,7 3-40 0,0-3-45 0,0 0-62 0,0 0-68 0,0 0-68 15,0 0-68-15,0 0-24 0,0 0-5 0,7-3 10 0,-7-5 509 0</inkml:trace>
  <inkml:trace contextRef="#ctx0" brushRef="#br0" timeOffset="200141.09">23146 3319 0 0,'7'-7'244'0,"-1"-1"286"0,0 4 7 16,1-3-60-16,0 3-96 0,-7 1-93 0,6-5-93 0,-6 5-55 0,7-1-38 16,-7 0-22-16,6 1-12 0,-6-1-16 0,6 0-14 0,-6 4-22 0,7-3-25 15,-7 3-27-15,0 0-29 0,0 0-34 0,0 0-38 0,0 0-51 16,0 0-59-16,13 0-84 0,1 0-99 0,-8 0-57 0,7 0-37 0,0 3-15 16,-6-3 483-16</inkml:trace>
  <inkml:trace contextRef="#ctx0" brushRef="#br0" timeOffset="200682.2">23628 3392 0 0,'0'4'34'0,"0"-1"456"0,6-3 10 0,-6 4-75 0,7-4-122 15,-7 4-80-15,0-1-63 0,7 1-32 0,-7 0-17 0,6-1-5 0,-6 1 1 16,0 0-1-16,6-1-4 0,-6 4-5 0,7-3-8 0,-7 3-10 15,0 1-11-15,7 0-8 0,-7-1-10 0,6 0-6 0,-6 0-5 0,6 1-6 16,-6-1-5-16,0 0-3 0,0 1-5 0,0-1-2 0,0-3-1 16,0 3-2-16,0 0-2 0,0 1-1 0,0-1-1 0,0 0-1 0,0-3-1 15,0 3-1-15,0-3 0 0,-6 4-1 0,6-5-2 0,-6 0 1 0,6 5-1 16,-7-8 1-16,7 7 0 0,0-7 0 0,0 4 1 0,0 0 1 16,0-4 1-16,0 3 2 0,0-3 3 0,0 0 3 0,0 0 3 0,0 0 6 15,0 0 5-15,0 0 5 0,0 0 5 0,0 0 2 0,0 0 3 0,0 0 1 16,0-3 0-16,0 3 3 0,0-4-1 0,0 0 2 0,0 1-2 15,0-1 0-15,0 0-4 0,0-3-4 0,0 4-5 0,7-5-2 0,-7 0-2 16,6 1-2-16,0 0-1 0,-6-4 0 0,7 4 1 0,0-4 0 16,6 0 2-16,-7 3-1 0,0-3 2 0,2 4 2 15,-2-4 1-15,7 0 1 0,-7 4 2 0,7-5 0 0,-6 5 1 0,5 0-2 0,-4 0 0 16,-2-4-1-16,0 7-2 0,8-3-1 0,-8-1-2 0,0 5-4 16,1-1-4-16,-1 0-1 0,1 1-4 0,0-1-2 0,-1 0-4 15,0 4-1-15,1-3-3 0,-7-1-3 0,13 4-1 0,-7 0-1 0,1 0-1 0,0-4-2 16,6 4 0-16,-7 0-2 0,8 0 0 0,-8 0-2 0,6 4 1 15,2-4-1-15,-8 0-1 0,7 4 1 0,1-1 0 0,-8-3 0 16,6 4 2-16,2 0 2 0,-8 3 1 0,1-3 0 0,-1-1 1 0,8 5 2 16,-8-5-1-16,0 5 2 0,0-5 1 0,2 5 2 0,-2-1 0 0,0 0 1 15,-6-3 0-15,0 4 0 0,7-1 0 0,-7-3-1 0,0 3-3 16,0 0-5-16,0-3-8 0,0 3-9 0,0-3-11 0,-7 3-12 0,7-3-15 16,0 3-17-16,-6 0-17 0,6-3-20 0,-6 0-21 0,-2 3-26 15,2-3-30-15,0-1-31 0,6 5-34 0,-6-5-47 0,-1 1-55 0,7 3-62 0,-7-7-67 16,7 7-52-16,0-3-45 0,-6-4-12 0,6 0 0 0</inkml:trace>
  <inkml:trace contextRef="#ctx0" brushRef="#br0" timeOffset="200957.27">24254 3370 0 0,'0'0'390'0,"0"-4"143"0,0 4 7 0,0 0-64 0,0 0-100 0,0 0-87 15,0 0-81-15,0 0-47 0,6 0-29 0,-6 0-15 0,6 4-6 16,-6-4-2-16,7 7 0 0,-7-3-1 0,0 0-2 0,6 3-1 16,-6-3-2-16,0 3 1 0,7 0-1 0,-7 4-2 0,0-3-4 0,0 2-7 15,0 1-6-15,0-3-6 0,0 7-7 0,0-4-7 0,-7 0-5 0,7 0-8 16,-6 3-5-16,6-3-5 0,0 4-5 0,-7-4-5 0,1 3-4 0,0 2-4 16,-2-2-4-16,2-3-5 0,0 0-8 0,6 4-9 0,-6-4-11 15,-2 0-11-15,8-1-14 0,-6 1-14 0,0 0-13 0,6 0-17 0,-7-3-18 16,1 3-22-16,-1-4-22 0,0 1-28 0,1-2-31 0,0-1-33 15,-1 2-39-15,-6-3-47 0,7 3-54 0,-1-3-71 0,0-1-80 0,1 1-37 16,-1-1-14-16,1 1 1 0,0-4 400 0</inkml:trace>
  <inkml:trace contextRef="#ctx0" brushRef="#br0" timeOffset="201292.34">24188 3443 0 0,'7'-11'91'0,"-1"0"412"0,1 4 12 0,5-4-61 0,-4 4-97 16,-2-4-77-16,6 3-67 0,-4 1-38 0,4 0-22 0,1 0-13 0,1-1-8 16,-8 1-7-16,6 0-8 0,-4 3-10 0,4 0-12 0,1 1-13 15,1-1-10-15,-8-3-13 0,7 7-9 0,0-4-10 0,-7 0-6 0,8 4-6 16,-8-4-5-16,7 4-4 0,-7 0-2 0,1 0-1 0,0 0-2 16,5 0 0-16,-4 0-2 0,-2 0 2 0,0 4-1 0,7-4 2 0,-6 4 0 15,-1 0 2-15,1-1 0 0,-1 1 1 0,0 0 2 0,2-1 2 16,-2 5 1-16,-6-5 2 0,6 5 3 0,-6-1 2 0,0-3 0 15,0 6 0-15,0-2 0 0,0-1-1 0,0 0 1 0,0 1 1 16,-6-1-2-16,0 4 0 0,-2-4-2 0,2 1-1 0,0-1-1 0,-1 0-3 0,-6 5-2 16,7-5-2-16,-1 0-3 0,1 0-3 0,-8 1-1 0,8-1-7 15,0-3-7-15,-1 3-9 0,-6-3-8 0,7 3-11 0,-1-3-13 0,1-1-15 16,-8 5-14-16,8-8-18 0,0 3-19 0,-1 1-20 0,7 0-19 16,-7-4-22-16,1 3-23 0,6-3-28 0,-6 4-32 0,6-4-34 0,0 0-38 15,0 0-39-15,6-4-42 0,7 4-44 0,-6-3-47 0,-1-1-16 0,7 0 314 16</inkml:trace>
  <inkml:trace contextRef="#ctx0" brushRef="#br0" timeOffset="201788.99">24670 3337 452 0,'0'-3'459'0,"0"-1"-53"0,0 0-73 0,0 4-51 16,0-3-41-16,0 3-25 0,0 0-18 0,0 0-16 0,0 0-13 15,0 0-16-15,0 0-16 0,0 0-17 0,0 0-21 0,0 0-16 16,0 0-16-16,0 0-10 0,0 0-10 0,0 0-6 0,0 3-2 0,0 1-3 15,6 0-1-15,-6-1-1 0,0 1 0 0,7 3 1 0,-7 1 1 0,0-5 1 16,0 4 3-16,0 1-1 0,0-1-1 0,0-3-1 0,7 3-3 16,-7 0-4-16,6 1-4 0,-6-1-3 0,0-3-4 0,7 3-3 0,-7-3-4 15,6 3-2-15,-6-4-2 0,7 5-2 0,-7-5-2 0,0 2-2 16,6-2 1-16,1 1-2 0,-1 0-1 0,-6-4-1 0,6 3-2 0,2 1 1 16,-8-4 0-16,6 0-1 0,-6 3 0 0,6-3 1 0,1 0 0 0,-7 0 1 15,0 0 0-15,6-3 2 0,1 3 0 0,-1 0 0 0,1-4 1 16,-1 1 0-16,8-1 2 0,-8 0-1 0,0 1 1 0,8-2 0 15,-8 2-1-15,0-5 0 0,1 1-1 0,6 4-1 0,-6-8-1 0,-1 3-1 0,0 1 0 16,8-4-1-16,-8 4-2 0,0-1 2 0,1-3-1 0,6 1 0 16,-6 2 2-16,-1-3 2 0,0 0 3 0,8 4 1 0,-8-4 4 15,0 3 4-15,1 1 2 0,0 0 6 0,-7-1 2 0,6 1 5 0,1 3 4 16,-1 1 2-16,-6-5 2 0,6 5 0 0,-6 3 0 0,0-4-3 0,8 0-1 16,-8 4-4-16,0 0-2 0,0 0-5 0,0 0-5 0,0 0-5 15,0 0-4-15,0 0-5 0,0 0-3 0,0 0-2 0,6 4-2 0,-6-4 1 16,0 4-1-16,6-1 2 0,-6 1 2 0,0 3 3 0,6-3 1 15,-6 0 4-15,0 3 1 0,0 0 3 0,0 1 3 0,0-1 0 0,8 1 2 16,-8 3-1-16,0-4 1 0,0 0-2 0,0 1 2 0,0-1-1 0,0 0-3 16,0 0-2-16,6 1-3 0,-6-1-6 0,0 0-6 0,0-3-7 15,0 3-9-15,0-3-12 0,0 3-11 0,0-3-13 0,0 0-14 0,0-1-16 16,0 1-16-16,0 0-21 0,0-4-23 0,0 3-27 0,0-3-25 16,0 4-32-16,0-4-36 0,0 0-47 0,0 0-50 0,0 0-74 15,0 0-83-15,0 0-37 0,0 0-15 0,0 0 2 0,0 0 487 0</inkml:trace>
  <inkml:trace contextRef="#ctx0" brushRef="#br0" timeOffset="202188.08">25321 2989 0 0,'6'-7'57'0,"-6"-1"471"0,8 5 12 0,-8-1-48 16,0 0-75-16,0 1-82 0,0-1-82 0,0 0-45 0,6 4-25 0,-6-3-14 15,6-1-11-15,-6 4-11 0,0 0-9 0,0 0-14 0,0 0-15 0,0 0-14 16,0 0-14-16,0 0-13 0,7 0-10 0,-7 0-9 0,6 4-5 16,-6-4-6-16,7 3-3 0,-7 1-1 0,7 0-1 0,-1-1-1 15,0 5 1-15,1-1 2 0,0 0 2 0,-1 1 3 0,-6-1 4 0,6 4 4 16,1 0 0-16,-7 0 0 0,7-3 1 0,-7 6-4 0,6-3-3 16,-6 0-2-16,0 4-4 0,0-4-2 0,0 0-2 0,0 3-3 0,0-3-2 15,0 4-1-15,0-4-1 0,0 4-1 0,0-4-2 0,0 3 0 0,0-3-1 16,0 0-1-16,0 0 0 0,0 0 1 0,0 4 0 0,0-8-1 15,0 4-2-15,0 0-1 0,7-4-1 0,-7 5-1 0,6-5-3 0,-6 0-1 16,6 1-1-16,-6-1-2 0,0-3-1 0,7 3-1 0,0-3-2 0,-1-1-1 16,0 1 1-16,1-1-1 0,0 1 2 0,-7-4-1 0,13 4 1 15,-7-1 0-15,1-3 0 0,-1 0-1 0,7 0 0 0,1 0-3 0,-8 0-5 16,7 0-5-16,0-3-7 0,0 3-11 0,-1-4-11 0,8 0-10 16,-6 4-13-16,-1-3-14 0,-1-4-15 0,2 7-16 0,-2-8-16 0,2 5-19 15,-1-1-20-15,-7 0-22 0,1 1-24 0,-1-1-26 0,1 0-29 0,-7 1-39 16,0-1-44-16,0-3-67 0,0 3-77 0,0 0-51 0,-7 0-38 15,1 1-11-15,-1-5 125 0</inkml:trace>
  <inkml:trace contextRef="#ctx0" brushRef="#br0" timeOffset="202367.12">25458 3187 0 0,'0'-4'60'15,"-7"4"484"-15,7 0 11 0,0-3-61 0,0-1-100 0,0 4-81 0,0-4-74 16,0 4-43-16,7-3-29 0,0 3-21 0,-1-4-14 0,7 1-17 15,-6 3-14-15,6-5-18 0,0 2-17 0,0-1-13 0,7 4-14 0,-8-4-10 16,8 1-13-16,-7-1-10 0,7 4-15 0,-1-4-15 0,1 1-16 16,-1 3-25-16,-6-4-28 0,7 4-38 0,-7-3-47 0,6 3-76 0,-6-4-93 15,1 0-87-15,-2 4-88 0,-5-3-42 0,-1 3-19 0</inkml:trace>
  <inkml:trace contextRef="#ctx0" brushRef="#br0" timeOffset="-179207.1">27718 2967 0 0,'-6'-4'532'0,"6"1"-7"0,0-1-16 0,0 4-82 16,0-4-112-16,0 4-63 0,0-3-38 0,0 3-17 0,0 0-9 15,0-4-2-15,0 4 4 0,0 0-2 0,0 0-3 0,0 0-5 0,0 0-6 16,-7-4-6-16,7 4-7 0,0 0-7 0,0 0-6 0,0 0-5 15,-7 0-4-15,7 0-7 0,0 0-2 0,0 0-8 0,0 0-6 0,-6 0-9 16,0 0-10-16,6 0-9 0,-7 0-12 0,7 4-8 0,0-4-11 0,-6 0-9 16,6 0-6-16,-7 4-8 0,7-4-7 0,-7 0-7 0,7 3-8 15,0-3-5-15,-6 4-5 0,6 0-4 0,-6-1-4 0,6 5 0 0,0-5-1 16,-8 8 0-16,8-3 2 0,-6 3 0 0,6-4 2 0,0 7 0 16,-6-2 2-16,6-1 0 0,0 0-1 0,0 3 0 0,0 1-2 0,0 0 3 15,0-1 0-15,0 1 2 0,6-1 1 0,-6 2 1 0,0-6-1 0,6 5 1 16,2 0 2-16,-2-1 0 0,0 1 1 0,-6-4 2 0,7 3 2 15,0-3 0-15,-1 4 0 0,1-4-1 0,-1 0-1 0,0 0 0 0,-6 0-2 16,7-3-3-16,0 3-2 0,-1-4-5 0,0 0-5 0,1 0-8 16,-7 1-8-16,7-1-12 0,-1-3-15 0,-6 3-13 0,7-3-16 0,-7-1-17 15,6 1-18-15,-6-4-17 0,6 4-17 0,-6-4-19 0,0 3-17 0,7-3-21 16,-7 0-26-16,0 0-35 0,0 0-43 0,0 0-55 16,0 0-59-16,0 0-75 0,-7-3-83 0,7-1-33 0,0-3-9 0,-6-1 4 0,0 1 114 15</inkml:trace>
  <inkml:trace contextRef="#ctx0" brushRef="#br0" timeOffset="-178986.05">27367 2901 0 0,'0'-3'236'0,"0"-1"288"0,0-3 13 0,0 3-56 16,0 0-86-16,0 0-86 0,6 1-84 0,-6-1-47 0,0 4-29 0,6-4-15 15,-6 4-10-15,7-3-10 0,-7 3-13 0,0-4-15 0,0 4-19 16,0 0-16-16,0 0-18 0,0 0-20 0,0 0-21 0,0 0-24 0,0 0-27 16,0 0-29-16,0 0-30 0,0 0-40 0,-7 0-46 0,7 0-51 15,-6 4-58-15,0-4-80 0,6 3-93 0,-8-3-46 0,2 4-25 0</inkml:trace>
  <inkml:trace contextRef="#ctx0" brushRef="#br0" timeOffset="-178399.28">28128 2967 0 0,'0'0'299'0,"0"0"188"16,0 0 1-16,0 0-79 0,0 0-123 0,0 0-90 0,0 4-74 15,7-1-44-15,-7-3-27 0,7 4-13 0,-7 3-4 0,6-3 0 0,0 3 1 0,1 1 0 16,0-1-2-16,-1 1 0 0,-6 3-3 0,6-4-4 0,1 4-4 16,-1 0-4-16,1 0-4 0,0 0-3 0,-1 0-3 0,-6 0-1 0,0 0-1 15,6 0 0-15,-6 3 2 0,8-3 1 0,-8 1 3 0,0-2 0 16,0 1 3-16,0 0 1 0,0-3 5 0,0 3 0 0,0-4 3 0,-8 0 0 16,8 1 5-16,-6 2 1 0,6-6 1 0,0 3 2 0,-6 1 0 0,6-5 0 15,-7 1 3-15,7 0 2 0,-7-1 2 0,7 1 5 0,0-4 5 16,-6 4 5-16,6-4 8 0,-7 0 5 0,7 0 8 0,0 0 4 0,0 0 3 15,0 0 1-15,0 0 2 0,0 0-1 0,0-4 1 0,-6 4-4 0,6-4-3 16,0 1-5-16,-6-1-4 0,6 0-5 0,-7 1-2 0,7-5-5 16,-7 1-3-16,7 0-4 0,0 0-4 0,-6-1-2 0,6-3 0 0,-6 4 1 15,6-4 2-15,0 0 1 0,-7 4 3 0,7-4 1 0,0-1 0 16,0 5-3-16,0-4-2 0,0 0-3 0,0 4-2 0,0-4 0 0,7 4-1 16,-7-1-3-16,0-3-1 0,6 4-3 0,-6 3-3 0,6-3-4 15,-6 0-3-15,0 3-3 0,7-3-2 0,0 3-2 0,-1 1-1 16,-6-1-3-16,6 0-4 0,1 1-2 0,-1-2-3 0,1 2-1 0,0 0-2 0,-1-1-1 15,-6 0-2-15,14 4 0 0,-8-4-1 0,0 4-2 0,0-3 0 16,8 3-1-16,-8-4-1 0,1 4-1 0,-1-4-1 0,8 4-1 16,-8 0-1-16,0-3-3 0,0 3-1 0,8 0-3 0,-8 0 0 0,1 3-1 15,6-3-1-15,-6 0 0 0,-1 4-1 0,6-4 0 0,2 4 1 0,-8 3 0 16,7-3 1-16,-6 0 1 0,6 2 0 0,-7 2 3 16,8 0 1-16,-8-1 2 0,0 0 1 0,1 4 1 0,6-4 0 0,-6 4-2 0,-1 0-4 15,0-3-4-15,8 3-5 0,-8 0-6 0,-6-4-7 0,6 4-9 0,1-4-8 16,0 5-10-16,-1-5-11 0,-6 0-11 0,7 0-12 15,-7 4-16-15,0-3-14 0,6-1-18 0,-6 0-17 0,0 1-21 0,0-1-20 0,0 0-30 16,0 0-33-16,0 1-42 0,0-5-48 0,0 5-68 0,0-5-79 16,7 1-40-16,-7 0-20 0,13-1-3 0,-1-3 450 0</inkml:trace>
  <inkml:trace contextRef="#ctx0" brushRef="#br0" timeOffset="-177496.58">28916 2982 343 0,'0'-8'507'0,"-6"8"-57"16,6-7-90-16,-6 3-60 0,6 4-43 0,-7-3-30 0,7-1-20 0,0 4-13 0,0-4-12 15,0 4-14-15,0 0-19 0,0 0-16 0,0 0-16 0,0 0-17 16,0 0-16-16,0 0-12 0,-7 0-13 0,7 0-12 0,-6 4-10 16,0 0-9-16,6-1-6 0,-8 1-5 0,2 0-6 0,0-1-2 0,-7 5-2 15,6-1-1-15,1 0 0 0,-1 1-1 0,1 3-1 0,0-4-1 16,-2 4 1-16,2-3-2 0,0 3-1 0,6-4-2 0,0 4-1 0,-7-4-2 15,7 4 1-15,0-4-1 0,0 1-1 0,0 3-1 0,0-4 1 0,0 0-2 16,0 0 0-16,7 1-1 0,-7-1 1 0,0-3-2 0,6 4 0 0,-6-5 0 16,6 1 0-16,2-1-2 0,-2 1 1 0,0 0-1 0,-6-1 0 15,7-3-2-15,-1 0 2 0,1 4-1 0,-1-4-1 0,1 0 1 0,-7 0-1 16,12 0-1-16,-4 0-1 0,-2-4 0 0,0 4-2 0,8 0 0 16,-2-3 1-16,-5-1 2 0,6 0 0 0,-6 1 2 0,5-4 0 0,2 2 2 15,-2-2 1-15,-5 3 3 0,6-7 1 0,0 4 3 0,-7 0 3 16,8-4 2-16,-8 0 3 0,1 0 1 0,6 0 1 0,-7-4 1 0,1 5 0 15,5-5 0-15,-12 3 1 0,8-2 0 0,-2-1 0 0,0 1 1 16,-6-1 0-16,7 0 1 0,-7 1 0 0,0-1 2 0,6 1 0 0,-6 3 3 16,0-4 1-16,0 4 2 0,0-4 3 0,-6 4 3 0,6 0 2 0,0 0 2 15,-7 0 2-15,7 0 1 0,-6 0 3 0,6 4 3 0,0 0 2 16,-6-1 2-16,6 1 0 0,-8 0 1 0,8 3 1 0,0-3 0 0,-6 3 0 16,6-4 1-16,-6 5 0 0,6-1 1 0,-7 0 0 0,7 4 1 15,0-3-1-15,-6-1 0 0,6 4-2 0,-7-4-1 0,7 4-2 0,-6 0-3 16,6 0-3-16,0 0-3 0,0 0-5 0,0 0-5 0,0 0-5 15,0 0-5-15,-7 0-6 0,7 0-5 0,-6 4-3 0,6-4-4 0,-6 4-2 16,6-1 0-16,0 1-2 0,-8 0-2 0,2 4 0 16,6-1 1-16,-6 0 1 0,6 4 1 0,-7 0 1 0,7 0 3 0,0 0 1 15,-7 4-1-15,7-4 2 0,0 3 0 0,0 1-2 0,0-1 0 0,0 1-1 16,7-4 0-16,-7 4-3 0,0 0 0 0,7-1-2 0,-1 1-3 0,-6-1 0 16,6 1-3-16,2 0-2 0,-2-4-2 0,0 4-1 0,1-1-2 0,-1-3-1 15,1 0 0-15,-1 0-1 0,7 0-2 0,-7 0 0 0,2 0 0 0,-2-4 0 16,7 1 0-16,-7 3 1 0,7-4 0 0,-6-4-1 15,6 5 0-15,0-1 0 0,-7-3 1 0,8-1 0 0,-2 2 2 0,-5-2 0 16,6 1 2-16,0-1 1 0,1-3 3 0,-2 0 3 0,1 4 0 0,0-4 1 16,0 0 4-16,1-4 2 0,4 4 3 0,-4-3 1 0,-1 3 2 0,7-4 4 15,-8 1 2-15,2-5 0 0,-2 4 2 0,1 0 1 0,1-3 1 0,-2 0 1 16,2 0 2-16,-2-1 1 0,2-3 2 0,-8 4-1 0,7-4 2 16,-7 4 1-16,2-4 0 0,-2 0 2 0,0 4 0 0,0-4 0 0,1 0 2 15,-7 3-2-15,0-3 1 0,0 0 0 0,0 4 1 0,0-4 0 0,0 3 2 16,0 1 0-16,-7 0 1 0,7-1-3 0,-6 1 0 0,0 3 0 15,0 1 0-15,6-4-1 0,-8 3 0 0,2 4-1 0,0-4-1 16,-1 1-3-16,7 3-1 0,-6-4-4 0,-1 4-3 0,7 0-2 0,-7 0-2 16,7 0-2-16,0 0-2 0,-6 0-4 0,0 0-2 0,-2 0-2 0,2 4-2 15,0-1-2-15,0-3 0 0,6 4-2 0,-7 0-1 0,0 3 1 0,1-4 1 16,-1 5 0-16,7-1 0 0,-6 0 2 0,6 4 0 0,-6-3 1 16,6-1 1-16,0 4 1 0,0-4-2 0,0 1 1 0,0 2-1 0,6-2-3 15,-6 0-2-15,6 3-1 0,1-4-2 0,-1 0-1 0,1 0-4 16,0 1-2-16,5-5-3 0,2 5-3 0,-2-5-4 0,2 1-4 0,-1 0-4 15,-1 3-2-15,2-7-4 0,5 4-4 0,-6-1-4 0,6-3-8 16,-5 0-6-16,6 0-8 0,-1 0-9 0,-6 0-10 0,0 0-11 0,-1-3-13 16,2 3-13-16,-1-4-15 0,-6 4-18 0,6-4-19 0,-1 1-26 15,2-1-28-15,-8 0-33 0,7 1-37 0,0-5-59 0,-6 5-66 0,12-1-34 0,-12-3 8 16</inkml:trace>
  <inkml:trace contextRef="#ctx0" brushRef="#br0" timeOffset="-177209.52">29802 2857 336 0,'-7'-4'531'0,"7"4"-38"0,0-3-66 0,0 3-68 16,0-4-69-16,0 4-47 0,0 0-35 0,0 0-24 0,0 0-21 16,0 0-18-16,0 0-18 0,0 0-15 0,0 0-16 0,0 4-11 0,0-4-13 15,0 3-9-15,0 5-8 0,0-5-6 0,0 5-4 0,0-1-2 0,0 4-2 16,7-3-1-16,-7 3 1 0,0 0-2 0,7 3 0 0,-7-3-3 15,6 4-3-15,-6-1-4 0,6 1-4 0,-6 0-5 0,0 0-3 0,8 3-5 16,-8-3-3-16,6-1-3 0,-6 4-1 0,0-3-3 0,6 0-1 16,-6 3-4-16,7-4-6 0,-7 2-7 0,6-2-8 0,-6 1-10 0,0-1-9 15,0 1-13-15,0-4-10 0,0 3-14 0,0-3-12 0,0 0-16 0,0 4-15 16,-6-8-16-16,6 4-18 0,-7 1-19 0,1-1-21 0,0-4-27 16,-2 0-30-16,8 1-39 0,-6-1-43 0,0-3-65 0,-1 3-74 0,0-4-35 15,1 1-12-15</inkml:trace>
  <inkml:trace contextRef="#ctx0" brushRef="#br0" timeOffset="-176379.93">29724 3011 0 0,'0'-15'461'0,"0"1"-7"0,0 3-72 0,0 0-65 0,0 0-59 16,6 0-36-16,-6 4-20 0,7-4-16 0,0 3-8 0,-1 1-11 0,-6 0-11 15,6-1-13-15,1 5-15 0,0-5-11 0,6 4-12 0,-7-3-8 16,0 3-9-16,1 1-4 0,0-1-8 0,-1 0-5 0,0 1-6 0,-6-1-4 15,8 4-2-15,-2-4-3 0,0 4-4 0,1-3-3 0,-1 3-4 0,-6 0-4 16,7 0-5-16,-7 0-4 0,6 0-3 0,-6 0-4 0,7 0-6 16,-7 3-3-16,6-3-5 0,0 4-3 0,2 0-3 0,-2-1-3 0,0 5-1 15,-6-5-2-15,7 5 0 0,0-1-1 0,-1 1-1 0,0 3 1 16,1-4-2-16,-7 4-2 0,6 0-1 0,1-4-1 0,0 4-2 0,-1 0-3 16,0-4-3-16,-6 4-2 0,7 0-2 0,0-3-4 0,-1-1-2 15,1 4-2-15,-1-3-2 0,-6-2-4 0,6 2-2 0,1 0-1 0,0-5-3 16,-1 1 1-16,0 3 0 0,2-3 0 0,-8-1 0 0,6 1 1 15,0 0 1-15,1-4 2 0,-1 3 2 0,1-3 4 0,6 0 3 0,-7 0 5 16,8 0 3-16,-8 0 3 0,7-3 4 0,0 3 3 0,0-4 3 0,0 0 3 16,0 1 3-16,0-1 4 0,0-3 0 0,0 0 3 0,0 3 2 0,0-8 2 15,7 6 0-15,-14-2 3 0,7 1 2 0,0-4 2 0,-6 0 2 16,-1 3 3-16,0-3 0 0,2 0 5 0,-8 0 1 0,6 1 4 16,-6-1 3-16,0 0 3 0,0 3 2 0,-6-3 3 0,6 0 2 0,-8 4 2 15,8-1 0-15,-6 1-1 0,0 0 0 0,-1 3-3 0,7 0-3 16,-6 1-3-16,-1-1-7 0,0 0-4 0,1 4-4 0,0 0-6 0,6 0-4 0,-6 0-7 15,-2 4-3-15,2 0-5 0,-7-1-4 0,6 1 0 0,1 0-4 16,-1 3-2-16,-5 0 1 0,5 1 0 0,0 3 1 0,1-4 1 0,0 1 2 16,-1 3 0-16,0 0 1 0,7-4 1 0,-6 4-1 0,6-4 1 15,0 4-2-15,0 0 1 0,0-4 0 0,0 4-2 0,6-3 1 0,-6 3-4 16,0-4-3-16,7 1-3 0,0-2-4 0,-1 2-6 0,0 0-6 16,1-1-8-16,0-3-6 0,-1 3-9 0,0-4-9 0,1 5-9 0,-1-5-10 15,8 1-11-15,-8 0-8 0,8-4-10 0,-8 3-7 16,6 1-5-16,2 0-5 0,-8-4 0 0,7 3 2 0,1-3 3 0,-8 0 3 0,6 0 8 15,2 0 8-15,-1 0 10 0,0 0 9 0,-6 0 14 0,5 0 14 0,2-3 14 16,-8 3 16-16,0 0 13 0,7-4 13 0,-6 0 13 0,0 4 10 16,-7-3 11-16,6 3 8 0,-6-4 9 0,6 4 7 15,-6-4 5-15,0 4 4 0,6-3 2 0,-6 3 3 0,0-4 1 0,0 0-1 0,0 1 1 16,0-1 2-16,0 4 1 0,0-7-1 0,0 7 0 0,0-7 0 16,0 3-2-16,0 0-1 0,0 1 0 0,0-2 0 0,0-1 2 0,8 2 3 15,-8-4 1-15,6 5 3 0,-6-5 0 0,0 1-1 16,6 0-1-16,-6-1 2 0,7 1 0 0,-7 0-1 0,7-1 3 0,-7 1 3 15,6 0-1-15,1 0 1 0,-1-1 2 0,-6 1-2 0,6-4-1 0,2 4-3 16,-2-1-1-16,0 5-1 0,-6-5-5 0,6 1-5 0,1 3-2 16,0 0-6-16,-7 1-4 0,6-5-7 0,-6 5-5 0,7 3-7 0,-7-4-5 15,6 0-8-15,-6 4-7 0,0 0-7 0,6-3-7 0,-6 3-10 0,0 0-4 16,0 3-4-16,8-3-3 0,-8 0-2 0,6 4-2 0,-6 0 0 0,6-1-2 16,0 1 2-16,-6 3-1 0,8 1 1 0,-2-1 3 0,0 1 2 15,1-1 3-15,-1 4 5 0,-6-4 1 0,7 4 0 0,0-3-2 0,-1 2-3 16,0-2-5-16,-6-1-5 0,6 4-7 0,-6-4-9 0,8 1-10 15,-8-1-10-15,0 0-15 0,6 1-11 0,-6-1-16 0,0-3-16 0,0 3-21 0,0-4-20 16,0 5-22-16,0-4-22 0,0 0-25 0,0 3-27 0,0-7-31 16,0 7-32-16,6-7-38 0,-6 4-40 0,7-1-58 0,-7-3-67 0,7 0-28 15,6-3-5-15</inkml:trace>
  <inkml:trace contextRef="#ctx0" brushRef="#br0" timeOffset="-175263.37">31040 2839 257 0,'-7'-8'517'0,"7"5"-42"0,-7-1-65 0,1 1-65 16,0-1-60-16,-1 0-38 0,1 4-25 0,6-3-17 0,-7 3-14 0,0 0-15 16,1-4-16-16,0 4-17 0,-8 0-17 0,8 4-17 0,-1-4-14 15,-6 3-14-15,0 1-12 0,7-4-12 0,-8 7-10 0,2-3-7 16,-1-1-8-16,0 5-5 0,0-1-4 0,-1 0-4 0,8 1-5 0,-7-1-1 16,0 0-4-16,0 1-2 0,7 3-2 0,-1-4 0 0,0 1-1 0,1 3-2 15,0-4 1-15,6 4-2 0,-7-4-2 0,7 0 0 0,0 4-2 0,0-3-1 16,0-1-3-16,7 0-2 0,-7 1-3 0,6-1-5 0,0 0-2 15,1-3-3-15,-7 4-2 0,13-2-2 0,-6-6-1 0,-1 8 0 0,0-4-1 16,8-4-1-16,-8 4 2 0,0-4 2 0,8 3 1 0,-8-3 3 16,7 0 4-16,-6 0 2 0,6 0 4 0,-1-3 2 0,2 3 3 0,-8-4 2 15,7 0 0-15,0 1 4 0,0-2 3 0,-6-1 0 0,6 2 0 0,0-4 2 16,-6 1 0-16,6 0 3 0,-1-4 0 0,-5 3 1 0,6-3 0 16,-7 0 2-16,8 0 2 0,-8 1 0 0,1-1 2 0,-1-4 1 15,1 0-1-15,-1 0 2 0,1 1 1 0,-7-1 1 0,6-3 2 0,-6 0 1 16,6 3 2-16,-6-3 1 0,0-1 3 0,0 1 2 0,0-1 5 0,0 5 4 15,0-4 3-15,0 3 3 0,0-3 4 0,0 3 4 0,-6 1 4 16,6 3 3-16,-6-4 7 0,6 4 2 0,0 0 3 0,-7 3 3 0,7-3-1 16,-6 4 0-16,6 0-2 0,-7-1-2 0,7 5-1 0,0-5-3 15,-6 5-4-15,6-1-4 0,-7 1-5 0,7 3-7 0,0-4-9 16,-6 0-8-16,6 4-9 0,0 0-9 0,0 0-8 0,-6 0-6 0,6 4-5 0,-8-4-4 16,8 4-4-16,-6-1-3 0,6 4-1 0,0 1-2 0,0-1 1 15,-6 4 1-15,6 0 1 0,0 0 3 0,0 4 3 0,0 0 6 0,0-1 3 16,0 1 3-16,0 3 2 0,0-3 0 0,0 3 0 0,0-3-2 15,0 3-1-15,6-4-2 0,-6 5-4 0,0-4-5 16,6-1-2-16,2 5-6 0,-2-5-5 0,0 1-5 0,-6-1-6 0,13-3-6 0,-6 4-5 0,-1-4-5 16,1 0-5-16,5 0-2 0,-4 0-3 0,-2 0-1 0,0-3 1 15,7-1 1-15,-6 0 3 0,-1 0 3 0,1 1 3 0,6-5 5 0,-6 1 4 16,-1 3 6-16,0-7 4 0,8 4 3 0,-8 0 4 16,0-4 4-16,7 0 3 0,-6 0 0 0,0 0 2 0,5 0 2 0,-5-4 0 15,6 4 0-15,0-4 1 0,-6 1 2 0,6-1 2 0,-7-3 1 16,8 3 1-16,-8-3 1 0,0-1 1 0,0-2 2 0,8 2 4 0,-8 1 2 0,1-4 5 15,-1 0 3-15,0 0 3 0,2-4 5 0,-2 4 5 0,-6 0 2 0,0 0 5 16,6 0 2-16,-6 0 3 0,0 4 3 0,0-4 3 0,0 4 3 16,0-1 1-16,0 1-1 0,0 0 0 0,-6 3-4 0,6 0-4 0,0 1-5 15,-6-1-5-15,6 4-7 0,-8-3-6 0,8 3-5 0,0 0-5 16,0 3-5-16,0-3-4 0,-6 4-3 0,0-1-2 0,-1 1-2 0,7 0 0 16,-6 3-1-16,-1 0 0 0,0 1 2 0,7 3 2 0,0-4 2 15,-6 4 2-15,6-4 1 0,-6 4 3 0,6 0-1 0,0-4 1 0,0 4-1 16,0-3 0-16,0-1 1 0,0 1-1 0,6-1 1 0,-6 0 1 0,6 1 0 15,1-5-2-15,0 5 1 0,-1-5-2 0,1 1 1 0,-1 0-2 16,0-1-1-16,8 1-2 0,-8-4-2 0,0 3-1 0,2-3-4 0,4 0-3 16,-5 0-5-16,-1 0-4 0,1 0-7 0,6 0-6 0,-7-3-9 15,1 3-6-15,0-4-7 0,5 1-9 0,-5-1-7 0,6 0-5 0,0 1-7 16,-7-5-7-16,8 5-5 0,-8-5-1 0,0 1 1 0,1 0 3 16,6 3 7-16,-6-7 7 0,-1 3 9 0,0 1 9 0,8 0 12 0,-8-4 11 0,0 3 12 15,-6 1 12-15,8 0 12 0,-8 0 15 0,6-1 9 0,-6 1 9 16,0 3 4-16,0 1 3 0,0-5-1 0,0 8-2 0,0-3-3 0,0 3-4 15,0 0-3-15,0 0-2 0,0 0-4 0,0 0-3 0,0 3-4 16,-6-3-6-16,6 8-3 0,-8-5-2 0,8 1-2 0,0 3 0 0,-6 1 2 16,6-1 2-16,0 4 0 0,-6-4 3 0,6 4 1 0,-6-4 1 15,6 1-1-15,0 3 0 0,-8-4-1 0,8 1 1 0,0-1-1 0,0 0 0 16,0 1 0-16,0-1 0 0,0-3 2 0,-6 3 0 0,6-3 2 16,0-1 2-16,0 1 3 0,0-1 2 0,0 1 3 0,0-4 6 0,0 4 5 15,0-4 5-15,0 0 7 0,0 0 8 0,0 0 6 0,0 0 5 0,0 0 4 16,0 0 6-16,6-4 1 0,-6 4 3 15,0-4 0-15,8 4 2 0,-2-3 0 0,0-1 0 0,0-3 0 0,-6 3 0 0,8-3-2 0,-2 0-1 16,0-1-1-16,1 1 2 0,6 0 0 16,-6-1-1-16,-1-3 1 0,6 4 0 0,-4-4 0 0,-2 3 1 0,0-3 0 0,8 1 1 15,-8 2-3-15,1 1-1 0,-1-4-3 0,0 4-5 0,1-1-5 0,-7 5-6 0,7-1-7 16,-1 0-4-16,0 1-7 0,-6-1-9 0,7 0-9 16,-7 4-7-16,7-3-10 0,-7 3-5 0,0 0-5 0,0 3-5 0,6-3-2 15,-6 4-3-15,0 0-1 0,7-1-2 0,-7 1-3 0,6 3-3 16,-6-3-3-16,0 3-1 0,6 1-4 0,-6-1-2 0,0-3-7 0,0 3-7 0,0 0-10 15,0 0-9-15,0 1-13 0,0-1-14 0,0-3-15 0,-6 3-17 0,6 0-18 16,0-3-22-16,-6 3-22 0,6-3-23 0,-7 0-36 0,7 3-39 16,0-3-47-16,-6 0-51 0,6-1-68 0,-7-3-79 0,7 0-32 0,0 0-9 15</inkml:trace>
  <inkml:trace contextRef="#ctx0" brushRef="#br0" timeOffset="-175032.32">31893 2586 0 0,'0'-11'294'16,"0"0"285"-16,0 4 10 0,-7-1-71 0,7 1-117 0,0 3-87 16,0-3-75-16,0 3-48 0,0 1-33 0,0 3-23 0,0 0-19 0,0 0-16 15,0 0-14-15,7 0-14 0,-7 0-14 0,6 3-7 0,1 5-8 16,-1-5-6-16,0 5-2 0,8-1-1 0,-8 4-1 0,7-4 3 0,1 4 1 16,-8 1 2-16,7 2 0 0,-6-3-2 0,-1 0-3 0,0 4-4 0,8-4-3 15,-8 0-5-15,1 3-5 0,5-3-6 0,-5 4-6 0,-7-4-10 16,7 0-11-16,-1 0-14 0,0 0-16 0,2 0-21 0,-8-4-19 15,0 4-27-15,6-3-25 0,-6 3-31 0,0-4-34 0,0 0-43 0,0 1-51 16,0-1-53-16,0 0-53 0,0 0-60 0,0-3-66 0,0 0-25 0,-6-1-7 16</inkml:trace>
  <inkml:trace contextRef="#ctx0" brushRef="#br0" timeOffset="-174843.9">31938 2751 424 0,'0'-3'536'0,"-6"-1"-51"0,0 0-85 0,6 1-65 0,-8-2-53 15,8 5-33-15,0-3-24 0,0 3-17 0,0 0-12 0,0-4-16 0,8 4-16 16,-8 0-17-16,6-4-18 0,0 4-18 0,-6 0-17 0,7-3-14 16,-1 3-12-16,8-4-13 0,-8 4-10 0,0-4-12 0,8 4-14 0,-2-3-17 15,2 3-17-15,-1-4-18 0,6 1-19 0,-6-1-20 0,7 0-19 0,-7 1-24 16,6-1-26-16,0 0-29 0,-5 1-31 0,-1-1-51 0,6 0-58 16,-6 1-85-16,1-1-99 0,-2 0-52 0,2 1-29 0,-8 3-5 15,0-4 155-15</inkml:trace>
  <inkml:trace contextRef="#ctx0" brushRef="#br0" timeOffset="-173872.7">28747 3824 0 0,'-7'-3'250'15,"-5"-1"323"-15,5 0 11 0,7 4-14 0,-7-3-27 0,1 3-107 0,6-4-146 16,0 4-82-16,0 0-50 0,0 0-28 0,0 0-14 0,0 0-11 16,0 0-7-16,0 0-12 0,0 0-10 0,0 0-13 0,0 0-11 0,0 4-10 15,6-4-6-15,-6 3-4 0,7 1-3 0,-7 0-2 0,7-1-2 0,-1 5-2 16,0-5 1-16,1 5 0 0,0-1-1 0,-1 0 2 0,1 4 1 16,-1-4 0-16,7 5 0 0,-6-5-3 0,-1 4-2 0,0 0-5 0,8-4-2 15,-1 4-3-15,0 0-2 0,-7-3-2 0,1 3-1 0,5-1-2 0,-4-2-1 16,4 3 0-16,-5-4-2 0,6 4-1 0,-7-4 0 0,1 1 0 15,-1-1-1-15,8 1 1 0,-14-5-1 0,6 5 1 0,0-5 1 16,1 1 2-16,0 0 3 0,-7-1 4 0,6 1 7 0,-6-4 9 0,6 4 11 0,-6-4 12 16,0 0 12-16,0 0 11 0,0 0 12 0,0 0 9 0,0-4 4 15,7 4 5-15,-7-4 2 0,6 1 1 0,-6-1-2 0,7 0-1 0,-7-3-6 16,7 0-7-16,-1-1-8 0,-6 1-10 0,6-4-11 0,2 0-12 16,-2 0-12-16,7 0-8 0,-7-4-5 0,1 1-5 0,-1-1-4 15,7 0-1-15,-7-3-4 0,2 0-2 0,-2-1-3 0,7 1-3 0,-7 0-4 16,1 3-5-16,-1-3-4 0,1 3-6 0,-1 1-7 15,-6 3-10-15,7 0-10 0,-7 0-17 0,0 3-18 0,7 1-21 0,-7 3-24 0,6-3-26 16,0 3-25-16,-6 4-22 0,0 0-21 0,7 0-20 0,-7 0-22 0,7 0-23 16,-7 4-24-16,6-1-35 0,0 5-38 0,-6-5-45 0,13 5-44 15,-6-1-50-15,6 4-51 0,1-3-14 0,-8 3 5 0</inkml:trace>
  <inkml:trace contextRef="#ctx0" brushRef="#br0" timeOffset="-173463.32">29659 3854 0 0,'6'-8'187'0,"-6"1"319"0,0 0-10 0,6-1-61 0,-6 1-84 16,8 0-57-16,-8-1-45 0,0 1-27 0,0 0-21 0,0-1-13 15,0 1-10-15,0 0-11 0,-8 0-10 0,8-1-11 0,-6 0-12 0,6 5-9 16,0 0-9-16,-6-5-8 0,6 4-6 0,-6 4-6 0,-1-3-6 16,7-1-6-16,-7 4-5 0,1-4-6 0,6 4-8 0,-7 0-6 0,1 0-8 0,6 0-9 15,-6 0-5-15,6 0-6 0,-8 0-8 0,2 4-3 0,0 0-6 16,0-4-4-16,-2 3-4 0,-4 1-4 0,5 4-3 0,-6-5-2 15,0 0-2-15,1 5 1 0,4 0-1 0,-4-1 1 0,5 0-1 0,-6 0 2 16,0 4-1-16,-1-3 1 0,8-1 0 0,0 4-1 0,0-4 2 0,-8 1-1 16,14-1 0-16,-6 0 1 0,-1 1 0 0,1-1-1 0,6 0 0 15,-6 0 1-15,6 1 1 0,0 0-1 0,0-5 1 0,0 4-2 0,0-3 1 16,0 0 0-16,0 3 0 0,6-3-1 0,-6-1 1 0,6 1-1 16,-6 0 0-16,7-1 0 0,-1 1-1 0,1 0-1 0,0-1 1 0,-1-3-1 15,6 0 2-15,-4 4-1 0,-2-4 1 0,7 4 1 16,0-4 1-16,-6 0 1 0,5 0 1 0,-4 0 0 0,4 0 0 0,1 0 1 0,0-4 2 15,0 4 0-15,1-4-1 0,-8 4 2 0,6-3-2 0,2-1-2 0,-1 0-3 16,-7 1-7-16,8-1-7 0,-2 0-7 0,-6 1-11 0,8-1-10 16,-8-3-11-16,1 3-12 0,6 0-14 0,-6 1-16 0,-1-4-18 0,0 3-21 15,-6 0-22-15,7-4-20 0,-7 5-24 0,0-1-18 16,0 0-19-16,0 1-18 0,0-1-20 0,-7 1-15 0,7-5-8 0,0 5-5 0,-6-1 0 16,6 0 9-16,0 1 15 0,0-1 21 0,0 0 25 0,0 1 30 0,0-1 36 15,0 0 36-15,0 1 77 0</inkml:trace>
  <inkml:trace contextRef="#ctx0" brushRef="#br0" timeOffset="-173095.25">29730 3791 79 0,'0'-3'126'0,"7"-1"24"0,-7 0 20 15,7 1 13-15,-7-1 13 0,6 1 5 0,-6-1 3 0,0 4-1 0,6-4-2 0,1 1-3 16,-7-1-5-16,7 4-6 0,-1-4-9 0,1 4-10 0,-1-3-11 16,0 3-12-16,-6-5-12 0,7 5-13 0,-7 0-11 0,0 0-11 15,7 0-9-15,-7 0-8 0,6 0-7 0,0 0-5 0,-6 0-6 0,8 5-7 16,-2-5-4-16,0 3-4 0,1-3-4 0,-1 4-3 0,1 0-3 0,-1-1-1 16,1 1-1-16,5 3-2 0,-4-3-3 0,-2 3-2 0,0-3-5 15,1 3-2-15,0-3-4 0,-1 3-3 0,0-3-1 0,1 3-2 0,-7 0 0 16,6 1-3-16,1-1-2 0,0-3 0 0,-7 3 0 0,6-3-1 0,-6 3-2 15,6-4 1-15,-6 5-1 0,0-5 1 0,7 5-2 0,-7-4 0 16,0 0 0-16,0-1-2 0,0 1 0 0,0-1 0 0,0 1 1 0,0-4 3 16,0 4-1-16,0-4 4 0,0 0 2 0,0 0 4 0,0 0 3 15,0 0 3-15,0 0 3 0,0 0 4 0,0 0 5 0,0 0 2 0,0 0 1 16,0 0 2-16,0 0 1 0,0-4 0 0,0 4-1 0,0-4 2 16,0 1-1-16,0-1-1 0,0 1 1 0,0-1-1 0,0-3 0 0,7 2-1 15,-7-2-1-15,6 0 0 0,-6 0 0 0,0-4 1 0,7 3 1 16,-1-3 0-16,0 4 2 0,1-4-1 0,0 0 1 0,-1 0-2 0,0 0-2 15,2 4-2-15,-2-4-3 0,0 4-3 0,1-4-3 0,-1 7-3 0,1-4-4 16,-7 1-5-16,6 3-4 0,-6 1-8 0,7-1-9 0,-7 0-13 16,0 4-14-16,6-3-15 0,-6 3-16 0,6 0-17 0,-6-4-15 0,8 4-18 15,-2 0-18-15,-6 0-21 0,6 0-22 0,1 0-28 0,-1 0-30 0,1 0-36 16,-7 0-41-16,13 4-49 0,-7-4-55 0,8 3-65 16,-8-3-70-16,7 4-29 0,0-4-7 0,0 0 5 0,7 0 507 0</inkml:trace>
  <inkml:trace contextRef="#ctx0" brushRef="#br0" timeOffset="-172901.6">30407 3667 279 0,'-6'0'547'15,"6"-4"-5"-15,0 4-18 0,-6-3-84 0,6 3-116 0,0 0-75 0,0 0-52 16,0 0-34-16,0 0-24 0,0 0-20 0,0 0-15 0,0 0-14 16,0 3-14-16,0-3-10 0,0 4-9 0,0-1-9 0,0 1-5 0,0 3-6 15,0-3-3-15,0 3-2 0,0 1 0 0,-6-1 0 0,6 0 2 16,-7 1-1-16,7-1-3 0,0 4-6 0,-7-3-8 0,7 3-15 0,-6-4-17 15,6 0-19-15,0 0-20 0,-7 1-26 0,1-1-27 0,-1 4-33 16,7-4-35-16,-7 1-57 0,1-1-68 0,6-3-79 0,-6 3-86 0,6 0-56 16,0-3-42-16,0 0-15 0,0-1 1 0</inkml:trace>
  <inkml:trace contextRef="#ctx0" brushRef="#br0" timeOffset="-172680.97">30284 3557 27 0,'-7'-7'502'0,"7"3"2"16,-6-3-1-16,6 3-93 0,0 0-138 0,0 1-87 0,0 3-62 0,0-4-38 16,0 0-29-16,0 4-23 0,0 0-23 0,0 0-23 0,0 0-22 15,0 0-24-15,0 0-28 0,6 0-30 0,1 0-34 0,0 0-43 0,-1 4-49 16,1 0-71-16,5-4-82 0,2 3-44 0,-2 1-26 0</inkml:trace>
  <inkml:trace contextRef="#ctx0" brushRef="#br0" timeOffset="-172305.64">30734 3579 320 0,'-7'-4'536'0,"1"4"-24"16,-1-4-42-16,7 4-80 0,-7 0-101 0,7 0-66 0,0 0-50 16,0 0-30-16,0 0-22 0,-6 0-19 0,0 4-18 0,6-4-13 0,-8 4-13 0,8 4-12 15,-6-5-11-15,0 0-6 0,6 5-6 0,-6-1-1 0,6 1-1 16,-7 3 1-16,7-4-1 0,-7 4-1 0,7 0-1 0,0 0-2 0,-6 0-1 15,6 0-3-15,-7 0-1 0,7-4-2 0,-6 4-3 0,6 0-1 16,0 0 0-16,0 0 0 0,0-3-2 0,0 3-1 0,0-1 1 16,0-2-2-16,0-1 0 0,0 0 1 0,0-3-2 0,0 3 0 0,0-3-1 15,0 0 1-15,0-1 0 0,0 1 0 0,0 0 3 0,0-4 0 0,0 0 4 16,0 0 3-16,0 0 3 0,6 0 1 0,1 0 2 0,-1 0 1 16,8-4 0-16,-8 0 1 0,6 1 1 0,2-1-1 0,6-3-1 0,-7-1-1 15,6 1-2-15,0 0-1 0,1-1-4 0,6 1-3 0,-7 0-3 16,8 0 0-16,-8-1-1 0,0 0 1 0,8 2 1 0,-8-2 1 0,-6 1 0 15,7 3 1-15,-7 0 1 0,0 1 0 0,0-1 0 0,-7 4 0 16,1 0 2-16,6 0 0 0,-13 0-1 0,6 0 0 0,2 0-1 0,-2 4 0 16,-6-4-2-16,6 3 1 0,-6 1 0 0,0 0 1 0,0 3 2 0,-6-3 1 15,6 3 1-15,-6 1 1 0,-8-5-1 0,8 5 2 0,-1-1 0 0,-6 0 1 16,0 0 0-16,0 1-1 0,0-1 1 0,-7-3-3 0,7 3-3 16,-6-3-4-16,0 3-9 0,-1-3-8 0,0-1-11 0,1 1-11 0,-1 0-16 15,0-1-17-15,1 1-20 0,6-4-22 0,-6 4-23 0,5-4-28 16,2 0-31-16,-1 0-38 0,-1 0-44 0,2-4-47 0,4 0-51 0,2 1-65 15,6 3-71-15,0-8-31 0,0 1-8 0</inkml:trace>
  <inkml:trace contextRef="#ctx0" brushRef="#br0" timeOffset="-171849.87">31190 3414 0 0,'6'-4'41'0,"0"-3"455"15,-6 3 7-15,7 4-53 0,-7-3-83 0,7-1-84 0,-7 4-80 0,0 0-48 16,0 4-27-16,6-4-13 0,-6 3-6 0,0 1-4 0,0 3-4 15,6 1-4-15,-6-1-4 0,7 0-2 0,-7 0-2 0,6 4 0 0,-6 1 2 16,0-1-2-16,7 0-3 0,-7 0-4 0,7 0-6 0,-7 3-5 16,0-3-7-16,6 0-4 0,-6 4-6 0,6-4-6 0,-6 0-5 0,7 0-5 15,-7 0-3-15,7 0-6 0,-1 0-3 0,0 0-3 0,1 0-5 0,0 0-4 16,-1-4-2-16,1 0-3 0,-1 4-3 0,8-3 0 0,-8-5-1 16,0 5-1-16,7-1-1 0,0-3 1 0,-6-1 0 0,5 1 3 0,2 0 1 15,-8-4 2-15,8 3 1 0,-2-3 3 0,8 0 0 0,-7 0 1 16,0-3 1-16,0-1-2 0,7 0 1 0,-7 1 0 15,7-1 0-15,-8 0 1 0,8-3-1 0,-7 0-2 0,-1-1 0 0,2 1-1 0,-2 0-2 16,2-4 0-16,-1 4 0 0,-7-4 2 0,8 0 0 0,-8 3 3 0,6-3 2 16,-12 4 2-16,8-4 3 0,-2 3 4 0,-6 1 2 15,6 0 1-15,-6-1 2 0,0 1-2 0,0 4-3 0,0-1-2 0,0 0-4 16,-6 4-3-16,6-3-4 0,0 3-3 0,-6 0-2 0,-2 3-2 0,8-3-5 0,-6 4-3 16,0 0-4-16,0 3-1 0,-1 0-1 0,0-3 1 0,1 3 1 15,-7 5 3-15,7-6 1 0,-2 6 4 0,8-5 0 0,-6 4 1 0,0 0 1 16,0-4-1-16,6 4-1 0,0-3-1 0,0 2 0 0,0-2 1 15,0-1-1-15,6 0-1 0,0 1 1 0,0-5 1 0,2 1 3 0,-2 3 0 16,7-3 3-16,-7 0 0 0,8-4 1 0,4 3-2 0,-4-3-3 16,6 0-4-16,-1 0-7 0,1-3-8 0,6 3-12 0,-7-4-16 0,1 0-18 15,6 1-20-15,-7-1-22 0,1-3-30 0,6 3-32 0,-7 0-41 16,-5-3-44-16,5 3-68 0,-6 1-82 0,-7-1-85 0,8 0-88 0,-1 1-41 16,-13-1-13-16,6-3 0 0,0 7 200 0</inkml:trace>
  <inkml:trace contextRef="#ctx0" brushRef="#br0" timeOffset="-170362.7">14575 2014 0 0,'0'-3'10'0,"0"-1"558"0,0 0 17 0,0 1-11 0,0-1-29 0,0 4-86 16,0-4-117-16,0 4-64 0,0-3-38 0,0 3-19 0,0-4-6 0,0 4-6 16,0 0-4-16,0 0-8 0,0 0-10 0,0 0-14 0,0 0-14 0,0 0-14 15,0 0-16-15,0 0-14 0,0 0-16 0,0 0-15 0,0 0-14 0,0 0-14 16,0 0-13-16,0 0-10 0,6 4-11 0,-6-1-5 0,0 1-5 0,0 3-1 16,0-3-1-16,8 8 0 0,-8-2 2 0,6 1 2 0,-6 4 1 0,6 0 5 15,-6-1 2-15,0 4 3 0,6 1 2 0,2-1 2 0,-8 4 0 16,6-3 1-16,0 3-2 0,1-4-4 0,-1 4-2 0,1-4-4 0,0 0-4 15,-7 0-1-15,6-2-3 0,0 2-6 0,0-4-7 0,2 1-9 16,-2 0-11-16,-6-1-14 0,6-3-16 0,1 0-19 0,-1 0-18 0,-6-4-20 16,7 4-22-16,0-3-21 0,-7-1-21 0,0-3-26 0,6 3-28 15,-6-3-27-15,6 0-28 0,-6-4-47 0,0 0-55 0,0 0-78 0,0 0-92 16,0 0-47-16,7 0-24 0,6 0-4 0,-7-4 7 0</inkml:trace>
  <inkml:trace contextRef="#ctx0" brushRef="#br0" timeOffset="-169931.29">14445 2139 0 0,'-20'-11'148'0,"7"0"376"0,-7 0 19 0,14 4-63 15,-6-4-102-15,4 0-72 0,2 4-60 0,0-1-27 0,-1 1-16 0,7-4-3 16,-6 4 4-16,6-1-1 0,0 1-4 0,6-1-8 0,-6 1-10 0,0 0-9 16,7-1-11-16,-1 1-8 0,0 4-9 0,2-5-8 0,-2 1-8 0,6 3-7 15,-4-3-9-15,4 0-7 0,1 3-11 0,-6-3-9 0,6 3-12 0,-1 0-11 16,2-3-9-16,-1 3-9 0,0 1-8 0,6-1-6 0,-5 1-4 15,5-1-5-15,1-3-3 0,-8 7-3 0,8-4-4 0,-6 0-3 0,5 4-2 16,-6-3-4-16,6 3-1 0,-5 0-2 0,5-4-3 0,-6 4 0 0,6 0-1 16,-5 4 0-16,5-4-2 0,1 3-2 0,-1-3 0 0,0 4-1 15,1 3-2-15,0-3-1 0,5 3 0 0,-5 0-1 0,0 4 0 0,6 0 0 16,-7 0 3-16,1 0 1 0,6 0 1 0,-7 4 1 0,1-1 2 16,-7 2 3-16,7-2 1 0,-8 1 3 0,-4-1 1 0,4 5 2 0,1-5 2 15,-13 4 2-15,7-3 1 0,-7 0 1 0,0-1 0 0,0 1-1 0,-7 4 0 0,1-5 0 16,-1 1 0-16,-5-1 0 0,-2 1 0 0,1-4 0 0,0 4 1 15,-6-1 0-15,-1-2 1 0,0-1-1 0,1 3 0 0,-7-3 1 16,0 0 3-16,0-4-1 0,-1 4 2 0,-5 0 0 0,-1 0 2 16,1-3 1-16,-1-1-1 0,-5 4 0 0,-1-4-1 0,-1-3-2 0,1 3 1 15,7 0-1-15,-7-3-3 0,0 0-1 0,-1 0-1 0,1 3-3 0,7-7-5 16,-1 4-7-16,7-4-7 0,-6 3-10 0,12-3-8 0,-6 0-14 16,7-3-16-16,-1 3-17 0,7-4-16 0,-7 4-20 0,8-7-22 0,-2 3-25 15,8 0-27-15,-1-3-32 0,7-1-38 0,0 1-39 0,0 0-42 0,13-1-52 16,1 1-58-16,-2 0-71 0,8-4-77 0,6 4-32 0,0-1-9 15,0 1 7-15,6 0 294 0</inkml:trace>
  <inkml:trace contextRef="#ctx0" brushRef="#br0" timeOffset="-169545.42">15142 2341 0 0,'6'0'275'0,"7"-4"195"0,1 0-16 0,-8 1-80 0,7-1-107 15,0 1-70-15,0-1-50 0,-7 0-26 0,8-4-16 0,-2 5-7 16,2-5-2-16,5 5-5 0,-6-4-3 0,0-1-3 0,1 1 0 0,-2 0-1 16,1-1 0-16,0 1 4 0,-6 0 3 0,5-1 2 0,2 1 0 0,-8 0 1 15,8-4 3-15,-8 4 0 0,0-4 1 0,1 3-1 0,-1 1-3 16,1 0-3-16,0-5-3 0,-1 5-3 0,-6-4-1 0,6 4-3 16,-6-1-1-16,0 1-4 0,0 3-1 0,0-3-3 0,0 3-2 0,0-3-5 15,-6 4-3-15,6-1-4 0,0 0-5 0,-6 4-6 0,6-3-6 0,-7 3-5 16,7 0-6-16,-7 0-8 0,7 0-6 0,-6 0-6 0,6 0-3 0,-7 0-5 15,1 3-3-15,0 1-2 0,-2 0-3 0,2-1 0 0,6 1 0 16,-12-1 0-16,4 5 0 0,2-1 2 0,0 0 0 0,-1 1 2 0,1 3 2 16,-1-4 1-16,7 4 2 0,-7-3 0 0,7 3 0 0,0 0 1 15,0-4-2-15,0 0-1 0,0 4 0 0,7-4-1 0,0 1-1 0,-1-1-1 16,1 0-2-16,-1 1 0 0,8-5-4 0,-2 5-2 16,-6-5-4-16,8 1-2 0,-1 0-6 0,0-1-5 0,0 1-5 0,7-4-10 15,-8 4-9-15,8-4-12 0,-7 0-12 0,7 0-16 0,-8 0-16 0,8-4-17 0,-7 0-16 16,7 4-21-16,0-3-22 0,-8-1-25 0,1 0-25 0,1 1-35 15,-2-5-40-15,2 5-41 0,-2-1-44 0,1-3-62 0,-6-1-70 0,6 1-28 16,0 0-8-16</inkml:trace>
  <inkml:trace contextRef="#ctx0" brushRef="#br0" timeOffset="-169303.86">15780 1985 97 0,'-7'0'510'0,"7"-3"-41"0,-6 3-67 0,6-4-77 0,0 4-82 16,0 0-50-16,0 0-34 0,0 4-19 0,0-4-12 0,0 3-10 0,0 1-8 15,0 3-9-15,0-3-6 0,0 3-6 0,0 0-4 0,0 1 1 16,0 3-1-16,0 0 2 0,6 0 2 0,-6 0 0 0,7 0-3 16,-7 4-2-16,7-5-5 0,-1 5-3 0,1 0-5 0,-7-1-7 0,6 1-6 15,0 0-6-15,1 0-6 0,0-1-4 0,-7 1-5 0,6 3-4 0,0-3-4 16,2-1-6-16,-2 1-3 0,0-1-7 0,1 5-7 0,-1-4-10 16,-6-1-8-16,7-3-13 0,-7 4-13 0,6 0-14 0,-6-4-13 0,0 3-18 15,0-3-17-15,0 0-21 0,0 0-17 0,0-3-23 0,0 3-24 16,-6-4-24-16,6 4-25 0,-7-7-30 0,7 3-34 0,0 0-29 0,-6-3-25 15,6 0-40-15,0-1-48 0,0-3-29 0,0 0-21 0</inkml:trace>
  <inkml:trace contextRef="#ctx0" brushRef="#br0" timeOffset="-167998.36">15838 2249 0 0,'0'-18'258'0,"-6"0"173"0,6-1-62 0,0 5-52 0,0-5-47 0,0 4-29 15,0 1-19-15,6-1-14 0,-6 0-8 0,8 5-9 0,-8-5-9 16,6 4-9-16,-6 0-7 0,6 0-6 0,1 0-9 0,-1 4-7 0,-6 0-7 15,7-5-5-15,-7 8-6 0,6-3-5 0,-6 0-5 0,7 3-7 16,-1 1-5-16,-6-5-9 0,0 5-7 0,6 3-9 0,-6-4-9 0,8 4-12 16,-8-4-10-16,6 4-8 0,-6 0-10 0,0 0-8 0,0 0-10 0,0 0-8 15,0 0-7-15,0 0-6 0,6 0-4 0,1 4-3 0,-1-4-2 0,1 4-1 16,-1-1-2-16,1 1 1 0,-7 3 0 0,13-3 2 0,-6 3 2 0,-1 0 5 16,0 4 3-16,1-3 1 0,0 3 2 0,-1 0-1 0,1 0 0 15,-1-4 1-15,-6 4-1 0,6 0-1 0,8 0-2 0,-14-4-1 0,12 4-2 16,-5 0-3-16,0-3-2 0,-1-1-3 0,7 0-5 15,-6 4 1-15,-1-7-1 0,1 4 1 0,5-1 1 0,-4-3-1 0,-2-1 2 0,7 1 1 16,-7 0 2-16,1-4 3 0,6 3 3 0,-1-3 2 0,-4 4 1 0,4-4 2 16,-5-4 2-16,6 4 2 0,0-3 0 0,-7 3 1 0,8-4 1 15,-8 0 0-15,7-3 4 0,-6 3-1 0,5-3 0 0,-5-1 0 0,0 1 1 16,-1-4 0-16,1 4 2 0,-1-4 0 0,-6 3 4 16,0-3 2-16,6 1 5 0,-6-1 4 0,0 0 5 0,0 0 4 0,0 0 4 0,0 3 6 0,0-3 2 15,-6 1 4-15,6 2 2 0,0 0 4 0,-6 1 0 0,-1 0 1 16,7 0-2-16,-6 3-5 0,6 0-4 0,-7 1-9 0,7-1-7 15,-7 4-9-15,7-4-8 0,0 4-7 0,0 0-5 0,-6 0-6 0,6 4-4 16,-6 0-4-16,6-1-4 0,-7 1 1 0,7 3-2 0,0-3 3 0,-7 3 1 16,7 4 5-16,-6 1 2 0,6-5 5 0,0 4 4 0,0 0 2 0,0 0-1 15,0 0 1-15,0 0-2 0,0 0-3 0,0-1-4 0,6 1-5 16,-6-3-4-16,7 3-6 0,-7 0-5 0,0-4-5 0,7 0-5 0,-7 5-6 16,6-5-6-16,0-3-5 0,-6 3-1 0,0-3-1 0,7 3 0 0,0-3 3 15,-7-1 3-15,0 1 3 0,6 0 6 0,-6-4 4 0,7 3 4 16,-7-3 5-16,6 0 6 0,-6 4 7 0,0-4 7 0,0 0 4 0,6 0 5 15,2-4 3-15,-2 4 2 0,0 0 3 0,0-3 2 0,-6-1 2 0,7 0 0 16,0 4 2-16,-1-7 3 0,1 3 2 0,-1-3-1 0,0 3 3 16,2-3 3-16,-2 0 0 0,0-1 4 0,0 1 2 0,2-4 3 0,-2 3 2 15,0-3 0-15,1 4 4 0,-1-4 3 0,1 0 1 0,0 0 3 0,-1 4 1 16,0-4 2-16,1 0 1 0,0 4 0 0,-1-1-1 0,0 1 1 16,1 0-2-16,-7 0-3 0,6 2-2 0,1-2-2 0,-7 3-5 0,7 4-6 15,-7-3-7-15,0-1-8 0,6 4-7 0,-6 0-9 0,0 0-5 16,0 0-5-16,0 0-5 0,6 0-3 0,-6 0-1 0,0 0-2 0,8 4-2 15,-8-1-1-15,6 1 0 0,0 0 1 0,0 4 1 0,1-5 0 0,0 1 1 16,-7 3 1-16,6 0 0 0,1-3-2 0,5 3-5 0,-4-3-3 16,-2 3-6-16,0-3-6 0,8 3-7 0,-8 1-6 0,0-5-8 0,7 1-6 15,-6 0-7-15,6-1-6 0,-1 1-7 0,-4-1-6 0,4 1-5 0,8-4-5 16,-7 4-2-16,0-4 0 0,0 0 0 0,0 0 1 0,0-4 6 16,0 4 5-16,0-4 8 0,0 1 9 0,1-1 8 0,-2 1 11 0,1-5 13 15,-6 1 13-15,6 0 13 0,-7-1 16 0,8 1 14 0,-14 0 14 0,6-4 12 16,0 3 11-16,-6 1 13 0,0-4 9 15,0 0 8-15,0 3 7 0,0-2 6 0,0 2 6 0,0 1 2 0,-6-4 2 0,0 4-1 0,6-1 0 16,-8 1-4-16,2 3-4 0,0-3-9 0,-1 3-6 0,1 1-9 16,-1-1-9-16,-6 1-8 0,7 3-8 0,0 0-8 0,-2 0-8 0,-4 0-5 15,5 3-7-15,-6 1-5 0,0-1-7 0,7 5-5 0,-8-5-3 0,2 5-1 0,5-1-2 16,0 4 2-16,1-4 1 0,-7 4 2 0,13 0 2 0,-7 0 1 16,1-4 1-16,-1 4 1 0,7 1 2 0,0-5 0 0,0 4 2 0,0 0 0 15,0-4 0-15,7 1 0 0,-7 3 1 0,6-8-3 0,1 5-2 16,0-1-3-16,-1-4-2 0,0 1-2 0,1 3-2 0,0-7-3 0,5 4 0 15,2-4-3-15,-8 4-3 0,7-4-1 0,0-4-2 16,0 4-1-16,1 0 0 0,5-4 0 0,-6 1 1 0,6-5 2 0,-5 5 0 0,5-4 4 16,-6-1 3-16,6 1 2 0,-5-4 4 0,-2 4 2 0,2-4 4 15,-1 0 2-15,-1 0 4 0,2-1 3 0,-2-2 1 0,2 3 3 0,-1-4 1 0,6 1 4 16,-6-1 3-16,1 0 3 0,-2-3 2 0,1 4 2 16,0-5 4-16,0 1 2 0,1 3 5 0,-2-3 5 0,2-1 5 0,-8 5 5 0,7-4 7 15,-7 3 6-15,1 0 8 0,-7 4 3 0,0-4 3 0,7 8 1 0,-7-4 2 16,0 4-1-16,0-1-2 0,0 1-2 0,0 4-7 0,0-1-7 15,-7-3-9-15,7 7-8 0,0-4-8 0,0 4-10 0,0 0-9 0,-7 0-6 16,7 4-7-16,-6-1-6 0,-1 5-5 0,1-5-3 0,6 4-3 0,-6 1-1 16,-1 3-2-16,0 0 3 0,1 0 1 0,0 0 2 0,-2 4 3 15,8-4-1-15,-6 3 1 0,0-3 1 0,6 4 0 0,-7-1 0 0,7-3-1 16,0 4-2-16,0 0-1 0,0-5-2 0,7 6-4 0,-7-5-2 0,6 0-4 16,0 3-4-16,-6-3-3 0,8 0-2 0,-2-4-4 0,0 4-1 0,1-3-2 15,6-1 0-15,-7 0-1 0,1 0 0 0,-1 1 2 0,1-5 2 0,6 1 2 16,-7 0 4-16,1-1 3 0,6 2 6 0,-7-2 3 0,1-3 5 15,0 0 3-15,6 0 3 0,-7 0 0 0,8 0 3 0,-2-3 2 0,-6 3 2 16,8-5 1-16,-1 2 1 0,-1-1-1 0,-4 0 2 0,4 1-1 0,2-1 0 16,-2 0 0-16,-5 1-1 0,6-1 1 0,-6 1-2 0,-1-1 1 0,7 0 0 0,-6 1-1 15,-1-1-2-15,0 4-1 0,-6-4-1 0,7 4-2 0,-7-3-1 16,6 3-4-16,-6 0-3 0,0 0-1 0,0 0-3 0,0 0-2 0,0 0-2 16,0 0-5-16,0 0-1 0,0 0-2 0,0 0-1 0,7 0-3 0,0 0-1 15,-1 0-2-15,0 0-1 0,-6 0-1 0,8 0-4 0,-2 3-2 0,0-3-2 16,0 0-2-16,-6 0-2 0,7 0-3 0,0 0-2 0,-1 0-2 15,1 0-5-15,-1 0-3 0,0 0-4 0,-6 0-2 0,8 0-3 0,-2 0-3 16,0 0-6-16,0 0-5 0,2-3-4 0,-8 3-6 0,6 0-7 0,0-4-9 16,1 4-14-16,-1-4-17 0,1 1-25 0,0 3-29 0,-7-4-36 0,0 0-39 15,6-3-61-15,-6 3-74 0,6 1-33 0,-6-1 74 0</inkml:trace>
  <inkml:trace contextRef="#ctx0" brushRef="#br0" timeOffset="-167779.57">17832 1594 138 0,'-13'-8'529'0,"6"5"-15"0,0-2-28 0,1 2-77 16,0-1-100-16,-1 4-65 0,0 0-45 0,1-4-28 0,0 4-19 0,6 4-15 15,-7 0-13-15,0-1-14 0,1 2-16 0,-1 1-11 0,1 2-13 16,6-1-7-16,-6 4-6 0,6 0-1 0,-8 0 1 0,8 0 2 0,0 4 0 16,0 0 1-16,0-1-3 0,0 1-3 0,8-1-4 0,-8 5-6 0,6-4-5 15,0 3-6-15,1-3-5 0,-1-1-7 0,8 4-5 0,-8-3-7 16,0 0-9-16,8-1-12 0,-8 1-13 0,0 0-17 0,8-4-16 0,-8 3-22 15,1-3-24-15,-1 0-26 0,0 0-30 0,-6 0-39 0,7-3-43 0,-7 3-56 16,0-4-64-16,0 0-83 0,0 0-89 0,0 1-43 0,0-5-16 0,0 5 0 16,0-4 516-16</inkml:trace>
  <inkml:trace contextRef="#ctx0" brushRef="#br0" timeOffset="-167598.53">17629 1871 502 0,'0'-3'521'0,"0"-1"-62"0,0 4-96 0,8-3-80 0,-2 3-71 0,0 0-44 0,0-4-26 16,8 4-18-16,-1 0-13 0,0-4-13 0,6 4-14 0,1-3-13 16,-1 3-13-16,1-4-13 0,6 4-12 0,0-4-13 0,0 4-18 0,-7-3-21 15,8 3-23-15,-1-4-24 0,0 4-27 0,-7-4-30 0,7 4-36 0,0-3-43 16,-6-1-50-16,6 4-69 0,-7 0-81 0,1-4-56 0,0 1-44 0,-1 3-17 16,-5-4 381-16</inkml:trace>
  <inkml:trace contextRef="#ctx0" brushRef="#br0" timeOffset="-167023.65">18320 1813 0 0,'0'0'124'0,"0"-4"366"0,6 4 1 15,-6 0-59-15,0 0-88 0,0 0-90 0,7 0-89 0,-7 0-50 0,6 4-34 16,1-4-17-16,0 4-9 0,5-1-4 0,-4 1-4 0,-2 3-4 0,7-3-5 16,0 3-2-16,0 1-3 0,-7-5-3 0,8 5-3 0,-2 2-3 0,2-2-5 15,5 0-3-15,-6-1-3 0,-6 4-2 0,12-4-2 0,-12 4-2 16,5-4-2-16,-5 1-1 0,6 3-1 0,0-4 0 0,1 0-2 0,-8 1-1 15,6-1 1-15,-5-3 0 0,0 3 0 0,6-4 0 0,-7 1 0 0,-6 3 3 16,6-3 1-16,2-4 4 0,-8 4 6 0,6-4 6 0,-6 3 11 0,0-3 10 16,0 0 10-16,0 0 10 0,0 0 9 0,0 0 5 0,0 0 2 15,6-3 3-15,-6-1 3 0,6 4 0 0,-6-4-1 0,8-3 0 0,-8 3-2 16,6-3-5-16,0 4-9 0,-6-5-7 0,7 1-11 0,-1 0-7 0,1-4-8 16,0 3-5-16,-1-3-3 0,-6 4-2 0,6-4-3 0,0 0-3 0,2 0-2 15,-2 0-5-15,0 0-8 0,1 0-7 0,6 0-10 0,-6-4-10 16,-1 4-12-16,0 0-13 0,8 0-13 0,-8 1-15 0,0-1-17 0,1 0-20 15,0 0-25-15,6 3-25 0,-7 1-27 0,0 0-30 0,1-1-29 0,6 4-27 16,-7 1-31-16,1-1-21 0,6 4-19 0,-6-4-11 0,6 4-9 16,0 0-6-16,-7 0-6 0</inkml:trace>
  <inkml:trace contextRef="#ctx0" brushRef="#br0" timeOffset="-166518.15">19036 1729 257 0,'-6'4'266'0,"0"-4"-18"0,-2 3-18 15,2-3-19-15,-6 4-18 0,5-4-18 0,0 4-17 0,-6-1-15 0,7 1-15 16,-8 0-13-16,8-1-13 0,0 1-11 0,0 0-11 0,-8 3-10 15,8 0-10-15,-1 1-6 0,1-5-7 0,-8 4-6 0,8 1-5 0,0-1-3 16,-1 4-5-16,0-4-4 0,7 1-4 0,-6-1-4 0,0 0-4 0,6 1-2 16,0-1-3-16,0-4-4 0,0 5-2 0,0 0-1 0,0-5-1 0,0 5-1 15,0-5-1-15,0 1-2 0,6 0-1 0,-6-1-1 0,6 1-1 0,1-1-2 16,0 1-2-16,-1-4 0 0,-6 0-4 0,13 4-1 0,-6-4-3 0,6 0-2 16,-7 0-4-16,8 0-2 0,-2-4-4 0,2 4-1 0,-2-4 0 0,1 4 0 15,1-3 0-15,-2-1 3 0,2 1 1 0,-2-1 4 0,2 0 4 16,5 1 5-16,-6-1 8 0,0-3 7 0,-7 3 7 0,8-3 7 15,-1 2 10-15,0-2 5 0,-7 4 7 0,7-5 6 0,-7 1 8 0,2 0 3 0,4 3 5 16,-5-3 5-16,-1 3 3 0,1-3 1 0,-7 3 2 0,6 0-1 16,1-3 1-16,-1 7-4 0,-6-4-3 0,0 1-6 0,6 3-6 0,-6-4-6 15,8 4-8-15,-8 0-7 0,0 0-6 0,0 0-6 0,0 0-6 0,0 0-4 16,0 4-6-16,6-4-3 0,-6 3-4 0,6-3 0 0,-6 4-1 16,0 3 1-16,0-3 1 0,0 0 1 0,0-1 3 0,0 1 1 0,0 3 2 0,0-3 0 15,0 0 1-15,0-1 1 0,0 1-1 0,0 0 1 0,0-1 2 16,0 1 0-16,0 0 2 0,0-4 2 0,0 3 2 0,0 1 2 0,0-4 1 15,0 0 4-15,0 0 4 0,0 0 2 0,0 0 5 0,0 0 3 0,0 0 8 16,0 0 3-16,0 0 7 0,0 0 4 16,7 0 3-16,0-4 2 0,-1 4-1 0,-6 0 0 0,6-3-2 0,1 3-2 0,-1-4-3 0,1 0-2 0,6 1-2 15,-7-1-2-15,1 0-3 0,0 1-4 0,5-5-3 0,-5 5-3 16,-1-1-3-16,8 0-1 0,-8 1-1 0,0-1 1 0,8 0 1 0,-8 1-1 16,1-1 2-16,-1 4-4 0,1-4-4 0,-7 4-5 0,6 0-7 0,-6 0-3 15,0 0-4-15,0 0-4 0,0 0-1 0,0 0-3 0,7 4-1 16,-7-4-6-16,6 4-2 0,-6-4-7 0,0 3-6 0,6 1-9 0,-6-4-7 15,8 4-10-15,-8-1-11 0,0 1-16 0,0-4-18 0,0 4-21 16,0-4-23-16,0 3-30 0,0-3-32 0,0 4-38 0,0-4-42 0,0 0-51 0,0 0-54 16,0 0-71-16,0 0-80 0,0 0-35 0,0 0-13 0</inkml:trace>
  <inkml:trace contextRef="#ctx0" brushRef="#br0" timeOffset="-166270.72">19681 1721 290 0,'0'0'356'15,"0"0"-47"-15,0 0-48 0,0 0-36 0,0 0-31 0,0 0-23 0,-6 4-22 16,6-4-18-16,-6 4-15 0,-2 0-13 0,2-1-13 0,0 1-13 0,-1 0-9 16,1 3-6-16,-1-3-5 0,-6-1-5 0,7 5-4 0,0-5-5 0,-2 1-7 15,2 3-6-15,0-3-4 0,-1 0-4 0,7 3-6 0,-7-4-3 0,1 1-4 16,6 0-4-16,0-1-3 0,-7 1-8 0,7 0-8 0,0-1-8 15,0-3-10-15,7 4-8 0,-7-4-12 0,6 4-11 0,1-4-12 0,-7 0-14 16,13 3-17-16,-7-3-19 0,2 0-21 0,4 0-23 0,-6-3-22 0,8 3-27 16,-8 0-29-16,1-4-41 0,5 4-48 0,-4-4-43 0,-2 1 16 15</inkml:trace>
  <inkml:trace contextRef="#ctx0" brushRef="#br0" timeOffset="-165826.84">19779 1425 302 0,'0'-4'520'0,"-7"-3"-33"0,7 7-53 0,0-4-85 0,-6 0-104 0,6 4-59 15,0 0-39-15,0 0-22 0,0 0-13 0,-6 0-11 0,6 4-9 0,-8 0-6 16,8-1-10-16,-6 5-5 0,6-1-6 0,0 0-2 0,0 1-2 0,0 3 1 16,0 0 2-16,0 0 0 0,0 0 0 0,6 0-2 0,-6 3-2 0,8-3-6 15,-2 4-7-15,0-4-4 0,1 0-6 0,-1 3-6 0,1-3-4 0,0 1-4 16,-1 2-4-16,0-3-3 0,0 0-4 0,2 0-1 0,-2 0-2 0,0-3-2 15,1 3 0-15,0-4-2 0,-1 4 0 0,-6-4-2 0,7 0 1 16,-1 1-2-16,-6-5 0 0,6 5 0 0,-6-1 1 0,0-3-1 0,8 0 0 16,-8-1 2-16,6 1 0 0,-6 0 2 0,0-4 2 0,6 3 2 0,-6-3 2 15,6 0 3-15,-6 0 3 0,0 0 2 0,7 0 2 16,0 0 2-16,-1 0 1 0,1-3 0 0,-1 3-1 0,1-4 1 0,6 4 0 0,-7-4-3 16,8 1 1-16,-2-1-3 0,-5 0-1 0,6 4-2 0,0-3-2 15,-7-1-2-15,8 0-3 0,-8 0-1 0,7 4-1 0,-6-3-2 0,-1 3-3 0,-6 0-2 16,7 0-2-16,-7 0-1 0,0 0-1 0,6 0-2 0,-6 0-1 15,6 3 0-15,-6-3-1 0,0 4 0 0,0 0 0 0,0 0 0 0,0-1 0 16,0 1 0-16,0 0 1 0,-6-1 3 0,6 1 2 0,-6 0 2 0,-1-1-1 16,1 1 0-16,-1 0 0 0,-6-1-2 0,-1 1-2 15,8 0-3-15,-13-1-7 0,6 1-8 0,0 0-11 0,-7-4-11 0,8 3-11 0,-8-3-16 16,7 4-17-16,-7-4-21 0,8 0-22 0,-8 0-25 0,7 0-24 16,-1 0-32-16,2 0-36 0,-2 0-40 0,8 0-41 0,0-4-53 0,-1 1-55 0,7 3-48 15,-7-8-44-15,7 5-14 0,7-1 282 0</inkml:trace>
  <inkml:trace contextRef="#ctx0" brushRef="#br0" timeOffset="-165446.75">20150 1476 0 0,'6'-11'43'16,"1"4"495"-16,-7 0 13 0,7 3-43 0,-7 0-74 0,6-3-82 0,-6 3-90 16,0 0-56-16,0 4-40 0,0-3-26 0,0 3-17 0,0 0-16 0,0 0-14 15,0 3-12-15,0-3-12 0,0 4-11 0,0 3-9 0,0 1-7 0,0-1-2 16,0 1-1-16,0 3 2 0,0 0 1 0,0-1 2 0,0 5 1 15,6-4 0-15,-6 0-1 0,0 4-2 0,0-1-5 0,8-3-5 0,-8 4-3 16,6-4-5-16,-6 0-2 0,0 4-5 0,6-4-3 0,-6 0-3 0,7 0 0 0,-1 0-2 16,1 0 0-16,-1-4 0 0,-6 4-2 0,7-4 1 0,5 0-1 15,-4 1 0-15,-2-5 1 0,0 5 0 0,8-4 1 0,-8-1 1 0,0 1 0 16,1 0 0-16,6-1 0 0,-6-3 0 0,5 4 0 0,2-4 0 0,-8 0-1 16,7-4-2-16,0 4-2 0,0-3-4 0,1-1-3 0,5 0-2 15,-6 1-3-15,0-1 0 0,-1 0-2 0,2-3-2 0,-1 3 1 0,0-3 0 16,0-1 1-16,0 5 0 0,0-5 2 0,-7 5 4 0,8-4 2 0,-8 3 4 15,0 0 3-15,7 1 1 0,-6-1-1 0,-7 0 1 0,7 4-1 16,-1-3-4-16,-6 3-3 0,6-4-2 0,-6 4-3 0,0 0 0 0,0 4-2 0,8-4-1 16,-2 3 0-16,0-3-2 0,0 4 0 0,-6-4 1 0,7 4 0 15,6-1 1-15,-6 1 2 0,-1 0 4 0,8-4 0 0,-8 3 2 0,6 1-2 16,2-1-3-16,-1-3-7 0,0 4-10 0,6 0-14 0,-5-4-16 0,5 0-20 16,1 3-23-16,0-3-28 0,-2 0-34 0,2 0-44 0,7 0-49 15,-9 0-80-15,2-3-94 0,0 3-70 0,-1 0-60 0,1-4-25 0,-7 0-8 16</inkml:trace>
  <inkml:trace contextRef="#ctx0" brushRef="#br0" timeOffset="-162274.16">14021 12353 331 0,'-12'-4'562'0,"5"1"-40"0,-6-1-68 16,6 0-75-16,1 1-79 0,-7-1-47 0,6 1-29 0,1-2-18 0,6 2-14 16,-6 3-14-16,-1-4-17 0,7 4-16 0,0-4-18 0,-7 1-16 15,7 3-13-15,0 0-11 0,0 0-11 0,0 0-8 0,0 0-10 16,0 0-7-16,7 0-7 0,-7 0-8 0,0 0-7 0,0 0-5 0,7 0-8 15,-1 0-2-15,-6 0-4 0,6 3-2 0,1-3-2 16,6 4-2-16,-7 0-1 0,7-1 1 0,1 5-2 0,6-1 1 0,-1 1 2 0,0-1 2 16,0 4 2-16,1 0 2 0,6 0 4 0,1 0-1 0,-1 0 2 15,-1 0 0-15,1 0 1 0,7 3-1 0,-1-3 2 0,-6 0 0 16,7 1 0-16,-7-1 2 0,0 0 0 0,1 0 0 0,-1-4-1 0,0 4-2 16,-1 0-1-16,1-4-2 0,-6 0 0 0,-1 1-3 0,1-1-3 15,0-3-6-15,-1-1-5 0,-5 5-8 0,-2-5-8 0,2 1-11 0,-2 0-12 16,-5-1-16-16,6-3-15 0,-6 4-19 0,-1-4-21 0,0 0-23 15,1 0-26-15,-7 3-29 0,0-3-32 0,0 0-48 0,0 0-57 16,0 0-83-16,0 0-94 0,13 0-54 0,-7-3-36 0,-6 3-11 16,7 0 3-16</inkml:trace>
  <inkml:trace contextRef="#ctx0" brushRef="#br0" timeOffset="-161756.04">14940 12243 133 0,'0'-4'536'0,"0"1"-34"0,0-5-58 0,0 5-67 16,0-1-71-16,0 0-42 0,0-3-26 0,0 4-18 0,-7 3-11 0,7-4-13 16,0 0-12-16,0 1-15 0,-6 3-14 0,6-5-17 0,0 5-13 15,0 0-15-15,0 0-14 0,0 0-12 0,0 0-12 0,0 0-10 16,0 0-10-16,0 0-11 0,0 0-9 0,0 0-9 0,-7 0-6 0,7 5-4 15,-6-5-4-15,-1 3-3 0,1 1 1 0,0 0 0 0,6-1 2 16,-8 4 2-16,2 1 4 0,-7 3 3 0,7-4 3 0,-1 4 5 16,-6 0 3-16,7 4 4 0,-8-4 3 0,2 3 2 0,5 1 4 0,-12 3 1 15,6-3 2-15,-1 3 0 0,2 1 0 0,-2-1 0 0,2 0 0 0,-2 0 0 16,1-3-3-16,1 7 1 0,-2-3 0 0,2-1-2 0,-8 0 0 16,7 0-3-16,7 1-1 0,-8-1-2 0,2 0-1 0,4 1-3 15,-4-1-1-15,-1-3-3 0,-1 3-1 0,8 0-3 0,-6-3 0 16,4 3-2-16,-4 0-1 0,-1 1-2 0,-1-4-1 0,8 3-1 0,-8-3-1 15,2 3-3-15,-1-4 0 0,6 1 0 0,-6 3-2 0,1-3 0 16,4-1-1-16,-4 2-1 0,-2-2-2 0,8 1 1 0,-7-1-1 16,7-3-1-16,-1 4 1 0,0-4-1 0,-5 0-2 0,6 0 0 0,-2 0 1 15,-4 0-2-15,5 0 0 0,1-4 0 0,6 4 1 0,-7-3-1 0,0 3 0 16,1-4-1-16,0 0 0 0,-1 1 1 0,0-1-2 16,7 0 0-16,0-3 1 0,-6 3-1 0,6-3-1 0,-6 3-1 15,6-3 2-15,0-1-1 0,0 1 0 0,0 0 0 0,0-1 0 0,0 1 0 16,0-4-1-16,0 4 0 0,0-4 1 0,0 0 0 0,0 0-2 0,0 0-4 15,0 0-5-15,0 0-11 0,0 0-11 0,0 0-15 0,0 0-16 16,0 0-20-16,6 0-19 0,0 0-28 0,-6 0-28 0,7 0-39 0,0-4-45 16,-1 4-60-16,0-4-66 0,8 1-103 0,-1-5-120 15,-1 5-61-15,8-5-30 0,0 1-6 0,-1 0 4 0</inkml:trace>
  <inkml:trace contextRef="#ctx0" brushRef="#br0" timeOffset="-161435.95">15116 12804 70 0,'0'0'572'0,"0"0"8"0,0 0 9 0,0 0-89 0,0 0-133 0,0 0-86 16,0 0-60-16,0 0-38 0,0 0-24 0,0 0-17 0,0 0-15 0,6 0-15 15,-6 0-14-15,7 0-11 0,-1 0-11 0,-6 0-5 0,7 0-6 16,-1 0-4-16,1 0-2 0,-1 0-2 0,-6 0-1 0,14 0-1 0,-8 0 1 16,7 0-4-16,-6 0-1 0,5 0-3 0,1 0-3 0,1 0-3 15,-2-4-5-15,2 4-4 0,5 0-5 0,-6-4-3 0,6 4-5 0,-5-3-5 16,5 3-8-16,-6-4-8 0,0 0-9 0,1 4-10 0,-2-3-12 16,-6 3-14-16,8-4-13 0,-8 4-20 0,1-4-19 0,-1 4-22 15,1 0-23-15,-7-3-25 0,0 3-24 0,0 0-31 0,0 0-31 16,0 0-40-16,0 0-44 0,-13 0-38 0,6 0-35 0,1 0-56 0,-8 0-66 15,2 0-28-15,6 0-10 0</inkml:trace>
  <inkml:trace contextRef="#ctx0" brushRef="#br0" timeOffset="-161168.86">15051 12708 0 0,'-6'0'57'0,"-2"0"360"0,2-3-78 0,6 3-51 0,-6 0-36 0,6 0-24 16,0-4-16-16,0 4-14 0,0 0-11 0,0 0-12 0,0-4-8 15,0 4-9-15,6 0-7 0,-6-3-6 0,6 3-7 0,2-4-6 16,-8 4-8-16,6 0-6 0,7-4-6 0,-7 1-6 0,1 3-6 0,-1-4-7 16,7 4-10-16,1-4-9 0,-2 1-9 0,1-1-8 0,0 4-9 15,0-4-8-15,1 1-5 0,5-1-5 0,-6 0-6 0,0 4-2 16,0-3-4-16,0-1-4 0,7 4-4 0,-8-4-3 0,2 4-3 0,-1-3-7 16,-1 3-5-16,2-4-7 0,-8 4-9 0,7-3-10 0,0 3-10 15,-6-4-14-15,5 4-16 0,-4 0-21 0,-2 0-24 0,0 0-34 16,-6 0-38-16,0 0-60 0,0 0-69 0,0 0-95 0,0 0-107 0,-6 0-52 15,6 4-24-15,-6-1-8 0,6-3 282 0</inkml:trace>
  <inkml:trace contextRef="#ctx0" brushRef="#br0" timeOffset="-160576.08">16294 12078 168 0,'-6'-3'573'0,"-7"-5"-44"0,6 5-75 0,1-1-69 0,0-3-69 0,-1 3-41 16,0 0-30-16,1-3-18 0,-7 3-12 0,7 0-11 0,-1 1-11 15,0-1-12-15,-5 0-12 0,12 1-13 0,-14-1-11 0,14 0-11 0,-6 4-10 16,-1-3-10-16,1-1-10 0,-1 4-7 0,1 0-8 0,-1 0-9 15,7 0-13-15,-6 0-10 0,0 0-12 0,-2 0-9 0,2 4-7 16,0-1-4-16,6 1-4 0,-13 0-1 0,6 3 0 0,1 0 1 0,-7 1 0 16,6-1-1-16,0 4 2 0,1 0-1 0,0 0 0 0,-8 4 2 15,8-1 1-15,6 1-1 0,-6 0-1 0,-1-1-2 0,1 5-2 0,6-4-4 16,0 3-1-16,0 0-3 0,0 4-2 0,0-4 0 0,0 1-2 0,0 2 2 16,0-2 0-16,0 3 1 0,0 0 1 0,6 0 0 0,-6 0 2 15,7 0 0-15,-7 0 0 0,6 0 2 0,-6 0 1 0,0 0 0 16,6 0 2-16,-6 0 0 0,7 0 1 0,-7-1 0 0,0 2-1 15,0-5-1-15,0 4-1 0,0 0 1 0,0 0 0 16,-7-4-1-16,7 0-1 0,-6 1 0 0,0-1-1 0,-1 1 0 0,1-5-4 0,-1 1-6 0,-6-1-9 16,7 1-11-16,-1 0-12 0,-6-4-17 0,0 0-18 0,6-1-22 15,-6 2-22-15,1-5-24 0,-2 1-26 0,1-1-27 0,0 0-33 16,0 0-31-16,1-3-35 0,-2 0-35 0,-6-1-39 0,8-3-41 0,-1 0-46 16,-1 0-60-16,2 0-68 0,-8 0-34 0,14-3-20 0,-8-5 4 15,8 5 493-15</inkml:trace>
  <inkml:trace contextRef="#ctx0" brushRef="#br0" timeOffset="-160396.03">15585 12675 0 0,'0'-7'218'0,"-7"0"144"0,7 3-53 0,0 0-31 15,0-3-22-15,0 3-16 0,0 1-12 0,0 3-13 16,7-4-13-16,-1 1-12 0,-6-1-11 0,14 0-12 0,-8 4-13 0,6-3-11 16,2-5-11-16,-1 4-9 0,7 0-13 0,-2 1-10 0,2-1-11 0,0 1-11 15,-1-1-10-15,1-3-8 0,6 3-7 0,-7 0-7 16,7-3-5-16,1 3-9 0,-1 1-6 0,0-5-9 0,-7 5-9 0,7-1-13 0,0-3-13 15,1 7-18-15,-1-8-19 0,-7 5-24 0,1-1-26 0,-1 4-34 16,0-3-36-16,1-1-56 0,0 0-65 0,-1 1-95 0,-5 3-113 0,5-4-61 16,-6 0-35-16,0 1-10 0,7-1 295 0</inkml:trace>
  <inkml:trace contextRef="#ctx0" brushRef="#br0" timeOffset="-159962.08">16927 11976 529 0,'-8'-4'575'15,"8"-3"-58"-15,-6 3-95 0,6 0-75 0,0 1-63 0,-6-1-41 0,6-3-31 16,-7 7-19-16,7-4-17 0,-6 0-15 0,6 4-15 0,0-3-14 15,-7 3-15-15,7 0-11 0,-6-4-9 0,6 4-9 16,0 0-4-16,0 0-4 0,-7 0-3 0,1 0-1 0,0 0-4 0,-2 0-4 16,8 4-4-16,-6-4-2 0,0 3-4 0,-1 1-4 0,0 0-3 0,-5-1-2 0,-1 5-3 15,-1-5-1-15,2 8-1 0,-2-3-2 16,2 3-1-16,-8-1-2 0,7 5 1 0,-7 0-1 0,8-4-1 0,-8 7-1 0,7-3-1 16,-7 3-2-16,8 0-3 0,-8 1-3 0,7-1-2 0,-1 0-5 0,2 0-4 15,-2 5-6-15,2-5-3 0,5 4-4 0,-6-4-2 0,6 4-4 16,1 0 2-16,6-4 2 0,-6 5-2 0,6-5 1 0,0 4 2 0,0-4 0 15,0 0 2-15,0 1 1 0,6-1 1 0,-6 1 2 16,6-5 2-16,1 1 0 0,-1 0 1 0,1-1-1 0,0 1-2 16,5-4-5-16,2 3-8 0,-8-6-8 0,7 3-10 0,0-4-16 0,0 0-14 0,1 0-20 15,-2 1-23-15,8-4-24 0,-1 0-27 0,-5-1-36 16,4 1-37-16,-4-4-52 0,5 3-58 0,-5-3-76 0,5-3-85 0,0 3-77 16,1 0-73-16,-1-4-30 0,7 1-5 0,-6-5 8 0,6 5 481 15</inkml:trace>
  <inkml:trace contextRef="#ctx0" brushRef="#br0" timeOffset="-159342.6">17284 12232 513 0,'7'-4'569'0,"-7"1"-53"0,7-1-83 0,-7 0-77 0,6-3-75 0,0 4-44 15,1 3-27-15,0-4-20 0,-7 0-15 0,6 1-17 0,1 3-19 0,-1-5-17 16,0 5-19-16,2-3-13 0,-2 3-11 0,0 0-11 0,0 0-12 15,8 0-10-15,-8 0-9 0,7 3-7 0,-7 2-7 0,8-5-6 16,-1 3-6-16,-6 1-3 0,5 3-5 0,1-3-2 0,-6 3-2 0,6 0-1 16,-7 1-1-16,1-1-1 0,0 0 1 0,-1 4 0 0,0-3-1 15,-6 3 2-15,0-4-1 0,0 4 0 0,0 0 0 0,0-4 1 0,0 5-2 16,0-5 2-16,-6 4 0 0,0-4 1 0,-1 4 0 0,0-4 2 16,1 1 1-16,0 3 1 0,-8-4 2 0,8 0 2 0,-7 0 0 0,0 1 2 15,6-1 3-15,-5-3 0 0,-2 3 3 0,8 0 0 0,-7-3 1 16,-1 0 1-16,8 3 0 0,-6-3 0 0,4-1 0 0,-4 1 0 15,5 0 1-15,1-4 1 0,6 4 1 0,-7-1 1 0,0-3 3 0,7 0 2 16,0 0 1-16,0 0 0 0,0 0-1 0,7 0-3 0,-7-3-2 16,7-1-3-16,-1 0-5 0,1 0-2 0,-1 1-2 0,0-5-3 0,8 5-4 15,-2-5-5-15,2-3-4 0,-1 4-4 0,-1-4-4 0,2 4-1 16,6-4 0-16,-8-4 1 0,8 4 1 0,-1 0 4 0,1 0 2 16,-1-3 3-16,1 2-1 0,-6-2 2 0,4 3 1 0,-4 0 1 0,5-4 2 15,-5 4 2-15,-2 0 1 0,2 0 0 0,5 0 0 0,-13 4 2 0,8-4-1 16,-2 4 3-16,-6 0 1 0,2-1 2 0,-2 0 4 0,0 1 1 15,-6 4 6-15,7-5 2 0,-7 5 4 0,0-1 4 0,0 0 2 16,0 4 5-16,0-3 1 0,0 3 1 0,0-4 1 0,0 4-2 16,0 0-3-16,0 0-4 0,0 0-6 0,0 0-5 0,0 0-4 0,-7 0-5 15,1 0-4-15,6 4-3 0,-6-4-4 0,-2 3-5 0,2 1-1 0,-6 0-3 16,5 3-1-16,0 0 1 0,1 0 0 0,-7 1 1 0,7 0 2 16,-2 3 1-16,-4-1 2 0,6 1 1 0,-2 0 1 0,-4 0 0 15,5 0-1-15,1 4 0 0,-8-4 0 0,8 0 0 0,0 3-1 0,6-3 1 16,-6 4-1-16,-2-4 1 0,8 0 1 0,0 0 1 0,0 0-1 15,0 0 1-15,0-3 0 0,0 2 2 0,8-2 0 0,-2 3 1 16,-6-4 2-16,12 0 1 0,-5 1 1 0,0-5 1 0,6 1 0 0,-1 3-1 16,-4-3-4-16,4-4-5 0,2 4-7 0,-2-4-9 0,1 4-11 15,1-4-16-15,-2 0-15 0,8-4-20 0,-7 4-19 0,7-4-26 0,-1 4-27 16,-6-4-30-16,7 1-30 0,-7-1-43 0,-1-3-48 0,2 3-64 16,-2-3-70-16,2-1-76 0,5 1-77 0,-5 0-31 0,-2-1-6 15,2-2 6-15,-2 2 596 0</inkml:trace>
  <inkml:trace contextRef="#ctx0" brushRef="#br0" timeOffset="-158949.52">17955 11972 0 0,'0'-7'316'16,"0"-1"226"-16,0 5-11 0,7-5-63 0,-7 1-87 0,6 3-52 15,-6-3-34-15,0 3-24 0,7-3-16 0,-7 3-14 0,7 1-14 0,-7-1-14 16,6 1-19-16,-6-2-16 0,0 2-16 0,6 3-17 0,-6-4-15 16,6 4-16-16,-6-4-14 0,0 4-13 0,0 0-14 0,8 0-12 0,-2 4-10 15,0-4-11-15,1 0-7 0,0 4-7 0,6-1-6 0,-1 5-4 16,2-4-5-16,5 3-1 0,1 0 0 0,-7 1 1 0,6 3 3 16,7 0 0-16,-6 0 2 0,-1 0 2 0,7 0 1 0,0 3 2 0,1 1-1 15,-8-1 0-15,7 1-1 0,-6-4 1 0,6 4 1 0,-7 0-2 0,1-1 0 16,0 1-1-16,-1-1-1 0,0 1-1 0,1 0-3 0,-7-1-1 15,0 1 0-15,0 0-2 0,0-1-1 0,-7 1-1 0,8 0-2 16,-8-1 0-16,-6 1-1 0,6-4-1 0,-6 3 1 0,0 1-1 16,-6 0 1-16,6-4-1 0,-6 4 3 0,-1-4-3 0,-6 0-3 0,6 3-10 15,-5-3-11-15,-2 0-16 0,-5 0-20 0,-1-4-23 0,1 4-23 0,0 0-31 16,-8-3-31-16,1 3-40 0,0-4-44 0,0 1-62 0,0-1-69 16,-7 0-88-16,8 4-96 0,-9-3-66 0,2-1-49 0,-1-4-12 0,1 5 2 15</inkml:trace>
  <inkml:trace contextRef="#ctx0" brushRef="#br0" timeOffset="-92282.41">19486 4480 0 0,'0'-3'520'0,"0"-1"42"16,-6 0 0-16,6 4-89 0,0-3-137 0,-7-1-82 0,7 0-56 16,-7 1-29-16,7 3-14 0,0-4-5 0,-6 4-3 0,6-4-5 0,-6 4-7 15,6-4-11-15,-8 4-15 0,8-3-13 0,0 3-14 0,0 0-9 16,0 0-9-16,0 0-5 0,0 0-5 0,0 0-4 0,0 0-4 0,0 0-5 15,0 0-6-15,0 0-7 0,0 0-6 0,0 0-4 0,0 0-4 16,0 0-4-16,0 0-3 0,0 0-3 0,-6 0-2 0,6 0 0 0,-6 0-5 16,-1 3 1-16,7-3-1 0,-6 4-2 0,-1-4 2 0,1 4-2 15,-1 0 2-15,1-1 1 0,0 1 3 0,-8 3 1 0,8-3 3 0,-8 3 1 16,1 1 3-16,1 3 3 0,-2-4 2 0,2 4 3 0,-2 0 1 16,1 0 1-16,1 3 3 0,-2-3 0 0,2 4 1 0,-2-1-1 0,-5 2 1 15,6-2-2-15,0 1 0 0,-1 3 0 0,2-3-3 0,-1 3 0 16,-7 0-2-16,7 0-1 0,0 1-1 0,0-1-3 0,6 1-2 15,-5-1-1-15,5 0-2 0,1 0 0 0,-1 1-3 0,0-1 1 0,1 1-3 16,6-1 0-16,0 0 0 0,0 0 0 0,0-3-2 0,6 3 0 16,-6-3 0-16,7-1-1 0,0 2-1 0,-1-2 1 0,1-3 0 0,-1 0 0 15,0 0-2-15,1 0 1 0,0 0 0 0,5-4-1 0,-5 4 0 16,0-4-1-16,-1 1 0 0,7-5-2 0,-6 5-1 0,-1-5-2 16,1 1-3-16,5 0-3 0,2-1-6 0,-8 1-5 0,7-4-8 0,0 4-10 15,0-4-10-15,1 0-13 0,-2 0-16 0,8 0-14 0,-7 0-17 16,7-4-20-16,-1 4-21 0,0-4-23 0,-6 1-22 15,13-1-31-15,-6 0-33 0,6 1-45 0,-7-1-47 0,1 0-72 0,6-3-82 16,-6 3-38-16,-1-3-17 0,7 4 1 0,-6-5 538 0</inkml:trace>
  <inkml:trace contextRef="#ctx0" brushRef="#br0" timeOffset="-91887.31">20105 4696 0 0,'-7'-7'261'0,"7"3"212"0,-7 1-33 0,1-1-71 0,0 4-90 16,-1-4-55-16,1 1-36 0,-1 3-19 0,7-4-13 15,-7 4-8-15,1-4-5 0,0 4-11 0,-2 0-12 0,2 0-16 0,6-3-18 0,-12 3-14 16,5 0-13-16,0 0-8 0,-6 3-9 0,7-3-3 0,0 0-5 16,-8 4-3-16,8 0-4 0,-7-1-5 0,-7 1-3 0,7 3-3 15,0-3-3-15,-7 3-2 0,8 0-2 0,-8 4 0 0,7-3-1 0,-1 0 0 16,2 2-1-16,-1 1 0 0,0 0-1 0,6 0-2 0,-5 0 0 16,-2 0-1-16,8 0-1 0,0 0 1 0,6 0-1 0,0 0 0 0,0 0 0 15,0 0 1-15,0-4-2 0,0 5-2 0,6-6-2 0,0 6 0 16,0-5-2-16,8 1-1 0,-8-1-4 0,7-3-4 0,1 3-3 15,-2-4-4-15,2 1-6 0,-2 3-7 0,8-7-8 0,-1 4-9 0,-5 0-12 16,5-4-15-16,1 0-16 0,0 0-21 0,-2 0-24 0,2 0-34 16,0-4-39-16,-1 4-48 0,1-4-52 0,-7 1-69 0,0-1-78 0,6 0-39 15,1 1-17-15</inkml:trace>
  <inkml:trace contextRef="#ctx0" brushRef="#br0" timeOffset="-91527.93">20437 4462 0 0,'0'-7'239'0,"0"3"292"0,0 0 16 0,0-3-71 0,0 7-114 0,0-4-80 16,0 0-63-16,0 4-36 0,0-3-20 0,0 3-10 0,0 0-5 15,0 0-9-15,0 0-7 0,0 0-11 0,6 0-13 0,1 0-11 16,-1 0-10-16,0 3-8 0,8 1-5 0,-1 0-5 0,0-1-1 0,6 5-2 16,1-4-3-16,0 3-1 0,-1 4-2 0,7 0-4 0,0 0-2 15,0 3-5-15,1-3-5 0,-2 4-3 0,8 0-6 0,-8-1-4 16,2 4-3-16,-1-2-2 0,0 2-3 0,0 0-3 0,1 0-1 0,-9 1-2 16,2-1-1-16,0 0-2 0,-7 0-1 0,-1 1-2 0,-4-4-1 15,-2 3-1-15,0 0-3 0,-6-3-6 0,-6 3-7 16,0-3-10-16,-14-1-13 0,7 5-14 0,-13-4-16 0,6-4-20 0,-12 3-23 0,-1 1-31 15,-6-1-34-15,-1-3-51 0,-5 0-61 0,-1 4-104 0,-5-4-127 16,5 0-75-16,-6 0-52 0,0 0-19 0,0 0-5 0</inkml:trace>
  <inkml:trace contextRef="#ctx0" brushRef="#br0" timeOffset="-87867.65">27574 4282 0 0,'0'-4'54'0,"0"1"366"0,0 3-77 16,0-4-66-16,0 1-62 0,0-1-38 0,-6 4-25 0,6-4-13 16,-6 4-6-16,6-3-4 0,0 3-1 0,-7 0-5 0,7-4-6 0,-6 4-8 15,6 0-9-15,-7-4-7 0,1 4-10 0,6 0-6 0,-7 0-5 0,1-3-3 16,6 3-4-16,-7 0-3 0,7 0-4 0,-7 0-4 0,1 0-5 16,0 0-3-16,6 0-4 0,-7 0-3 0,0 0-2 0,1 0-1 0,6 0-2 15,-6 0-1-15,-1 0-3 0,1 0-1 0,-1 0-1 0,-6 0-1 16,7 3-1-16,-2-3-1 0,-4 0-1 0,6 4-2 0,-8-4 1 0,1 4-3 15,1-1 0-15,-2-3-1 0,2 4 0 0,-2 0-2 0,1 3 0 0,0-4-2 16,0 5-2-16,-7-1 0 0,8 0-2 0,-1 1-1 0,-1-1 0 16,2 4 0-16,-8 0 0 0,7 0 1 0,0 0-2 0,6 4 1 15,-5-4-1-15,5 3 0 0,-6 1 0 0,13 0 1 0,-6-1 1 0,6 1-1 16,0 0 0-16,0 0 0 0,6-1 1 0,-6 1-2 0,6-1 0 16,8-3 0-16,-8 4-3 0,0 0 1 0,7-5 0 0,1 1-2 15,-2 1 0-15,2-1-2 0,5 0 0 0,-6 0-2 0,6-4-1 0,-5 0-1 16,5 1-2-16,1-1-1 0,6-3-3 0,-6 3-2 0,5-3-3 15,-5-1-3-15,0 1-4 0,6 0-4 0,-7-4-4 0,1 3-5 0,-1-3-8 16,1 0-8-16,-1 0-9 0,0 0-12 0,-5 0-12 0,-1 0-15 16,0-3-17-16,6 3-21 0,-13-4-24 0,8 4-33 15,-8-4-42-15,8 1-48 0,-8-1-51 0,1 0-67 0,5 1-75 0,-5-1-34 0,0 0-17 16</inkml:trace>
  <inkml:trace contextRef="#ctx0" brushRef="#br0" timeOffset="-87494.05">28077 4399 0 0,'-8'-3'37'16,"8"-1"424"-16,-6-3-11 0,6 7-74 0,-6-4-106 0,6 4-66 0,0-3-42 15,-7 3-24-15,7 0-15 0,-6-4-7 0,6 4-4 0,0 0-8 16,0 0-8-16,0 0-12 0,0 0-12 0,-7 0-10 0,7 0-10 0,0 4-7 16,-7-4-5-16,7 0-2 0,-6 0-2 0,6 3 1 0,-6-3 0 15,0 4-1-15,-8 0-1 0,8-1-2 0,-1 1-1 0,0-1-2 0,-6 5 0 16,1-1-2-16,5-3-1 0,-6 7-1 0,0-4-1 0,6 0 0 16,-6 1-2-16,7 3-3 0,0 0-2 0,-1-4-3 0,0 4-2 0,1-3-2 15,6 2-1-15,-6-2-1 0,6 3-1 0,0-4-1 0,0 0-1 16,0 1-1-16,6-1 0 0,-6 0-2 0,6-3-2 0,1 3 0 15,0-3-2-15,5 3 0 0,1-3-1 0,-6-1-1 0,6-3-3 0,7 5-4 16,-8-2-5-16,8-3-7 0,-7 4-9 0,13-4-10 0,-13 0-14 16,7 0-15-16,0 0-16 0,-8-4-22 0,8 4-26 0,-1-3-40 15,-5-2-49-15,-2 2-51 0,8-1-54 0,-1 0-66 0,-5 1-73 0,-2-1-35 16,2-3-14-16</inkml:trace>
  <inkml:trace contextRef="#ctx0" brushRef="#br0" timeOffset="-87122.97">28278 4231 115 0,'0'-4'477'0,"0"1"-51"0,0-1-85 0,0 4-68 0,0-4-57 0,6 1-34 0,-6 3-20 15,8-4-12-15,-8 4-8 0,6 0-10 0,-6 0-9 0,0-4-12 16,6 4-11-16,-6 0-12 0,6 0-12 0,-6 0-10 0,7 0-10 0,0 0-5 16,-1 0-5-16,1 0-3 0,6 0-2 0,0 0 1 0,-1 0 0 0,2 4-1 15,5-4 2-15,1 0 0 0,0 0-2 0,-1 4 0 0,7-4-2 16,0 3-2-16,7 1-3 0,-7 0-2 0,0-1-4 0,7 5-5 0,-1-5-4 16,-6 1-3-16,7 3-5 0,-1 1-3 0,-6-1-3 0,7 4-3 15,-7-4-1-15,7 4 0 0,-7 1-1 0,-1-2 1 0,1 1 1 0,0 4 0 16,-6-4-1-16,-1 0 1 0,-5 4 0 0,5-1 1 0,-6-3-1 0,-6 4-2 15,-1-1-3-15,0-3-8 0,-6 4-7 0,-6 0-11 0,0 0-14 16,-7-1-20-16,-7 1-21 0,0-1-32 0,-6 1-36 0,1-4-57 16,-8 4-71-16,1-1-95 0,-2-2-107 0,2 2-56 0,-7-3-30 15,0 4-13-15,0-4 152 0</inkml:trace>
  <inkml:trace contextRef="#ctx0" brushRef="#br0" timeOffset="-77048.77">26213 5499 0 0,'7'-4'133'0,"-7"0"317"0,0 1-57 0,7-5-69 16,-7 5-75-16,0-1-51 0,0 0-37 0,0 1-22 0,0-1-11 0,0 1-5 15,0-2-4-15,0 5-6 0,0-3-9 0,0 0-9 0,0 3-13 16,0-5-9-16,0 5-9 0,0 0-5 0,0 0-5 0,0 0-1 15,0 0-2-15,0 0 0 0,0 0-2 0,0 0 1 0,0 0-1 0,0 0 0 16,0 0-1-16,0 0 1 0,-7 0-2 0,0 0 0 0,1 0 0 16,6 0 1-16,-6 0-1 0,0 0-2 0,-2 0-2 0,2 5-3 0,0-5-2 15,-1 0-3-15,0 3-4 0,1-3-4 0,-7 3-3 0,0-3-1 16,0 5-2-16,0-2-2 0,-7 1 0 0,8 3-1 0,-8-3-1 0,6 3 0 16,-5 0 0-16,6 1 0 0,-6-1 0 0,-1 0 0 0,7 4 1 15,-7-3 1-15,8 2 1 0,-8-2 1 0,7 3-1 0,0 0-1 16,0 0-1-16,0 0-1 0,6-4-2 0,-5 4 0 0,4-3-2 0,2 3 0 15,0 0-2-15,6-4 0 0,0 4-2 0,0-4 0 0,0 4-1 0,6-4-1 16,0 1 1-16,2 3 0 0,-2-4 0 0,0 0-1 0,1 1 1 16,6-1 0-16,0 1 0 0,-7-5 1 0,14 5 0 0,-7-1 0 15,0-3 0-15,0-1 0 0,0 1 0 0,0-1 0 0,7 1-1 0,-8 0-1 16,8-1-4-16,-1 1-4 0,1-4-6 0,0 4-6 0,-1-4-9 16,1 0-8-16,0 0-12 0,5 0-13 0,-5 0-13 0,6 0-17 15,-6 0-16-15,5 0-21 0,1-4-22 0,1 4-25 0,-7-4-29 0,6 4-40 16,-7-3-45-16,1-1-57 0,6 0-64 0,-7 1-62 0,1-1-60 15,-1 1-27-15,-6-1-6 0</inkml:trace>
  <inkml:trace contextRef="#ctx0" brushRef="#br0" timeOffset="-76629.44">26943 5440 0 0,'0'-4'254'0,"-6"4"131"0,-1 0-85 0,0-4-65 16,1 4-55-16,0 0-33 0,6 0-21 0,-7-3-7 0,0 3-2 0,1 0-3 15,-1 0-1-15,1 0-4 0,0 0-4 0,6 0-5 0,-7 0-6 16,0 0-5-16,1 0-5 0,0 0-4 0,-2 0-3 0,2 3-3 0,0-3-2 15,-7 0-2-15,6 0-3 0,1 4-3 0,-7-4-3 0,-1 4-3 16,8-1-6-16,-7-3-4 0,7 5-4 0,-7-2-4 0,0 0-3 16,6 2-3-16,-6-2-3 0,7 1-1 0,-1 3-3 0,0-3-3 0,-5 3-1 15,5-3-4-15,1 3-2 0,-1-3-2 0,0 3-3 0,1 0-2 16,0 1-1-16,6-1-1 0,-8 0 0 0,8-3-1 0,0 3-2 0,8-3 0 16,-8 3-2-16,0-3-1 0,6 3 2 0,0-3-1 0,1-1 0 15,6 1 1-15,-6 0-1 0,5-1 2 0,2 1-1 0,-2 0 0 0,2-4-1 16,-1 4-1-16,6-4 0 0,0 3-3 0,1-3-3 0,0 0-5 15,-1 0-6-15,1 0-5 0,0 0-7 0,-1-3-7 0,1 3-9 0,-8 0-11 16,8-4-12-16,-1 4-13 0,1-4-14 0,-6 4-16 0,4-4-18 16,-4 4-21-16,-1-3-22 0,7 3-33 0,-8-4-39 0,2 0-45 15,-2 1-48-15,1 3-61 0,-6-4-69 0,6 0-30 0,0 1 76 0</inkml:trace>
  <inkml:trace contextRef="#ctx0" brushRef="#br0" timeOffset="-76265.36">27256 5323 67 0,'0'-4'529'0,"0"1"2"0,0-2-5 0,0 2-78 0,0-1-115 15,0 4-71-15,0 0-48 0,0-3-28 0,0 3-18 0,0-4-9 16,0 4-6-16,0 0-7 0,0 0-10 0,0 0-13 0,0 0-15 0,6 0-14 15,-6 0-13-15,0 0-12 0,0-4-10 0,6 4-8 0,-6 0-5 16,8 0-4-16,-2 0-3 0,0 4-4 0,7-4-3 0,-6 0-4 16,6 4-3-16,0-1-2 0,6 1-1 0,-5-1-1 0,11 2 0 0,-5-2 2 15,0 5 1-15,6-5-1 0,-7 5 2 0,7-1 0 0,-6 0-1 16,6-3 0-16,-1 3-3 0,-5 0 0 0,7 1-1 0,-9-1-2 16,2 0-1-16,0 1-1 0,-1-1-2 0,1 0 0 0,-7-3-2 0,0 3-1 15,0 0-2-15,-7-3-1 0,8 3-1 0,-8 1 1 0,-6-5 0 16,0 5-2-16,0-4 0 0,0 3-5 0,-13-3-9 0,6 3-11 0,-12-3-15 15,6 3-17-15,-6 0-20 0,-7 1-25 0,-7-1-25 0,1 4-38 16,-1-4-42-16,-6 4-65 0,-7-4-76 0,7 4-103 0,-7-3-117 16,1 3-56-16,-7 0-29 0,7 0-6 0,-8-4 6 0</inkml:trace>
  <inkml:trace contextRef="#ctx0" brushRef="#br0" timeOffset="-66308.31">26838 6481 0 0,'0'-4'478'0,"0"0"-47"15,0 1-78-15,0 3-70 0,0-4-61 0,0 4-39 0,0-4-25 0,0 4-13 16,0-3-7-16,0 3-4 0,-6-5-3 0,6 5-9 0,0 0-7 16,0 0-11-16,-6 0-12 0,6 0-10 0,0 0-9 0,0 0-7 15,0 0-6-15,0 0-4 0,0 0-2 0,0 0-3 0,0 0-2 0,0 0-1 16,0 0-3-16,0 0-3 0,-7 0-2 0,1 0-4 0,-1 0-5 15,1 0-1-15,-1 0-5 0,1 0-1 0,0 5-3 0,-8-5 0 0,1 3-3 16,7 1-3-16,-7-4-1 0,-7 4-3 0,7 3-2 0,-7-3-2 16,1-1-1-16,-1 4-1 0,0 1 1 0,1-1 1 0,0 0 0 15,0 1 1-15,-1-1 2 0,0 4 1 0,1 0-1 0,-1-4-1 0,7 4 0 16,-6 0 0-16,6 0 0 0,-1 1 1 0,-6-2 0 0,14 1-1 16,-6 0 0-16,5 0-1 0,0 0-1 0,1-3-2 0,-1 3 0 15,7-1-2-15,-6-2 0 0,6-1 3 0,0 4 3 0,0-4 3 0,6 1 4 16,-6-1 3-16,7 4 2 0,-1-3 1 0,1-1 3 0,6 4 2 15,-1-4 1-15,-4 1 2 0,11-1 2 0,-6 0 0 0,0 0 1 0,7 1-1 16,-1-5-3-16,1 5-2 0,-7-5-4 0,12 1-1 16,-5 0-2-16,6-1-2 0,-7 1-1 0,8 0-1 0,-1-4-3 0,0 3-2 15,0-3-3-15,0 0-4 0,1 0-5 0,-2 0-7 0,1 0-8 0,0 0-8 16,-6 0-8-16,6 0-9 0,-7-3-7 0,7 3-8 0,-6 0-10 16,7 0-9-16,-9-4-11 0,-4 4-11 0,5 0-15 0,1-4-14 0,-8 4-17 15,8-3-16-15,-7 3-19 0,-6 0-22 0,6-4-28 0,0 4-36 16,-6-4-43-16,5 4-51 0,1-3-53 0,-6 3-48 0,0-4-48 15,-1 4-17-15,8-4 306 0</inkml:trace>
  <inkml:trace contextRef="#ctx0" brushRef="#br0" timeOffset="-65933.92">27555 6590 0 0,'-6'0'279'0,"-1"-4"131"0,1 1-76 0,-1-1-67 0,1 4-63 0,6-4-38 15,-7 4-24-15,7 0-12 0,-7 0-4 0,7 0-5 0,-6 0-4 0,6 0-8 16,0 0-9-16,0 0-10 0,0 0-11 0,-6 0-12 0,-1 0-8 16,7 0-6-16,0 0-6 0,0 0-3 0,-7 0-3 0,1 0 0 0,0 4-3 15,-1-4-1-15,1 0-2 0,6 4-2 0,-7-4-2 0,0 3-2 16,1 1 0-16,-8 0-1 0,8-1 0 0,0 2 0 0,0-2-1 0,-8 1-1 15,8 3 0-15,-1-3-3 0,-5 3-1 0,4-3-2 0,2 3-2 16,6-3-1-16,-6 3-1 0,6 0-2 0,-6 1-1 16,6-5-2-16,0 5-1 0,0-5-1 0,6 4-1 0,-6-3 0 0,6 3-3 0,0-3 1 15,2 3-2-15,-2-3 0 0,7 3-1 0,0-3-1 16,0 0-2-16,-1-1-2 0,2 1-2 0,6 0-3 0,-7-4-3 0,6 3-4 0,-6 1-5 16,7-4-7-16,-1 0-6 0,1 0-11 0,0 0-11 15,-1 0-14-15,1 0-14 0,-2 0-17 0,2-4-19 0,0 1-24 0,-1 3-25 16,-5-4-40-16,5 0-44 0,-6 4-52 0,6-7-57 0,-5 7-56 15,6-7-56-15,-8 3-25 0,8 0 256 0</inkml:trace>
  <inkml:trace contextRef="#ctx0" brushRef="#br0" timeOffset="-65554.2">27854 6436 0 0,'-6'-3'25'0,"-7"-1"464"0,7 0 16 0,-1 1-64 16,1-1-104-16,6 0-71 0,-7 1-56 0,1 3-32 0,6-4-21 0,0 4-8 15,-6 0-4-15,6 0-4 0,0 0-5 0,0 0-10 16,0 0-13-16,0 0-12 0,0 0-16 0,0 0-13 0,6 0-10 0,-6 0-8 16,0 0-6-16,0 0-2 0,6 0 1 0,1 0 1 0,-7 0 4 15,13 0 1-15,-7 4-1 0,1-1 1 0,5 1 1 0,2 0 1 0,-1-1 2 16,0 1 1-16,0 0 3 0,7 3 1 0,-1 0 2 0,0 0 0 15,1 1-1-15,-1 0-3 0,1 3-6 0,6-1-5 0,-7-2-5 0,1 3-3 16,6 0-7-16,-6 0-2 0,-1 0-4 0,1 0-3 0,-1 3-3 0,1-3-1 16,-6 4-3-16,-2-4-3 0,8 0 0 0,-14 4-3 0,7-4 1 15,-7 0 0-15,2 0 2 0,-2 0-1 0,-6-1 2 0,6 5 2 16,-6-4 0-16,-6 0 0 0,6 0 0 0,-6 0-3 0,-8 0-6 0,8-3-8 16,-7 3-12-16,-7 0-16 0,0-4-17 0,1 4-20 0,-7-4-23 15,0 4-27-15,-7-4-30 0,7 4-38 0,-6-3-43 0,-1 3-63 16,-6-4-74-16,7 0-98 0,-1 0-109 0,1-2-54 0,-2 1-22 0,2 2-6 15,7-4 8-15</inkml:trace>
  <inkml:trace contextRef="#ctx0" brushRef="#br0" timeOffset="-52960.87">31228 7096 0 0,'0'0'438'0,"-6"-4"20"0,6 4-45 0,0-3-66 0,-6 3-80 0,6-4-46 15,0 0-33-15,0 4-16 0,0-3-8 0,0 3-2 0,0-4 0 16,0 4-2-16,0-4-4 0,0 4-5 0,0 0-9 0,0-3-7 16,0 3-8-16,0 0-3 0,-7 0-4 0,7 0-1 0,0 0 2 15,-7 0 0-15,7 0 1 0,0 0-3 0,-6 0-2 0,0 0-5 0,6 0-5 0,-7 0-7 16,0 0-6-16,1 0-9 0,-7 0-7 0,6 0-7 0,1 0-8 15,-7 0-8-15,-1 0-8 0,8 3-8 0,-7 1-6 0,-6 0-5 16,6-1-5-16,-7 1-3 0,0 3-2 0,-5 1-1 0,5 2-1 0,-6 1-1 16,6 0 1-16,-13 0 1 0,8 4 1 0,-1 0 1 0,0 0 0 15,-7 3 1-15,13-4 1 0,-6 5-2 0,1-1 0 0,-1 0-1 16,6 0 0-16,-6 1-1 0,-1-1-3 0,9 1 1 0,-9 3-3 0,7-4 0 16,2 4-2-16,-2-4-2 0,7 0-2 0,-7 5-1 0,6-5-2 15,8 0-2-15,-6 4-2 0,5-4 0 0,0 1-1 0,1-1-1 0,6-4-1 16,0 5 1-16,0-4-2 0,0 3 1 0,6-3-1 0,1-1 0 15,0-3 0-15,5 4 0 0,2-4 0 0,-2 0-1 0,2 0 1 0,5 0-2 16,1-4 0-16,-1 1-3 0,1-1-3 0,6 0-5 0,-6 1-5 16,5-5-8-16,-5 1-11 0,12 0-10 0,-5-1-10 0,-1 1-10 15,6-4-12-15,1 0-14 0,-1 0-12 0,1-4-16 0,-1 4-16 0,7-3-19 16,-6-1-19-16,-1 0-23 0,2 1-26 0,-2-5-28 0,-7 5-31 0,8-1-51 16,-7-3-58-16,0 3-76 0,-6 0-83 0,-1-3-41 0,1 4-14 15,-7-5 3-15,0 4 309 0</inkml:trace>
  <inkml:trace contextRef="#ctx0" brushRef="#br0" timeOffset="-52017.88">31358 7290 0 0,'0'-4'230'15,"0"1"311"-15,0-1 18 0,0 0-38 0,0 4-67 0,0-3-82 16,0-1-86-16,0 0-53 0,0 4-35 0,0-3-17 0,0 3-8 15,0-4-3-15,0 0-4 0,0 4-7 0,0 0-12 0,0 0-13 0,0 0-17 16,0 0-14-16,0 0-16 0,0 0-11 0,0 0-12 0,0 0-8 16,0 0-6-16,0 0-5 0,0 4-3 0,0-4-2 0,0 4-2 0,0-1-3 15,-6 1-2-15,6 3-3 0,-6 1-1 0,6 2 0 0,-6-2 1 0,6 3-1 16,0 4 1-16,-8-1 1 0,8 1-1 0,-6-4-2 0,0 7-1 16,-1-3-3-16,7-1-4 0,-6 1-3 0,-1 3-1 0,7-3-4 15,-7 0-1-15,7 0-2 0,-6-1-3 0,6 1-3 0,0-4-2 0,-6 3 1 16,6-3-2-16,-7 0 0 0,7 0 0 0,0 0-2 0,0-4 1 15,0 1-1-15,0 0 1 0,0-1 0 0,0 0 0 0,0-3 2 0,0 0 1 16,0-1 3-16,0 1 1 0,0-4 3 0,0 3 1 0,0-3 2 16,0 0 1-16,0 0 1 0,0 0 0 0,0-3 1 0,7 3 0 15,-1-4-2-15,-6 1-2 0,13-1-1 0,-6 0-3 0,6-3-2 0,-7 0-3 16,8-4-4-16,-2 3-3 0,1-3-3 0,7 0-2 0,-8-4-1 16,8 4 0-16,-6-3-2 0,5 3 1 0,-6-4 1 0,6 4-1 0,-5-3 2 15,5 3 1-15,-6-1 1 0,0 1 1 0,-7 0 0 0,8 0 2 16,-2 4 1-16,-5 0 0 0,0 0 1 0,-1 3 0 0,1 0-1 0,-1-3 2 15,0 7-1-15,-6-4-1 0,0 1 0 0,8 3-3 0,-8 0 0 16,0 0-1-16,0 0 2 0,6 0-2 0,0 3 1 0,0-3 0 16,-6 4 2-16,8 0-1 0,-2 3 0 0,0-3 1 0,1 3 0 15,-1 0 2-15,8 0 1 0,-8 1 1 0,0-1 1 0,0 4 0 0,2-4-2 16,-2 1 2-16,0-1 0 0,1 4-1 0,0-3 0 0,-1-1 0 0,1 0-1 16,-1-3 1-16,0 3-2 0,1-3 2 0,-7 3 0 0,7-3 0 15,-1-1 2-15,0 1 1 0,-6 0 2 0,0-4 1 0,7 3 3 16,-7-3 2-16,7 4 3 0,-7-4 3 0,0 0 4 0,0 0 2 0,0 0 3 15,0 0 2-15,6-4 1 0,-6 4 0 0,0-3 2 0,7-1 1 16,-7 4 1-16,6-4-2 0,-6-3 0 0,0 3 1 0,6-3-1 0,1 0-2 16,-7-4-2-16,0 4-2 0,7-1-3 0,-7-6-1 0,6 2 1 15,-6 1-2-15,6-3 0 0,-6-1-2 0,0 1-2 0,0-1-1 16,0 0-2-16,0-3-2 0,0 3-1 0,0-3-1 0,0 3-1 0,0 0-1 16,0 1-1-16,0-1 0 0,0 1-2 0,0 3 1 15,0 0-3-15,0 0-4 0,0 0-1 0,0 4-5 0,0-1-5 0,0 1-5 0,-6 0-7 16,6-1-6-16,-6 4-11 0,6 1-10 0,0-1-14 0,0 0-17 15,-7 1-18-15,7 3-23 0,0 0-23 0,0 0-22 0,0 0-26 16,0 0-27-16,0 0-33 0,0 0-38 0,-7 3-62 0,7 1-76 0,0 3-92 16,0-3-98-16,0 0-41 0,0 3-16 0,0 1 4 15,7-5 166-15</inkml:trace>
  <inkml:trace contextRef="#ctx0" brushRef="#br0" timeOffset="-51430.75">32388 6916 0 0,'0'-3'487'0,"0"-1"80"0,-7 4-13 0,7-3-78 16,-7-1-112-16,7 4-69 0,-6-4-43 0,6 1-24 0,0 3-16 16,-6 0-7-16,6-5-4 0,0 5-6 0,-6 0-12 0,6 0-14 0,0 0-17 15,0 0-19-15,0 0-18 0,0 0-18 0,0 0-16 0,0 0-10 16,0 0-10-16,-8 5-5 0,2-5-2 0,0 7-2 0,-1-3-2 0,1 6-1 16,-1-2 2-16,-6 3 0 0,0 3 5 0,6 1 1 0,-5 3 3 15,-8 0 4-15,7 4 2 0,-7 1 2 0,8-1 0 0,-8 7-1 16,0-4-4-16,1 1-4 0,-1 4-3 0,1-1-4 0,-1-4-6 0,8 5-4 15,-8-5-5-15,6 4-3 0,-5-3-4 0,-1 0-3 0,8 3-3 16,-2-7-4-16,2 4-2 0,5-4-3 0,-6 0-4 0,6 0-2 0,-5 0-2 16,4-4-3-16,2 0-2 0,0 1 0 0,6-1-4 0,-7-3 0 15,1 0-1-15,6-1-2 0,0 1 0 0,-7-4-4 0,7 0-4 16,0 0-4-16,0-4-7 0,0 4-10 0,0-4-10 0,0-3-16 16,0 3-15-16,0-3-22 0,0-1-23 0,0 2-26 0,0-2-26 0,0-3-28 15,0 0-27-15,0 0-32 0,0 0-34 0,0 0-47 16,0 0-54-16,0 0-79 0,0 0-91 0,7-3-55 0,-1 3-35 0,-6-5-6 0,7-2 12 15</inkml:trace>
  <inkml:trace contextRef="#ctx0" brushRef="#br0" timeOffset="-50683.58">32719 7140 0 0,'0'-4'343'0,"-6"0"219"0,6 1 16 0,0-1-39 0,-6 4-67 0,6-4-97 16,-6 1-107-16,-1 3-64 0,7 0-42 0,0 0-22 0,-7 3-11 15,1 1-8-15,-1 0-3 0,-5 3-7 0,4 0-12 0,-4 4-15 16,6 0-13-16,-8 1-13 0,1 2-10 0,0 1-7 0,0 3-3 0,1-3-2 16,-2 3-1-16,1 0-3 0,-7 0-4 0,8 1-3 0,-2-1-6 15,2-3-6-15,5 3-4 0,-6-3-5 0,0 3-8 0,7-3-6 0,-8-4-7 16,2 3-9-16,4-3-8 0,-4 0-10 0,-1 1-9 0,6-1-10 16,-6-4-9-16,1 0-10 0,4 1-11 0,-4-1-8 0,5-3-10 15,1 3-6-15,-1-4-7 0,0 1-5 0,7 0-5 0,-6-4-6 16,6 0-3-16,0 0-2 0,0 0-1 0,6 0 2 0,-6-4 2 0,7 4 5 15,0-7 4-15,-1 3 8 0,1-3 8 0,-1 0 9 0,0-4 9 0,2 3 13 16,4-6 14-16,-6 2 14 0,8-2 17 0,-1-1 14 0,-7 0 14 16,8-3 15-16,-8 4 10 0,7-5 14 0,-6 1 13 0,-1 3 13 0,0-3 11 15,7 3 9-15,-6 1 10 0,0 3 8 0,-1-4 7 0,0 4 5 16,1 4 5-16,-7-4 3 0,7 3 2 0,-7 1-1 0,6 4-3 0,-6-1-4 16,0 0-8-16,0 1-8 0,0-1-8 0,0 4-6 0,0 0-6 0,0 0-5 15,0 0-5-15,6 4-4 0,-6-1-4 0,0 1-4 0,7 0-3 16,-7-1-1-16,7 4 1 0,-7 1-1 0,6-1 0 0,1 0 2 15,-1 4 0-15,-6 0 0 0,6 0-2 0,2-3-3 0,-2 2-2 0,0 1-2 16,0 0-1-16,1-3 0 0,-7 3-3 0,7-4 1 0,-1 4-3 0,1-3-1 16,-1-1-1-16,0 0 0 0,-6-3 1 0,8 3 1 0,-2-3 3 15,0 0 3-15,-6-1 3 0,6 1 4 0,-6 0 4 0,8-4 4 16,-8 3 7-16,0-3 4 0,6 4 8 0,-6-4 5 0,0 0 5 16,0 0 3-16,6-4 3 0,-6 4-1 0,7-3 0 0,-7-1 0 0,6 0-3 15,1 1-4-15,-7-1-1 0,7-3-6 0,-1 3-3 0,-6-7-6 16,6 4-6-16,-6-1-5 0,6-3-5 0,-6 0-2 0,8 1-2 0,-8-2-3 15,0 1-1-15,6-3-2 0,-6 3-3 0,6-4-1 0,-6 4-2 16,0-4-3-16,0 4-4 0,0 1-1 0,0-5-3 0,0 8-3 16,0-4 0-16,0-1-3 0,0 5-1 0,0 0-2 0,0-4-3 0,0 7-2 15,0-3-5-15,0-1-6 0,0 5-6 0,0-5-9 0,0 5-12 16,0-1-13-16,0-3-16 0,0 3-19 0,0 1-19 0,0-1-24 16,0 0-23-16,0 1-25 0,0-1-28 0,0-3-32 0,0 7-35 15,0-8-41-15,0 5-46 0,7-1-73 0,-7 4-88 0,0-4-67 0,0 1-60 16,6-1-18-16,-6 0-1 0,7 4 13 0,-7-3 510 0</inkml:trace>
  <inkml:trace contextRef="#ctx0" brushRef="#br0" timeOffset="-50371.51">32811 6810 172 0,'-7'-4'568'0,"7"1"16"0,-6-5 16 0,6 5-79 0,0-1-129 0,0 4-93 16,0-3-75-16,6-1-44 0,-6 4-29 0,7-4-12 0,-7 4-2 0,13 0-2 16,-6 0-2-16,5 0-6 0,-5 0-9 0,6 4-10 0,7-4-10 15,-1 4-7-15,1-1-5 0,0 1-3 0,-1 3 0 0,7 0 2 0,-6 4-1 16,6-3-2-16,-1 3-3 0,1 3-4 0,-6 1-4 0,6-1-5 16,1 2-8-16,-8-2-4 0,7 4-4 0,-6 1-4 0,6-1-4 15,-14 0-2-15,8 4-3 0,-7-4-3 0,7 5-4 0,-8-1-2 16,-5-4-4-16,6 4-3 0,-6-4-1 0,-1 4-2 0,0-4-1 0,2 5-2 15,-8-5-3-15,0 0-3 0,-8 0-5 0,2 1-8 0,0-5-7 0,-1 1-10 16,-6 3-13-16,0-3-17 0,0-4-18 0,0 4-23 0,-7-4-22 16,1 3-28-16,-1-3-27 0,-6 0-34 0,7-3-39 0,-1 2-53 15,0-2-61-15,1 3-95 0,0-4-115 0,6 0-69 0,-7-3-48 0,7 3-15 16,0-3 2-16</inkml:trace>
  <inkml:trace contextRef="#ctx0" brushRef="#br0" timeOffset="-49405.08">31886 8041 0 0,'0'-8'268'0,"0"5"358"0,0-1 23 0,0 0-17 0,-6 1-35 0,6-1-96 16,0 4-120-16,0-3-75 0,0-1-52 0,0 4-27 0,0 0-14 0,0 0-11 15,0 0-5-15,0 0-11 0,0 0-16 0,0 0-20 0,0 0-21 16,0 0-21-16,0 0-21 0,0 0-12 0,0 4-10 0,0-4-6 0,0 3-2 16,0 1-3-16,0-1-3 0,-7 5-2 0,7-5-2 0,0 5-2 15,0-4 0-15,0 3-1 0,-6 0-2 0,6 1-4 0,0-1-2 0,0 0-6 16,0 1-4-16,0-1-5 0,0 0-3 0,0 1-4 0,0-1-3 16,0-3-4-16,-6 3-4 0,6 0-5 0,0-3-7 0,0 3-8 15,0-3-10-15,-8 3-14 0,8-3-17 0,0 4-19 0,0-5-25 0,0 0-26 16,0 1-28-16,0 0-29 0,0-4-26 0,0 4-31 0,0-1-28 15,0-3-28-15,0 4-27 0,0-4-29 0,0 4-26 0,0-4-27 16,0 0-27-16,0 0-24 0,0 0-23 0,0 0-32 0,0 0-38 0,0 0-7 16,0 0 122-16</inkml:trace>
  <inkml:trace contextRef="#ctx0" brushRef="#br0" timeOffset="-48980.99">31769 8085 0 0,'0'-7'100'0,"-7"-1"315"0,1 5-47 0,6-5-42 0,-6 5-39 0,6-1-26 15,0-3-16-15,-7 3-10 0,7 1-6 0,0-2-7 0,0-2-3 0,0 3-12 16,0 1-13-16,7-1-10 0,-7 1-12 0,0-1-9 0,6 0-9 0,-6 1-7 16,6-1-4-16,1 0-4 0,-7 1-4 0,7-1-6 0,-1 0-5 15,0 1-8-15,1 3-7 0,0-4-5 0,-1 0-2 0,1 1-6 16,-1-1-3-16,7 4-7 0,-6-4-5 0,5 1-4 0,-4-1-6 0,4 4-6 16,1-4-4-16,0 1-5 0,0-1-4 0,1 4-5 0,5-3-3 15,1 3-4-15,-8 0-3 0,2-4-4 0,5 4-3 0,-6 0-2 16,0 0-2-16,7 0-2 0,-8 0-3 0,2 0 0 0,-1 0-5 0,0 4 0 15,0-4-2-15,-1 3-2 0,2-3-1 0,-1 4 1 0,6-1-3 16,-6 1 0-16,-6 0-2 0,6-1-1 0,0 1-1 0,-6 0-1 0,5 3 1 16,1-3 0-16,1 3 1 0,-8-3-1 0,0 3 1 0,1-3 0 15,0 3 0-15,-1 0 1 0,0 0 0 0,-6 1 0 0,7 0 2 0,-7-1 1 16,0 0 1-16,0 0 1 0,-7 1 0 0,7-1-1 0,-6 4 1 16,0-4 0-16,-1 1-1 0,0-1-1 0,1 0 0 0,0 1 0 15,-8-1 0-15,1-4-1 0,1 5-1 0,-2-1-2 0,2 0-1 0,-2 1-1 16,1 0-1-16,0-5-2 0,-6 4-3 0,5 1-5 0,-5-5-3 15,6 5-4-15,0-5-7 0,1 1-6 0,-2 3-8 0,1-3-10 16,-6 0-9-16,6-1-12 0,-1 1-15 0,2 0-15 0,-2-4-14 0,8 0-16 16,-7 3-16-16,6-3-14 0,-6 4-15 0,7-4-16 0,0 0-15 15,-2-4-21-15,2 4-21 0,0-3-23 0,-1 3-22 0,7-4-31 0,-6 0-34 16,6 1-44-16,0-1-50 0,6-3-56 0,-6-1-60 0,7 1-23 16,-1 0-2-16</inkml:trace>
  <inkml:trace contextRef="#ctx0" brushRef="#br0" timeOffset="-48661.97">32662 7807 319 0,'6'-4'596'0,"0"0"19"15,1 1 15-15,-1 3-85 0,1-4-134 0,-7 4-91 0,7 0-69 0,-1 0-40 16,0 0-26-16,8 0-9 0,-8 0-4 0,0 4-4 0,7-1-4 15,1-3-10-15,-8 4-10 0,7 3-14 0,0-3-13 0,0 3-10 16,7-3-9-16,-8 3-7 0,2 0-5 0,-2 4-6 0,2-3-5 0,-1-1-6 16,-7 0-7-16,8 4-7 0,-2 1-6 0,-6-5-5 0,2 4-6 15,-2-4-3-15,0 4-4 0,1 0-2 0,-1-4-2 0,-6 4-2 0,0 0-3 16,0-3-3-16,0 3-2 0,0 0-2 0,0-4-5 0,0 4-5 0,-6-4-3 16,-1 5-8-16,1-5-8 0,-8 0-9 0,8 0-13 0,0 4-15 15,-7-3-19-15,0-1-18 0,0 0-23 0,-7-3-20 0,0 3-23 16,1 1-22-16,-1-1-21 0,-6-3-22 0,7 3-25 0,-7-4-26 0,0 5-27 15,0-5-46-15,-7 5-57 0,7-1-76 0,0-3-85 16,-7 4-50-16,1-5-29 0,-1 4-5 0,1-3 10 0</inkml:trace>
  <inkml:trace contextRef="#ctx0" brushRef="#br0" timeOffset="-48239.01">31046 8022 455 0,'0'-3'586'16,"0"3"-25"-16,0 0-50 0,0 0-85 0,0 0-107 0,0 0-61 0,0 0-41 15,-6 0-21-15,-1 0-10 0,0 3-3 0,1-3-2 0,0 8-3 16,-7-5-7-16,-1 2-7 0,8 2-9 0,-7 0-6 0,0 0-7 0,0 4-4 16,0 0-6-16,0-3-6 0,-7 3-5 0,7 0-8 0,0 3-6 15,0-3-8-15,1 0-6 0,-2 4-8 0,1-4-7 0,0 0-9 16,0 4-7-16,0-4-8 0,6 3-8 0,-5-3-6 0,12 0-6 0,-7 4-6 16,0-4-5-16,7 0-2 0,0 0-5 0,0 0-2 0,7 0-3 15,0-4-3-15,-1 4-3 0,7-3-4 0,0-1-4 0,0 0-2 16,0 0-5-16,6 1-6 0,8-1-7 0,-8-3-9 0,8-1-13 0,-2 1-16 15,1 0-17-15,7-1-19 0,-1-3-23 0,2 0-23 0,4 0-24 16,-5 0-29-16,6 0-31 0,0-3-40 0,0-1-44 0,0 0-72 0,0 1-80 16,-7-1-85-16,7 0-87 0,1 1-35 0,-1-5-12 0,-7 5 6 15,1-1 14-15</inkml:trace>
  <inkml:trace contextRef="#ctx0" brushRef="#br0" timeOffset="-39613.78">29196 8979 0 0,'13'-4'194'16,"-6"0"54"-16,0 1-39 0,-1-1-23 0,8 4-18 0,-8-3-5 16,0-1 1-16,0 0-2 0,1 1-3 0,0 3-5 0,-1-4-6 0,1 4-11 15,-7-4-11-15,6 4-9 0,0 0-8 0,2-3-6 0,-8 3-7 16,6 0-3-16,-6-4-3 0,6 4-5 0,-6 0-3 0,0 0-5 15,0 0-6-15,0 0-6 0,0 0-6 0,0 0-5 0,0 0-4 0,0 0-4 16,0 0-2-16,0 0-4 0,0 0-1 0,0 0-1 0,0 0-1 0,0 0 0 16,-6 0-1-16,6 0 0 0,-6 4-1 0,6-4 0 0,-8 0-2 15,2 0-3-15,0 3-1 0,6-3-2 0,-7 0-3 0,-6 0-2 16,6 4 1-16,1-4-3 0,-6 4 0 0,4-4-1 0,-4 3-1 16,-2 1-1-16,1 0 0 0,1-1 0 0,-8 1-1 0,7-1 1 0,-7 5 1 15,7-5 1-15,0 1 1 0,1 3 1 0,-2 1 1 0,1-1 0 16,0 0 1-16,0 1-1 0,1-1 1 0,-2 4-2 0,8 0 1 0,-8 0-1 15,1 0-1-15,7 0 0 0,0 4 1 0,-1-4-2 0,0 3 0 16,1 1-1-16,0-4-2 0,6 3-2 0,0 2 0 0,0-2-2 16,0 1 1-16,6-1-1 0,0 1 0 0,1 0 0 0,0-1 0 0,-1-3-1 15,0 4 0-15,7-4 2 0,-6 0-1 0,6 0 2 0,1 0-1 16,-2 0 2-16,1 0-1 0,0-4 1 0,6 1 0 0,-5-1 0 0,-1 0 1 16,6 0 1-16,1 1 1 0,-1-5 1 0,7 1 0 0,-6 0 2 15,7-1-1-15,-9-3 0 0,9 0 0 0,-7 0-1 0,5 0 1 0,1 0-2 16,0 0 0-16,0 0-3 0,1-3-1 0,-1-1-5 0,6 4-6 15,-13-4-6-15,7 1-8 0,1-1-11 0,-1 0-8 0,-6 1-11 16,5-1-8-16,1 1-12 0,-6-1-10 0,0 0-12 0,-1 1-14 0,1-1-16 16,-1 0-20-16,-6-3-22 0,0 3-22 0,0 4-27 0,0-3-30 15,-7-1-40-15,8 0-46 0,-1 1-62 0,-7-1-73 0,1 0-52 0,6 1-43 16,-7-1-15-16,0-4 39 0</inkml:trace>
  <inkml:trace contextRef="#ctx0" brushRef="#br0" timeOffset="-39316.72">30128 9015 0 0,'0'-3'84'0,"0"-1"414"0,0-3 18 0,0 7-78 0,0-4-119 0,0 0-77 15,0 4-53-15,0 0-31 0,0 0-19 0,0 0-10 0,0 0-3 16,0 0-8-16,0 0-9 0,0 0-13 0,0 0-17 0,0 0-16 15,0 0-15-15,0 4-8 0,0 0-6 0,0-1-2 0,0 5-2 0,0-5 2 16,0 8-1-16,0 1 2 0,0-5-1 0,0 8 2 0,0-4 1 0,0 3 0 16,0-3 1-16,0 4-2 0,0-1-2 0,0 1-3 0,0 0-4 15,0-5-3-15,0 6-4 0,0-2-4 0,0-3-5 0,0 0-9 16,0 0-9-16,0 0-11 0,0-4-13 0,0 4-13 0,0-3-16 0,0-1-19 16,0 0-21-16,-7 0-24 0,7 1-24 0,0-5-32 0,0 1-36 15,0 3-43-15,0-2-49 0,0-5-45 0,0 3-47 0,0-3-44 0,0 0-45 16,0 0-14-16,0 0 366 0</inkml:trace>
  <inkml:trace contextRef="#ctx0" brushRef="#br0" timeOffset="-38949.12">30004 9107 0 0,'-6'-4'204'0,"6"-3"241"15,-7 3-45-15,7 1-59 0,0-1-65 0,0 1-45 0,0-5-31 0,0 8-24 16,7-7-15-16,-7 3-11 0,6 1-7 0,-6-1-10 0,6 0-10 0,1 1-12 15,0-1-13-15,-1 0-11 0,8 1-13 0,-8-1-9 0,0 0-6 16,7 0-7-16,0 1-5 0,-6-1-3 0,5 0-1 0,2 4-3 16,-1-3-1-16,-7-1-1 0,7 0-4 0,0 1-1 0,-6 3-3 0,6 0 0 15,0-4-3-15,-6 4 0 0,5-4 0 0,-5 4 0 0,-1 0-1 16,8 0-1-16,-8 0 2 0,0 0 0 0,8 0-1 0,-8 0 0 0,0 4 0 16,1 0 0-16,6-4-1 0,-6 7 1 0,-1-3-2 15,0-1 1-15,2 5 0 0,-2-1 0 0,-6 1-2 0,6-1-1 0,0 0-2 16,1 4-2-16,-7-3-1 0,7 3-2 0,-7-1 0 0,6 1 0 15,-6-3-2-15,0 3 1 0,0 0-1 0,0 0 0 0,-6 0-2 0,6-1 0 16,-7 1 0-16,7-3 2 0,-7 3-1 0,-5 0 0 0,6-4 2 16,-2 1-2-16,2 3 1 0,-7-4-1 0,0 0-1 0,6 1-2 0,-5-1-3 15,-2 0-5-15,2-3-5 0,-2 3-8 0,1-3-7 0,1-1-9 16,-8 1-11-16,7 0-11 0,6-1-12 0,-6 1-12 0,0 0-14 0,0-4-13 16,1 3-15-16,-2-3-15 0,1 0-18 0,0 0-17 0,0 0-21 15,1-3-27-15,-8 3-31 0,6-4-41 0,2 0-45 0,-1 1-67 0,-1-1-78 16,8-3-38-16,0 0-18 0</inkml:trace>
  <inkml:trace contextRef="#ctx0" brushRef="#br0" timeOffset="-38594.04">30401 8858 0 0,'0'-4'244'0,"6"1"273"0,-6-1 16 16,8 0-72-16,-8 4-118 0,6-3-77 0,0 3-55 0,1-4-35 0,-1 4-20 16,8-4-11-16,-8 4-5 0,0-3-6 0,8 3-7 0,-2 0-11 0,2 0-13 15,-1 0-13-15,7 0-13 0,-8 0-7 0,8 0-6 0,-1 0-3 16,1 0-3-16,6 3 1 0,-7 1-1 0,7 0 1 0,0-1-3 0,-6 5-1 16,6-1-2-16,-7 0-2 0,1 0-2 0,6 1 0 0,-7 3-2 15,1 0-1-15,0 0-2 0,-7 0-1 0,-1 0-1 0,2 0-1 16,5 0-3-16,-12 0-2 0,6 0 0 0,-7 3-2 0,1-3 0 0,6 4-3 15,-13-4-1-15,6 4-1 0,1-4-2 0,-7 0-3 16,0 0 0-16,0 0-2 0,0 0-2 0,0 0-4 0,0 3-3 0,-7-3-9 0,1 0-9 16,6 0-13-16,-13 0-15 0,6 1-16 0,-6-5-20 0,0 4-22 15,0 0-24-15,1 0-30 0,-8 0-32 0,0-4-43 0,1 4-49 0,-1-4-76 16,0 4-92-16,-5-3-86 0,5 2-83 16,0-2-37-16,1-1-10 0,-1 0 2 0,8 1 438 0</inkml:trace>
  <inkml:trace contextRef="#ctx0" brushRef="#br0" timeOffset="-37170.67">29294 9983 507 0,'0'-4'508'0,"6"0"-80"0,-6 4-122 0,8-3-77 0,-8 3-52 0,0-4-31 15,6 4-17-15,-6 0-8 0,0 0 1 0,0 0-3 0,0 0-3 16,0 0-9-16,0 0-12 0,0 0-10 0,0 0-13 0,0 0-11 0,0 0-7 16,0 0-2-16,0 0 0 0,0 0 2 0,-6 0 4 0,6 4 4 15,0-4 4-15,-8 3 1 0,2 1 3 0,0 0 2 0,-1-1 3 0,-6 5 2 16,6-5 1-16,-5 4 3 0,6 1 3 0,-14 3-1 0,6-3 1 16,1 2 0-16,-6 1-3 0,6-3-3 0,-7 6-2 0,1-3-2 0,-1 0-1 15,0 4-1-15,1-4-1 0,0 3-1 0,0 1-1 0,5 0 0 16,-6 0-3-16,1 3-1 0,6-3-4 0,-6-1-1 0,5 4-4 0,1-3-4 15,-6 0-4-15,12-1-4 0,-5 1-3 0,-2 4-5 0,8-5-5 16,-1 1-3-16,1-1-3 0,-1 1-3 0,7 0-4 0,-6-4-3 0,6 3-1 16,0-3-2-16,6 0-2 0,-6 0-1 0,7 0-1 0,-1 0-1 15,1 0-1-15,-1-3-3 0,8 3-2 0,-2-4-4 0,-5 0-5 16,6 1-6-16,0-1-7 0,0-4-13 0,0 5-13 0,7-5-18 16,-8 1-19-16,8 0-18 0,-1-4-18 0,8 3-20 0,-8-3-17 0,0 0-22 15,8 0-23-15,-8 0-25 0,1 0-29 0,6 0-36 0,-7-3-36 16,1 3-52-16,-1 0-60 0,1-4-65 0,0 4-68 0,-1-4-27 0,1 1-5 15,-1 3 5-15,1-4 530 0</inkml:trace>
  <inkml:trace contextRef="#ctx0" brushRef="#br0" timeOffset="-32487.22">29626 10173 70 0,'0'-4'512'0,"0"1"-29"0,0-1-54 15,0 0-71-15,7 4-75 0,-7-3-47 0,0-1-31 0,0 0-14 16,0 1-6-16,6 3-3 0,-6-4-1 0,0 4-3 0,0-4-6 15,0 4-11-15,0 0-15 0,0 0-12 0,0 0-14 0,0 0-10 0,0 0-6 16,0 0-6-16,0 0-4 0,0 0-3 0,0 0-2 0,0 0-3 0,0 0-6 16,0 0-4-16,0 0-5 0,0 0-5 0,0 0-3 0,0 0-4 15,0 0-4-15,0 0-4 0,0 0-4 0,0 0-4 0,0 0-6 16,-6 0-6-16,6 4-4 0,0-4-3 0,-7 0-4 0,7 4-2 0,0-1-1 16,0 1-1-16,0 0-2 0,0-1 1 0,0 5-1 0,0-1 0 15,0 1 1-15,0-1-1 0,0 0 1 0,0 4 1 0,0 0 0 0,0-3-1 16,0 2 0-16,0 1-3 0,0 0 1 0,0 0-3 0,0 0-1 15,0 0-4-15,0-3-3 0,0 2-8 0,0-2-8 0,-6 3-9 16,6-3-13-16,0-1-16 0,0 0-15 0,0 4-21 0,0-7-19 0,0 3-21 16,0-3-22-16,0 3-22 0,0-3-24 0,0-1-23 0,0 1-24 15,0 0-24-15,0-1-21 0,0 1-26 0,0 0-25 0,0-4-33 16,0 0-32-16,0 0-50 0,0 0-61 0,0 0-25 0,0 0-10 0</inkml:trace>
  <inkml:trace contextRef="#ctx0" brushRef="#br0" timeOffset="-31999.91">29464 10268 313 0,'-8'-3'337'0,"8"-1"-46"0,0 0-35 0,0 4-24 16,0-3-16-16,8-1-11 0,-8 0-9 0,6 1-10 0,0-1-10 0,1 0-10 15,0 1-10-15,-1-1-10 0,1 1-10 0,-1-5-7 0,8 5-9 16,-8-1-5-16,0-3-5 0,7 3-3 0,0 0-5 0,-6-3-3 15,5 3-3-15,2-3-5 0,-8 3-6 0,8 0-4 0,-2 1-4 0,-5-5-5 16,6 5-3-16,0-1-5 0,-1 0-5 0,-4 1-2 0,4-1-3 16,2 0-5-16,-1 1-2 0,-7-1-4 0,7 0-5 0,0 1-3 15,-7 3-3-15,8-4-5 0,-1 4-4 0,-7 0-1 0,7-3-4 0,0 3-4 16,-7 0 0-16,8 0-3 0,-1 0-2 0,0 0-1 0,0 0-1 16,-1 0-1-16,2 0 0 0,-1 3-1 0,0-3-2 0,0 4 1 0,0-1 1 15,0 1-1-15,-7 0 2 0,8-1 1 0,-1 1 0 0,-7 0-1 16,7 3 2-16,0 0 1 0,1 1 0 0,-8-5 0 0,7 5 0 0,0 3 1 15,-7-4 0-15,1 1 1 0,-1-1-1 0,0 0-1 16,2 1 0-16,-2-1 0 0,-6 0 0 0,6 0 1 0,-6 1 0 0,0 3 0 16,0-4 1-16,0-3 2 0,0 3-1 0,-6 0 0 0,6 1 1 0,0-5-1 15,-6 4 2-15,-2-3-1 0,2 0 2 0,0 4-1 16,-1-5 2-16,1 0-1 0,-1 2 1 0,-6-2-2 0,7-3 1 0,-8 4-2 16,2 0 1-16,5-1-3 0,-6-3-1 0,0 4-1 0,-7-4-3 0,8 3-5 15,-8 1-6-15,7-4-5 0,-7 0-7 0,0 4-6 0,8-1-10 16,-8 1-6-16,1-4-8 0,-1 4-9 0,0-1-7 0,1 1-7 0,-1-4-8 15,8 4-6-15,-8-1-9 0,7-3-5 0,0 4-6 0,-6-4-8 16,11 4-7-16,-4-4-8 0,-1 3-7 0,6-3-8 0,-6 4-9 0,1-4-11 16,4 4-12-16,-4-1-14 0,6-3-19 0,-2 0-25 0,8 0-31 15,0 0-36-15,0 0-41 0,0 0-61 0,0 0-75 0,0 0-38 0,0-3-21 16</inkml:trace>
  <inkml:trace contextRef="#ctx0" brushRef="#br0" timeOffset="-31591.82">30134 10015 0 0,'7'-3'484'0,"-7"-1"99"0,0 4 12 0,6-4-85 0,-6 4-134 16,7-3-85-16,-7 3-58 0,6 0-35 0,-6-4-23 0,0 4-8 15,7 0-4-15,-7 0-5 0,0 0-7 0,0 0-9 0,0 0-14 0,0 0-13 16,0 0-15-16,0 0-13 0,0 0-12 0,0 0-7 0,0 0-7 0,0 0-3 16,0 0 1-16,7 0-1 0,-1 0 1 0,-6 4-2 0,13-4-2 15,-6 3-2-15,5 1-4 0,-5-4 0 0,6 7-1 0,0-3 2 16,1 0 0-16,4-1 1 0,-4 5 1 0,5-1-3 0,-5-3-5 0,4 7-3 16,-4-4-4-16,5 1-2 0,-5-1-2 0,-2 0 1 0,2 4 0 15,5-3 0-15,-13 3-2 0,8-1 1 0,-2-2-1 0,-6 3 1 0,2 0 0 16,-2 0 0-16,7 0 1 0,-6 0-1 0,-7 0-2 0,6 0 0 15,-6-4-4-15,7 4-3 0,-7 0 0 0,0 0-3 0,0 0 0 16,-7 0-3-16,1-4 0 0,6 4-3 0,-7 0-1 0,-6-4-3 0,7 4-3 16,-8-3-5-16,2 3-6 0,-2-3-10 0,-5 2-12 0,-1-2-18 15,1 3-20-15,-1-4-26 0,-6 0-29 0,6 1-32 0,1 3-33 16,-7-4-40-16,0 0-42 0,0 0-59 0,7 1-65 0,-1-1-104 16,0 0-121-16,1-3-68 0,-1 3-40 0,8-3-11 0,-8 0 6 15</inkml:trace>
  <inkml:trace contextRef="#ctx0" brushRef="#br0" timeOffset="-30280.5">29646 11298 0 0,'0'-4'219'0,"0"4"330"0,7-4 7 16,-7 1-77-16,0 3-119 0,0-4-75 0,0 4-55 0,0 0-33 0,0 0-21 15,0 0-11-15,0 0-3 0,0 0-3 0,0 0-3 0,0 0-5 16,0 0-7-16,0 0-9 0,0 0-13 0,0 0-10 0,-7 0-11 16,0 0-8-16,1 0-6 0,6 0-4 0,-13 4-3 0,7-4-1 0,-2 3-2 15,-4 1-1-15,6 0-2 0,-8 3-3 0,1-3-2 0,0 3-3 16,0 0 0-16,-7 1 2 0,8-1-1 0,-8 4 1 0,7 0-1 0,-7-3 0 15,1 6-1-15,-1-3-1 0,0 0-2 0,8 4-1 0,-8-4-3 16,7 0-2-16,-7 3-1 0,8 1-2 0,-2-4-2 0,2 4-2 16,-1-1-4-16,6 1-4 0,-6-4-1 0,7 4-5 0,0-4-3 15,6 3-4-15,-8-3-3 0,8 4-3 0,0-4-1 0,0 0-4 0,0 0-5 0,8 0-2 16,-8 0-2-16,6 0-1 0,0-4 0 0,7 4-2 0,-6 0-2 16,6-4 0-16,-1 1-3 0,2-1-6 0,-2 0-5 0,2 1-8 15,-1-5-10-15,7 1-11 0,-2 3-15 0,-4-3-19 0,5 0-24 0,-5-4-27 16,4 4-28-16,2-4-32 0,0 3-35 0,-1-3-38 0,1 0-44 15,0-3-60-15,5 3-68 0,-5-4-97 0,6 4-107 0,-6-4-52 16,5 0-24-16,-5 1 1 0,0-1 12 0</inkml:trace>
  <inkml:trace contextRef="#ctx0" brushRef="#br0" timeOffset="-23185.08">30050 11287 0 0,'0'0'10'0,"0"0"427"0,0 0-53 0,0 0-59 15,0 0-62-15,0 0-38 0,0 0-28 0,0 0-13 0,0 0-10 16,0 0-3-16,0 0 1 0,6 0-3 0,-6 0-5 0,0 0-5 0,0 0-6 16,0 0-7-16,0 0-5 0,0 0-6 0,0 0-5 0,0 0-4 15,0 0-3-15,0 0-4 0,0 0-2 0,-6 0-5 0,6 0-1 16,0 0-7-16,0 0-4 0,0 0-6 0,0-4-9 0,0 4-7 16,0 0-9-16,0 0-10 0,-6 0-8 0,6 0-10 0,0 4-7 0,-8-4-7 15,8 0-5-15,-6 3-8 0,6-3-5 0,-6 4-3 0,6 0-5 0,0-1-2 16,-7 5-1-16,7-1 0 0,-7 0 1 0,7 1 1 15,-6 3 3-15,6 0 0 0,0 0 3 0,-6 3 0 0,6-3 1 0,0 4 1 16,0-4 0-16,0 4 0 0,0-1 1 0,0-3-1 0,0 4-1 0,0-4 0 16,0 4 0-16,0-4 0 0,0 0-2 0,0 3 1 15,0-3-2-15,0 0 2 0,6-3-1 0,-6 2-2 0,0 1-2 0,6-3-5 16,-6-1-7-16,0 0-7 0,7 1-9 0,-7-4-12 0,7 3-15 0,-7-3-15 16,0-1-16-16,6 1-17 0,-6 0-20 0,0-1-21 0,0-3-21 15,0 4-23-15,0-4-22 0,0 0-24 0,0 0-26 0,0 0-32 16,0 0-38-16,0 0-35 0,0 0-38 0,0 0-52 0,0 0-60 0,0-4-23 15,0 1-4-15</inkml:trace>
  <inkml:trace contextRef="#ctx0" brushRef="#br0" timeOffset="-22677.97">29900 11419 0 0,'-6'-4'198'0,"-2"0"211"0,8 1-62 0,0-1-56 0,0 0-51 0,0 4-35 15,0-3-23-15,0-1-17 0,0 0-12 0,0 4-8 0,8-3-9 16,-8-1-6-16,6 0-9 0,0 1-7 0,-6 3-9 0,7-4-7 0,0 1-8 16,-1-1-8-16,0 0-6 0,1 4-5 0,-7-3-5 0,13-1-2 15,-6 0-2-15,-1 1-1 0,0 3-2 0,8-4-1 0,-8 0-3 16,1 4 0-16,5-3-1 0,2-1-1 0,-8 0 0 0,8 0 0 0,-2 4 0 16,-5-3-1-16,6-1 0 0,0 4-1 0,-7 0-3 0,8-4-2 15,-2 1-2-15,-5 3-2 0,6-4-3 0,0 4-3 0,-7 0-3 0,8 0-3 16,-8 0-2-16,0 0-3 0,8 0-2 0,-8 0-2 0,7 4-2 15,-7-4-1-15,8 3-1 0,-2 1 0 0,2 3 0 0,-8-3 0 0,7 0 1 16,0 3 0-16,-6 1 1 0,5-1-1 0,2 0 0 0,-8 4-1 16,7-4-2-16,0 4 1 0,-6-3-1 0,6 3-1 0,-6-4 0 0,-1 4-1 15,0 0 1-15,0-4-1 0,2 4 0 0,-2-4-2 0,-6 1 0 16,6 0-1-16,-6 3 2 0,0-4 0 0,0-4 1 0,0 5 2 16,0-1 1-16,0-3 2 0,-6 3 1 0,6-3 2 0,-6 3 2 0,6-3 0 15,-8-1 2-15,2 1 1 0,0 0 0 0,-7-1 0 0,6 1 0 16,-6 0 0-16,0-4-2 0,0 3-1 0,1 1-2 0,-2-1-2 15,-5 1-2-15,-1-4-2 0,0 4-3 0,1-1-2 0,-1 1-2 0,-6 0-1 16,7-4-3-16,-7 3 0 0,0 1-1 0,0 0-2 0,6-1-1 16,-5-3-2-16,-2 4-1 0,8 0-4 0,-8-4-3 15,8 4-5-15,-1-1-5 0,1-3-5 0,0 4-5 0,-1-4-7 0,0 0-6 0,7 4-7 16,1-4-6-16,-2 0-8 0,1 0-7 0,6 0-6 0,1 0-8 0,0 0-6 16,-1 0-7-16,1 0-8 0,6 0-6 0,0 0-10 15,0 0-8-15,0 0-12 0,0 0-11 0,-7 0-12 0,7 0-12 0,0-4-14 16,-7 4-16-16,7-4-23 0,-6 4-25 0,6-3-32 0,0-1-36 0,0 4-54 15,0-4-61-15,0 0-38 0,6 1-26 0</inkml:trace>
  <inkml:trace contextRef="#ctx0" brushRef="#br0" timeOffset="-22258.87">30349 11210 270 0,'0'-4'537'0,"0"4"12"0,0-3 10 0,0 3-95 16,0 0-149-16,0 0-87 0,0 0-56 0,0-4-31 0,0 4-21 16,7 0-8-16,-7-4-6 0,6 4-6 0,-6 0-7 0,0 0-10 15,7 0-11-15,-7 0-10 0,6 0-9 0,1 0-5 0,-7 0-1 0,13 0-1 16,-7 0 2-16,8 4 3 0,-8-4 4 0,7 4 3 0,0-4 5 0,0 3 4 15,7 1 1-15,-8 0 3 0,8-1 1 0,-1 1-2 0,1 0-4 16,0-1-2-16,-1 5-3 0,1-1-2 0,-8-3-3 0,8 3-2 16,0 0-2-16,-1 0-2 0,1 4-1 0,0-3-3 0,-7-1-1 0,6 4-1 15,-6 0-3-15,7-4-1 0,-7 5-1 0,-1-1-2 0,8 0-3 16,-6 0-1-16,-8-1-3 0,7 1-2 0,0 0-2 0,-7 0-2 0,7 0-2 16,-7 4-2-16,2-8-1 0,-2 4-1 0,0 1-1 0,-6-1-1 15,7 0-1-15,-7-4-2 0,0 4 1 0,0 0-2 0,0-4 0 0,0 0-1 16,-7 4-4-16,1-3-4 0,0-1-9 0,-2 0-9 0,-4 0-10 15,-1 1-16-15,6-1-15 0,-6 0-17 0,1 4-20 0,-8-3-18 16,6-1-19-16,-5 1-23 0,6-1-24 0,-6 0-29 0,-1 1-31 0,1-1-47 16,-1 0-52-16,0 1-85 0,-6 2-98 0,7-6-62 0,-1 3-46 15,-6 1-13-15,7-1 1 0</inkml:trace>
  <inkml:trace contextRef="#ctx0" brushRef="#br0" timeOffset="-16789.72">29523 12540 68 0,'0'0'112'0,"0"0"-6"16,0 0-2-16,0 0-3 0,0 0-4 0,0 0-3 0,0 0-1 0,0 0-2 15,0 0 0-15,0 0 0 0,0 0 0 0,0 0 1 0,0 0 1 16,6 0-1-16,-6 0 1 0,0 0-2 0,6 0-3 0,-6 0-5 16,0 0-4-16,0 0-3 0,6-4-7 0,-6 4-3 0,0 0-6 0,0 0-5 15,0 0-6-15,7 0-5 0,-7 0-5 0,0 0-5 0,0-4-5 0,0 4-4 16,0 0-4-16,0 0-1 0,0 0 0 0,0 0-2 0,0-3-2 15,0 3 0-15,0 0-1 0,0 0-1 0,0 0 2 0,0 0 0 16,0-4-3-16,0 4 2 0,0 0 1 0,0 0 0 0,0 0 0 0,0 0 0 16,0 0-1-16,0 0-1 0,0 0 0 0,0 0-1 0,0 0 0 15,0 0-2-15,0 0-1 0,0 0 0 0,0 0-1 0,0 0 1 16,0 0-1-16,0 0 2 0,0 0-2 0,0 0 0 0,0 0-2 0,0 0 2 16,0 0 0-16,0 0 0 0,0 0 0 0,0 0 0 0,0 0 2 15,0 0-1-15,0 0 1 0,0 0 0 0,0 0 0 0,0 0 1 16,0 0 0-16,0 0 0 0,0 0 3 0,0 0 0 0,0 0-1 0,0 0 2 15,0 0 0-15,0 0 0 0,0 0-1 0,0 0 1 0,0 0 0 0,0 0 0 16,0 0-2-16,0 0 1 0,0 0-1 0,0 0 0 16,0 0-2-16,0 0-2 0,0 0-1 0,0 0-1 0,0 0-1 0,0 0-1 0,0 0-2 15,0 0 0-15,0 0-2 0,0 0-1 0,0 0-2 16,0 0-1-16,0 0-2 0,0 0 1 0,0 0-3 0,0 0 1 0,0 0-2 16,0 0-1-16,0 0 0 0,0 0 2 0,0 0 2 0,0 0 2 15,0 4 3-15,0-1 1 0,-7 1 1 0,7 0 1 0,-6-1 0 16,6 5 2-16,-6-5 1 0,6 5 1 0,-6-1 1 0,6 0 2 0,-8 1 0 15,8-1 0-15,-6 4-1 0,6-4-2 0,0 5-1 0,-6-5 0 16,6 4 1-16,-7 0 0 0,7 0-1 0,0 0 1 0,0 0 0 0,0 0-1 16,0 0 0-16,0-1-1 0,0 1 1 0,0 0-1 0,0 0 1 15,0 0-2-15,0 1 1 0,0-5-1 0,7 4 0 0,-7-4-1 16,6 1 1-16,-6 3-1 0,0-4 1 0,6 0-2 0,-6-3 1 0,8 3-1 16,-8-3 0-16,0 3 0 0,6-3-1 0,-6-1-3 15,6-3-3-15,-6 4-3 0,0 0-7 0,0-4-7 0,0 3-9 0,0-3-10 0,0 0-13 16,0 0-13-16,0 0-16 0,0 0-21 0,0 0-21 0,0 0-27 15,0 0-32-15,0 0-35 0,0 0-40 0,0 0-42 0,0 0-48 0,6-3-51 16,1-1-53-16,-7 0-23 0,13 1 381 0</inkml:trace>
  <inkml:trace contextRef="#ctx0" brushRef="#br0" timeOffset="-16438.27">29679 12543 0 0,'0'-3'372'0,"0"-1"16"0,0 0-83 0,0 1-56 16,0-1-44-16,0 4-26 0,0-3-19 0,0 3-15 0,0-4-11 0,0 4-11 16,0 0-13-16,0 0-12 0,0 0-13 0,0 0-13 0,0 0-12 15,0 0-12-15,0 0-9 0,0 0-8 0,0 0-5 0,0 0-2 16,0 0-1-16,0 4 2 0,6-4 0 0,-6 3 1 0,6 1 1 0,-6-1 0 15,7 5 0-15,0-5 1 0,-1 5 2 0,1-1 3 0,-1 4 2 0,0-4 3 16,1 4 3-16,6 0 1 0,-7 0-3 0,1 1-1 16,0-1-4-16,6-1-2 0,-7 5-3 0,0-4-2 0,1 4-1 0,6-4-2 15,-7 0-2-15,2-1-2 0,-2 1-2 0,0 4-2 0,1-8-1 16,-1 4-3-16,-6 1-3 0,7-1-2 0,-1-4-4 0,1 4-5 0,-7-4-6 16,0 1-10-16,6-1-12 0,-6 0-15 0,0-3-16 0,0 3-19 15,0-3-19-15,0-1-27 0,-6 1-30 0,6 0-42 0,0-1-47 0,-7 1-49 16,7 0-49-16,0-4-63 0,-6 3-71 0,6-3-33 0,0 0-11 15</inkml:trace>
  <inkml:trace contextRef="#ctx0" brushRef="#br0" timeOffset="-16186.07">29340 12811 370 0,'0'0'369'16,"0"-4"-51"-16,0 1-47 0,0 3-35 0,0-4-26 0,6 4-21 0,-6-4-19 15,7 1-16-15,-7 3-15 0,6-4-15 0,1 0-15 0,0 1-16 0,-1-1-14 16,6 0-11-16,-4 1-12 0,-2-1-8 0,7 0-7 0,-7 0-4 16,8 1-1-16,-2-1-1 0,-6 0-1 0,8 1-2 0,-1-1-1 15,0 0-3-15,0 1-4 0,1-1-1 0,4 0-3 0,-4 1-2 16,-1-1-3-16,-1 0-3 0,2 1-2 0,-2 3-5 0,2-4-7 0,-1 1-10 16,0-1-9-16,6 4-12 0,-5-4-13 0,-2 4-17 0,-5-3-17 0,13-1-22 15,-8 4-23-15,2 0-29 0,-2-4-34 0,2 4-41 0,-1 0-47 16,-1-3-56-16,8 3-61 0,-6-4-45 0,5 4-39 0</inkml:trace>
  <inkml:trace contextRef="#ctx0" brushRef="#br0" timeOffset="-15744.75">30251 12459 158 0,'0'-4'483'0,"0"4"-57"0,0-3-91 0,0 3-59 0,0 0-48 0,0 0-31 16,0 0-22-16,0 0-14 0,0 0-10 0,0 0-7 0,0-4-9 0,0 4-10 16,0 0-10-16,0 0-11 0,0 0-11 0,0 0-8 0,0 0-7 15,0 0-5-15,0 0-4 0,0 0-5 0,0 0-4 0,0 0-5 16,0 0-6-16,0 0-6 0,0 0-6 0,0 0-5 0,0 0-8 0,0 0-2 15,0 0-3-15,0 4 0 0,0-4 0 0,0 3 1 0,-6 1 3 16,6 3 0-16,0-3 2 0,-6 4 1 0,6-1 3 0,-7 4 3 16,7 0 3-16,-7 0 2 0,7 0 3 0,0 3 3 0,-6 1 0 0,6 0-3 15,-7-1-1-15,7 4-5 0,0-2-2 0,0 2-4 0,-6-4-2 16,6 5-2-16,0-1-3 0,0 0-2 0,0 0-2 0,0-3-2 0,0 3-3 16,0-3-1-16,0 4-2 0,0-5-1 0,0 1-1 0,0-1 0 15,0 1-2-15,0-4 1 0,0 4-2 0,0-4 0 0,0 0-1 0,0-1 0 16,0-2 0-16,0 3-3 0,6-3-3 0,-6-1-2 0,0-4-6 15,0 5-10-15,0-5-10 0,0 1-14 0,7 0-16 0,-7-1-15 16,0-3-19-16,0 4-22 0,0-4-25 0,0 0-29 0,0 0-30 0,0 0-45 16,0 0-53-16,0 0-71 0,0 0-83 0,6 0-59 15,-6-4-46-15,14 1-17 0,-8-1-1 0</inkml:trace>
  <inkml:trace contextRef="#ctx0" brushRef="#br0" timeOffset="-13859.83">30610 12573 0 0,'6'-4'140'0,"-6"4"95"0,6-4-11 0,-6 4-8 0,0-3-7 16,8 3-4-16,-8-4-3 0,6 4-4 0,-6-4-3 0,0 4-2 16,6-3-7-16,1 3-6 0,-1-4-7 0,-6 0-8 15,7 1-8-15,0 3-5 0,-7-4-4 0,6 4-7 0,-6-4-4 0,0 4-7 16,6-3-5-16,-6 3-7 0,6-4-8 0,-6 4-5 0,0 0-7 0,0 0-6 16,0 0-5-16,0 0-6 0,0 0-6 0,0 0-6 0,0 0-6 0,-6 0-8 15,0 0-8-15,0 0-8 0,-1 0-7 0,0 4-8 16,7-4-6-16,-6 0-5 0,-1 3-3 0,1-3-4 0,-8 4-4 0,8 0-2 15,0-1-1-15,0 5 0 0,-8-5-1 0,8 5-1 16,-7-1 2-16,6 0 0 0,-6 1 2 0,7-1 0 0,0 4 3 0,-2-4-2 0,2 5 0 16,0-1 2-16,6-4-2 0,-7 4 1 0,7 0-1 0,0-4 0 15,0 4 0-15,7 0 0 0,-7-4 1 0,6 4 1 0,0-4-1 0,2 4 1 16,-2-3-1-16,6-1 1 0,2 0 1 0,-1 1 1 0,-1-1 1 0,8 1 2 16,0-5 2-16,-1 1 0 0,1 0 1 0,6-1 3 15,0 1 1-15,0 0-1 0,7-4 2 0,-1 0 0 0,1 0 1 0,6 0-1 16,6 0-1-16,-5-4-2 0,5 0-1 0,1-3-2 0,-7 3-3 15,0 1-4-15,0-5-3 0,0 1-5 0,-6 3-5 0,-7 0-7 0,6-3-6 16,-13 3-11-16,1 1-13 0,-7-1-16 16,7 0-16-16,-8 1-21 0,2-1-20 0,-8 0-29 0,0 1-33 0,-6 3-41 15,0-4-44-15,0 4-67 0,0 0-79 0,0-3-80 0,0-1-80 0,0 0-33 16,-6 1-10-16,0-1 3 0,0 0 421 0</inkml:trace>
  <inkml:trace contextRef="#ctx0" brushRef="#br0" timeOffset="-13523.88">31397 12312 113 0,'0'-3'546'0,"0"-5"6"15,0 5 5-15,0-1-93 0,0 1-142 0,0-1-80 0,0 0-50 0,8 4-33 16,-8-3-20-16,6 3-14 0,-6-4-11 0,0 4-11 0,6 0-17 15,-6 0-13-15,6 0-12 0,2 0-11 0,-2 0-9 0,0 0-4 16,7 4-2-16,1-4-1 0,-2 3 2 0,8 1 1 0,0 0 4 0,-1 3 1 16,7-4 2-16,0 5 2 0,1-1 3 0,-1 0-2 0,-1 1-2 15,7 3-3-15,-5 0-4 0,-1 0-3 0,0 0-3 0,0 0-1 0,-7 0-3 16,7 3-1-16,-6-3 0 0,0 0-1 0,-1 4 0 0,-5 0 0 16,-2-4-1-16,8 4 1 0,-13-4 0 0,5 3-1 0,-5-3 0 0,0 4-2 15,-1-4 2-15,-6 0-1 0,0 3-2 0,0-3-5 0,0 4-7 16,-6-4-11-16,-1 0-14 0,-6 4-16 0,0-4-17 0,-7 3-23 0,0-3-23 15,1 4-27-15,-7-4-33 0,0 0-40 0,0 3-44 0,-7-3-66 16,1 0-75-16,-1 4-89 0,-5-4-95 0,-1 0-42 0,-7 4-18 0,7-4 0 16,-7 0 137-16</inkml:trace>
  <inkml:trace contextRef="#ctx0" brushRef="#br0" timeOffset="-12718.25">29399 12511 0 0,'0'0'9'0,"0"0"199"0,0-4-36 16,0 4-23-16,0 0-15 0,0 0-11 0,0 0-8 0,0 0-10 15,0 0-9-15,0 0-9 0,0 0-9 0,0 0-7 0,0 0-8 0,0 0-4 16,0 0-6-16,0 0-2 0,0 0 0 0,0 0 1 0,0 0 2 16,0 0 2-16,0 0 1 0,6-4 4 0,-6 4 3 0,6 0 4 15,-6 0 4-15,0 0 1 0,0 0 3 0,0 0 3 0,7-3 2 0,-7 3 1 16,0 0 3-16,6 0 0 0,-6 0 2 0,0 0 1 0,0-4-2 16,0 4 0-16,0 0-2 0,0 0-2 0,0 0-4 0,0 0-3 0,0 0-1 15,0 0-3-15,0 0-2 0,0 0-4 0,0 0-4 0,0 0-5 16,0 0-4-16,-6 0-6 0,6 0-4 0,-7 4-4 0,1-4-3 0,0 3-1 15,-2-3-3-15,8 4-1 0,-12 0 0 0,6 3-2 0,-1-3 0 16,-6 3 0-16,0 4 1 0,6-4 3 0,-6 4 0 0,1 0 4 0,4 4 4 16,-4-4 0-16,-1 3 1 0,6 1-1 0,-6 3-1 15,7-3-3-15,0 3-3 0,-8-3-2 0,8 3-3 0,6 0-2 0,-7-3-3 16,7 3-1-16,0 1-4 0,0-4-3 0,0 3-3 0,0-3-3 0,7 3-1 16,-7-4-3-16,6 1 0 0,0 0-1 0,2 0 1 0,4-1-1 15,-6 1 1-15,8-4 0 0,-1 0 1 0,-1 0 0 0,2 0-1 0,-2 0 1 16,2 0 1-16,5-4-1 0,-5 0 2 0,4 4 0 15,2-4 1-15,0-3 0 0,-1 3 0 0,7-2-1 0,-6 2-4 0,7-4-7 0,-2-3-7 16,1 4-13-16,0 0-13 0,7-4-18 0,-7 0-19 16,6 0-26-16,1-4-28 0,-1 0-33 0,1 4-34 0,-1-3-44 15,1-1-47-15,-1-4-58 0,8 5-64 0,-7-5-70 0,6 1-74 0,-7 3-32 16,1-6-8-16,-1 2 5 0,1 1 559 0</inkml:trace>
  <inkml:trace contextRef="#ctx0" brushRef="#br0" timeOffset="-11433.53">32752 12177 0 0,'-6'0'374'0,"6"-4"50"0,0 4-75 0,-7-3-56 0,7 3-49 0,-6-4-27 16,6 4-18-16,-6-4-12 0,-2 4-10 0,2 0-8 0,6-3-8 0,-6 3-9 15,6 0-9-15,-6 0-12 0,-1 0-10 0,7 0-11 0,-7 0-10 16,1 0-8-16,-1 0-6 0,1 0-7 0,0 0-8 0,-2 0-7 16,2 0-7-16,-6 0-6 0,4 3-6 0,-11 1-5 0,6-4-3 0,0 7-3 15,-7-3-2-15,8-1-4 0,-8 5-4 0,1 0-2 0,-1 3-4 0,0-4-2 16,1 4-3-16,-1 0-1 0,8 0 0 0,-8 3-3 15,7-3-1-15,-7 4-3 0,8-1-1 0,-2 1-2 0,1 4 1 16,0-5 1-16,0 5-1 0,7-5 1 0,-1 5 2 0,0-1 0 0,1 0 0 16,6-3 1-16,-6 3 0 0,6-3 1 0,0 0 0 0,6-1 1 0,-6 1-1 15,6-4-1-15,1 3-1 0,0-3 0 0,5 0-3 16,-5 0-1-16,13 0-1 0,-8-4-3 0,8 1-2 0,0 0-6 0,-7-1-7 0,13-3-10 16,0 3-12-16,-7-4-12 0,7 1-16 0,0-4-18 15,7 4-22-15,-7-4-27 0,0 3-27 0,1-3-35 0,5 0-36 0,-6-3-50 0,7 3-52 16,-8-4-72-16,1 0-80 0,0 1-45 15,7-1-26-15,-13 1-6 0,6-5 338 0</inkml:trace>
  <inkml:trace contextRef="#ctx0" brushRef="#br0" timeOffset="-11170.62">33072 12316 0 0,'-7'0'231'0,"7"-4"285"0,-7 1 6 0,7 3-80 16,-6 0-124-16,6-4-78 0,0 4-58 0,0 0-37 0,0 0-28 16,0 0-15-16,-6 0-9 0,6 4-11 0,-7-4-10 0,7 3-13 15,0 1-10-15,0 0-12 0,0 4-9 0,0-1-8 0,0 0-3 0,0 0-2 16,0 4 2-16,0 0 0 0,0-3 2 0,0 3 0 0,0 0-2 16,-6-1-2-16,6 1-2 0,0 0-3 0,0 0-2 0,0-3-4 0,0 3-5 15,0-4-7-15,0 4-7 0,0-3-12 0,0-1-15 0,0 0-18 16,0 1-18-16,0-1-26 0,0 0-25 0,6-3-32 0,-6-1-34 15,7 5-43-15,-7-5-48 0,6 1-57 0,-6 0-61 0,0-1-46 0,0-3-39 16</inkml:trace>
  <inkml:trace contextRef="#ctx0" brushRef="#br0" timeOffset="-10755.95">33007 12342 0 0,'0'-4'49'0,"0"1"392"0,6-1-45 0,-6 1-61 16,6-2-66-16,-6 2-44 0,0-1-31 0,7 0-21 0,-7 1-16 0,7-1-11 15,-7 0-10-15,6 1-9 0,1-1-10 0,-1 1-8 0,0-1-9 16,1 4-9-16,0-4-9 0,-1 1-6 0,8 3-5 0,-8-4-5 0,0 4-4 16,7-4-4-16,0 4-1 0,0-3-6 0,1 3-2 0,-2-4-3 15,8 4-2-15,-7 0-3 0,7-4-1 0,-8 4-3 0,8 0-2 0,-7 0-3 16,0 0-2-16,0 0-5 0,0 0-1 0,0 0-3 0,0 4-1 15,-6-4-2-15,-1 4-3 0,7-1-2 0,-7 1-4 0,2 3-1 16,-2-3-3-16,0 3 1 0,1-3-2 0,-1 3 1 0,-6 0-1 0,7 1 1 16,-7 0-1-16,0-1 1 0,0 0-2 0,0 0 2 0,0 1 0 15,0-1 3-15,-7 4 2 0,7-4 2 0,-6 1 0 0,-1-1 3 0,1 0 1 16,6 0 2-16,-14 1 3 0,8 3 1 0,0-4 3 0,-1 0 2 16,-6 1 2-16,0-1 2 0,7 0-1 0,-8 1 0 0,2-1 1 15,-2 1-1-15,1-5-1 0,-6 5-2 0,6-5-1 0,-7 5-2 0,1-5-4 16,6 1-4-16,0 3-6 0,-7-3-7 0,1-1-7 0,6 1-7 15,0 0-10-15,-1-4-9 0,2 3-11 0,5-3-11 0,-6 4-14 16,0-4-11-16,7 0-14 0,-1 4-16 0,0-4-17 0,-5 0-18 16,12 0-18-16,-7 0-21 0,0 0-26 0,7 0-30 0,-6 0-33 0,0-4-37 15,6 0-39-15,-7 1-62 0,7-1-76 0,0 0-34 0,0-3-17 0</inkml:trace>
  <inkml:trace contextRef="#ctx0" brushRef="#br0" timeOffset="-10309.98">33378 12137 0 0,'6'-4'273'0,"-6"0"194"0,7 1-26 0,-7 3-68 0,6-4-86 0,-6 4-54 15,0-4-36-15,0 1-20 0,7 3-14 0,-7-4-10 0,0 4-7 16,6 0-11-16,-6 0-11 0,0 0-15 0,0 0-15 0,0 0-13 16,0 0-11-16,7-4-7 0,-7 4-6 0,0 0 0 0,0 0-2 0,6 0 1 0,0 4 0 15,2-4 2-15,-2 0 0 0,7 4 2 0,0-4-2 0,0 3 0 16,0 1-1-16,0 0-2 0,0-1-1 0,6 1-2 0,-5 0-4 16,5 3-3-16,1 0-4 0,-1 1-4 0,1-1-3 0,0 0-3 15,-2 0-3-15,2 4-2 0,0 1-2 0,-1-5-2 0,1 4-1 0,-1 0-1 16,-5 0-1-16,5 4-1 0,-6-4-1 0,7 0-1 0,-7 0-1 0,-1-1 1 15,2 1-1-15,-14 0-2 0,0 4 1 0,0-4-1 0,0 0 3 16,0 0 0-16,0 0 1 0,0 0 1 0,0 0 0 0,0 0 1 0,0 0 1 16,0-4 1-16,0 4 1 0,0-3 0 0,0-1 1 0,0 4 1 15,0-3 2-15,0-1 0 0,0 0-1 0,0 1 0 0,0-1-2 16,0 0-2-16,0 1-7 0,0-1-10 0,-14 0-17 0,-5 0-18 0,-1 1-20 16,1-1-23-16,-7 0-26 0,0-3-32 0,0 3-36 15,0 1-45-15,-7-1-52 0,7 0-73 0,-7 0-88 0,1 1-88 0,6 0-92 16,-7-5-40-16,1 5-12 0,6-1 3 0,-1-4 235 0</inkml:trace>
  <inkml:trace contextRef="#ctx0" brushRef="#br0" timeOffset="-8696.64">29523 13668 78 0,'0'0'505'0,"0"0"-31"0,0 0-54 0,0 0-84 16,0 0-99-16,-8 0-58 0,8 0-39 0,-6 0-21 0,6 0-13 0,0 4-4 15,-6-4-1-15,-1 3-2 0,1 1-3 0,-1-4-6 0,0 4-7 16,1 3-5-16,0-3-5 0,-2-1-2 0,-4 5 1 0,6-1 2 0,-8-3 5 16,1 7 3-16,1-4 4 0,-2 0 0 0,2 4 2 0,-8 1 2 15,7-1 1-15,-1-1 0 0,-4 5 0 0,-2 0 0 0,0-1-2 16,1 1-1-16,-1 3-1 0,0-3-2 0,1 7-2 0,-1-7-3 16,1 7-3-16,-1-4-4 0,1 4-4 0,6-4-5 0,-1 4-7 0,-5-4-6 15,6 5-5-15,7-5-5 0,-7 0-3 0,7 0-7 0,-2 1-4 0,2-1-4 16,6-3-5-16,0-1-4 0,0 4-3 0,0-3 0 0,0-4-4 15,6 4 0-15,2-4-1 0,-2 0-3 0,0 0-1 16,1 0 0-16,6-4-2 0,0 0-2 0,-1 1 1 0,2-1-1 0,-1 0-1 16,0-3-5-16,6 0-5 0,-5-1-11 0,5 1-15 0,0-4-17 0,1 4-18 15,7-4-22-15,-9 0-21 0,2-4-23 0,7 4-28 0,-9-4-29 16,2 4-30-16,0-3-39 0,-1-1-41 0,1 0-52 0,-7 4-57 0,0-7-71 16,0 3-77-16,-1 1-31 0,2-1-8 0,-1 0 8 0,0 1 356 0</inkml:trace>
  <inkml:trace contextRef="#ctx0" brushRef="#br0" timeOffset="-3333.01">29639 13972 439 0,'-6'-3'509'0,"-1"-1"-46"0,1 0-74 16,0 4-74-16,6-3-71 0,0 3-44 0,-8 0-28 0,8-4-14 16,0 4-10-16,0 0-5 0,0 0-5 0,0 0-9 0,0 0-15 0,0 0-12 15,0 0-17-15,0 0-14 0,0 0-13 0,0 0-8 0,0 0-7 16,0 0-5-16,0 0-4 0,0 0-4 0,0 0-2 0,0 0-3 16,0 0-4-16,0 0 1 0,0 4-1 0,0-4 3 0,-6 3 2 0,6 1 1 15,0 0 2-15,-6-1 2 0,6 1 2 0,0 3 1 0,0 0 1 0,-6 1 1 16,6-1 1-16,-8 0-1 0,8 1 0 0,0-1-4 0,-6 4-2 15,6-3-6-15,0 3-2 0,-6-4-5 0,6 4-4 0,0 0-2 16,0-4-2-16,0 4-1 0,0 0-2 0,0-4-1 0,0 1 0 0,0 3-3 16,0-4-2-16,0 0-5 0,0 1-8 0,0-1-9 0,0-4-12 15,0 5-14-15,0-5-17 0,0 2-17 0,0-2-19 0,0 0-24 16,6 2-24-16,-6-2-28 0,0-3-27 0,6 4-34 0,-6-4-40 0,0 0-42 16,0 0-43-16,0 0-60 0,0 0-67 0,8 0-34 0,4-4-14 15,2 1-1-15,-8-2 520 0</inkml:trace>
  <inkml:trace contextRef="#ctx0" brushRef="#br0" timeOffset="-2901.92">29529 14027 360 0,'-6'-4'363'0,"-2"4"-42"0,8-3-40 0,-6-1-27 0,6 4-20 0,0-4-17 0,0 4-17 15,0-3-14-15,6 3-14 0,-6 0-14 0,8-4-17 0,-8 4-13 16,0 0-15-16,6 0-12 0,-6-4-11 0,6 4-10 0,-6 0-9 0,6-3-6 15,1 3-5-15,-7-4-5 0,7 4-2 0,-1-4-3 0,7 4-3 16,-7-3-2-16,8 3-1 0,-8-4-3 0,8 4 1 0,-2-4-2 16,-5 4 1-16,6-3 1 0,0 3-1 0,-1-4 0 0,-4 1-3 0,4 3-1 15,2-4-3-15,-1 4-3 0,-7 0-1 0,7 0-3 0,0 0-2 16,-7 0 1-16,1 0-2 0,0 0 0 0,-1 0-3 0,1 0-1 0,-1 0-1 16,0 4-1-16,1-4 0 0,-7 3-1 0,7 1 0 0,-1-1 0 15,-6 1 0-15,6 0 0 0,-6-1-2 0,0 5 1 0,8-5-1 0,-8 5 1 16,6-5-2-16,-6 5 2 0,0-1-1 0,0 0 0 0,0 1 1 15,-6-1 0-15,6 1 0 0,-8-1-1 0,8 0 1 0,-6-3 1 16,0 3 0-16,-1 0 0 0,0 1 0 0,-5-1-1 0,5-3 1 16,1 3 0-16,-8 0 0 0,8 1-1 0,-7-5 0 0,0 5-2 0,7-5 1 15,-7 5-1-15,-1-5 0 0,2 1-2 0,-2 3 0 0,8-3-1 16,-7-1-2-16,0 1 0 0,0 0-2 0,7-1-2 0,-8 2-1 0,2-2-3 16,4-3-5-16,-4 3-5 0,-1-3-8 0,6 5-6 15,-6-5-11-15,1 3-9 0,4-3-10 0,2 4-12 0,-7-4-12 0,7 0-16 16,-1 0-12-16,0 0-20 0,7 0-20 0,-6 0-25 0,0 0-25 0,-2 0-29 15,2-4-29-15,6 4-38 0,0 0-42 0,0-3-51 0,0-2-52 16,6 2-50-16,-6 0-48 0,8-5-16 0,-2 4 50 0</inkml:trace>
  <inkml:trace contextRef="#ctx0" brushRef="#br0" timeOffset="-2484.27">29789 13833 252 0,'-6'-4'514'0,"6"1"-20"0,0-5-39 15,0 5-80-15,0-1-103 0,0 4-59 0,0-4-38 16,0 1-20-16,0 3-12 0,0-4-8 0,0 0-4 0,0 4-10 0,6 0-12 16,-6-3-15-16,0 3-17 0,0 0-14 0,6 0-13 0,-6 0-8 0,0 0-6 15,7 0 0-15,-7 0 2 0,0 0 2 0,7 0 2 0,-1 0 2 16,0 0 3-16,2 0 1 0,-2 0 3 0,0 0 2 0,7 0 1 0,-6 3 2 15,6-3 3-15,-7 4 0 0,8 0 0 0,-2-1-2 0,2 1-2 16,-2 0-2-16,1-1-2 0,7 1-2 0,-7 3-1 0,7-3-2 0,-8 3-2 16,8 1-2-16,0-5-1 0,-1 8-2 0,1-4-1 0,-8 1-2 15,8-1-1-15,-7 0-1 0,7 1-1 0,-7 3-1 0,0-4 1 16,7 1 0-16,-8 3-2 0,-5-4-2 0,6 4 1 0,0-4-3 16,-7 4-2-16,8-4 0 0,-8 4 0 0,0-3-1 0,1-1-2 15,6 4 1-15,-13-4-2 0,7 4 0 0,-1-3-2 0,-6-1-1 0,6 4 0 0,-6-3 0 16,8-1 0-16,-8 0 0 0,0 4 0 0,0-4 0 0,-8 1 0 15,8-1 0-15,-6 0-1 0,0 4 0 0,-1-3-2 0,1-1-6 16,-8 0-5-16,2 1-10 0,6-1-14 0,-8 0-17 0,-6 0-21 0,7 1-23 16,1 0-25-16,-8 2-29 0,7-6-29 0,-7 3-35 15,7 1-38-15,-6-1-44 0,5 0-50 0,2-3-60 0,-1 3-67 0,0-3-74 16,0 3-79-16,7-3-31 0,-8 0-9 0,8-1 9 0,-8 1 287 16</inkml:trace>
  <inkml:trace contextRef="#ctx0" brushRef="#br0" timeOffset="-1090.73">29523 14991 0 0,'0'-4'84'0,"0"4"423"0,0-4 19 16,6 4-55-16,-6-3-90 0,0 3-76 0,6 0-71 0,-6 0-45 0,0 0-31 15,0 0-19-15,0 0-7 0,0 0-5 0,0 0-1 0,0 0-4 16,0 0-7-16,0 0-11 0,0 0-16 0,0 0-10 0,-6 0-6 0,6 3-3 15,-6-3-4-15,6 4 2 0,0 0 1 0,-8-1 3 0,2 1 1 0,0 3 2 16,-1 0 2-16,7-3 0 0,-13 3 3 0,6 1 2 0,1-1 5 16,-8 4-2-16,8-3-1 0,0-1-1 0,0 4-2 0,-8 0-3 15,8 0-3-15,-7 0-2 0,-1-4-2 0,8 8-3 0,-6-4-2 0,-2 0-3 16,8 0-4-16,-7 3-4 0,-1-3-5 0,8 4-5 0,-6-4-5 0,-2 4-3 16,8-1-5-16,-7 1-4 0,6-4-4 0,-6 4-2 0,7-1-6 15,0-3-2-15,6 0-3 0,-8 4-2 0,8-4-3 0,-6 0-1 16,6 0-2-16,0-4-1 0,6 4 0 0,-6-3-2 0,8 3 0 0,-2-4 0 15,0 0-1-15,0 0 1 0,1 1-1 0,6-5 2 16,-6 5 2-16,5-5-1 0,2 5 1 0,-2-5-1 0,2 1-2 0,5 0-5 0,-5-1-5 16,4 1-9-16,2-4-12 0,7 4-12 0,-9-4-15 0,9 4-19 0,-1-4-19 15,0 0-21-15,0 0-23 0,1 0-28 0,5 0-28 0,-6-4-34 0,7 4-35 16,-1 0-43-16,-6-4-44 0,7 4-60 0,-1-4-67 0,-5 1-61 16,-2 3-57-16,7-4-19 0,-5 0-1 0,-1 1 12 0,0 3 514 0</inkml:trace>
  <inkml:trace contextRef="#ctx0" brushRef="#br0" timeOffset="4700.36">30291 15093 13 0,'-7'0'505'0,"7"-3"18"15,0-1 18-15,-7 4-67 0,7-4-112 0,-6 4-75 0,6-3-56 0,-6 3-34 16,6 0-23-16,0 0-9 0,0 0-1 0,0 0-4 0,0 0 0 0,0-4-7 16,0 4-9-16,0 0-13 0,0 0-14 0,0 0-12 0,-6 0-11 15,-2 0-8-15,2 0-3 0,6 0-5 0,-6 4 1 0,6-4-1 16,-7 0-2-16,0 0-2 0,1 0-2 0,-1 3-3 0,7-3-4 0,-12 0-3 15,5 4-3-15,-6-4-3 0,7 0-2 0,-8 0-2 0,1 4-3 0,0-4-3 16,0 3-3-16,-7-3-4 0,8 4-4 0,-8 0-3 16,7-1-3-16,-7 1-3 0,1-4-2 0,0 4-3 0,-1-1-2 0,7 4-2 0,-7-3-1 15,7 0-4-15,-6-1-2 0,6 1-2 0,-1 3-1 0,2-3-2 16,-8 0-1-16,14-1-2 0,-7 5-1 0,-1-5-1 0,8 1 0 0,0 0-1 16,-1-1 0-16,0 1-1 0,1 0-1 0,0-1 1 0,6 1 1 0,-7 4 0 15,7-8-1-15,0 7-1 0,0-3 2 0,0-1 0 0,0 1 0 16,0 0 2-16,0-1-1 0,7 1 0 0,-7-4 0 0,0 3 1 0,6 1 2 15,0-4 0-15,1 4 1 0,0-1 2 0,-1-3 1 0,0 4 1 16,8-4 1-16,-8 0 1 0,7 0 2 0,-6 4 1 0,6-4 0 16,-1 0 2-16,2 0-1 0,6 3 1 0,-8-3 0 0,8 0-2 0,-7 0-1 0,7 0 0 15,-7 0-2-15,6-3-1 0,0 3-1 0,-5 0-3 0,5 0-1 16,1-4-3-16,-8 4-5 0,8 0-3 0,-7-4-7 0,7 4-7 16,-7-3-10-16,0 3-10 0,7-4-12 0,-8 4-14 0,1-4-15 0,1 4-17 15,-2-3-20-15,2 3-20 0,-2-4-21 0,2 4-21 0,-1-3-21 16,-7 3-22-16,8-4-24 0,-2 4-24 0,-6-4-25 0,1 4-36 0,6-3-41 0,-6 3-42 15,-1-4-42-15,1 4-48 0,6-4-49 0,-7 1-14 0,0 3 1 16</inkml:trace>
  <inkml:trace contextRef="#ctx0" brushRef="#br0" timeOffset="5076.68">30375 14943 154 0,'0'0'518'0,"0"0"9"0,0 0 3 0,0 0-79 0,0-4-117 16,0 4-73-16,0 0-51 0,0-3-30 0,0 3-20 0,0 0-11 0,7 0-7 15,-7 0-5-15,0 0-8 0,0 0-5 0,0 0-6 0,0 0-6 16,7 0-5-16,-1 0-3 0,0 0-4 0,0 3-1 0,2-3 0 0,4 4-1 15,1 0-2-15,1-4 1 0,-2 3 0 0,8 1 0 0,-7 0-2 0,7-1-5 16,0 1-8-16,-8 0-6 0,8-1-6 0,-1 1-6 0,1 0-6 16,0-1-3-16,-1 5-2 0,1-5-3 0,-2 1-3 0,2 0-2 0,0 3-3 15,-1-4-4-15,-5 5-3 0,5-1-3 0,-6-3-1 0,0 3-3 16,-7 0-1-16,8 1-1 0,-2-4-3 0,-4 3 0 0,-2 0-2 0,0 1-1 16,1 3-2-16,-7-4-2 0,0 0-1 0,0 1-5 0,-7-1-6 0,1 0-8 15,0 4-12-15,-8-4-19 0,-6 4-22 0,1-3-30 16,-1 3-31-16,-6 0-38 0,1-1-44 0,-1 2-60 0,-7-1-69 0,1 0-124 0,-2 0-155 15,2 0-77-15,-7 3-39 0,0-3-15 0,0 0-4 16,-7 4 10-16,7-4 256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0CD3-3C4A-43E9-955E-47A92CF1B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9C621F-A8E7-40E6-8FDB-3AF5CFB91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E106AF-8C4D-4E5B-87AD-0C5BEB50DCB8}"/>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3B99F3A0-897A-409C-9673-5D5A72DA0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8519A-B266-4EFD-9B82-5A79F963D7F7}"/>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45106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2C43-93BD-4B9E-AA42-93864A146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E5F35-D546-47EF-AF7A-643455170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87E40-70ED-4CD4-BED7-09641EE28366}"/>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EF68DBC1-E25E-4BA8-97D3-7761464C8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E2242-0E0A-45B1-A59E-E45839FE654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73480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D9FDB-0291-4CE1-A4BB-8BA29D086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47BA9-61E0-42B0-8D1B-73DC5DA18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A97D5-255D-4CCD-B1CB-735C40601436}"/>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B0440CCC-CF93-4C11-BC1A-712CE5753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53987-D0F3-4BBE-A598-29C8F9B85F8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28872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D42-7AF3-4C85-B724-E25237408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295FF-A51D-473D-8FA5-8690328A7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4BF00-F462-4F82-9DC9-42E1974C46C2}"/>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BA525FEB-0B3A-4066-861A-7BDD722BE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F34B9-A31D-44D4-8E9E-4BE3E5172612}"/>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13813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B999-9F19-465C-AB72-52CB92196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1ACF20-FE31-4847-B0B8-C153C272D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F4BC4-22C9-43E0-93DC-93F07CF086A4}"/>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E3B7C036-2CB4-433E-BC99-0C0C87019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50D1-4BED-4E5C-B508-0556D3095F06}"/>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43350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5885-0A55-4F17-ADE7-368081A06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9B070-A3A7-4B09-BA2C-49C909AB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8BC181-00C1-40CA-9D4F-50B5E81DE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F17479-795A-4667-B7AF-A1A27E0E3EC9}"/>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6" name="Footer Placeholder 5">
            <a:extLst>
              <a:ext uri="{FF2B5EF4-FFF2-40B4-BE49-F238E27FC236}">
                <a16:creationId xmlns:a16="http://schemas.microsoft.com/office/drawing/2014/main" id="{9D7DE5C1-B76D-4C64-B4DC-D126EA490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E8F132-7CB4-416A-A22A-B3B90EC87153}"/>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56468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72B-0210-4E0E-8790-5B85394D3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2BE8B-6E92-4739-ADC8-07235DF9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8C694-BDCC-4105-9257-0C0C5E7B2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F9C9C7-4A18-4607-B5C0-090062DAD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D7535-7DE4-4C8C-9E4A-381D02589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7632A8-77F7-49A8-97A0-BC09D684FFC6}"/>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8" name="Footer Placeholder 7">
            <a:extLst>
              <a:ext uri="{FF2B5EF4-FFF2-40B4-BE49-F238E27FC236}">
                <a16:creationId xmlns:a16="http://schemas.microsoft.com/office/drawing/2014/main" id="{C019D1BA-ED5D-4543-8F9B-9C797D421E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39286E-7E02-42D3-B0A3-E6A0BFE49B45}"/>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39767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EDB-C17E-471D-9720-A5CD2DE29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02445F-5D91-4C64-B3C0-DF5725B5AD88}"/>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4" name="Footer Placeholder 3">
            <a:extLst>
              <a:ext uri="{FF2B5EF4-FFF2-40B4-BE49-F238E27FC236}">
                <a16:creationId xmlns:a16="http://schemas.microsoft.com/office/drawing/2014/main" id="{CEA0A737-431B-45DD-AA76-E8A8F6E3B4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BFE43-AB5A-4D89-AA6D-3FEC6EE5670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8186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CCC06-E22B-4F33-A7F5-F94FB5F1E1A0}"/>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3" name="Footer Placeholder 2">
            <a:extLst>
              <a:ext uri="{FF2B5EF4-FFF2-40B4-BE49-F238E27FC236}">
                <a16:creationId xmlns:a16="http://schemas.microsoft.com/office/drawing/2014/main" id="{D4B3D65D-93A0-4F2B-9EC0-C59EAFFD5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641BB1-C0E0-4C7E-A80D-D6508D5A649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5480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AE9-3842-46E5-A1E0-93062BA15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18C3F-E041-42FC-99F7-383A5E464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99960D-1F46-426B-9121-E3F41DB9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58846-AC20-4ED7-B9E5-AEEB4E11E3EB}"/>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6" name="Footer Placeholder 5">
            <a:extLst>
              <a:ext uri="{FF2B5EF4-FFF2-40B4-BE49-F238E27FC236}">
                <a16:creationId xmlns:a16="http://schemas.microsoft.com/office/drawing/2014/main" id="{1EAD6A8A-1631-4490-B43B-C54AAD0E2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FB700-285B-4B86-96BA-D3F647B226B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921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FA0C-3D0E-4D52-90E4-D7EFBDC35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31626E-CE41-4A9F-A860-59D796904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5D829-CC2D-4390-B8DF-B2D3577D0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506A5-C3BC-41F5-98F7-0E8453710573}"/>
              </a:ext>
            </a:extLst>
          </p:cNvPr>
          <p:cNvSpPr>
            <a:spLocks noGrp="1"/>
          </p:cNvSpPr>
          <p:nvPr>
            <p:ph type="dt" sz="half" idx="10"/>
          </p:nvPr>
        </p:nvSpPr>
        <p:spPr/>
        <p:txBody>
          <a:bodyPr/>
          <a:lstStyle/>
          <a:p>
            <a:fld id="{B1A9C85A-64D6-442D-AA9A-43C6DB859335}" type="datetimeFigureOut">
              <a:rPr lang="en-IN" smtClean="0"/>
              <a:t>10-10-2021</a:t>
            </a:fld>
            <a:endParaRPr lang="en-IN"/>
          </a:p>
        </p:txBody>
      </p:sp>
      <p:sp>
        <p:nvSpPr>
          <p:cNvPr id="6" name="Footer Placeholder 5">
            <a:extLst>
              <a:ext uri="{FF2B5EF4-FFF2-40B4-BE49-F238E27FC236}">
                <a16:creationId xmlns:a16="http://schemas.microsoft.com/office/drawing/2014/main" id="{0E9B8189-D27F-4839-A063-951D5AAFC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2CE70-6CA6-4583-8EDD-64ABB9A9138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65213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3BA3C-0B5D-4A56-A764-853C9279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E36B9-356F-45B4-8B78-B910B0794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BA314-7D72-485F-92B5-45A1A124A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C85A-64D6-442D-AA9A-43C6DB859335}" type="datetimeFigureOut">
              <a:rPr lang="en-IN" smtClean="0"/>
              <a:t>10-10-2021</a:t>
            </a:fld>
            <a:endParaRPr lang="en-IN"/>
          </a:p>
        </p:txBody>
      </p:sp>
      <p:sp>
        <p:nvSpPr>
          <p:cNvPr id="5" name="Footer Placeholder 4">
            <a:extLst>
              <a:ext uri="{FF2B5EF4-FFF2-40B4-BE49-F238E27FC236}">
                <a16:creationId xmlns:a16="http://schemas.microsoft.com/office/drawing/2014/main" id="{725F6ED6-2D5C-46CF-8559-0FB78F660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739C26-AFC0-4390-8EFC-C082D3289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EA1B1-5C57-4AB8-A2E0-239BE6D8A4B3}" type="slidenum">
              <a:rPr lang="en-IN" smtClean="0"/>
              <a:t>‹#›</a:t>
            </a:fld>
            <a:endParaRPr lang="en-IN"/>
          </a:p>
        </p:txBody>
      </p:sp>
    </p:spTree>
    <p:extLst>
      <p:ext uri="{BB962C8B-B14F-4D97-AF65-F5344CB8AC3E}">
        <p14:creationId xmlns:p14="http://schemas.microsoft.com/office/powerpoint/2010/main" val="401024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B2F7-2EC9-4BB3-B3A5-6BECC8926507}"/>
              </a:ext>
            </a:extLst>
          </p:cNvPr>
          <p:cNvSpPr>
            <a:spLocks noGrp="1"/>
          </p:cNvSpPr>
          <p:nvPr>
            <p:ph type="title"/>
          </p:nvPr>
        </p:nvSpPr>
        <p:spPr/>
        <p:txBody>
          <a:bodyPr/>
          <a:lstStyle/>
          <a:p>
            <a:r>
              <a:rPr lang="en-IN" dirty="0"/>
              <a:t>Inferential Statistics</a:t>
            </a:r>
          </a:p>
        </p:txBody>
      </p:sp>
      <p:sp>
        <p:nvSpPr>
          <p:cNvPr id="3" name="Content Placeholder 2">
            <a:extLst>
              <a:ext uri="{FF2B5EF4-FFF2-40B4-BE49-F238E27FC236}">
                <a16:creationId xmlns:a16="http://schemas.microsoft.com/office/drawing/2014/main" id="{1A93160F-B8C5-4289-A7DF-4BFB3649DDF8}"/>
              </a:ext>
            </a:extLst>
          </p:cNvPr>
          <p:cNvSpPr>
            <a:spLocks noGrp="1"/>
          </p:cNvSpPr>
          <p:nvPr>
            <p:ph sz="half" idx="1"/>
          </p:nvPr>
        </p:nvSpPr>
        <p:spPr/>
        <p:txBody>
          <a:bodyPr/>
          <a:lstStyle/>
          <a:p>
            <a:r>
              <a:rPr lang="en-IN" dirty="0"/>
              <a:t>Inferring about the population  with the help of sample is called inferential statistics</a:t>
            </a:r>
          </a:p>
          <a:p>
            <a:endParaRPr lang="en-IN" dirty="0"/>
          </a:p>
          <a:p>
            <a:endParaRPr lang="en-IN" dirty="0"/>
          </a:p>
          <a:p>
            <a:r>
              <a:rPr lang="en-IN" dirty="0"/>
              <a:t>Hypothesis Testing</a:t>
            </a:r>
          </a:p>
        </p:txBody>
      </p:sp>
      <p:sp>
        <p:nvSpPr>
          <p:cNvPr id="4" name="Content Placeholder 3">
            <a:extLst>
              <a:ext uri="{FF2B5EF4-FFF2-40B4-BE49-F238E27FC236}">
                <a16:creationId xmlns:a16="http://schemas.microsoft.com/office/drawing/2014/main" id="{3954F403-0322-42D1-94BE-1320AA398FC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98907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AE09F-375B-48D8-8E66-9FDDBC058554}"/>
              </a:ext>
            </a:extLst>
          </p:cNvPr>
          <p:cNvSpPr txBox="1"/>
          <p:nvPr/>
        </p:nvSpPr>
        <p:spPr>
          <a:xfrm>
            <a:off x="276726" y="548443"/>
            <a:ext cx="11398717" cy="2677656"/>
          </a:xfrm>
          <a:prstGeom prst="rect">
            <a:avLst/>
          </a:prstGeom>
          <a:noFill/>
        </p:spPr>
        <p:txBody>
          <a:bodyPr wrap="square">
            <a:spAutoFit/>
          </a:bodyPr>
          <a:lstStyle/>
          <a:p>
            <a:r>
              <a:rPr lang="en-US" sz="2800" dirty="0">
                <a:solidFill>
                  <a:prstClr val="black"/>
                </a:solidFill>
                <a:cs typeface="Times New Roman" pitchFamily="18" charset="0"/>
              </a:rPr>
              <a:t>Johnnie Talkers soft drinks division sales manager has been planning to launch a new sales incentive program for their sales executives. The sales executives felt that adults (&gt;40 </a:t>
            </a:r>
            <a:r>
              <a:rPr lang="en-US" sz="2800" dirty="0" err="1">
                <a:solidFill>
                  <a:prstClr val="black"/>
                </a:solidFill>
                <a:cs typeface="Times New Roman" pitchFamily="18" charset="0"/>
              </a:rPr>
              <a:t>yrs</a:t>
            </a:r>
            <a:r>
              <a:rPr lang="en-US" sz="2800" dirty="0">
                <a:solidFill>
                  <a:prstClr val="black"/>
                </a:solidFill>
                <a:cs typeface="Times New Roman" pitchFamily="18" charset="0"/>
              </a:rPr>
              <a:t>) won’t buy, children will &amp; hence requested sales manager not to launch the program. Analyze the data &amp; determine whether there is evidence at 10% significance level to support the hypothesis</a:t>
            </a:r>
          </a:p>
        </p:txBody>
      </p:sp>
      <p:sp>
        <p:nvSpPr>
          <p:cNvPr id="4" name="TextBox 3">
            <a:extLst>
              <a:ext uri="{FF2B5EF4-FFF2-40B4-BE49-F238E27FC236}">
                <a16:creationId xmlns:a16="http://schemas.microsoft.com/office/drawing/2014/main" id="{5D752085-E2ED-4376-9AF3-84AABE6BCAB4}"/>
              </a:ext>
            </a:extLst>
          </p:cNvPr>
          <p:cNvSpPr txBox="1"/>
          <p:nvPr/>
        </p:nvSpPr>
        <p:spPr>
          <a:xfrm>
            <a:off x="673768" y="3429000"/>
            <a:ext cx="3105594" cy="2585323"/>
          </a:xfrm>
          <a:prstGeom prst="rect">
            <a:avLst/>
          </a:prstGeom>
          <a:noFill/>
        </p:spPr>
        <p:txBody>
          <a:bodyPr wrap="none" rtlCol="0">
            <a:spAutoFit/>
          </a:bodyPr>
          <a:lstStyle/>
          <a:p>
            <a:r>
              <a:rPr lang="en-IN" dirty="0"/>
              <a:t>Y – Sales (B/N) (D)</a:t>
            </a:r>
          </a:p>
          <a:p>
            <a:r>
              <a:rPr lang="en-IN" dirty="0"/>
              <a:t>X – Age(A/C)  (D)</a:t>
            </a:r>
          </a:p>
          <a:p>
            <a:endParaRPr lang="en-IN" dirty="0"/>
          </a:p>
          <a:p>
            <a:r>
              <a:rPr lang="en-IN" dirty="0"/>
              <a:t>Alpha = 0.10</a:t>
            </a:r>
          </a:p>
          <a:p>
            <a:endParaRPr lang="en-IN" dirty="0"/>
          </a:p>
          <a:p>
            <a:r>
              <a:rPr lang="en-IN" dirty="0"/>
              <a:t>2 proportion test</a:t>
            </a:r>
            <a:br>
              <a:rPr lang="en-IN" dirty="0"/>
            </a:br>
            <a:endParaRPr lang="en-IN" dirty="0"/>
          </a:p>
          <a:p>
            <a:r>
              <a:rPr lang="en-IN" dirty="0"/>
              <a:t>H0: X doesn’t affect Y (</a:t>
            </a:r>
            <a:r>
              <a:rPr lang="en-IN" dirty="0" err="1"/>
              <a:t>pA</a:t>
            </a:r>
            <a:r>
              <a:rPr lang="en-IN" dirty="0"/>
              <a:t> = </a:t>
            </a:r>
            <a:r>
              <a:rPr lang="en-IN" dirty="0" err="1"/>
              <a:t>pC</a:t>
            </a:r>
            <a:r>
              <a:rPr lang="en-IN" dirty="0"/>
              <a:t>)</a:t>
            </a:r>
          </a:p>
          <a:p>
            <a:r>
              <a:rPr lang="en-IN" dirty="0"/>
              <a:t>H1: X affects Y (</a:t>
            </a:r>
            <a:r>
              <a:rPr lang="en-IN" dirty="0" err="1"/>
              <a:t>pA</a:t>
            </a:r>
            <a:r>
              <a:rPr lang="en-IN" dirty="0"/>
              <a:t>!= </a:t>
            </a:r>
            <a:r>
              <a:rPr lang="en-IN" dirty="0" err="1"/>
              <a:t>pC</a:t>
            </a:r>
            <a:r>
              <a:rPr lang="en-IN" dirty="0"/>
              <a:t>)</a:t>
            </a:r>
          </a:p>
        </p:txBody>
      </p:sp>
      <p:sp>
        <p:nvSpPr>
          <p:cNvPr id="5" name="TextBox 4">
            <a:extLst>
              <a:ext uri="{FF2B5EF4-FFF2-40B4-BE49-F238E27FC236}">
                <a16:creationId xmlns:a16="http://schemas.microsoft.com/office/drawing/2014/main" id="{2DECB45C-65F4-4777-BB07-BC9AC617BD8A}"/>
              </a:ext>
            </a:extLst>
          </p:cNvPr>
          <p:cNvSpPr txBox="1"/>
          <p:nvPr/>
        </p:nvSpPr>
        <p:spPr>
          <a:xfrm>
            <a:off x="6910939" y="3226099"/>
            <a:ext cx="3791807" cy="2585323"/>
          </a:xfrm>
          <a:prstGeom prst="rect">
            <a:avLst/>
          </a:prstGeom>
          <a:noFill/>
        </p:spPr>
        <p:txBody>
          <a:bodyPr wrap="none" rtlCol="0">
            <a:spAutoFit/>
          </a:bodyPr>
          <a:lstStyle/>
          <a:p>
            <a:r>
              <a:rPr lang="en-IN" dirty="0"/>
              <a:t>P value = 0.00013</a:t>
            </a:r>
          </a:p>
          <a:p>
            <a:endParaRPr lang="en-IN" dirty="0"/>
          </a:p>
          <a:p>
            <a:r>
              <a:rPr lang="en-IN" dirty="0"/>
              <a:t>P low</a:t>
            </a:r>
          </a:p>
          <a:p>
            <a:endParaRPr lang="en-IN" dirty="0"/>
          </a:p>
          <a:p>
            <a:r>
              <a:rPr lang="en-IN" dirty="0"/>
              <a:t>Null Rejected</a:t>
            </a:r>
          </a:p>
          <a:p>
            <a:endParaRPr lang="en-IN" dirty="0"/>
          </a:p>
          <a:p>
            <a:r>
              <a:rPr lang="en-IN" dirty="0"/>
              <a:t>Children is buying more than the adult</a:t>
            </a:r>
          </a:p>
          <a:p>
            <a:endParaRPr lang="en-IN" dirty="0"/>
          </a:p>
          <a:p>
            <a:r>
              <a:rPr lang="en-IN" dirty="0"/>
              <a:t>Do not launch the program</a:t>
            </a:r>
          </a:p>
        </p:txBody>
      </p:sp>
    </p:spTree>
    <p:extLst>
      <p:ext uri="{BB962C8B-B14F-4D97-AF65-F5344CB8AC3E}">
        <p14:creationId xmlns:p14="http://schemas.microsoft.com/office/powerpoint/2010/main" val="739685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F0F13-261E-4452-BE7A-3D684DEE44CE}"/>
              </a:ext>
            </a:extLst>
          </p:cNvPr>
          <p:cNvSpPr txBox="1"/>
          <p:nvPr/>
        </p:nvSpPr>
        <p:spPr>
          <a:xfrm>
            <a:off x="344103" y="502450"/>
            <a:ext cx="11398718" cy="2308324"/>
          </a:xfrm>
          <a:prstGeom prst="rect">
            <a:avLst/>
          </a:prstGeom>
          <a:noFill/>
        </p:spPr>
        <p:txBody>
          <a:bodyPr wrap="square">
            <a:spAutoFit/>
          </a:bodyPr>
          <a:lstStyle/>
          <a:p>
            <a:r>
              <a:rPr lang="en-US" sz="2400" dirty="0" err="1">
                <a:solidFill>
                  <a:prstClr val="black"/>
                </a:solidFill>
                <a:cs typeface="Times New Roman" pitchFamily="18" charset="0"/>
              </a:rPr>
              <a:t>Bahamantech</a:t>
            </a:r>
            <a:r>
              <a:rPr lang="en-US" sz="2400" dirty="0">
                <a:solidFill>
                  <a:prstClr val="black"/>
                </a:solidFill>
                <a:cs typeface="Times New Roman" pitchFamily="18" charset="0"/>
              </a:rPr>
              <a:t> Research Company uses 4 regional centers in South Asia (India, China, </a:t>
            </a:r>
            <a:r>
              <a:rPr lang="en-US" sz="2400" dirty="0" err="1">
                <a:solidFill>
                  <a:prstClr val="black"/>
                </a:solidFill>
                <a:cs typeface="Times New Roman" pitchFamily="18" charset="0"/>
              </a:rPr>
              <a:t>Srilanka</a:t>
            </a:r>
            <a:r>
              <a:rPr lang="en-US" sz="2400" dirty="0">
                <a:solidFill>
                  <a:prstClr val="black"/>
                </a:solidFill>
                <a:cs typeface="Times New Roman" pitchFamily="18" charset="0"/>
              </a:rPr>
              <a:t> and Bangladesh) to input data of questionnaire responses. They audit a certain % of the questionnaire responses versus data entry. Any error in data entry renders it defective. The chief data scientist wants to check whether the defective % varies by country. Analyze the data at 5% significance level and help the manager draw appropriate inferences. [‘0’ means not defectives &amp; ‘1’ means defective]</a:t>
            </a:r>
          </a:p>
        </p:txBody>
      </p:sp>
      <p:sp>
        <p:nvSpPr>
          <p:cNvPr id="4" name="TextBox 3">
            <a:extLst>
              <a:ext uri="{FF2B5EF4-FFF2-40B4-BE49-F238E27FC236}">
                <a16:creationId xmlns:a16="http://schemas.microsoft.com/office/drawing/2014/main" id="{2A398EAD-CAB5-49F9-BE33-E95B9D4BCDAB}"/>
              </a:ext>
            </a:extLst>
          </p:cNvPr>
          <p:cNvSpPr txBox="1"/>
          <p:nvPr/>
        </p:nvSpPr>
        <p:spPr>
          <a:xfrm>
            <a:off x="462013" y="3291840"/>
            <a:ext cx="4358886" cy="2862322"/>
          </a:xfrm>
          <a:prstGeom prst="rect">
            <a:avLst/>
          </a:prstGeom>
          <a:noFill/>
        </p:spPr>
        <p:txBody>
          <a:bodyPr wrap="none" rtlCol="0">
            <a:spAutoFit/>
          </a:bodyPr>
          <a:lstStyle/>
          <a:p>
            <a:r>
              <a:rPr lang="en-US" b="0" i="0" dirty="0">
                <a:solidFill>
                  <a:srgbClr val="000000"/>
                </a:solidFill>
                <a:effectLst/>
                <a:latin typeface="Segoe UI" panose="020B0502040204020203" pitchFamily="34" charset="0"/>
              </a:rPr>
              <a:t>y – Defects (D)</a:t>
            </a:r>
          </a:p>
          <a:p>
            <a:r>
              <a:rPr lang="en-US" b="0" i="0" dirty="0">
                <a:solidFill>
                  <a:srgbClr val="000000"/>
                </a:solidFill>
                <a:effectLst/>
                <a:latin typeface="Segoe UI" panose="020B0502040204020203" pitchFamily="34" charset="0"/>
              </a:rPr>
              <a:t>x – country(I/C/S/B) (D)</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alpha - 0.05</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Chi square test</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Ho: X doesn’t affect Y ( </a:t>
            </a:r>
            <a:r>
              <a:rPr lang="en-US" b="0" i="0" dirty="0" err="1">
                <a:solidFill>
                  <a:srgbClr val="000000"/>
                </a:solidFill>
                <a:effectLst/>
                <a:latin typeface="Segoe UI" panose="020B0502040204020203" pitchFamily="34" charset="0"/>
              </a:rPr>
              <a:t>pI</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pB</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pC</a:t>
            </a:r>
            <a:r>
              <a:rPr lang="en-US" b="0" i="0" dirty="0">
                <a:solidFill>
                  <a:srgbClr val="000000"/>
                </a:solidFill>
                <a:effectLst/>
                <a:latin typeface="Segoe UI" panose="020B0502040204020203" pitchFamily="34" charset="0"/>
              </a:rPr>
              <a:t> = </a:t>
            </a:r>
            <a:r>
              <a:rPr lang="en-US" b="0" i="0" dirty="0" err="1">
                <a:solidFill>
                  <a:srgbClr val="000000"/>
                </a:solidFill>
                <a:effectLst/>
                <a:latin typeface="Segoe UI" panose="020B0502040204020203" pitchFamily="34" charset="0"/>
              </a:rPr>
              <a:t>pS</a:t>
            </a:r>
            <a:r>
              <a:rPr lang="en-US" b="0" i="0" dirty="0">
                <a:solidFill>
                  <a:srgbClr val="000000"/>
                </a:solidFill>
                <a:effectLst/>
                <a:latin typeface="Segoe UI" panose="020B0502040204020203" pitchFamily="34" charset="0"/>
              </a:rPr>
              <a:t>)</a:t>
            </a:r>
          </a:p>
          <a:p>
            <a:r>
              <a:rPr lang="en-US" dirty="0">
                <a:solidFill>
                  <a:srgbClr val="000000"/>
                </a:solidFill>
                <a:latin typeface="Segoe UI" panose="020B0502040204020203" pitchFamily="34" charset="0"/>
              </a:rPr>
              <a:t>H1:X affects Y (</a:t>
            </a:r>
            <a:r>
              <a:rPr lang="en-US" b="0" i="0" dirty="0" err="1">
                <a:solidFill>
                  <a:srgbClr val="000000"/>
                </a:solidFill>
                <a:effectLst/>
                <a:latin typeface="Segoe UI" panose="020B0502040204020203" pitchFamily="34" charset="0"/>
              </a:rPr>
              <a:t>pI</a:t>
            </a:r>
            <a:r>
              <a:rPr lang="en-US" b="0" i="0" dirty="0">
                <a:solidFill>
                  <a:srgbClr val="000000"/>
                </a:solidFill>
                <a:effectLst/>
                <a:latin typeface="Segoe UI" panose="020B0502040204020203" pitchFamily="34" charset="0"/>
              </a:rPr>
              <a:t> != </a:t>
            </a:r>
            <a:r>
              <a:rPr lang="en-US" b="0" i="0" dirty="0" err="1">
                <a:solidFill>
                  <a:srgbClr val="000000"/>
                </a:solidFill>
                <a:effectLst/>
                <a:latin typeface="Segoe UI" panose="020B0502040204020203" pitchFamily="34" charset="0"/>
              </a:rPr>
              <a:t>pB</a:t>
            </a:r>
            <a:r>
              <a:rPr lang="en-US" b="0" i="0" dirty="0">
                <a:solidFill>
                  <a:srgbClr val="000000"/>
                </a:solidFill>
                <a:effectLst/>
                <a:latin typeface="Segoe UI" panose="020B0502040204020203" pitchFamily="34" charset="0"/>
              </a:rPr>
              <a:t> != </a:t>
            </a:r>
            <a:r>
              <a:rPr lang="en-US" b="0" i="0" dirty="0" err="1">
                <a:solidFill>
                  <a:srgbClr val="000000"/>
                </a:solidFill>
                <a:effectLst/>
                <a:latin typeface="Segoe UI" panose="020B0502040204020203" pitchFamily="34" charset="0"/>
              </a:rPr>
              <a:t>pC</a:t>
            </a:r>
            <a:r>
              <a:rPr lang="en-US" b="0" i="0" dirty="0">
                <a:solidFill>
                  <a:srgbClr val="000000"/>
                </a:solidFill>
                <a:effectLst/>
                <a:latin typeface="Segoe UI" panose="020B0502040204020203" pitchFamily="34" charset="0"/>
              </a:rPr>
              <a:t> != </a:t>
            </a:r>
            <a:r>
              <a:rPr lang="en-US" b="0" i="0" dirty="0" err="1">
                <a:solidFill>
                  <a:srgbClr val="000000"/>
                </a:solidFill>
                <a:effectLst/>
                <a:latin typeface="Segoe UI" panose="020B0502040204020203" pitchFamily="34" charset="0"/>
              </a:rPr>
              <a:t>pS</a:t>
            </a:r>
            <a:r>
              <a:rPr lang="en-US" b="0" i="0" dirty="0">
                <a:solidFill>
                  <a:srgbClr val="000000"/>
                </a:solidFill>
                <a:effectLst/>
                <a:latin typeface="Segoe UI" panose="020B0502040204020203" pitchFamily="34" charset="0"/>
              </a:rPr>
              <a:t>)</a:t>
            </a:r>
          </a:p>
          <a:p>
            <a:endParaRPr lang="en-IN" dirty="0"/>
          </a:p>
        </p:txBody>
      </p:sp>
      <p:sp>
        <p:nvSpPr>
          <p:cNvPr id="5" name="TextBox 4">
            <a:extLst>
              <a:ext uri="{FF2B5EF4-FFF2-40B4-BE49-F238E27FC236}">
                <a16:creationId xmlns:a16="http://schemas.microsoft.com/office/drawing/2014/main" id="{6DB7B5CA-9F85-4ED2-A183-4D472560CA7F}"/>
              </a:ext>
            </a:extLst>
          </p:cNvPr>
          <p:cNvSpPr txBox="1"/>
          <p:nvPr/>
        </p:nvSpPr>
        <p:spPr>
          <a:xfrm>
            <a:off x="5938787" y="3291840"/>
            <a:ext cx="4875502" cy="2031325"/>
          </a:xfrm>
          <a:prstGeom prst="rect">
            <a:avLst/>
          </a:prstGeom>
          <a:noFill/>
        </p:spPr>
        <p:txBody>
          <a:bodyPr wrap="none" rtlCol="0">
            <a:spAutoFit/>
          </a:bodyPr>
          <a:lstStyle/>
          <a:p>
            <a:r>
              <a:rPr lang="en-IN" dirty="0"/>
              <a:t>P value = 0.63</a:t>
            </a:r>
          </a:p>
          <a:p>
            <a:endParaRPr lang="en-IN" dirty="0"/>
          </a:p>
          <a:p>
            <a:r>
              <a:rPr lang="en-IN" dirty="0"/>
              <a:t>P high</a:t>
            </a:r>
          </a:p>
          <a:p>
            <a:endParaRPr lang="en-IN" dirty="0"/>
          </a:p>
          <a:p>
            <a:r>
              <a:rPr lang="en-IN" dirty="0"/>
              <a:t>Null Accepted</a:t>
            </a:r>
          </a:p>
          <a:p>
            <a:endParaRPr lang="en-IN" dirty="0"/>
          </a:p>
          <a:p>
            <a:r>
              <a:rPr lang="en-IN" dirty="0"/>
              <a:t>Defects percentages are same for all the countries</a:t>
            </a:r>
          </a:p>
        </p:txBody>
      </p:sp>
    </p:spTree>
    <p:extLst>
      <p:ext uri="{BB962C8B-B14F-4D97-AF65-F5344CB8AC3E}">
        <p14:creationId xmlns:p14="http://schemas.microsoft.com/office/powerpoint/2010/main" val="327980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8DBA64E-725E-400F-A3BF-BD9CD9E7FDF9}"/>
              </a:ext>
            </a:extLst>
          </p:cNvPr>
          <p:cNvGraphicFramePr/>
          <p:nvPr>
            <p:extLst>
              <p:ext uri="{D42A27DB-BD31-4B8C-83A1-F6EECF244321}">
                <p14:modId xmlns:p14="http://schemas.microsoft.com/office/powerpoint/2010/main" val="19004576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1083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69BA-1D71-4BBF-97B3-C9A3B279AB0C}"/>
              </a:ext>
            </a:extLst>
          </p:cNvPr>
          <p:cNvSpPr>
            <a:spLocks noGrp="1"/>
          </p:cNvSpPr>
          <p:nvPr>
            <p:ph idx="1"/>
          </p:nvPr>
        </p:nvSpPr>
        <p:spPr/>
        <p:txBody>
          <a:bodyPr/>
          <a:lstStyle/>
          <a:p>
            <a:r>
              <a:rPr lang="en-IN" dirty="0"/>
              <a:t>Find whether the average mileage driven by you is equal to 40KMPh for your data. (note Use =NORM.INV(RAND(),30,2.5) in excel to generate data.  Take at least 50 rows of data)</a:t>
            </a:r>
          </a:p>
          <a:p>
            <a:endParaRPr lang="en-IN" dirty="0"/>
          </a:p>
        </p:txBody>
      </p:sp>
      <p:sp>
        <p:nvSpPr>
          <p:cNvPr id="4" name="TextBox 3">
            <a:extLst>
              <a:ext uri="{FF2B5EF4-FFF2-40B4-BE49-F238E27FC236}">
                <a16:creationId xmlns:a16="http://schemas.microsoft.com/office/drawing/2014/main" id="{F504A733-2360-4C75-9045-893B3E00A7C9}"/>
              </a:ext>
            </a:extLst>
          </p:cNvPr>
          <p:cNvSpPr txBox="1"/>
          <p:nvPr/>
        </p:nvSpPr>
        <p:spPr>
          <a:xfrm>
            <a:off x="1288111" y="930303"/>
            <a:ext cx="4977518" cy="584775"/>
          </a:xfrm>
          <a:prstGeom prst="rect">
            <a:avLst/>
          </a:prstGeom>
          <a:solidFill>
            <a:schemeClr val="accent6"/>
          </a:solidFill>
        </p:spPr>
        <p:txBody>
          <a:bodyPr wrap="square" rtlCol="0">
            <a:spAutoFit/>
          </a:bodyPr>
          <a:lstStyle/>
          <a:p>
            <a:r>
              <a:rPr lang="en-IN" sz="3200" dirty="0"/>
              <a:t>Do the test and find results</a:t>
            </a:r>
          </a:p>
        </p:txBody>
      </p:sp>
    </p:spTree>
    <p:extLst>
      <p:ext uri="{BB962C8B-B14F-4D97-AF65-F5344CB8AC3E}">
        <p14:creationId xmlns:p14="http://schemas.microsoft.com/office/powerpoint/2010/main" val="140797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69BA-1D71-4BBF-97B3-C9A3B279AB0C}"/>
              </a:ext>
            </a:extLst>
          </p:cNvPr>
          <p:cNvSpPr>
            <a:spLocks noGrp="1"/>
          </p:cNvSpPr>
          <p:nvPr>
            <p:ph idx="1"/>
          </p:nvPr>
        </p:nvSpPr>
        <p:spPr/>
        <p:txBody>
          <a:bodyPr/>
          <a:lstStyle/>
          <a:p>
            <a:r>
              <a:rPr lang="en-IN" dirty="0"/>
              <a:t>Find whether the average mileage driven by you is equal to 40KMPh for your data. (note Use =NORM.INV(RAND(),30,2.5) in excel to generate data.  Take at least 50 rows of data)</a:t>
            </a:r>
          </a:p>
          <a:p>
            <a:endParaRPr lang="en-IN" dirty="0"/>
          </a:p>
        </p:txBody>
      </p:sp>
      <p:sp>
        <p:nvSpPr>
          <p:cNvPr id="4" name="TextBox 3">
            <a:extLst>
              <a:ext uri="{FF2B5EF4-FFF2-40B4-BE49-F238E27FC236}">
                <a16:creationId xmlns:a16="http://schemas.microsoft.com/office/drawing/2014/main" id="{F504A733-2360-4C75-9045-893B3E00A7C9}"/>
              </a:ext>
            </a:extLst>
          </p:cNvPr>
          <p:cNvSpPr txBox="1"/>
          <p:nvPr/>
        </p:nvSpPr>
        <p:spPr>
          <a:xfrm>
            <a:off x="1288111" y="930303"/>
            <a:ext cx="4977518" cy="584775"/>
          </a:xfrm>
          <a:prstGeom prst="rect">
            <a:avLst/>
          </a:prstGeom>
          <a:solidFill>
            <a:schemeClr val="accent6"/>
          </a:solidFill>
        </p:spPr>
        <p:txBody>
          <a:bodyPr wrap="square" rtlCol="0">
            <a:spAutoFit/>
          </a:bodyPr>
          <a:lstStyle/>
          <a:p>
            <a:r>
              <a:rPr lang="en-IN" sz="3200" dirty="0"/>
              <a:t>Do the test and find results</a:t>
            </a:r>
          </a:p>
        </p:txBody>
      </p:sp>
    </p:spTree>
    <p:extLst>
      <p:ext uri="{BB962C8B-B14F-4D97-AF65-F5344CB8AC3E}">
        <p14:creationId xmlns:p14="http://schemas.microsoft.com/office/powerpoint/2010/main" val="25767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69BA-1D71-4BBF-97B3-C9A3B279AB0C}"/>
              </a:ext>
            </a:extLst>
          </p:cNvPr>
          <p:cNvSpPr>
            <a:spLocks noGrp="1"/>
          </p:cNvSpPr>
          <p:nvPr>
            <p:ph idx="1"/>
          </p:nvPr>
        </p:nvSpPr>
        <p:spPr/>
        <p:txBody>
          <a:bodyPr/>
          <a:lstStyle/>
          <a:p>
            <a:r>
              <a:rPr lang="en-IN" dirty="0"/>
              <a:t>Find whether there is any significance difference in mileage between you and your driver while riding in the motor vehicle. </a:t>
            </a:r>
          </a:p>
          <a:p>
            <a:pPr marL="0" indent="0">
              <a:buNone/>
            </a:pPr>
            <a:r>
              <a:rPr lang="en-IN" dirty="0"/>
              <a:t>(note: Use =NORM.INV(RAND(),35,.4) in excel to generate data for you.</a:t>
            </a:r>
          </a:p>
          <a:p>
            <a:pPr marL="0" indent="0">
              <a:buNone/>
            </a:pPr>
            <a:r>
              <a:rPr lang="en-IN" dirty="0"/>
              <a:t>Use =NORM.INV(RAND(),33,3) in excel to generate data for your Driver.</a:t>
            </a:r>
          </a:p>
          <a:p>
            <a:pPr marL="0" indent="0">
              <a:buNone/>
            </a:pPr>
            <a:r>
              <a:rPr lang="en-IN" dirty="0"/>
              <a:t>  Take at least 50 rows of data)</a:t>
            </a:r>
          </a:p>
          <a:p>
            <a:r>
              <a:rPr lang="en-IN" dirty="0"/>
              <a:t>Take decision whether to fire the driver because of the transportation cost</a:t>
            </a:r>
          </a:p>
        </p:txBody>
      </p:sp>
      <p:sp>
        <p:nvSpPr>
          <p:cNvPr id="4" name="TextBox 3">
            <a:extLst>
              <a:ext uri="{FF2B5EF4-FFF2-40B4-BE49-F238E27FC236}">
                <a16:creationId xmlns:a16="http://schemas.microsoft.com/office/drawing/2014/main" id="{F504A733-2360-4C75-9045-893B3E00A7C9}"/>
              </a:ext>
            </a:extLst>
          </p:cNvPr>
          <p:cNvSpPr txBox="1"/>
          <p:nvPr/>
        </p:nvSpPr>
        <p:spPr>
          <a:xfrm>
            <a:off x="1288111" y="930303"/>
            <a:ext cx="4977518" cy="584775"/>
          </a:xfrm>
          <a:prstGeom prst="rect">
            <a:avLst/>
          </a:prstGeom>
          <a:solidFill>
            <a:schemeClr val="accent6"/>
          </a:solidFill>
        </p:spPr>
        <p:txBody>
          <a:bodyPr wrap="square" rtlCol="0">
            <a:spAutoFit/>
          </a:bodyPr>
          <a:lstStyle/>
          <a:p>
            <a:r>
              <a:rPr lang="en-IN" sz="3200" dirty="0"/>
              <a:t>Do the test and find results</a:t>
            </a:r>
          </a:p>
        </p:txBody>
      </p:sp>
    </p:spTree>
    <p:extLst>
      <p:ext uri="{BB962C8B-B14F-4D97-AF65-F5344CB8AC3E}">
        <p14:creationId xmlns:p14="http://schemas.microsoft.com/office/powerpoint/2010/main" val="393069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69BA-1D71-4BBF-97B3-C9A3B279AB0C}"/>
              </a:ext>
            </a:extLst>
          </p:cNvPr>
          <p:cNvSpPr>
            <a:spLocks noGrp="1"/>
          </p:cNvSpPr>
          <p:nvPr>
            <p:ph idx="1"/>
          </p:nvPr>
        </p:nvSpPr>
        <p:spPr/>
        <p:txBody>
          <a:bodyPr/>
          <a:lstStyle/>
          <a:p>
            <a:r>
              <a:rPr lang="en-IN" dirty="0"/>
              <a:t>Test whether changing your the tyre pressure affects your milage or not. </a:t>
            </a:r>
          </a:p>
          <a:p>
            <a:pPr marL="0" indent="0">
              <a:buNone/>
            </a:pPr>
            <a:r>
              <a:rPr lang="en-IN" dirty="0"/>
              <a:t>(note: Use =NORM.INV(RAND(),34,1) in excel to generate data for 30 PSI.</a:t>
            </a:r>
          </a:p>
          <a:p>
            <a:pPr marL="0" indent="0">
              <a:buNone/>
            </a:pPr>
            <a:r>
              <a:rPr lang="en-IN" dirty="0"/>
              <a:t>Use =NORM.INV(RAND(),36,3) in excel to generate data 33 PSI.</a:t>
            </a:r>
          </a:p>
          <a:p>
            <a:pPr marL="0" indent="0">
              <a:buNone/>
            </a:pPr>
            <a:r>
              <a:rPr lang="en-IN" dirty="0"/>
              <a:t>Use =NORM.INV(RAND(),37,2) in excel to generate data 35 PSI.</a:t>
            </a:r>
          </a:p>
          <a:p>
            <a:pPr marL="0" indent="0">
              <a:buNone/>
            </a:pPr>
            <a:r>
              <a:rPr lang="en-IN" dirty="0"/>
              <a:t>  Take at least 150 rows of data)</a:t>
            </a:r>
          </a:p>
          <a:p>
            <a:pPr marL="0" indent="0">
              <a:buNone/>
            </a:pPr>
            <a:r>
              <a:rPr lang="en-IN" dirty="0"/>
              <a:t>Find out the best tyre pressure to have.</a:t>
            </a:r>
          </a:p>
        </p:txBody>
      </p:sp>
      <p:sp>
        <p:nvSpPr>
          <p:cNvPr id="4" name="TextBox 3">
            <a:extLst>
              <a:ext uri="{FF2B5EF4-FFF2-40B4-BE49-F238E27FC236}">
                <a16:creationId xmlns:a16="http://schemas.microsoft.com/office/drawing/2014/main" id="{F504A733-2360-4C75-9045-893B3E00A7C9}"/>
              </a:ext>
            </a:extLst>
          </p:cNvPr>
          <p:cNvSpPr txBox="1"/>
          <p:nvPr/>
        </p:nvSpPr>
        <p:spPr>
          <a:xfrm>
            <a:off x="1288111" y="930303"/>
            <a:ext cx="4977518" cy="584775"/>
          </a:xfrm>
          <a:prstGeom prst="rect">
            <a:avLst/>
          </a:prstGeom>
          <a:solidFill>
            <a:schemeClr val="accent6"/>
          </a:solidFill>
        </p:spPr>
        <p:txBody>
          <a:bodyPr wrap="square" rtlCol="0">
            <a:spAutoFit/>
          </a:bodyPr>
          <a:lstStyle/>
          <a:p>
            <a:r>
              <a:rPr lang="en-IN" sz="3200" dirty="0"/>
              <a:t>Do the test and find results</a:t>
            </a:r>
          </a:p>
        </p:txBody>
      </p:sp>
    </p:spTree>
    <p:extLst>
      <p:ext uri="{BB962C8B-B14F-4D97-AF65-F5344CB8AC3E}">
        <p14:creationId xmlns:p14="http://schemas.microsoft.com/office/powerpoint/2010/main" val="103232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B69BA-1D71-4BBF-97B3-C9A3B279AB0C}"/>
              </a:ext>
            </a:extLst>
          </p:cNvPr>
          <p:cNvSpPr>
            <a:spLocks noGrp="1"/>
          </p:cNvSpPr>
          <p:nvPr>
            <p:ph idx="1"/>
          </p:nvPr>
        </p:nvSpPr>
        <p:spPr/>
        <p:txBody>
          <a:bodyPr/>
          <a:lstStyle/>
          <a:p>
            <a:r>
              <a:rPr lang="en-IN" dirty="0"/>
              <a:t>Test whether driving on different road condition changes your mileage or not</a:t>
            </a:r>
          </a:p>
          <a:p>
            <a:pPr marL="0" indent="0">
              <a:buNone/>
            </a:pPr>
            <a:r>
              <a:rPr lang="en-IN" dirty="0"/>
              <a:t>(note: Use =NORM.INV(RAND(),15,1) in excel to generate data for Gravel</a:t>
            </a:r>
          </a:p>
          <a:p>
            <a:pPr marL="0" indent="0">
              <a:buNone/>
            </a:pPr>
            <a:r>
              <a:rPr lang="en-IN" dirty="0"/>
              <a:t>Use =NORM.INV(RAND(),20,2) in excel to generate data Asphalt.</a:t>
            </a:r>
          </a:p>
          <a:p>
            <a:pPr marL="0" indent="0">
              <a:buNone/>
            </a:pPr>
            <a:r>
              <a:rPr lang="en-IN" dirty="0"/>
              <a:t>Use =NORM.INV(RAND(),17,4) in excel to generate data Cement.</a:t>
            </a:r>
          </a:p>
          <a:p>
            <a:pPr marL="0" indent="0">
              <a:buNone/>
            </a:pPr>
            <a:r>
              <a:rPr lang="en-IN" dirty="0"/>
              <a:t>  Take at least 200 rows of data)</a:t>
            </a:r>
          </a:p>
          <a:p>
            <a:pPr marL="0" indent="0">
              <a:buNone/>
            </a:pPr>
            <a:r>
              <a:rPr lang="en-IN" dirty="0"/>
              <a:t>Find out the right road condition to drive on.</a:t>
            </a:r>
          </a:p>
        </p:txBody>
      </p:sp>
      <p:sp>
        <p:nvSpPr>
          <p:cNvPr id="4" name="TextBox 3">
            <a:extLst>
              <a:ext uri="{FF2B5EF4-FFF2-40B4-BE49-F238E27FC236}">
                <a16:creationId xmlns:a16="http://schemas.microsoft.com/office/drawing/2014/main" id="{F504A733-2360-4C75-9045-893B3E00A7C9}"/>
              </a:ext>
            </a:extLst>
          </p:cNvPr>
          <p:cNvSpPr txBox="1"/>
          <p:nvPr/>
        </p:nvSpPr>
        <p:spPr>
          <a:xfrm>
            <a:off x="1288111" y="930303"/>
            <a:ext cx="4977518" cy="584775"/>
          </a:xfrm>
          <a:prstGeom prst="rect">
            <a:avLst/>
          </a:prstGeom>
          <a:solidFill>
            <a:schemeClr val="accent6"/>
          </a:solidFill>
        </p:spPr>
        <p:txBody>
          <a:bodyPr wrap="square" rtlCol="0">
            <a:spAutoFit/>
          </a:bodyPr>
          <a:lstStyle/>
          <a:p>
            <a:r>
              <a:rPr lang="en-IN" sz="3200" dirty="0"/>
              <a:t>Do the test and find results</a:t>
            </a:r>
          </a:p>
        </p:txBody>
      </p:sp>
    </p:spTree>
    <p:extLst>
      <p:ext uri="{BB962C8B-B14F-4D97-AF65-F5344CB8AC3E}">
        <p14:creationId xmlns:p14="http://schemas.microsoft.com/office/powerpoint/2010/main" val="413950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9AB1-EFC1-4F36-A87F-19275F13DC02}"/>
              </a:ext>
            </a:extLst>
          </p:cNvPr>
          <p:cNvSpPr>
            <a:spLocks noGrp="1"/>
          </p:cNvSpPr>
          <p:nvPr>
            <p:ph type="title"/>
          </p:nvPr>
        </p:nvSpPr>
        <p:spPr/>
        <p:txBody>
          <a:bodyPr/>
          <a:lstStyle/>
          <a:p>
            <a:r>
              <a:rPr lang="en-IN" dirty="0"/>
              <a:t>Hypothesis – Assumption </a:t>
            </a:r>
          </a:p>
        </p:txBody>
      </p:sp>
      <p:sp>
        <p:nvSpPr>
          <p:cNvPr id="3" name="Content Placeholder 2">
            <a:extLst>
              <a:ext uri="{FF2B5EF4-FFF2-40B4-BE49-F238E27FC236}">
                <a16:creationId xmlns:a16="http://schemas.microsoft.com/office/drawing/2014/main" id="{27E97836-558B-44B2-A302-ADF5695345E5}"/>
              </a:ext>
            </a:extLst>
          </p:cNvPr>
          <p:cNvSpPr>
            <a:spLocks noGrp="1"/>
          </p:cNvSpPr>
          <p:nvPr>
            <p:ph sz="half" idx="1"/>
          </p:nvPr>
        </p:nvSpPr>
        <p:spPr/>
        <p:txBody>
          <a:bodyPr/>
          <a:lstStyle/>
          <a:p>
            <a:r>
              <a:rPr lang="en-IN" dirty="0"/>
              <a:t>Practical problem</a:t>
            </a:r>
          </a:p>
          <a:p>
            <a:r>
              <a:rPr lang="en-IN" dirty="0"/>
              <a:t>Mathematical Problem</a:t>
            </a:r>
          </a:p>
          <a:p>
            <a:r>
              <a:rPr lang="en-IN" dirty="0"/>
              <a:t>Mathematical Solution </a:t>
            </a:r>
          </a:p>
          <a:p>
            <a:r>
              <a:rPr lang="en-IN" dirty="0"/>
              <a:t>Practical Solution </a:t>
            </a:r>
          </a:p>
        </p:txBody>
      </p:sp>
    </p:spTree>
    <p:extLst>
      <p:ext uri="{BB962C8B-B14F-4D97-AF65-F5344CB8AC3E}">
        <p14:creationId xmlns:p14="http://schemas.microsoft.com/office/powerpoint/2010/main" val="407793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40F023-90B0-4B13-80D4-FD6DFBD00F36}"/>
              </a:ext>
            </a:extLst>
          </p:cNvPr>
          <p:cNvSpPr txBox="1"/>
          <p:nvPr/>
        </p:nvSpPr>
        <p:spPr>
          <a:xfrm>
            <a:off x="1247775" y="3244334"/>
            <a:ext cx="724557" cy="369332"/>
          </a:xfrm>
          <a:prstGeom prst="rect">
            <a:avLst/>
          </a:prstGeom>
          <a:noFill/>
        </p:spPr>
        <p:txBody>
          <a:bodyPr wrap="none" rtlCol="0">
            <a:spAutoFit/>
          </a:bodyPr>
          <a:lstStyle/>
          <a:p>
            <a:r>
              <a:rPr lang="en-IN" dirty="0"/>
              <a:t>Judge</a:t>
            </a:r>
          </a:p>
        </p:txBody>
      </p:sp>
      <p:sp>
        <p:nvSpPr>
          <p:cNvPr id="6" name="TextBox 5">
            <a:extLst>
              <a:ext uri="{FF2B5EF4-FFF2-40B4-BE49-F238E27FC236}">
                <a16:creationId xmlns:a16="http://schemas.microsoft.com/office/drawing/2014/main" id="{6E9BFB83-9233-47E3-9B6F-E0A58D9C651B}"/>
              </a:ext>
            </a:extLst>
          </p:cNvPr>
          <p:cNvSpPr txBox="1"/>
          <p:nvPr/>
        </p:nvSpPr>
        <p:spPr>
          <a:xfrm flipH="1">
            <a:off x="6096000" y="866775"/>
            <a:ext cx="2667000" cy="369332"/>
          </a:xfrm>
          <a:prstGeom prst="rect">
            <a:avLst/>
          </a:prstGeom>
          <a:noFill/>
        </p:spPr>
        <p:txBody>
          <a:bodyPr wrap="square" rtlCol="0">
            <a:spAutoFit/>
          </a:bodyPr>
          <a:lstStyle/>
          <a:p>
            <a:r>
              <a:rPr lang="en-IN" dirty="0"/>
              <a:t>Accused</a:t>
            </a:r>
          </a:p>
        </p:txBody>
      </p:sp>
      <p:sp>
        <p:nvSpPr>
          <p:cNvPr id="7" name="TextBox 6">
            <a:extLst>
              <a:ext uri="{FF2B5EF4-FFF2-40B4-BE49-F238E27FC236}">
                <a16:creationId xmlns:a16="http://schemas.microsoft.com/office/drawing/2014/main" id="{DC25B049-B9B1-4255-AB5F-9E497E0D6AFA}"/>
              </a:ext>
            </a:extLst>
          </p:cNvPr>
          <p:cNvSpPr txBox="1"/>
          <p:nvPr/>
        </p:nvSpPr>
        <p:spPr>
          <a:xfrm>
            <a:off x="2496206" y="2606159"/>
            <a:ext cx="1523343" cy="369332"/>
          </a:xfrm>
          <a:prstGeom prst="rect">
            <a:avLst/>
          </a:prstGeom>
          <a:noFill/>
        </p:spPr>
        <p:txBody>
          <a:bodyPr wrap="square" rtlCol="0">
            <a:spAutoFit/>
          </a:bodyPr>
          <a:lstStyle/>
          <a:p>
            <a:r>
              <a:rPr lang="en-IN" dirty="0"/>
              <a:t>Punish </a:t>
            </a:r>
          </a:p>
        </p:txBody>
      </p:sp>
      <p:sp>
        <p:nvSpPr>
          <p:cNvPr id="8" name="TextBox 7">
            <a:extLst>
              <a:ext uri="{FF2B5EF4-FFF2-40B4-BE49-F238E27FC236}">
                <a16:creationId xmlns:a16="http://schemas.microsoft.com/office/drawing/2014/main" id="{091F4C11-07B3-47EF-BE51-1FB64D976D0E}"/>
              </a:ext>
            </a:extLst>
          </p:cNvPr>
          <p:cNvSpPr txBox="1"/>
          <p:nvPr/>
        </p:nvSpPr>
        <p:spPr>
          <a:xfrm>
            <a:off x="2496205" y="3962400"/>
            <a:ext cx="1523343" cy="369332"/>
          </a:xfrm>
          <a:prstGeom prst="rect">
            <a:avLst/>
          </a:prstGeom>
          <a:noFill/>
        </p:spPr>
        <p:txBody>
          <a:bodyPr wrap="square" rtlCol="0">
            <a:spAutoFit/>
          </a:bodyPr>
          <a:lstStyle/>
          <a:p>
            <a:r>
              <a:rPr lang="en-IN" dirty="0"/>
              <a:t>Release</a:t>
            </a:r>
          </a:p>
        </p:txBody>
      </p:sp>
      <p:sp>
        <p:nvSpPr>
          <p:cNvPr id="9" name="TextBox 8">
            <a:extLst>
              <a:ext uri="{FF2B5EF4-FFF2-40B4-BE49-F238E27FC236}">
                <a16:creationId xmlns:a16="http://schemas.microsoft.com/office/drawing/2014/main" id="{EE7F0154-240F-4310-9DC8-227A418FFC49}"/>
              </a:ext>
            </a:extLst>
          </p:cNvPr>
          <p:cNvSpPr txBox="1"/>
          <p:nvPr/>
        </p:nvSpPr>
        <p:spPr>
          <a:xfrm>
            <a:off x="1099624" y="3892034"/>
            <a:ext cx="1020857" cy="369332"/>
          </a:xfrm>
          <a:prstGeom prst="rect">
            <a:avLst/>
          </a:prstGeom>
          <a:noFill/>
        </p:spPr>
        <p:txBody>
          <a:bodyPr wrap="none" rtlCol="0">
            <a:spAutoFit/>
          </a:bodyPr>
          <a:lstStyle/>
          <a:p>
            <a:r>
              <a:rPr lang="en-IN" dirty="0"/>
              <a:t>Evidence</a:t>
            </a:r>
          </a:p>
        </p:txBody>
      </p:sp>
      <p:sp>
        <p:nvSpPr>
          <p:cNvPr id="10" name="TextBox 9">
            <a:extLst>
              <a:ext uri="{FF2B5EF4-FFF2-40B4-BE49-F238E27FC236}">
                <a16:creationId xmlns:a16="http://schemas.microsoft.com/office/drawing/2014/main" id="{7C6CC05B-FACF-4795-A263-A6120C0EC2B1}"/>
              </a:ext>
            </a:extLst>
          </p:cNvPr>
          <p:cNvSpPr txBox="1"/>
          <p:nvPr/>
        </p:nvSpPr>
        <p:spPr>
          <a:xfrm>
            <a:off x="4762500" y="1724025"/>
            <a:ext cx="4371975" cy="369332"/>
          </a:xfrm>
          <a:prstGeom prst="rect">
            <a:avLst/>
          </a:prstGeom>
          <a:noFill/>
        </p:spPr>
        <p:txBody>
          <a:bodyPr wrap="square" rtlCol="0">
            <a:spAutoFit/>
          </a:bodyPr>
          <a:lstStyle/>
          <a:p>
            <a:r>
              <a:rPr lang="en-IN" dirty="0"/>
              <a:t>Guilty                                                     Innocent</a:t>
            </a:r>
          </a:p>
        </p:txBody>
      </p:sp>
      <p:sp>
        <p:nvSpPr>
          <p:cNvPr id="11" name="Half Frame 10">
            <a:extLst>
              <a:ext uri="{FF2B5EF4-FFF2-40B4-BE49-F238E27FC236}">
                <a16:creationId xmlns:a16="http://schemas.microsoft.com/office/drawing/2014/main" id="{A2227899-CBD2-427F-B718-D7D45149F9F4}"/>
              </a:ext>
            </a:extLst>
          </p:cNvPr>
          <p:cNvSpPr/>
          <p:nvPr/>
        </p:nvSpPr>
        <p:spPr>
          <a:xfrm rot="13838707">
            <a:off x="5052779" y="2682838"/>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id="{EC5883BF-1E81-47FB-86A9-BFFDE41FDBD6}"/>
              </a:ext>
            </a:extLst>
          </p:cNvPr>
          <p:cNvSpPr/>
          <p:nvPr/>
        </p:nvSpPr>
        <p:spPr>
          <a:xfrm rot="13838707">
            <a:off x="8596311" y="3963760"/>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3" name="Multiplication Sign 12">
            <a:extLst>
              <a:ext uri="{FF2B5EF4-FFF2-40B4-BE49-F238E27FC236}">
                <a16:creationId xmlns:a16="http://schemas.microsoft.com/office/drawing/2014/main" id="{12A77846-C3DC-40A5-8663-734FE0998731}"/>
              </a:ext>
            </a:extLst>
          </p:cNvPr>
          <p:cNvSpPr/>
          <p:nvPr/>
        </p:nvSpPr>
        <p:spPr>
          <a:xfrm>
            <a:off x="4747430" y="4149203"/>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Multiplication Sign 13">
            <a:extLst>
              <a:ext uri="{FF2B5EF4-FFF2-40B4-BE49-F238E27FC236}">
                <a16:creationId xmlns:a16="http://schemas.microsoft.com/office/drawing/2014/main" id="{C5E4DB29-E6AC-42BC-90CF-D9F675D013ED}"/>
              </a:ext>
            </a:extLst>
          </p:cNvPr>
          <p:cNvSpPr/>
          <p:nvPr/>
        </p:nvSpPr>
        <p:spPr>
          <a:xfrm>
            <a:off x="8282219" y="2910077"/>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2F5DAA6-BEBF-4C61-8EFB-38CA6097A420}"/>
              </a:ext>
            </a:extLst>
          </p:cNvPr>
          <p:cNvSpPr txBox="1"/>
          <p:nvPr/>
        </p:nvSpPr>
        <p:spPr>
          <a:xfrm>
            <a:off x="7543800" y="866775"/>
            <a:ext cx="2066925" cy="369332"/>
          </a:xfrm>
          <a:prstGeom prst="rect">
            <a:avLst/>
          </a:prstGeom>
          <a:noFill/>
        </p:spPr>
        <p:txBody>
          <a:bodyPr wrap="square" rtlCol="0">
            <a:spAutoFit/>
          </a:bodyPr>
          <a:lstStyle/>
          <a:p>
            <a:r>
              <a:rPr lang="en-IN" dirty="0">
                <a:solidFill>
                  <a:srgbClr val="FF0000"/>
                </a:solidFill>
              </a:rPr>
              <a:t>100 laddus</a:t>
            </a:r>
          </a:p>
        </p:txBody>
      </p:sp>
      <p:sp>
        <p:nvSpPr>
          <p:cNvPr id="16" name="TextBox 15">
            <a:extLst>
              <a:ext uri="{FF2B5EF4-FFF2-40B4-BE49-F238E27FC236}">
                <a16:creationId xmlns:a16="http://schemas.microsoft.com/office/drawing/2014/main" id="{BC240692-FE6E-4E87-889B-2B4A90C4C7F9}"/>
              </a:ext>
            </a:extLst>
          </p:cNvPr>
          <p:cNvSpPr txBox="1"/>
          <p:nvPr/>
        </p:nvSpPr>
        <p:spPr>
          <a:xfrm>
            <a:off x="1043640" y="4278273"/>
            <a:ext cx="1419225" cy="369332"/>
          </a:xfrm>
          <a:prstGeom prst="rect">
            <a:avLst/>
          </a:prstGeom>
          <a:noFill/>
        </p:spPr>
        <p:txBody>
          <a:bodyPr wrap="square" rtlCol="0">
            <a:spAutoFit/>
          </a:bodyPr>
          <a:lstStyle/>
          <a:p>
            <a:r>
              <a:rPr lang="en-IN" dirty="0">
                <a:solidFill>
                  <a:srgbClr val="FF0000"/>
                </a:solidFill>
              </a:rPr>
              <a:t>Sample(1)</a:t>
            </a:r>
          </a:p>
        </p:txBody>
      </p:sp>
      <p:sp>
        <p:nvSpPr>
          <p:cNvPr id="18" name="TextBox 17">
            <a:extLst>
              <a:ext uri="{FF2B5EF4-FFF2-40B4-BE49-F238E27FC236}">
                <a16:creationId xmlns:a16="http://schemas.microsoft.com/office/drawing/2014/main" id="{C848E827-507D-49EA-8365-752E92A077E7}"/>
              </a:ext>
            </a:extLst>
          </p:cNvPr>
          <p:cNvSpPr txBox="1"/>
          <p:nvPr/>
        </p:nvSpPr>
        <p:spPr>
          <a:xfrm>
            <a:off x="1312653" y="3490430"/>
            <a:ext cx="1419225" cy="369332"/>
          </a:xfrm>
          <a:prstGeom prst="rect">
            <a:avLst/>
          </a:prstGeom>
          <a:noFill/>
        </p:spPr>
        <p:txBody>
          <a:bodyPr wrap="square" rtlCol="0">
            <a:spAutoFit/>
          </a:bodyPr>
          <a:lstStyle/>
          <a:p>
            <a:r>
              <a:rPr lang="en-IN" dirty="0">
                <a:solidFill>
                  <a:srgbClr val="FF0000"/>
                </a:solidFill>
              </a:rPr>
              <a:t>We</a:t>
            </a:r>
          </a:p>
        </p:txBody>
      </p:sp>
      <p:sp>
        <p:nvSpPr>
          <p:cNvPr id="19" name="TextBox 18">
            <a:extLst>
              <a:ext uri="{FF2B5EF4-FFF2-40B4-BE49-F238E27FC236}">
                <a16:creationId xmlns:a16="http://schemas.microsoft.com/office/drawing/2014/main" id="{A6DAA9E1-F57A-420C-BCEC-D4D6BA31727D}"/>
              </a:ext>
            </a:extLst>
          </p:cNvPr>
          <p:cNvSpPr txBox="1"/>
          <p:nvPr/>
        </p:nvSpPr>
        <p:spPr>
          <a:xfrm>
            <a:off x="2548263" y="3006206"/>
            <a:ext cx="1419225" cy="369332"/>
          </a:xfrm>
          <a:prstGeom prst="rect">
            <a:avLst/>
          </a:prstGeom>
          <a:noFill/>
        </p:spPr>
        <p:txBody>
          <a:bodyPr wrap="square" rtlCol="0">
            <a:spAutoFit/>
          </a:bodyPr>
          <a:lstStyle/>
          <a:p>
            <a:r>
              <a:rPr lang="en-IN" dirty="0">
                <a:solidFill>
                  <a:srgbClr val="FF0000"/>
                </a:solidFill>
              </a:rPr>
              <a:t>Buy</a:t>
            </a:r>
          </a:p>
        </p:txBody>
      </p:sp>
      <p:sp>
        <p:nvSpPr>
          <p:cNvPr id="20" name="TextBox 19">
            <a:extLst>
              <a:ext uri="{FF2B5EF4-FFF2-40B4-BE49-F238E27FC236}">
                <a16:creationId xmlns:a16="http://schemas.microsoft.com/office/drawing/2014/main" id="{36FFF9D4-F868-450B-982F-66D1FF9C9B74}"/>
              </a:ext>
            </a:extLst>
          </p:cNvPr>
          <p:cNvSpPr txBox="1"/>
          <p:nvPr/>
        </p:nvSpPr>
        <p:spPr>
          <a:xfrm>
            <a:off x="2539579" y="4307437"/>
            <a:ext cx="1419225" cy="369332"/>
          </a:xfrm>
          <a:prstGeom prst="rect">
            <a:avLst/>
          </a:prstGeom>
          <a:noFill/>
        </p:spPr>
        <p:txBody>
          <a:bodyPr wrap="square" rtlCol="0">
            <a:spAutoFit/>
          </a:bodyPr>
          <a:lstStyle/>
          <a:p>
            <a:r>
              <a:rPr lang="en-IN" dirty="0">
                <a:solidFill>
                  <a:srgbClr val="FF0000"/>
                </a:solidFill>
              </a:rPr>
              <a:t>Not Buy</a:t>
            </a:r>
          </a:p>
        </p:txBody>
      </p:sp>
      <p:sp>
        <p:nvSpPr>
          <p:cNvPr id="21" name="TextBox 20">
            <a:extLst>
              <a:ext uri="{FF2B5EF4-FFF2-40B4-BE49-F238E27FC236}">
                <a16:creationId xmlns:a16="http://schemas.microsoft.com/office/drawing/2014/main" id="{2F283AC7-FFBC-4B12-8BA3-7E09C0A79804}"/>
              </a:ext>
            </a:extLst>
          </p:cNvPr>
          <p:cNvSpPr txBox="1"/>
          <p:nvPr/>
        </p:nvSpPr>
        <p:spPr>
          <a:xfrm>
            <a:off x="4795837" y="1349153"/>
            <a:ext cx="1419225" cy="369332"/>
          </a:xfrm>
          <a:prstGeom prst="rect">
            <a:avLst/>
          </a:prstGeom>
          <a:noFill/>
        </p:spPr>
        <p:txBody>
          <a:bodyPr wrap="square" rtlCol="0">
            <a:spAutoFit/>
          </a:bodyPr>
          <a:lstStyle/>
          <a:p>
            <a:r>
              <a:rPr lang="en-IN" dirty="0">
                <a:solidFill>
                  <a:srgbClr val="FF0000"/>
                </a:solidFill>
              </a:rPr>
              <a:t>Good</a:t>
            </a:r>
          </a:p>
        </p:txBody>
      </p:sp>
      <p:sp>
        <p:nvSpPr>
          <p:cNvPr id="22" name="TextBox 21">
            <a:extLst>
              <a:ext uri="{FF2B5EF4-FFF2-40B4-BE49-F238E27FC236}">
                <a16:creationId xmlns:a16="http://schemas.microsoft.com/office/drawing/2014/main" id="{9586091A-4CF3-4E19-AA42-92DC728108CC}"/>
              </a:ext>
            </a:extLst>
          </p:cNvPr>
          <p:cNvSpPr txBox="1"/>
          <p:nvPr/>
        </p:nvSpPr>
        <p:spPr>
          <a:xfrm>
            <a:off x="8053387" y="1320281"/>
            <a:ext cx="1419225" cy="369332"/>
          </a:xfrm>
          <a:prstGeom prst="rect">
            <a:avLst/>
          </a:prstGeom>
          <a:noFill/>
        </p:spPr>
        <p:txBody>
          <a:bodyPr wrap="square" rtlCol="0">
            <a:spAutoFit/>
          </a:bodyPr>
          <a:lstStyle/>
          <a:p>
            <a:r>
              <a:rPr lang="en-IN" dirty="0">
                <a:solidFill>
                  <a:srgbClr val="FF0000"/>
                </a:solidFill>
              </a:rPr>
              <a:t>Bad</a:t>
            </a:r>
          </a:p>
        </p:txBody>
      </p:sp>
      <p:sp>
        <p:nvSpPr>
          <p:cNvPr id="23" name="TextBox 22">
            <a:extLst>
              <a:ext uri="{FF2B5EF4-FFF2-40B4-BE49-F238E27FC236}">
                <a16:creationId xmlns:a16="http://schemas.microsoft.com/office/drawing/2014/main" id="{95ABDC5F-D133-4DAE-8DD2-25CF3D8988FD}"/>
              </a:ext>
            </a:extLst>
          </p:cNvPr>
          <p:cNvSpPr txBox="1"/>
          <p:nvPr/>
        </p:nvSpPr>
        <p:spPr>
          <a:xfrm>
            <a:off x="8991832" y="879991"/>
            <a:ext cx="2066925" cy="369332"/>
          </a:xfrm>
          <a:prstGeom prst="rect">
            <a:avLst/>
          </a:prstGeom>
          <a:noFill/>
        </p:spPr>
        <p:txBody>
          <a:bodyPr wrap="square" rtlCol="0">
            <a:spAutoFit/>
          </a:bodyPr>
          <a:lstStyle/>
          <a:p>
            <a:r>
              <a:rPr lang="en-IN" dirty="0">
                <a:solidFill>
                  <a:srgbClr val="00B050"/>
                </a:solidFill>
              </a:rPr>
              <a:t>Population </a:t>
            </a:r>
          </a:p>
        </p:txBody>
      </p:sp>
      <p:sp>
        <p:nvSpPr>
          <p:cNvPr id="24" name="TextBox 23">
            <a:extLst>
              <a:ext uri="{FF2B5EF4-FFF2-40B4-BE49-F238E27FC236}">
                <a16:creationId xmlns:a16="http://schemas.microsoft.com/office/drawing/2014/main" id="{4723DD92-9112-4D84-AEE8-638FE7A050DD}"/>
              </a:ext>
            </a:extLst>
          </p:cNvPr>
          <p:cNvSpPr txBox="1"/>
          <p:nvPr/>
        </p:nvSpPr>
        <p:spPr>
          <a:xfrm>
            <a:off x="214312" y="510659"/>
            <a:ext cx="4843463" cy="646331"/>
          </a:xfrm>
          <a:prstGeom prst="rect">
            <a:avLst/>
          </a:prstGeom>
          <a:noFill/>
        </p:spPr>
        <p:txBody>
          <a:bodyPr wrap="square" rtlCol="0">
            <a:spAutoFit/>
          </a:bodyPr>
          <a:lstStyle/>
          <a:p>
            <a:r>
              <a:rPr lang="en-IN" dirty="0">
                <a:solidFill>
                  <a:srgbClr val="00B050"/>
                </a:solidFill>
              </a:rPr>
              <a:t>Null  Hypo : 	H0 :  All 100 laddus are Good</a:t>
            </a:r>
          </a:p>
          <a:p>
            <a:r>
              <a:rPr lang="en-IN" dirty="0">
                <a:solidFill>
                  <a:srgbClr val="00B050"/>
                </a:solidFill>
              </a:rPr>
              <a:t>Alternate Hypo : 	H1 : All 100 laddus are bad</a:t>
            </a:r>
          </a:p>
        </p:txBody>
      </p:sp>
      <p:sp>
        <p:nvSpPr>
          <p:cNvPr id="25" name="TextBox 24">
            <a:extLst>
              <a:ext uri="{FF2B5EF4-FFF2-40B4-BE49-F238E27FC236}">
                <a16:creationId xmlns:a16="http://schemas.microsoft.com/office/drawing/2014/main" id="{93C7F189-DE0B-4BBC-81DD-9008603CCAAE}"/>
              </a:ext>
            </a:extLst>
          </p:cNvPr>
          <p:cNvSpPr txBox="1"/>
          <p:nvPr/>
        </p:nvSpPr>
        <p:spPr>
          <a:xfrm>
            <a:off x="2410477" y="3335497"/>
            <a:ext cx="2066925" cy="369332"/>
          </a:xfrm>
          <a:prstGeom prst="rect">
            <a:avLst/>
          </a:prstGeom>
          <a:noFill/>
        </p:spPr>
        <p:txBody>
          <a:bodyPr wrap="square" rtlCol="0">
            <a:spAutoFit/>
          </a:bodyPr>
          <a:lstStyle/>
          <a:p>
            <a:r>
              <a:rPr lang="en-IN" dirty="0">
                <a:solidFill>
                  <a:srgbClr val="00B050"/>
                </a:solidFill>
              </a:rPr>
              <a:t>Accept H0</a:t>
            </a:r>
          </a:p>
        </p:txBody>
      </p:sp>
      <p:sp>
        <p:nvSpPr>
          <p:cNvPr id="26" name="TextBox 25">
            <a:extLst>
              <a:ext uri="{FF2B5EF4-FFF2-40B4-BE49-F238E27FC236}">
                <a16:creationId xmlns:a16="http://schemas.microsoft.com/office/drawing/2014/main" id="{8B2E3597-9524-4AC5-96FE-E884FF2C59B4}"/>
              </a:ext>
            </a:extLst>
          </p:cNvPr>
          <p:cNvSpPr txBox="1"/>
          <p:nvPr/>
        </p:nvSpPr>
        <p:spPr>
          <a:xfrm>
            <a:off x="2410476" y="4596979"/>
            <a:ext cx="2066925" cy="369332"/>
          </a:xfrm>
          <a:prstGeom prst="rect">
            <a:avLst/>
          </a:prstGeom>
          <a:noFill/>
        </p:spPr>
        <p:txBody>
          <a:bodyPr wrap="square" rtlCol="0">
            <a:spAutoFit/>
          </a:bodyPr>
          <a:lstStyle/>
          <a:p>
            <a:r>
              <a:rPr lang="en-IN" dirty="0">
                <a:solidFill>
                  <a:srgbClr val="00B050"/>
                </a:solidFill>
              </a:rPr>
              <a:t>Reject H0</a:t>
            </a:r>
          </a:p>
        </p:txBody>
      </p:sp>
      <p:sp>
        <p:nvSpPr>
          <p:cNvPr id="27" name="TextBox 26">
            <a:extLst>
              <a:ext uri="{FF2B5EF4-FFF2-40B4-BE49-F238E27FC236}">
                <a16:creationId xmlns:a16="http://schemas.microsoft.com/office/drawing/2014/main" id="{4D644C72-C93C-4EF6-A3D1-5B405DDC6D7D}"/>
              </a:ext>
            </a:extLst>
          </p:cNvPr>
          <p:cNvSpPr txBox="1"/>
          <p:nvPr/>
        </p:nvSpPr>
        <p:spPr>
          <a:xfrm>
            <a:off x="4642972" y="2016197"/>
            <a:ext cx="2066925" cy="369332"/>
          </a:xfrm>
          <a:prstGeom prst="rect">
            <a:avLst/>
          </a:prstGeom>
          <a:noFill/>
        </p:spPr>
        <p:txBody>
          <a:bodyPr wrap="square" rtlCol="0">
            <a:spAutoFit/>
          </a:bodyPr>
          <a:lstStyle/>
          <a:p>
            <a:r>
              <a:rPr lang="en-IN" dirty="0">
                <a:solidFill>
                  <a:srgbClr val="00B050"/>
                </a:solidFill>
              </a:rPr>
              <a:t>H0 is TRUE</a:t>
            </a:r>
          </a:p>
        </p:txBody>
      </p:sp>
      <p:sp>
        <p:nvSpPr>
          <p:cNvPr id="28" name="TextBox 27">
            <a:extLst>
              <a:ext uri="{FF2B5EF4-FFF2-40B4-BE49-F238E27FC236}">
                <a16:creationId xmlns:a16="http://schemas.microsoft.com/office/drawing/2014/main" id="{E0C83570-B508-40AA-9CA0-F63876687F59}"/>
              </a:ext>
            </a:extLst>
          </p:cNvPr>
          <p:cNvSpPr txBox="1"/>
          <p:nvPr/>
        </p:nvSpPr>
        <p:spPr>
          <a:xfrm>
            <a:off x="8053387" y="2037427"/>
            <a:ext cx="3005370" cy="369332"/>
          </a:xfrm>
          <a:prstGeom prst="rect">
            <a:avLst/>
          </a:prstGeom>
          <a:noFill/>
        </p:spPr>
        <p:txBody>
          <a:bodyPr wrap="square" rtlCol="0">
            <a:spAutoFit/>
          </a:bodyPr>
          <a:lstStyle/>
          <a:p>
            <a:r>
              <a:rPr lang="en-IN" dirty="0">
                <a:solidFill>
                  <a:srgbClr val="00B050"/>
                </a:solidFill>
              </a:rPr>
              <a:t>H0 is FALSE , H1 is True</a:t>
            </a:r>
          </a:p>
        </p:txBody>
      </p:sp>
      <p:sp>
        <p:nvSpPr>
          <p:cNvPr id="29" name="TextBox 28">
            <a:extLst>
              <a:ext uri="{FF2B5EF4-FFF2-40B4-BE49-F238E27FC236}">
                <a16:creationId xmlns:a16="http://schemas.microsoft.com/office/drawing/2014/main" id="{C1B0C160-4880-431B-A5B5-D21DFFD5D05B}"/>
              </a:ext>
            </a:extLst>
          </p:cNvPr>
          <p:cNvSpPr txBox="1"/>
          <p:nvPr/>
        </p:nvSpPr>
        <p:spPr>
          <a:xfrm>
            <a:off x="4477401" y="4969043"/>
            <a:ext cx="1274195" cy="369332"/>
          </a:xfrm>
          <a:prstGeom prst="rect">
            <a:avLst/>
          </a:prstGeom>
          <a:noFill/>
        </p:spPr>
        <p:txBody>
          <a:bodyPr wrap="none" rtlCol="0">
            <a:spAutoFit/>
          </a:bodyPr>
          <a:lstStyle/>
          <a:p>
            <a:r>
              <a:rPr lang="en-IN" dirty="0">
                <a:solidFill>
                  <a:srgbClr val="00B0F0"/>
                </a:solidFill>
              </a:rPr>
              <a:t>TYPE I Error</a:t>
            </a:r>
          </a:p>
        </p:txBody>
      </p:sp>
      <p:sp>
        <p:nvSpPr>
          <p:cNvPr id="30" name="TextBox 29">
            <a:extLst>
              <a:ext uri="{FF2B5EF4-FFF2-40B4-BE49-F238E27FC236}">
                <a16:creationId xmlns:a16="http://schemas.microsoft.com/office/drawing/2014/main" id="{82BC5E8A-7B9A-4112-9317-F29B5343D5E2}"/>
              </a:ext>
            </a:extLst>
          </p:cNvPr>
          <p:cNvSpPr txBox="1"/>
          <p:nvPr/>
        </p:nvSpPr>
        <p:spPr>
          <a:xfrm>
            <a:off x="8089983" y="3595877"/>
            <a:ext cx="1331903" cy="369332"/>
          </a:xfrm>
          <a:prstGeom prst="rect">
            <a:avLst/>
          </a:prstGeom>
          <a:noFill/>
        </p:spPr>
        <p:txBody>
          <a:bodyPr wrap="none" rtlCol="0">
            <a:spAutoFit/>
          </a:bodyPr>
          <a:lstStyle/>
          <a:p>
            <a:r>
              <a:rPr lang="en-IN" dirty="0">
                <a:solidFill>
                  <a:srgbClr val="00B0F0"/>
                </a:solidFill>
              </a:rPr>
              <a:t>TYPE II Error</a:t>
            </a:r>
          </a:p>
        </p:txBody>
      </p:sp>
      <p:sp>
        <p:nvSpPr>
          <p:cNvPr id="32" name="TextBox 31">
            <a:extLst>
              <a:ext uri="{FF2B5EF4-FFF2-40B4-BE49-F238E27FC236}">
                <a16:creationId xmlns:a16="http://schemas.microsoft.com/office/drawing/2014/main" id="{88E166FC-9717-41E7-A2AB-BA2D1B27EC91}"/>
              </a:ext>
            </a:extLst>
          </p:cNvPr>
          <p:cNvSpPr txBox="1"/>
          <p:nvPr/>
        </p:nvSpPr>
        <p:spPr>
          <a:xfrm flipH="1">
            <a:off x="4346256" y="5285017"/>
            <a:ext cx="1868806" cy="369332"/>
          </a:xfrm>
          <a:prstGeom prst="rect">
            <a:avLst/>
          </a:prstGeom>
          <a:noFill/>
        </p:spPr>
        <p:txBody>
          <a:bodyPr wrap="square" rtlCol="0">
            <a:spAutoFit/>
          </a:bodyPr>
          <a:lstStyle/>
          <a:p>
            <a:r>
              <a:rPr lang="en-IN" dirty="0"/>
              <a:t>Producer’s risk</a:t>
            </a:r>
          </a:p>
        </p:txBody>
      </p:sp>
      <p:sp>
        <p:nvSpPr>
          <p:cNvPr id="33" name="TextBox 32">
            <a:extLst>
              <a:ext uri="{FF2B5EF4-FFF2-40B4-BE49-F238E27FC236}">
                <a16:creationId xmlns:a16="http://schemas.microsoft.com/office/drawing/2014/main" id="{040B7993-3A64-4D65-A441-506C92AE3B54}"/>
              </a:ext>
            </a:extLst>
          </p:cNvPr>
          <p:cNvSpPr txBox="1"/>
          <p:nvPr/>
        </p:nvSpPr>
        <p:spPr>
          <a:xfrm flipH="1">
            <a:off x="7970518" y="3868698"/>
            <a:ext cx="2716531" cy="369332"/>
          </a:xfrm>
          <a:prstGeom prst="rect">
            <a:avLst/>
          </a:prstGeom>
          <a:noFill/>
        </p:spPr>
        <p:txBody>
          <a:bodyPr wrap="square" rtlCol="0">
            <a:spAutoFit/>
          </a:bodyPr>
          <a:lstStyle/>
          <a:p>
            <a:r>
              <a:rPr lang="en-IN" dirty="0"/>
              <a:t>Consumer’s risk (beta)</a:t>
            </a:r>
          </a:p>
        </p:txBody>
      </p:sp>
      <p:sp>
        <p:nvSpPr>
          <p:cNvPr id="34" name="TextBox 33">
            <a:extLst>
              <a:ext uri="{FF2B5EF4-FFF2-40B4-BE49-F238E27FC236}">
                <a16:creationId xmlns:a16="http://schemas.microsoft.com/office/drawing/2014/main" id="{95D4D72D-1364-4199-8134-83B5CE45C044}"/>
              </a:ext>
            </a:extLst>
          </p:cNvPr>
          <p:cNvSpPr txBox="1"/>
          <p:nvPr/>
        </p:nvSpPr>
        <p:spPr>
          <a:xfrm>
            <a:off x="4355060" y="3609004"/>
            <a:ext cx="2404590" cy="646331"/>
          </a:xfrm>
          <a:prstGeom prst="rect">
            <a:avLst/>
          </a:prstGeom>
          <a:noFill/>
        </p:spPr>
        <p:txBody>
          <a:bodyPr wrap="square" rtlCol="0">
            <a:spAutoFit/>
          </a:bodyPr>
          <a:lstStyle/>
          <a:p>
            <a:r>
              <a:rPr lang="en-IN" dirty="0"/>
              <a:t>Confidence Level (1-alpha) (.95,.90,.99)</a:t>
            </a:r>
          </a:p>
        </p:txBody>
      </p:sp>
      <p:sp>
        <p:nvSpPr>
          <p:cNvPr id="35" name="TextBox 34">
            <a:extLst>
              <a:ext uri="{FF2B5EF4-FFF2-40B4-BE49-F238E27FC236}">
                <a16:creationId xmlns:a16="http://schemas.microsoft.com/office/drawing/2014/main" id="{68C61D2E-4B75-4FED-8C0E-574BC544205E}"/>
              </a:ext>
            </a:extLst>
          </p:cNvPr>
          <p:cNvSpPr txBox="1"/>
          <p:nvPr/>
        </p:nvSpPr>
        <p:spPr>
          <a:xfrm>
            <a:off x="4240295" y="5591666"/>
            <a:ext cx="2703430" cy="369332"/>
          </a:xfrm>
          <a:prstGeom prst="rect">
            <a:avLst/>
          </a:prstGeom>
          <a:noFill/>
        </p:spPr>
        <p:txBody>
          <a:bodyPr wrap="square" rtlCol="0">
            <a:spAutoFit/>
          </a:bodyPr>
          <a:lstStyle/>
          <a:p>
            <a:r>
              <a:rPr lang="en-IN" dirty="0"/>
              <a:t>Significance Level (alpha)</a:t>
            </a:r>
          </a:p>
        </p:txBody>
      </p:sp>
      <p:sp>
        <p:nvSpPr>
          <p:cNvPr id="36" name="TextBox 35">
            <a:extLst>
              <a:ext uri="{FF2B5EF4-FFF2-40B4-BE49-F238E27FC236}">
                <a16:creationId xmlns:a16="http://schemas.microsoft.com/office/drawing/2014/main" id="{475BB8AC-3E9F-4F49-8F1F-A60FBCF3A66A}"/>
              </a:ext>
            </a:extLst>
          </p:cNvPr>
          <p:cNvSpPr txBox="1"/>
          <p:nvPr/>
        </p:nvSpPr>
        <p:spPr>
          <a:xfrm>
            <a:off x="7970518" y="5057816"/>
            <a:ext cx="2404590" cy="646331"/>
          </a:xfrm>
          <a:prstGeom prst="rect">
            <a:avLst/>
          </a:prstGeom>
          <a:noFill/>
        </p:spPr>
        <p:txBody>
          <a:bodyPr wrap="square" rtlCol="0">
            <a:spAutoFit/>
          </a:bodyPr>
          <a:lstStyle/>
          <a:p>
            <a:r>
              <a:rPr lang="en-IN" dirty="0"/>
              <a:t>Power of hypothesis Test</a:t>
            </a:r>
          </a:p>
        </p:txBody>
      </p:sp>
      <p:sp>
        <p:nvSpPr>
          <p:cNvPr id="2" name="TextBox 1">
            <a:extLst>
              <a:ext uri="{FF2B5EF4-FFF2-40B4-BE49-F238E27FC236}">
                <a16:creationId xmlns:a16="http://schemas.microsoft.com/office/drawing/2014/main" id="{860A7FFA-D451-4C4D-8B06-ED70D675E674}"/>
              </a:ext>
            </a:extLst>
          </p:cNvPr>
          <p:cNvSpPr txBox="1"/>
          <p:nvPr/>
        </p:nvSpPr>
        <p:spPr>
          <a:xfrm>
            <a:off x="4240295" y="5933310"/>
            <a:ext cx="2354837" cy="369332"/>
          </a:xfrm>
          <a:prstGeom prst="rect">
            <a:avLst/>
          </a:prstGeom>
          <a:noFill/>
        </p:spPr>
        <p:txBody>
          <a:bodyPr wrap="square" rtlCol="0">
            <a:spAutoFit/>
          </a:bodyPr>
          <a:lstStyle/>
          <a:p>
            <a:r>
              <a:rPr lang="en-IN" dirty="0"/>
              <a:t>(0.05, 0.10, 0.01)</a:t>
            </a:r>
          </a:p>
        </p:txBody>
      </p:sp>
    </p:spTree>
    <p:extLst>
      <p:ext uri="{BB962C8B-B14F-4D97-AF65-F5344CB8AC3E}">
        <p14:creationId xmlns:p14="http://schemas.microsoft.com/office/powerpoint/2010/main" val="320377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0A7D-6E21-4846-809C-C39237E1B83C}"/>
              </a:ext>
            </a:extLst>
          </p:cNvPr>
          <p:cNvSpPr txBox="1"/>
          <p:nvPr/>
        </p:nvSpPr>
        <p:spPr>
          <a:xfrm>
            <a:off x="771525" y="952500"/>
            <a:ext cx="4029886" cy="4801314"/>
          </a:xfrm>
          <a:prstGeom prst="rect">
            <a:avLst/>
          </a:prstGeom>
          <a:noFill/>
        </p:spPr>
        <p:txBody>
          <a:bodyPr wrap="none" rtlCol="0">
            <a:spAutoFit/>
          </a:bodyPr>
          <a:lstStyle/>
          <a:p>
            <a:r>
              <a:rPr lang="en-IN" dirty="0"/>
              <a:t>Step 1 : Identify X and Y and Its data type</a:t>
            </a:r>
          </a:p>
          <a:p>
            <a:endParaRPr lang="en-IN" dirty="0"/>
          </a:p>
          <a:p>
            <a:r>
              <a:rPr lang="en-IN" dirty="0"/>
              <a:t>Step 2 : Set alpha value</a:t>
            </a:r>
          </a:p>
          <a:p>
            <a:endParaRPr lang="en-IN" dirty="0"/>
          </a:p>
          <a:p>
            <a:r>
              <a:rPr lang="en-IN" dirty="0"/>
              <a:t>Step 3 : Select the Hypothesis Test</a:t>
            </a:r>
          </a:p>
          <a:p>
            <a:endParaRPr lang="en-IN" dirty="0"/>
          </a:p>
          <a:p>
            <a:r>
              <a:rPr lang="en-IN" dirty="0"/>
              <a:t>Step 4 : Frame Hypothesis</a:t>
            </a:r>
          </a:p>
          <a:p>
            <a:endParaRPr lang="en-IN" dirty="0"/>
          </a:p>
          <a:p>
            <a:r>
              <a:rPr lang="en-IN" dirty="0"/>
              <a:t>Step 5 : Perform Test</a:t>
            </a:r>
          </a:p>
          <a:p>
            <a:endParaRPr lang="en-IN" dirty="0"/>
          </a:p>
          <a:p>
            <a:r>
              <a:rPr lang="en-IN" dirty="0"/>
              <a:t>Step 6 : Find P value</a:t>
            </a:r>
          </a:p>
          <a:p>
            <a:endParaRPr lang="en-IN" dirty="0"/>
          </a:p>
          <a:p>
            <a:r>
              <a:rPr lang="en-IN" dirty="0"/>
              <a:t>Step 7 : Compare p value with alpha</a:t>
            </a:r>
          </a:p>
          <a:p>
            <a:endParaRPr lang="en-IN" dirty="0"/>
          </a:p>
          <a:p>
            <a:r>
              <a:rPr lang="en-IN" dirty="0"/>
              <a:t>Step 8 : Accept/ Reject Null Hypothesis</a:t>
            </a:r>
          </a:p>
          <a:p>
            <a:endParaRPr lang="en-IN" dirty="0"/>
          </a:p>
          <a:p>
            <a:r>
              <a:rPr lang="en-IN" dirty="0"/>
              <a:t>Step 9 : Conclusion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319B797-62F3-491D-8692-DBCC55020696}"/>
                  </a:ext>
                </a:extLst>
              </p14:cNvPr>
              <p14:cNvContentPartPr/>
              <p14:nvPr/>
            </p14:nvContentPartPr>
            <p14:xfrm>
              <a:off x="5014800" y="506160"/>
              <a:ext cx="7179840" cy="5282640"/>
            </p14:xfrm>
          </p:contentPart>
        </mc:Choice>
        <mc:Fallback xmlns="">
          <p:pic>
            <p:nvPicPr>
              <p:cNvPr id="3" name="Ink 2">
                <a:extLst>
                  <a:ext uri="{FF2B5EF4-FFF2-40B4-BE49-F238E27FC236}">
                    <a16:creationId xmlns:a16="http://schemas.microsoft.com/office/drawing/2014/main" id="{2319B797-62F3-491D-8692-DBCC55020696}"/>
                  </a:ext>
                </a:extLst>
              </p:cNvPr>
              <p:cNvPicPr/>
              <p:nvPr/>
            </p:nvPicPr>
            <p:blipFill>
              <a:blip r:embed="rId3"/>
              <a:stretch>
                <a:fillRect/>
              </a:stretch>
            </p:blipFill>
            <p:spPr>
              <a:xfrm>
                <a:off x="5005440" y="496800"/>
                <a:ext cx="7198560" cy="5301360"/>
              </a:xfrm>
              <a:prstGeom prst="rect">
                <a:avLst/>
              </a:prstGeom>
            </p:spPr>
          </p:pic>
        </mc:Fallback>
      </mc:AlternateContent>
      <p:sp>
        <p:nvSpPr>
          <p:cNvPr id="4" name="TextBox 3">
            <a:extLst>
              <a:ext uri="{FF2B5EF4-FFF2-40B4-BE49-F238E27FC236}">
                <a16:creationId xmlns:a16="http://schemas.microsoft.com/office/drawing/2014/main" id="{33946184-B164-4C5F-B34E-8B33C2E7A371}"/>
              </a:ext>
            </a:extLst>
          </p:cNvPr>
          <p:cNvSpPr txBox="1"/>
          <p:nvPr/>
        </p:nvSpPr>
        <p:spPr>
          <a:xfrm flipH="1">
            <a:off x="3375659" y="5259169"/>
            <a:ext cx="5440681" cy="646331"/>
          </a:xfrm>
          <a:prstGeom prst="rect">
            <a:avLst/>
          </a:prstGeom>
          <a:noFill/>
        </p:spPr>
        <p:txBody>
          <a:bodyPr wrap="square" rtlCol="0">
            <a:spAutoFit/>
          </a:bodyPr>
          <a:lstStyle/>
          <a:p>
            <a:r>
              <a:rPr lang="en-IN" dirty="0"/>
              <a:t>If p value is lower than alpha Reject Null</a:t>
            </a:r>
          </a:p>
          <a:p>
            <a:r>
              <a:rPr lang="en-IN" dirty="0"/>
              <a:t>If p value is higher than alpha Accept null</a:t>
            </a:r>
          </a:p>
        </p:txBody>
      </p:sp>
      <p:sp>
        <p:nvSpPr>
          <p:cNvPr id="5" name="TextBox 4">
            <a:extLst>
              <a:ext uri="{FF2B5EF4-FFF2-40B4-BE49-F238E27FC236}">
                <a16:creationId xmlns:a16="http://schemas.microsoft.com/office/drawing/2014/main" id="{C6A93E4D-B5C1-490E-8387-58D28E4937B4}"/>
              </a:ext>
            </a:extLst>
          </p:cNvPr>
          <p:cNvSpPr txBox="1"/>
          <p:nvPr/>
        </p:nvSpPr>
        <p:spPr>
          <a:xfrm flipH="1">
            <a:off x="3375659" y="5905500"/>
            <a:ext cx="4436747" cy="646331"/>
          </a:xfrm>
          <a:prstGeom prst="rect">
            <a:avLst/>
          </a:prstGeom>
          <a:noFill/>
        </p:spPr>
        <p:txBody>
          <a:bodyPr wrap="square" rtlCol="0">
            <a:spAutoFit/>
          </a:bodyPr>
          <a:lstStyle/>
          <a:p>
            <a:r>
              <a:rPr lang="en-IN" dirty="0"/>
              <a:t>P high Null fly </a:t>
            </a:r>
          </a:p>
          <a:p>
            <a:r>
              <a:rPr lang="en-IN" dirty="0"/>
              <a:t>P low Null go </a:t>
            </a:r>
          </a:p>
        </p:txBody>
      </p:sp>
    </p:spTree>
    <p:extLst>
      <p:ext uri="{BB962C8B-B14F-4D97-AF65-F5344CB8AC3E}">
        <p14:creationId xmlns:p14="http://schemas.microsoft.com/office/powerpoint/2010/main" val="13192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29A65-FB02-4269-A77E-D9B51007C732}"/>
              </a:ext>
            </a:extLst>
          </p:cNvPr>
          <p:cNvSpPr txBox="1"/>
          <p:nvPr/>
        </p:nvSpPr>
        <p:spPr>
          <a:xfrm>
            <a:off x="323850" y="355938"/>
            <a:ext cx="11391900" cy="1200329"/>
          </a:xfrm>
          <a:prstGeom prst="rect">
            <a:avLst/>
          </a:prstGeom>
          <a:noFill/>
        </p:spPr>
        <p:txBody>
          <a:bodyPr wrap="square">
            <a:spAutoFit/>
          </a:bodyPr>
          <a:lstStyle/>
          <a:p>
            <a:r>
              <a:rPr lang="en-US" dirty="0"/>
              <a:t>A financial analyst at a Financial institute wants to evaluate a recent credit card promotion. After this promotion, 500 cardholders were randomly selected. Half received an ad promoting a full waiver of interest rate on purchases made over the next three months, and half received a standard Christmas advertisement. Did the ad promoting full interest rate waiver, affects purchases?</a:t>
            </a:r>
          </a:p>
        </p:txBody>
      </p:sp>
      <p:sp>
        <p:nvSpPr>
          <p:cNvPr id="4" name="TextBox 3">
            <a:extLst>
              <a:ext uri="{FF2B5EF4-FFF2-40B4-BE49-F238E27FC236}">
                <a16:creationId xmlns:a16="http://schemas.microsoft.com/office/drawing/2014/main" id="{EC5A296E-A269-4852-B168-9D6A652A6B05}"/>
              </a:ext>
            </a:extLst>
          </p:cNvPr>
          <p:cNvSpPr txBox="1"/>
          <p:nvPr/>
        </p:nvSpPr>
        <p:spPr>
          <a:xfrm flipH="1">
            <a:off x="750569" y="1933575"/>
            <a:ext cx="3329943" cy="923330"/>
          </a:xfrm>
          <a:prstGeom prst="rect">
            <a:avLst/>
          </a:prstGeom>
          <a:noFill/>
        </p:spPr>
        <p:txBody>
          <a:bodyPr wrap="square" rtlCol="0">
            <a:spAutoFit/>
          </a:bodyPr>
          <a:lstStyle/>
          <a:p>
            <a:r>
              <a:rPr lang="en-IN" dirty="0"/>
              <a:t>Step1: </a:t>
            </a:r>
          </a:p>
          <a:p>
            <a:r>
              <a:rPr lang="en-IN" dirty="0"/>
              <a:t>Y = amount of Purchases (C)</a:t>
            </a:r>
          </a:p>
          <a:p>
            <a:r>
              <a:rPr lang="en-IN" dirty="0"/>
              <a:t>X = ad promotion (FIW/SCO) (D) </a:t>
            </a:r>
          </a:p>
        </p:txBody>
      </p:sp>
      <p:sp>
        <p:nvSpPr>
          <p:cNvPr id="5" name="TextBox 4">
            <a:extLst>
              <a:ext uri="{FF2B5EF4-FFF2-40B4-BE49-F238E27FC236}">
                <a16:creationId xmlns:a16="http://schemas.microsoft.com/office/drawing/2014/main" id="{B02FD3B6-D893-4AE7-B6BB-68D56C028DD4}"/>
              </a:ext>
            </a:extLst>
          </p:cNvPr>
          <p:cNvSpPr txBox="1"/>
          <p:nvPr/>
        </p:nvSpPr>
        <p:spPr>
          <a:xfrm>
            <a:off x="647700" y="2952750"/>
            <a:ext cx="4895850" cy="3970318"/>
          </a:xfrm>
          <a:prstGeom prst="rect">
            <a:avLst/>
          </a:prstGeom>
          <a:noFill/>
        </p:spPr>
        <p:txBody>
          <a:bodyPr wrap="square" rtlCol="0">
            <a:spAutoFit/>
          </a:bodyPr>
          <a:lstStyle/>
          <a:p>
            <a:r>
              <a:rPr lang="en-IN" dirty="0"/>
              <a:t>Step 2 : 0.05</a:t>
            </a:r>
          </a:p>
          <a:p>
            <a:r>
              <a:rPr lang="en-IN" dirty="0"/>
              <a:t>Step 3 : 2 – sample t test ( y-C, X,D &amp;2 )</a:t>
            </a:r>
          </a:p>
          <a:p>
            <a:r>
              <a:rPr lang="en-IN" dirty="0"/>
              <a:t>Step 4 : Frame Hypothesis</a:t>
            </a:r>
          </a:p>
          <a:p>
            <a:endParaRPr lang="en-IN" dirty="0"/>
          </a:p>
          <a:p>
            <a:r>
              <a:rPr lang="en-IN" dirty="0"/>
              <a:t>H0 : X does not affect Y : </a:t>
            </a:r>
            <a:r>
              <a:rPr lang="en-IN" dirty="0" err="1"/>
              <a:t>muF</a:t>
            </a:r>
            <a:r>
              <a:rPr lang="en-IN" dirty="0"/>
              <a:t> = </a:t>
            </a:r>
            <a:r>
              <a:rPr lang="en-IN" dirty="0" err="1"/>
              <a:t>muS</a:t>
            </a:r>
            <a:endParaRPr lang="en-IN" dirty="0"/>
          </a:p>
          <a:p>
            <a:r>
              <a:rPr lang="en-IN" dirty="0"/>
              <a:t>H1 : X affect Y                  : </a:t>
            </a:r>
            <a:r>
              <a:rPr lang="en-IN" dirty="0" err="1"/>
              <a:t>muF</a:t>
            </a:r>
            <a:r>
              <a:rPr lang="en-IN" dirty="0"/>
              <a:t> != </a:t>
            </a:r>
            <a:r>
              <a:rPr lang="en-IN" dirty="0" err="1"/>
              <a:t>muS</a:t>
            </a:r>
            <a:endParaRPr lang="en-IN" dirty="0"/>
          </a:p>
          <a:p>
            <a:endParaRPr lang="en-IN" dirty="0"/>
          </a:p>
          <a:p>
            <a:r>
              <a:rPr lang="en-IN" dirty="0"/>
              <a:t>Step 5 : Perform test</a:t>
            </a:r>
          </a:p>
          <a:p>
            <a:endParaRPr lang="en-IN" dirty="0"/>
          </a:p>
          <a:p>
            <a:r>
              <a:rPr lang="en-IN" dirty="0"/>
              <a:t>Step 6 : p value  = 0.024</a:t>
            </a:r>
          </a:p>
          <a:p>
            <a:endParaRPr lang="en-IN" dirty="0"/>
          </a:p>
          <a:p>
            <a:r>
              <a:rPr lang="en-IN" dirty="0"/>
              <a:t>Step 7 : 0.024 | 0.05</a:t>
            </a:r>
          </a:p>
          <a:p>
            <a:endParaRPr lang="en-IN" dirty="0"/>
          </a:p>
          <a:p>
            <a:endParaRPr lang="en-IN" dirty="0"/>
          </a:p>
        </p:txBody>
      </p:sp>
      <p:sp>
        <p:nvSpPr>
          <p:cNvPr id="6" name="TextBox 5">
            <a:extLst>
              <a:ext uri="{FF2B5EF4-FFF2-40B4-BE49-F238E27FC236}">
                <a16:creationId xmlns:a16="http://schemas.microsoft.com/office/drawing/2014/main" id="{56840489-FAED-46D2-B340-D351FB8D3A53}"/>
              </a:ext>
            </a:extLst>
          </p:cNvPr>
          <p:cNvSpPr txBox="1"/>
          <p:nvPr/>
        </p:nvSpPr>
        <p:spPr>
          <a:xfrm>
            <a:off x="6086475" y="2028825"/>
            <a:ext cx="3263268" cy="1754326"/>
          </a:xfrm>
          <a:prstGeom prst="rect">
            <a:avLst/>
          </a:prstGeom>
          <a:noFill/>
        </p:spPr>
        <p:txBody>
          <a:bodyPr wrap="square" rtlCol="0">
            <a:spAutoFit/>
          </a:bodyPr>
          <a:lstStyle/>
          <a:p>
            <a:r>
              <a:rPr lang="en-IN" dirty="0"/>
              <a:t>Step 8 : P value is low than alpha</a:t>
            </a:r>
          </a:p>
          <a:p>
            <a:endParaRPr lang="en-IN" dirty="0"/>
          </a:p>
          <a:p>
            <a:r>
              <a:rPr lang="en-IN" dirty="0"/>
              <a:t>Step 9 : Reject Null</a:t>
            </a:r>
          </a:p>
          <a:p>
            <a:endParaRPr lang="en-IN" dirty="0"/>
          </a:p>
          <a:p>
            <a:r>
              <a:rPr lang="en-IN" dirty="0"/>
              <a:t>Ad promotion affects the purchase</a:t>
            </a:r>
          </a:p>
        </p:txBody>
      </p:sp>
    </p:spTree>
    <p:extLst>
      <p:ext uri="{BB962C8B-B14F-4D97-AF65-F5344CB8AC3E}">
        <p14:creationId xmlns:p14="http://schemas.microsoft.com/office/powerpoint/2010/main" val="195779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A037C-E701-4D83-8D96-06D44305027B}"/>
              </a:ext>
            </a:extLst>
          </p:cNvPr>
          <p:cNvSpPr txBox="1"/>
          <p:nvPr/>
        </p:nvSpPr>
        <p:spPr>
          <a:xfrm>
            <a:off x="247850" y="278936"/>
            <a:ext cx="11552722" cy="1938992"/>
          </a:xfrm>
          <a:prstGeom prst="rect">
            <a:avLst/>
          </a:prstGeom>
          <a:noFill/>
        </p:spPr>
        <p:txBody>
          <a:bodyPr wrap="square">
            <a:spAutoFit/>
          </a:bodyPr>
          <a:lstStyle/>
          <a:p>
            <a:r>
              <a:rPr lang="en-US" sz="2400" dirty="0"/>
              <a:t>A marketing organization outsources their back-office operations to three different suppliers. The contracts are up for renewal and the CMO wants to determine whether they should renew contracts with all suppliers or any specific supplier. CMO want to renew the contract of supplier with the least transaction time. CMO will renew all contracts if the performance of all suppliers is similar</a:t>
            </a:r>
          </a:p>
        </p:txBody>
      </p:sp>
      <p:sp>
        <p:nvSpPr>
          <p:cNvPr id="4" name="TextBox 3">
            <a:extLst>
              <a:ext uri="{FF2B5EF4-FFF2-40B4-BE49-F238E27FC236}">
                <a16:creationId xmlns:a16="http://schemas.microsoft.com/office/drawing/2014/main" id="{294CEAEB-7F87-4F4A-A164-55FC0CA27555}"/>
              </a:ext>
            </a:extLst>
          </p:cNvPr>
          <p:cNvSpPr txBox="1"/>
          <p:nvPr/>
        </p:nvSpPr>
        <p:spPr>
          <a:xfrm>
            <a:off x="435545" y="2364937"/>
            <a:ext cx="5946005" cy="4247317"/>
          </a:xfrm>
          <a:prstGeom prst="rect">
            <a:avLst/>
          </a:prstGeom>
          <a:noFill/>
        </p:spPr>
        <p:txBody>
          <a:bodyPr wrap="square" rtlCol="0">
            <a:spAutoFit/>
          </a:bodyPr>
          <a:lstStyle/>
          <a:p>
            <a:r>
              <a:rPr lang="en-IN" dirty="0"/>
              <a:t>Y – Transaction Time (C)</a:t>
            </a:r>
          </a:p>
          <a:p>
            <a:r>
              <a:rPr lang="en-IN" dirty="0"/>
              <a:t>X – Supplier (A/B/C) (D)</a:t>
            </a:r>
          </a:p>
          <a:p>
            <a:endParaRPr lang="en-IN" dirty="0"/>
          </a:p>
          <a:p>
            <a:r>
              <a:rPr lang="en-IN" dirty="0"/>
              <a:t>Alpha = 0.05</a:t>
            </a:r>
          </a:p>
          <a:p>
            <a:endParaRPr lang="en-IN" dirty="0"/>
          </a:p>
          <a:p>
            <a:r>
              <a:rPr lang="en-IN" dirty="0"/>
              <a:t>One way ANOVA (Y- C &amp; x- D (3 or more sample)</a:t>
            </a:r>
          </a:p>
          <a:p>
            <a:endParaRPr lang="en-IN" dirty="0"/>
          </a:p>
          <a:p>
            <a:r>
              <a:rPr lang="en-IN" dirty="0"/>
              <a:t>H0: X does not affect Y ( </a:t>
            </a:r>
            <a:r>
              <a:rPr lang="en-IN" dirty="0" err="1"/>
              <a:t>muA</a:t>
            </a:r>
            <a:r>
              <a:rPr lang="en-IN" dirty="0"/>
              <a:t>= </a:t>
            </a:r>
            <a:r>
              <a:rPr lang="en-IN" dirty="0" err="1"/>
              <a:t>mub</a:t>
            </a:r>
            <a:r>
              <a:rPr lang="en-IN" dirty="0"/>
              <a:t> = </a:t>
            </a:r>
            <a:r>
              <a:rPr lang="en-IN" dirty="0" err="1"/>
              <a:t>muC</a:t>
            </a:r>
            <a:r>
              <a:rPr lang="en-IN" dirty="0"/>
              <a:t>)</a:t>
            </a:r>
          </a:p>
          <a:p>
            <a:r>
              <a:rPr lang="en-IN" dirty="0"/>
              <a:t>H1: X affect Y (</a:t>
            </a:r>
            <a:r>
              <a:rPr lang="en-IN" dirty="0" err="1"/>
              <a:t>muA</a:t>
            </a:r>
            <a:r>
              <a:rPr lang="en-IN" dirty="0"/>
              <a:t>!= </a:t>
            </a:r>
            <a:r>
              <a:rPr lang="en-IN" dirty="0" err="1"/>
              <a:t>mub</a:t>
            </a:r>
            <a:r>
              <a:rPr lang="en-IN" dirty="0"/>
              <a:t> != </a:t>
            </a:r>
            <a:r>
              <a:rPr lang="en-IN" dirty="0" err="1"/>
              <a:t>muC</a:t>
            </a:r>
            <a:r>
              <a:rPr lang="en-IN" dirty="0"/>
              <a:t>)</a:t>
            </a:r>
          </a:p>
          <a:p>
            <a:endParaRPr lang="en-IN" dirty="0"/>
          </a:p>
          <a:p>
            <a:r>
              <a:rPr lang="en-IN" dirty="0" err="1"/>
              <a:t>pvalue</a:t>
            </a:r>
            <a:r>
              <a:rPr lang="en-IN" dirty="0"/>
              <a:t>=0.103</a:t>
            </a:r>
          </a:p>
          <a:p>
            <a:endParaRPr lang="en-IN" dirty="0"/>
          </a:p>
          <a:p>
            <a:r>
              <a:rPr lang="en-IN" dirty="0"/>
              <a:t>P is high </a:t>
            </a:r>
          </a:p>
          <a:p>
            <a:r>
              <a:rPr lang="en-IN" dirty="0"/>
              <a:t> Null Accepted</a:t>
            </a:r>
          </a:p>
          <a:p>
            <a:endParaRPr lang="en-IN" dirty="0"/>
          </a:p>
        </p:txBody>
      </p:sp>
      <p:sp>
        <p:nvSpPr>
          <p:cNvPr id="5" name="TextBox 4">
            <a:extLst>
              <a:ext uri="{FF2B5EF4-FFF2-40B4-BE49-F238E27FC236}">
                <a16:creationId xmlns:a16="http://schemas.microsoft.com/office/drawing/2014/main" id="{52A2CFAE-3358-498C-BE55-FA716DAA9F00}"/>
              </a:ext>
            </a:extLst>
          </p:cNvPr>
          <p:cNvSpPr txBox="1"/>
          <p:nvPr/>
        </p:nvSpPr>
        <p:spPr>
          <a:xfrm>
            <a:off x="6910939" y="2598821"/>
            <a:ext cx="5014762" cy="1754326"/>
          </a:xfrm>
          <a:prstGeom prst="rect">
            <a:avLst/>
          </a:prstGeom>
          <a:noFill/>
        </p:spPr>
        <p:txBody>
          <a:bodyPr wrap="square" rtlCol="0">
            <a:spAutoFit/>
          </a:bodyPr>
          <a:lstStyle/>
          <a:p>
            <a:r>
              <a:rPr lang="en-IN" dirty="0"/>
              <a:t>Conclusion  : Suppliers doesn’t affect transaction time</a:t>
            </a:r>
          </a:p>
          <a:p>
            <a:endParaRPr lang="en-IN" dirty="0"/>
          </a:p>
          <a:p>
            <a:r>
              <a:rPr lang="en-IN" dirty="0"/>
              <a:t>All the Suppliers have equal transaction time </a:t>
            </a:r>
          </a:p>
          <a:p>
            <a:endParaRPr lang="en-IN" dirty="0"/>
          </a:p>
          <a:p>
            <a:r>
              <a:rPr lang="en-IN" dirty="0"/>
              <a:t>Renew All the Suppliers </a:t>
            </a:r>
          </a:p>
        </p:txBody>
      </p:sp>
    </p:spTree>
    <p:extLst>
      <p:ext uri="{BB962C8B-B14F-4D97-AF65-F5344CB8AC3E}">
        <p14:creationId xmlns:p14="http://schemas.microsoft.com/office/powerpoint/2010/main" val="352818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8A801-4C27-4814-B497-7C983E17EAC6}"/>
              </a:ext>
            </a:extLst>
          </p:cNvPr>
          <p:cNvSpPr txBox="1"/>
          <p:nvPr/>
        </p:nvSpPr>
        <p:spPr>
          <a:xfrm>
            <a:off x="680986" y="604060"/>
            <a:ext cx="10811577" cy="1569660"/>
          </a:xfrm>
          <a:prstGeom prst="rect">
            <a:avLst/>
          </a:prstGeom>
          <a:noFill/>
        </p:spPr>
        <p:txBody>
          <a:bodyPr wrap="square">
            <a:spAutoFit/>
          </a:bodyPr>
          <a:lstStyle/>
          <a:p>
            <a:r>
              <a:rPr lang="en-US" sz="2400" dirty="0"/>
              <a:t>An statistician wants to determine whether the monthly expenditure cost for families has changed from the previous year, when the mean cost per month was $300. The statistician randomly samples 28 families and records their expenditure costs for the current year.</a:t>
            </a:r>
          </a:p>
        </p:txBody>
      </p:sp>
      <p:sp>
        <p:nvSpPr>
          <p:cNvPr id="5" name="TextBox 4">
            <a:extLst>
              <a:ext uri="{FF2B5EF4-FFF2-40B4-BE49-F238E27FC236}">
                <a16:creationId xmlns:a16="http://schemas.microsoft.com/office/drawing/2014/main" id="{11E324B0-DF7C-4F35-B193-C226E3D54DD7}"/>
              </a:ext>
            </a:extLst>
          </p:cNvPr>
          <p:cNvSpPr txBox="1"/>
          <p:nvPr/>
        </p:nvSpPr>
        <p:spPr>
          <a:xfrm>
            <a:off x="952901" y="2646947"/>
            <a:ext cx="3464666" cy="3416320"/>
          </a:xfrm>
          <a:prstGeom prst="rect">
            <a:avLst/>
          </a:prstGeom>
          <a:noFill/>
        </p:spPr>
        <p:txBody>
          <a:bodyPr wrap="none" rtlCol="0">
            <a:spAutoFit/>
          </a:bodyPr>
          <a:lstStyle/>
          <a:p>
            <a:r>
              <a:rPr lang="en-IN" dirty="0"/>
              <a:t>Y – Expenditure Cost (C)</a:t>
            </a:r>
          </a:p>
          <a:p>
            <a:r>
              <a:rPr lang="en-IN" dirty="0"/>
              <a:t>X – Year(Current year/ </a:t>
            </a:r>
            <a:r>
              <a:rPr lang="en-IN" dirty="0" err="1"/>
              <a:t>Pr</a:t>
            </a:r>
            <a:r>
              <a:rPr lang="en-IN" dirty="0"/>
              <a:t> year) (D)</a:t>
            </a:r>
          </a:p>
          <a:p>
            <a:endParaRPr lang="en-IN" dirty="0"/>
          </a:p>
          <a:p>
            <a:r>
              <a:rPr lang="en-IN" dirty="0"/>
              <a:t>Alpha = 0.05</a:t>
            </a:r>
          </a:p>
          <a:p>
            <a:endParaRPr lang="en-IN" dirty="0"/>
          </a:p>
          <a:p>
            <a:r>
              <a:rPr lang="en-IN" dirty="0"/>
              <a:t>1 sample t test</a:t>
            </a:r>
          </a:p>
          <a:p>
            <a:endParaRPr lang="en-IN" dirty="0"/>
          </a:p>
          <a:p>
            <a:r>
              <a:rPr lang="en-IN" dirty="0"/>
              <a:t>Ho: X doesn’t affect Y (</a:t>
            </a:r>
            <a:r>
              <a:rPr lang="en-IN" dirty="0" err="1"/>
              <a:t>muC</a:t>
            </a:r>
            <a:r>
              <a:rPr lang="en-IN" dirty="0"/>
              <a:t> = 300)</a:t>
            </a:r>
          </a:p>
          <a:p>
            <a:r>
              <a:rPr lang="en-IN" dirty="0"/>
              <a:t>H1 : X affect Y (</a:t>
            </a:r>
            <a:r>
              <a:rPr lang="en-IN" dirty="0" err="1"/>
              <a:t>muC</a:t>
            </a:r>
            <a:r>
              <a:rPr lang="en-IN" dirty="0"/>
              <a:t> != 300)</a:t>
            </a:r>
          </a:p>
          <a:p>
            <a:endParaRPr lang="en-IN" dirty="0"/>
          </a:p>
          <a:p>
            <a:r>
              <a:rPr lang="en-IN" dirty="0"/>
              <a:t>Perform test</a:t>
            </a:r>
          </a:p>
          <a:p>
            <a:endParaRPr lang="en-IN" dirty="0"/>
          </a:p>
        </p:txBody>
      </p:sp>
      <p:sp>
        <p:nvSpPr>
          <p:cNvPr id="6" name="TextBox 5">
            <a:extLst>
              <a:ext uri="{FF2B5EF4-FFF2-40B4-BE49-F238E27FC236}">
                <a16:creationId xmlns:a16="http://schemas.microsoft.com/office/drawing/2014/main" id="{4B2485ED-31C9-4592-9EC8-102A3DD8601E}"/>
              </a:ext>
            </a:extLst>
          </p:cNvPr>
          <p:cNvSpPr txBox="1"/>
          <p:nvPr/>
        </p:nvSpPr>
        <p:spPr>
          <a:xfrm>
            <a:off x="6086774" y="2579571"/>
            <a:ext cx="4093685" cy="2031325"/>
          </a:xfrm>
          <a:prstGeom prst="rect">
            <a:avLst/>
          </a:prstGeom>
          <a:noFill/>
        </p:spPr>
        <p:txBody>
          <a:bodyPr wrap="none" rtlCol="0">
            <a:spAutoFit/>
          </a:bodyPr>
          <a:lstStyle/>
          <a:p>
            <a:r>
              <a:rPr lang="en-IN" dirty="0"/>
              <a:t>P value – 0.208</a:t>
            </a:r>
          </a:p>
          <a:p>
            <a:endParaRPr lang="en-IN" dirty="0"/>
          </a:p>
          <a:p>
            <a:r>
              <a:rPr lang="en-IN" dirty="0"/>
              <a:t>P high</a:t>
            </a:r>
          </a:p>
          <a:p>
            <a:endParaRPr lang="en-IN" dirty="0"/>
          </a:p>
          <a:p>
            <a:r>
              <a:rPr lang="en-IN" dirty="0"/>
              <a:t>Null Accepted</a:t>
            </a:r>
          </a:p>
          <a:p>
            <a:endParaRPr lang="en-IN" dirty="0"/>
          </a:p>
          <a:p>
            <a:r>
              <a:rPr lang="en-IN" dirty="0"/>
              <a:t>Expenditure cost is equal to previous year</a:t>
            </a:r>
          </a:p>
        </p:txBody>
      </p:sp>
    </p:spTree>
    <p:extLst>
      <p:ext uri="{BB962C8B-B14F-4D97-AF65-F5344CB8AC3E}">
        <p14:creationId xmlns:p14="http://schemas.microsoft.com/office/powerpoint/2010/main" val="14151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8DBA64E-725E-400F-A3BF-BD9CD9E7FDF9}"/>
              </a:ext>
            </a:extLst>
          </p:cNvPr>
          <p:cNvGraphicFramePr/>
          <p:nvPr>
            <p:extLst>
              <p:ext uri="{D42A27DB-BD31-4B8C-83A1-F6EECF244321}">
                <p14:modId xmlns:p14="http://schemas.microsoft.com/office/powerpoint/2010/main" val="10299134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3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D770D-4AA0-4549-AA29-60C0C4E2FAF3}"/>
              </a:ext>
            </a:extLst>
          </p:cNvPr>
          <p:cNvSpPr txBox="1"/>
          <p:nvPr/>
        </p:nvSpPr>
        <p:spPr>
          <a:xfrm>
            <a:off x="392229" y="323315"/>
            <a:ext cx="11119586" cy="3108543"/>
          </a:xfrm>
          <a:prstGeom prst="rect">
            <a:avLst/>
          </a:prstGeom>
          <a:noFill/>
        </p:spPr>
        <p:txBody>
          <a:bodyPr wrap="square">
            <a:spAutoFit/>
          </a:bodyPr>
          <a:lstStyle/>
          <a:p>
            <a:r>
              <a:rPr lang="en-US" sz="2800" dirty="0"/>
              <a:t>A poll  is  carried  out  to  ﬁnd  the  acceptability  of  new  football  coach  by  the  people.  It  was  decided  that  if  the  support  rate  for  the  coach  for  the  entire  population  was  truly  less  then 25%,  the  coach  would  be  ﬁred  </a:t>
            </a:r>
          </a:p>
          <a:p>
            <a:pPr marL="0" indent="0">
              <a:buNone/>
            </a:pPr>
            <a:r>
              <a:rPr lang="en-US" sz="2800" dirty="0"/>
              <a:t>• 2000  people  participated  and  482  people  supported  the  new  coach  </a:t>
            </a:r>
          </a:p>
          <a:p>
            <a:pPr marL="0" indent="0">
              <a:buNone/>
            </a:pPr>
            <a:r>
              <a:rPr lang="en-US" sz="2800" dirty="0"/>
              <a:t>• Conduct  a  test  to  check  if  the  new  coach  should  be  ﬁred  with  90%  level  of  conﬁdence </a:t>
            </a:r>
          </a:p>
        </p:txBody>
      </p:sp>
      <p:sp>
        <p:nvSpPr>
          <p:cNvPr id="4" name="TextBox 3">
            <a:extLst>
              <a:ext uri="{FF2B5EF4-FFF2-40B4-BE49-F238E27FC236}">
                <a16:creationId xmlns:a16="http://schemas.microsoft.com/office/drawing/2014/main" id="{DECFB829-AB2F-4F72-9F03-1A9CADA31BFA}"/>
              </a:ext>
            </a:extLst>
          </p:cNvPr>
          <p:cNvSpPr txBox="1"/>
          <p:nvPr/>
        </p:nvSpPr>
        <p:spPr>
          <a:xfrm>
            <a:off x="548640" y="3917482"/>
            <a:ext cx="3142463" cy="2585323"/>
          </a:xfrm>
          <a:prstGeom prst="rect">
            <a:avLst/>
          </a:prstGeom>
          <a:noFill/>
        </p:spPr>
        <p:txBody>
          <a:bodyPr wrap="none" rtlCol="0">
            <a:spAutoFit/>
          </a:bodyPr>
          <a:lstStyle/>
          <a:p>
            <a:r>
              <a:rPr lang="en-IN" dirty="0"/>
              <a:t>Y – poll Result (D)</a:t>
            </a:r>
          </a:p>
          <a:p>
            <a:r>
              <a:rPr lang="en-IN" dirty="0"/>
              <a:t>X – Current / (25%) (D)</a:t>
            </a:r>
          </a:p>
          <a:p>
            <a:endParaRPr lang="en-IN" dirty="0"/>
          </a:p>
          <a:p>
            <a:r>
              <a:rPr lang="en-IN" dirty="0"/>
              <a:t>Alpha = .10</a:t>
            </a:r>
          </a:p>
          <a:p>
            <a:endParaRPr lang="en-IN" dirty="0"/>
          </a:p>
          <a:p>
            <a:r>
              <a:rPr lang="en-IN" dirty="0"/>
              <a:t>1 proportion test</a:t>
            </a:r>
          </a:p>
          <a:p>
            <a:endParaRPr lang="en-IN" dirty="0"/>
          </a:p>
          <a:p>
            <a:r>
              <a:rPr lang="en-IN" dirty="0"/>
              <a:t>H0: X doesn’t affect Y (</a:t>
            </a:r>
            <a:r>
              <a:rPr lang="en-IN" dirty="0" err="1"/>
              <a:t>pC</a:t>
            </a:r>
            <a:r>
              <a:rPr lang="en-IN" dirty="0"/>
              <a:t> = .25)</a:t>
            </a:r>
          </a:p>
          <a:p>
            <a:r>
              <a:rPr lang="en-IN" dirty="0"/>
              <a:t>H1: x affects Y (</a:t>
            </a:r>
            <a:r>
              <a:rPr lang="en-IN" dirty="0" err="1"/>
              <a:t>pC</a:t>
            </a:r>
            <a:r>
              <a:rPr lang="en-IN" dirty="0"/>
              <a:t> != .25)</a:t>
            </a:r>
          </a:p>
        </p:txBody>
      </p:sp>
      <p:sp>
        <p:nvSpPr>
          <p:cNvPr id="5" name="TextBox 4">
            <a:extLst>
              <a:ext uri="{FF2B5EF4-FFF2-40B4-BE49-F238E27FC236}">
                <a16:creationId xmlns:a16="http://schemas.microsoft.com/office/drawing/2014/main" id="{7DF80AA6-F2AD-43A6-A177-145B3534C344}"/>
              </a:ext>
            </a:extLst>
          </p:cNvPr>
          <p:cNvSpPr txBox="1"/>
          <p:nvPr/>
        </p:nvSpPr>
        <p:spPr>
          <a:xfrm>
            <a:off x="5024387" y="4023360"/>
            <a:ext cx="2197909" cy="2031325"/>
          </a:xfrm>
          <a:prstGeom prst="rect">
            <a:avLst/>
          </a:prstGeom>
          <a:noFill/>
        </p:spPr>
        <p:txBody>
          <a:bodyPr wrap="none" rtlCol="0">
            <a:spAutoFit/>
          </a:bodyPr>
          <a:lstStyle/>
          <a:p>
            <a:r>
              <a:rPr lang="en-IN" dirty="0"/>
              <a:t>P value = 0.34</a:t>
            </a:r>
          </a:p>
          <a:p>
            <a:endParaRPr lang="en-IN" dirty="0"/>
          </a:p>
          <a:p>
            <a:r>
              <a:rPr lang="en-IN" dirty="0"/>
              <a:t>P high</a:t>
            </a:r>
          </a:p>
          <a:p>
            <a:endParaRPr lang="en-IN" dirty="0"/>
          </a:p>
          <a:p>
            <a:r>
              <a:rPr lang="en-IN" dirty="0"/>
              <a:t>Null accept</a:t>
            </a:r>
          </a:p>
          <a:p>
            <a:endParaRPr lang="en-IN" dirty="0"/>
          </a:p>
          <a:p>
            <a:r>
              <a:rPr lang="en-IN" dirty="0"/>
              <a:t>Cannot fire the coach</a:t>
            </a:r>
          </a:p>
        </p:txBody>
      </p:sp>
    </p:spTree>
    <p:extLst>
      <p:ext uri="{BB962C8B-B14F-4D97-AF65-F5344CB8AC3E}">
        <p14:creationId xmlns:p14="http://schemas.microsoft.com/office/powerpoint/2010/main" val="1404122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1513</Words>
  <Application>Microsoft Office PowerPoint</Application>
  <PresentationFormat>Widescreen</PresentationFormat>
  <Paragraphs>214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Inferential Statistics</vt:lpstr>
      <vt:lpstr>Hypothesis – Assumption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Anbu Joel</dc:creator>
  <cp:lastModifiedBy>Anbu Joel</cp:lastModifiedBy>
  <cp:revision>4</cp:revision>
  <dcterms:created xsi:type="dcterms:W3CDTF">2021-09-25T12:21:40Z</dcterms:created>
  <dcterms:modified xsi:type="dcterms:W3CDTF">2021-10-10T12:20:47Z</dcterms:modified>
</cp:coreProperties>
</file>