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32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7" r:id="rId16"/>
    <p:sldId id="321" r:id="rId17"/>
    <p:sldId id="320" r:id="rId18"/>
    <p:sldId id="323" r:id="rId19"/>
    <p:sldId id="324" r:id="rId20"/>
    <p:sldId id="331" r:id="rId21"/>
    <p:sldId id="334" r:id="rId22"/>
    <p:sldId id="335" r:id="rId23"/>
    <p:sldId id="336" r:id="rId24"/>
    <p:sldId id="337" r:id="rId25"/>
    <p:sldId id="338" r:id="rId26"/>
    <p:sldId id="339" r:id="rId27"/>
    <p:sldId id="342" r:id="rId28"/>
    <p:sldId id="343" r:id="rId29"/>
    <p:sldId id="344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0C44F-DCBA-44D2-97A7-DD023BEDFB2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DBBEBA-7357-49B1-818B-4E3B84AC6F6F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3FB3B83D-9808-4F9F-8681-FDEBCA1758DB}" type="parTrans" cxnId="{C4EFA90C-023F-4BE0-9322-41D7B5371DFD}">
      <dgm:prSet/>
      <dgm:spPr/>
      <dgm:t>
        <a:bodyPr/>
        <a:lstStyle/>
        <a:p>
          <a:endParaRPr lang="en-IN"/>
        </a:p>
      </dgm:t>
    </dgm:pt>
    <dgm:pt modelId="{8B2F2F7D-6784-4E27-BA5E-BDBF1A08AE2C}" type="sibTrans" cxnId="{C4EFA90C-023F-4BE0-9322-41D7B5371DFD}">
      <dgm:prSet/>
      <dgm:spPr/>
      <dgm:t>
        <a:bodyPr/>
        <a:lstStyle/>
        <a:p>
          <a:endParaRPr lang="en-IN"/>
        </a:p>
      </dgm:t>
    </dgm:pt>
    <dgm:pt modelId="{3DF13017-E51D-43E1-917A-585FF448BA84}">
      <dgm:prSet phldrT="[Text]"/>
      <dgm:spPr/>
      <dgm:t>
        <a:bodyPr/>
        <a:lstStyle/>
        <a:p>
          <a:r>
            <a:rPr lang="en-IN" dirty="0"/>
            <a:t>Import dataset</a:t>
          </a:r>
        </a:p>
      </dgm:t>
    </dgm:pt>
    <dgm:pt modelId="{839169FF-C2E0-441F-9709-9E83D5BBB201}" type="parTrans" cxnId="{4D6FBC85-3A9D-48DA-84C4-E57F45D6B30C}">
      <dgm:prSet/>
      <dgm:spPr/>
      <dgm:t>
        <a:bodyPr/>
        <a:lstStyle/>
        <a:p>
          <a:endParaRPr lang="en-IN"/>
        </a:p>
      </dgm:t>
    </dgm:pt>
    <dgm:pt modelId="{E0F4F0AE-CF04-4626-9370-BB54FD66EFA8}" type="sibTrans" cxnId="{4D6FBC85-3A9D-48DA-84C4-E57F45D6B30C}">
      <dgm:prSet/>
      <dgm:spPr/>
      <dgm:t>
        <a:bodyPr/>
        <a:lstStyle/>
        <a:p>
          <a:endParaRPr lang="en-IN"/>
        </a:p>
      </dgm:t>
    </dgm:pt>
    <dgm:pt modelId="{9B96795E-1FA3-48B6-A844-098806080DEE}">
      <dgm:prSet phldrT="[Text]" phldr="1"/>
      <dgm:spPr/>
      <dgm:t>
        <a:bodyPr/>
        <a:lstStyle/>
        <a:p>
          <a:endParaRPr lang="en-IN"/>
        </a:p>
      </dgm:t>
    </dgm:pt>
    <dgm:pt modelId="{DEA15B5A-19CC-4493-89E9-7FE3FA5DB5B0}" type="parTrans" cxnId="{0CEA32CB-227E-4084-B04D-2A4F063AC7F1}">
      <dgm:prSet/>
      <dgm:spPr/>
      <dgm:t>
        <a:bodyPr/>
        <a:lstStyle/>
        <a:p>
          <a:endParaRPr lang="en-IN"/>
        </a:p>
      </dgm:t>
    </dgm:pt>
    <dgm:pt modelId="{A6557C70-690B-4B35-AE03-66F799339A5B}" type="sibTrans" cxnId="{0CEA32CB-227E-4084-B04D-2A4F063AC7F1}">
      <dgm:prSet/>
      <dgm:spPr/>
      <dgm:t>
        <a:bodyPr/>
        <a:lstStyle/>
        <a:p>
          <a:endParaRPr lang="en-IN"/>
        </a:p>
      </dgm:t>
    </dgm:pt>
    <dgm:pt modelId="{9473397B-D5FD-4BAB-8E35-FCD3F4E96382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35E2150B-0863-4451-B835-BADB2CEA252A}" type="parTrans" cxnId="{64D25A52-D604-40BD-8C46-E9DD5A895E4E}">
      <dgm:prSet/>
      <dgm:spPr/>
      <dgm:t>
        <a:bodyPr/>
        <a:lstStyle/>
        <a:p>
          <a:endParaRPr lang="en-IN"/>
        </a:p>
      </dgm:t>
    </dgm:pt>
    <dgm:pt modelId="{A3447FC2-70A9-4EEF-949A-F60DD42DE6E5}" type="sibTrans" cxnId="{64D25A52-D604-40BD-8C46-E9DD5A895E4E}">
      <dgm:prSet/>
      <dgm:spPr/>
      <dgm:t>
        <a:bodyPr/>
        <a:lstStyle/>
        <a:p>
          <a:endParaRPr lang="en-IN"/>
        </a:p>
      </dgm:t>
    </dgm:pt>
    <dgm:pt modelId="{F7035098-E8B9-4669-808C-6761AB8C3D30}">
      <dgm:prSet phldrT="[Text]"/>
      <dgm:spPr/>
      <dgm:t>
        <a:bodyPr/>
        <a:lstStyle/>
        <a:p>
          <a:r>
            <a:rPr lang="en-IN" dirty="0"/>
            <a:t>Explore dataset</a:t>
          </a:r>
        </a:p>
      </dgm:t>
    </dgm:pt>
    <dgm:pt modelId="{6CFBD0F2-173D-400B-9336-BA9D1932EA62}" type="parTrans" cxnId="{BB2559FA-43EF-413E-803E-DEAE8396FDDF}">
      <dgm:prSet/>
      <dgm:spPr/>
      <dgm:t>
        <a:bodyPr/>
        <a:lstStyle/>
        <a:p>
          <a:endParaRPr lang="en-IN"/>
        </a:p>
      </dgm:t>
    </dgm:pt>
    <dgm:pt modelId="{32BA7A01-C86F-401F-AC6F-26B554A14A13}" type="sibTrans" cxnId="{BB2559FA-43EF-413E-803E-DEAE8396FDDF}">
      <dgm:prSet/>
      <dgm:spPr/>
      <dgm:t>
        <a:bodyPr/>
        <a:lstStyle/>
        <a:p>
          <a:endParaRPr lang="en-IN"/>
        </a:p>
      </dgm:t>
    </dgm:pt>
    <dgm:pt modelId="{FAD8DFF6-F5A0-47F8-92E8-5E08534D9188}">
      <dgm:prSet phldrT="[Text]"/>
      <dgm:spPr/>
      <dgm:t>
        <a:bodyPr/>
        <a:lstStyle/>
        <a:p>
          <a:r>
            <a:rPr lang="en-IN" dirty="0"/>
            <a:t>Graphs, unique , value counts, </a:t>
          </a:r>
          <a:r>
            <a:rPr lang="en-IN" dirty="0" err="1"/>
            <a:t>isnull</a:t>
          </a:r>
          <a:endParaRPr lang="en-IN" dirty="0"/>
        </a:p>
      </dgm:t>
    </dgm:pt>
    <dgm:pt modelId="{559E8B54-2CFA-4593-A9B6-E24CEA376A17}" type="parTrans" cxnId="{E704E45A-1FDB-43EB-B9C7-7476483F3EB6}">
      <dgm:prSet/>
      <dgm:spPr/>
      <dgm:t>
        <a:bodyPr/>
        <a:lstStyle/>
        <a:p>
          <a:endParaRPr lang="en-IN"/>
        </a:p>
      </dgm:t>
    </dgm:pt>
    <dgm:pt modelId="{567B92A7-5CB6-4A4A-AF85-868DBEF4C5EB}" type="sibTrans" cxnId="{E704E45A-1FDB-43EB-B9C7-7476483F3EB6}">
      <dgm:prSet/>
      <dgm:spPr/>
      <dgm:t>
        <a:bodyPr/>
        <a:lstStyle/>
        <a:p>
          <a:endParaRPr lang="en-IN"/>
        </a:p>
      </dgm:t>
    </dgm:pt>
    <dgm:pt modelId="{BC057591-58B6-494C-8F1E-6D97A0E92723}">
      <dgm:prSet phldrT="[Text]"/>
      <dgm:spPr/>
      <dgm:t>
        <a:bodyPr/>
        <a:lstStyle/>
        <a:p>
          <a:r>
            <a:rPr lang="en-IN" dirty="0"/>
            <a:t>FE</a:t>
          </a:r>
        </a:p>
      </dgm:t>
    </dgm:pt>
    <dgm:pt modelId="{39F332DE-048E-45CA-85F5-C9500798AB2F}" type="parTrans" cxnId="{D78A6EF5-CD05-4148-A909-9C6A48119101}">
      <dgm:prSet/>
      <dgm:spPr/>
      <dgm:t>
        <a:bodyPr/>
        <a:lstStyle/>
        <a:p>
          <a:endParaRPr lang="en-IN"/>
        </a:p>
      </dgm:t>
    </dgm:pt>
    <dgm:pt modelId="{43DE188C-6321-4D47-A74B-9AC9180C8DEB}" type="sibTrans" cxnId="{D78A6EF5-CD05-4148-A909-9C6A48119101}">
      <dgm:prSet/>
      <dgm:spPr/>
      <dgm:t>
        <a:bodyPr/>
        <a:lstStyle/>
        <a:p>
          <a:endParaRPr lang="en-IN"/>
        </a:p>
      </dgm:t>
    </dgm:pt>
    <dgm:pt modelId="{65F6647A-FA7D-4628-9574-1E3EB1C26B44}">
      <dgm:prSet phldrT="[Text]"/>
      <dgm:spPr/>
      <dgm:t>
        <a:bodyPr/>
        <a:lstStyle/>
        <a:p>
          <a:r>
            <a:rPr lang="en-IN" dirty="0"/>
            <a:t>Convert the data</a:t>
          </a:r>
        </a:p>
      </dgm:t>
    </dgm:pt>
    <dgm:pt modelId="{C6633CA1-A63F-4F43-9B02-16F1998D2B93}" type="parTrans" cxnId="{4D7227E8-1C9A-4F36-8599-DBE000DCDE12}">
      <dgm:prSet/>
      <dgm:spPr/>
      <dgm:t>
        <a:bodyPr/>
        <a:lstStyle/>
        <a:p>
          <a:endParaRPr lang="en-IN"/>
        </a:p>
      </dgm:t>
    </dgm:pt>
    <dgm:pt modelId="{A68CE369-32E9-468E-AF26-4D4987557CDD}" type="sibTrans" cxnId="{4D7227E8-1C9A-4F36-8599-DBE000DCDE12}">
      <dgm:prSet/>
      <dgm:spPr/>
      <dgm:t>
        <a:bodyPr/>
        <a:lstStyle/>
        <a:p>
          <a:endParaRPr lang="en-IN"/>
        </a:p>
      </dgm:t>
    </dgm:pt>
    <dgm:pt modelId="{6081D8A9-9B76-4196-A87C-5DA76FBAB64A}">
      <dgm:prSet phldrT="[Text]"/>
      <dgm:spPr/>
      <dgm:t>
        <a:bodyPr/>
        <a:lstStyle/>
        <a:p>
          <a:r>
            <a:rPr lang="en-IN" dirty="0"/>
            <a:t>Apply thing learnt in EDA</a:t>
          </a:r>
        </a:p>
      </dgm:t>
    </dgm:pt>
    <dgm:pt modelId="{A4372D3D-488B-4BEF-9BAD-3CAE9620D45B}" type="parTrans" cxnId="{3E5B153D-20C1-48BF-A575-6C22B7BD7808}">
      <dgm:prSet/>
      <dgm:spPr/>
      <dgm:t>
        <a:bodyPr/>
        <a:lstStyle/>
        <a:p>
          <a:endParaRPr lang="en-IN"/>
        </a:p>
      </dgm:t>
    </dgm:pt>
    <dgm:pt modelId="{D5C02345-1543-4E3B-B5C9-4DE45AB1CA95}" type="sibTrans" cxnId="{3E5B153D-20C1-48BF-A575-6C22B7BD7808}">
      <dgm:prSet/>
      <dgm:spPr/>
      <dgm:t>
        <a:bodyPr/>
        <a:lstStyle/>
        <a:p>
          <a:endParaRPr lang="en-IN"/>
        </a:p>
      </dgm:t>
    </dgm:pt>
    <dgm:pt modelId="{E5DC1A41-3BDC-4750-9BE9-12D9388BE382}">
      <dgm:prSet phldrT="[Text]"/>
      <dgm:spPr/>
      <dgm:t>
        <a:bodyPr/>
        <a:lstStyle/>
        <a:p>
          <a:r>
            <a:rPr lang="en-IN" dirty="0"/>
            <a:t>Split data</a:t>
          </a:r>
        </a:p>
      </dgm:t>
    </dgm:pt>
    <dgm:pt modelId="{25D7FBA9-D6B8-429E-94D8-F8551468B02B}" type="parTrans" cxnId="{3026D229-8FE7-4D8A-ACA6-D8A02AA4108C}">
      <dgm:prSet/>
      <dgm:spPr/>
      <dgm:t>
        <a:bodyPr/>
        <a:lstStyle/>
        <a:p>
          <a:endParaRPr lang="en-IN"/>
        </a:p>
      </dgm:t>
    </dgm:pt>
    <dgm:pt modelId="{7FA2FF31-35EC-4DF6-97F4-4026458D2BD4}" type="sibTrans" cxnId="{3026D229-8FE7-4D8A-ACA6-D8A02AA4108C}">
      <dgm:prSet/>
      <dgm:spPr/>
      <dgm:t>
        <a:bodyPr/>
        <a:lstStyle/>
        <a:p>
          <a:endParaRPr lang="en-IN"/>
        </a:p>
      </dgm:t>
    </dgm:pt>
    <dgm:pt modelId="{5F7D4CF6-5560-4A7D-913D-E99CF855BE06}">
      <dgm:prSet/>
      <dgm:spPr/>
      <dgm:t>
        <a:bodyPr/>
        <a:lstStyle/>
        <a:p>
          <a:r>
            <a:rPr lang="en-IN" dirty="0"/>
            <a:t>Data Splitting (80:20)</a:t>
          </a:r>
        </a:p>
      </dgm:t>
    </dgm:pt>
    <dgm:pt modelId="{8DE02157-CBA5-44FD-A146-F7775D64B6C5}" type="parTrans" cxnId="{3060BD16-2785-4125-A60D-0A839D14AEA4}">
      <dgm:prSet/>
      <dgm:spPr/>
      <dgm:t>
        <a:bodyPr/>
        <a:lstStyle/>
        <a:p>
          <a:endParaRPr lang="en-IN"/>
        </a:p>
      </dgm:t>
    </dgm:pt>
    <dgm:pt modelId="{D065E5CD-CF27-4774-B149-74CA95F1823A}" type="sibTrans" cxnId="{3060BD16-2785-4125-A60D-0A839D14AEA4}">
      <dgm:prSet/>
      <dgm:spPr/>
      <dgm:t>
        <a:bodyPr/>
        <a:lstStyle/>
        <a:p>
          <a:endParaRPr lang="en-IN"/>
        </a:p>
      </dgm:t>
    </dgm:pt>
    <dgm:pt modelId="{4838968A-29F1-4644-867B-B32DEECED4B4}">
      <dgm:prSet/>
      <dgm:spPr/>
      <dgm:t>
        <a:bodyPr/>
        <a:lstStyle/>
        <a:p>
          <a:r>
            <a:rPr lang="en-IN" dirty="0" err="1"/>
            <a:t>Ml</a:t>
          </a:r>
          <a:r>
            <a:rPr lang="en-IN" dirty="0"/>
            <a:t> Model</a:t>
          </a:r>
        </a:p>
      </dgm:t>
    </dgm:pt>
    <dgm:pt modelId="{395CAAEA-E729-490C-929C-DB98CBCABA41}" type="parTrans" cxnId="{BF68EED8-BCBE-4CBD-A5B2-4FE30665DDB2}">
      <dgm:prSet/>
      <dgm:spPr/>
      <dgm:t>
        <a:bodyPr/>
        <a:lstStyle/>
        <a:p>
          <a:endParaRPr lang="en-IN"/>
        </a:p>
      </dgm:t>
    </dgm:pt>
    <dgm:pt modelId="{4FA7C9BD-9CBE-4FDB-B3D2-194FFF1E9A51}" type="sibTrans" cxnId="{BF68EED8-BCBE-4CBD-A5B2-4FE30665DDB2}">
      <dgm:prSet/>
      <dgm:spPr/>
      <dgm:t>
        <a:bodyPr/>
        <a:lstStyle/>
        <a:p>
          <a:endParaRPr lang="en-IN"/>
        </a:p>
      </dgm:t>
    </dgm:pt>
    <dgm:pt modelId="{3A81C6A3-9604-416B-AC86-717FCFA71615}">
      <dgm:prSet/>
      <dgm:spPr/>
      <dgm:t>
        <a:bodyPr/>
        <a:lstStyle/>
        <a:p>
          <a:r>
            <a:rPr lang="en-IN" dirty="0"/>
            <a:t>Regression</a:t>
          </a:r>
        </a:p>
      </dgm:t>
    </dgm:pt>
    <dgm:pt modelId="{A89254F6-65B8-436A-B741-3FD8B0E5DEBD}" type="parTrans" cxnId="{EA5D4D8A-7FDF-40AF-B42D-177EE74B9131}">
      <dgm:prSet/>
      <dgm:spPr/>
      <dgm:t>
        <a:bodyPr/>
        <a:lstStyle/>
        <a:p>
          <a:endParaRPr lang="en-IN"/>
        </a:p>
      </dgm:t>
    </dgm:pt>
    <dgm:pt modelId="{9B611ED0-F585-4066-AED7-46162B7B1136}" type="sibTrans" cxnId="{EA5D4D8A-7FDF-40AF-B42D-177EE74B9131}">
      <dgm:prSet/>
      <dgm:spPr/>
      <dgm:t>
        <a:bodyPr/>
        <a:lstStyle/>
        <a:p>
          <a:endParaRPr lang="en-IN"/>
        </a:p>
      </dgm:t>
    </dgm:pt>
    <dgm:pt modelId="{659008FD-8B49-4100-B179-77B2F9310E8C}">
      <dgm:prSet/>
      <dgm:spPr/>
      <dgm:t>
        <a:bodyPr/>
        <a:lstStyle/>
        <a:p>
          <a:r>
            <a:rPr lang="en-IN" dirty="0"/>
            <a:t>Classification</a:t>
          </a:r>
        </a:p>
      </dgm:t>
    </dgm:pt>
    <dgm:pt modelId="{6A812850-FB13-44CF-92D6-9AFC69CF8015}" type="parTrans" cxnId="{26B5304E-8940-40A1-95ED-46F8F6FCF510}">
      <dgm:prSet/>
      <dgm:spPr/>
      <dgm:t>
        <a:bodyPr/>
        <a:lstStyle/>
        <a:p>
          <a:endParaRPr lang="en-IN"/>
        </a:p>
      </dgm:t>
    </dgm:pt>
    <dgm:pt modelId="{DAD1F471-1842-44B6-97D7-FB3B9007C20C}" type="sibTrans" cxnId="{26B5304E-8940-40A1-95ED-46F8F6FCF510}">
      <dgm:prSet/>
      <dgm:spPr/>
      <dgm:t>
        <a:bodyPr/>
        <a:lstStyle/>
        <a:p>
          <a:endParaRPr lang="en-IN"/>
        </a:p>
      </dgm:t>
    </dgm:pt>
    <dgm:pt modelId="{0CFE344C-4053-4B4B-A74A-84E98B7FE7A4}">
      <dgm:prSet/>
      <dgm:spPr/>
      <dgm:t>
        <a:bodyPr/>
        <a:lstStyle/>
        <a:p>
          <a:r>
            <a:rPr lang="en-IN" dirty="0"/>
            <a:t>Model Evaluation</a:t>
          </a:r>
        </a:p>
      </dgm:t>
    </dgm:pt>
    <dgm:pt modelId="{F5143B52-2C3C-4042-9A5E-C19C2A3A7270}" type="parTrans" cxnId="{6E31BA6E-F005-4E5E-BC96-282D65629AB7}">
      <dgm:prSet/>
      <dgm:spPr/>
      <dgm:t>
        <a:bodyPr/>
        <a:lstStyle/>
        <a:p>
          <a:endParaRPr lang="en-IN"/>
        </a:p>
      </dgm:t>
    </dgm:pt>
    <dgm:pt modelId="{8AA39FD8-B53F-45FA-BEEA-A67D68145590}" type="sibTrans" cxnId="{6E31BA6E-F005-4E5E-BC96-282D65629AB7}">
      <dgm:prSet/>
      <dgm:spPr/>
      <dgm:t>
        <a:bodyPr/>
        <a:lstStyle/>
        <a:p>
          <a:endParaRPr lang="en-IN"/>
        </a:p>
      </dgm:t>
    </dgm:pt>
    <dgm:pt modelId="{8F36B36C-A4C7-48F2-9B42-DBF617661D30}">
      <dgm:prSet/>
      <dgm:spPr/>
      <dgm:t>
        <a:bodyPr/>
        <a:lstStyle/>
        <a:p>
          <a:r>
            <a:rPr lang="en-IN" dirty="0"/>
            <a:t>Test data</a:t>
          </a:r>
        </a:p>
      </dgm:t>
    </dgm:pt>
    <dgm:pt modelId="{E8E1C7E4-340C-4BCD-82F1-4842B120962D}" type="parTrans" cxnId="{7BC71761-8EAD-4F86-BA29-129C1173325F}">
      <dgm:prSet/>
      <dgm:spPr/>
      <dgm:t>
        <a:bodyPr/>
        <a:lstStyle/>
        <a:p>
          <a:endParaRPr lang="en-IN"/>
        </a:p>
      </dgm:t>
    </dgm:pt>
    <dgm:pt modelId="{805AA826-796E-4854-A0A5-6027DFF749B3}" type="sibTrans" cxnId="{7BC71761-8EAD-4F86-BA29-129C1173325F}">
      <dgm:prSet/>
      <dgm:spPr/>
      <dgm:t>
        <a:bodyPr/>
        <a:lstStyle/>
        <a:p>
          <a:endParaRPr lang="en-IN"/>
        </a:p>
      </dgm:t>
    </dgm:pt>
    <dgm:pt modelId="{6D2ABF8C-670D-4C89-96FF-D9C9A5302F08}">
      <dgm:prSet/>
      <dgm:spPr/>
      <dgm:t>
        <a:bodyPr/>
        <a:lstStyle/>
        <a:p>
          <a:r>
            <a:rPr lang="en-IN" dirty="0"/>
            <a:t>Deployment</a:t>
          </a:r>
        </a:p>
      </dgm:t>
    </dgm:pt>
    <dgm:pt modelId="{F49F3B1A-1BFE-477F-8B11-81F334032E0A}" type="parTrans" cxnId="{2954E51B-C20B-4327-BB55-8A88499C947A}">
      <dgm:prSet/>
      <dgm:spPr/>
      <dgm:t>
        <a:bodyPr/>
        <a:lstStyle/>
        <a:p>
          <a:endParaRPr lang="en-IN"/>
        </a:p>
      </dgm:t>
    </dgm:pt>
    <dgm:pt modelId="{E0D53255-C9E2-471D-B4CF-1F5C6AB4D5B5}" type="sibTrans" cxnId="{2954E51B-C20B-4327-BB55-8A88499C947A}">
      <dgm:prSet/>
      <dgm:spPr/>
      <dgm:t>
        <a:bodyPr/>
        <a:lstStyle/>
        <a:p>
          <a:endParaRPr lang="en-IN"/>
        </a:p>
      </dgm:t>
    </dgm:pt>
    <dgm:pt modelId="{74D0D01B-884C-4E78-88FF-AE89D0C10299}">
      <dgm:prSet/>
      <dgm:spPr/>
      <dgm:t>
        <a:bodyPr/>
        <a:lstStyle/>
        <a:p>
          <a:r>
            <a:rPr lang="en-IN" dirty="0"/>
            <a:t>Best model</a:t>
          </a:r>
        </a:p>
      </dgm:t>
    </dgm:pt>
    <dgm:pt modelId="{8A0ADF1F-7583-4378-8890-8F21881B2315}" type="parTrans" cxnId="{815D0AB4-81DA-455E-B62C-04AFA96A82C1}">
      <dgm:prSet/>
      <dgm:spPr/>
      <dgm:t>
        <a:bodyPr/>
        <a:lstStyle/>
        <a:p>
          <a:endParaRPr lang="en-IN"/>
        </a:p>
      </dgm:t>
    </dgm:pt>
    <dgm:pt modelId="{9FF49484-90F1-4E95-AF04-1FE16026D0D6}" type="sibTrans" cxnId="{815D0AB4-81DA-455E-B62C-04AFA96A82C1}">
      <dgm:prSet/>
      <dgm:spPr/>
      <dgm:t>
        <a:bodyPr/>
        <a:lstStyle/>
        <a:p>
          <a:endParaRPr lang="en-IN"/>
        </a:p>
      </dgm:t>
    </dgm:pt>
    <dgm:pt modelId="{9516E7DC-3B7F-4498-9562-8F8C1214A023}" type="pres">
      <dgm:prSet presAssocID="{9530C44F-DCBA-44D2-97A7-DD023BEDFB2D}" presName="linearFlow" presStyleCnt="0">
        <dgm:presLayoutVars>
          <dgm:dir/>
          <dgm:animLvl val="lvl"/>
          <dgm:resizeHandles val="exact"/>
        </dgm:presLayoutVars>
      </dgm:prSet>
      <dgm:spPr/>
    </dgm:pt>
    <dgm:pt modelId="{955376A9-FD8B-47F1-A5FF-10CC754ACEAF}" type="pres">
      <dgm:prSet presAssocID="{80DBBEBA-7357-49B1-818B-4E3B84AC6F6F}" presName="composite" presStyleCnt="0"/>
      <dgm:spPr/>
    </dgm:pt>
    <dgm:pt modelId="{CEF7C79B-78BF-4943-A1C0-F7336A0FEBC0}" type="pres">
      <dgm:prSet presAssocID="{80DBBEBA-7357-49B1-818B-4E3B84AC6F6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3E544D7-E1A9-4C64-869B-E2D122E51042}" type="pres">
      <dgm:prSet presAssocID="{80DBBEBA-7357-49B1-818B-4E3B84AC6F6F}" presName="descendantText" presStyleLbl="alignAcc1" presStyleIdx="0" presStyleCnt="7">
        <dgm:presLayoutVars>
          <dgm:bulletEnabled val="1"/>
        </dgm:presLayoutVars>
      </dgm:prSet>
      <dgm:spPr/>
    </dgm:pt>
    <dgm:pt modelId="{35DD73DE-F84B-4AE0-8385-FC43037E88AF}" type="pres">
      <dgm:prSet presAssocID="{8B2F2F7D-6784-4E27-BA5E-BDBF1A08AE2C}" presName="sp" presStyleCnt="0"/>
      <dgm:spPr/>
    </dgm:pt>
    <dgm:pt modelId="{D9E8021E-760F-4A0A-9061-D3C582D50BB2}" type="pres">
      <dgm:prSet presAssocID="{9473397B-D5FD-4BAB-8E35-FCD3F4E96382}" presName="composite" presStyleCnt="0"/>
      <dgm:spPr/>
    </dgm:pt>
    <dgm:pt modelId="{5B710391-02BA-4F79-8A4A-1EE023F9730E}" type="pres">
      <dgm:prSet presAssocID="{9473397B-D5FD-4BAB-8E35-FCD3F4E96382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3165B0D1-59BE-4E85-8E4E-19549C5BD6C7}" type="pres">
      <dgm:prSet presAssocID="{9473397B-D5FD-4BAB-8E35-FCD3F4E96382}" presName="descendantText" presStyleLbl="alignAcc1" presStyleIdx="1" presStyleCnt="7">
        <dgm:presLayoutVars>
          <dgm:bulletEnabled val="1"/>
        </dgm:presLayoutVars>
      </dgm:prSet>
      <dgm:spPr/>
    </dgm:pt>
    <dgm:pt modelId="{14159CDB-C63F-4906-ADE0-B9884BC9F3BC}" type="pres">
      <dgm:prSet presAssocID="{A3447FC2-70A9-4EEF-949A-F60DD42DE6E5}" presName="sp" presStyleCnt="0"/>
      <dgm:spPr/>
    </dgm:pt>
    <dgm:pt modelId="{634499EB-0C48-4FD1-B48D-C54D132D80A4}" type="pres">
      <dgm:prSet presAssocID="{BC057591-58B6-494C-8F1E-6D97A0E92723}" presName="composite" presStyleCnt="0"/>
      <dgm:spPr/>
    </dgm:pt>
    <dgm:pt modelId="{7DF09DC9-8CFA-4530-942D-C0509840EB9A}" type="pres">
      <dgm:prSet presAssocID="{BC057591-58B6-494C-8F1E-6D97A0E9272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FFA5FD0-F2B0-4A74-AB4D-3F5413B9A6E9}" type="pres">
      <dgm:prSet presAssocID="{BC057591-58B6-494C-8F1E-6D97A0E92723}" presName="descendantText" presStyleLbl="alignAcc1" presStyleIdx="2" presStyleCnt="7">
        <dgm:presLayoutVars>
          <dgm:bulletEnabled val="1"/>
        </dgm:presLayoutVars>
      </dgm:prSet>
      <dgm:spPr/>
    </dgm:pt>
    <dgm:pt modelId="{253C82A2-407A-4927-88D3-8E43C360C066}" type="pres">
      <dgm:prSet presAssocID="{43DE188C-6321-4D47-A74B-9AC9180C8DEB}" presName="sp" presStyleCnt="0"/>
      <dgm:spPr/>
    </dgm:pt>
    <dgm:pt modelId="{F8BB9BCD-5D9D-49B1-BEF6-9A99DC950B2C}" type="pres">
      <dgm:prSet presAssocID="{E5DC1A41-3BDC-4750-9BE9-12D9388BE382}" presName="composite" presStyleCnt="0"/>
      <dgm:spPr/>
    </dgm:pt>
    <dgm:pt modelId="{4F0E9FD9-1938-43B4-A7EC-2DD0A4C2B0CF}" type="pres">
      <dgm:prSet presAssocID="{E5DC1A41-3BDC-4750-9BE9-12D9388BE382}" presName="parentText" presStyleLbl="alignNode1" presStyleIdx="3" presStyleCnt="7" custLinFactNeighborX="3674" custLinFactNeighborY="-857">
        <dgm:presLayoutVars>
          <dgm:chMax val="1"/>
          <dgm:bulletEnabled val="1"/>
        </dgm:presLayoutVars>
      </dgm:prSet>
      <dgm:spPr/>
    </dgm:pt>
    <dgm:pt modelId="{A8819956-A52D-490B-BE3E-1593AED9138B}" type="pres">
      <dgm:prSet presAssocID="{E5DC1A41-3BDC-4750-9BE9-12D9388BE382}" presName="descendantText" presStyleLbl="alignAcc1" presStyleIdx="3" presStyleCnt="7">
        <dgm:presLayoutVars>
          <dgm:bulletEnabled val="1"/>
        </dgm:presLayoutVars>
      </dgm:prSet>
      <dgm:spPr/>
    </dgm:pt>
    <dgm:pt modelId="{A1650DE2-ABF4-479B-A8A0-5C17C2C6F687}" type="pres">
      <dgm:prSet presAssocID="{7FA2FF31-35EC-4DF6-97F4-4026458D2BD4}" presName="sp" presStyleCnt="0"/>
      <dgm:spPr/>
    </dgm:pt>
    <dgm:pt modelId="{732E88EA-DD89-46E3-B1CF-82AD6F7E63AE}" type="pres">
      <dgm:prSet presAssocID="{4838968A-29F1-4644-867B-B32DEECED4B4}" presName="composite" presStyleCnt="0"/>
      <dgm:spPr/>
    </dgm:pt>
    <dgm:pt modelId="{39A073C2-679C-43E5-BBD5-0B2FD6C8BA6B}" type="pres">
      <dgm:prSet presAssocID="{4838968A-29F1-4644-867B-B32DEECED4B4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2F0FA072-6140-4958-8940-37F1A7FA5E9F}" type="pres">
      <dgm:prSet presAssocID="{4838968A-29F1-4644-867B-B32DEECED4B4}" presName="descendantText" presStyleLbl="alignAcc1" presStyleIdx="4" presStyleCnt="7">
        <dgm:presLayoutVars>
          <dgm:bulletEnabled val="1"/>
        </dgm:presLayoutVars>
      </dgm:prSet>
      <dgm:spPr/>
    </dgm:pt>
    <dgm:pt modelId="{C40D77E1-A43C-4502-9725-5BDD5144A775}" type="pres">
      <dgm:prSet presAssocID="{4FA7C9BD-9CBE-4FDB-B3D2-194FFF1E9A51}" presName="sp" presStyleCnt="0"/>
      <dgm:spPr/>
    </dgm:pt>
    <dgm:pt modelId="{9ED9ABF6-C10B-4494-A9EB-E8087CCA5CE1}" type="pres">
      <dgm:prSet presAssocID="{0CFE344C-4053-4B4B-A74A-84E98B7FE7A4}" presName="composite" presStyleCnt="0"/>
      <dgm:spPr/>
    </dgm:pt>
    <dgm:pt modelId="{C5A9B70F-997A-4EC0-8950-27E4A3790F64}" type="pres">
      <dgm:prSet presAssocID="{0CFE344C-4053-4B4B-A74A-84E98B7FE7A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87F6F472-CB8B-47B7-98C7-261A6B57CAA5}" type="pres">
      <dgm:prSet presAssocID="{0CFE344C-4053-4B4B-A74A-84E98B7FE7A4}" presName="descendantText" presStyleLbl="alignAcc1" presStyleIdx="5" presStyleCnt="7">
        <dgm:presLayoutVars>
          <dgm:bulletEnabled val="1"/>
        </dgm:presLayoutVars>
      </dgm:prSet>
      <dgm:spPr/>
    </dgm:pt>
    <dgm:pt modelId="{307F4D40-9F0B-418F-9CDC-A3560167E704}" type="pres">
      <dgm:prSet presAssocID="{8AA39FD8-B53F-45FA-BEEA-A67D68145590}" presName="sp" presStyleCnt="0"/>
      <dgm:spPr/>
    </dgm:pt>
    <dgm:pt modelId="{0E9B0FA2-DA45-478C-ACDF-71430F5E012A}" type="pres">
      <dgm:prSet presAssocID="{6D2ABF8C-670D-4C89-96FF-D9C9A5302F08}" presName="composite" presStyleCnt="0"/>
      <dgm:spPr/>
    </dgm:pt>
    <dgm:pt modelId="{F7BD6025-8350-42C6-84FF-87A1664B4A90}" type="pres">
      <dgm:prSet presAssocID="{6D2ABF8C-670D-4C89-96FF-D9C9A5302F0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886C5C8-2816-4446-B18E-FCEB31D93846}" type="pres">
      <dgm:prSet presAssocID="{6D2ABF8C-670D-4C89-96FF-D9C9A5302F0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EBF53403-EFEC-44E4-9CCA-2BA40999CB6D}" type="presOf" srcId="{74D0D01B-884C-4E78-88FF-AE89D0C10299}" destId="{6886C5C8-2816-4446-B18E-FCEB31D93846}" srcOrd="0" destOrd="0" presId="urn:microsoft.com/office/officeart/2005/8/layout/chevron2"/>
    <dgm:cxn modelId="{6D2FD609-E911-4C72-8A2E-E2342F5BF24C}" type="presOf" srcId="{BC057591-58B6-494C-8F1E-6D97A0E92723}" destId="{7DF09DC9-8CFA-4530-942D-C0509840EB9A}" srcOrd="0" destOrd="0" presId="urn:microsoft.com/office/officeart/2005/8/layout/chevron2"/>
    <dgm:cxn modelId="{C4EFA90C-023F-4BE0-9322-41D7B5371DFD}" srcId="{9530C44F-DCBA-44D2-97A7-DD023BEDFB2D}" destId="{80DBBEBA-7357-49B1-818B-4E3B84AC6F6F}" srcOrd="0" destOrd="0" parTransId="{3FB3B83D-9808-4F9F-8681-FDEBCA1758DB}" sibTransId="{8B2F2F7D-6784-4E27-BA5E-BDBF1A08AE2C}"/>
    <dgm:cxn modelId="{3060BD16-2785-4125-A60D-0A839D14AEA4}" srcId="{E5DC1A41-3BDC-4750-9BE9-12D9388BE382}" destId="{5F7D4CF6-5560-4A7D-913D-E99CF855BE06}" srcOrd="0" destOrd="0" parTransId="{8DE02157-CBA5-44FD-A146-F7775D64B6C5}" sibTransId="{D065E5CD-CF27-4774-B149-74CA95F1823A}"/>
    <dgm:cxn modelId="{E6CB3B1A-BD3F-4D60-95A4-A13E6763B80E}" type="presOf" srcId="{9B96795E-1FA3-48B6-A844-098806080DEE}" destId="{73E544D7-E1A9-4C64-869B-E2D122E51042}" srcOrd="0" destOrd="1" presId="urn:microsoft.com/office/officeart/2005/8/layout/chevron2"/>
    <dgm:cxn modelId="{2954E51B-C20B-4327-BB55-8A88499C947A}" srcId="{9530C44F-DCBA-44D2-97A7-DD023BEDFB2D}" destId="{6D2ABF8C-670D-4C89-96FF-D9C9A5302F08}" srcOrd="6" destOrd="0" parTransId="{F49F3B1A-1BFE-477F-8B11-81F334032E0A}" sibTransId="{E0D53255-C9E2-471D-B4CF-1F5C6AB4D5B5}"/>
    <dgm:cxn modelId="{8659BB26-0486-4AB3-92A0-A2907E95DF46}" type="presOf" srcId="{8F36B36C-A4C7-48F2-9B42-DBF617661D30}" destId="{87F6F472-CB8B-47B7-98C7-261A6B57CAA5}" srcOrd="0" destOrd="0" presId="urn:microsoft.com/office/officeart/2005/8/layout/chevron2"/>
    <dgm:cxn modelId="{3026D229-8FE7-4D8A-ACA6-D8A02AA4108C}" srcId="{9530C44F-DCBA-44D2-97A7-DD023BEDFB2D}" destId="{E5DC1A41-3BDC-4750-9BE9-12D9388BE382}" srcOrd="3" destOrd="0" parTransId="{25D7FBA9-D6B8-429E-94D8-F8551468B02B}" sibTransId="{7FA2FF31-35EC-4DF6-97F4-4026458D2BD4}"/>
    <dgm:cxn modelId="{ED21A42C-FB14-4E1C-ADAA-F1D978B36485}" type="presOf" srcId="{6081D8A9-9B76-4196-A87C-5DA76FBAB64A}" destId="{FFFA5FD0-F2B0-4A74-AB4D-3F5413B9A6E9}" srcOrd="0" destOrd="1" presId="urn:microsoft.com/office/officeart/2005/8/layout/chevron2"/>
    <dgm:cxn modelId="{4FC98A31-6120-46C1-8905-AA60437AD69E}" type="presOf" srcId="{9473397B-D5FD-4BAB-8E35-FCD3F4E96382}" destId="{5B710391-02BA-4F79-8A4A-1EE023F9730E}" srcOrd="0" destOrd="0" presId="urn:microsoft.com/office/officeart/2005/8/layout/chevron2"/>
    <dgm:cxn modelId="{3E5B153D-20C1-48BF-A575-6C22B7BD7808}" srcId="{BC057591-58B6-494C-8F1E-6D97A0E92723}" destId="{6081D8A9-9B76-4196-A87C-5DA76FBAB64A}" srcOrd="1" destOrd="0" parTransId="{A4372D3D-488B-4BEF-9BAD-3CAE9620D45B}" sibTransId="{D5C02345-1543-4E3B-B5C9-4DE45AB1CA95}"/>
    <dgm:cxn modelId="{7BC71761-8EAD-4F86-BA29-129C1173325F}" srcId="{0CFE344C-4053-4B4B-A74A-84E98B7FE7A4}" destId="{8F36B36C-A4C7-48F2-9B42-DBF617661D30}" srcOrd="0" destOrd="0" parTransId="{E8E1C7E4-340C-4BCD-82F1-4842B120962D}" sibTransId="{805AA826-796E-4854-A0A5-6027DFF749B3}"/>
    <dgm:cxn modelId="{2B3A5561-42EB-4A5C-8383-C271140CB1D4}" type="presOf" srcId="{6D2ABF8C-670D-4C89-96FF-D9C9A5302F08}" destId="{F7BD6025-8350-42C6-84FF-87A1664B4A90}" srcOrd="0" destOrd="0" presId="urn:microsoft.com/office/officeart/2005/8/layout/chevron2"/>
    <dgm:cxn modelId="{E0294463-5DBF-477F-A24E-F344BE7F7C7B}" type="presOf" srcId="{E5DC1A41-3BDC-4750-9BE9-12D9388BE382}" destId="{4F0E9FD9-1938-43B4-A7EC-2DD0A4C2B0CF}" srcOrd="0" destOrd="0" presId="urn:microsoft.com/office/officeart/2005/8/layout/chevron2"/>
    <dgm:cxn modelId="{2847A44A-880E-40C3-9B7C-4178A1BD8CA3}" type="presOf" srcId="{FAD8DFF6-F5A0-47F8-92E8-5E08534D9188}" destId="{3165B0D1-59BE-4E85-8E4E-19549C5BD6C7}" srcOrd="0" destOrd="1" presId="urn:microsoft.com/office/officeart/2005/8/layout/chevron2"/>
    <dgm:cxn modelId="{7C244E6C-B87E-4CBE-84F5-30809E531124}" type="presOf" srcId="{659008FD-8B49-4100-B179-77B2F9310E8C}" destId="{2F0FA072-6140-4958-8940-37F1A7FA5E9F}" srcOrd="0" destOrd="1" presId="urn:microsoft.com/office/officeart/2005/8/layout/chevron2"/>
    <dgm:cxn modelId="{26B5304E-8940-40A1-95ED-46F8F6FCF510}" srcId="{4838968A-29F1-4644-867B-B32DEECED4B4}" destId="{659008FD-8B49-4100-B179-77B2F9310E8C}" srcOrd="1" destOrd="0" parTransId="{6A812850-FB13-44CF-92D6-9AFC69CF8015}" sibTransId="{DAD1F471-1842-44B6-97D7-FB3B9007C20C}"/>
    <dgm:cxn modelId="{6E31BA6E-F005-4E5E-BC96-282D65629AB7}" srcId="{9530C44F-DCBA-44D2-97A7-DD023BEDFB2D}" destId="{0CFE344C-4053-4B4B-A74A-84E98B7FE7A4}" srcOrd="5" destOrd="0" parTransId="{F5143B52-2C3C-4042-9A5E-C19C2A3A7270}" sibTransId="{8AA39FD8-B53F-45FA-BEEA-A67D68145590}"/>
    <dgm:cxn modelId="{45262E4F-C068-4B18-A243-F0A3126D89C9}" type="presOf" srcId="{3A81C6A3-9604-416B-AC86-717FCFA71615}" destId="{2F0FA072-6140-4958-8940-37F1A7FA5E9F}" srcOrd="0" destOrd="0" presId="urn:microsoft.com/office/officeart/2005/8/layout/chevron2"/>
    <dgm:cxn modelId="{64D25A52-D604-40BD-8C46-E9DD5A895E4E}" srcId="{9530C44F-DCBA-44D2-97A7-DD023BEDFB2D}" destId="{9473397B-D5FD-4BAB-8E35-FCD3F4E96382}" srcOrd="1" destOrd="0" parTransId="{35E2150B-0863-4451-B835-BADB2CEA252A}" sibTransId="{A3447FC2-70A9-4EEF-949A-F60DD42DE6E5}"/>
    <dgm:cxn modelId="{E704E45A-1FDB-43EB-B9C7-7476483F3EB6}" srcId="{9473397B-D5FD-4BAB-8E35-FCD3F4E96382}" destId="{FAD8DFF6-F5A0-47F8-92E8-5E08534D9188}" srcOrd="1" destOrd="0" parTransId="{559E8B54-2CFA-4593-A9B6-E24CEA376A17}" sibTransId="{567B92A7-5CB6-4A4A-AF85-868DBEF4C5EB}"/>
    <dgm:cxn modelId="{8825967E-1281-4743-861B-2A734096A711}" type="presOf" srcId="{80DBBEBA-7357-49B1-818B-4E3B84AC6F6F}" destId="{CEF7C79B-78BF-4943-A1C0-F7336A0FEBC0}" srcOrd="0" destOrd="0" presId="urn:microsoft.com/office/officeart/2005/8/layout/chevron2"/>
    <dgm:cxn modelId="{06C40581-F5D4-4468-B1F3-4D7CA8E73580}" type="presOf" srcId="{65F6647A-FA7D-4628-9574-1E3EB1C26B44}" destId="{FFFA5FD0-F2B0-4A74-AB4D-3F5413B9A6E9}" srcOrd="0" destOrd="0" presId="urn:microsoft.com/office/officeart/2005/8/layout/chevron2"/>
    <dgm:cxn modelId="{4D6FBC85-3A9D-48DA-84C4-E57F45D6B30C}" srcId="{80DBBEBA-7357-49B1-818B-4E3B84AC6F6F}" destId="{3DF13017-E51D-43E1-917A-585FF448BA84}" srcOrd="0" destOrd="0" parTransId="{839169FF-C2E0-441F-9709-9E83D5BBB201}" sibTransId="{E0F4F0AE-CF04-4626-9370-BB54FD66EFA8}"/>
    <dgm:cxn modelId="{EA5D4D8A-7FDF-40AF-B42D-177EE74B9131}" srcId="{4838968A-29F1-4644-867B-B32DEECED4B4}" destId="{3A81C6A3-9604-416B-AC86-717FCFA71615}" srcOrd="0" destOrd="0" parTransId="{A89254F6-65B8-436A-B741-3FD8B0E5DEBD}" sibTransId="{9B611ED0-F585-4066-AED7-46162B7B1136}"/>
    <dgm:cxn modelId="{6A884698-B184-4F28-8CAD-7F0CF6FC5B4E}" type="presOf" srcId="{3DF13017-E51D-43E1-917A-585FF448BA84}" destId="{73E544D7-E1A9-4C64-869B-E2D122E51042}" srcOrd="0" destOrd="0" presId="urn:microsoft.com/office/officeart/2005/8/layout/chevron2"/>
    <dgm:cxn modelId="{F853DF9D-4599-4B0B-9B43-6A4596FFC548}" type="presOf" srcId="{F7035098-E8B9-4669-808C-6761AB8C3D30}" destId="{3165B0D1-59BE-4E85-8E4E-19549C5BD6C7}" srcOrd="0" destOrd="0" presId="urn:microsoft.com/office/officeart/2005/8/layout/chevron2"/>
    <dgm:cxn modelId="{815D0AB4-81DA-455E-B62C-04AFA96A82C1}" srcId="{6D2ABF8C-670D-4C89-96FF-D9C9A5302F08}" destId="{74D0D01B-884C-4E78-88FF-AE89D0C10299}" srcOrd="0" destOrd="0" parTransId="{8A0ADF1F-7583-4378-8890-8F21881B2315}" sibTransId="{9FF49484-90F1-4E95-AF04-1FE16026D0D6}"/>
    <dgm:cxn modelId="{65CEC1BB-8FBA-4F79-B9AD-0C15990D16A9}" type="presOf" srcId="{0CFE344C-4053-4B4B-A74A-84E98B7FE7A4}" destId="{C5A9B70F-997A-4EC0-8950-27E4A3790F64}" srcOrd="0" destOrd="0" presId="urn:microsoft.com/office/officeart/2005/8/layout/chevron2"/>
    <dgm:cxn modelId="{4ED9DCBF-C3B9-4518-B340-8C1672FF0A43}" type="presOf" srcId="{9530C44F-DCBA-44D2-97A7-DD023BEDFB2D}" destId="{9516E7DC-3B7F-4498-9562-8F8C1214A023}" srcOrd="0" destOrd="0" presId="urn:microsoft.com/office/officeart/2005/8/layout/chevron2"/>
    <dgm:cxn modelId="{DF51B8C0-03AA-4A66-9763-8CFFC2B10783}" type="presOf" srcId="{4838968A-29F1-4644-867B-B32DEECED4B4}" destId="{39A073C2-679C-43E5-BBD5-0B2FD6C8BA6B}" srcOrd="0" destOrd="0" presId="urn:microsoft.com/office/officeart/2005/8/layout/chevron2"/>
    <dgm:cxn modelId="{0CEA32CB-227E-4084-B04D-2A4F063AC7F1}" srcId="{80DBBEBA-7357-49B1-818B-4E3B84AC6F6F}" destId="{9B96795E-1FA3-48B6-A844-098806080DEE}" srcOrd="1" destOrd="0" parTransId="{DEA15B5A-19CC-4493-89E9-7FE3FA5DB5B0}" sibTransId="{A6557C70-690B-4B35-AE03-66F799339A5B}"/>
    <dgm:cxn modelId="{B72386CD-B7F0-4EEE-8F8F-065784D43EDC}" type="presOf" srcId="{5F7D4CF6-5560-4A7D-913D-E99CF855BE06}" destId="{A8819956-A52D-490B-BE3E-1593AED9138B}" srcOrd="0" destOrd="0" presId="urn:microsoft.com/office/officeart/2005/8/layout/chevron2"/>
    <dgm:cxn modelId="{BF68EED8-BCBE-4CBD-A5B2-4FE30665DDB2}" srcId="{9530C44F-DCBA-44D2-97A7-DD023BEDFB2D}" destId="{4838968A-29F1-4644-867B-B32DEECED4B4}" srcOrd="4" destOrd="0" parTransId="{395CAAEA-E729-490C-929C-DB98CBCABA41}" sibTransId="{4FA7C9BD-9CBE-4FDB-B3D2-194FFF1E9A51}"/>
    <dgm:cxn modelId="{4D7227E8-1C9A-4F36-8599-DBE000DCDE12}" srcId="{BC057591-58B6-494C-8F1E-6D97A0E92723}" destId="{65F6647A-FA7D-4628-9574-1E3EB1C26B44}" srcOrd="0" destOrd="0" parTransId="{C6633CA1-A63F-4F43-9B02-16F1998D2B93}" sibTransId="{A68CE369-32E9-468E-AF26-4D4987557CDD}"/>
    <dgm:cxn modelId="{D78A6EF5-CD05-4148-A909-9C6A48119101}" srcId="{9530C44F-DCBA-44D2-97A7-DD023BEDFB2D}" destId="{BC057591-58B6-494C-8F1E-6D97A0E92723}" srcOrd="2" destOrd="0" parTransId="{39F332DE-048E-45CA-85F5-C9500798AB2F}" sibTransId="{43DE188C-6321-4D47-A74B-9AC9180C8DEB}"/>
    <dgm:cxn modelId="{BB2559FA-43EF-413E-803E-DEAE8396FDDF}" srcId="{9473397B-D5FD-4BAB-8E35-FCD3F4E96382}" destId="{F7035098-E8B9-4669-808C-6761AB8C3D30}" srcOrd="0" destOrd="0" parTransId="{6CFBD0F2-173D-400B-9336-BA9D1932EA62}" sibTransId="{32BA7A01-C86F-401F-AC6F-26B554A14A13}"/>
    <dgm:cxn modelId="{889B3281-9BAC-4FC0-BC1F-D0AF1F67345D}" type="presParOf" srcId="{9516E7DC-3B7F-4498-9562-8F8C1214A023}" destId="{955376A9-FD8B-47F1-A5FF-10CC754ACEAF}" srcOrd="0" destOrd="0" presId="urn:microsoft.com/office/officeart/2005/8/layout/chevron2"/>
    <dgm:cxn modelId="{81EE7197-84BF-4951-8801-BDCC3FB6E567}" type="presParOf" srcId="{955376A9-FD8B-47F1-A5FF-10CC754ACEAF}" destId="{CEF7C79B-78BF-4943-A1C0-F7336A0FEBC0}" srcOrd="0" destOrd="0" presId="urn:microsoft.com/office/officeart/2005/8/layout/chevron2"/>
    <dgm:cxn modelId="{44C45C73-691C-4E76-8234-55DC08482AB0}" type="presParOf" srcId="{955376A9-FD8B-47F1-A5FF-10CC754ACEAF}" destId="{73E544D7-E1A9-4C64-869B-E2D122E51042}" srcOrd="1" destOrd="0" presId="urn:microsoft.com/office/officeart/2005/8/layout/chevron2"/>
    <dgm:cxn modelId="{3181EBA3-6615-4F76-B8E1-6296E0B702F8}" type="presParOf" srcId="{9516E7DC-3B7F-4498-9562-8F8C1214A023}" destId="{35DD73DE-F84B-4AE0-8385-FC43037E88AF}" srcOrd="1" destOrd="0" presId="urn:microsoft.com/office/officeart/2005/8/layout/chevron2"/>
    <dgm:cxn modelId="{C0962AD6-76D8-4432-98B0-6DDBDDEFE7C5}" type="presParOf" srcId="{9516E7DC-3B7F-4498-9562-8F8C1214A023}" destId="{D9E8021E-760F-4A0A-9061-D3C582D50BB2}" srcOrd="2" destOrd="0" presId="urn:microsoft.com/office/officeart/2005/8/layout/chevron2"/>
    <dgm:cxn modelId="{7D669C24-8427-442B-A283-F3261B2BA119}" type="presParOf" srcId="{D9E8021E-760F-4A0A-9061-D3C582D50BB2}" destId="{5B710391-02BA-4F79-8A4A-1EE023F9730E}" srcOrd="0" destOrd="0" presId="urn:microsoft.com/office/officeart/2005/8/layout/chevron2"/>
    <dgm:cxn modelId="{B3210F9F-1E6E-4E90-98F1-0A11AEC3A0CD}" type="presParOf" srcId="{D9E8021E-760F-4A0A-9061-D3C582D50BB2}" destId="{3165B0D1-59BE-4E85-8E4E-19549C5BD6C7}" srcOrd="1" destOrd="0" presId="urn:microsoft.com/office/officeart/2005/8/layout/chevron2"/>
    <dgm:cxn modelId="{6D440117-DD3A-421A-B9D0-D51EB8CBA63C}" type="presParOf" srcId="{9516E7DC-3B7F-4498-9562-8F8C1214A023}" destId="{14159CDB-C63F-4906-ADE0-B9884BC9F3BC}" srcOrd="3" destOrd="0" presId="urn:microsoft.com/office/officeart/2005/8/layout/chevron2"/>
    <dgm:cxn modelId="{B99DFA8F-FBC6-410A-B490-C5C00EC83A48}" type="presParOf" srcId="{9516E7DC-3B7F-4498-9562-8F8C1214A023}" destId="{634499EB-0C48-4FD1-B48D-C54D132D80A4}" srcOrd="4" destOrd="0" presId="urn:microsoft.com/office/officeart/2005/8/layout/chevron2"/>
    <dgm:cxn modelId="{C22F0D68-C68A-49B5-BB24-77E31E22C9CD}" type="presParOf" srcId="{634499EB-0C48-4FD1-B48D-C54D132D80A4}" destId="{7DF09DC9-8CFA-4530-942D-C0509840EB9A}" srcOrd="0" destOrd="0" presId="urn:microsoft.com/office/officeart/2005/8/layout/chevron2"/>
    <dgm:cxn modelId="{04DD6D32-DF0A-4C2E-BB4B-1F78FC963D0B}" type="presParOf" srcId="{634499EB-0C48-4FD1-B48D-C54D132D80A4}" destId="{FFFA5FD0-F2B0-4A74-AB4D-3F5413B9A6E9}" srcOrd="1" destOrd="0" presId="urn:microsoft.com/office/officeart/2005/8/layout/chevron2"/>
    <dgm:cxn modelId="{E9D8267D-2368-4D52-A437-84CC4F801D21}" type="presParOf" srcId="{9516E7DC-3B7F-4498-9562-8F8C1214A023}" destId="{253C82A2-407A-4927-88D3-8E43C360C066}" srcOrd="5" destOrd="0" presId="urn:microsoft.com/office/officeart/2005/8/layout/chevron2"/>
    <dgm:cxn modelId="{77D89A76-1634-4B5B-A257-81FEE9607456}" type="presParOf" srcId="{9516E7DC-3B7F-4498-9562-8F8C1214A023}" destId="{F8BB9BCD-5D9D-49B1-BEF6-9A99DC950B2C}" srcOrd="6" destOrd="0" presId="urn:microsoft.com/office/officeart/2005/8/layout/chevron2"/>
    <dgm:cxn modelId="{4177A260-08AC-48CF-A001-3E7CB050E382}" type="presParOf" srcId="{F8BB9BCD-5D9D-49B1-BEF6-9A99DC950B2C}" destId="{4F0E9FD9-1938-43B4-A7EC-2DD0A4C2B0CF}" srcOrd="0" destOrd="0" presId="urn:microsoft.com/office/officeart/2005/8/layout/chevron2"/>
    <dgm:cxn modelId="{1EED66FA-05C7-4B85-89C9-D32F4E6F67A4}" type="presParOf" srcId="{F8BB9BCD-5D9D-49B1-BEF6-9A99DC950B2C}" destId="{A8819956-A52D-490B-BE3E-1593AED9138B}" srcOrd="1" destOrd="0" presId="urn:microsoft.com/office/officeart/2005/8/layout/chevron2"/>
    <dgm:cxn modelId="{8562B798-C82A-45C2-843D-AC3BC69EBC83}" type="presParOf" srcId="{9516E7DC-3B7F-4498-9562-8F8C1214A023}" destId="{A1650DE2-ABF4-479B-A8A0-5C17C2C6F687}" srcOrd="7" destOrd="0" presId="urn:microsoft.com/office/officeart/2005/8/layout/chevron2"/>
    <dgm:cxn modelId="{5EA6580A-F6F7-46A8-85F7-5C7526848088}" type="presParOf" srcId="{9516E7DC-3B7F-4498-9562-8F8C1214A023}" destId="{732E88EA-DD89-46E3-B1CF-82AD6F7E63AE}" srcOrd="8" destOrd="0" presId="urn:microsoft.com/office/officeart/2005/8/layout/chevron2"/>
    <dgm:cxn modelId="{69099A4E-86D3-4536-A1A6-524623169AE8}" type="presParOf" srcId="{732E88EA-DD89-46E3-B1CF-82AD6F7E63AE}" destId="{39A073C2-679C-43E5-BBD5-0B2FD6C8BA6B}" srcOrd="0" destOrd="0" presId="urn:microsoft.com/office/officeart/2005/8/layout/chevron2"/>
    <dgm:cxn modelId="{3CCEBE47-F349-47F2-A4B5-3846E9C99E44}" type="presParOf" srcId="{732E88EA-DD89-46E3-B1CF-82AD6F7E63AE}" destId="{2F0FA072-6140-4958-8940-37F1A7FA5E9F}" srcOrd="1" destOrd="0" presId="urn:microsoft.com/office/officeart/2005/8/layout/chevron2"/>
    <dgm:cxn modelId="{D6F4017F-7A07-4D71-9C9A-7F43225A00D5}" type="presParOf" srcId="{9516E7DC-3B7F-4498-9562-8F8C1214A023}" destId="{C40D77E1-A43C-4502-9725-5BDD5144A775}" srcOrd="9" destOrd="0" presId="urn:microsoft.com/office/officeart/2005/8/layout/chevron2"/>
    <dgm:cxn modelId="{C2CD9FB4-683F-49CA-BA3B-B0D059A56A13}" type="presParOf" srcId="{9516E7DC-3B7F-4498-9562-8F8C1214A023}" destId="{9ED9ABF6-C10B-4494-A9EB-E8087CCA5CE1}" srcOrd="10" destOrd="0" presId="urn:microsoft.com/office/officeart/2005/8/layout/chevron2"/>
    <dgm:cxn modelId="{46E9DE15-62D1-4DF1-B1E4-6AF9EEADED37}" type="presParOf" srcId="{9ED9ABF6-C10B-4494-A9EB-E8087CCA5CE1}" destId="{C5A9B70F-997A-4EC0-8950-27E4A3790F64}" srcOrd="0" destOrd="0" presId="urn:microsoft.com/office/officeart/2005/8/layout/chevron2"/>
    <dgm:cxn modelId="{1083824C-B284-4B7F-9E48-9433D1225827}" type="presParOf" srcId="{9ED9ABF6-C10B-4494-A9EB-E8087CCA5CE1}" destId="{87F6F472-CB8B-47B7-98C7-261A6B57CAA5}" srcOrd="1" destOrd="0" presId="urn:microsoft.com/office/officeart/2005/8/layout/chevron2"/>
    <dgm:cxn modelId="{ED01760D-53F4-42E2-A8F4-85A06EA8961D}" type="presParOf" srcId="{9516E7DC-3B7F-4498-9562-8F8C1214A023}" destId="{307F4D40-9F0B-418F-9CDC-A3560167E704}" srcOrd="11" destOrd="0" presId="urn:microsoft.com/office/officeart/2005/8/layout/chevron2"/>
    <dgm:cxn modelId="{68ED929B-55CB-4B97-BBF4-30A113E42D79}" type="presParOf" srcId="{9516E7DC-3B7F-4498-9562-8F8C1214A023}" destId="{0E9B0FA2-DA45-478C-ACDF-71430F5E012A}" srcOrd="12" destOrd="0" presId="urn:microsoft.com/office/officeart/2005/8/layout/chevron2"/>
    <dgm:cxn modelId="{1699C0F9-881B-4761-9621-444931340B15}" type="presParOf" srcId="{0E9B0FA2-DA45-478C-ACDF-71430F5E012A}" destId="{F7BD6025-8350-42C6-84FF-87A1664B4A90}" srcOrd="0" destOrd="0" presId="urn:microsoft.com/office/officeart/2005/8/layout/chevron2"/>
    <dgm:cxn modelId="{5497FC87-E8C1-4B5E-A3C3-55E1A2953EAC}" type="presParOf" srcId="{0E9B0FA2-DA45-478C-ACDF-71430F5E012A}" destId="{6886C5C8-2816-4446-B18E-FCEB31D938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/>
      <dgm:t>
        <a:bodyPr/>
        <a:lstStyle/>
        <a:p>
          <a:r>
            <a:rPr lang="en-IN" dirty="0"/>
            <a:t>Hollywood</a:t>
          </a:r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3DA90332-FE21-44E2-8D20-1F7FB6A2E249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5EA6AFF-352D-4806-962E-0C616D736B64}" type="parTrans" cxnId="{7B470715-86AE-4F70-850D-9ACC70226316}">
      <dgm:prSet/>
      <dgm:spPr/>
      <dgm:t>
        <a:bodyPr/>
        <a:lstStyle/>
        <a:p>
          <a:endParaRPr lang="en-IN"/>
        </a:p>
      </dgm:t>
    </dgm:pt>
    <dgm:pt modelId="{10084399-2855-4F3F-AC72-2C1767CEAC30}" type="sibTrans" cxnId="{7B470715-86AE-4F70-850D-9ACC70226316}">
      <dgm:prSet/>
      <dgm:spPr/>
      <dgm:t>
        <a:bodyPr/>
        <a:lstStyle/>
        <a:p>
          <a:endParaRPr lang="en-IN"/>
        </a:p>
      </dgm:t>
    </dgm:pt>
    <dgm:pt modelId="{702A2677-62E3-4455-82E8-51C9B7B1922D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09C2129A-2337-451C-BE8E-F1A14CC6EC98}" type="parTrans" cxnId="{02FDE9E4-22C9-4FCE-9D56-6D28E4B2BD95}">
      <dgm:prSet/>
      <dgm:spPr/>
      <dgm:t>
        <a:bodyPr/>
        <a:lstStyle/>
        <a:p>
          <a:endParaRPr lang="en-IN"/>
        </a:p>
      </dgm:t>
    </dgm:pt>
    <dgm:pt modelId="{8D0D6486-DBFE-46D2-B1B4-48854091D9D8}" type="sibTrans" cxnId="{02FDE9E4-22C9-4FCE-9D56-6D28E4B2BD95}">
      <dgm:prSet/>
      <dgm:spPr/>
      <dgm:t>
        <a:bodyPr/>
        <a:lstStyle/>
        <a:p>
          <a:endParaRPr lang="en-IN"/>
        </a:p>
      </dgm:t>
    </dgm:pt>
    <dgm:pt modelId="{35F2D81F-F4F4-4F19-B863-B5D806898059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A0F1DC4A-DE73-4D09-BC53-7F5AA371B57B}" type="parTrans" cxnId="{75E7F48A-CF77-4A7E-8951-F6EA66172DA5}">
      <dgm:prSet/>
      <dgm:spPr/>
      <dgm:t>
        <a:bodyPr/>
        <a:lstStyle/>
        <a:p>
          <a:endParaRPr lang="en-IN"/>
        </a:p>
      </dgm:t>
    </dgm:pt>
    <dgm:pt modelId="{DC02853E-50AB-45C4-9A19-F28985F85873}" type="sibTrans" cxnId="{75E7F48A-CF77-4A7E-8951-F6EA66172DA5}">
      <dgm:prSet/>
      <dgm:spPr/>
      <dgm:t>
        <a:bodyPr/>
        <a:lstStyle/>
        <a:p>
          <a:endParaRPr lang="en-IN"/>
        </a:p>
      </dgm:t>
    </dgm:pt>
    <dgm:pt modelId="{69391F5C-4C7D-4D77-8F93-12DBFFDC8EE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CFB6016D-FFBE-4C76-BB34-F3C1A505C1F3}" type="parTrans" cxnId="{00658059-A16B-496D-B88E-988FD8DAB6DE}">
      <dgm:prSet/>
      <dgm:spPr/>
      <dgm:t>
        <a:bodyPr/>
        <a:lstStyle/>
        <a:p>
          <a:endParaRPr lang="en-IN"/>
        </a:p>
      </dgm:t>
    </dgm:pt>
    <dgm:pt modelId="{C6186F2A-8645-4887-A68D-80E035FFEED1}" type="sibTrans" cxnId="{00658059-A16B-496D-B88E-988FD8DAB6DE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/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9C3475E6-3C4E-4CA4-A02E-1B6F62A60E71}">
      <dgm:prSet phldrT="[Text]"/>
      <dgm:spPr/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3CEFCA52-FE77-43B1-9171-F3CE364B3017}" type="parTrans" cxnId="{EC44FFC8-E3C9-4463-AF77-CD417479E1B5}">
      <dgm:prSet/>
      <dgm:spPr/>
      <dgm:t>
        <a:bodyPr/>
        <a:lstStyle/>
        <a:p>
          <a:endParaRPr lang="en-IN"/>
        </a:p>
      </dgm:t>
    </dgm:pt>
    <dgm:pt modelId="{AB763826-37DC-4489-90EC-CC44B5C3F32C}" type="sibTrans" cxnId="{EC44FFC8-E3C9-4463-AF77-CD417479E1B5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/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3E5ACDED-0354-4182-BBDE-E0CF89CDC4BC}">
      <dgm:prSet phldrT="[Text]"/>
      <dgm:spPr/>
      <dgm:t>
        <a:bodyPr/>
        <a:lstStyle/>
        <a:p>
          <a:r>
            <a:rPr lang="en-IN" dirty="0"/>
            <a:t>Jab we met</a:t>
          </a:r>
        </a:p>
      </dgm:t>
    </dgm:pt>
    <dgm:pt modelId="{312D453E-9957-4420-9C03-DD65A1C87C25}" type="parTrans" cxnId="{3C447C63-4ABF-4828-BABF-142F86D5C697}">
      <dgm:prSet/>
      <dgm:spPr/>
      <dgm:t>
        <a:bodyPr/>
        <a:lstStyle/>
        <a:p>
          <a:endParaRPr lang="en-IN"/>
        </a:p>
      </dgm:t>
    </dgm:pt>
    <dgm:pt modelId="{ADC7F986-30D0-417F-9B81-A21E8CDDCA5E}" type="sibTrans" cxnId="{3C447C63-4ABF-4828-BABF-142F86D5C697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0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0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0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0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0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0"/>
      <dgm:spPr/>
    </dgm:pt>
    <dgm:pt modelId="{57D69309-66A1-4744-9D8A-1D4C011E9B3C}" type="pres">
      <dgm:prSet presAssocID="{99C61249-1968-4816-B790-DCBB53D47DA2}" presName="hierChild4" presStyleCnt="0"/>
      <dgm:spPr/>
    </dgm:pt>
    <dgm:pt modelId="{88A402BE-9247-44AD-B919-F8C24DF131A4}" type="pres">
      <dgm:prSet presAssocID="{3CEFCA52-FE77-43B1-9171-F3CE364B3017}" presName="Name37" presStyleLbl="parChTrans1D4" presStyleIdx="2" presStyleCnt="10"/>
      <dgm:spPr/>
    </dgm:pt>
    <dgm:pt modelId="{54B77DA9-EBE3-4176-9575-783B3604C5A7}" type="pres">
      <dgm:prSet presAssocID="{9C3475E6-3C4E-4CA4-A02E-1B6F62A60E71}" presName="hierRoot2" presStyleCnt="0">
        <dgm:presLayoutVars>
          <dgm:hierBranch val="init"/>
        </dgm:presLayoutVars>
      </dgm:prSet>
      <dgm:spPr/>
    </dgm:pt>
    <dgm:pt modelId="{0BC82F84-229B-4F1D-AF13-F07180C48D9C}" type="pres">
      <dgm:prSet presAssocID="{9C3475E6-3C4E-4CA4-A02E-1B6F62A60E71}" presName="rootComposite" presStyleCnt="0"/>
      <dgm:spPr/>
    </dgm:pt>
    <dgm:pt modelId="{CCA08495-E859-4541-B2C9-E06FD5FC7665}" type="pres">
      <dgm:prSet presAssocID="{9C3475E6-3C4E-4CA4-A02E-1B6F62A60E71}" presName="rootText" presStyleLbl="node4" presStyleIdx="2" presStyleCnt="10">
        <dgm:presLayoutVars>
          <dgm:chPref val="3"/>
        </dgm:presLayoutVars>
      </dgm:prSet>
      <dgm:spPr/>
    </dgm:pt>
    <dgm:pt modelId="{FFF79448-6461-4433-B3BB-59092C11A412}" type="pres">
      <dgm:prSet presAssocID="{9C3475E6-3C4E-4CA4-A02E-1B6F62A60E71}" presName="rootConnector" presStyleLbl="node4" presStyleIdx="2" presStyleCnt="10"/>
      <dgm:spPr/>
    </dgm:pt>
    <dgm:pt modelId="{69D907EE-46BB-453D-867F-0D056BB32356}" type="pres">
      <dgm:prSet presAssocID="{9C3475E6-3C4E-4CA4-A02E-1B6F62A60E71}" presName="hierChild4" presStyleCnt="0"/>
      <dgm:spPr/>
    </dgm:pt>
    <dgm:pt modelId="{44F1309F-6C7F-43B0-8A6F-599DD11CEB3B}" type="pres">
      <dgm:prSet presAssocID="{9C3475E6-3C4E-4CA4-A02E-1B6F62A60E71}" presName="hierChild5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9DA54BFA-0B2C-492F-BD29-5728D0D7B2E4}" type="pres">
      <dgm:prSet presAssocID="{F5EA6AFF-352D-4806-962E-0C616D736B64}" presName="Name37" presStyleLbl="parChTrans1D4" presStyleIdx="3" presStyleCnt="10"/>
      <dgm:spPr/>
    </dgm:pt>
    <dgm:pt modelId="{CC6522B1-E5A6-4919-94B4-876159B8761E}" type="pres">
      <dgm:prSet presAssocID="{3DA90332-FE21-44E2-8D20-1F7FB6A2E249}" presName="hierRoot2" presStyleCnt="0">
        <dgm:presLayoutVars>
          <dgm:hierBranch val="init"/>
        </dgm:presLayoutVars>
      </dgm:prSet>
      <dgm:spPr/>
    </dgm:pt>
    <dgm:pt modelId="{04810921-7871-4ACD-A9A3-B7CD61CA49B9}" type="pres">
      <dgm:prSet presAssocID="{3DA90332-FE21-44E2-8D20-1F7FB6A2E249}" presName="rootComposite" presStyleCnt="0"/>
      <dgm:spPr/>
    </dgm:pt>
    <dgm:pt modelId="{21BBB259-9082-4D0C-961D-0D1961D54F33}" type="pres">
      <dgm:prSet presAssocID="{3DA90332-FE21-44E2-8D20-1F7FB6A2E249}" presName="rootText" presStyleLbl="node4" presStyleIdx="3" presStyleCnt="10">
        <dgm:presLayoutVars>
          <dgm:chPref val="3"/>
        </dgm:presLayoutVars>
      </dgm:prSet>
      <dgm:spPr/>
    </dgm:pt>
    <dgm:pt modelId="{DB435949-6169-4A42-B1B3-EBDC3FEE00DA}" type="pres">
      <dgm:prSet presAssocID="{3DA90332-FE21-44E2-8D20-1F7FB6A2E249}" presName="rootConnector" presStyleLbl="node4" presStyleIdx="3" presStyleCnt="10"/>
      <dgm:spPr/>
    </dgm:pt>
    <dgm:pt modelId="{11E208C0-D7B5-4E13-9233-B237B731E8A9}" type="pres">
      <dgm:prSet presAssocID="{3DA90332-FE21-44E2-8D20-1F7FB6A2E249}" presName="hierChild4" presStyleCnt="0"/>
      <dgm:spPr/>
    </dgm:pt>
    <dgm:pt modelId="{B248D60D-D374-44E5-BB7F-4D5E70ACF351}" type="pres">
      <dgm:prSet presAssocID="{09C2129A-2337-451C-BE8E-F1A14CC6EC98}" presName="Name37" presStyleLbl="parChTrans1D4" presStyleIdx="4" presStyleCnt="10"/>
      <dgm:spPr/>
    </dgm:pt>
    <dgm:pt modelId="{A6B724DB-A650-48AC-8D6A-244076D0D9C0}" type="pres">
      <dgm:prSet presAssocID="{702A2677-62E3-4455-82E8-51C9B7B1922D}" presName="hierRoot2" presStyleCnt="0">
        <dgm:presLayoutVars>
          <dgm:hierBranch val="init"/>
        </dgm:presLayoutVars>
      </dgm:prSet>
      <dgm:spPr/>
    </dgm:pt>
    <dgm:pt modelId="{0745685B-0F6E-4989-94CB-A21C9EC0D8DA}" type="pres">
      <dgm:prSet presAssocID="{702A2677-62E3-4455-82E8-51C9B7B1922D}" presName="rootComposite" presStyleCnt="0"/>
      <dgm:spPr/>
    </dgm:pt>
    <dgm:pt modelId="{526D38FB-3BC4-4964-8E79-14E86535692B}" type="pres">
      <dgm:prSet presAssocID="{702A2677-62E3-4455-82E8-51C9B7B1922D}" presName="rootText" presStyleLbl="node4" presStyleIdx="4" presStyleCnt="10">
        <dgm:presLayoutVars>
          <dgm:chPref val="3"/>
        </dgm:presLayoutVars>
      </dgm:prSet>
      <dgm:spPr/>
    </dgm:pt>
    <dgm:pt modelId="{7F9B28A9-4100-420B-ABFD-3D0C1C2B8681}" type="pres">
      <dgm:prSet presAssocID="{702A2677-62E3-4455-82E8-51C9B7B1922D}" presName="rootConnector" presStyleLbl="node4" presStyleIdx="4" presStyleCnt="10"/>
      <dgm:spPr/>
    </dgm:pt>
    <dgm:pt modelId="{53E9E62A-F05F-4C5A-9378-AC18C8201B71}" type="pres">
      <dgm:prSet presAssocID="{702A2677-62E3-4455-82E8-51C9B7B1922D}" presName="hierChild4" presStyleCnt="0"/>
      <dgm:spPr/>
    </dgm:pt>
    <dgm:pt modelId="{97996D41-5601-4ED7-9375-D7195A15F304}" type="pres">
      <dgm:prSet presAssocID="{A0F1DC4A-DE73-4D09-BC53-7F5AA371B57B}" presName="Name37" presStyleLbl="parChTrans1D4" presStyleIdx="5" presStyleCnt="10"/>
      <dgm:spPr/>
    </dgm:pt>
    <dgm:pt modelId="{A4876DBF-29B6-4A8B-8A7F-BB26FD196D51}" type="pres">
      <dgm:prSet presAssocID="{35F2D81F-F4F4-4F19-B863-B5D806898059}" presName="hierRoot2" presStyleCnt="0">
        <dgm:presLayoutVars>
          <dgm:hierBranch val="init"/>
        </dgm:presLayoutVars>
      </dgm:prSet>
      <dgm:spPr/>
    </dgm:pt>
    <dgm:pt modelId="{C35FDF51-A526-4C0F-B160-D05F827476E1}" type="pres">
      <dgm:prSet presAssocID="{35F2D81F-F4F4-4F19-B863-B5D806898059}" presName="rootComposite" presStyleCnt="0"/>
      <dgm:spPr/>
    </dgm:pt>
    <dgm:pt modelId="{8FEDDEFA-5430-40DC-941D-94F515639D24}" type="pres">
      <dgm:prSet presAssocID="{35F2D81F-F4F4-4F19-B863-B5D806898059}" presName="rootText" presStyleLbl="node4" presStyleIdx="5" presStyleCnt="10">
        <dgm:presLayoutVars>
          <dgm:chPref val="3"/>
        </dgm:presLayoutVars>
      </dgm:prSet>
      <dgm:spPr/>
    </dgm:pt>
    <dgm:pt modelId="{636C1444-172B-4A3C-97DC-8748CE83DB64}" type="pres">
      <dgm:prSet presAssocID="{35F2D81F-F4F4-4F19-B863-B5D806898059}" presName="rootConnector" presStyleLbl="node4" presStyleIdx="5" presStyleCnt="10"/>
      <dgm:spPr/>
    </dgm:pt>
    <dgm:pt modelId="{E1AD5390-8359-400D-A745-B9A0ABFB6B3E}" type="pres">
      <dgm:prSet presAssocID="{35F2D81F-F4F4-4F19-B863-B5D806898059}" presName="hierChild4" presStyleCnt="0"/>
      <dgm:spPr/>
    </dgm:pt>
    <dgm:pt modelId="{736E480B-1EB2-4245-9F80-B289026F0D56}" type="pres">
      <dgm:prSet presAssocID="{AE87FA4E-3579-42B0-9B6C-D86687495738}" presName="Name37" presStyleLbl="parChTrans1D4" presStyleIdx="6" presStyleCnt="10"/>
      <dgm:spPr/>
    </dgm:pt>
    <dgm:pt modelId="{047678F1-9FE7-4044-B9CF-B436DBEA7454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9981F025-7A39-4276-B1BC-CC40561837F6}" type="pres">
      <dgm:prSet presAssocID="{01035410-5298-46E9-B359-B53F3652C636}" presName="rootComposite" presStyleCnt="0"/>
      <dgm:spPr/>
    </dgm:pt>
    <dgm:pt modelId="{37EE5CE4-99FE-4797-80B4-8C62A39100DF}" type="pres">
      <dgm:prSet presAssocID="{01035410-5298-46E9-B359-B53F3652C636}" presName="rootText" presStyleLbl="node4" presStyleIdx="6" presStyleCnt="10">
        <dgm:presLayoutVars>
          <dgm:chPref val="3"/>
        </dgm:presLayoutVars>
      </dgm:prSet>
      <dgm:spPr/>
    </dgm:pt>
    <dgm:pt modelId="{B50916CF-3FEE-4F42-ACDF-150183AB6A84}" type="pres">
      <dgm:prSet presAssocID="{01035410-5298-46E9-B359-B53F3652C636}" presName="rootConnector" presStyleLbl="node4" presStyleIdx="6" presStyleCnt="10"/>
      <dgm:spPr/>
    </dgm:pt>
    <dgm:pt modelId="{CDCE84B1-184B-4778-99B2-06502CD6464E}" type="pres">
      <dgm:prSet presAssocID="{01035410-5298-46E9-B359-B53F3652C636}" presName="hierChild4" presStyleCnt="0"/>
      <dgm:spPr/>
    </dgm:pt>
    <dgm:pt modelId="{E4A9AE05-6326-4322-B145-EB8230AB7031}" type="pres">
      <dgm:prSet presAssocID="{01035410-5298-46E9-B359-B53F3652C636}" presName="hierChild5" presStyleCnt="0"/>
      <dgm:spPr/>
    </dgm:pt>
    <dgm:pt modelId="{2C70952B-DFD0-464F-8E2F-F97CB21DB413}" type="pres">
      <dgm:prSet presAssocID="{35F2D81F-F4F4-4F19-B863-B5D806898059}" presName="hierChild5" presStyleCnt="0"/>
      <dgm:spPr/>
    </dgm:pt>
    <dgm:pt modelId="{C35DE6CD-1457-4629-9560-C39BE72C27E1}" type="pres">
      <dgm:prSet presAssocID="{CFB6016D-FFBE-4C76-BB34-F3C1A505C1F3}" presName="Name37" presStyleLbl="parChTrans1D4" presStyleIdx="7" presStyleCnt="10"/>
      <dgm:spPr/>
    </dgm:pt>
    <dgm:pt modelId="{65641F2D-2C53-49B3-B27E-A25AC8D407C7}" type="pres">
      <dgm:prSet presAssocID="{69391F5C-4C7D-4D77-8F93-12DBFFDC8EE0}" presName="hierRoot2" presStyleCnt="0">
        <dgm:presLayoutVars>
          <dgm:hierBranch val="init"/>
        </dgm:presLayoutVars>
      </dgm:prSet>
      <dgm:spPr/>
    </dgm:pt>
    <dgm:pt modelId="{FCBA927E-0FC1-4B8C-B48F-A2BD8CA5B5AE}" type="pres">
      <dgm:prSet presAssocID="{69391F5C-4C7D-4D77-8F93-12DBFFDC8EE0}" presName="rootComposite" presStyleCnt="0"/>
      <dgm:spPr/>
    </dgm:pt>
    <dgm:pt modelId="{31BCA8F1-5166-4EC2-B34B-BC939B2F1316}" type="pres">
      <dgm:prSet presAssocID="{69391F5C-4C7D-4D77-8F93-12DBFFDC8EE0}" presName="rootText" presStyleLbl="node4" presStyleIdx="7" presStyleCnt="10">
        <dgm:presLayoutVars>
          <dgm:chPref val="3"/>
        </dgm:presLayoutVars>
      </dgm:prSet>
      <dgm:spPr/>
    </dgm:pt>
    <dgm:pt modelId="{6E349166-1DDB-48C4-87D8-F940EF02BBC8}" type="pres">
      <dgm:prSet presAssocID="{69391F5C-4C7D-4D77-8F93-12DBFFDC8EE0}" presName="rootConnector" presStyleLbl="node4" presStyleIdx="7" presStyleCnt="10"/>
      <dgm:spPr/>
    </dgm:pt>
    <dgm:pt modelId="{76700038-B1D6-4710-82C3-2DF17811F834}" type="pres">
      <dgm:prSet presAssocID="{69391F5C-4C7D-4D77-8F93-12DBFFDC8EE0}" presName="hierChild4" presStyleCnt="0"/>
      <dgm:spPr/>
    </dgm:pt>
    <dgm:pt modelId="{8EA541C9-2B22-4C83-B7A2-E67715EE1342}" type="pres">
      <dgm:prSet presAssocID="{312D453E-9957-4420-9C03-DD65A1C87C25}" presName="Name37" presStyleLbl="parChTrans1D4" presStyleIdx="8" presStyleCnt="10"/>
      <dgm:spPr/>
    </dgm:pt>
    <dgm:pt modelId="{203EAD84-BE0F-48BA-A79D-49A8406A9289}" type="pres">
      <dgm:prSet presAssocID="{3E5ACDED-0354-4182-BBDE-E0CF89CDC4BC}" presName="hierRoot2" presStyleCnt="0">
        <dgm:presLayoutVars>
          <dgm:hierBranch val="init"/>
        </dgm:presLayoutVars>
      </dgm:prSet>
      <dgm:spPr/>
    </dgm:pt>
    <dgm:pt modelId="{C7C94542-2B33-4FE7-AB35-F2FEC335977A}" type="pres">
      <dgm:prSet presAssocID="{3E5ACDED-0354-4182-BBDE-E0CF89CDC4BC}" presName="rootComposite" presStyleCnt="0"/>
      <dgm:spPr/>
    </dgm:pt>
    <dgm:pt modelId="{6708D213-E825-48AF-BE56-204ED4986FBA}" type="pres">
      <dgm:prSet presAssocID="{3E5ACDED-0354-4182-BBDE-E0CF89CDC4BC}" presName="rootText" presStyleLbl="node4" presStyleIdx="8" presStyleCnt="10">
        <dgm:presLayoutVars>
          <dgm:chPref val="3"/>
        </dgm:presLayoutVars>
      </dgm:prSet>
      <dgm:spPr/>
    </dgm:pt>
    <dgm:pt modelId="{A4AF0350-1A10-481D-90E9-0FBC7714EE3F}" type="pres">
      <dgm:prSet presAssocID="{3E5ACDED-0354-4182-BBDE-E0CF89CDC4BC}" presName="rootConnector" presStyleLbl="node4" presStyleIdx="8" presStyleCnt="10"/>
      <dgm:spPr/>
    </dgm:pt>
    <dgm:pt modelId="{A4E6CB47-54DE-409A-9C8F-30EE3BD4E973}" type="pres">
      <dgm:prSet presAssocID="{3E5ACDED-0354-4182-BBDE-E0CF89CDC4BC}" presName="hierChild4" presStyleCnt="0"/>
      <dgm:spPr/>
    </dgm:pt>
    <dgm:pt modelId="{608CC719-3A87-4B2A-91BE-B3D2B49346A3}" type="pres">
      <dgm:prSet presAssocID="{3E5ACDED-0354-4182-BBDE-E0CF89CDC4BC}" presName="hierChild5" presStyleCnt="0"/>
      <dgm:spPr/>
    </dgm:pt>
    <dgm:pt modelId="{754C674C-46ED-4420-A6F3-926BFC187A5D}" type="pres">
      <dgm:prSet presAssocID="{69391F5C-4C7D-4D77-8F93-12DBFFDC8EE0}" presName="hierChild5" presStyleCnt="0"/>
      <dgm:spPr/>
    </dgm:pt>
    <dgm:pt modelId="{B3C61B28-FD31-4664-A0B0-66C013B2DD66}" type="pres">
      <dgm:prSet presAssocID="{702A2677-62E3-4455-82E8-51C9B7B1922D}" presName="hierChild5" presStyleCnt="0"/>
      <dgm:spPr/>
    </dgm:pt>
    <dgm:pt modelId="{6690DDA9-C2B4-4467-A49C-D232C7FD1B55}" type="pres">
      <dgm:prSet presAssocID="{3DA90332-FE21-44E2-8D20-1F7FB6A2E249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9" presStyleCnt="10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9" presStyleCnt="10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9" presStyleCnt="10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9FD59C00-06BD-4021-9959-B51B0259A05E}" type="presOf" srcId="{3E5ACDED-0354-4182-BBDE-E0CF89CDC4BC}" destId="{A4AF0350-1A10-481D-90E9-0FBC7714EE3F}" srcOrd="1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B419EE11-F983-4208-9137-60379043C129}" type="presOf" srcId="{F5EA6AFF-352D-4806-962E-0C616D736B64}" destId="{9DA54BFA-0B2C-492F-BD29-5728D0D7B2E4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7760B14-9B6C-42B0-9CBB-5C183644D861}" type="presOf" srcId="{CFB6016D-FFBE-4C76-BB34-F3C1A505C1F3}" destId="{C35DE6CD-1457-4629-9560-C39BE72C27E1}" srcOrd="0" destOrd="0" presId="urn:microsoft.com/office/officeart/2005/8/layout/orgChart1"/>
    <dgm:cxn modelId="{7B470715-86AE-4F70-850D-9ACC70226316}" srcId="{DE43BB12-A81A-4631-9229-AB6348928D4A}" destId="{3DA90332-FE21-44E2-8D20-1F7FB6A2E249}" srcOrd="1" destOrd="0" parTransId="{F5EA6AFF-352D-4806-962E-0C616D736B64}" sibTransId="{10084399-2855-4F3F-AC72-2C1767CEAC30}"/>
    <dgm:cxn modelId="{DC3A2718-3F3A-4A75-B845-0F593F2E33AA}" type="presOf" srcId="{AE87FA4E-3579-42B0-9B6C-D86687495738}" destId="{736E480B-1EB2-4245-9F80-B289026F0D56}" srcOrd="0" destOrd="0" presId="urn:microsoft.com/office/officeart/2005/8/layout/orgChart1"/>
    <dgm:cxn modelId="{D24C5424-3DB6-42A4-A930-88AAB6F144F2}" type="presOf" srcId="{3E5ACDED-0354-4182-BBDE-E0CF89CDC4BC}" destId="{6708D213-E825-48AF-BE56-204ED4986FBA}" srcOrd="0" destOrd="0" presId="urn:microsoft.com/office/officeart/2005/8/layout/orgChart1"/>
    <dgm:cxn modelId="{4AEC4826-CD7D-4647-80A7-0503C8C91E28}" type="presOf" srcId="{A0F1DC4A-DE73-4D09-BC53-7F5AA371B57B}" destId="{97996D41-5601-4ED7-9375-D7195A15F304}" srcOrd="0" destOrd="0" presId="urn:microsoft.com/office/officeart/2005/8/layout/orgChart1"/>
    <dgm:cxn modelId="{89885628-8841-482B-A174-C7D48B3944EF}" type="presOf" srcId="{35F2D81F-F4F4-4F19-B863-B5D806898059}" destId="{8FEDDEFA-5430-40DC-941D-94F515639D24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46AE2940-F704-4EE6-9BC2-34A15F86D6E3}" type="presOf" srcId="{9C3475E6-3C4E-4CA4-A02E-1B6F62A60E71}" destId="{CCA08495-E859-4541-B2C9-E06FD5FC7665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3C447C63-4ABF-4828-BABF-142F86D5C697}" srcId="{69391F5C-4C7D-4D77-8F93-12DBFFDC8EE0}" destId="{3E5ACDED-0354-4182-BBDE-E0CF89CDC4BC}" srcOrd="0" destOrd="0" parTransId="{312D453E-9957-4420-9C03-DD65A1C87C25}" sibTransId="{ADC7F986-30D0-417F-9B81-A21E8CDDCA5E}"/>
    <dgm:cxn modelId="{A1088A63-BCDF-413B-BC04-7048FF280D28}" type="presOf" srcId="{01035410-5298-46E9-B359-B53F3652C636}" destId="{37EE5CE4-99FE-4797-80B4-8C62A39100D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915CCF6C-6209-4E5C-BF01-AA7266A0F02B}" type="presOf" srcId="{01035410-5298-46E9-B359-B53F3652C636}" destId="{B50916CF-3FEE-4F42-ACDF-150183AB6A84}" srcOrd="1" destOrd="0" presId="urn:microsoft.com/office/officeart/2005/8/layout/orgChart1"/>
    <dgm:cxn modelId="{19655651-5658-4A11-80D3-7F9B8FD1BF49}" type="presOf" srcId="{69391F5C-4C7D-4D77-8F93-12DBFFDC8EE0}" destId="{6E349166-1DDB-48C4-87D8-F940EF02BBC8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B3217F72-0E7B-4041-9A4B-7EAEDB6507BB}" type="presOf" srcId="{99C61249-1968-4816-B790-DCBB53D47DA2}" destId="{32B9238C-8365-4D12-83CB-F25B85F270C4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00658059-A16B-496D-B88E-988FD8DAB6DE}" srcId="{702A2677-62E3-4455-82E8-51C9B7B1922D}" destId="{69391F5C-4C7D-4D77-8F93-12DBFFDC8EE0}" srcOrd="1" destOrd="0" parTransId="{CFB6016D-FFBE-4C76-BB34-F3C1A505C1F3}" sibTransId="{C6186F2A-8645-4887-A68D-80E035FFEED1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75E7F48A-CF77-4A7E-8951-F6EA66172DA5}" srcId="{702A2677-62E3-4455-82E8-51C9B7B1922D}" destId="{35F2D81F-F4F4-4F19-B863-B5D806898059}" srcOrd="0" destOrd="0" parTransId="{A0F1DC4A-DE73-4D09-BC53-7F5AA371B57B}" sibTransId="{DC02853E-50AB-45C4-9A19-F28985F85873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35F2D81F-F4F4-4F19-B863-B5D806898059}" destId="{01035410-5298-46E9-B359-B53F3652C636}" srcOrd="0" destOrd="0" parTransId="{AE87FA4E-3579-42B0-9B6C-D86687495738}" sibTransId="{7C79A176-8423-4D6D-83AF-9E7A550AEBDE}"/>
    <dgm:cxn modelId="{AB177D98-BB01-4815-B39A-51C1C533A1C3}" type="presOf" srcId="{9C3475E6-3C4E-4CA4-A02E-1B6F62A60E71}" destId="{FFF79448-6461-4433-B3BB-59092C11A412}" srcOrd="1" destOrd="0" presId="urn:microsoft.com/office/officeart/2005/8/layout/orgChart1"/>
    <dgm:cxn modelId="{C88B95A0-14FD-43A8-A26D-0C4DB68C2CF8}" type="presOf" srcId="{99C61249-1968-4816-B790-DCBB53D47DA2}" destId="{25DDB313-263C-4F03-A861-B33834735336}" srcOrd="0" destOrd="0" presId="urn:microsoft.com/office/officeart/2005/8/layout/orgChart1"/>
    <dgm:cxn modelId="{D1E565AE-4F2B-4E78-AC5A-B0FA8789E53B}" type="presOf" srcId="{702A2677-62E3-4455-82E8-51C9B7B1922D}" destId="{526D38FB-3BC4-4964-8E79-14E86535692B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E73F44C4-DF39-46B7-AD9A-391B8A70D40F}" type="presOf" srcId="{D8786E7D-F209-4D84-A921-6FE57A1D7E41}" destId="{B1C71B77-8E13-4359-ABD9-300A7FF8B7E8}" srcOrd="0" destOrd="0" presId="urn:microsoft.com/office/officeart/2005/8/layout/orgChart1"/>
    <dgm:cxn modelId="{1E4C83C4-8243-48DC-98D9-0BD5E830CC25}" type="presOf" srcId="{3CEFCA52-FE77-43B1-9171-F3CE364B3017}" destId="{88A402BE-9247-44AD-B919-F8C24DF131A4}" srcOrd="0" destOrd="0" presId="urn:microsoft.com/office/officeart/2005/8/layout/orgChart1"/>
    <dgm:cxn modelId="{EC44FFC8-E3C9-4463-AF77-CD417479E1B5}" srcId="{99C61249-1968-4816-B790-DCBB53D47DA2}" destId="{9C3475E6-3C4E-4CA4-A02E-1B6F62A60E71}" srcOrd="0" destOrd="0" parTransId="{3CEFCA52-FE77-43B1-9171-F3CE364B3017}" sibTransId="{AB763826-37DC-4489-90EC-CC44B5C3F32C}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D70DA6D3-D96D-4219-BDEA-52A9CF66883E}" type="presOf" srcId="{3DA90332-FE21-44E2-8D20-1F7FB6A2E249}" destId="{DB435949-6169-4A42-B1B3-EBDC3FEE00DA}" srcOrd="1" destOrd="0" presId="urn:microsoft.com/office/officeart/2005/8/layout/orgChart1"/>
    <dgm:cxn modelId="{AAD2D2D3-7AD2-4F47-97A3-96EE3EF01FFF}" type="presOf" srcId="{69391F5C-4C7D-4D77-8F93-12DBFFDC8EE0}" destId="{31BCA8F1-5166-4EC2-B34B-BC939B2F1316}" srcOrd="0" destOrd="0" presId="urn:microsoft.com/office/officeart/2005/8/layout/orgChart1"/>
    <dgm:cxn modelId="{D3E87FD5-ECA1-41F8-B248-AF76F8294594}" type="presOf" srcId="{702A2677-62E3-4455-82E8-51C9B7B1922D}" destId="{7F9B28A9-4100-420B-ABFD-3D0C1C2B8681}" srcOrd="1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E0D6CFE0-0EDD-48FA-B5CF-C9EE70E7CA58}" type="presOf" srcId="{312D453E-9957-4420-9C03-DD65A1C87C25}" destId="{8EA541C9-2B22-4C83-B7A2-E67715EE1342}" srcOrd="0" destOrd="0" presId="urn:microsoft.com/office/officeart/2005/8/layout/orgChart1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02FDE9E4-22C9-4FCE-9D56-6D28E4B2BD95}" srcId="{3DA90332-FE21-44E2-8D20-1F7FB6A2E249}" destId="{702A2677-62E3-4455-82E8-51C9B7B1922D}" srcOrd="0" destOrd="0" parTransId="{09C2129A-2337-451C-BE8E-F1A14CC6EC98}" sibTransId="{8D0D6486-DBFE-46D2-B1B4-48854091D9D8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7AFDC5E9-37DE-4957-AD8B-78264E1699F3}" type="presOf" srcId="{09C2129A-2337-451C-BE8E-F1A14CC6EC98}" destId="{B248D60D-D374-44E5-BB7F-4D5E70ACF351}" srcOrd="0" destOrd="0" presId="urn:microsoft.com/office/officeart/2005/8/layout/orgChart1"/>
    <dgm:cxn modelId="{E50B89F9-B6A8-45D4-89AF-3B74E3DDA103}" type="presOf" srcId="{35F2D81F-F4F4-4F19-B863-B5D806898059}" destId="{636C1444-172B-4A3C-97DC-8748CE83DB64}" srcOrd="1" destOrd="0" presId="urn:microsoft.com/office/officeart/2005/8/layout/orgChart1"/>
    <dgm:cxn modelId="{D9DAC2FC-ADED-4BF7-8ED6-58AB4012D84D}" type="presOf" srcId="{3DA90332-FE21-44E2-8D20-1F7FB6A2E249}" destId="{21BBB259-9082-4D0C-961D-0D1961D54F33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85D7771-E45B-4D8F-A366-1D0D2A91CA13}" type="presParOf" srcId="{C8BA0162-7C93-43FF-8449-10E77540B4FB}" destId="{B1C71B77-8E13-4359-ABD9-300A7FF8B7E8}" srcOrd="0" destOrd="0" presId="urn:microsoft.com/office/officeart/2005/8/layout/orgChart1"/>
    <dgm:cxn modelId="{7BB03343-D51B-4227-A586-563CBCB3FD39}" type="presParOf" srcId="{C8BA0162-7C93-43FF-8449-10E77540B4FB}" destId="{12621FD0-6E5D-487C-8504-3FD94C6082CF}" srcOrd="1" destOrd="0" presId="urn:microsoft.com/office/officeart/2005/8/layout/orgChart1"/>
    <dgm:cxn modelId="{11C661DD-6F6D-44C4-8602-8A7F2D1F95BB}" type="presParOf" srcId="{12621FD0-6E5D-487C-8504-3FD94C6082CF}" destId="{29A6ADF9-B035-46C3-B64D-3E43D49453D8}" srcOrd="0" destOrd="0" presId="urn:microsoft.com/office/officeart/2005/8/layout/orgChart1"/>
    <dgm:cxn modelId="{138723DB-6A44-4335-938C-0648A713323E}" type="presParOf" srcId="{29A6ADF9-B035-46C3-B64D-3E43D49453D8}" destId="{25DDB313-263C-4F03-A861-B33834735336}" srcOrd="0" destOrd="0" presId="urn:microsoft.com/office/officeart/2005/8/layout/orgChart1"/>
    <dgm:cxn modelId="{A7BF71A5-8C11-431D-83CA-44390B6A7EED}" type="presParOf" srcId="{29A6ADF9-B035-46C3-B64D-3E43D49453D8}" destId="{32B9238C-8365-4D12-83CB-F25B85F270C4}" srcOrd="1" destOrd="0" presId="urn:microsoft.com/office/officeart/2005/8/layout/orgChart1"/>
    <dgm:cxn modelId="{B74D758A-F67E-4EBE-AC42-FB37A74E2B1A}" type="presParOf" srcId="{12621FD0-6E5D-487C-8504-3FD94C6082CF}" destId="{57D69309-66A1-4744-9D8A-1D4C011E9B3C}" srcOrd="1" destOrd="0" presId="urn:microsoft.com/office/officeart/2005/8/layout/orgChart1"/>
    <dgm:cxn modelId="{DF7994F5-1965-4829-B888-FABF86D000B2}" type="presParOf" srcId="{57D69309-66A1-4744-9D8A-1D4C011E9B3C}" destId="{88A402BE-9247-44AD-B919-F8C24DF131A4}" srcOrd="0" destOrd="0" presId="urn:microsoft.com/office/officeart/2005/8/layout/orgChart1"/>
    <dgm:cxn modelId="{A7432BBD-D9DA-4BEE-BAE6-C96472004BC8}" type="presParOf" srcId="{57D69309-66A1-4744-9D8A-1D4C011E9B3C}" destId="{54B77DA9-EBE3-4176-9575-783B3604C5A7}" srcOrd="1" destOrd="0" presId="urn:microsoft.com/office/officeart/2005/8/layout/orgChart1"/>
    <dgm:cxn modelId="{0AD04618-74B8-4DD9-8038-A791E2EE60A5}" type="presParOf" srcId="{54B77DA9-EBE3-4176-9575-783B3604C5A7}" destId="{0BC82F84-229B-4F1D-AF13-F07180C48D9C}" srcOrd="0" destOrd="0" presId="urn:microsoft.com/office/officeart/2005/8/layout/orgChart1"/>
    <dgm:cxn modelId="{8128C9FB-76DA-4E76-912A-C2667F09442E}" type="presParOf" srcId="{0BC82F84-229B-4F1D-AF13-F07180C48D9C}" destId="{CCA08495-E859-4541-B2C9-E06FD5FC7665}" srcOrd="0" destOrd="0" presId="urn:microsoft.com/office/officeart/2005/8/layout/orgChart1"/>
    <dgm:cxn modelId="{E7BF0882-1CE4-4616-98B5-0EB2CB9C7DDD}" type="presParOf" srcId="{0BC82F84-229B-4F1D-AF13-F07180C48D9C}" destId="{FFF79448-6461-4433-B3BB-59092C11A412}" srcOrd="1" destOrd="0" presId="urn:microsoft.com/office/officeart/2005/8/layout/orgChart1"/>
    <dgm:cxn modelId="{FE8227AF-6892-45FC-9CED-41C825580BA5}" type="presParOf" srcId="{54B77DA9-EBE3-4176-9575-783B3604C5A7}" destId="{69D907EE-46BB-453D-867F-0D056BB32356}" srcOrd="1" destOrd="0" presId="urn:microsoft.com/office/officeart/2005/8/layout/orgChart1"/>
    <dgm:cxn modelId="{C124089A-9062-474C-B497-60B158E24DEB}" type="presParOf" srcId="{54B77DA9-EBE3-4176-9575-783B3604C5A7}" destId="{44F1309F-6C7F-43B0-8A6F-599DD11CEB3B}" srcOrd="2" destOrd="0" presId="urn:microsoft.com/office/officeart/2005/8/layout/orgChart1"/>
    <dgm:cxn modelId="{F8578E94-A695-44BB-A416-15A9A98B5A3D}" type="presParOf" srcId="{12621FD0-6E5D-487C-8504-3FD94C6082CF}" destId="{C7342598-1AA7-4AC9-9CFE-2A7FCECE8AAC}" srcOrd="2" destOrd="0" presId="urn:microsoft.com/office/officeart/2005/8/layout/orgChart1"/>
    <dgm:cxn modelId="{FFAA03DC-6F0D-46E1-B6A6-B2B7F6CBEE98}" type="presParOf" srcId="{C8BA0162-7C93-43FF-8449-10E77540B4FB}" destId="{9DA54BFA-0B2C-492F-BD29-5728D0D7B2E4}" srcOrd="2" destOrd="0" presId="urn:microsoft.com/office/officeart/2005/8/layout/orgChart1"/>
    <dgm:cxn modelId="{D98A8423-D693-4F86-BC1E-257295CB4DBD}" type="presParOf" srcId="{C8BA0162-7C93-43FF-8449-10E77540B4FB}" destId="{CC6522B1-E5A6-4919-94B4-876159B8761E}" srcOrd="3" destOrd="0" presId="urn:microsoft.com/office/officeart/2005/8/layout/orgChart1"/>
    <dgm:cxn modelId="{FC9A71EF-3604-440F-B386-371B63B4A3A5}" type="presParOf" srcId="{CC6522B1-E5A6-4919-94B4-876159B8761E}" destId="{04810921-7871-4ACD-A9A3-B7CD61CA49B9}" srcOrd="0" destOrd="0" presId="urn:microsoft.com/office/officeart/2005/8/layout/orgChart1"/>
    <dgm:cxn modelId="{F00BE877-5686-4804-9221-F97BA401A586}" type="presParOf" srcId="{04810921-7871-4ACD-A9A3-B7CD61CA49B9}" destId="{21BBB259-9082-4D0C-961D-0D1961D54F33}" srcOrd="0" destOrd="0" presId="urn:microsoft.com/office/officeart/2005/8/layout/orgChart1"/>
    <dgm:cxn modelId="{2498B77C-A38E-45D0-B07A-14BD8967A576}" type="presParOf" srcId="{04810921-7871-4ACD-A9A3-B7CD61CA49B9}" destId="{DB435949-6169-4A42-B1B3-EBDC3FEE00DA}" srcOrd="1" destOrd="0" presId="urn:microsoft.com/office/officeart/2005/8/layout/orgChart1"/>
    <dgm:cxn modelId="{B5730DF3-5C51-4DBC-86A9-AA80E7F9C7F6}" type="presParOf" srcId="{CC6522B1-E5A6-4919-94B4-876159B8761E}" destId="{11E208C0-D7B5-4E13-9233-B237B731E8A9}" srcOrd="1" destOrd="0" presId="urn:microsoft.com/office/officeart/2005/8/layout/orgChart1"/>
    <dgm:cxn modelId="{24E27882-1FD7-4D7D-B678-B22E7667EAB4}" type="presParOf" srcId="{11E208C0-D7B5-4E13-9233-B237B731E8A9}" destId="{B248D60D-D374-44E5-BB7F-4D5E70ACF351}" srcOrd="0" destOrd="0" presId="urn:microsoft.com/office/officeart/2005/8/layout/orgChart1"/>
    <dgm:cxn modelId="{547D987A-57E2-446F-834E-770293A11A91}" type="presParOf" srcId="{11E208C0-D7B5-4E13-9233-B237B731E8A9}" destId="{A6B724DB-A650-48AC-8D6A-244076D0D9C0}" srcOrd="1" destOrd="0" presId="urn:microsoft.com/office/officeart/2005/8/layout/orgChart1"/>
    <dgm:cxn modelId="{CAA9E8D4-F0CF-4C23-94FE-D7DCB885335A}" type="presParOf" srcId="{A6B724DB-A650-48AC-8D6A-244076D0D9C0}" destId="{0745685B-0F6E-4989-94CB-A21C9EC0D8DA}" srcOrd="0" destOrd="0" presId="urn:microsoft.com/office/officeart/2005/8/layout/orgChart1"/>
    <dgm:cxn modelId="{198BD711-4843-485C-B414-96C21B3C9F5E}" type="presParOf" srcId="{0745685B-0F6E-4989-94CB-A21C9EC0D8DA}" destId="{526D38FB-3BC4-4964-8E79-14E86535692B}" srcOrd="0" destOrd="0" presId="urn:microsoft.com/office/officeart/2005/8/layout/orgChart1"/>
    <dgm:cxn modelId="{D90AFCB9-13AB-4158-99FF-0506FC609F42}" type="presParOf" srcId="{0745685B-0F6E-4989-94CB-A21C9EC0D8DA}" destId="{7F9B28A9-4100-420B-ABFD-3D0C1C2B8681}" srcOrd="1" destOrd="0" presId="urn:microsoft.com/office/officeart/2005/8/layout/orgChart1"/>
    <dgm:cxn modelId="{A035DBF7-E4C2-41CF-9E7E-3C677E98E117}" type="presParOf" srcId="{A6B724DB-A650-48AC-8D6A-244076D0D9C0}" destId="{53E9E62A-F05F-4C5A-9378-AC18C8201B71}" srcOrd="1" destOrd="0" presId="urn:microsoft.com/office/officeart/2005/8/layout/orgChart1"/>
    <dgm:cxn modelId="{3A576561-B34C-440F-856C-AA9D933DB977}" type="presParOf" srcId="{53E9E62A-F05F-4C5A-9378-AC18C8201B71}" destId="{97996D41-5601-4ED7-9375-D7195A15F304}" srcOrd="0" destOrd="0" presId="urn:microsoft.com/office/officeart/2005/8/layout/orgChart1"/>
    <dgm:cxn modelId="{30818E45-247E-41F6-BC11-CBF201AD3B09}" type="presParOf" srcId="{53E9E62A-F05F-4C5A-9378-AC18C8201B71}" destId="{A4876DBF-29B6-4A8B-8A7F-BB26FD196D51}" srcOrd="1" destOrd="0" presId="urn:microsoft.com/office/officeart/2005/8/layout/orgChart1"/>
    <dgm:cxn modelId="{5807738D-D772-4C8B-96B0-D1F9CE588751}" type="presParOf" srcId="{A4876DBF-29B6-4A8B-8A7F-BB26FD196D51}" destId="{C35FDF51-A526-4C0F-B160-D05F827476E1}" srcOrd="0" destOrd="0" presId="urn:microsoft.com/office/officeart/2005/8/layout/orgChart1"/>
    <dgm:cxn modelId="{1FB7F482-BAC7-4850-847E-FC140F2DA3DD}" type="presParOf" srcId="{C35FDF51-A526-4C0F-B160-D05F827476E1}" destId="{8FEDDEFA-5430-40DC-941D-94F515639D24}" srcOrd="0" destOrd="0" presId="urn:microsoft.com/office/officeart/2005/8/layout/orgChart1"/>
    <dgm:cxn modelId="{C7C94476-BBE2-4918-9889-3F29F19A463D}" type="presParOf" srcId="{C35FDF51-A526-4C0F-B160-D05F827476E1}" destId="{636C1444-172B-4A3C-97DC-8748CE83DB64}" srcOrd="1" destOrd="0" presId="urn:microsoft.com/office/officeart/2005/8/layout/orgChart1"/>
    <dgm:cxn modelId="{574146BA-B85C-492E-8F29-357410B50F78}" type="presParOf" srcId="{A4876DBF-29B6-4A8B-8A7F-BB26FD196D51}" destId="{E1AD5390-8359-400D-A745-B9A0ABFB6B3E}" srcOrd="1" destOrd="0" presId="urn:microsoft.com/office/officeart/2005/8/layout/orgChart1"/>
    <dgm:cxn modelId="{DB0C0D60-7FB1-4D90-881F-625971DB292C}" type="presParOf" srcId="{E1AD5390-8359-400D-A745-B9A0ABFB6B3E}" destId="{736E480B-1EB2-4245-9F80-B289026F0D56}" srcOrd="0" destOrd="0" presId="urn:microsoft.com/office/officeart/2005/8/layout/orgChart1"/>
    <dgm:cxn modelId="{59BBF02F-97FB-4F6E-88B8-F2F1B76A376B}" type="presParOf" srcId="{E1AD5390-8359-400D-A745-B9A0ABFB6B3E}" destId="{047678F1-9FE7-4044-B9CF-B436DBEA7454}" srcOrd="1" destOrd="0" presId="urn:microsoft.com/office/officeart/2005/8/layout/orgChart1"/>
    <dgm:cxn modelId="{65EBDDCD-BDFA-432D-9794-F468901FAE74}" type="presParOf" srcId="{047678F1-9FE7-4044-B9CF-B436DBEA7454}" destId="{9981F025-7A39-4276-B1BC-CC40561837F6}" srcOrd="0" destOrd="0" presId="urn:microsoft.com/office/officeart/2005/8/layout/orgChart1"/>
    <dgm:cxn modelId="{86324F05-F4C7-46E5-B740-16B0650BF75D}" type="presParOf" srcId="{9981F025-7A39-4276-B1BC-CC40561837F6}" destId="{37EE5CE4-99FE-4797-80B4-8C62A39100DF}" srcOrd="0" destOrd="0" presId="urn:microsoft.com/office/officeart/2005/8/layout/orgChart1"/>
    <dgm:cxn modelId="{88706696-D425-458B-9162-A9D8DD55CD16}" type="presParOf" srcId="{9981F025-7A39-4276-B1BC-CC40561837F6}" destId="{B50916CF-3FEE-4F42-ACDF-150183AB6A84}" srcOrd="1" destOrd="0" presId="urn:microsoft.com/office/officeart/2005/8/layout/orgChart1"/>
    <dgm:cxn modelId="{AB029441-E82C-4F50-995D-84CD4E004594}" type="presParOf" srcId="{047678F1-9FE7-4044-B9CF-B436DBEA7454}" destId="{CDCE84B1-184B-4778-99B2-06502CD6464E}" srcOrd="1" destOrd="0" presId="urn:microsoft.com/office/officeart/2005/8/layout/orgChart1"/>
    <dgm:cxn modelId="{47E01D81-BDA6-4424-BD31-57D411F00CDB}" type="presParOf" srcId="{047678F1-9FE7-4044-B9CF-B436DBEA7454}" destId="{E4A9AE05-6326-4322-B145-EB8230AB7031}" srcOrd="2" destOrd="0" presId="urn:microsoft.com/office/officeart/2005/8/layout/orgChart1"/>
    <dgm:cxn modelId="{1D72E0CE-B4CE-4233-BB33-26FA822C5363}" type="presParOf" srcId="{A4876DBF-29B6-4A8B-8A7F-BB26FD196D51}" destId="{2C70952B-DFD0-464F-8E2F-F97CB21DB413}" srcOrd="2" destOrd="0" presId="urn:microsoft.com/office/officeart/2005/8/layout/orgChart1"/>
    <dgm:cxn modelId="{62502DA0-5376-49D2-9CC3-BD7DCDF7696C}" type="presParOf" srcId="{53E9E62A-F05F-4C5A-9378-AC18C8201B71}" destId="{C35DE6CD-1457-4629-9560-C39BE72C27E1}" srcOrd="2" destOrd="0" presId="urn:microsoft.com/office/officeart/2005/8/layout/orgChart1"/>
    <dgm:cxn modelId="{F09B847A-4F59-4516-986A-1E21168C514B}" type="presParOf" srcId="{53E9E62A-F05F-4C5A-9378-AC18C8201B71}" destId="{65641F2D-2C53-49B3-B27E-A25AC8D407C7}" srcOrd="3" destOrd="0" presId="urn:microsoft.com/office/officeart/2005/8/layout/orgChart1"/>
    <dgm:cxn modelId="{FB4A5357-15EF-44F2-81DC-4F5C37989248}" type="presParOf" srcId="{65641F2D-2C53-49B3-B27E-A25AC8D407C7}" destId="{FCBA927E-0FC1-4B8C-B48F-A2BD8CA5B5AE}" srcOrd="0" destOrd="0" presId="urn:microsoft.com/office/officeart/2005/8/layout/orgChart1"/>
    <dgm:cxn modelId="{7B0CFF8E-FCC0-4204-A351-C55DFFA86A28}" type="presParOf" srcId="{FCBA927E-0FC1-4B8C-B48F-A2BD8CA5B5AE}" destId="{31BCA8F1-5166-4EC2-B34B-BC939B2F1316}" srcOrd="0" destOrd="0" presId="urn:microsoft.com/office/officeart/2005/8/layout/orgChart1"/>
    <dgm:cxn modelId="{D0FDB887-D8F1-4D91-8D99-192F47A97C14}" type="presParOf" srcId="{FCBA927E-0FC1-4B8C-B48F-A2BD8CA5B5AE}" destId="{6E349166-1DDB-48C4-87D8-F940EF02BBC8}" srcOrd="1" destOrd="0" presId="urn:microsoft.com/office/officeart/2005/8/layout/orgChart1"/>
    <dgm:cxn modelId="{684B8F9F-0AFB-49D8-808D-73291B06560E}" type="presParOf" srcId="{65641F2D-2C53-49B3-B27E-A25AC8D407C7}" destId="{76700038-B1D6-4710-82C3-2DF17811F834}" srcOrd="1" destOrd="0" presId="urn:microsoft.com/office/officeart/2005/8/layout/orgChart1"/>
    <dgm:cxn modelId="{989D9412-01C5-47FA-9724-0B4A1945119F}" type="presParOf" srcId="{76700038-B1D6-4710-82C3-2DF17811F834}" destId="{8EA541C9-2B22-4C83-B7A2-E67715EE1342}" srcOrd="0" destOrd="0" presId="urn:microsoft.com/office/officeart/2005/8/layout/orgChart1"/>
    <dgm:cxn modelId="{B4BA39BA-F522-44D0-9FE9-09B5907C63C5}" type="presParOf" srcId="{76700038-B1D6-4710-82C3-2DF17811F834}" destId="{203EAD84-BE0F-48BA-A79D-49A8406A9289}" srcOrd="1" destOrd="0" presId="urn:microsoft.com/office/officeart/2005/8/layout/orgChart1"/>
    <dgm:cxn modelId="{12D86D98-B2FC-440E-B8CB-BADF044FF586}" type="presParOf" srcId="{203EAD84-BE0F-48BA-A79D-49A8406A9289}" destId="{C7C94542-2B33-4FE7-AB35-F2FEC335977A}" srcOrd="0" destOrd="0" presId="urn:microsoft.com/office/officeart/2005/8/layout/orgChart1"/>
    <dgm:cxn modelId="{952AB08E-6B61-409D-81CB-157286995BAB}" type="presParOf" srcId="{C7C94542-2B33-4FE7-AB35-F2FEC335977A}" destId="{6708D213-E825-48AF-BE56-204ED4986FBA}" srcOrd="0" destOrd="0" presId="urn:microsoft.com/office/officeart/2005/8/layout/orgChart1"/>
    <dgm:cxn modelId="{08A7E219-F356-4F22-A0B7-9982C0254C85}" type="presParOf" srcId="{C7C94542-2B33-4FE7-AB35-F2FEC335977A}" destId="{A4AF0350-1A10-481D-90E9-0FBC7714EE3F}" srcOrd="1" destOrd="0" presId="urn:microsoft.com/office/officeart/2005/8/layout/orgChart1"/>
    <dgm:cxn modelId="{D426B46C-B49A-4139-A205-0B2D0075653D}" type="presParOf" srcId="{203EAD84-BE0F-48BA-A79D-49A8406A9289}" destId="{A4E6CB47-54DE-409A-9C8F-30EE3BD4E973}" srcOrd="1" destOrd="0" presId="urn:microsoft.com/office/officeart/2005/8/layout/orgChart1"/>
    <dgm:cxn modelId="{9476E842-7006-4AB6-B5AA-534F91ECBDF6}" type="presParOf" srcId="{203EAD84-BE0F-48BA-A79D-49A8406A9289}" destId="{608CC719-3A87-4B2A-91BE-B3D2B49346A3}" srcOrd="2" destOrd="0" presId="urn:microsoft.com/office/officeart/2005/8/layout/orgChart1"/>
    <dgm:cxn modelId="{269A4269-DFD4-4B45-94A4-D00F9AEF4FCC}" type="presParOf" srcId="{65641F2D-2C53-49B3-B27E-A25AC8D407C7}" destId="{754C674C-46ED-4420-A6F3-926BFC187A5D}" srcOrd="2" destOrd="0" presId="urn:microsoft.com/office/officeart/2005/8/layout/orgChart1"/>
    <dgm:cxn modelId="{DE3F474E-AD19-4275-BF47-44BFAE6EB2A2}" type="presParOf" srcId="{A6B724DB-A650-48AC-8D6A-244076D0D9C0}" destId="{B3C61B28-FD31-4664-A0B0-66C013B2DD66}" srcOrd="2" destOrd="0" presId="urn:microsoft.com/office/officeart/2005/8/layout/orgChart1"/>
    <dgm:cxn modelId="{F20C6821-1179-4A60-AFC8-7A21A76A4A32}" type="presParOf" srcId="{CC6522B1-E5A6-4919-94B4-876159B8761E}" destId="{6690DDA9-C2B4-4467-A49C-D232C7FD1B55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/>
      <dgm:t>
        <a:bodyPr/>
        <a:lstStyle/>
        <a:p>
          <a:r>
            <a:rPr lang="en-IN" dirty="0"/>
            <a:t>Hollywood</a:t>
          </a:r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3DA90332-FE21-44E2-8D20-1F7FB6A2E249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5EA6AFF-352D-4806-962E-0C616D736B64}" type="parTrans" cxnId="{7B470715-86AE-4F70-850D-9ACC70226316}">
      <dgm:prSet/>
      <dgm:spPr/>
      <dgm:t>
        <a:bodyPr/>
        <a:lstStyle/>
        <a:p>
          <a:endParaRPr lang="en-IN"/>
        </a:p>
      </dgm:t>
    </dgm:pt>
    <dgm:pt modelId="{10084399-2855-4F3F-AC72-2C1767CEAC30}" type="sibTrans" cxnId="{7B470715-86AE-4F70-850D-9ACC70226316}">
      <dgm:prSet/>
      <dgm:spPr/>
      <dgm:t>
        <a:bodyPr/>
        <a:lstStyle/>
        <a:p>
          <a:endParaRPr lang="en-IN"/>
        </a:p>
      </dgm:t>
    </dgm:pt>
    <dgm:pt modelId="{702A2677-62E3-4455-82E8-51C9B7B1922D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09C2129A-2337-451C-BE8E-F1A14CC6EC98}" type="parTrans" cxnId="{02FDE9E4-22C9-4FCE-9D56-6D28E4B2BD95}">
      <dgm:prSet/>
      <dgm:spPr/>
      <dgm:t>
        <a:bodyPr/>
        <a:lstStyle/>
        <a:p>
          <a:endParaRPr lang="en-IN"/>
        </a:p>
      </dgm:t>
    </dgm:pt>
    <dgm:pt modelId="{8D0D6486-DBFE-46D2-B1B4-48854091D9D8}" type="sibTrans" cxnId="{02FDE9E4-22C9-4FCE-9D56-6D28E4B2BD95}">
      <dgm:prSet/>
      <dgm:spPr/>
      <dgm:t>
        <a:bodyPr/>
        <a:lstStyle/>
        <a:p>
          <a:endParaRPr lang="en-IN"/>
        </a:p>
      </dgm:t>
    </dgm:pt>
    <dgm:pt modelId="{35F2D81F-F4F4-4F19-B863-B5D806898059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A0F1DC4A-DE73-4D09-BC53-7F5AA371B57B}" type="parTrans" cxnId="{75E7F48A-CF77-4A7E-8951-F6EA66172DA5}">
      <dgm:prSet/>
      <dgm:spPr/>
      <dgm:t>
        <a:bodyPr/>
        <a:lstStyle/>
        <a:p>
          <a:endParaRPr lang="en-IN"/>
        </a:p>
      </dgm:t>
    </dgm:pt>
    <dgm:pt modelId="{DC02853E-50AB-45C4-9A19-F28985F85873}" type="sibTrans" cxnId="{75E7F48A-CF77-4A7E-8951-F6EA66172DA5}">
      <dgm:prSet/>
      <dgm:spPr/>
      <dgm:t>
        <a:bodyPr/>
        <a:lstStyle/>
        <a:p>
          <a:endParaRPr lang="en-IN"/>
        </a:p>
      </dgm:t>
    </dgm:pt>
    <dgm:pt modelId="{69391F5C-4C7D-4D77-8F93-12DBFFDC8EE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CFB6016D-FFBE-4C76-BB34-F3C1A505C1F3}" type="parTrans" cxnId="{00658059-A16B-496D-B88E-988FD8DAB6DE}">
      <dgm:prSet/>
      <dgm:spPr/>
      <dgm:t>
        <a:bodyPr/>
        <a:lstStyle/>
        <a:p>
          <a:endParaRPr lang="en-IN"/>
        </a:p>
      </dgm:t>
    </dgm:pt>
    <dgm:pt modelId="{C6186F2A-8645-4887-A68D-80E035FFEED1}" type="sibTrans" cxnId="{00658059-A16B-496D-B88E-988FD8DAB6DE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9C3475E6-3C4E-4CA4-A02E-1B6F62A60E71}">
      <dgm:prSet phldrT="[Text]"/>
      <dgm:spPr>
        <a:solidFill>
          <a:srgbClr val="92D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3CEFCA52-FE77-43B1-9171-F3CE364B3017}" type="parTrans" cxnId="{EC44FFC8-E3C9-4463-AF77-CD417479E1B5}">
      <dgm:prSet/>
      <dgm:spPr/>
      <dgm:t>
        <a:bodyPr/>
        <a:lstStyle/>
        <a:p>
          <a:endParaRPr lang="en-IN"/>
        </a:p>
      </dgm:t>
    </dgm:pt>
    <dgm:pt modelId="{AB763826-37DC-4489-90EC-CC44B5C3F32C}" type="sibTrans" cxnId="{EC44FFC8-E3C9-4463-AF77-CD417479E1B5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3E5ACDED-0354-4182-BBDE-E0CF89CDC4BC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Jab we met</a:t>
          </a:r>
        </a:p>
      </dgm:t>
    </dgm:pt>
    <dgm:pt modelId="{312D453E-9957-4420-9C03-DD65A1C87C25}" type="parTrans" cxnId="{3C447C63-4ABF-4828-BABF-142F86D5C697}">
      <dgm:prSet/>
      <dgm:spPr/>
      <dgm:t>
        <a:bodyPr/>
        <a:lstStyle/>
        <a:p>
          <a:endParaRPr lang="en-IN"/>
        </a:p>
      </dgm:t>
    </dgm:pt>
    <dgm:pt modelId="{ADC7F986-30D0-417F-9B81-A21E8CDDCA5E}" type="sibTrans" cxnId="{3C447C63-4ABF-4828-BABF-142F86D5C697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0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0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0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0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0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0"/>
      <dgm:spPr/>
    </dgm:pt>
    <dgm:pt modelId="{57D69309-66A1-4744-9D8A-1D4C011E9B3C}" type="pres">
      <dgm:prSet presAssocID="{99C61249-1968-4816-B790-DCBB53D47DA2}" presName="hierChild4" presStyleCnt="0"/>
      <dgm:spPr/>
    </dgm:pt>
    <dgm:pt modelId="{88A402BE-9247-44AD-B919-F8C24DF131A4}" type="pres">
      <dgm:prSet presAssocID="{3CEFCA52-FE77-43B1-9171-F3CE364B3017}" presName="Name37" presStyleLbl="parChTrans1D4" presStyleIdx="2" presStyleCnt="10"/>
      <dgm:spPr/>
    </dgm:pt>
    <dgm:pt modelId="{54B77DA9-EBE3-4176-9575-783B3604C5A7}" type="pres">
      <dgm:prSet presAssocID="{9C3475E6-3C4E-4CA4-A02E-1B6F62A60E71}" presName="hierRoot2" presStyleCnt="0">
        <dgm:presLayoutVars>
          <dgm:hierBranch val="init"/>
        </dgm:presLayoutVars>
      </dgm:prSet>
      <dgm:spPr/>
    </dgm:pt>
    <dgm:pt modelId="{0BC82F84-229B-4F1D-AF13-F07180C48D9C}" type="pres">
      <dgm:prSet presAssocID="{9C3475E6-3C4E-4CA4-A02E-1B6F62A60E71}" presName="rootComposite" presStyleCnt="0"/>
      <dgm:spPr/>
    </dgm:pt>
    <dgm:pt modelId="{CCA08495-E859-4541-B2C9-E06FD5FC7665}" type="pres">
      <dgm:prSet presAssocID="{9C3475E6-3C4E-4CA4-A02E-1B6F62A60E71}" presName="rootText" presStyleLbl="node4" presStyleIdx="2" presStyleCnt="10">
        <dgm:presLayoutVars>
          <dgm:chPref val="3"/>
        </dgm:presLayoutVars>
      </dgm:prSet>
      <dgm:spPr/>
    </dgm:pt>
    <dgm:pt modelId="{FFF79448-6461-4433-B3BB-59092C11A412}" type="pres">
      <dgm:prSet presAssocID="{9C3475E6-3C4E-4CA4-A02E-1B6F62A60E71}" presName="rootConnector" presStyleLbl="node4" presStyleIdx="2" presStyleCnt="10"/>
      <dgm:spPr/>
    </dgm:pt>
    <dgm:pt modelId="{69D907EE-46BB-453D-867F-0D056BB32356}" type="pres">
      <dgm:prSet presAssocID="{9C3475E6-3C4E-4CA4-A02E-1B6F62A60E71}" presName="hierChild4" presStyleCnt="0"/>
      <dgm:spPr/>
    </dgm:pt>
    <dgm:pt modelId="{44F1309F-6C7F-43B0-8A6F-599DD11CEB3B}" type="pres">
      <dgm:prSet presAssocID="{9C3475E6-3C4E-4CA4-A02E-1B6F62A60E71}" presName="hierChild5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9DA54BFA-0B2C-492F-BD29-5728D0D7B2E4}" type="pres">
      <dgm:prSet presAssocID="{F5EA6AFF-352D-4806-962E-0C616D736B64}" presName="Name37" presStyleLbl="parChTrans1D4" presStyleIdx="3" presStyleCnt="10"/>
      <dgm:spPr/>
    </dgm:pt>
    <dgm:pt modelId="{CC6522B1-E5A6-4919-94B4-876159B8761E}" type="pres">
      <dgm:prSet presAssocID="{3DA90332-FE21-44E2-8D20-1F7FB6A2E249}" presName="hierRoot2" presStyleCnt="0">
        <dgm:presLayoutVars>
          <dgm:hierBranch val="init"/>
        </dgm:presLayoutVars>
      </dgm:prSet>
      <dgm:spPr/>
    </dgm:pt>
    <dgm:pt modelId="{04810921-7871-4ACD-A9A3-B7CD61CA49B9}" type="pres">
      <dgm:prSet presAssocID="{3DA90332-FE21-44E2-8D20-1F7FB6A2E249}" presName="rootComposite" presStyleCnt="0"/>
      <dgm:spPr/>
    </dgm:pt>
    <dgm:pt modelId="{21BBB259-9082-4D0C-961D-0D1961D54F33}" type="pres">
      <dgm:prSet presAssocID="{3DA90332-FE21-44E2-8D20-1F7FB6A2E249}" presName="rootText" presStyleLbl="node4" presStyleIdx="3" presStyleCnt="10">
        <dgm:presLayoutVars>
          <dgm:chPref val="3"/>
        </dgm:presLayoutVars>
      </dgm:prSet>
      <dgm:spPr/>
    </dgm:pt>
    <dgm:pt modelId="{DB435949-6169-4A42-B1B3-EBDC3FEE00DA}" type="pres">
      <dgm:prSet presAssocID="{3DA90332-FE21-44E2-8D20-1F7FB6A2E249}" presName="rootConnector" presStyleLbl="node4" presStyleIdx="3" presStyleCnt="10"/>
      <dgm:spPr/>
    </dgm:pt>
    <dgm:pt modelId="{11E208C0-D7B5-4E13-9233-B237B731E8A9}" type="pres">
      <dgm:prSet presAssocID="{3DA90332-FE21-44E2-8D20-1F7FB6A2E249}" presName="hierChild4" presStyleCnt="0"/>
      <dgm:spPr/>
    </dgm:pt>
    <dgm:pt modelId="{B248D60D-D374-44E5-BB7F-4D5E70ACF351}" type="pres">
      <dgm:prSet presAssocID="{09C2129A-2337-451C-BE8E-F1A14CC6EC98}" presName="Name37" presStyleLbl="parChTrans1D4" presStyleIdx="4" presStyleCnt="10"/>
      <dgm:spPr/>
    </dgm:pt>
    <dgm:pt modelId="{A6B724DB-A650-48AC-8D6A-244076D0D9C0}" type="pres">
      <dgm:prSet presAssocID="{702A2677-62E3-4455-82E8-51C9B7B1922D}" presName="hierRoot2" presStyleCnt="0">
        <dgm:presLayoutVars>
          <dgm:hierBranch val="init"/>
        </dgm:presLayoutVars>
      </dgm:prSet>
      <dgm:spPr/>
    </dgm:pt>
    <dgm:pt modelId="{0745685B-0F6E-4989-94CB-A21C9EC0D8DA}" type="pres">
      <dgm:prSet presAssocID="{702A2677-62E3-4455-82E8-51C9B7B1922D}" presName="rootComposite" presStyleCnt="0"/>
      <dgm:spPr/>
    </dgm:pt>
    <dgm:pt modelId="{526D38FB-3BC4-4964-8E79-14E86535692B}" type="pres">
      <dgm:prSet presAssocID="{702A2677-62E3-4455-82E8-51C9B7B1922D}" presName="rootText" presStyleLbl="node4" presStyleIdx="4" presStyleCnt="10">
        <dgm:presLayoutVars>
          <dgm:chPref val="3"/>
        </dgm:presLayoutVars>
      </dgm:prSet>
      <dgm:spPr/>
    </dgm:pt>
    <dgm:pt modelId="{7F9B28A9-4100-420B-ABFD-3D0C1C2B8681}" type="pres">
      <dgm:prSet presAssocID="{702A2677-62E3-4455-82E8-51C9B7B1922D}" presName="rootConnector" presStyleLbl="node4" presStyleIdx="4" presStyleCnt="10"/>
      <dgm:spPr/>
    </dgm:pt>
    <dgm:pt modelId="{53E9E62A-F05F-4C5A-9378-AC18C8201B71}" type="pres">
      <dgm:prSet presAssocID="{702A2677-62E3-4455-82E8-51C9B7B1922D}" presName="hierChild4" presStyleCnt="0"/>
      <dgm:spPr/>
    </dgm:pt>
    <dgm:pt modelId="{97996D41-5601-4ED7-9375-D7195A15F304}" type="pres">
      <dgm:prSet presAssocID="{A0F1DC4A-DE73-4D09-BC53-7F5AA371B57B}" presName="Name37" presStyleLbl="parChTrans1D4" presStyleIdx="5" presStyleCnt="10"/>
      <dgm:spPr/>
    </dgm:pt>
    <dgm:pt modelId="{A4876DBF-29B6-4A8B-8A7F-BB26FD196D51}" type="pres">
      <dgm:prSet presAssocID="{35F2D81F-F4F4-4F19-B863-B5D806898059}" presName="hierRoot2" presStyleCnt="0">
        <dgm:presLayoutVars>
          <dgm:hierBranch val="init"/>
        </dgm:presLayoutVars>
      </dgm:prSet>
      <dgm:spPr/>
    </dgm:pt>
    <dgm:pt modelId="{C35FDF51-A526-4C0F-B160-D05F827476E1}" type="pres">
      <dgm:prSet presAssocID="{35F2D81F-F4F4-4F19-B863-B5D806898059}" presName="rootComposite" presStyleCnt="0"/>
      <dgm:spPr/>
    </dgm:pt>
    <dgm:pt modelId="{8FEDDEFA-5430-40DC-941D-94F515639D24}" type="pres">
      <dgm:prSet presAssocID="{35F2D81F-F4F4-4F19-B863-B5D806898059}" presName="rootText" presStyleLbl="node4" presStyleIdx="5" presStyleCnt="10">
        <dgm:presLayoutVars>
          <dgm:chPref val="3"/>
        </dgm:presLayoutVars>
      </dgm:prSet>
      <dgm:spPr/>
    </dgm:pt>
    <dgm:pt modelId="{636C1444-172B-4A3C-97DC-8748CE83DB64}" type="pres">
      <dgm:prSet presAssocID="{35F2D81F-F4F4-4F19-B863-B5D806898059}" presName="rootConnector" presStyleLbl="node4" presStyleIdx="5" presStyleCnt="10"/>
      <dgm:spPr/>
    </dgm:pt>
    <dgm:pt modelId="{E1AD5390-8359-400D-A745-B9A0ABFB6B3E}" type="pres">
      <dgm:prSet presAssocID="{35F2D81F-F4F4-4F19-B863-B5D806898059}" presName="hierChild4" presStyleCnt="0"/>
      <dgm:spPr/>
    </dgm:pt>
    <dgm:pt modelId="{736E480B-1EB2-4245-9F80-B289026F0D56}" type="pres">
      <dgm:prSet presAssocID="{AE87FA4E-3579-42B0-9B6C-D86687495738}" presName="Name37" presStyleLbl="parChTrans1D4" presStyleIdx="6" presStyleCnt="10"/>
      <dgm:spPr/>
    </dgm:pt>
    <dgm:pt modelId="{047678F1-9FE7-4044-B9CF-B436DBEA7454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9981F025-7A39-4276-B1BC-CC40561837F6}" type="pres">
      <dgm:prSet presAssocID="{01035410-5298-46E9-B359-B53F3652C636}" presName="rootComposite" presStyleCnt="0"/>
      <dgm:spPr/>
    </dgm:pt>
    <dgm:pt modelId="{37EE5CE4-99FE-4797-80B4-8C62A39100DF}" type="pres">
      <dgm:prSet presAssocID="{01035410-5298-46E9-B359-B53F3652C636}" presName="rootText" presStyleLbl="node4" presStyleIdx="6" presStyleCnt="10">
        <dgm:presLayoutVars>
          <dgm:chPref val="3"/>
        </dgm:presLayoutVars>
      </dgm:prSet>
      <dgm:spPr/>
    </dgm:pt>
    <dgm:pt modelId="{B50916CF-3FEE-4F42-ACDF-150183AB6A84}" type="pres">
      <dgm:prSet presAssocID="{01035410-5298-46E9-B359-B53F3652C636}" presName="rootConnector" presStyleLbl="node4" presStyleIdx="6" presStyleCnt="10"/>
      <dgm:spPr/>
    </dgm:pt>
    <dgm:pt modelId="{CDCE84B1-184B-4778-99B2-06502CD6464E}" type="pres">
      <dgm:prSet presAssocID="{01035410-5298-46E9-B359-B53F3652C636}" presName="hierChild4" presStyleCnt="0"/>
      <dgm:spPr/>
    </dgm:pt>
    <dgm:pt modelId="{E4A9AE05-6326-4322-B145-EB8230AB7031}" type="pres">
      <dgm:prSet presAssocID="{01035410-5298-46E9-B359-B53F3652C636}" presName="hierChild5" presStyleCnt="0"/>
      <dgm:spPr/>
    </dgm:pt>
    <dgm:pt modelId="{2C70952B-DFD0-464F-8E2F-F97CB21DB413}" type="pres">
      <dgm:prSet presAssocID="{35F2D81F-F4F4-4F19-B863-B5D806898059}" presName="hierChild5" presStyleCnt="0"/>
      <dgm:spPr/>
    </dgm:pt>
    <dgm:pt modelId="{C35DE6CD-1457-4629-9560-C39BE72C27E1}" type="pres">
      <dgm:prSet presAssocID="{CFB6016D-FFBE-4C76-BB34-F3C1A505C1F3}" presName="Name37" presStyleLbl="parChTrans1D4" presStyleIdx="7" presStyleCnt="10"/>
      <dgm:spPr/>
    </dgm:pt>
    <dgm:pt modelId="{65641F2D-2C53-49B3-B27E-A25AC8D407C7}" type="pres">
      <dgm:prSet presAssocID="{69391F5C-4C7D-4D77-8F93-12DBFFDC8EE0}" presName="hierRoot2" presStyleCnt="0">
        <dgm:presLayoutVars>
          <dgm:hierBranch val="init"/>
        </dgm:presLayoutVars>
      </dgm:prSet>
      <dgm:spPr/>
    </dgm:pt>
    <dgm:pt modelId="{FCBA927E-0FC1-4B8C-B48F-A2BD8CA5B5AE}" type="pres">
      <dgm:prSet presAssocID="{69391F5C-4C7D-4D77-8F93-12DBFFDC8EE0}" presName="rootComposite" presStyleCnt="0"/>
      <dgm:spPr/>
    </dgm:pt>
    <dgm:pt modelId="{31BCA8F1-5166-4EC2-B34B-BC939B2F1316}" type="pres">
      <dgm:prSet presAssocID="{69391F5C-4C7D-4D77-8F93-12DBFFDC8EE0}" presName="rootText" presStyleLbl="node4" presStyleIdx="7" presStyleCnt="10">
        <dgm:presLayoutVars>
          <dgm:chPref val="3"/>
        </dgm:presLayoutVars>
      </dgm:prSet>
      <dgm:spPr/>
    </dgm:pt>
    <dgm:pt modelId="{6E349166-1DDB-48C4-87D8-F940EF02BBC8}" type="pres">
      <dgm:prSet presAssocID="{69391F5C-4C7D-4D77-8F93-12DBFFDC8EE0}" presName="rootConnector" presStyleLbl="node4" presStyleIdx="7" presStyleCnt="10"/>
      <dgm:spPr/>
    </dgm:pt>
    <dgm:pt modelId="{76700038-B1D6-4710-82C3-2DF17811F834}" type="pres">
      <dgm:prSet presAssocID="{69391F5C-4C7D-4D77-8F93-12DBFFDC8EE0}" presName="hierChild4" presStyleCnt="0"/>
      <dgm:spPr/>
    </dgm:pt>
    <dgm:pt modelId="{8EA541C9-2B22-4C83-B7A2-E67715EE1342}" type="pres">
      <dgm:prSet presAssocID="{312D453E-9957-4420-9C03-DD65A1C87C25}" presName="Name37" presStyleLbl="parChTrans1D4" presStyleIdx="8" presStyleCnt="10"/>
      <dgm:spPr/>
    </dgm:pt>
    <dgm:pt modelId="{203EAD84-BE0F-48BA-A79D-49A8406A9289}" type="pres">
      <dgm:prSet presAssocID="{3E5ACDED-0354-4182-BBDE-E0CF89CDC4BC}" presName="hierRoot2" presStyleCnt="0">
        <dgm:presLayoutVars>
          <dgm:hierBranch val="init"/>
        </dgm:presLayoutVars>
      </dgm:prSet>
      <dgm:spPr/>
    </dgm:pt>
    <dgm:pt modelId="{C7C94542-2B33-4FE7-AB35-F2FEC335977A}" type="pres">
      <dgm:prSet presAssocID="{3E5ACDED-0354-4182-BBDE-E0CF89CDC4BC}" presName="rootComposite" presStyleCnt="0"/>
      <dgm:spPr/>
    </dgm:pt>
    <dgm:pt modelId="{6708D213-E825-48AF-BE56-204ED4986FBA}" type="pres">
      <dgm:prSet presAssocID="{3E5ACDED-0354-4182-BBDE-E0CF89CDC4BC}" presName="rootText" presStyleLbl="node4" presStyleIdx="8" presStyleCnt="10">
        <dgm:presLayoutVars>
          <dgm:chPref val="3"/>
        </dgm:presLayoutVars>
      </dgm:prSet>
      <dgm:spPr/>
    </dgm:pt>
    <dgm:pt modelId="{A4AF0350-1A10-481D-90E9-0FBC7714EE3F}" type="pres">
      <dgm:prSet presAssocID="{3E5ACDED-0354-4182-BBDE-E0CF89CDC4BC}" presName="rootConnector" presStyleLbl="node4" presStyleIdx="8" presStyleCnt="10"/>
      <dgm:spPr/>
    </dgm:pt>
    <dgm:pt modelId="{A4E6CB47-54DE-409A-9C8F-30EE3BD4E973}" type="pres">
      <dgm:prSet presAssocID="{3E5ACDED-0354-4182-BBDE-E0CF89CDC4BC}" presName="hierChild4" presStyleCnt="0"/>
      <dgm:spPr/>
    </dgm:pt>
    <dgm:pt modelId="{608CC719-3A87-4B2A-91BE-B3D2B49346A3}" type="pres">
      <dgm:prSet presAssocID="{3E5ACDED-0354-4182-BBDE-E0CF89CDC4BC}" presName="hierChild5" presStyleCnt="0"/>
      <dgm:spPr/>
    </dgm:pt>
    <dgm:pt modelId="{754C674C-46ED-4420-A6F3-926BFC187A5D}" type="pres">
      <dgm:prSet presAssocID="{69391F5C-4C7D-4D77-8F93-12DBFFDC8EE0}" presName="hierChild5" presStyleCnt="0"/>
      <dgm:spPr/>
    </dgm:pt>
    <dgm:pt modelId="{B3C61B28-FD31-4664-A0B0-66C013B2DD66}" type="pres">
      <dgm:prSet presAssocID="{702A2677-62E3-4455-82E8-51C9B7B1922D}" presName="hierChild5" presStyleCnt="0"/>
      <dgm:spPr/>
    </dgm:pt>
    <dgm:pt modelId="{6690DDA9-C2B4-4467-A49C-D232C7FD1B55}" type="pres">
      <dgm:prSet presAssocID="{3DA90332-FE21-44E2-8D20-1F7FB6A2E249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9" presStyleCnt="10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9" presStyleCnt="10" custLinFactNeighborY="7462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9" presStyleCnt="10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9FD59C00-06BD-4021-9959-B51B0259A05E}" type="presOf" srcId="{3E5ACDED-0354-4182-BBDE-E0CF89CDC4BC}" destId="{A4AF0350-1A10-481D-90E9-0FBC7714EE3F}" srcOrd="1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B419EE11-F983-4208-9137-60379043C129}" type="presOf" srcId="{F5EA6AFF-352D-4806-962E-0C616D736B64}" destId="{9DA54BFA-0B2C-492F-BD29-5728D0D7B2E4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7760B14-9B6C-42B0-9CBB-5C183644D861}" type="presOf" srcId="{CFB6016D-FFBE-4C76-BB34-F3C1A505C1F3}" destId="{C35DE6CD-1457-4629-9560-C39BE72C27E1}" srcOrd="0" destOrd="0" presId="urn:microsoft.com/office/officeart/2005/8/layout/orgChart1"/>
    <dgm:cxn modelId="{7B470715-86AE-4F70-850D-9ACC70226316}" srcId="{DE43BB12-A81A-4631-9229-AB6348928D4A}" destId="{3DA90332-FE21-44E2-8D20-1F7FB6A2E249}" srcOrd="1" destOrd="0" parTransId="{F5EA6AFF-352D-4806-962E-0C616D736B64}" sibTransId="{10084399-2855-4F3F-AC72-2C1767CEAC30}"/>
    <dgm:cxn modelId="{DC3A2718-3F3A-4A75-B845-0F593F2E33AA}" type="presOf" srcId="{AE87FA4E-3579-42B0-9B6C-D86687495738}" destId="{736E480B-1EB2-4245-9F80-B289026F0D56}" srcOrd="0" destOrd="0" presId="urn:microsoft.com/office/officeart/2005/8/layout/orgChart1"/>
    <dgm:cxn modelId="{D24C5424-3DB6-42A4-A930-88AAB6F144F2}" type="presOf" srcId="{3E5ACDED-0354-4182-BBDE-E0CF89CDC4BC}" destId="{6708D213-E825-48AF-BE56-204ED4986FBA}" srcOrd="0" destOrd="0" presId="urn:microsoft.com/office/officeart/2005/8/layout/orgChart1"/>
    <dgm:cxn modelId="{4AEC4826-CD7D-4647-80A7-0503C8C91E28}" type="presOf" srcId="{A0F1DC4A-DE73-4D09-BC53-7F5AA371B57B}" destId="{97996D41-5601-4ED7-9375-D7195A15F304}" srcOrd="0" destOrd="0" presId="urn:microsoft.com/office/officeart/2005/8/layout/orgChart1"/>
    <dgm:cxn modelId="{89885628-8841-482B-A174-C7D48B3944EF}" type="presOf" srcId="{35F2D81F-F4F4-4F19-B863-B5D806898059}" destId="{8FEDDEFA-5430-40DC-941D-94F515639D24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46AE2940-F704-4EE6-9BC2-34A15F86D6E3}" type="presOf" srcId="{9C3475E6-3C4E-4CA4-A02E-1B6F62A60E71}" destId="{CCA08495-E859-4541-B2C9-E06FD5FC7665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3C447C63-4ABF-4828-BABF-142F86D5C697}" srcId="{69391F5C-4C7D-4D77-8F93-12DBFFDC8EE0}" destId="{3E5ACDED-0354-4182-BBDE-E0CF89CDC4BC}" srcOrd="0" destOrd="0" parTransId="{312D453E-9957-4420-9C03-DD65A1C87C25}" sibTransId="{ADC7F986-30D0-417F-9B81-A21E8CDDCA5E}"/>
    <dgm:cxn modelId="{A1088A63-BCDF-413B-BC04-7048FF280D28}" type="presOf" srcId="{01035410-5298-46E9-B359-B53F3652C636}" destId="{37EE5CE4-99FE-4797-80B4-8C62A39100D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915CCF6C-6209-4E5C-BF01-AA7266A0F02B}" type="presOf" srcId="{01035410-5298-46E9-B359-B53F3652C636}" destId="{B50916CF-3FEE-4F42-ACDF-150183AB6A84}" srcOrd="1" destOrd="0" presId="urn:microsoft.com/office/officeart/2005/8/layout/orgChart1"/>
    <dgm:cxn modelId="{19655651-5658-4A11-80D3-7F9B8FD1BF49}" type="presOf" srcId="{69391F5C-4C7D-4D77-8F93-12DBFFDC8EE0}" destId="{6E349166-1DDB-48C4-87D8-F940EF02BBC8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B3217F72-0E7B-4041-9A4B-7EAEDB6507BB}" type="presOf" srcId="{99C61249-1968-4816-B790-DCBB53D47DA2}" destId="{32B9238C-8365-4D12-83CB-F25B85F270C4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00658059-A16B-496D-B88E-988FD8DAB6DE}" srcId="{702A2677-62E3-4455-82E8-51C9B7B1922D}" destId="{69391F5C-4C7D-4D77-8F93-12DBFFDC8EE0}" srcOrd="1" destOrd="0" parTransId="{CFB6016D-FFBE-4C76-BB34-F3C1A505C1F3}" sibTransId="{C6186F2A-8645-4887-A68D-80E035FFEED1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75E7F48A-CF77-4A7E-8951-F6EA66172DA5}" srcId="{702A2677-62E3-4455-82E8-51C9B7B1922D}" destId="{35F2D81F-F4F4-4F19-B863-B5D806898059}" srcOrd="0" destOrd="0" parTransId="{A0F1DC4A-DE73-4D09-BC53-7F5AA371B57B}" sibTransId="{DC02853E-50AB-45C4-9A19-F28985F85873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35F2D81F-F4F4-4F19-B863-B5D806898059}" destId="{01035410-5298-46E9-B359-B53F3652C636}" srcOrd="0" destOrd="0" parTransId="{AE87FA4E-3579-42B0-9B6C-D86687495738}" sibTransId="{7C79A176-8423-4D6D-83AF-9E7A550AEBDE}"/>
    <dgm:cxn modelId="{AB177D98-BB01-4815-B39A-51C1C533A1C3}" type="presOf" srcId="{9C3475E6-3C4E-4CA4-A02E-1B6F62A60E71}" destId="{FFF79448-6461-4433-B3BB-59092C11A412}" srcOrd="1" destOrd="0" presId="urn:microsoft.com/office/officeart/2005/8/layout/orgChart1"/>
    <dgm:cxn modelId="{C88B95A0-14FD-43A8-A26D-0C4DB68C2CF8}" type="presOf" srcId="{99C61249-1968-4816-B790-DCBB53D47DA2}" destId="{25DDB313-263C-4F03-A861-B33834735336}" srcOrd="0" destOrd="0" presId="urn:microsoft.com/office/officeart/2005/8/layout/orgChart1"/>
    <dgm:cxn modelId="{D1E565AE-4F2B-4E78-AC5A-B0FA8789E53B}" type="presOf" srcId="{702A2677-62E3-4455-82E8-51C9B7B1922D}" destId="{526D38FB-3BC4-4964-8E79-14E86535692B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E73F44C4-DF39-46B7-AD9A-391B8A70D40F}" type="presOf" srcId="{D8786E7D-F209-4D84-A921-6FE57A1D7E41}" destId="{B1C71B77-8E13-4359-ABD9-300A7FF8B7E8}" srcOrd="0" destOrd="0" presId="urn:microsoft.com/office/officeart/2005/8/layout/orgChart1"/>
    <dgm:cxn modelId="{1E4C83C4-8243-48DC-98D9-0BD5E830CC25}" type="presOf" srcId="{3CEFCA52-FE77-43B1-9171-F3CE364B3017}" destId="{88A402BE-9247-44AD-B919-F8C24DF131A4}" srcOrd="0" destOrd="0" presId="urn:microsoft.com/office/officeart/2005/8/layout/orgChart1"/>
    <dgm:cxn modelId="{EC44FFC8-E3C9-4463-AF77-CD417479E1B5}" srcId="{99C61249-1968-4816-B790-DCBB53D47DA2}" destId="{9C3475E6-3C4E-4CA4-A02E-1B6F62A60E71}" srcOrd="0" destOrd="0" parTransId="{3CEFCA52-FE77-43B1-9171-F3CE364B3017}" sibTransId="{AB763826-37DC-4489-90EC-CC44B5C3F32C}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D70DA6D3-D96D-4219-BDEA-52A9CF66883E}" type="presOf" srcId="{3DA90332-FE21-44E2-8D20-1F7FB6A2E249}" destId="{DB435949-6169-4A42-B1B3-EBDC3FEE00DA}" srcOrd="1" destOrd="0" presId="urn:microsoft.com/office/officeart/2005/8/layout/orgChart1"/>
    <dgm:cxn modelId="{AAD2D2D3-7AD2-4F47-97A3-96EE3EF01FFF}" type="presOf" srcId="{69391F5C-4C7D-4D77-8F93-12DBFFDC8EE0}" destId="{31BCA8F1-5166-4EC2-B34B-BC939B2F1316}" srcOrd="0" destOrd="0" presId="urn:microsoft.com/office/officeart/2005/8/layout/orgChart1"/>
    <dgm:cxn modelId="{D3E87FD5-ECA1-41F8-B248-AF76F8294594}" type="presOf" srcId="{702A2677-62E3-4455-82E8-51C9B7B1922D}" destId="{7F9B28A9-4100-420B-ABFD-3D0C1C2B8681}" srcOrd="1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E0D6CFE0-0EDD-48FA-B5CF-C9EE70E7CA58}" type="presOf" srcId="{312D453E-9957-4420-9C03-DD65A1C87C25}" destId="{8EA541C9-2B22-4C83-B7A2-E67715EE1342}" srcOrd="0" destOrd="0" presId="urn:microsoft.com/office/officeart/2005/8/layout/orgChart1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02FDE9E4-22C9-4FCE-9D56-6D28E4B2BD95}" srcId="{3DA90332-FE21-44E2-8D20-1F7FB6A2E249}" destId="{702A2677-62E3-4455-82E8-51C9B7B1922D}" srcOrd="0" destOrd="0" parTransId="{09C2129A-2337-451C-BE8E-F1A14CC6EC98}" sibTransId="{8D0D6486-DBFE-46D2-B1B4-48854091D9D8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7AFDC5E9-37DE-4957-AD8B-78264E1699F3}" type="presOf" srcId="{09C2129A-2337-451C-BE8E-F1A14CC6EC98}" destId="{B248D60D-D374-44E5-BB7F-4D5E70ACF351}" srcOrd="0" destOrd="0" presId="urn:microsoft.com/office/officeart/2005/8/layout/orgChart1"/>
    <dgm:cxn modelId="{E50B89F9-B6A8-45D4-89AF-3B74E3DDA103}" type="presOf" srcId="{35F2D81F-F4F4-4F19-B863-B5D806898059}" destId="{636C1444-172B-4A3C-97DC-8748CE83DB64}" srcOrd="1" destOrd="0" presId="urn:microsoft.com/office/officeart/2005/8/layout/orgChart1"/>
    <dgm:cxn modelId="{D9DAC2FC-ADED-4BF7-8ED6-58AB4012D84D}" type="presOf" srcId="{3DA90332-FE21-44E2-8D20-1F7FB6A2E249}" destId="{21BBB259-9082-4D0C-961D-0D1961D54F33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85D7771-E45B-4D8F-A366-1D0D2A91CA13}" type="presParOf" srcId="{C8BA0162-7C93-43FF-8449-10E77540B4FB}" destId="{B1C71B77-8E13-4359-ABD9-300A7FF8B7E8}" srcOrd="0" destOrd="0" presId="urn:microsoft.com/office/officeart/2005/8/layout/orgChart1"/>
    <dgm:cxn modelId="{7BB03343-D51B-4227-A586-563CBCB3FD39}" type="presParOf" srcId="{C8BA0162-7C93-43FF-8449-10E77540B4FB}" destId="{12621FD0-6E5D-487C-8504-3FD94C6082CF}" srcOrd="1" destOrd="0" presId="urn:microsoft.com/office/officeart/2005/8/layout/orgChart1"/>
    <dgm:cxn modelId="{11C661DD-6F6D-44C4-8602-8A7F2D1F95BB}" type="presParOf" srcId="{12621FD0-6E5D-487C-8504-3FD94C6082CF}" destId="{29A6ADF9-B035-46C3-B64D-3E43D49453D8}" srcOrd="0" destOrd="0" presId="urn:microsoft.com/office/officeart/2005/8/layout/orgChart1"/>
    <dgm:cxn modelId="{138723DB-6A44-4335-938C-0648A713323E}" type="presParOf" srcId="{29A6ADF9-B035-46C3-B64D-3E43D49453D8}" destId="{25DDB313-263C-4F03-A861-B33834735336}" srcOrd="0" destOrd="0" presId="urn:microsoft.com/office/officeart/2005/8/layout/orgChart1"/>
    <dgm:cxn modelId="{A7BF71A5-8C11-431D-83CA-44390B6A7EED}" type="presParOf" srcId="{29A6ADF9-B035-46C3-B64D-3E43D49453D8}" destId="{32B9238C-8365-4D12-83CB-F25B85F270C4}" srcOrd="1" destOrd="0" presId="urn:microsoft.com/office/officeart/2005/8/layout/orgChart1"/>
    <dgm:cxn modelId="{B74D758A-F67E-4EBE-AC42-FB37A74E2B1A}" type="presParOf" srcId="{12621FD0-6E5D-487C-8504-3FD94C6082CF}" destId="{57D69309-66A1-4744-9D8A-1D4C011E9B3C}" srcOrd="1" destOrd="0" presId="urn:microsoft.com/office/officeart/2005/8/layout/orgChart1"/>
    <dgm:cxn modelId="{DF7994F5-1965-4829-B888-FABF86D000B2}" type="presParOf" srcId="{57D69309-66A1-4744-9D8A-1D4C011E9B3C}" destId="{88A402BE-9247-44AD-B919-F8C24DF131A4}" srcOrd="0" destOrd="0" presId="urn:microsoft.com/office/officeart/2005/8/layout/orgChart1"/>
    <dgm:cxn modelId="{A7432BBD-D9DA-4BEE-BAE6-C96472004BC8}" type="presParOf" srcId="{57D69309-66A1-4744-9D8A-1D4C011E9B3C}" destId="{54B77DA9-EBE3-4176-9575-783B3604C5A7}" srcOrd="1" destOrd="0" presId="urn:microsoft.com/office/officeart/2005/8/layout/orgChart1"/>
    <dgm:cxn modelId="{0AD04618-74B8-4DD9-8038-A791E2EE60A5}" type="presParOf" srcId="{54B77DA9-EBE3-4176-9575-783B3604C5A7}" destId="{0BC82F84-229B-4F1D-AF13-F07180C48D9C}" srcOrd="0" destOrd="0" presId="urn:microsoft.com/office/officeart/2005/8/layout/orgChart1"/>
    <dgm:cxn modelId="{8128C9FB-76DA-4E76-912A-C2667F09442E}" type="presParOf" srcId="{0BC82F84-229B-4F1D-AF13-F07180C48D9C}" destId="{CCA08495-E859-4541-B2C9-E06FD5FC7665}" srcOrd="0" destOrd="0" presId="urn:microsoft.com/office/officeart/2005/8/layout/orgChart1"/>
    <dgm:cxn modelId="{E7BF0882-1CE4-4616-98B5-0EB2CB9C7DDD}" type="presParOf" srcId="{0BC82F84-229B-4F1D-AF13-F07180C48D9C}" destId="{FFF79448-6461-4433-B3BB-59092C11A412}" srcOrd="1" destOrd="0" presId="urn:microsoft.com/office/officeart/2005/8/layout/orgChart1"/>
    <dgm:cxn modelId="{FE8227AF-6892-45FC-9CED-41C825580BA5}" type="presParOf" srcId="{54B77DA9-EBE3-4176-9575-783B3604C5A7}" destId="{69D907EE-46BB-453D-867F-0D056BB32356}" srcOrd="1" destOrd="0" presId="urn:microsoft.com/office/officeart/2005/8/layout/orgChart1"/>
    <dgm:cxn modelId="{C124089A-9062-474C-B497-60B158E24DEB}" type="presParOf" srcId="{54B77DA9-EBE3-4176-9575-783B3604C5A7}" destId="{44F1309F-6C7F-43B0-8A6F-599DD11CEB3B}" srcOrd="2" destOrd="0" presId="urn:microsoft.com/office/officeart/2005/8/layout/orgChart1"/>
    <dgm:cxn modelId="{F8578E94-A695-44BB-A416-15A9A98B5A3D}" type="presParOf" srcId="{12621FD0-6E5D-487C-8504-3FD94C6082CF}" destId="{C7342598-1AA7-4AC9-9CFE-2A7FCECE8AAC}" srcOrd="2" destOrd="0" presId="urn:microsoft.com/office/officeart/2005/8/layout/orgChart1"/>
    <dgm:cxn modelId="{FFAA03DC-6F0D-46E1-B6A6-B2B7F6CBEE98}" type="presParOf" srcId="{C8BA0162-7C93-43FF-8449-10E77540B4FB}" destId="{9DA54BFA-0B2C-492F-BD29-5728D0D7B2E4}" srcOrd="2" destOrd="0" presId="urn:microsoft.com/office/officeart/2005/8/layout/orgChart1"/>
    <dgm:cxn modelId="{D98A8423-D693-4F86-BC1E-257295CB4DBD}" type="presParOf" srcId="{C8BA0162-7C93-43FF-8449-10E77540B4FB}" destId="{CC6522B1-E5A6-4919-94B4-876159B8761E}" srcOrd="3" destOrd="0" presId="urn:microsoft.com/office/officeart/2005/8/layout/orgChart1"/>
    <dgm:cxn modelId="{FC9A71EF-3604-440F-B386-371B63B4A3A5}" type="presParOf" srcId="{CC6522B1-E5A6-4919-94B4-876159B8761E}" destId="{04810921-7871-4ACD-A9A3-B7CD61CA49B9}" srcOrd="0" destOrd="0" presId="urn:microsoft.com/office/officeart/2005/8/layout/orgChart1"/>
    <dgm:cxn modelId="{F00BE877-5686-4804-9221-F97BA401A586}" type="presParOf" srcId="{04810921-7871-4ACD-A9A3-B7CD61CA49B9}" destId="{21BBB259-9082-4D0C-961D-0D1961D54F33}" srcOrd="0" destOrd="0" presId="urn:microsoft.com/office/officeart/2005/8/layout/orgChart1"/>
    <dgm:cxn modelId="{2498B77C-A38E-45D0-B07A-14BD8967A576}" type="presParOf" srcId="{04810921-7871-4ACD-A9A3-B7CD61CA49B9}" destId="{DB435949-6169-4A42-B1B3-EBDC3FEE00DA}" srcOrd="1" destOrd="0" presId="urn:microsoft.com/office/officeart/2005/8/layout/orgChart1"/>
    <dgm:cxn modelId="{B5730DF3-5C51-4DBC-86A9-AA80E7F9C7F6}" type="presParOf" srcId="{CC6522B1-E5A6-4919-94B4-876159B8761E}" destId="{11E208C0-D7B5-4E13-9233-B237B731E8A9}" srcOrd="1" destOrd="0" presId="urn:microsoft.com/office/officeart/2005/8/layout/orgChart1"/>
    <dgm:cxn modelId="{24E27882-1FD7-4D7D-B678-B22E7667EAB4}" type="presParOf" srcId="{11E208C0-D7B5-4E13-9233-B237B731E8A9}" destId="{B248D60D-D374-44E5-BB7F-4D5E70ACF351}" srcOrd="0" destOrd="0" presId="urn:microsoft.com/office/officeart/2005/8/layout/orgChart1"/>
    <dgm:cxn modelId="{547D987A-57E2-446F-834E-770293A11A91}" type="presParOf" srcId="{11E208C0-D7B5-4E13-9233-B237B731E8A9}" destId="{A6B724DB-A650-48AC-8D6A-244076D0D9C0}" srcOrd="1" destOrd="0" presId="urn:microsoft.com/office/officeart/2005/8/layout/orgChart1"/>
    <dgm:cxn modelId="{CAA9E8D4-F0CF-4C23-94FE-D7DCB885335A}" type="presParOf" srcId="{A6B724DB-A650-48AC-8D6A-244076D0D9C0}" destId="{0745685B-0F6E-4989-94CB-A21C9EC0D8DA}" srcOrd="0" destOrd="0" presId="urn:microsoft.com/office/officeart/2005/8/layout/orgChart1"/>
    <dgm:cxn modelId="{198BD711-4843-485C-B414-96C21B3C9F5E}" type="presParOf" srcId="{0745685B-0F6E-4989-94CB-A21C9EC0D8DA}" destId="{526D38FB-3BC4-4964-8E79-14E86535692B}" srcOrd="0" destOrd="0" presId="urn:microsoft.com/office/officeart/2005/8/layout/orgChart1"/>
    <dgm:cxn modelId="{D90AFCB9-13AB-4158-99FF-0506FC609F42}" type="presParOf" srcId="{0745685B-0F6E-4989-94CB-A21C9EC0D8DA}" destId="{7F9B28A9-4100-420B-ABFD-3D0C1C2B8681}" srcOrd="1" destOrd="0" presId="urn:microsoft.com/office/officeart/2005/8/layout/orgChart1"/>
    <dgm:cxn modelId="{A035DBF7-E4C2-41CF-9E7E-3C677E98E117}" type="presParOf" srcId="{A6B724DB-A650-48AC-8D6A-244076D0D9C0}" destId="{53E9E62A-F05F-4C5A-9378-AC18C8201B71}" srcOrd="1" destOrd="0" presId="urn:microsoft.com/office/officeart/2005/8/layout/orgChart1"/>
    <dgm:cxn modelId="{3A576561-B34C-440F-856C-AA9D933DB977}" type="presParOf" srcId="{53E9E62A-F05F-4C5A-9378-AC18C8201B71}" destId="{97996D41-5601-4ED7-9375-D7195A15F304}" srcOrd="0" destOrd="0" presId="urn:microsoft.com/office/officeart/2005/8/layout/orgChart1"/>
    <dgm:cxn modelId="{30818E45-247E-41F6-BC11-CBF201AD3B09}" type="presParOf" srcId="{53E9E62A-F05F-4C5A-9378-AC18C8201B71}" destId="{A4876DBF-29B6-4A8B-8A7F-BB26FD196D51}" srcOrd="1" destOrd="0" presId="urn:microsoft.com/office/officeart/2005/8/layout/orgChart1"/>
    <dgm:cxn modelId="{5807738D-D772-4C8B-96B0-D1F9CE588751}" type="presParOf" srcId="{A4876DBF-29B6-4A8B-8A7F-BB26FD196D51}" destId="{C35FDF51-A526-4C0F-B160-D05F827476E1}" srcOrd="0" destOrd="0" presId="urn:microsoft.com/office/officeart/2005/8/layout/orgChart1"/>
    <dgm:cxn modelId="{1FB7F482-BAC7-4850-847E-FC140F2DA3DD}" type="presParOf" srcId="{C35FDF51-A526-4C0F-B160-D05F827476E1}" destId="{8FEDDEFA-5430-40DC-941D-94F515639D24}" srcOrd="0" destOrd="0" presId="urn:microsoft.com/office/officeart/2005/8/layout/orgChart1"/>
    <dgm:cxn modelId="{C7C94476-BBE2-4918-9889-3F29F19A463D}" type="presParOf" srcId="{C35FDF51-A526-4C0F-B160-D05F827476E1}" destId="{636C1444-172B-4A3C-97DC-8748CE83DB64}" srcOrd="1" destOrd="0" presId="urn:microsoft.com/office/officeart/2005/8/layout/orgChart1"/>
    <dgm:cxn modelId="{574146BA-B85C-492E-8F29-357410B50F78}" type="presParOf" srcId="{A4876DBF-29B6-4A8B-8A7F-BB26FD196D51}" destId="{E1AD5390-8359-400D-A745-B9A0ABFB6B3E}" srcOrd="1" destOrd="0" presId="urn:microsoft.com/office/officeart/2005/8/layout/orgChart1"/>
    <dgm:cxn modelId="{DB0C0D60-7FB1-4D90-881F-625971DB292C}" type="presParOf" srcId="{E1AD5390-8359-400D-A745-B9A0ABFB6B3E}" destId="{736E480B-1EB2-4245-9F80-B289026F0D56}" srcOrd="0" destOrd="0" presId="urn:microsoft.com/office/officeart/2005/8/layout/orgChart1"/>
    <dgm:cxn modelId="{59BBF02F-97FB-4F6E-88B8-F2F1B76A376B}" type="presParOf" srcId="{E1AD5390-8359-400D-A745-B9A0ABFB6B3E}" destId="{047678F1-9FE7-4044-B9CF-B436DBEA7454}" srcOrd="1" destOrd="0" presId="urn:microsoft.com/office/officeart/2005/8/layout/orgChart1"/>
    <dgm:cxn modelId="{65EBDDCD-BDFA-432D-9794-F468901FAE74}" type="presParOf" srcId="{047678F1-9FE7-4044-B9CF-B436DBEA7454}" destId="{9981F025-7A39-4276-B1BC-CC40561837F6}" srcOrd="0" destOrd="0" presId="urn:microsoft.com/office/officeart/2005/8/layout/orgChart1"/>
    <dgm:cxn modelId="{86324F05-F4C7-46E5-B740-16B0650BF75D}" type="presParOf" srcId="{9981F025-7A39-4276-B1BC-CC40561837F6}" destId="{37EE5CE4-99FE-4797-80B4-8C62A39100DF}" srcOrd="0" destOrd="0" presId="urn:microsoft.com/office/officeart/2005/8/layout/orgChart1"/>
    <dgm:cxn modelId="{88706696-D425-458B-9162-A9D8DD55CD16}" type="presParOf" srcId="{9981F025-7A39-4276-B1BC-CC40561837F6}" destId="{B50916CF-3FEE-4F42-ACDF-150183AB6A84}" srcOrd="1" destOrd="0" presId="urn:microsoft.com/office/officeart/2005/8/layout/orgChart1"/>
    <dgm:cxn modelId="{AB029441-E82C-4F50-995D-84CD4E004594}" type="presParOf" srcId="{047678F1-9FE7-4044-B9CF-B436DBEA7454}" destId="{CDCE84B1-184B-4778-99B2-06502CD6464E}" srcOrd="1" destOrd="0" presId="urn:microsoft.com/office/officeart/2005/8/layout/orgChart1"/>
    <dgm:cxn modelId="{47E01D81-BDA6-4424-BD31-57D411F00CDB}" type="presParOf" srcId="{047678F1-9FE7-4044-B9CF-B436DBEA7454}" destId="{E4A9AE05-6326-4322-B145-EB8230AB7031}" srcOrd="2" destOrd="0" presId="urn:microsoft.com/office/officeart/2005/8/layout/orgChart1"/>
    <dgm:cxn modelId="{1D72E0CE-B4CE-4233-BB33-26FA822C5363}" type="presParOf" srcId="{A4876DBF-29B6-4A8B-8A7F-BB26FD196D51}" destId="{2C70952B-DFD0-464F-8E2F-F97CB21DB413}" srcOrd="2" destOrd="0" presId="urn:microsoft.com/office/officeart/2005/8/layout/orgChart1"/>
    <dgm:cxn modelId="{62502DA0-5376-49D2-9CC3-BD7DCDF7696C}" type="presParOf" srcId="{53E9E62A-F05F-4C5A-9378-AC18C8201B71}" destId="{C35DE6CD-1457-4629-9560-C39BE72C27E1}" srcOrd="2" destOrd="0" presId="urn:microsoft.com/office/officeart/2005/8/layout/orgChart1"/>
    <dgm:cxn modelId="{F09B847A-4F59-4516-986A-1E21168C514B}" type="presParOf" srcId="{53E9E62A-F05F-4C5A-9378-AC18C8201B71}" destId="{65641F2D-2C53-49B3-B27E-A25AC8D407C7}" srcOrd="3" destOrd="0" presId="urn:microsoft.com/office/officeart/2005/8/layout/orgChart1"/>
    <dgm:cxn modelId="{FB4A5357-15EF-44F2-81DC-4F5C37989248}" type="presParOf" srcId="{65641F2D-2C53-49B3-B27E-A25AC8D407C7}" destId="{FCBA927E-0FC1-4B8C-B48F-A2BD8CA5B5AE}" srcOrd="0" destOrd="0" presId="urn:microsoft.com/office/officeart/2005/8/layout/orgChart1"/>
    <dgm:cxn modelId="{7B0CFF8E-FCC0-4204-A351-C55DFFA86A28}" type="presParOf" srcId="{FCBA927E-0FC1-4B8C-B48F-A2BD8CA5B5AE}" destId="{31BCA8F1-5166-4EC2-B34B-BC939B2F1316}" srcOrd="0" destOrd="0" presId="urn:microsoft.com/office/officeart/2005/8/layout/orgChart1"/>
    <dgm:cxn modelId="{D0FDB887-D8F1-4D91-8D99-192F47A97C14}" type="presParOf" srcId="{FCBA927E-0FC1-4B8C-B48F-A2BD8CA5B5AE}" destId="{6E349166-1DDB-48C4-87D8-F940EF02BBC8}" srcOrd="1" destOrd="0" presId="urn:microsoft.com/office/officeart/2005/8/layout/orgChart1"/>
    <dgm:cxn modelId="{684B8F9F-0AFB-49D8-808D-73291B06560E}" type="presParOf" srcId="{65641F2D-2C53-49B3-B27E-A25AC8D407C7}" destId="{76700038-B1D6-4710-82C3-2DF17811F834}" srcOrd="1" destOrd="0" presId="urn:microsoft.com/office/officeart/2005/8/layout/orgChart1"/>
    <dgm:cxn modelId="{989D9412-01C5-47FA-9724-0B4A1945119F}" type="presParOf" srcId="{76700038-B1D6-4710-82C3-2DF17811F834}" destId="{8EA541C9-2B22-4C83-B7A2-E67715EE1342}" srcOrd="0" destOrd="0" presId="urn:microsoft.com/office/officeart/2005/8/layout/orgChart1"/>
    <dgm:cxn modelId="{B4BA39BA-F522-44D0-9FE9-09B5907C63C5}" type="presParOf" srcId="{76700038-B1D6-4710-82C3-2DF17811F834}" destId="{203EAD84-BE0F-48BA-A79D-49A8406A9289}" srcOrd="1" destOrd="0" presId="urn:microsoft.com/office/officeart/2005/8/layout/orgChart1"/>
    <dgm:cxn modelId="{12D86D98-B2FC-440E-B8CB-BADF044FF586}" type="presParOf" srcId="{203EAD84-BE0F-48BA-A79D-49A8406A9289}" destId="{C7C94542-2B33-4FE7-AB35-F2FEC335977A}" srcOrd="0" destOrd="0" presId="urn:microsoft.com/office/officeart/2005/8/layout/orgChart1"/>
    <dgm:cxn modelId="{952AB08E-6B61-409D-81CB-157286995BAB}" type="presParOf" srcId="{C7C94542-2B33-4FE7-AB35-F2FEC335977A}" destId="{6708D213-E825-48AF-BE56-204ED4986FBA}" srcOrd="0" destOrd="0" presId="urn:microsoft.com/office/officeart/2005/8/layout/orgChart1"/>
    <dgm:cxn modelId="{08A7E219-F356-4F22-A0B7-9982C0254C85}" type="presParOf" srcId="{C7C94542-2B33-4FE7-AB35-F2FEC335977A}" destId="{A4AF0350-1A10-481D-90E9-0FBC7714EE3F}" srcOrd="1" destOrd="0" presId="urn:microsoft.com/office/officeart/2005/8/layout/orgChart1"/>
    <dgm:cxn modelId="{D426B46C-B49A-4139-A205-0B2D0075653D}" type="presParOf" srcId="{203EAD84-BE0F-48BA-A79D-49A8406A9289}" destId="{A4E6CB47-54DE-409A-9C8F-30EE3BD4E973}" srcOrd="1" destOrd="0" presId="urn:microsoft.com/office/officeart/2005/8/layout/orgChart1"/>
    <dgm:cxn modelId="{9476E842-7006-4AB6-B5AA-534F91ECBDF6}" type="presParOf" srcId="{203EAD84-BE0F-48BA-A79D-49A8406A9289}" destId="{608CC719-3A87-4B2A-91BE-B3D2B49346A3}" srcOrd="2" destOrd="0" presId="urn:microsoft.com/office/officeart/2005/8/layout/orgChart1"/>
    <dgm:cxn modelId="{269A4269-DFD4-4B45-94A4-D00F9AEF4FCC}" type="presParOf" srcId="{65641F2D-2C53-49B3-B27E-A25AC8D407C7}" destId="{754C674C-46ED-4420-A6F3-926BFC187A5D}" srcOrd="2" destOrd="0" presId="urn:microsoft.com/office/officeart/2005/8/layout/orgChart1"/>
    <dgm:cxn modelId="{DE3F474E-AD19-4275-BF47-44BFAE6EB2A2}" type="presParOf" srcId="{A6B724DB-A650-48AC-8D6A-244076D0D9C0}" destId="{B3C61B28-FD31-4664-A0B0-66C013B2DD66}" srcOrd="2" destOrd="0" presId="urn:microsoft.com/office/officeart/2005/8/layout/orgChart1"/>
    <dgm:cxn modelId="{F20C6821-1179-4A60-AFC8-7A21A76A4A32}" type="presParOf" srcId="{CC6522B1-E5A6-4919-94B4-876159B8761E}" destId="{6690DDA9-C2B4-4467-A49C-D232C7FD1B55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Hollywood 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Location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2987798D-F84B-4ABF-B9E2-06D74CB51B23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FB5F3254-CD18-4DCB-8F5A-5BE5285196BC}" type="parTrans" cxnId="{54DDD9D8-F2AB-44A0-AB33-26BD9443C8E9}">
      <dgm:prSet/>
      <dgm:spPr/>
      <dgm:t>
        <a:bodyPr/>
        <a:lstStyle/>
        <a:p>
          <a:endParaRPr lang="en-IN"/>
        </a:p>
      </dgm:t>
    </dgm:pt>
    <dgm:pt modelId="{6EF5D0E4-A8AA-48E8-8741-531A8617B698}" type="sibTrans" cxnId="{54DDD9D8-F2AB-44A0-AB33-26BD9443C8E9}">
      <dgm:prSet/>
      <dgm:spPr/>
      <dgm:t>
        <a:bodyPr/>
        <a:lstStyle/>
        <a:p>
          <a:endParaRPr lang="en-IN"/>
        </a:p>
      </dgm:t>
    </dgm:pt>
    <dgm:pt modelId="{0447DD08-FDC1-4813-B8B8-87994FDE686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9C1217EC-C03C-45EB-85BF-889EE35F2C6B}" type="parTrans" cxnId="{DBD1F1A2-0DC9-47DF-99F8-0F4761538EC5}">
      <dgm:prSet/>
      <dgm:spPr/>
      <dgm:t>
        <a:bodyPr/>
        <a:lstStyle/>
        <a:p>
          <a:endParaRPr lang="en-IN"/>
        </a:p>
      </dgm:t>
    </dgm:pt>
    <dgm:pt modelId="{D606B0CA-93ED-45C6-8B2C-9C7979147996}" type="sibTrans" cxnId="{DBD1F1A2-0DC9-47DF-99F8-0F4761538EC5}">
      <dgm:prSet/>
      <dgm:spPr/>
      <dgm:t>
        <a:bodyPr/>
        <a:lstStyle/>
        <a:p>
          <a:endParaRPr lang="en-IN"/>
        </a:p>
      </dgm:t>
    </dgm:pt>
    <dgm:pt modelId="{4F8C6175-874B-43BC-88F1-CB9C2071001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Jab we me</a:t>
          </a:r>
        </a:p>
      </dgm:t>
    </dgm:pt>
    <dgm:pt modelId="{7FF3336D-7A87-4613-9752-5E8CF4F32C9B}" type="parTrans" cxnId="{931F857E-CC4C-4F23-971E-BF81671397F1}">
      <dgm:prSet/>
      <dgm:spPr/>
      <dgm:t>
        <a:bodyPr/>
        <a:lstStyle/>
        <a:p>
          <a:endParaRPr lang="en-IN"/>
        </a:p>
      </dgm:t>
    </dgm:pt>
    <dgm:pt modelId="{93926A0E-33F5-4634-9E4A-88D77A61DCAA}" type="sibTrans" cxnId="{931F857E-CC4C-4F23-971E-BF81671397F1}">
      <dgm:prSet/>
      <dgm:spPr/>
      <dgm:t>
        <a:bodyPr/>
        <a:lstStyle/>
        <a:p>
          <a:endParaRPr lang="en-IN"/>
        </a:p>
      </dgm:t>
    </dgm:pt>
    <dgm:pt modelId="{87112880-5795-4D94-9308-B9C58AE8E2FD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C69251F-00E5-4AAA-96EB-126FB075E1D4}" type="parTrans" cxnId="{8C46E927-09B4-4F3B-952F-B365D2E3411D}">
      <dgm:prSet/>
      <dgm:spPr/>
      <dgm:t>
        <a:bodyPr/>
        <a:lstStyle/>
        <a:p>
          <a:endParaRPr lang="en-IN"/>
        </a:p>
      </dgm:t>
    </dgm:pt>
    <dgm:pt modelId="{3DC2C389-BAA3-4ED7-AFB6-B2411C487A69}" type="sibTrans" cxnId="{8C46E927-09B4-4F3B-952F-B365D2E3411D}">
      <dgm:prSet/>
      <dgm:spPr/>
      <dgm:t>
        <a:bodyPr/>
        <a:lstStyle/>
        <a:p>
          <a:endParaRPr lang="en-IN"/>
        </a:p>
      </dgm:t>
    </dgm:pt>
    <dgm:pt modelId="{EAA583E9-BFF2-4EE4-AF04-F34F74BB11AF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5FF16746-7D55-46C2-AA92-5784E9DD63D8}" type="parTrans" cxnId="{6B9F10D0-29E8-4F67-847D-12FBC2EE58B2}">
      <dgm:prSet/>
      <dgm:spPr/>
      <dgm:t>
        <a:bodyPr/>
        <a:lstStyle/>
        <a:p>
          <a:endParaRPr lang="en-IN"/>
        </a:p>
      </dgm:t>
    </dgm:pt>
    <dgm:pt modelId="{1A9BDFB4-FC4F-472B-B668-4E7B32BB04D7}" type="sibTrans" cxnId="{6B9F10D0-29E8-4F67-847D-12FBC2EE58B2}">
      <dgm:prSet/>
      <dgm:spPr/>
      <dgm:t>
        <a:bodyPr/>
        <a:lstStyle/>
        <a:p>
          <a:endParaRPr lang="en-IN"/>
        </a:p>
      </dgm:t>
    </dgm:pt>
    <dgm:pt modelId="{4591785B-616B-4C80-99FB-4F6A4C0D77A4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42DB900D-3DB8-4028-8134-4C1B9AD8C645}" type="parTrans" cxnId="{AD2972BC-95B8-417B-ADC4-F7BDAC2F29F7}">
      <dgm:prSet/>
      <dgm:spPr/>
      <dgm:t>
        <a:bodyPr/>
        <a:lstStyle/>
        <a:p>
          <a:endParaRPr lang="en-IN"/>
        </a:p>
      </dgm:t>
    </dgm:pt>
    <dgm:pt modelId="{7F99CB35-3E22-4E2E-8668-A444E6297074}" type="sibTrans" cxnId="{AD2972BC-95B8-417B-ADC4-F7BDAC2F29F7}">
      <dgm:prSet/>
      <dgm:spPr/>
      <dgm:t>
        <a:bodyPr/>
        <a:lstStyle/>
        <a:p>
          <a:endParaRPr lang="en-IN"/>
        </a:p>
      </dgm:t>
    </dgm:pt>
    <dgm:pt modelId="{01DCC42B-F0F4-4F87-8AE5-DD88096AB737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E2ADB59B-ED28-42D0-8F49-678C0D31A3BF}" type="parTrans" cxnId="{4B2297BD-DE2D-4391-92E6-B84FCEC701FF}">
      <dgm:prSet/>
      <dgm:spPr/>
      <dgm:t>
        <a:bodyPr/>
        <a:lstStyle/>
        <a:p>
          <a:endParaRPr lang="en-IN"/>
        </a:p>
      </dgm:t>
    </dgm:pt>
    <dgm:pt modelId="{1CD21300-9EAD-49A4-84DB-C6DB75A5254E}" type="sibTrans" cxnId="{4B2297BD-DE2D-4391-92E6-B84FCEC701FF}">
      <dgm:prSet/>
      <dgm:spPr/>
      <dgm:t>
        <a:bodyPr/>
        <a:lstStyle/>
        <a:p>
          <a:endParaRPr lang="en-IN"/>
        </a:p>
      </dgm:t>
    </dgm:pt>
    <dgm:pt modelId="{274ABF80-7F4A-4AC2-8C6C-4877511367E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0CFD0252-D8E0-449B-B30F-C0E77795C706}" type="parTrans" cxnId="{42E1B4DE-4850-469F-AE3D-50CCE65C7A01}">
      <dgm:prSet/>
      <dgm:spPr/>
      <dgm:t>
        <a:bodyPr/>
        <a:lstStyle/>
        <a:p>
          <a:endParaRPr lang="en-IN"/>
        </a:p>
      </dgm:t>
    </dgm:pt>
    <dgm:pt modelId="{37F59B66-79B1-4186-A128-7FC8123FC917}" type="sibTrans" cxnId="{42E1B4DE-4850-469F-AE3D-50CCE65C7A01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1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1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1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1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1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1"/>
      <dgm:spPr/>
    </dgm:pt>
    <dgm:pt modelId="{57D69309-66A1-4744-9D8A-1D4C011E9B3C}" type="pres">
      <dgm:prSet presAssocID="{99C61249-1968-4816-B790-DCBB53D47DA2}" presName="hierChild4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2" presStyleCnt="11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2" presStyleCnt="11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2" presStyleCnt="11"/>
      <dgm:spPr/>
    </dgm:pt>
    <dgm:pt modelId="{0074529E-9D67-41FF-8E14-432ECAB33C39}" type="pres">
      <dgm:prSet presAssocID="{F3C01679-99DA-4E8E-A0DB-38227FAD4A2F}" presName="hierChild4" presStyleCnt="0"/>
      <dgm:spPr/>
    </dgm:pt>
    <dgm:pt modelId="{FC5F920F-7E92-469B-A139-A301B9F43992}" type="pres">
      <dgm:prSet presAssocID="{FB5F3254-CD18-4DCB-8F5A-5BE5285196BC}" presName="Name37" presStyleLbl="parChTrans1D4" presStyleIdx="3" presStyleCnt="11"/>
      <dgm:spPr/>
    </dgm:pt>
    <dgm:pt modelId="{6273B6F1-EEA7-4C14-98B7-747C000AF62B}" type="pres">
      <dgm:prSet presAssocID="{2987798D-F84B-4ABF-B9E2-06D74CB51B23}" presName="hierRoot2" presStyleCnt="0">
        <dgm:presLayoutVars>
          <dgm:hierBranch val="init"/>
        </dgm:presLayoutVars>
      </dgm:prSet>
      <dgm:spPr/>
    </dgm:pt>
    <dgm:pt modelId="{9B0D03D4-73A6-4B95-BADF-FA1BBA3E8533}" type="pres">
      <dgm:prSet presAssocID="{2987798D-F84B-4ABF-B9E2-06D74CB51B23}" presName="rootComposite" presStyleCnt="0"/>
      <dgm:spPr/>
    </dgm:pt>
    <dgm:pt modelId="{E83ADF64-5BCB-40B2-8217-74C5E7A31AA6}" type="pres">
      <dgm:prSet presAssocID="{2987798D-F84B-4ABF-B9E2-06D74CB51B23}" presName="rootText" presStyleLbl="node4" presStyleIdx="3" presStyleCnt="11">
        <dgm:presLayoutVars>
          <dgm:chPref val="3"/>
        </dgm:presLayoutVars>
      </dgm:prSet>
      <dgm:spPr/>
    </dgm:pt>
    <dgm:pt modelId="{E066DF58-22F8-4517-B1C6-2CB4C6EBDD2B}" type="pres">
      <dgm:prSet presAssocID="{2987798D-F84B-4ABF-B9E2-06D74CB51B23}" presName="rootConnector" presStyleLbl="node4" presStyleIdx="3" presStyleCnt="11"/>
      <dgm:spPr/>
    </dgm:pt>
    <dgm:pt modelId="{CF011852-602F-4E26-B272-110067860E14}" type="pres">
      <dgm:prSet presAssocID="{2987798D-F84B-4ABF-B9E2-06D74CB51B23}" presName="hierChild4" presStyleCnt="0"/>
      <dgm:spPr/>
    </dgm:pt>
    <dgm:pt modelId="{FD0A9AEF-6241-4AC3-B004-A32655FA2BFF}" type="pres">
      <dgm:prSet presAssocID="{2C69251F-00E5-4AAA-96EB-126FB075E1D4}" presName="Name37" presStyleLbl="parChTrans1D4" presStyleIdx="4" presStyleCnt="11"/>
      <dgm:spPr/>
    </dgm:pt>
    <dgm:pt modelId="{B7B733E3-F556-40A2-A228-4479FE798D69}" type="pres">
      <dgm:prSet presAssocID="{87112880-5795-4D94-9308-B9C58AE8E2FD}" presName="hierRoot2" presStyleCnt="0">
        <dgm:presLayoutVars>
          <dgm:hierBranch val="init"/>
        </dgm:presLayoutVars>
      </dgm:prSet>
      <dgm:spPr/>
    </dgm:pt>
    <dgm:pt modelId="{16707CD8-A003-447B-B68F-415F4D3259BC}" type="pres">
      <dgm:prSet presAssocID="{87112880-5795-4D94-9308-B9C58AE8E2FD}" presName="rootComposite" presStyleCnt="0"/>
      <dgm:spPr/>
    </dgm:pt>
    <dgm:pt modelId="{C386C74B-583C-4E59-910A-B58666B541F2}" type="pres">
      <dgm:prSet presAssocID="{87112880-5795-4D94-9308-B9C58AE8E2FD}" presName="rootText" presStyleLbl="node4" presStyleIdx="4" presStyleCnt="11">
        <dgm:presLayoutVars>
          <dgm:chPref val="3"/>
        </dgm:presLayoutVars>
      </dgm:prSet>
      <dgm:spPr/>
    </dgm:pt>
    <dgm:pt modelId="{C90C4CC4-EFF2-41BB-B2DC-3B6E433E9073}" type="pres">
      <dgm:prSet presAssocID="{87112880-5795-4D94-9308-B9C58AE8E2FD}" presName="rootConnector" presStyleLbl="node4" presStyleIdx="4" presStyleCnt="11"/>
      <dgm:spPr/>
    </dgm:pt>
    <dgm:pt modelId="{6B3E94FC-9064-4B47-A1FA-B2B643AE8A02}" type="pres">
      <dgm:prSet presAssocID="{87112880-5795-4D94-9308-B9C58AE8E2FD}" presName="hierChild4" presStyleCnt="0"/>
      <dgm:spPr/>
    </dgm:pt>
    <dgm:pt modelId="{09DE0532-953F-4A84-B158-7388F756023C}" type="pres">
      <dgm:prSet presAssocID="{5FF16746-7D55-46C2-AA92-5784E9DD63D8}" presName="Name37" presStyleLbl="parChTrans1D4" presStyleIdx="5" presStyleCnt="11"/>
      <dgm:spPr/>
    </dgm:pt>
    <dgm:pt modelId="{EEC1EA8E-E476-4F01-B07E-3AE9450C31CC}" type="pres">
      <dgm:prSet presAssocID="{EAA583E9-BFF2-4EE4-AF04-F34F74BB11AF}" presName="hierRoot2" presStyleCnt="0">
        <dgm:presLayoutVars>
          <dgm:hierBranch val="init"/>
        </dgm:presLayoutVars>
      </dgm:prSet>
      <dgm:spPr/>
    </dgm:pt>
    <dgm:pt modelId="{23430052-45D9-46DD-B453-C9321B9986C2}" type="pres">
      <dgm:prSet presAssocID="{EAA583E9-BFF2-4EE4-AF04-F34F74BB11AF}" presName="rootComposite" presStyleCnt="0"/>
      <dgm:spPr/>
    </dgm:pt>
    <dgm:pt modelId="{BFFFD1F9-0789-4011-A0C6-BB41BFA5CEA5}" type="pres">
      <dgm:prSet presAssocID="{EAA583E9-BFF2-4EE4-AF04-F34F74BB11AF}" presName="rootText" presStyleLbl="node4" presStyleIdx="5" presStyleCnt="11">
        <dgm:presLayoutVars>
          <dgm:chPref val="3"/>
        </dgm:presLayoutVars>
      </dgm:prSet>
      <dgm:spPr/>
    </dgm:pt>
    <dgm:pt modelId="{AB6797C0-D64E-4476-926B-9E263870A51C}" type="pres">
      <dgm:prSet presAssocID="{EAA583E9-BFF2-4EE4-AF04-F34F74BB11AF}" presName="rootConnector" presStyleLbl="node4" presStyleIdx="5" presStyleCnt="11"/>
      <dgm:spPr/>
    </dgm:pt>
    <dgm:pt modelId="{47E1903C-1926-49BD-AB9F-ADBC8A65F9BA}" type="pres">
      <dgm:prSet presAssocID="{EAA583E9-BFF2-4EE4-AF04-F34F74BB11AF}" presName="hierChild4" presStyleCnt="0"/>
      <dgm:spPr/>
    </dgm:pt>
    <dgm:pt modelId="{3F02033F-571E-43F2-8672-8FE81B0C0CA9}" type="pres">
      <dgm:prSet presAssocID="{E2ADB59B-ED28-42D0-8F49-678C0D31A3BF}" presName="Name37" presStyleLbl="parChTrans1D4" presStyleIdx="6" presStyleCnt="11"/>
      <dgm:spPr/>
    </dgm:pt>
    <dgm:pt modelId="{CA796735-E28B-4895-B14A-1D3EE532A350}" type="pres">
      <dgm:prSet presAssocID="{01DCC42B-F0F4-4F87-8AE5-DD88096AB737}" presName="hierRoot2" presStyleCnt="0">
        <dgm:presLayoutVars>
          <dgm:hierBranch val="init"/>
        </dgm:presLayoutVars>
      </dgm:prSet>
      <dgm:spPr/>
    </dgm:pt>
    <dgm:pt modelId="{A9C8859E-7AC6-4E30-9581-BADB3BBB8F62}" type="pres">
      <dgm:prSet presAssocID="{01DCC42B-F0F4-4F87-8AE5-DD88096AB737}" presName="rootComposite" presStyleCnt="0"/>
      <dgm:spPr/>
    </dgm:pt>
    <dgm:pt modelId="{75609A5C-73CE-4B18-AFFA-27274B62ABC7}" type="pres">
      <dgm:prSet presAssocID="{01DCC42B-F0F4-4F87-8AE5-DD88096AB737}" presName="rootText" presStyleLbl="node4" presStyleIdx="6" presStyleCnt="11">
        <dgm:presLayoutVars>
          <dgm:chPref val="3"/>
        </dgm:presLayoutVars>
      </dgm:prSet>
      <dgm:spPr/>
    </dgm:pt>
    <dgm:pt modelId="{C413BFB8-A77A-4B73-914C-2DE50A702603}" type="pres">
      <dgm:prSet presAssocID="{01DCC42B-F0F4-4F87-8AE5-DD88096AB737}" presName="rootConnector" presStyleLbl="node4" presStyleIdx="6" presStyleCnt="11"/>
      <dgm:spPr/>
    </dgm:pt>
    <dgm:pt modelId="{C7705522-2329-4A85-8E0E-E4A644DCE017}" type="pres">
      <dgm:prSet presAssocID="{01DCC42B-F0F4-4F87-8AE5-DD88096AB737}" presName="hierChild4" presStyleCnt="0"/>
      <dgm:spPr/>
    </dgm:pt>
    <dgm:pt modelId="{97B08647-D74B-4EA2-9421-4E31CDFA5B04}" type="pres">
      <dgm:prSet presAssocID="{01DCC42B-F0F4-4F87-8AE5-DD88096AB737}" presName="hierChild5" presStyleCnt="0"/>
      <dgm:spPr/>
    </dgm:pt>
    <dgm:pt modelId="{3E1240A8-236E-40B8-83AD-9111019EC9EB}" type="pres">
      <dgm:prSet presAssocID="{EAA583E9-BFF2-4EE4-AF04-F34F74BB11AF}" presName="hierChild5" presStyleCnt="0"/>
      <dgm:spPr/>
    </dgm:pt>
    <dgm:pt modelId="{A6CB0A46-AB0F-4069-A566-99F2C0B79462}" type="pres">
      <dgm:prSet presAssocID="{42DB900D-3DB8-4028-8134-4C1B9AD8C645}" presName="Name37" presStyleLbl="parChTrans1D4" presStyleIdx="7" presStyleCnt="11"/>
      <dgm:spPr/>
    </dgm:pt>
    <dgm:pt modelId="{16B0C7A4-760A-491C-AB15-4D12C46F4A65}" type="pres">
      <dgm:prSet presAssocID="{4591785B-616B-4C80-99FB-4F6A4C0D77A4}" presName="hierRoot2" presStyleCnt="0">
        <dgm:presLayoutVars>
          <dgm:hierBranch val="init"/>
        </dgm:presLayoutVars>
      </dgm:prSet>
      <dgm:spPr/>
    </dgm:pt>
    <dgm:pt modelId="{E464D5D1-5FDB-4CD3-BB0A-9924C990EA1D}" type="pres">
      <dgm:prSet presAssocID="{4591785B-616B-4C80-99FB-4F6A4C0D77A4}" presName="rootComposite" presStyleCnt="0"/>
      <dgm:spPr/>
    </dgm:pt>
    <dgm:pt modelId="{462F10C3-167C-49E9-AF38-D1E64A56947A}" type="pres">
      <dgm:prSet presAssocID="{4591785B-616B-4C80-99FB-4F6A4C0D77A4}" presName="rootText" presStyleLbl="node4" presStyleIdx="7" presStyleCnt="11">
        <dgm:presLayoutVars>
          <dgm:chPref val="3"/>
        </dgm:presLayoutVars>
      </dgm:prSet>
      <dgm:spPr/>
    </dgm:pt>
    <dgm:pt modelId="{9DDC6484-1A03-4548-A0BC-8F36140E6B25}" type="pres">
      <dgm:prSet presAssocID="{4591785B-616B-4C80-99FB-4F6A4C0D77A4}" presName="rootConnector" presStyleLbl="node4" presStyleIdx="7" presStyleCnt="11"/>
      <dgm:spPr/>
    </dgm:pt>
    <dgm:pt modelId="{3F5AEB4D-6761-473B-9FD3-6AB191FA35A5}" type="pres">
      <dgm:prSet presAssocID="{4591785B-616B-4C80-99FB-4F6A4C0D77A4}" presName="hierChild4" presStyleCnt="0"/>
      <dgm:spPr/>
    </dgm:pt>
    <dgm:pt modelId="{5B5C9573-4590-4F7C-8FA4-590A72053EA8}" type="pres">
      <dgm:prSet presAssocID="{0CFD0252-D8E0-449B-B30F-C0E77795C706}" presName="Name37" presStyleLbl="parChTrans1D4" presStyleIdx="8" presStyleCnt="11"/>
      <dgm:spPr/>
    </dgm:pt>
    <dgm:pt modelId="{363B694A-CF9E-4916-A534-471582C15221}" type="pres">
      <dgm:prSet presAssocID="{274ABF80-7F4A-4AC2-8C6C-4877511367E6}" presName="hierRoot2" presStyleCnt="0">
        <dgm:presLayoutVars>
          <dgm:hierBranch val="init"/>
        </dgm:presLayoutVars>
      </dgm:prSet>
      <dgm:spPr/>
    </dgm:pt>
    <dgm:pt modelId="{769E1011-CD71-4782-AA97-E85DC9332EBE}" type="pres">
      <dgm:prSet presAssocID="{274ABF80-7F4A-4AC2-8C6C-4877511367E6}" presName="rootComposite" presStyleCnt="0"/>
      <dgm:spPr/>
    </dgm:pt>
    <dgm:pt modelId="{4B92A544-F6A2-41E9-929E-B940A6344F6F}" type="pres">
      <dgm:prSet presAssocID="{274ABF80-7F4A-4AC2-8C6C-4877511367E6}" presName="rootText" presStyleLbl="node4" presStyleIdx="8" presStyleCnt="11">
        <dgm:presLayoutVars>
          <dgm:chPref val="3"/>
        </dgm:presLayoutVars>
      </dgm:prSet>
      <dgm:spPr/>
    </dgm:pt>
    <dgm:pt modelId="{08F1C002-19E4-4E84-9694-778495BC6717}" type="pres">
      <dgm:prSet presAssocID="{274ABF80-7F4A-4AC2-8C6C-4877511367E6}" presName="rootConnector" presStyleLbl="node4" presStyleIdx="8" presStyleCnt="11"/>
      <dgm:spPr/>
    </dgm:pt>
    <dgm:pt modelId="{6D3D4D45-3C98-4C5A-9751-CDC8E63AE50C}" type="pres">
      <dgm:prSet presAssocID="{274ABF80-7F4A-4AC2-8C6C-4877511367E6}" presName="hierChild4" presStyleCnt="0"/>
      <dgm:spPr/>
    </dgm:pt>
    <dgm:pt modelId="{1316E896-9252-46FD-BF93-54C455DEE1B4}" type="pres">
      <dgm:prSet presAssocID="{274ABF80-7F4A-4AC2-8C6C-4877511367E6}" presName="hierChild5" presStyleCnt="0"/>
      <dgm:spPr/>
    </dgm:pt>
    <dgm:pt modelId="{BE82A72F-FF18-4442-AA8A-4867198D3C72}" type="pres">
      <dgm:prSet presAssocID="{4591785B-616B-4C80-99FB-4F6A4C0D77A4}" presName="hierChild5" presStyleCnt="0"/>
      <dgm:spPr/>
    </dgm:pt>
    <dgm:pt modelId="{5E6D2AEA-9D99-4152-AE70-DDFF4B7F0A9A}" type="pres">
      <dgm:prSet presAssocID="{87112880-5795-4D94-9308-B9C58AE8E2FD}" presName="hierChild5" presStyleCnt="0"/>
      <dgm:spPr/>
    </dgm:pt>
    <dgm:pt modelId="{368A68EA-3D4B-420F-AC6B-A5F6C1F3F809}" type="pres">
      <dgm:prSet presAssocID="{2987798D-F84B-4ABF-B9E2-06D74CB51B23}" presName="hierChild5" presStyleCnt="0"/>
      <dgm:spPr/>
    </dgm:pt>
    <dgm:pt modelId="{2DD30837-C657-40AE-ABDD-29CBC68D4C96}" type="pres">
      <dgm:prSet presAssocID="{9C1217EC-C03C-45EB-85BF-889EE35F2C6B}" presName="Name37" presStyleLbl="parChTrans1D4" presStyleIdx="9" presStyleCnt="11"/>
      <dgm:spPr/>
    </dgm:pt>
    <dgm:pt modelId="{92803AB2-5F0B-4F2B-93E8-902220788443}" type="pres">
      <dgm:prSet presAssocID="{0447DD08-FDC1-4813-B8B8-87994FDE6860}" presName="hierRoot2" presStyleCnt="0">
        <dgm:presLayoutVars>
          <dgm:hierBranch val="init"/>
        </dgm:presLayoutVars>
      </dgm:prSet>
      <dgm:spPr/>
    </dgm:pt>
    <dgm:pt modelId="{4A47F800-8F18-43EC-9E41-0F4290F6BF45}" type="pres">
      <dgm:prSet presAssocID="{0447DD08-FDC1-4813-B8B8-87994FDE6860}" presName="rootComposite" presStyleCnt="0"/>
      <dgm:spPr/>
    </dgm:pt>
    <dgm:pt modelId="{D59AC920-887D-4CF8-A14B-3C1F9189AF0F}" type="pres">
      <dgm:prSet presAssocID="{0447DD08-FDC1-4813-B8B8-87994FDE6860}" presName="rootText" presStyleLbl="node4" presStyleIdx="9" presStyleCnt="11">
        <dgm:presLayoutVars>
          <dgm:chPref val="3"/>
        </dgm:presLayoutVars>
      </dgm:prSet>
      <dgm:spPr/>
    </dgm:pt>
    <dgm:pt modelId="{1783ADA0-D184-40D9-91F3-5371ACB2B055}" type="pres">
      <dgm:prSet presAssocID="{0447DD08-FDC1-4813-B8B8-87994FDE6860}" presName="rootConnector" presStyleLbl="node4" presStyleIdx="9" presStyleCnt="11"/>
      <dgm:spPr/>
    </dgm:pt>
    <dgm:pt modelId="{1824E6CE-7C10-46E7-97BE-1AE702C0C50D}" type="pres">
      <dgm:prSet presAssocID="{0447DD08-FDC1-4813-B8B8-87994FDE6860}" presName="hierChild4" presStyleCnt="0"/>
      <dgm:spPr/>
    </dgm:pt>
    <dgm:pt modelId="{4C649B3C-3145-4D8A-A200-D4FDBE05DA7B}" type="pres">
      <dgm:prSet presAssocID="{7FF3336D-7A87-4613-9752-5E8CF4F32C9B}" presName="Name37" presStyleLbl="parChTrans1D4" presStyleIdx="10" presStyleCnt="11"/>
      <dgm:spPr/>
    </dgm:pt>
    <dgm:pt modelId="{557FA24D-B44C-48DC-81D9-1A670277120C}" type="pres">
      <dgm:prSet presAssocID="{4F8C6175-874B-43BC-88F1-CB9C20710016}" presName="hierRoot2" presStyleCnt="0">
        <dgm:presLayoutVars>
          <dgm:hierBranch val="init"/>
        </dgm:presLayoutVars>
      </dgm:prSet>
      <dgm:spPr/>
    </dgm:pt>
    <dgm:pt modelId="{83BA9CF8-B73E-42B1-A84D-A7A6D44B74CC}" type="pres">
      <dgm:prSet presAssocID="{4F8C6175-874B-43BC-88F1-CB9C20710016}" presName="rootComposite" presStyleCnt="0"/>
      <dgm:spPr/>
    </dgm:pt>
    <dgm:pt modelId="{B41413F1-3B22-4D45-B15E-D17F363ADDEF}" type="pres">
      <dgm:prSet presAssocID="{4F8C6175-874B-43BC-88F1-CB9C20710016}" presName="rootText" presStyleLbl="node4" presStyleIdx="10" presStyleCnt="11">
        <dgm:presLayoutVars>
          <dgm:chPref val="3"/>
        </dgm:presLayoutVars>
      </dgm:prSet>
      <dgm:spPr/>
    </dgm:pt>
    <dgm:pt modelId="{E6A053A7-B29E-44F1-A7CB-16E314C765CF}" type="pres">
      <dgm:prSet presAssocID="{4F8C6175-874B-43BC-88F1-CB9C20710016}" presName="rootConnector" presStyleLbl="node4" presStyleIdx="10" presStyleCnt="11"/>
      <dgm:spPr/>
    </dgm:pt>
    <dgm:pt modelId="{1B8DCC40-B047-4E18-AEE4-DF6F9E906F5D}" type="pres">
      <dgm:prSet presAssocID="{4F8C6175-874B-43BC-88F1-CB9C20710016}" presName="hierChild4" presStyleCnt="0"/>
      <dgm:spPr/>
    </dgm:pt>
    <dgm:pt modelId="{65E57302-84AB-498A-A4A0-335929645F0A}" type="pres">
      <dgm:prSet presAssocID="{4F8C6175-874B-43BC-88F1-CB9C20710016}" presName="hierChild5" presStyleCnt="0"/>
      <dgm:spPr/>
    </dgm:pt>
    <dgm:pt modelId="{BE6D0AAB-D595-46CD-884E-ABEB604B27E3}" type="pres">
      <dgm:prSet presAssocID="{0447DD08-FDC1-4813-B8B8-87994FDE6860}" presName="hierChild5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B7A5E04-F0D9-4A8C-BE37-30A9728DF591}" type="presOf" srcId="{4F8C6175-874B-43BC-88F1-CB9C20710016}" destId="{B41413F1-3B22-4D45-B15E-D17F363ADDEF}" srcOrd="0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8C46E927-09B4-4F3B-952F-B365D2E3411D}" srcId="{2987798D-F84B-4ABF-B9E2-06D74CB51B23}" destId="{87112880-5795-4D94-9308-B9C58AE8E2FD}" srcOrd="0" destOrd="0" parTransId="{2C69251F-00E5-4AAA-96EB-126FB075E1D4}" sibTransId="{3DC2C389-BAA3-4ED7-AFB6-B2411C487A69}"/>
    <dgm:cxn modelId="{92596A28-FA83-47C8-AED9-BFBE00B7278B}" type="presOf" srcId="{87112880-5795-4D94-9308-B9C58AE8E2FD}" destId="{C386C74B-583C-4E59-910A-B58666B541F2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6EC51134-BCD7-49A2-A34F-CE7694981ECE}" type="presOf" srcId="{274ABF80-7F4A-4AC2-8C6C-4877511367E6}" destId="{08F1C002-19E4-4E84-9694-778495BC6717}" srcOrd="1" destOrd="0" presId="urn:microsoft.com/office/officeart/2005/8/layout/orgChart1"/>
    <dgm:cxn modelId="{073A8F5B-7BA9-4797-9E41-BC3BE4DDB80F}" type="presOf" srcId="{7FF3336D-7A87-4613-9752-5E8CF4F32C9B}" destId="{4C649B3C-3145-4D8A-A200-D4FDBE05DA7B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4E370961-7DEF-43F8-B3FF-0D3F275FCA6F}" type="presOf" srcId="{2987798D-F84B-4ABF-B9E2-06D74CB51B23}" destId="{E066DF58-22F8-4517-B1C6-2CB4C6EBDD2B}" srcOrd="1" destOrd="0" presId="urn:microsoft.com/office/officeart/2005/8/layout/orgChart1"/>
    <dgm:cxn modelId="{AD363F62-E353-47DD-BFB1-A28F92CC92E8}" type="presOf" srcId="{4591785B-616B-4C80-99FB-4F6A4C0D77A4}" destId="{462F10C3-167C-49E9-AF38-D1E64A56947A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2F705863-3512-4CE2-885A-403B7642CF0A}" type="presOf" srcId="{0447DD08-FDC1-4813-B8B8-87994FDE6860}" destId="{D59AC920-887D-4CF8-A14B-3C1F9189AF0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F70B0F47-B174-4B9E-8B9A-CCD7512738C6}" type="presOf" srcId="{99C61249-1968-4816-B790-DCBB53D47DA2}" destId="{32B9238C-8365-4D12-83CB-F25B85F270C4}" srcOrd="1" destOrd="0" presId="urn:microsoft.com/office/officeart/2005/8/layout/orgChart1"/>
    <dgm:cxn modelId="{D9B2D968-18DF-4279-82F2-752E328B4736}" type="presOf" srcId="{4F8C6175-874B-43BC-88F1-CB9C20710016}" destId="{E6A053A7-B29E-44F1-A7CB-16E314C765CF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65DD306F-C909-4125-94CA-2C61D60ED680}" type="presOf" srcId="{5FF16746-7D55-46C2-AA92-5784E9DD63D8}" destId="{09DE0532-953F-4A84-B158-7388F756023C}" srcOrd="0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627F9C52-8DAB-49B1-9F4D-0893A9C33B27}" type="presOf" srcId="{87112880-5795-4D94-9308-B9C58AE8E2FD}" destId="{C90C4CC4-EFF2-41BB-B2DC-3B6E433E9073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82B8D656-2405-47A9-BF00-7A7A7F3E60DC}" type="presOf" srcId="{9C1217EC-C03C-45EB-85BF-889EE35F2C6B}" destId="{2DD30837-C657-40AE-ABDD-29CBC68D4C96}" srcOrd="0" destOrd="0" presId="urn:microsoft.com/office/officeart/2005/8/layout/orgChart1"/>
    <dgm:cxn modelId="{4857755A-0136-4E95-90C8-49DC5C55ADBD}" type="presOf" srcId="{2987798D-F84B-4ABF-B9E2-06D74CB51B23}" destId="{E83ADF64-5BCB-40B2-8217-74C5E7A31AA6}" srcOrd="0" destOrd="0" presId="urn:microsoft.com/office/officeart/2005/8/layout/orgChart1"/>
    <dgm:cxn modelId="{1E83865A-AC7D-4321-9CC2-01645FD28B1F}" type="presOf" srcId="{EAA583E9-BFF2-4EE4-AF04-F34F74BB11AF}" destId="{AB6797C0-D64E-4476-926B-9E263870A51C}" srcOrd="1" destOrd="0" presId="urn:microsoft.com/office/officeart/2005/8/layout/orgChart1"/>
    <dgm:cxn modelId="{931F857E-CC4C-4F23-971E-BF81671397F1}" srcId="{0447DD08-FDC1-4813-B8B8-87994FDE6860}" destId="{4F8C6175-874B-43BC-88F1-CB9C20710016}" srcOrd="0" destOrd="0" parTransId="{7FF3336D-7A87-4613-9752-5E8CF4F32C9B}" sibTransId="{93926A0E-33F5-4634-9E4A-88D77A61DCAA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626A5E87-F9B3-4E09-9F3D-40DD151008BC}" type="presOf" srcId="{01DCC42B-F0F4-4F87-8AE5-DD88096AB737}" destId="{75609A5C-73CE-4B18-AFFA-27274B62ABC7}" srcOrd="0" destOrd="0" presId="urn:microsoft.com/office/officeart/2005/8/layout/orgChart1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DBD1F1A2-0DC9-47DF-99F8-0F4761538EC5}" srcId="{F3C01679-99DA-4E8E-A0DB-38227FAD4A2F}" destId="{0447DD08-FDC1-4813-B8B8-87994FDE6860}" srcOrd="1" destOrd="0" parTransId="{9C1217EC-C03C-45EB-85BF-889EE35F2C6B}" sibTransId="{D606B0CA-93ED-45C6-8B2C-9C7979147996}"/>
    <dgm:cxn modelId="{98D9F3A5-6EE3-42F4-B09C-85F426EA8E15}" type="presOf" srcId="{0447DD08-FDC1-4813-B8B8-87994FDE6860}" destId="{1783ADA0-D184-40D9-91F3-5371ACB2B055}" srcOrd="1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8638A3B9-3FDC-4954-A441-A60C1EADAE44}" type="presOf" srcId="{01DCC42B-F0F4-4F87-8AE5-DD88096AB737}" destId="{C413BFB8-A77A-4B73-914C-2DE50A702603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AD2972BC-95B8-417B-ADC4-F7BDAC2F29F7}" srcId="{87112880-5795-4D94-9308-B9C58AE8E2FD}" destId="{4591785B-616B-4C80-99FB-4F6A4C0D77A4}" srcOrd="1" destOrd="0" parTransId="{42DB900D-3DB8-4028-8134-4C1B9AD8C645}" sibTransId="{7F99CB35-3E22-4E2E-8668-A444E6297074}"/>
    <dgm:cxn modelId="{4B2297BD-DE2D-4391-92E6-B84FCEC701FF}" srcId="{EAA583E9-BFF2-4EE4-AF04-F34F74BB11AF}" destId="{01DCC42B-F0F4-4F87-8AE5-DD88096AB737}" srcOrd="0" destOrd="0" parTransId="{E2ADB59B-ED28-42D0-8F49-678C0D31A3BF}" sibTransId="{1CD21300-9EAD-49A4-84DB-C6DB75A5254E}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85B901C9-D369-41C2-82BC-B61D6F7B9B62}" type="presOf" srcId="{99C61249-1968-4816-B790-DCBB53D47DA2}" destId="{25DDB313-263C-4F03-A861-B33834735336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4643ACCE-595A-4132-B365-6F7A03E01A4D}" type="presOf" srcId="{42DB900D-3DB8-4028-8134-4C1B9AD8C645}" destId="{A6CB0A46-AB0F-4069-A566-99F2C0B79462}" srcOrd="0" destOrd="0" presId="urn:microsoft.com/office/officeart/2005/8/layout/orgChart1"/>
    <dgm:cxn modelId="{6B9F10D0-29E8-4F67-847D-12FBC2EE58B2}" srcId="{87112880-5795-4D94-9308-B9C58AE8E2FD}" destId="{EAA583E9-BFF2-4EE4-AF04-F34F74BB11AF}" srcOrd="0" destOrd="0" parTransId="{5FF16746-7D55-46C2-AA92-5784E9DD63D8}" sibTransId="{1A9BDFB4-FC4F-472B-B668-4E7B32BB04D7}"/>
    <dgm:cxn modelId="{70F5C0D4-5B89-46B9-AFFB-90A2AF07BCE6}" type="presOf" srcId="{D8786E7D-F209-4D84-A921-6FE57A1D7E41}" destId="{B1C71B77-8E13-4359-ABD9-300A7FF8B7E8}" srcOrd="0" destOrd="0" presId="urn:microsoft.com/office/officeart/2005/8/layout/orgChart1"/>
    <dgm:cxn modelId="{54DDD9D8-F2AB-44A0-AB33-26BD9443C8E9}" srcId="{F3C01679-99DA-4E8E-A0DB-38227FAD4A2F}" destId="{2987798D-F84B-4ABF-B9E2-06D74CB51B23}" srcOrd="0" destOrd="0" parTransId="{FB5F3254-CD18-4DCB-8F5A-5BE5285196BC}" sibTransId="{6EF5D0E4-A8AA-48E8-8741-531A8617B698}"/>
    <dgm:cxn modelId="{530785DC-6818-42EE-ACF4-108F5D799F75}" type="presOf" srcId="{2C69251F-00E5-4AAA-96EB-126FB075E1D4}" destId="{FD0A9AEF-6241-4AC3-B004-A32655FA2BFF}" srcOrd="0" destOrd="0" presId="urn:microsoft.com/office/officeart/2005/8/layout/orgChart1"/>
    <dgm:cxn modelId="{81D5A4DC-55A2-4E0F-9BCA-14AE183812E6}" type="presOf" srcId="{274ABF80-7F4A-4AC2-8C6C-4877511367E6}" destId="{4B92A544-F6A2-41E9-929E-B940A6344F6F}" srcOrd="0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42E1B4DE-4850-469F-AE3D-50CCE65C7A01}" srcId="{4591785B-616B-4C80-99FB-4F6A4C0D77A4}" destId="{274ABF80-7F4A-4AC2-8C6C-4877511367E6}" srcOrd="0" destOrd="0" parTransId="{0CFD0252-D8E0-449B-B30F-C0E77795C706}" sibTransId="{37F59B66-79B1-4186-A128-7FC8123FC917}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90BF7FE9-9079-40F1-82B3-78274C4CF84F}" type="presOf" srcId="{4591785B-616B-4C80-99FB-4F6A4C0D77A4}" destId="{9DDC6484-1A03-4548-A0BC-8F36140E6B25}" srcOrd="1" destOrd="0" presId="urn:microsoft.com/office/officeart/2005/8/layout/orgChart1"/>
    <dgm:cxn modelId="{041362EE-41BC-4EC4-8C62-4FCF914518C0}" type="presOf" srcId="{E2ADB59B-ED28-42D0-8F49-678C0D31A3BF}" destId="{3F02033F-571E-43F2-8672-8FE81B0C0CA9}" srcOrd="0" destOrd="0" presId="urn:microsoft.com/office/officeart/2005/8/layout/orgChart1"/>
    <dgm:cxn modelId="{7F288EEF-3FED-4DB9-A4BE-9023C98C6340}" type="presOf" srcId="{0CFD0252-D8E0-449B-B30F-C0E77795C706}" destId="{5B5C9573-4590-4F7C-8FA4-590A72053EA8}" srcOrd="0" destOrd="0" presId="urn:microsoft.com/office/officeart/2005/8/layout/orgChart1"/>
    <dgm:cxn modelId="{8B00E3F7-7E2B-40C0-9499-F95BDB661329}" type="presOf" srcId="{FB5F3254-CD18-4DCB-8F5A-5BE5285196BC}" destId="{FC5F920F-7E92-469B-A139-A301B9F43992}" srcOrd="0" destOrd="0" presId="urn:microsoft.com/office/officeart/2005/8/layout/orgChart1"/>
    <dgm:cxn modelId="{A92295FD-AA6E-4245-A867-B8B72E87B37C}" type="presOf" srcId="{EAA583E9-BFF2-4EE4-AF04-F34F74BB11AF}" destId="{BFFFD1F9-0789-4011-A0C6-BB41BFA5CEA5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6BDD68F9-3807-4AEE-8519-C64D04DE82F1}" type="presParOf" srcId="{C8BA0162-7C93-43FF-8449-10E77540B4FB}" destId="{B1C71B77-8E13-4359-ABD9-300A7FF8B7E8}" srcOrd="0" destOrd="0" presId="urn:microsoft.com/office/officeart/2005/8/layout/orgChart1"/>
    <dgm:cxn modelId="{1D3ECDFD-2648-4ABC-9211-02EF981D0D93}" type="presParOf" srcId="{C8BA0162-7C93-43FF-8449-10E77540B4FB}" destId="{12621FD0-6E5D-487C-8504-3FD94C6082CF}" srcOrd="1" destOrd="0" presId="urn:microsoft.com/office/officeart/2005/8/layout/orgChart1"/>
    <dgm:cxn modelId="{A71E2306-4536-47C2-9E6C-9AED7E2893CF}" type="presParOf" srcId="{12621FD0-6E5D-487C-8504-3FD94C6082CF}" destId="{29A6ADF9-B035-46C3-B64D-3E43D49453D8}" srcOrd="0" destOrd="0" presId="urn:microsoft.com/office/officeart/2005/8/layout/orgChart1"/>
    <dgm:cxn modelId="{6D77B6E5-92B1-4327-8BD9-244CDAD242A8}" type="presParOf" srcId="{29A6ADF9-B035-46C3-B64D-3E43D49453D8}" destId="{25DDB313-263C-4F03-A861-B33834735336}" srcOrd="0" destOrd="0" presId="urn:microsoft.com/office/officeart/2005/8/layout/orgChart1"/>
    <dgm:cxn modelId="{BED29A77-7EA4-4FA7-97D6-21FBBC23EF01}" type="presParOf" srcId="{29A6ADF9-B035-46C3-B64D-3E43D49453D8}" destId="{32B9238C-8365-4D12-83CB-F25B85F270C4}" srcOrd="1" destOrd="0" presId="urn:microsoft.com/office/officeart/2005/8/layout/orgChart1"/>
    <dgm:cxn modelId="{419FADF6-FD38-4683-8B47-B621F8FDA392}" type="presParOf" srcId="{12621FD0-6E5D-487C-8504-3FD94C6082CF}" destId="{57D69309-66A1-4744-9D8A-1D4C011E9B3C}" srcOrd="1" destOrd="0" presId="urn:microsoft.com/office/officeart/2005/8/layout/orgChart1"/>
    <dgm:cxn modelId="{F7E157C4-CF40-451B-91CB-9B433C03DD78}" type="presParOf" srcId="{12621FD0-6E5D-487C-8504-3FD94C6082CF}" destId="{C7342598-1AA7-4AC9-9CFE-2A7FCECE8AAC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05749789-64EF-45E7-8F12-69B10D8E4460}" type="presParOf" srcId="{0074529E-9D67-41FF-8E14-432ECAB33C39}" destId="{FC5F920F-7E92-469B-A139-A301B9F43992}" srcOrd="0" destOrd="0" presId="urn:microsoft.com/office/officeart/2005/8/layout/orgChart1"/>
    <dgm:cxn modelId="{55BE29E9-AC8C-40CF-9C64-CEF1FD26BB9D}" type="presParOf" srcId="{0074529E-9D67-41FF-8E14-432ECAB33C39}" destId="{6273B6F1-EEA7-4C14-98B7-747C000AF62B}" srcOrd="1" destOrd="0" presId="urn:microsoft.com/office/officeart/2005/8/layout/orgChart1"/>
    <dgm:cxn modelId="{F31AE987-6EFE-4C0D-A0E4-854E15CAE4D4}" type="presParOf" srcId="{6273B6F1-EEA7-4C14-98B7-747C000AF62B}" destId="{9B0D03D4-73A6-4B95-BADF-FA1BBA3E8533}" srcOrd="0" destOrd="0" presId="urn:microsoft.com/office/officeart/2005/8/layout/orgChart1"/>
    <dgm:cxn modelId="{068449B0-368F-4C19-A299-3978B9C4FBBD}" type="presParOf" srcId="{9B0D03D4-73A6-4B95-BADF-FA1BBA3E8533}" destId="{E83ADF64-5BCB-40B2-8217-74C5E7A31AA6}" srcOrd="0" destOrd="0" presId="urn:microsoft.com/office/officeart/2005/8/layout/orgChart1"/>
    <dgm:cxn modelId="{8B6000DC-5F92-49E5-9EFE-86137DFAE244}" type="presParOf" srcId="{9B0D03D4-73A6-4B95-BADF-FA1BBA3E8533}" destId="{E066DF58-22F8-4517-B1C6-2CB4C6EBDD2B}" srcOrd="1" destOrd="0" presId="urn:microsoft.com/office/officeart/2005/8/layout/orgChart1"/>
    <dgm:cxn modelId="{155E373C-0942-4D8E-9A94-224C046729C1}" type="presParOf" srcId="{6273B6F1-EEA7-4C14-98B7-747C000AF62B}" destId="{CF011852-602F-4E26-B272-110067860E14}" srcOrd="1" destOrd="0" presId="urn:microsoft.com/office/officeart/2005/8/layout/orgChart1"/>
    <dgm:cxn modelId="{C75557C8-F5DE-4E5F-9D55-1623EC7FCE3F}" type="presParOf" srcId="{CF011852-602F-4E26-B272-110067860E14}" destId="{FD0A9AEF-6241-4AC3-B004-A32655FA2BFF}" srcOrd="0" destOrd="0" presId="urn:microsoft.com/office/officeart/2005/8/layout/orgChart1"/>
    <dgm:cxn modelId="{D2F84BB6-F8D7-4827-8B82-8B62ED8C9ED4}" type="presParOf" srcId="{CF011852-602F-4E26-B272-110067860E14}" destId="{B7B733E3-F556-40A2-A228-4479FE798D69}" srcOrd="1" destOrd="0" presId="urn:microsoft.com/office/officeart/2005/8/layout/orgChart1"/>
    <dgm:cxn modelId="{27D9183E-D343-4A19-984C-AEAF22C88EA7}" type="presParOf" srcId="{B7B733E3-F556-40A2-A228-4479FE798D69}" destId="{16707CD8-A003-447B-B68F-415F4D3259BC}" srcOrd="0" destOrd="0" presId="urn:microsoft.com/office/officeart/2005/8/layout/orgChart1"/>
    <dgm:cxn modelId="{32D50149-8C0A-4C07-9265-B9A4B40430BC}" type="presParOf" srcId="{16707CD8-A003-447B-B68F-415F4D3259BC}" destId="{C386C74B-583C-4E59-910A-B58666B541F2}" srcOrd="0" destOrd="0" presId="urn:microsoft.com/office/officeart/2005/8/layout/orgChart1"/>
    <dgm:cxn modelId="{53C4E7C7-21A1-40B7-A409-8129B0CA7580}" type="presParOf" srcId="{16707CD8-A003-447B-B68F-415F4D3259BC}" destId="{C90C4CC4-EFF2-41BB-B2DC-3B6E433E9073}" srcOrd="1" destOrd="0" presId="urn:microsoft.com/office/officeart/2005/8/layout/orgChart1"/>
    <dgm:cxn modelId="{04C7986D-69B0-4943-806F-32E1C40FE99D}" type="presParOf" srcId="{B7B733E3-F556-40A2-A228-4479FE798D69}" destId="{6B3E94FC-9064-4B47-A1FA-B2B643AE8A02}" srcOrd="1" destOrd="0" presId="urn:microsoft.com/office/officeart/2005/8/layout/orgChart1"/>
    <dgm:cxn modelId="{291BE3FD-404C-488D-B854-75F91A10C67B}" type="presParOf" srcId="{6B3E94FC-9064-4B47-A1FA-B2B643AE8A02}" destId="{09DE0532-953F-4A84-B158-7388F756023C}" srcOrd="0" destOrd="0" presId="urn:microsoft.com/office/officeart/2005/8/layout/orgChart1"/>
    <dgm:cxn modelId="{240ACFE7-A6E2-4F73-980D-2C99E44E5190}" type="presParOf" srcId="{6B3E94FC-9064-4B47-A1FA-B2B643AE8A02}" destId="{EEC1EA8E-E476-4F01-B07E-3AE9450C31CC}" srcOrd="1" destOrd="0" presId="urn:microsoft.com/office/officeart/2005/8/layout/orgChart1"/>
    <dgm:cxn modelId="{21893B2E-1681-458C-A981-323C2383A6D8}" type="presParOf" srcId="{EEC1EA8E-E476-4F01-B07E-3AE9450C31CC}" destId="{23430052-45D9-46DD-B453-C9321B9986C2}" srcOrd="0" destOrd="0" presId="urn:microsoft.com/office/officeart/2005/8/layout/orgChart1"/>
    <dgm:cxn modelId="{02B72C5F-2B8D-4C26-8BF0-15E5989B64AD}" type="presParOf" srcId="{23430052-45D9-46DD-B453-C9321B9986C2}" destId="{BFFFD1F9-0789-4011-A0C6-BB41BFA5CEA5}" srcOrd="0" destOrd="0" presId="urn:microsoft.com/office/officeart/2005/8/layout/orgChart1"/>
    <dgm:cxn modelId="{3CDC43A6-217B-4155-A7DF-39CDA02A88A8}" type="presParOf" srcId="{23430052-45D9-46DD-B453-C9321B9986C2}" destId="{AB6797C0-D64E-4476-926B-9E263870A51C}" srcOrd="1" destOrd="0" presId="urn:microsoft.com/office/officeart/2005/8/layout/orgChart1"/>
    <dgm:cxn modelId="{F86D0EBC-362D-48C3-9AAB-3B695F4A5DDE}" type="presParOf" srcId="{EEC1EA8E-E476-4F01-B07E-3AE9450C31CC}" destId="{47E1903C-1926-49BD-AB9F-ADBC8A65F9BA}" srcOrd="1" destOrd="0" presId="urn:microsoft.com/office/officeart/2005/8/layout/orgChart1"/>
    <dgm:cxn modelId="{3D4C8E44-7096-4F34-93C2-8B2B9A2A4F84}" type="presParOf" srcId="{47E1903C-1926-49BD-AB9F-ADBC8A65F9BA}" destId="{3F02033F-571E-43F2-8672-8FE81B0C0CA9}" srcOrd="0" destOrd="0" presId="urn:microsoft.com/office/officeart/2005/8/layout/orgChart1"/>
    <dgm:cxn modelId="{33B94C24-FAA7-4719-A049-47601EA45DAD}" type="presParOf" srcId="{47E1903C-1926-49BD-AB9F-ADBC8A65F9BA}" destId="{CA796735-E28B-4895-B14A-1D3EE532A350}" srcOrd="1" destOrd="0" presId="urn:microsoft.com/office/officeart/2005/8/layout/orgChart1"/>
    <dgm:cxn modelId="{57F17A52-B88A-4EF4-98A8-7D4BE1E8A110}" type="presParOf" srcId="{CA796735-E28B-4895-B14A-1D3EE532A350}" destId="{A9C8859E-7AC6-4E30-9581-BADB3BBB8F62}" srcOrd="0" destOrd="0" presId="urn:microsoft.com/office/officeart/2005/8/layout/orgChart1"/>
    <dgm:cxn modelId="{137C20A2-5219-453A-A90D-619C7F1A81A9}" type="presParOf" srcId="{A9C8859E-7AC6-4E30-9581-BADB3BBB8F62}" destId="{75609A5C-73CE-4B18-AFFA-27274B62ABC7}" srcOrd="0" destOrd="0" presId="urn:microsoft.com/office/officeart/2005/8/layout/orgChart1"/>
    <dgm:cxn modelId="{736D0D29-E09B-4FBB-92EA-6CC939217011}" type="presParOf" srcId="{A9C8859E-7AC6-4E30-9581-BADB3BBB8F62}" destId="{C413BFB8-A77A-4B73-914C-2DE50A702603}" srcOrd="1" destOrd="0" presId="urn:microsoft.com/office/officeart/2005/8/layout/orgChart1"/>
    <dgm:cxn modelId="{EB59D76C-9BD2-42A8-9A95-3DCB6337CCEF}" type="presParOf" srcId="{CA796735-E28B-4895-B14A-1D3EE532A350}" destId="{C7705522-2329-4A85-8E0E-E4A644DCE017}" srcOrd="1" destOrd="0" presId="urn:microsoft.com/office/officeart/2005/8/layout/orgChart1"/>
    <dgm:cxn modelId="{7EE5C3AC-710C-48BF-AD8D-D1BF3D12E968}" type="presParOf" srcId="{CA796735-E28B-4895-B14A-1D3EE532A350}" destId="{97B08647-D74B-4EA2-9421-4E31CDFA5B04}" srcOrd="2" destOrd="0" presId="urn:microsoft.com/office/officeart/2005/8/layout/orgChart1"/>
    <dgm:cxn modelId="{6098563F-7138-4352-976D-BA1E62B4C402}" type="presParOf" srcId="{EEC1EA8E-E476-4F01-B07E-3AE9450C31CC}" destId="{3E1240A8-236E-40B8-83AD-9111019EC9EB}" srcOrd="2" destOrd="0" presId="urn:microsoft.com/office/officeart/2005/8/layout/orgChart1"/>
    <dgm:cxn modelId="{F69FE01A-3490-4F5D-9B1A-13D0B4245392}" type="presParOf" srcId="{6B3E94FC-9064-4B47-A1FA-B2B643AE8A02}" destId="{A6CB0A46-AB0F-4069-A566-99F2C0B79462}" srcOrd="2" destOrd="0" presId="urn:microsoft.com/office/officeart/2005/8/layout/orgChart1"/>
    <dgm:cxn modelId="{57B3D569-2880-45FD-BA14-19CEA5E1FBE1}" type="presParOf" srcId="{6B3E94FC-9064-4B47-A1FA-B2B643AE8A02}" destId="{16B0C7A4-760A-491C-AB15-4D12C46F4A65}" srcOrd="3" destOrd="0" presId="urn:microsoft.com/office/officeart/2005/8/layout/orgChart1"/>
    <dgm:cxn modelId="{95F77408-44D2-4B6B-88B9-D992C2D36BE8}" type="presParOf" srcId="{16B0C7A4-760A-491C-AB15-4D12C46F4A65}" destId="{E464D5D1-5FDB-4CD3-BB0A-9924C990EA1D}" srcOrd="0" destOrd="0" presId="urn:microsoft.com/office/officeart/2005/8/layout/orgChart1"/>
    <dgm:cxn modelId="{438BBA5C-4775-4E42-AC18-445439EC5F1D}" type="presParOf" srcId="{E464D5D1-5FDB-4CD3-BB0A-9924C990EA1D}" destId="{462F10C3-167C-49E9-AF38-D1E64A56947A}" srcOrd="0" destOrd="0" presId="urn:microsoft.com/office/officeart/2005/8/layout/orgChart1"/>
    <dgm:cxn modelId="{0922D096-D4DE-4FAB-B90B-C3495931EB06}" type="presParOf" srcId="{E464D5D1-5FDB-4CD3-BB0A-9924C990EA1D}" destId="{9DDC6484-1A03-4548-A0BC-8F36140E6B25}" srcOrd="1" destOrd="0" presId="urn:microsoft.com/office/officeart/2005/8/layout/orgChart1"/>
    <dgm:cxn modelId="{05707A4F-365C-4F9F-94B0-1ACEBC01A338}" type="presParOf" srcId="{16B0C7A4-760A-491C-AB15-4D12C46F4A65}" destId="{3F5AEB4D-6761-473B-9FD3-6AB191FA35A5}" srcOrd="1" destOrd="0" presId="urn:microsoft.com/office/officeart/2005/8/layout/orgChart1"/>
    <dgm:cxn modelId="{4D7FC54E-6E5D-4578-BA35-84226FB34A58}" type="presParOf" srcId="{3F5AEB4D-6761-473B-9FD3-6AB191FA35A5}" destId="{5B5C9573-4590-4F7C-8FA4-590A72053EA8}" srcOrd="0" destOrd="0" presId="urn:microsoft.com/office/officeart/2005/8/layout/orgChart1"/>
    <dgm:cxn modelId="{A96F00ED-3DE7-4F78-B945-3A575220EE44}" type="presParOf" srcId="{3F5AEB4D-6761-473B-9FD3-6AB191FA35A5}" destId="{363B694A-CF9E-4916-A534-471582C15221}" srcOrd="1" destOrd="0" presId="urn:microsoft.com/office/officeart/2005/8/layout/orgChart1"/>
    <dgm:cxn modelId="{11D0D66E-BA7B-49D6-82C9-9B5E1EB7370F}" type="presParOf" srcId="{363B694A-CF9E-4916-A534-471582C15221}" destId="{769E1011-CD71-4782-AA97-E85DC9332EBE}" srcOrd="0" destOrd="0" presId="urn:microsoft.com/office/officeart/2005/8/layout/orgChart1"/>
    <dgm:cxn modelId="{893A1E72-8384-4C2A-BF67-EAA1193C6D52}" type="presParOf" srcId="{769E1011-CD71-4782-AA97-E85DC9332EBE}" destId="{4B92A544-F6A2-41E9-929E-B940A6344F6F}" srcOrd="0" destOrd="0" presId="urn:microsoft.com/office/officeart/2005/8/layout/orgChart1"/>
    <dgm:cxn modelId="{3341F38A-F85A-4566-9D83-D432AF8F93F2}" type="presParOf" srcId="{769E1011-CD71-4782-AA97-E85DC9332EBE}" destId="{08F1C002-19E4-4E84-9694-778495BC6717}" srcOrd="1" destOrd="0" presId="urn:microsoft.com/office/officeart/2005/8/layout/orgChart1"/>
    <dgm:cxn modelId="{DB0E6C5D-729C-473A-AAB0-297911326403}" type="presParOf" srcId="{363B694A-CF9E-4916-A534-471582C15221}" destId="{6D3D4D45-3C98-4C5A-9751-CDC8E63AE50C}" srcOrd="1" destOrd="0" presId="urn:microsoft.com/office/officeart/2005/8/layout/orgChart1"/>
    <dgm:cxn modelId="{384F00D2-8284-41A4-AD3A-86DEC2088547}" type="presParOf" srcId="{363B694A-CF9E-4916-A534-471582C15221}" destId="{1316E896-9252-46FD-BF93-54C455DEE1B4}" srcOrd="2" destOrd="0" presId="urn:microsoft.com/office/officeart/2005/8/layout/orgChart1"/>
    <dgm:cxn modelId="{4DC2BF86-30A3-4EC3-9C13-6463C1778E1B}" type="presParOf" srcId="{16B0C7A4-760A-491C-AB15-4D12C46F4A65}" destId="{BE82A72F-FF18-4442-AA8A-4867198D3C72}" srcOrd="2" destOrd="0" presId="urn:microsoft.com/office/officeart/2005/8/layout/orgChart1"/>
    <dgm:cxn modelId="{4294138D-00EF-4389-9C77-580EC8CD45D4}" type="presParOf" srcId="{B7B733E3-F556-40A2-A228-4479FE798D69}" destId="{5E6D2AEA-9D99-4152-AE70-DDFF4B7F0A9A}" srcOrd="2" destOrd="0" presId="urn:microsoft.com/office/officeart/2005/8/layout/orgChart1"/>
    <dgm:cxn modelId="{1B41A464-C941-4847-924F-EB36512E3C53}" type="presParOf" srcId="{6273B6F1-EEA7-4C14-98B7-747C000AF62B}" destId="{368A68EA-3D4B-420F-AC6B-A5F6C1F3F809}" srcOrd="2" destOrd="0" presId="urn:microsoft.com/office/officeart/2005/8/layout/orgChart1"/>
    <dgm:cxn modelId="{30043324-300B-4E82-BB83-BF2C52241195}" type="presParOf" srcId="{0074529E-9D67-41FF-8E14-432ECAB33C39}" destId="{2DD30837-C657-40AE-ABDD-29CBC68D4C96}" srcOrd="2" destOrd="0" presId="urn:microsoft.com/office/officeart/2005/8/layout/orgChart1"/>
    <dgm:cxn modelId="{662A25F8-A62A-4DA8-AC38-B395D6B5F921}" type="presParOf" srcId="{0074529E-9D67-41FF-8E14-432ECAB33C39}" destId="{92803AB2-5F0B-4F2B-93E8-902220788443}" srcOrd="3" destOrd="0" presId="urn:microsoft.com/office/officeart/2005/8/layout/orgChart1"/>
    <dgm:cxn modelId="{0FA3D8AB-7B1D-40E1-85A3-99EAD6C5146C}" type="presParOf" srcId="{92803AB2-5F0B-4F2B-93E8-902220788443}" destId="{4A47F800-8F18-43EC-9E41-0F4290F6BF45}" srcOrd="0" destOrd="0" presId="urn:microsoft.com/office/officeart/2005/8/layout/orgChart1"/>
    <dgm:cxn modelId="{B5CF179B-5C54-47BD-93C4-9079EA06D3A5}" type="presParOf" srcId="{4A47F800-8F18-43EC-9E41-0F4290F6BF45}" destId="{D59AC920-887D-4CF8-A14B-3C1F9189AF0F}" srcOrd="0" destOrd="0" presId="urn:microsoft.com/office/officeart/2005/8/layout/orgChart1"/>
    <dgm:cxn modelId="{1527BCC8-CF30-4AF4-8232-3F0399804D96}" type="presParOf" srcId="{4A47F800-8F18-43EC-9E41-0F4290F6BF45}" destId="{1783ADA0-D184-40D9-91F3-5371ACB2B055}" srcOrd="1" destOrd="0" presId="urn:microsoft.com/office/officeart/2005/8/layout/orgChart1"/>
    <dgm:cxn modelId="{C2C5B5E7-D42A-418A-8BE1-241A446C9AF9}" type="presParOf" srcId="{92803AB2-5F0B-4F2B-93E8-902220788443}" destId="{1824E6CE-7C10-46E7-97BE-1AE702C0C50D}" srcOrd="1" destOrd="0" presId="urn:microsoft.com/office/officeart/2005/8/layout/orgChart1"/>
    <dgm:cxn modelId="{4D7961EA-0AD4-48B4-8C31-C5A787928B56}" type="presParOf" srcId="{1824E6CE-7C10-46E7-97BE-1AE702C0C50D}" destId="{4C649B3C-3145-4D8A-A200-D4FDBE05DA7B}" srcOrd="0" destOrd="0" presId="urn:microsoft.com/office/officeart/2005/8/layout/orgChart1"/>
    <dgm:cxn modelId="{37B7C45F-7DF6-4462-8157-91EF9CEB4CA3}" type="presParOf" srcId="{1824E6CE-7C10-46E7-97BE-1AE702C0C50D}" destId="{557FA24D-B44C-48DC-81D9-1A670277120C}" srcOrd="1" destOrd="0" presId="urn:microsoft.com/office/officeart/2005/8/layout/orgChart1"/>
    <dgm:cxn modelId="{4A4C3255-B2DB-4375-8CFF-902B68100C50}" type="presParOf" srcId="{557FA24D-B44C-48DC-81D9-1A670277120C}" destId="{83BA9CF8-B73E-42B1-A84D-A7A6D44B74CC}" srcOrd="0" destOrd="0" presId="urn:microsoft.com/office/officeart/2005/8/layout/orgChart1"/>
    <dgm:cxn modelId="{D6B91269-64CC-4868-9756-0EAF624CD0E7}" type="presParOf" srcId="{83BA9CF8-B73E-42B1-A84D-A7A6D44B74CC}" destId="{B41413F1-3B22-4D45-B15E-D17F363ADDEF}" srcOrd="0" destOrd="0" presId="urn:microsoft.com/office/officeart/2005/8/layout/orgChart1"/>
    <dgm:cxn modelId="{BCBF836A-6F72-4930-818C-04DDCF9DA59C}" type="presParOf" srcId="{83BA9CF8-B73E-42B1-A84D-A7A6D44B74CC}" destId="{E6A053A7-B29E-44F1-A7CB-16E314C765CF}" srcOrd="1" destOrd="0" presId="urn:microsoft.com/office/officeart/2005/8/layout/orgChart1"/>
    <dgm:cxn modelId="{1733E7F5-7384-4E95-BBEB-6C4C9E4A7A6D}" type="presParOf" srcId="{557FA24D-B44C-48DC-81D9-1A670277120C}" destId="{1B8DCC40-B047-4E18-AEE4-DF6F9E906F5D}" srcOrd="1" destOrd="0" presId="urn:microsoft.com/office/officeart/2005/8/layout/orgChart1"/>
    <dgm:cxn modelId="{D9D48C4F-84EB-4169-BE17-FF9C7A0DB63D}" type="presParOf" srcId="{557FA24D-B44C-48DC-81D9-1A670277120C}" destId="{65E57302-84AB-498A-A4A0-335929645F0A}" srcOrd="2" destOrd="0" presId="urn:microsoft.com/office/officeart/2005/8/layout/orgChart1"/>
    <dgm:cxn modelId="{34E38212-CAB8-4F87-8BDD-652A89F893E2}" type="presParOf" srcId="{92803AB2-5F0B-4F2B-93E8-902220788443}" destId="{BE6D0AAB-D595-46CD-884E-ABEB604B27E3}" srcOrd="2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2F5E392B-62B6-4233-A02E-87BB23B9BADD}" type="pres">
      <dgm:prSet presAssocID="{AE87FA4E-3579-42B0-9B6C-D86687495738}" presName="Name37" presStyleLbl="parChTrans1D4" presStyleIdx="0" presStyleCnt="2"/>
      <dgm:spPr/>
    </dgm:pt>
    <dgm:pt modelId="{B494774C-0A81-4C88-BD88-7DAB7BBED2DA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8875739D-2368-49F5-A226-1D87B4ED4878}" type="pres">
      <dgm:prSet presAssocID="{01035410-5298-46E9-B359-B53F3652C636}" presName="rootComposite" presStyleCnt="0"/>
      <dgm:spPr/>
    </dgm:pt>
    <dgm:pt modelId="{E1B55625-5D29-4016-A98E-3E0CD12D0611}" type="pres">
      <dgm:prSet presAssocID="{01035410-5298-46E9-B359-B53F3652C636}" presName="rootText" presStyleLbl="node4" presStyleIdx="0" presStyleCnt="2">
        <dgm:presLayoutVars>
          <dgm:chPref val="3"/>
        </dgm:presLayoutVars>
      </dgm:prSet>
      <dgm:spPr/>
    </dgm:pt>
    <dgm:pt modelId="{60C12E2A-B607-48AC-9902-7040D71D6800}" type="pres">
      <dgm:prSet presAssocID="{01035410-5298-46E9-B359-B53F3652C636}" presName="rootConnector" presStyleLbl="node4" presStyleIdx="0" presStyleCnt="2"/>
      <dgm:spPr/>
    </dgm:pt>
    <dgm:pt modelId="{DC3B4188-100C-47F7-A91D-640EEE3F6191}" type="pres">
      <dgm:prSet presAssocID="{01035410-5298-46E9-B359-B53F3652C636}" presName="hierChild4" presStyleCnt="0"/>
      <dgm:spPr/>
    </dgm:pt>
    <dgm:pt modelId="{AD84FD4A-FBB2-464A-86B1-B6B68866913E}" type="pres">
      <dgm:prSet presAssocID="{01035410-5298-46E9-B359-B53F3652C636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1" presStyleCnt="2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1" presStyleCnt="2" custLinFactNeighborY="7462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1" presStyleCnt="2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B361E04-B3F8-4E23-8CD9-1771E892AA96}" type="presOf" srcId="{F61E3E6D-7251-40D3-9CE5-D1FE3E459867}" destId="{3DF8AC04-7DEA-4E14-9D56-924A00CA80E1}" srcOrd="0" destOrd="0" presId="urn:microsoft.com/office/officeart/2005/8/layout/orgChart1"/>
    <dgm:cxn modelId="{8ACA830D-B09A-4128-B945-C9C94EEFB717}" type="presOf" srcId="{F3C01679-99DA-4E8E-A0DB-38227FAD4A2F}" destId="{13A4D51E-7368-4CC6-8B5F-307FC34EFF69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0E9BC819-4124-4303-A1FF-3D2D8DA2AE59}" type="presOf" srcId="{0A26960D-8162-426A-A175-8CA8E294C76E}" destId="{8D6079CB-0657-47B5-A200-A076EE01AB2C}" srcOrd="1" destOrd="0" presId="urn:microsoft.com/office/officeart/2005/8/layout/orgChart1"/>
    <dgm:cxn modelId="{7577111D-4E38-464B-AC9E-0EB3F2C414A0}" type="presOf" srcId="{01035410-5298-46E9-B359-B53F3652C636}" destId="{E1B55625-5D29-4016-A98E-3E0CD12D0611}" srcOrd="0" destOrd="0" presId="urn:microsoft.com/office/officeart/2005/8/layout/orgChart1"/>
    <dgm:cxn modelId="{6ECA751F-33CC-4DED-92EA-334103F83958}" type="presOf" srcId="{F3C01679-99DA-4E8E-A0DB-38227FAD4A2F}" destId="{2BAC2F76-BC3B-433A-9A71-2AFB68BE6DFE}" srcOrd="1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F25C0E37-948A-4C9A-A8F9-E91E493898E1}" type="presOf" srcId="{01035410-5298-46E9-B359-B53F3652C636}" destId="{60C12E2A-B607-48AC-9902-7040D71D6800}" srcOrd="1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2A88F14E-85DB-4F27-9AEF-836B62B023E1}" destId="{01035410-5298-46E9-B359-B53F3652C636}" srcOrd="0" destOrd="0" parTransId="{AE87FA4E-3579-42B0-9B6C-D86687495738}" sibTransId="{7C79A176-8423-4D6D-83AF-9E7A550AEBDE}"/>
    <dgm:cxn modelId="{CF8A38B2-0756-418C-941A-4C5F0521CDD1}" type="presOf" srcId="{0A26960D-8162-426A-A175-8CA8E294C76E}" destId="{A98CE53F-02DD-4A6D-A8D0-85007AA7A889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E2CD40BA-D9B3-47C4-B9E7-49AD06312B70}" type="presOf" srcId="{AE87FA4E-3579-42B0-9B6C-D86687495738}" destId="{2F5E392B-62B6-4233-A02E-87BB23B9BADD}" srcOrd="0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53681CE5-1426-46FF-BB61-E64ECF309C35}" type="presOf" srcId="{C0C15D65-5DEC-4616-86C5-AF311FA752FA}" destId="{5AB39EC8-591F-4FDE-A3A1-EDCE8D986A04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D94FE21C-DD43-4392-9CE5-43FD098E0908}" type="presParOf" srcId="{4BA692A5-CC40-46FC-945F-18B4714CC3F2}" destId="{2F5E392B-62B6-4233-A02E-87BB23B9BADD}" srcOrd="0" destOrd="0" presId="urn:microsoft.com/office/officeart/2005/8/layout/orgChart1"/>
    <dgm:cxn modelId="{594A315B-A8EB-4EF9-8714-99582C917B67}" type="presParOf" srcId="{4BA692A5-CC40-46FC-945F-18B4714CC3F2}" destId="{B494774C-0A81-4C88-BD88-7DAB7BBED2DA}" srcOrd="1" destOrd="0" presId="urn:microsoft.com/office/officeart/2005/8/layout/orgChart1"/>
    <dgm:cxn modelId="{319DEE96-3E73-484F-90B5-153D1AD78209}" type="presParOf" srcId="{B494774C-0A81-4C88-BD88-7DAB7BBED2DA}" destId="{8875739D-2368-49F5-A226-1D87B4ED4878}" srcOrd="0" destOrd="0" presId="urn:microsoft.com/office/officeart/2005/8/layout/orgChart1"/>
    <dgm:cxn modelId="{E86CAAED-D53B-4F3D-8ADF-D0CADA7712F0}" type="presParOf" srcId="{8875739D-2368-49F5-A226-1D87B4ED4878}" destId="{E1B55625-5D29-4016-A98E-3E0CD12D0611}" srcOrd="0" destOrd="0" presId="urn:microsoft.com/office/officeart/2005/8/layout/orgChart1"/>
    <dgm:cxn modelId="{61F34BFB-BB01-4C18-860E-CDB19E3AB635}" type="presParOf" srcId="{8875739D-2368-49F5-A226-1D87B4ED4878}" destId="{60C12E2A-B607-48AC-9902-7040D71D6800}" srcOrd="1" destOrd="0" presId="urn:microsoft.com/office/officeart/2005/8/layout/orgChart1"/>
    <dgm:cxn modelId="{412FBC72-769F-4D7E-A2A5-86FB544694DD}" type="presParOf" srcId="{B494774C-0A81-4C88-BD88-7DAB7BBED2DA}" destId="{DC3B4188-100C-47F7-A91D-640EEE3F6191}" srcOrd="1" destOrd="0" presId="urn:microsoft.com/office/officeart/2005/8/layout/orgChart1"/>
    <dgm:cxn modelId="{4121177B-3E61-4389-9E83-11455DFA1B20}" type="presParOf" srcId="{B494774C-0A81-4C88-BD88-7DAB7BBED2DA}" destId="{AD84FD4A-FBB2-464A-86B1-B6B68866913E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5C8820-8C0A-4C0D-92D8-A0A7005DE6A5}" type="presParOf" srcId="{4C525F13-51ED-4E1D-BAF0-5632D10C7C73}" destId="{3DF8AC04-7DEA-4E14-9D56-924A00CA80E1}" srcOrd="2" destOrd="0" presId="urn:microsoft.com/office/officeart/2005/8/layout/orgChart1"/>
    <dgm:cxn modelId="{5D98151A-9D16-4C70-AB4C-B949C8A5E72C}" type="presParOf" srcId="{4C525F13-51ED-4E1D-BAF0-5632D10C7C73}" destId="{2868C1B8-2400-4C9A-A682-7F7C2ADBF0EB}" srcOrd="3" destOrd="0" presId="urn:microsoft.com/office/officeart/2005/8/layout/orgChart1"/>
    <dgm:cxn modelId="{19497B08-0892-43FC-AA04-C5DBB577F5AB}" type="presParOf" srcId="{2868C1B8-2400-4C9A-A682-7F7C2ADBF0EB}" destId="{A41A5987-707C-41D2-9A01-99732A72F88F}" srcOrd="0" destOrd="0" presId="urn:microsoft.com/office/officeart/2005/8/layout/orgChart1"/>
    <dgm:cxn modelId="{7FC0376E-4A4B-4C97-B377-00A62BE93FB8}" type="presParOf" srcId="{A41A5987-707C-41D2-9A01-99732A72F88F}" destId="{A98CE53F-02DD-4A6D-A8D0-85007AA7A889}" srcOrd="0" destOrd="0" presId="urn:microsoft.com/office/officeart/2005/8/layout/orgChart1"/>
    <dgm:cxn modelId="{413B60B7-0A2D-49C3-BB7F-033628DFA7BD}" type="presParOf" srcId="{A41A5987-707C-41D2-9A01-99732A72F88F}" destId="{8D6079CB-0657-47B5-A200-A076EE01AB2C}" srcOrd="1" destOrd="0" presId="urn:microsoft.com/office/officeart/2005/8/layout/orgChart1"/>
    <dgm:cxn modelId="{11BD3B2C-008B-4A05-BDE6-166A33A7D3FD}" type="presParOf" srcId="{2868C1B8-2400-4C9A-A682-7F7C2ADBF0EB}" destId="{B58AD456-0908-4736-B6CF-F7B5F1341D5C}" srcOrd="1" destOrd="0" presId="urn:microsoft.com/office/officeart/2005/8/layout/orgChart1"/>
    <dgm:cxn modelId="{3E704590-D44F-49AE-9CF1-C6A12A571CDF}" type="presParOf" srcId="{B58AD456-0908-4736-B6CF-F7B5F1341D5C}" destId="{5AB39EC8-591F-4FDE-A3A1-EDCE8D986A04}" srcOrd="0" destOrd="0" presId="urn:microsoft.com/office/officeart/2005/8/layout/orgChart1"/>
    <dgm:cxn modelId="{FD83CD53-A691-47A2-A243-E9A992F8B858}" type="presParOf" srcId="{B58AD456-0908-4736-B6CF-F7B5F1341D5C}" destId="{3AF98DF1-D6D9-48B7-B7A7-ADC325DC44C3}" srcOrd="1" destOrd="0" presId="urn:microsoft.com/office/officeart/2005/8/layout/orgChart1"/>
    <dgm:cxn modelId="{41343B2D-66AF-481D-A89F-302865F445E7}" type="presParOf" srcId="{3AF98DF1-D6D9-48B7-B7A7-ADC325DC44C3}" destId="{81F95227-3D7D-405C-8C28-BF8F0EB82836}" srcOrd="0" destOrd="0" presId="urn:microsoft.com/office/officeart/2005/8/layout/orgChart1"/>
    <dgm:cxn modelId="{E1B714BF-931F-4710-B869-79B3B9F3342C}" type="presParOf" srcId="{81F95227-3D7D-405C-8C28-BF8F0EB82836}" destId="{13A4D51E-7368-4CC6-8B5F-307FC34EFF69}" srcOrd="0" destOrd="0" presId="urn:microsoft.com/office/officeart/2005/8/layout/orgChart1"/>
    <dgm:cxn modelId="{99556655-7441-480E-8DA5-84A48386D77E}" type="presParOf" srcId="{81F95227-3D7D-405C-8C28-BF8F0EB82836}" destId="{2BAC2F76-BC3B-433A-9A71-2AFB68BE6DFE}" srcOrd="1" destOrd="0" presId="urn:microsoft.com/office/officeart/2005/8/layout/orgChart1"/>
    <dgm:cxn modelId="{787C4058-2B44-48DD-9791-D5DFF99FBC31}" type="presParOf" srcId="{3AF98DF1-D6D9-48B7-B7A7-ADC325DC44C3}" destId="{0074529E-9D67-41FF-8E14-432ECAB33C39}" srcOrd="1" destOrd="0" presId="urn:microsoft.com/office/officeart/2005/8/layout/orgChart1"/>
    <dgm:cxn modelId="{0FF09C98-B1DF-461E-A8A2-2F1CAC84CFCD}" type="presParOf" srcId="{3AF98DF1-D6D9-48B7-B7A7-ADC325DC44C3}" destId="{1965614E-D9C4-4AE7-98D0-8F978A3EB0FC}" srcOrd="2" destOrd="0" presId="urn:microsoft.com/office/officeart/2005/8/layout/orgChart1"/>
    <dgm:cxn modelId="{91B58548-D152-489C-9F40-D945095E6679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Hollywood 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274ABF80-7F4A-4AC2-8C6C-4877511367E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0CFD0252-D8E0-449B-B30F-C0E77795C706}" type="parTrans" cxnId="{42E1B4DE-4850-469F-AE3D-50CCE65C7A01}">
      <dgm:prSet/>
      <dgm:spPr/>
      <dgm:t>
        <a:bodyPr/>
        <a:lstStyle/>
        <a:p>
          <a:endParaRPr lang="en-IN"/>
        </a:p>
      </dgm:t>
    </dgm:pt>
    <dgm:pt modelId="{37F59B66-79B1-4186-A128-7FC8123FC917}" type="sibTrans" cxnId="{42E1B4DE-4850-469F-AE3D-50CCE65C7A01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2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2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2"/>
      <dgm:spPr/>
    </dgm:pt>
    <dgm:pt modelId="{C8BA0162-7C93-43FF-8449-10E77540B4FB}" type="pres">
      <dgm:prSet presAssocID="{DE43BB12-A81A-4631-9229-AB6348928D4A}" presName="hierChild4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B5C9573-4590-4F7C-8FA4-590A72053EA8}" type="pres">
      <dgm:prSet presAssocID="{0CFD0252-D8E0-449B-B30F-C0E77795C706}" presName="Name37" presStyleLbl="parChTrans1D4" presStyleIdx="1" presStyleCnt="2"/>
      <dgm:spPr/>
    </dgm:pt>
    <dgm:pt modelId="{363B694A-CF9E-4916-A534-471582C15221}" type="pres">
      <dgm:prSet presAssocID="{274ABF80-7F4A-4AC2-8C6C-4877511367E6}" presName="hierRoot2" presStyleCnt="0">
        <dgm:presLayoutVars>
          <dgm:hierBranch val="init"/>
        </dgm:presLayoutVars>
      </dgm:prSet>
      <dgm:spPr/>
    </dgm:pt>
    <dgm:pt modelId="{769E1011-CD71-4782-AA97-E85DC9332EBE}" type="pres">
      <dgm:prSet presAssocID="{274ABF80-7F4A-4AC2-8C6C-4877511367E6}" presName="rootComposite" presStyleCnt="0"/>
      <dgm:spPr/>
    </dgm:pt>
    <dgm:pt modelId="{4B92A544-F6A2-41E9-929E-B940A6344F6F}" type="pres">
      <dgm:prSet presAssocID="{274ABF80-7F4A-4AC2-8C6C-4877511367E6}" presName="rootText" presStyleLbl="node4" presStyleIdx="1" presStyleCnt="2">
        <dgm:presLayoutVars>
          <dgm:chPref val="3"/>
        </dgm:presLayoutVars>
      </dgm:prSet>
      <dgm:spPr/>
    </dgm:pt>
    <dgm:pt modelId="{08F1C002-19E4-4E84-9694-778495BC6717}" type="pres">
      <dgm:prSet presAssocID="{274ABF80-7F4A-4AC2-8C6C-4877511367E6}" presName="rootConnector" presStyleLbl="node4" presStyleIdx="1" presStyleCnt="2"/>
      <dgm:spPr/>
    </dgm:pt>
    <dgm:pt modelId="{6D3D4D45-3C98-4C5A-9751-CDC8E63AE50C}" type="pres">
      <dgm:prSet presAssocID="{274ABF80-7F4A-4AC2-8C6C-4877511367E6}" presName="hierChild4" presStyleCnt="0"/>
      <dgm:spPr/>
    </dgm:pt>
    <dgm:pt modelId="{1316E896-9252-46FD-BF93-54C455DEE1B4}" type="pres">
      <dgm:prSet presAssocID="{274ABF80-7F4A-4AC2-8C6C-4877511367E6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ED534E3E-C978-4454-B89C-7BE2CD4EB0E7}" type="presOf" srcId="{274ABF80-7F4A-4AC2-8C6C-4877511367E6}" destId="{08F1C002-19E4-4E84-9694-778495BC6717}" srcOrd="1" destOrd="0" presId="urn:microsoft.com/office/officeart/2005/8/layout/orgChart1"/>
    <dgm:cxn modelId="{A2FA325B-92C2-423D-BE42-5FD7D73FCC46}" type="presOf" srcId="{274ABF80-7F4A-4AC2-8C6C-4877511367E6}" destId="{4B92A544-F6A2-41E9-929E-B940A6344F6F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15AB6564-C82E-4C28-9682-AB9AD06CABB4}" type="presOf" srcId="{0CFD0252-D8E0-449B-B30F-C0E77795C706}" destId="{5B5C9573-4590-4F7C-8FA4-590A72053EA8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42E1B4DE-4850-469F-AE3D-50CCE65C7A01}" srcId="{0A26960D-8162-426A-A175-8CA8E294C76E}" destId="{274ABF80-7F4A-4AC2-8C6C-4877511367E6}" srcOrd="0" destOrd="0" parTransId="{0CFD0252-D8E0-449B-B30F-C0E77795C706}" sibTransId="{37F59B66-79B1-4186-A128-7FC8123FC917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97CCFA25-AB94-4947-A4A4-E1ECAC4517B5}" type="presParOf" srcId="{B58AD456-0908-4736-B6CF-F7B5F1341D5C}" destId="{5B5C9573-4590-4F7C-8FA4-590A72053EA8}" srcOrd="0" destOrd="0" presId="urn:microsoft.com/office/officeart/2005/8/layout/orgChart1"/>
    <dgm:cxn modelId="{59D79272-B4DD-4761-9B40-8E60E1C15865}" type="presParOf" srcId="{B58AD456-0908-4736-B6CF-F7B5F1341D5C}" destId="{363B694A-CF9E-4916-A534-471582C15221}" srcOrd="1" destOrd="0" presId="urn:microsoft.com/office/officeart/2005/8/layout/orgChart1"/>
    <dgm:cxn modelId="{D6798413-4D82-429E-9928-4622686A1C1E}" type="presParOf" srcId="{363B694A-CF9E-4916-A534-471582C15221}" destId="{769E1011-CD71-4782-AA97-E85DC9332EBE}" srcOrd="0" destOrd="0" presId="urn:microsoft.com/office/officeart/2005/8/layout/orgChart1"/>
    <dgm:cxn modelId="{25071F7D-B5A5-4870-8C82-55BCCCBBA4F8}" type="presParOf" srcId="{769E1011-CD71-4782-AA97-E85DC9332EBE}" destId="{4B92A544-F6A2-41E9-929E-B940A6344F6F}" srcOrd="0" destOrd="0" presId="urn:microsoft.com/office/officeart/2005/8/layout/orgChart1"/>
    <dgm:cxn modelId="{5B452CAA-F76F-414C-AE0F-EFF5AC35F8C1}" type="presParOf" srcId="{769E1011-CD71-4782-AA97-E85DC9332EBE}" destId="{08F1C002-19E4-4E84-9694-778495BC6717}" srcOrd="1" destOrd="0" presId="urn:microsoft.com/office/officeart/2005/8/layout/orgChart1"/>
    <dgm:cxn modelId="{C8329B4B-A1F4-434E-AD88-E0CC46AA7C75}" type="presParOf" srcId="{363B694A-CF9E-4916-A534-471582C15221}" destId="{6D3D4D45-3C98-4C5A-9751-CDC8E63AE50C}" srcOrd="1" destOrd="0" presId="urn:microsoft.com/office/officeart/2005/8/layout/orgChart1"/>
    <dgm:cxn modelId="{1334447E-78A4-4FE0-A9B0-42B7C3408A93}" type="presParOf" srcId="{363B694A-CF9E-4916-A534-471582C15221}" destId="{1316E896-9252-46FD-BF93-54C455DEE1B4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36E9B-1659-4C91-9B21-B8BDA3DAD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03CD5E-53A4-4B6E-825A-5D34FDDFA339}">
      <dgm:prSet phldrT="[Text]"/>
      <dgm:spPr/>
      <dgm:t>
        <a:bodyPr/>
        <a:lstStyle/>
        <a:p>
          <a:r>
            <a:rPr lang="en-US" dirty="0"/>
            <a:t>ML</a:t>
          </a:r>
          <a:endParaRPr lang="en-IN" dirty="0"/>
        </a:p>
      </dgm:t>
    </dgm:pt>
    <dgm:pt modelId="{35098236-253C-4078-85C8-911A192B2F37}" type="parTrans" cxnId="{CC1B5553-BD31-4367-93B3-63C7AD44B2D6}">
      <dgm:prSet/>
      <dgm:spPr/>
      <dgm:t>
        <a:bodyPr/>
        <a:lstStyle/>
        <a:p>
          <a:endParaRPr lang="en-IN"/>
        </a:p>
      </dgm:t>
    </dgm:pt>
    <dgm:pt modelId="{22BC4BEA-0496-4353-BDF3-5FCE6DE260D1}" type="sibTrans" cxnId="{CC1B5553-BD31-4367-93B3-63C7AD44B2D6}">
      <dgm:prSet/>
      <dgm:spPr/>
      <dgm:t>
        <a:bodyPr/>
        <a:lstStyle/>
        <a:p>
          <a:endParaRPr lang="en-IN"/>
        </a:p>
      </dgm:t>
    </dgm:pt>
    <dgm:pt modelId="{94A2B2F0-04BE-4E9D-B6E7-CBF13AF687D9}" type="asst">
      <dgm:prSet phldrT="[Text]"/>
      <dgm:spPr/>
      <dgm:t>
        <a:bodyPr/>
        <a:lstStyle/>
        <a:p>
          <a:r>
            <a:rPr lang="en-US" dirty="0"/>
            <a:t>Regression</a:t>
          </a:r>
          <a:endParaRPr lang="en-IN" dirty="0"/>
        </a:p>
      </dgm:t>
    </dgm:pt>
    <dgm:pt modelId="{763DA9FE-114A-425A-9B3A-8513508C866D}" type="parTrans" cxnId="{C38E7F60-C2DA-42A3-87DF-7C95D2504369}">
      <dgm:prSet/>
      <dgm:spPr/>
      <dgm:t>
        <a:bodyPr/>
        <a:lstStyle/>
        <a:p>
          <a:endParaRPr lang="en-IN"/>
        </a:p>
      </dgm:t>
    </dgm:pt>
    <dgm:pt modelId="{22375E2A-2869-4A3D-87D8-A5C80C64A09C}" type="sibTrans" cxnId="{C38E7F60-C2DA-42A3-87DF-7C95D2504369}">
      <dgm:prSet/>
      <dgm:spPr/>
      <dgm:t>
        <a:bodyPr/>
        <a:lstStyle/>
        <a:p>
          <a:endParaRPr lang="en-IN"/>
        </a:p>
      </dgm:t>
    </dgm:pt>
    <dgm:pt modelId="{55BF4359-CD1E-4E00-9138-01DD44601DD4}">
      <dgm:prSet phldrT="[Text]"/>
      <dgm:spPr/>
      <dgm:t>
        <a:bodyPr/>
        <a:lstStyle/>
        <a:p>
          <a:r>
            <a:rPr lang="en-US" dirty="0"/>
            <a:t>Unsupervised</a:t>
          </a:r>
          <a:endParaRPr lang="en-IN" dirty="0"/>
        </a:p>
      </dgm:t>
    </dgm:pt>
    <dgm:pt modelId="{CC00146F-441E-4E86-895E-A0BC06B98C0B}" type="parTrans" cxnId="{F5A5E6C6-0E87-4763-88BE-D1CE38A42145}">
      <dgm:prSet/>
      <dgm:spPr/>
      <dgm:t>
        <a:bodyPr/>
        <a:lstStyle/>
        <a:p>
          <a:endParaRPr lang="en-IN"/>
        </a:p>
      </dgm:t>
    </dgm:pt>
    <dgm:pt modelId="{BDCEA40C-3C08-48CC-AA52-6E0921D75E03}" type="sibTrans" cxnId="{F5A5E6C6-0E87-4763-88BE-D1CE38A42145}">
      <dgm:prSet/>
      <dgm:spPr/>
      <dgm:t>
        <a:bodyPr/>
        <a:lstStyle/>
        <a:p>
          <a:endParaRPr lang="en-IN"/>
        </a:p>
      </dgm:t>
    </dgm:pt>
    <dgm:pt modelId="{D7AEFEE2-E527-4B54-AA57-C04DF4AB5B8A}">
      <dgm:prSet phldrT="[Text]"/>
      <dgm:spPr/>
      <dgm:t>
        <a:bodyPr/>
        <a:lstStyle/>
        <a:p>
          <a:r>
            <a:rPr lang="en-US" dirty="0"/>
            <a:t>Supervised </a:t>
          </a:r>
          <a:endParaRPr lang="en-IN" dirty="0"/>
        </a:p>
      </dgm:t>
    </dgm:pt>
    <dgm:pt modelId="{39FBACB6-8585-4E79-B238-2CC388CC45F8}" type="sibTrans" cxnId="{9AB7E551-616A-4812-BE13-A5F8278DE14E}">
      <dgm:prSet/>
      <dgm:spPr/>
      <dgm:t>
        <a:bodyPr/>
        <a:lstStyle/>
        <a:p>
          <a:endParaRPr lang="en-IN"/>
        </a:p>
      </dgm:t>
    </dgm:pt>
    <dgm:pt modelId="{F6823ADB-A786-4B6F-8062-6ACC866F027E}" type="parTrans" cxnId="{9AB7E551-616A-4812-BE13-A5F8278DE14E}">
      <dgm:prSet/>
      <dgm:spPr/>
      <dgm:t>
        <a:bodyPr/>
        <a:lstStyle/>
        <a:p>
          <a:endParaRPr lang="en-IN"/>
        </a:p>
      </dgm:t>
    </dgm:pt>
    <dgm:pt modelId="{69180744-C0BE-41B9-BDC6-D0E292D6F3FD}" type="asst">
      <dgm:prSet phldrT="[Text]"/>
      <dgm:spPr/>
      <dgm:t>
        <a:bodyPr/>
        <a:lstStyle/>
        <a:p>
          <a:r>
            <a:rPr lang="en-US" dirty="0"/>
            <a:t>Classification </a:t>
          </a:r>
          <a:endParaRPr lang="en-IN" dirty="0"/>
        </a:p>
      </dgm:t>
    </dgm:pt>
    <dgm:pt modelId="{D2087282-F26D-432D-922B-BB4D04C3DEF4}" type="parTrans" cxnId="{473A23B0-B2D4-439D-88C9-43084B8D654C}">
      <dgm:prSet/>
      <dgm:spPr/>
      <dgm:t>
        <a:bodyPr/>
        <a:lstStyle/>
        <a:p>
          <a:endParaRPr lang="en-IN"/>
        </a:p>
      </dgm:t>
    </dgm:pt>
    <dgm:pt modelId="{F9AE7034-72E9-498A-BF54-8813E8FF598D}" type="sibTrans" cxnId="{473A23B0-B2D4-439D-88C9-43084B8D654C}">
      <dgm:prSet/>
      <dgm:spPr/>
      <dgm:t>
        <a:bodyPr/>
        <a:lstStyle/>
        <a:p>
          <a:endParaRPr lang="en-IN"/>
        </a:p>
      </dgm:t>
    </dgm:pt>
    <dgm:pt modelId="{61DA5519-EA6C-46D9-81C0-711820735D97}" type="asst">
      <dgm:prSet phldrT="[Text]"/>
      <dgm:spPr/>
      <dgm:t>
        <a:bodyPr/>
        <a:lstStyle/>
        <a:p>
          <a:r>
            <a:rPr lang="en-US" dirty="0"/>
            <a:t>Linear</a:t>
          </a:r>
          <a:endParaRPr lang="en-IN" dirty="0"/>
        </a:p>
      </dgm:t>
    </dgm:pt>
    <dgm:pt modelId="{2B57EBC8-280E-4EB0-85B1-CC3129E7CC38}" type="parTrans" cxnId="{5B4704B9-C190-4B97-BBF4-A926F67E7E47}">
      <dgm:prSet/>
      <dgm:spPr/>
      <dgm:t>
        <a:bodyPr/>
        <a:lstStyle/>
        <a:p>
          <a:endParaRPr lang="en-IN"/>
        </a:p>
      </dgm:t>
    </dgm:pt>
    <dgm:pt modelId="{39E83FF8-8F7C-430D-9A90-D355A1AAFA78}" type="sibTrans" cxnId="{5B4704B9-C190-4B97-BBF4-A926F67E7E47}">
      <dgm:prSet/>
      <dgm:spPr/>
      <dgm:t>
        <a:bodyPr/>
        <a:lstStyle/>
        <a:p>
          <a:endParaRPr lang="en-IN"/>
        </a:p>
      </dgm:t>
    </dgm:pt>
    <dgm:pt modelId="{3E5554E0-8F3A-468B-82FE-43B03B5DBD2B}" type="asst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E474FA41-A330-4CDE-9AEB-4D1F15A4F70F}" type="parTrans" cxnId="{A6D7E5A1-EA5E-4700-9A0B-708EF361CAC3}">
      <dgm:prSet/>
      <dgm:spPr/>
      <dgm:t>
        <a:bodyPr/>
        <a:lstStyle/>
        <a:p>
          <a:endParaRPr lang="en-IN"/>
        </a:p>
      </dgm:t>
    </dgm:pt>
    <dgm:pt modelId="{3E9011AD-4A8B-4D76-AFEB-DB4F62DCB153}" type="sibTrans" cxnId="{A6D7E5A1-EA5E-4700-9A0B-708EF361CAC3}">
      <dgm:prSet/>
      <dgm:spPr/>
      <dgm:t>
        <a:bodyPr/>
        <a:lstStyle/>
        <a:p>
          <a:endParaRPr lang="en-IN"/>
        </a:p>
      </dgm:t>
    </dgm:pt>
    <dgm:pt modelId="{17589668-34A4-40A3-98B5-F4D3655411B7}" type="asst">
      <dgm:prSet phldrT="[Text]"/>
      <dgm:spPr/>
      <dgm:t>
        <a:bodyPr/>
        <a:lstStyle/>
        <a:p>
          <a:r>
            <a:rPr lang="en-US" dirty="0"/>
            <a:t>Random Forest </a:t>
          </a:r>
          <a:endParaRPr lang="en-IN" dirty="0"/>
        </a:p>
      </dgm:t>
    </dgm:pt>
    <dgm:pt modelId="{ECED21E1-F565-49BE-861A-819199EF8DA0}" type="parTrans" cxnId="{1227437D-5DAB-48F7-93E1-63744CC3E563}">
      <dgm:prSet/>
      <dgm:spPr/>
      <dgm:t>
        <a:bodyPr/>
        <a:lstStyle/>
        <a:p>
          <a:endParaRPr lang="en-IN"/>
        </a:p>
      </dgm:t>
    </dgm:pt>
    <dgm:pt modelId="{51C26F47-C70D-4584-848C-A6BBA6469C99}" type="sibTrans" cxnId="{1227437D-5DAB-48F7-93E1-63744CC3E563}">
      <dgm:prSet/>
      <dgm:spPr/>
      <dgm:t>
        <a:bodyPr/>
        <a:lstStyle/>
        <a:p>
          <a:endParaRPr lang="en-IN"/>
        </a:p>
      </dgm:t>
    </dgm:pt>
    <dgm:pt modelId="{19F7C252-9047-4106-8BA1-B04E15476F5D}" type="asst">
      <dgm:prSet phldrT="[Text]"/>
      <dgm:spPr/>
      <dgm:t>
        <a:bodyPr/>
        <a:lstStyle/>
        <a:p>
          <a:r>
            <a:rPr lang="en-US" dirty="0" err="1"/>
            <a:t>Adaboast</a:t>
          </a:r>
          <a:endParaRPr lang="en-IN" dirty="0"/>
        </a:p>
      </dgm:t>
    </dgm:pt>
    <dgm:pt modelId="{30A4627E-E085-4BD5-8EBA-A73DE2385C9F}" type="parTrans" cxnId="{8248189A-9A00-4E45-8059-6F5D08C217AD}">
      <dgm:prSet/>
      <dgm:spPr/>
      <dgm:t>
        <a:bodyPr/>
        <a:lstStyle/>
        <a:p>
          <a:endParaRPr lang="en-IN"/>
        </a:p>
      </dgm:t>
    </dgm:pt>
    <dgm:pt modelId="{9637604E-7DC0-4858-A5CC-5616184C6DB6}" type="sibTrans" cxnId="{8248189A-9A00-4E45-8059-6F5D08C217AD}">
      <dgm:prSet/>
      <dgm:spPr/>
      <dgm:t>
        <a:bodyPr/>
        <a:lstStyle/>
        <a:p>
          <a:endParaRPr lang="en-IN"/>
        </a:p>
      </dgm:t>
    </dgm:pt>
    <dgm:pt modelId="{D1B4AF2E-E3DA-4290-8538-E32068AC488F}" type="asst">
      <dgm:prSet phldrT="[Text]"/>
      <dgm:spPr/>
      <dgm:t>
        <a:bodyPr/>
        <a:lstStyle/>
        <a:p>
          <a:r>
            <a:rPr lang="en-US" dirty="0"/>
            <a:t>Gradient Boasting </a:t>
          </a:r>
          <a:endParaRPr lang="en-IN" dirty="0"/>
        </a:p>
      </dgm:t>
    </dgm:pt>
    <dgm:pt modelId="{914D1ACA-77F1-4B7C-9205-0FC9E8B05D09}" type="parTrans" cxnId="{54283773-6133-4E9B-9F0B-895E6E9856D6}">
      <dgm:prSet/>
      <dgm:spPr/>
      <dgm:t>
        <a:bodyPr/>
        <a:lstStyle/>
        <a:p>
          <a:endParaRPr lang="en-IN"/>
        </a:p>
      </dgm:t>
    </dgm:pt>
    <dgm:pt modelId="{8AA3C5C5-CD37-42BB-BC83-B40B08F432A3}" type="sibTrans" cxnId="{54283773-6133-4E9B-9F0B-895E6E9856D6}">
      <dgm:prSet/>
      <dgm:spPr/>
      <dgm:t>
        <a:bodyPr/>
        <a:lstStyle/>
        <a:p>
          <a:endParaRPr lang="en-IN"/>
        </a:p>
      </dgm:t>
    </dgm:pt>
    <dgm:pt modelId="{073486BE-BAD8-4171-B357-E18D1264044A}" type="asst">
      <dgm:prSet phldrT="[Text]"/>
      <dgm:spPr/>
      <dgm:t>
        <a:bodyPr/>
        <a:lstStyle/>
        <a:p>
          <a:r>
            <a:rPr lang="en-US" dirty="0" err="1"/>
            <a:t>XgBoast</a:t>
          </a:r>
          <a:r>
            <a:rPr lang="en-US" dirty="0"/>
            <a:t> </a:t>
          </a:r>
          <a:endParaRPr lang="en-IN" dirty="0"/>
        </a:p>
      </dgm:t>
    </dgm:pt>
    <dgm:pt modelId="{6A0E7CF5-9294-4318-8C41-BF6CDFE8F12A}" type="parTrans" cxnId="{F05AA63D-5874-4222-B358-14175EC25A91}">
      <dgm:prSet/>
      <dgm:spPr/>
      <dgm:t>
        <a:bodyPr/>
        <a:lstStyle/>
        <a:p>
          <a:endParaRPr lang="en-IN"/>
        </a:p>
      </dgm:t>
    </dgm:pt>
    <dgm:pt modelId="{999EA60C-15FE-4DA9-824D-A9A49884FDC0}" type="sibTrans" cxnId="{F05AA63D-5874-4222-B358-14175EC25A91}">
      <dgm:prSet/>
      <dgm:spPr/>
      <dgm:t>
        <a:bodyPr/>
        <a:lstStyle/>
        <a:p>
          <a:endParaRPr lang="en-IN"/>
        </a:p>
      </dgm:t>
    </dgm:pt>
    <dgm:pt modelId="{2F98156D-E48F-4890-A344-5323914267E3}" type="asst">
      <dgm:prSet phldrT="[Text]"/>
      <dgm:spPr/>
      <dgm:t>
        <a:bodyPr/>
        <a:lstStyle/>
        <a:p>
          <a:r>
            <a:rPr lang="en-US" dirty="0"/>
            <a:t>Random Forest </a:t>
          </a:r>
          <a:endParaRPr lang="en-IN" dirty="0"/>
        </a:p>
      </dgm:t>
    </dgm:pt>
    <dgm:pt modelId="{CFE318A6-01BB-45DC-BA76-EB843C02C7BC}" type="parTrans" cxnId="{2072C0E5-8836-4081-AFC7-69624C1FC152}">
      <dgm:prSet/>
      <dgm:spPr/>
      <dgm:t>
        <a:bodyPr/>
        <a:lstStyle/>
        <a:p>
          <a:endParaRPr lang="en-IN"/>
        </a:p>
      </dgm:t>
    </dgm:pt>
    <dgm:pt modelId="{FC01A192-5AD4-41FE-A688-BDCA15334F46}" type="sibTrans" cxnId="{2072C0E5-8836-4081-AFC7-69624C1FC152}">
      <dgm:prSet/>
      <dgm:spPr/>
      <dgm:t>
        <a:bodyPr/>
        <a:lstStyle/>
        <a:p>
          <a:endParaRPr lang="en-IN"/>
        </a:p>
      </dgm:t>
    </dgm:pt>
    <dgm:pt modelId="{8F3C3030-F106-470F-8E85-AA970F9A43D7}" type="asst">
      <dgm:prSet phldrT="[Text]"/>
      <dgm:spPr/>
      <dgm:t>
        <a:bodyPr/>
        <a:lstStyle/>
        <a:p>
          <a:r>
            <a:rPr lang="en-US" dirty="0" err="1"/>
            <a:t>Adaboast</a:t>
          </a:r>
          <a:endParaRPr lang="en-IN" dirty="0"/>
        </a:p>
      </dgm:t>
    </dgm:pt>
    <dgm:pt modelId="{8E031812-A022-44B7-81EF-AA5D0F4F1799}" type="parTrans" cxnId="{82F148C8-2013-4DE9-998E-9BF26D6A9DE6}">
      <dgm:prSet/>
      <dgm:spPr/>
      <dgm:t>
        <a:bodyPr/>
        <a:lstStyle/>
        <a:p>
          <a:endParaRPr lang="en-IN"/>
        </a:p>
      </dgm:t>
    </dgm:pt>
    <dgm:pt modelId="{22805007-B8B4-40E4-8299-D8BC0A09136F}" type="sibTrans" cxnId="{82F148C8-2013-4DE9-998E-9BF26D6A9DE6}">
      <dgm:prSet/>
      <dgm:spPr/>
      <dgm:t>
        <a:bodyPr/>
        <a:lstStyle/>
        <a:p>
          <a:endParaRPr lang="en-IN"/>
        </a:p>
      </dgm:t>
    </dgm:pt>
    <dgm:pt modelId="{C4AA84D2-7541-4CD4-8B33-36A118E7968E}" type="asst">
      <dgm:prSet phldrT="[Text]"/>
      <dgm:spPr/>
      <dgm:t>
        <a:bodyPr/>
        <a:lstStyle/>
        <a:p>
          <a:r>
            <a:rPr lang="en-US" dirty="0"/>
            <a:t>Gradient Boasting </a:t>
          </a:r>
          <a:endParaRPr lang="en-IN" dirty="0"/>
        </a:p>
      </dgm:t>
    </dgm:pt>
    <dgm:pt modelId="{67588AB6-540A-4C15-B655-E75A0E08FFA0}" type="parTrans" cxnId="{F24B2B56-A761-4AE3-B20B-CFDFCD447657}">
      <dgm:prSet/>
      <dgm:spPr/>
      <dgm:t>
        <a:bodyPr/>
        <a:lstStyle/>
        <a:p>
          <a:endParaRPr lang="en-IN"/>
        </a:p>
      </dgm:t>
    </dgm:pt>
    <dgm:pt modelId="{A5ED0424-4B40-4677-9734-E106EF96369D}" type="sibTrans" cxnId="{F24B2B56-A761-4AE3-B20B-CFDFCD447657}">
      <dgm:prSet/>
      <dgm:spPr/>
      <dgm:t>
        <a:bodyPr/>
        <a:lstStyle/>
        <a:p>
          <a:endParaRPr lang="en-IN"/>
        </a:p>
      </dgm:t>
    </dgm:pt>
    <dgm:pt modelId="{8CDDF504-243F-4109-A8A7-9DA1E424B73D}" type="asst">
      <dgm:prSet phldrT="[Text]"/>
      <dgm:spPr/>
      <dgm:t>
        <a:bodyPr/>
        <a:lstStyle/>
        <a:p>
          <a:r>
            <a:rPr lang="en-US" dirty="0" err="1"/>
            <a:t>XgBoast</a:t>
          </a:r>
          <a:r>
            <a:rPr lang="en-US" dirty="0"/>
            <a:t> </a:t>
          </a:r>
          <a:endParaRPr lang="en-IN" dirty="0"/>
        </a:p>
      </dgm:t>
    </dgm:pt>
    <dgm:pt modelId="{68E98771-9372-4412-A272-D6B01DAC4D3D}" type="parTrans" cxnId="{2A217900-017A-4628-BE10-6E54FEC973F8}">
      <dgm:prSet/>
      <dgm:spPr/>
      <dgm:t>
        <a:bodyPr/>
        <a:lstStyle/>
        <a:p>
          <a:endParaRPr lang="en-IN"/>
        </a:p>
      </dgm:t>
    </dgm:pt>
    <dgm:pt modelId="{7B0AF953-414A-4951-B478-12B6BFD38961}" type="sibTrans" cxnId="{2A217900-017A-4628-BE10-6E54FEC973F8}">
      <dgm:prSet/>
      <dgm:spPr/>
      <dgm:t>
        <a:bodyPr/>
        <a:lstStyle/>
        <a:p>
          <a:endParaRPr lang="en-IN"/>
        </a:p>
      </dgm:t>
    </dgm:pt>
    <dgm:pt modelId="{9466C07D-E76C-4317-B8D9-62BEA1BC4886}" type="asst">
      <dgm:prSet phldrT="[Text]"/>
      <dgm:spPr/>
      <dgm:t>
        <a:bodyPr/>
        <a:lstStyle/>
        <a:p>
          <a:r>
            <a:rPr lang="en-US" dirty="0"/>
            <a:t>KNN</a:t>
          </a:r>
          <a:endParaRPr lang="en-IN" dirty="0"/>
        </a:p>
      </dgm:t>
    </dgm:pt>
    <dgm:pt modelId="{A61623E6-D9BE-4A53-9345-4A996A2E8D11}" type="parTrans" cxnId="{44DD9BA5-01D5-4665-B94D-28AEE23493E9}">
      <dgm:prSet/>
      <dgm:spPr/>
      <dgm:t>
        <a:bodyPr/>
        <a:lstStyle/>
        <a:p>
          <a:endParaRPr lang="en-IN"/>
        </a:p>
      </dgm:t>
    </dgm:pt>
    <dgm:pt modelId="{23F02CA6-127D-4820-B220-1BC679D27DD7}" type="sibTrans" cxnId="{44DD9BA5-01D5-4665-B94D-28AEE23493E9}">
      <dgm:prSet/>
      <dgm:spPr/>
      <dgm:t>
        <a:bodyPr/>
        <a:lstStyle/>
        <a:p>
          <a:endParaRPr lang="en-IN"/>
        </a:p>
      </dgm:t>
    </dgm:pt>
    <dgm:pt modelId="{E8431717-8A48-47E9-BBB1-58BBF98F2898}" type="asst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9F2F27E0-5091-4806-90D4-A0394E8703F6}" type="parTrans" cxnId="{0D5785DE-04B2-406E-A122-4582CB4DC7F3}">
      <dgm:prSet/>
      <dgm:spPr/>
      <dgm:t>
        <a:bodyPr/>
        <a:lstStyle/>
        <a:p>
          <a:endParaRPr lang="en-IN"/>
        </a:p>
      </dgm:t>
    </dgm:pt>
    <dgm:pt modelId="{725992CF-A2DC-47A8-9A94-2E5343ACFA09}" type="sibTrans" cxnId="{0D5785DE-04B2-406E-A122-4582CB4DC7F3}">
      <dgm:prSet/>
      <dgm:spPr/>
      <dgm:t>
        <a:bodyPr/>
        <a:lstStyle/>
        <a:p>
          <a:endParaRPr lang="en-IN"/>
        </a:p>
      </dgm:t>
    </dgm:pt>
    <dgm:pt modelId="{A452146F-FC42-437D-ADB3-E8E2EC2A0021}" type="asst">
      <dgm:prSet phldrT="[Text]"/>
      <dgm:spPr/>
      <dgm:t>
        <a:bodyPr/>
        <a:lstStyle/>
        <a:p>
          <a:r>
            <a:rPr lang="en-IN" dirty="0" err="1"/>
            <a:t>Polynominal</a:t>
          </a:r>
          <a:r>
            <a:rPr lang="en-IN" dirty="0"/>
            <a:t> Regression</a:t>
          </a:r>
        </a:p>
      </dgm:t>
    </dgm:pt>
    <dgm:pt modelId="{432C5D3F-660D-4037-9A33-7FC80BA82AB6}" type="parTrans" cxnId="{A90268DB-2439-4570-B6C2-5794CE98F60A}">
      <dgm:prSet/>
      <dgm:spPr/>
    </dgm:pt>
    <dgm:pt modelId="{A6633F78-0604-4159-8EA2-04035353969B}" type="sibTrans" cxnId="{A90268DB-2439-4570-B6C2-5794CE98F60A}">
      <dgm:prSet/>
      <dgm:spPr/>
    </dgm:pt>
    <dgm:pt modelId="{8BE4A5AB-EA0A-456A-BD66-06D3834B508A}" type="pres">
      <dgm:prSet presAssocID="{A5136E9B-1659-4C91-9B21-B8BDA3DAD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1E650C-5849-49DF-A331-311E21B0FBF2}" type="pres">
      <dgm:prSet presAssocID="{7203CD5E-53A4-4B6E-825A-5D34FDDFA339}" presName="hierRoot1" presStyleCnt="0">
        <dgm:presLayoutVars>
          <dgm:hierBranch val="init"/>
        </dgm:presLayoutVars>
      </dgm:prSet>
      <dgm:spPr/>
    </dgm:pt>
    <dgm:pt modelId="{48A03387-8AFB-492E-8C1B-1D7AA438128F}" type="pres">
      <dgm:prSet presAssocID="{7203CD5E-53A4-4B6E-825A-5D34FDDFA339}" presName="rootComposite1" presStyleCnt="0"/>
      <dgm:spPr/>
    </dgm:pt>
    <dgm:pt modelId="{6BEEE050-45BF-4048-979E-C736786971AA}" type="pres">
      <dgm:prSet presAssocID="{7203CD5E-53A4-4B6E-825A-5D34FDDFA339}" presName="rootText1" presStyleLbl="node0" presStyleIdx="0" presStyleCnt="1">
        <dgm:presLayoutVars>
          <dgm:chPref val="3"/>
        </dgm:presLayoutVars>
      </dgm:prSet>
      <dgm:spPr/>
    </dgm:pt>
    <dgm:pt modelId="{A5861ADB-3E80-4B9C-A6C6-FAFC01BDBB7C}" type="pres">
      <dgm:prSet presAssocID="{7203CD5E-53A4-4B6E-825A-5D34FDDFA339}" presName="rootConnector1" presStyleLbl="node1" presStyleIdx="0" presStyleCnt="0"/>
      <dgm:spPr/>
    </dgm:pt>
    <dgm:pt modelId="{8B962C96-0F8F-4751-A3DE-42DD87BD8B02}" type="pres">
      <dgm:prSet presAssocID="{7203CD5E-53A4-4B6E-825A-5D34FDDFA339}" presName="hierChild2" presStyleCnt="0"/>
      <dgm:spPr/>
    </dgm:pt>
    <dgm:pt modelId="{A4404827-A1DB-4FF7-BA35-1B0F8FFFB1AE}" type="pres">
      <dgm:prSet presAssocID="{F6823ADB-A786-4B6F-8062-6ACC866F027E}" presName="Name37" presStyleLbl="parChTrans1D2" presStyleIdx="0" presStyleCnt="2"/>
      <dgm:spPr/>
    </dgm:pt>
    <dgm:pt modelId="{AAC6D51B-E827-4767-A607-1DD0BE1E88AA}" type="pres">
      <dgm:prSet presAssocID="{D7AEFEE2-E527-4B54-AA57-C04DF4AB5B8A}" presName="hierRoot2" presStyleCnt="0">
        <dgm:presLayoutVars>
          <dgm:hierBranch val="init"/>
        </dgm:presLayoutVars>
      </dgm:prSet>
      <dgm:spPr/>
    </dgm:pt>
    <dgm:pt modelId="{70FF1A3C-81E2-4EA6-986E-6473312EA0C4}" type="pres">
      <dgm:prSet presAssocID="{D7AEFEE2-E527-4B54-AA57-C04DF4AB5B8A}" presName="rootComposite" presStyleCnt="0"/>
      <dgm:spPr/>
    </dgm:pt>
    <dgm:pt modelId="{D1CACC0E-23AE-4C7D-8E44-7DDCBC12C7C7}" type="pres">
      <dgm:prSet presAssocID="{D7AEFEE2-E527-4B54-AA57-C04DF4AB5B8A}" presName="rootText" presStyleLbl="node2" presStyleIdx="0" presStyleCnt="2">
        <dgm:presLayoutVars>
          <dgm:chPref val="3"/>
        </dgm:presLayoutVars>
      </dgm:prSet>
      <dgm:spPr/>
    </dgm:pt>
    <dgm:pt modelId="{0FA0CF18-E72C-4B7C-888C-F94C0FD69BB8}" type="pres">
      <dgm:prSet presAssocID="{D7AEFEE2-E527-4B54-AA57-C04DF4AB5B8A}" presName="rootConnector" presStyleLbl="node2" presStyleIdx="0" presStyleCnt="2"/>
      <dgm:spPr/>
    </dgm:pt>
    <dgm:pt modelId="{3620AB7B-3588-4419-8359-F10343D58D26}" type="pres">
      <dgm:prSet presAssocID="{D7AEFEE2-E527-4B54-AA57-C04DF4AB5B8A}" presName="hierChild4" presStyleCnt="0"/>
      <dgm:spPr/>
    </dgm:pt>
    <dgm:pt modelId="{8C360BF4-91A8-4AF2-8B08-FABCD32912F3}" type="pres">
      <dgm:prSet presAssocID="{D7AEFEE2-E527-4B54-AA57-C04DF4AB5B8A}" presName="hierChild5" presStyleCnt="0"/>
      <dgm:spPr/>
    </dgm:pt>
    <dgm:pt modelId="{9D317536-AA59-408D-88EF-03DC05513E46}" type="pres">
      <dgm:prSet presAssocID="{763DA9FE-114A-425A-9B3A-8513508C866D}" presName="Name111" presStyleLbl="parChTrans1D3" presStyleIdx="0" presStyleCnt="2"/>
      <dgm:spPr/>
    </dgm:pt>
    <dgm:pt modelId="{01917477-7F18-48F8-9BDE-4F5EB9CE5FFB}" type="pres">
      <dgm:prSet presAssocID="{94A2B2F0-04BE-4E9D-B6E7-CBF13AF687D9}" presName="hierRoot3" presStyleCnt="0">
        <dgm:presLayoutVars>
          <dgm:hierBranch val="init"/>
        </dgm:presLayoutVars>
      </dgm:prSet>
      <dgm:spPr/>
    </dgm:pt>
    <dgm:pt modelId="{ECC52013-1AB1-450C-B7D9-3705A841371C}" type="pres">
      <dgm:prSet presAssocID="{94A2B2F0-04BE-4E9D-B6E7-CBF13AF687D9}" presName="rootComposite3" presStyleCnt="0"/>
      <dgm:spPr/>
    </dgm:pt>
    <dgm:pt modelId="{F82561AB-C497-4E07-A075-D7DAC2070EB7}" type="pres">
      <dgm:prSet presAssocID="{94A2B2F0-04BE-4E9D-B6E7-CBF13AF687D9}" presName="rootText3" presStyleLbl="asst2" presStyleIdx="0" presStyleCnt="15">
        <dgm:presLayoutVars>
          <dgm:chPref val="3"/>
        </dgm:presLayoutVars>
      </dgm:prSet>
      <dgm:spPr/>
    </dgm:pt>
    <dgm:pt modelId="{D80DF866-98C8-4E84-A36D-D266584EC1C6}" type="pres">
      <dgm:prSet presAssocID="{94A2B2F0-04BE-4E9D-B6E7-CBF13AF687D9}" presName="rootConnector3" presStyleLbl="asst2" presStyleIdx="0" presStyleCnt="15"/>
      <dgm:spPr/>
    </dgm:pt>
    <dgm:pt modelId="{D75E41F3-AAF5-45BF-8B9E-5475C63A7BEB}" type="pres">
      <dgm:prSet presAssocID="{94A2B2F0-04BE-4E9D-B6E7-CBF13AF687D9}" presName="hierChild6" presStyleCnt="0"/>
      <dgm:spPr/>
    </dgm:pt>
    <dgm:pt modelId="{72377B48-F20E-49EA-8898-66E157675281}" type="pres">
      <dgm:prSet presAssocID="{94A2B2F0-04BE-4E9D-B6E7-CBF13AF687D9}" presName="hierChild7" presStyleCnt="0"/>
      <dgm:spPr/>
    </dgm:pt>
    <dgm:pt modelId="{041C8F91-34D0-4E62-A3BD-B52B8FB3717D}" type="pres">
      <dgm:prSet presAssocID="{2B57EBC8-280E-4EB0-85B1-CC3129E7CC38}" presName="Name111" presStyleLbl="parChTrans1D4" presStyleIdx="0" presStyleCnt="13"/>
      <dgm:spPr/>
    </dgm:pt>
    <dgm:pt modelId="{CA7300C1-9DC0-4990-A291-7E2FE0849013}" type="pres">
      <dgm:prSet presAssocID="{61DA5519-EA6C-46D9-81C0-711820735D97}" presName="hierRoot3" presStyleCnt="0">
        <dgm:presLayoutVars>
          <dgm:hierBranch val="init"/>
        </dgm:presLayoutVars>
      </dgm:prSet>
      <dgm:spPr/>
    </dgm:pt>
    <dgm:pt modelId="{E315318D-8183-4BD1-9D95-948F85E2E3D8}" type="pres">
      <dgm:prSet presAssocID="{61DA5519-EA6C-46D9-81C0-711820735D97}" presName="rootComposite3" presStyleCnt="0"/>
      <dgm:spPr/>
    </dgm:pt>
    <dgm:pt modelId="{96C57A48-08C0-4660-8F8C-62E8C6C456AE}" type="pres">
      <dgm:prSet presAssocID="{61DA5519-EA6C-46D9-81C0-711820735D97}" presName="rootText3" presStyleLbl="asst2" presStyleIdx="1" presStyleCnt="15">
        <dgm:presLayoutVars>
          <dgm:chPref val="3"/>
        </dgm:presLayoutVars>
      </dgm:prSet>
      <dgm:spPr/>
    </dgm:pt>
    <dgm:pt modelId="{7FD430F3-DC58-4D4D-B5D7-9299F6DA22CF}" type="pres">
      <dgm:prSet presAssocID="{61DA5519-EA6C-46D9-81C0-711820735D97}" presName="rootConnector3" presStyleLbl="asst2" presStyleIdx="1" presStyleCnt="15"/>
      <dgm:spPr/>
    </dgm:pt>
    <dgm:pt modelId="{308053F2-BE8D-4963-BD38-4FADB41A5824}" type="pres">
      <dgm:prSet presAssocID="{61DA5519-EA6C-46D9-81C0-711820735D97}" presName="hierChild6" presStyleCnt="0"/>
      <dgm:spPr/>
    </dgm:pt>
    <dgm:pt modelId="{7251F4E2-FC1B-4BE6-A777-EF9F2EF554FC}" type="pres">
      <dgm:prSet presAssocID="{61DA5519-EA6C-46D9-81C0-711820735D97}" presName="hierChild7" presStyleCnt="0"/>
      <dgm:spPr/>
    </dgm:pt>
    <dgm:pt modelId="{37635841-1140-4CE0-9AA1-6F601E696A4A}" type="pres">
      <dgm:prSet presAssocID="{432C5D3F-660D-4037-9A33-7FC80BA82AB6}" presName="Name111" presStyleLbl="parChTrans1D4" presStyleIdx="1" presStyleCnt="13"/>
      <dgm:spPr/>
    </dgm:pt>
    <dgm:pt modelId="{954E4B1C-8B44-474F-A454-F65DCD55CF2B}" type="pres">
      <dgm:prSet presAssocID="{A452146F-FC42-437D-ADB3-E8E2EC2A0021}" presName="hierRoot3" presStyleCnt="0">
        <dgm:presLayoutVars>
          <dgm:hierBranch val="init"/>
        </dgm:presLayoutVars>
      </dgm:prSet>
      <dgm:spPr/>
    </dgm:pt>
    <dgm:pt modelId="{433E3145-39A5-4E86-A7C8-BCB03498FCFF}" type="pres">
      <dgm:prSet presAssocID="{A452146F-FC42-437D-ADB3-E8E2EC2A0021}" presName="rootComposite3" presStyleCnt="0"/>
      <dgm:spPr/>
    </dgm:pt>
    <dgm:pt modelId="{102A8015-F7BA-46AD-B33E-8BC14EA8A7D2}" type="pres">
      <dgm:prSet presAssocID="{A452146F-FC42-437D-ADB3-E8E2EC2A0021}" presName="rootText3" presStyleLbl="asst2" presStyleIdx="2" presStyleCnt="15">
        <dgm:presLayoutVars>
          <dgm:chPref val="3"/>
        </dgm:presLayoutVars>
      </dgm:prSet>
      <dgm:spPr/>
    </dgm:pt>
    <dgm:pt modelId="{EF5CB5AB-4490-45A4-99CA-2C745099D550}" type="pres">
      <dgm:prSet presAssocID="{A452146F-FC42-437D-ADB3-E8E2EC2A0021}" presName="rootConnector3" presStyleLbl="asst2" presStyleIdx="2" presStyleCnt="15"/>
      <dgm:spPr/>
    </dgm:pt>
    <dgm:pt modelId="{9B678359-5121-4E77-8A87-AF86C9106884}" type="pres">
      <dgm:prSet presAssocID="{A452146F-FC42-437D-ADB3-E8E2EC2A0021}" presName="hierChild6" presStyleCnt="0"/>
      <dgm:spPr/>
    </dgm:pt>
    <dgm:pt modelId="{45A4224D-7238-47C3-B8F6-01F5F7448C58}" type="pres">
      <dgm:prSet presAssocID="{A452146F-FC42-437D-ADB3-E8E2EC2A0021}" presName="hierChild7" presStyleCnt="0"/>
      <dgm:spPr/>
    </dgm:pt>
    <dgm:pt modelId="{E39CB2E2-5A66-47B1-9950-EF80B7069FC4}" type="pres">
      <dgm:prSet presAssocID="{E474FA41-A330-4CDE-9AEB-4D1F15A4F70F}" presName="Name111" presStyleLbl="parChTrans1D4" presStyleIdx="2" presStyleCnt="13"/>
      <dgm:spPr/>
    </dgm:pt>
    <dgm:pt modelId="{D9329A75-1482-443E-A7C7-3C2B49FAC2B0}" type="pres">
      <dgm:prSet presAssocID="{3E5554E0-8F3A-468B-82FE-43B03B5DBD2B}" presName="hierRoot3" presStyleCnt="0">
        <dgm:presLayoutVars>
          <dgm:hierBranch val="init"/>
        </dgm:presLayoutVars>
      </dgm:prSet>
      <dgm:spPr/>
    </dgm:pt>
    <dgm:pt modelId="{D11EC856-3448-4C23-904B-34FB384FA850}" type="pres">
      <dgm:prSet presAssocID="{3E5554E0-8F3A-468B-82FE-43B03B5DBD2B}" presName="rootComposite3" presStyleCnt="0"/>
      <dgm:spPr/>
    </dgm:pt>
    <dgm:pt modelId="{F70B0A23-2C32-4118-AF17-ABE36A00426C}" type="pres">
      <dgm:prSet presAssocID="{3E5554E0-8F3A-468B-82FE-43B03B5DBD2B}" presName="rootText3" presStyleLbl="asst2" presStyleIdx="3" presStyleCnt="15">
        <dgm:presLayoutVars>
          <dgm:chPref val="3"/>
        </dgm:presLayoutVars>
      </dgm:prSet>
      <dgm:spPr/>
    </dgm:pt>
    <dgm:pt modelId="{90E99441-4B9F-4157-8693-729BBD8AD88F}" type="pres">
      <dgm:prSet presAssocID="{3E5554E0-8F3A-468B-82FE-43B03B5DBD2B}" presName="rootConnector3" presStyleLbl="asst2" presStyleIdx="3" presStyleCnt="15"/>
      <dgm:spPr/>
    </dgm:pt>
    <dgm:pt modelId="{1222A3D3-F222-465C-B490-39DEFC92DA93}" type="pres">
      <dgm:prSet presAssocID="{3E5554E0-8F3A-468B-82FE-43B03B5DBD2B}" presName="hierChild6" presStyleCnt="0"/>
      <dgm:spPr/>
    </dgm:pt>
    <dgm:pt modelId="{B20600B9-38B6-451C-A88D-1554C6A108B0}" type="pres">
      <dgm:prSet presAssocID="{3E5554E0-8F3A-468B-82FE-43B03B5DBD2B}" presName="hierChild7" presStyleCnt="0"/>
      <dgm:spPr/>
    </dgm:pt>
    <dgm:pt modelId="{963DE270-7EEB-481B-A987-481A16BAC809}" type="pres">
      <dgm:prSet presAssocID="{ECED21E1-F565-49BE-861A-819199EF8DA0}" presName="Name111" presStyleLbl="parChTrans1D4" presStyleIdx="3" presStyleCnt="13"/>
      <dgm:spPr/>
    </dgm:pt>
    <dgm:pt modelId="{21592823-857C-40BB-99CD-E7BC5B9AC647}" type="pres">
      <dgm:prSet presAssocID="{17589668-34A4-40A3-98B5-F4D3655411B7}" presName="hierRoot3" presStyleCnt="0">
        <dgm:presLayoutVars>
          <dgm:hierBranch val="init"/>
        </dgm:presLayoutVars>
      </dgm:prSet>
      <dgm:spPr/>
    </dgm:pt>
    <dgm:pt modelId="{C870F1AF-19E4-414D-8CBA-0295F6FB84D5}" type="pres">
      <dgm:prSet presAssocID="{17589668-34A4-40A3-98B5-F4D3655411B7}" presName="rootComposite3" presStyleCnt="0"/>
      <dgm:spPr/>
    </dgm:pt>
    <dgm:pt modelId="{1940970C-511A-41EC-BA37-A62816607E5E}" type="pres">
      <dgm:prSet presAssocID="{17589668-34A4-40A3-98B5-F4D3655411B7}" presName="rootText3" presStyleLbl="asst2" presStyleIdx="4" presStyleCnt="15">
        <dgm:presLayoutVars>
          <dgm:chPref val="3"/>
        </dgm:presLayoutVars>
      </dgm:prSet>
      <dgm:spPr/>
    </dgm:pt>
    <dgm:pt modelId="{E8326325-A954-4568-BFA9-AF55FA536E98}" type="pres">
      <dgm:prSet presAssocID="{17589668-34A4-40A3-98B5-F4D3655411B7}" presName="rootConnector3" presStyleLbl="asst2" presStyleIdx="4" presStyleCnt="15"/>
      <dgm:spPr/>
    </dgm:pt>
    <dgm:pt modelId="{006B6032-2C1F-428C-A3AB-248CCF46C279}" type="pres">
      <dgm:prSet presAssocID="{17589668-34A4-40A3-98B5-F4D3655411B7}" presName="hierChild6" presStyleCnt="0"/>
      <dgm:spPr/>
    </dgm:pt>
    <dgm:pt modelId="{3A0CD41E-46B4-46DB-AC4E-C64C0F0AE328}" type="pres">
      <dgm:prSet presAssocID="{17589668-34A4-40A3-98B5-F4D3655411B7}" presName="hierChild7" presStyleCnt="0"/>
      <dgm:spPr/>
    </dgm:pt>
    <dgm:pt modelId="{76A6CEB7-BC69-4BE4-8F9A-A6466C101D8E}" type="pres">
      <dgm:prSet presAssocID="{30A4627E-E085-4BD5-8EBA-A73DE2385C9F}" presName="Name111" presStyleLbl="parChTrans1D4" presStyleIdx="4" presStyleCnt="13"/>
      <dgm:spPr/>
    </dgm:pt>
    <dgm:pt modelId="{91D521B8-C019-483E-A6EC-D94D097A3E96}" type="pres">
      <dgm:prSet presAssocID="{19F7C252-9047-4106-8BA1-B04E15476F5D}" presName="hierRoot3" presStyleCnt="0">
        <dgm:presLayoutVars>
          <dgm:hierBranch val="init"/>
        </dgm:presLayoutVars>
      </dgm:prSet>
      <dgm:spPr/>
    </dgm:pt>
    <dgm:pt modelId="{F84A6B31-53CF-4724-BECE-E30F61279071}" type="pres">
      <dgm:prSet presAssocID="{19F7C252-9047-4106-8BA1-B04E15476F5D}" presName="rootComposite3" presStyleCnt="0"/>
      <dgm:spPr/>
    </dgm:pt>
    <dgm:pt modelId="{52F7D3C6-1C7B-494A-8A46-C8E528C2F8B8}" type="pres">
      <dgm:prSet presAssocID="{19F7C252-9047-4106-8BA1-B04E15476F5D}" presName="rootText3" presStyleLbl="asst2" presStyleIdx="5" presStyleCnt="15">
        <dgm:presLayoutVars>
          <dgm:chPref val="3"/>
        </dgm:presLayoutVars>
      </dgm:prSet>
      <dgm:spPr/>
    </dgm:pt>
    <dgm:pt modelId="{4D37428D-2761-47AC-8464-120EAF121158}" type="pres">
      <dgm:prSet presAssocID="{19F7C252-9047-4106-8BA1-B04E15476F5D}" presName="rootConnector3" presStyleLbl="asst2" presStyleIdx="5" presStyleCnt="15"/>
      <dgm:spPr/>
    </dgm:pt>
    <dgm:pt modelId="{6822697E-501B-4B95-BE40-921A2F214543}" type="pres">
      <dgm:prSet presAssocID="{19F7C252-9047-4106-8BA1-B04E15476F5D}" presName="hierChild6" presStyleCnt="0"/>
      <dgm:spPr/>
    </dgm:pt>
    <dgm:pt modelId="{B8B0656C-F22B-41AD-A327-54CB777F1884}" type="pres">
      <dgm:prSet presAssocID="{19F7C252-9047-4106-8BA1-B04E15476F5D}" presName="hierChild7" presStyleCnt="0"/>
      <dgm:spPr/>
    </dgm:pt>
    <dgm:pt modelId="{0E568F0F-DB0B-4896-80FE-7E77458426F0}" type="pres">
      <dgm:prSet presAssocID="{914D1ACA-77F1-4B7C-9205-0FC9E8B05D09}" presName="Name111" presStyleLbl="parChTrans1D4" presStyleIdx="5" presStyleCnt="13"/>
      <dgm:spPr/>
    </dgm:pt>
    <dgm:pt modelId="{08AB06A3-E5D4-4FD5-94CF-193AFDFD1B5D}" type="pres">
      <dgm:prSet presAssocID="{D1B4AF2E-E3DA-4290-8538-E32068AC488F}" presName="hierRoot3" presStyleCnt="0">
        <dgm:presLayoutVars>
          <dgm:hierBranch val="init"/>
        </dgm:presLayoutVars>
      </dgm:prSet>
      <dgm:spPr/>
    </dgm:pt>
    <dgm:pt modelId="{2766C6A2-BA04-4B35-A9DB-22D6019815CB}" type="pres">
      <dgm:prSet presAssocID="{D1B4AF2E-E3DA-4290-8538-E32068AC488F}" presName="rootComposite3" presStyleCnt="0"/>
      <dgm:spPr/>
    </dgm:pt>
    <dgm:pt modelId="{9A78C890-4A1F-42EE-BD48-B834241FC663}" type="pres">
      <dgm:prSet presAssocID="{D1B4AF2E-E3DA-4290-8538-E32068AC488F}" presName="rootText3" presStyleLbl="asst2" presStyleIdx="6" presStyleCnt="15">
        <dgm:presLayoutVars>
          <dgm:chPref val="3"/>
        </dgm:presLayoutVars>
      </dgm:prSet>
      <dgm:spPr/>
    </dgm:pt>
    <dgm:pt modelId="{36EDBC4E-F88D-48D9-A29D-5AD2C56145BB}" type="pres">
      <dgm:prSet presAssocID="{D1B4AF2E-E3DA-4290-8538-E32068AC488F}" presName="rootConnector3" presStyleLbl="asst2" presStyleIdx="6" presStyleCnt="15"/>
      <dgm:spPr/>
    </dgm:pt>
    <dgm:pt modelId="{FADD9539-C010-45F4-9F9E-59E54FF6674B}" type="pres">
      <dgm:prSet presAssocID="{D1B4AF2E-E3DA-4290-8538-E32068AC488F}" presName="hierChild6" presStyleCnt="0"/>
      <dgm:spPr/>
    </dgm:pt>
    <dgm:pt modelId="{73C16BF8-98DD-4344-A0F8-331D4D9A88BF}" type="pres">
      <dgm:prSet presAssocID="{D1B4AF2E-E3DA-4290-8538-E32068AC488F}" presName="hierChild7" presStyleCnt="0"/>
      <dgm:spPr/>
    </dgm:pt>
    <dgm:pt modelId="{5B1AFD40-FFCA-435C-97A9-C20D2625CA25}" type="pres">
      <dgm:prSet presAssocID="{6A0E7CF5-9294-4318-8C41-BF6CDFE8F12A}" presName="Name111" presStyleLbl="parChTrans1D4" presStyleIdx="6" presStyleCnt="13"/>
      <dgm:spPr/>
    </dgm:pt>
    <dgm:pt modelId="{F6CC6371-E7BB-4F73-8007-5D70D9A3D34E}" type="pres">
      <dgm:prSet presAssocID="{073486BE-BAD8-4171-B357-E18D1264044A}" presName="hierRoot3" presStyleCnt="0">
        <dgm:presLayoutVars>
          <dgm:hierBranch val="init"/>
        </dgm:presLayoutVars>
      </dgm:prSet>
      <dgm:spPr/>
    </dgm:pt>
    <dgm:pt modelId="{4E67D1CE-5AC6-46A7-82C5-3126BF31243B}" type="pres">
      <dgm:prSet presAssocID="{073486BE-BAD8-4171-B357-E18D1264044A}" presName="rootComposite3" presStyleCnt="0"/>
      <dgm:spPr/>
    </dgm:pt>
    <dgm:pt modelId="{01F0E1EE-4FFB-4B41-8675-649777004E24}" type="pres">
      <dgm:prSet presAssocID="{073486BE-BAD8-4171-B357-E18D1264044A}" presName="rootText3" presStyleLbl="asst2" presStyleIdx="7" presStyleCnt="15">
        <dgm:presLayoutVars>
          <dgm:chPref val="3"/>
        </dgm:presLayoutVars>
      </dgm:prSet>
      <dgm:spPr/>
    </dgm:pt>
    <dgm:pt modelId="{B1A87E4F-39CC-4B13-843F-3FB9877D259E}" type="pres">
      <dgm:prSet presAssocID="{073486BE-BAD8-4171-B357-E18D1264044A}" presName="rootConnector3" presStyleLbl="asst2" presStyleIdx="7" presStyleCnt="15"/>
      <dgm:spPr/>
    </dgm:pt>
    <dgm:pt modelId="{177FC630-4758-4938-834A-7D91A3CA50D3}" type="pres">
      <dgm:prSet presAssocID="{073486BE-BAD8-4171-B357-E18D1264044A}" presName="hierChild6" presStyleCnt="0"/>
      <dgm:spPr/>
    </dgm:pt>
    <dgm:pt modelId="{4CB41B15-346A-404F-AF82-EBDCC076D050}" type="pres">
      <dgm:prSet presAssocID="{073486BE-BAD8-4171-B357-E18D1264044A}" presName="hierChild7" presStyleCnt="0"/>
      <dgm:spPr/>
    </dgm:pt>
    <dgm:pt modelId="{4D28FE9E-C8DD-4444-B153-2A075B36F565}" type="pres">
      <dgm:prSet presAssocID="{D2087282-F26D-432D-922B-BB4D04C3DEF4}" presName="Name111" presStyleLbl="parChTrans1D3" presStyleIdx="1" presStyleCnt="2"/>
      <dgm:spPr/>
    </dgm:pt>
    <dgm:pt modelId="{749958AF-64C5-4852-A342-A203C22BA030}" type="pres">
      <dgm:prSet presAssocID="{69180744-C0BE-41B9-BDC6-D0E292D6F3FD}" presName="hierRoot3" presStyleCnt="0">
        <dgm:presLayoutVars>
          <dgm:hierBranch val="init"/>
        </dgm:presLayoutVars>
      </dgm:prSet>
      <dgm:spPr/>
    </dgm:pt>
    <dgm:pt modelId="{04FFF660-C251-460D-BC6C-3602438D7A6C}" type="pres">
      <dgm:prSet presAssocID="{69180744-C0BE-41B9-BDC6-D0E292D6F3FD}" presName="rootComposite3" presStyleCnt="0"/>
      <dgm:spPr/>
    </dgm:pt>
    <dgm:pt modelId="{FB3492F7-253C-42F4-B80B-45F0D6E315E0}" type="pres">
      <dgm:prSet presAssocID="{69180744-C0BE-41B9-BDC6-D0E292D6F3FD}" presName="rootText3" presStyleLbl="asst2" presStyleIdx="8" presStyleCnt="15">
        <dgm:presLayoutVars>
          <dgm:chPref val="3"/>
        </dgm:presLayoutVars>
      </dgm:prSet>
      <dgm:spPr/>
    </dgm:pt>
    <dgm:pt modelId="{EF5289A9-ED3F-4186-9D55-951D5B1CEA0D}" type="pres">
      <dgm:prSet presAssocID="{69180744-C0BE-41B9-BDC6-D0E292D6F3FD}" presName="rootConnector3" presStyleLbl="asst2" presStyleIdx="8" presStyleCnt="15"/>
      <dgm:spPr/>
    </dgm:pt>
    <dgm:pt modelId="{801EB614-3DD9-4AA0-9B7D-5FE7F890D608}" type="pres">
      <dgm:prSet presAssocID="{69180744-C0BE-41B9-BDC6-D0E292D6F3FD}" presName="hierChild6" presStyleCnt="0"/>
      <dgm:spPr/>
    </dgm:pt>
    <dgm:pt modelId="{3F2D65C7-3888-45D4-BF3F-7017EED6E512}" type="pres">
      <dgm:prSet presAssocID="{69180744-C0BE-41B9-BDC6-D0E292D6F3FD}" presName="hierChild7" presStyleCnt="0"/>
      <dgm:spPr/>
    </dgm:pt>
    <dgm:pt modelId="{E0944CC0-0BE4-4E29-B617-9E107FDBDAEB}" type="pres">
      <dgm:prSet presAssocID="{A61623E6-D9BE-4A53-9345-4A996A2E8D11}" presName="Name111" presStyleLbl="parChTrans1D4" presStyleIdx="7" presStyleCnt="13"/>
      <dgm:spPr/>
    </dgm:pt>
    <dgm:pt modelId="{A932EF6E-0996-42B4-8AC5-7D101AD23AB8}" type="pres">
      <dgm:prSet presAssocID="{9466C07D-E76C-4317-B8D9-62BEA1BC4886}" presName="hierRoot3" presStyleCnt="0">
        <dgm:presLayoutVars>
          <dgm:hierBranch val="init"/>
        </dgm:presLayoutVars>
      </dgm:prSet>
      <dgm:spPr/>
    </dgm:pt>
    <dgm:pt modelId="{F447D6C5-2D15-4B70-99D2-86D3CA364B32}" type="pres">
      <dgm:prSet presAssocID="{9466C07D-E76C-4317-B8D9-62BEA1BC4886}" presName="rootComposite3" presStyleCnt="0"/>
      <dgm:spPr/>
    </dgm:pt>
    <dgm:pt modelId="{4D6F2290-E8DA-4E9B-96D1-E82C5BF91ACB}" type="pres">
      <dgm:prSet presAssocID="{9466C07D-E76C-4317-B8D9-62BEA1BC4886}" presName="rootText3" presStyleLbl="asst2" presStyleIdx="9" presStyleCnt="15">
        <dgm:presLayoutVars>
          <dgm:chPref val="3"/>
        </dgm:presLayoutVars>
      </dgm:prSet>
      <dgm:spPr/>
    </dgm:pt>
    <dgm:pt modelId="{E3C58432-6A71-4D54-9350-3B7602614C16}" type="pres">
      <dgm:prSet presAssocID="{9466C07D-E76C-4317-B8D9-62BEA1BC4886}" presName="rootConnector3" presStyleLbl="asst2" presStyleIdx="9" presStyleCnt="15"/>
      <dgm:spPr/>
    </dgm:pt>
    <dgm:pt modelId="{5B72B0B0-D1B2-4524-AA40-7E1471226284}" type="pres">
      <dgm:prSet presAssocID="{9466C07D-E76C-4317-B8D9-62BEA1BC4886}" presName="hierChild6" presStyleCnt="0"/>
      <dgm:spPr/>
    </dgm:pt>
    <dgm:pt modelId="{D003D4F4-7826-4042-82EA-6FA10DA79073}" type="pres">
      <dgm:prSet presAssocID="{9466C07D-E76C-4317-B8D9-62BEA1BC4886}" presName="hierChild7" presStyleCnt="0"/>
      <dgm:spPr/>
    </dgm:pt>
    <dgm:pt modelId="{6C18B3BF-D252-404E-A7FA-53A8046CDA6F}" type="pres">
      <dgm:prSet presAssocID="{9F2F27E0-5091-4806-90D4-A0394E8703F6}" presName="Name111" presStyleLbl="parChTrans1D4" presStyleIdx="8" presStyleCnt="13"/>
      <dgm:spPr/>
    </dgm:pt>
    <dgm:pt modelId="{6C69693B-6680-46A3-ABA2-BC1D698845BC}" type="pres">
      <dgm:prSet presAssocID="{E8431717-8A48-47E9-BBB1-58BBF98F2898}" presName="hierRoot3" presStyleCnt="0">
        <dgm:presLayoutVars>
          <dgm:hierBranch val="init"/>
        </dgm:presLayoutVars>
      </dgm:prSet>
      <dgm:spPr/>
    </dgm:pt>
    <dgm:pt modelId="{AD754A4D-8C98-4E14-A94D-DFAF068770E0}" type="pres">
      <dgm:prSet presAssocID="{E8431717-8A48-47E9-BBB1-58BBF98F2898}" presName="rootComposite3" presStyleCnt="0"/>
      <dgm:spPr/>
    </dgm:pt>
    <dgm:pt modelId="{81BE3766-1522-4B24-8A75-2FAD07C07F6D}" type="pres">
      <dgm:prSet presAssocID="{E8431717-8A48-47E9-BBB1-58BBF98F2898}" presName="rootText3" presStyleLbl="asst2" presStyleIdx="10" presStyleCnt="15">
        <dgm:presLayoutVars>
          <dgm:chPref val="3"/>
        </dgm:presLayoutVars>
      </dgm:prSet>
      <dgm:spPr/>
    </dgm:pt>
    <dgm:pt modelId="{A8BE1A95-F8D1-443E-A654-499FA708BB6B}" type="pres">
      <dgm:prSet presAssocID="{E8431717-8A48-47E9-BBB1-58BBF98F2898}" presName="rootConnector3" presStyleLbl="asst2" presStyleIdx="10" presStyleCnt="15"/>
      <dgm:spPr/>
    </dgm:pt>
    <dgm:pt modelId="{653E8AFD-EA6D-4CEB-91B0-F55F412CEA63}" type="pres">
      <dgm:prSet presAssocID="{E8431717-8A48-47E9-BBB1-58BBF98F2898}" presName="hierChild6" presStyleCnt="0"/>
      <dgm:spPr/>
    </dgm:pt>
    <dgm:pt modelId="{A1D130C2-A961-4836-98A8-A6956E75A145}" type="pres">
      <dgm:prSet presAssocID="{E8431717-8A48-47E9-BBB1-58BBF98F2898}" presName="hierChild7" presStyleCnt="0"/>
      <dgm:spPr/>
    </dgm:pt>
    <dgm:pt modelId="{1572F5B8-5CE6-474A-BFD9-5C456047B0DF}" type="pres">
      <dgm:prSet presAssocID="{CFE318A6-01BB-45DC-BA76-EB843C02C7BC}" presName="Name111" presStyleLbl="parChTrans1D4" presStyleIdx="9" presStyleCnt="13"/>
      <dgm:spPr/>
    </dgm:pt>
    <dgm:pt modelId="{8ED93673-11EC-422A-A79C-0E97A8777415}" type="pres">
      <dgm:prSet presAssocID="{2F98156D-E48F-4890-A344-5323914267E3}" presName="hierRoot3" presStyleCnt="0">
        <dgm:presLayoutVars>
          <dgm:hierBranch val="init"/>
        </dgm:presLayoutVars>
      </dgm:prSet>
      <dgm:spPr/>
    </dgm:pt>
    <dgm:pt modelId="{BC3C57BB-40AD-4DC7-96AD-CCCA94045755}" type="pres">
      <dgm:prSet presAssocID="{2F98156D-E48F-4890-A344-5323914267E3}" presName="rootComposite3" presStyleCnt="0"/>
      <dgm:spPr/>
    </dgm:pt>
    <dgm:pt modelId="{9B993DA6-1FED-4A3A-87FE-6B3148C52CF9}" type="pres">
      <dgm:prSet presAssocID="{2F98156D-E48F-4890-A344-5323914267E3}" presName="rootText3" presStyleLbl="asst2" presStyleIdx="11" presStyleCnt="15">
        <dgm:presLayoutVars>
          <dgm:chPref val="3"/>
        </dgm:presLayoutVars>
      </dgm:prSet>
      <dgm:spPr/>
    </dgm:pt>
    <dgm:pt modelId="{02B0C798-90FE-450A-A7C4-8C1AE645CAE7}" type="pres">
      <dgm:prSet presAssocID="{2F98156D-E48F-4890-A344-5323914267E3}" presName="rootConnector3" presStyleLbl="asst2" presStyleIdx="11" presStyleCnt="15"/>
      <dgm:spPr/>
    </dgm:pt>
    <dgm:pt modelId="{E62EE1AF-7412-4A16-BF19-C78D9B332D17}" type="pres">
      <dgm:prSet presAssocID="{2F98156D-E48F-4890-A344-5323914267E3}" presName="hierChild6" presStyleCnt="0"/>
      <dgm:spPr/>
    </dgm:pt>
    <dgm:pt modelId="{0AF728CF-0918-4B31-901C-59FEFCC82241}" type="pres">
      <dgm:prSet presAssocID="{2F98156D-E48F-4890-A344-5323914267E3}" presName="hierChild7" presStyleCnt="0"/>
      <dgm:spPr/>
    </dgm:pt>
    <dgm:pt modelId="{DE9F8B05-6DB6-4651-8FC2-859F70BD60FD}" type="pres">
      <dgm:prSet presAssocID="{8E031812-A022-44B7-81EF-AA5D0F4F1799}" presName="Name111" presStyleLbl="parChTrans1D4" presStyleIdx="10" presStyleCnt="13"/>
      <dgm:spPr/>
    </dgm:pt>
    <dgm:pt modelId="{115E8087-9C7C-4E28-B76E-C3AEC76BA654}" type="pres">
      <dgm:prSet presAssocID="{8F3C3030-F106-470F-8E85-AA970F9A43D7}" presName="hierRoot3" presStyleCnt="0">
        <dgm:presLayoutVars>
          <dgm:hierBranch val="init"/>
        </dgm:presLayoutVars>
      </dgm:prSet>
      <dgm:spPr/>
    </dgm:pt>
    <dgm:pt modelId="{AC1A951D-1EE1-4914-9FB3-2F6820CCCFA1}" type="pres">
      <dgm:prSet presAssocID="{8F3C3030-F106-470F-8E85-AA970F9A43D7}" presName="rootComposite3" presStyleCnt="0"/>
      <dgm:spPr/>
    </dgm:pt>
    <dgm:pt modelId="{8148A8A5-D8C3-423D-8105-300D638B7192}" type="pres">
      <dgm:prSet presAssocID="{8F3C3030-F106-470F-8E85-AA970F9A43D7}" presName="rootText3" presStyleLbl="asst2" presStyleIdx="12" presStyleCnt="15">
        <dgm:presLayoutVars>
          <dgm:chPref val="3"/>
        </dgm:presLayoutVars>
      </dgm:prSet>
      <dgm:spPr/>
    </dgm:pt>
    <dgm:pt modelId="{65927355-B0BB-4B5E-B97B-8876DFA24A0E}" type="pres">
      <dgm:prSet presAssocID="{8F3C3030-F106-470F-8E85-AA970F9A43D7}" presName="rootConnector3" presStyleLbl="asst2" presStyleIdx="12" presStyleCnt="15"/>
      <dgm:spPr/>
    </dgm:pt>
    <dgm:pt modelId="{6F80CA38-09B7-48F9-8633-C5A17F7AABF9}" type="pres">
      <dgm:prSet presAssocID="{8F3C3030-F106-470F-8E85-AA970F9A43D7}" presName="hierChild6" presStyleCnt="0"/>
      <dgm:spPr/>
    </dgm:pt>
    <dgm:pt modelId="{C70BACD9-8F72-4023-9830-C985D710F3E2}" type="pres">
      <dgm:prSet presAssocID="{8F3C3030-F106-470F-8E85-AA970F9A43D7}" presName="hierChild7" presStyleCnt="0"/>
      <dgm:spPr/>
    </dgm:pt>
    <dgm:pt modelId="{A7599B95-9ED1-428D-BC7F-F02F6F87C971}" type="pres">
      <dgm:prSet presAssocID="{67588AB6-540A-4C15-B655-E75A0E08FFA0}" presName="Name111" presStyleLbl="parChTrans1D4" presStyleIdx="11" presStyleCnt="13"/>
      <dgm:spPr/>
    </dgm:pt>
    <dgm:pt modelId="{A5883965-C1C6-4942-87F1-2594950508CF}" type="pres">
      <dgm:prSet presAssocID="{C4AA84D2-7541-4CD4-8B33-36A118E7968E}" presName="hierRoot3" presStyleCnt="0">
        <dgm:presLayoutVars>
          <dgm:hierBranch val="init"/>
        </dgm:presLayoutVars>
      </dgm:prSet>
      <dgm:spPr/>
    </dgm:pt>
    <dgm:pt modelId="{AF6A1E7A-7200-48F5-B31C-468883F1B1B9}" type="pres">
      <dgm:prSet presAssocID="{C4AA84D2-7541-4CD4-8B33-36A118E7968E}" presName="rootComposite3" presStyleCnt="0"/>
      <dgm:spPr/>
    </dgm:pt>
    <dgm:pt modelId="{E43CB372-3202-4D26-9400-DE6FB9A41FCF}" type="pres">
      <dgm:prSet presAssocID="{C4AA84D2-7541-4CD4-8B33-36A118E7968E}" presName="rootText3" presStyleLbl="asst2" presStyleIdx="13" presStyleCnt="15">
        <dgm:presLayoutVars>
          <dgm:chPref val="3"/>
        </dgm:presLayoutVars>
      </dgm:prSet>
      <dgm:spPr/>
    </dgm:pt>
    <dgm:pt modelId="{9A74446E-8710-40C7-B78F-6589EB18B47F}" type="pres">
      <dgm:prSet presAssocID="{C4AA84D2-7541-4CD4-8B33-36A118E7968E}" presName="rootConnector3" presStyleLbl="asst2" presStyleIdx="13" presStyleCnt="15"/>
      <dgm:spPr/>
    </dgm:pt>
    <dgm:pt modelId="{43AA55C8-C3B0-47BF-A5DB-3A413300CDB6}" type="pres">
      <dgm:prSet presAssocID="{C4AA84D2-7541-4CD4-8B33-36A118E7968E}" presName="hierChild6" presStyleCnt="0"/>
      <dgm:spPr/>
    </dgm:pt>
    <dgm:pt modelId="{EA4326E8-F949-4BDB-85E2-4D79353EC7C6}" type="pres">
      <dgm:prSet presAssocID="{C4AA84D2-7541-4CD4-8B33-36A118E7968E}" presName="hierChild7" presStyleCnt="0"/>
      <dgm:spPr/>
    </dgm:pt>
    <dgm:pt modelId="{19305F80-AD0A-412A-B015-0B1220926F88}" type="pres">
      <dgm:prSet presAssocID="{68E98771-9372-4412-A272-D6B01DAC4D3D}" presName="Name111" presStyleLbl="parChTrans1D4" presStyleIdx="12" presStyleCnt="13"/>
      <dgm:spPr/>
    </dgm:pt>
    <dgm:pt modelId="{1FA030D2-EA97-4BD8-A146-9E036DBA225F}" type="pres">
      <dgm:prSet presAssocID="{8CDDF504-243F-4109-A8A7-9DA1E424B73D}" presName="hierRoot3" presStyleCnt="0">
        <dgm:presLayoutVars>
          <dgm:hierBranch val="init"/>
        </dgm:presLayoutVars>
      </dgm:prSet>
      <dgm:spPr/>
    </dgm:pt>
    <dgm:pt modelId="{15894CFB-8380-4AEB-AFB9-D5E8D4DC715C}" type="pres">
      <dgm:prSet presAssocID="{8CDDF504-243F-4109-A8A7-9DA1E424B73D}" presName="rootComposite3" presStyleCnt="0"/>
      <dgm:spPr/>
    </dgm:pt>
    <dgm:pt modelId="{CC95218B-8A37-4EB7-AB4A-E34FC4FF7EC1}" type="pres">
      <dgm:prSet presAssocID="{8CDDF504-243F-4109-A8A7-9DA1E424B73D}" presName="rootText3" presStyleLbl="asst2" presStyleIdx="14" presStyleCnt="15">
        <dgm:presLayoutVars>
          <dgm:chPref val="3"/>
        </dgm:presLayoutVars>
      </dgm:prSet>
      <dgm:spPr/>
    </dgm:pt>
    <dgm:pt modelId="{5FC0430B-9F26-4D40-9876-C672FEC52064}" type="pres">
      <dgm:prSet presAssocID="{8CDDF504-243F-4109-A8A7-9DA1E424B73D}" presName="rootConnector3" presStyleLbl="asst2" presStyleIdx="14" presStyleCnt="15"/>
      <dgm:spPr/>
    </dgm:pt>
    <dgm:pt modelId="{114BE4C6-0C01-4419-9B2B-99F8A13AD6DC}" type="pres">
      <dgm:prSet presAssocID="{8CDDF504-243F-4109-A8A7-9DA1E424B73D}" presName="hierChild6" presStyleCnt="0"/>
      <dgm:spPr/>
    </dgm:pt>
    <dgm:pt modelId="{BC21D3E1-AED1-4D1F-9A0F-B36AD79540D0}" type="pres">
      <dgm:prSet presAssocID="{8CDDF504-243F-4109-A8A7-9DA1E424B73D}" presName="hierChild7" presStyleCnt="0"/>
      <dgm:spPr/>
    </dgm:pt>
    <dgm:pt modelId="{AA2D5028-5F49-4DEC-BB38-34A8212B10FB}" type="pres">
      <dgm:prSet presAssocID="{CC00146F-441E-4E86-895E-A0BC06B98C0B}" presName="Name37" presStyleLbl="parChTrans1D2" presStyleIdx="1" presStyleCnt="2"/>
      <dgm:spPr/>
    </dgm:pt>
    <dgm:pt modelId="{7B902472-6573-4CF0-8197-6F4281D49D3A}" type="pres">
      <dgm:prSet presAssocID="{55BF4359-CD1E-4E00-9138-01DD44601DD4}" presName="hierRoot2" presStyleCnt="0">
        <dgm:presLayoutVars>
          <dgm:hierBranch val="init"/>
        </dgm:presLayoutVars>
      </dgm:prSet>
      <dgm:spPr/>
    </dgm:pt>
    <dgm:pt modelId="{76E7CD82-02CC-4D97-93AD-48C440ED45B3}" type="pres">
      <dgm:prSet presAssocID="{55BF4359-CD1E-4E00-9138-01DD44601DD4}" presName="rootComposite" presStyleCnt="0"/>
      <dgm:spPr/>
    </dgm:pt>
    <dgm:pt modelId="{3BC5481C-2BCB-47F8-9049-CB9F85766D24}" type="pres">
      <dgm:prSet presAssocID="{55BF4359-CD1E-4E00-9138-01DD44601DD4}" presName="rootText" presStyleLbl="node2" presStyleIdx="1" presStyleCnt="2">
        <dgm:presLayoutVars>
          <dgm:chPref val="3"/>
        </dgm:presLayoutVars>
      </dgm:prSet>
      <dgm:spPr/>
    </dgm:pt>
    <dgm:pt modelId="{74B57FD0-0A40-460F-A418-50A522C0CDB2}" type="pres">
      <dgm:prSet presAssocID="{55BF4359-CD1E-4E00-9138-01DD44601DD4}" presName="rootConnector" presStyleLbl="node2" presStyleIdx="1" presStyleCnt="2"/>
      <dgm:spPr/>
    </dgm:pt>
    <dgm:pt modelId="{F2B546C4-73E3-4584-A273-0E8C52432CF9}" type="pres">
      <dgm:prSet presAssocID="{55BF4359-CD1E-4E00-9138-01DD44601DD4}" presName="hierChild4" presStyleCnt="0"/>
      <dgm:spPr/>
    </dgm:pt>
    <dgm:pt modelId="{5B163D68-3834-484A-B3C8-60976F5D8770}" type="pres">
      <dgm:prSet presAssocID="{55BF4359-CD1E-4E00-9138-01DD44601DD4}" presName="hierChild5" presStyleCnt="0"/>
      <dgm:spPr/>
    </dgm:pt>
    <dgm:pt modelId="{71F491DF-4AA3-47CD-BF64-D083DE4F960D}" type="pres">
      <dgm:prSet presAssocID="{7203CD5E-53A4-4B6E-825A-5D34FDDFA339}" presName="hierChild3" presStyleCnt="0"/>
      <dgm:spPr/>
    </dgm:pt>
  </dgm:ptLst>
  <dgm:cxnLst>
    <dgm:cxn modelId="{2A217900-017A-4628-BE10-6E54FEC973F8}" srcId="{69180744-C0BE-41B9-BDC6-D0E292D6F3FD}" destId="{8CDDF504-243F-4109-A8A7-9DA1E424B73D}" srcOrd="5" destOrd="0" parTransId="{68E98771-9372-4412-A272-D6B01DAC4D3D}" sibTransId="{7B0AF953-414A-4951-B478-12B6BFD38961}"/>
    <dgm:cxn modelId="{02875106-4493-4D04-AF16-B01FB299ECF3}" type="presOf" srcId="{17589668-34A4-40A3-98B5-F4D3655411B7}" destId="{1940970C-511A-41EC-BA37-A62816607E5E}" srcOrd="0" destOrd="0" presId="urn:microsoft.com/office/officeart/2005/8/layout/orgChart1"/>
    <dgm:cxn modelId="{84BB0507-54B3-41D2-B258-301F25182EF5}" type="presOf" srcId="{9F2F27E0-5091-4806-90D4-A0394E8703F6}" destId="{6C18B3BF-D252-404E-A7FA-53A8046CDA6F}" srcOrd="0" destOrd="0" presId="urn:microsoft.com/office/officeart/2005/8/layout/orgChart1"/>
    <dgm:cxn modelId="{664E6D10-EF9C-435F-82D3-76CF3F48AB77}" type="presOf" srcId="{763DA9FE-114A-425A-9B3A-8513508C866D}" destId="{9D317536-AA59-408D-88EF-03DC05513E46}" srcOrd="0" destOrd="0" presId="urn:microsoft.com/office/officeart/2005/8/layout/orgChart1"/>
    <dgm:cxn modelId="{4AD63E11-3A48-44B2-94B4-4BFC0529DA4B}" type="presOf" srcId="{19F7C252-9047-4106-8BA1-B04E15476F5D}" destId="{52F7D3C6-1C7B-494A-8A46-C8E528C2F8B8}" srcOrd="0" destOrd="0" presId="urn:microsoft.com/office/officeart/2005/8/layout/orgChart1"/>
    <dgm:cxn modelId="{F43E551B-276D-43C6-AEF2-25EA6C905AD8}" type="presOf" srcId="{432C5D3F-660D-4037-9A33-7FC80BA82AB6}" destId="{37635841-1140-4CE0-9AA1-6F601E696A4A}" srcOrd="0" destOrd="0" presId="urn:microsoft.com/office/officeart/2005/8/layout/orgChart1"/>
    <dgm:cxn modelId="{B5C75D22-BB8E-47E4-B816-6F8BD1901ADB}" type="presOf" srcId="{94A2B2F0-04BE-4E9D-B6E7-CBF13AF687D9}" destId="{F82561AB-C497-4E07-A075-D7DAC2070EB7}" srcOrd="0" destOrd="0" presId="urn:microsoft.com/office/officeart/2005/8/layout/orgChart1"/>
    <dgm:cxn modelId="{B07F9F24-7C7B-48B4-85B2-1F5F4E4B6310}" type="presOf" srcId="{C4AA84D2-7541-4CD4-8B33-36A118E7968E}" destId="{9A74446E-8710-40C7-B78F-6589EB18B47F}" srcOrd="1" destOrd="0" presId="urn:microsoft.com/office/officeart/2005/8/layout/orgChart1"/>
    <dgm:cxn modelId="{35FF7D3D-042B-4774-A83F-3236558C0C15}" type="presOf" srcId="{E474FA41-A330-4CDE-9AEB-4D1F15A4F70F}" destId="{E39CB2E2-5A66-47B1-9950-EF80B7069FC4}" srcOrd="0" destOrd="0" presId="urn:microsoft.com/office/officeart/2005/8/layout/orgChart1"/>
    <dgm:cxn modelId="{F05AA63D-5874-4222-B358-14175EC25A91}" srcId="{94A2B2F0-04BE-4E9D-B6E7-CBF13AF687D9}" destId="{073486BE-BAD8-4171-B357-E18D1264044A}" srcOrd="6" destOrd="0" parTransId="{6A0E7CF5-9294-4318-8C41-BF6CDFE8F12A}" sibTransId="{999EA60C-15FE-4DA9-824D-A9A49884FDC0}"/>
    <dgm:cxn modelId="{5204815B-3502-4077-A4E7-B8CF237FFE9D}" type="presOf" srcId="{C4AA84D2-7541-4CD4-8B33-36A118E7968E}" destId="{E43CB372-3202-4D26-9400-DE6FB9A41FCF}" srcOrd="0" destOrd="0" presId="urn:microsoft.com/office/officeart/2005/8/layout/orgChart1"/>
    <dgm:cxn modelId="{B9177F5E-F79A-49F4-8493-8748EE6ACFFA}" type="presOf" srcId="{073486BE-BAD8-4171-B357-E18D1264044A}" destId="{B1A87E4F-39CC-4B13-843F-3FB9877D259E}" srcOrd="1" destOrd="0" presId="urn:microsoft.com/office/officeart/2005/8/layout/orgChart1"/>
    <dgm:cxn modelId="{358D405F-8188-4471-B42B-245EB17E98FD}" type="presOf" srcId="{CFE318A6-01BB-45DC-BA76-EB843C02C7BC}" destId="{1572F5B8-5CE6-474A-BFD9-5C456047B0DF}" srcOrd="0" destOrd="0" presId="urn:microsoft.com/office/officeart/2005/8/layout/orgChart1"/>
    <dgm:cxn modelId="{43774C5F-0565-499D-B95D-17816515AA4C}" type="presOf" srcId="{2F98156D-E48F-4890-A344-5323914267E3}" destId="{02B0C798-90FE-450A-A7C4-8C1AE645CAE7}" srcOrd="1" destOrd="0" presId="urn:microsoft.com/office/officeart/2005/8/layout/orgChart1"/>
    <dgm:cxn modelId="{C38E7F60-C2DA-42A3-87DF-7C95D2504369}" srcId="{D7AEFEE2-E527-4B54-AA57-C04DF4AB5B8A}" destId="{94A2B2F0-04BE-4E9D-B6E7-CBF13AF687D9}" srcOrd="0" destOrd="0" parTransId="{763DA9FE-114A-425A-9B3A-8513508C866D}" sibTransId="{22375E2A-2869-4A3D-87D8-A5C80C64A09C}"/>
    <dgm:cxn modelId="{65330A62-C02D-4661-B32D-9C759C2B8DC7}" type="presOf" srcId="{9466C07D-E76C-4317-B8D9-62BEA1BC4886}" destId="{E3C58432-6A71-4D54-9350-3B7602614C16}" srcOrd="1" destOrd="0" presId="urn:microsoft.com/office/officeart/2005/8/layout/orgChart1"/>
    <dgm:cxn modelId="{A985A943-FD37-44EF-967D-257417AF77D5}" type="presOf" srcId="{69180744-C0BE-41B9-BDC6-D0E292D6F3FD}" destId="{EF5289A9-ED3F-4186-9D55-951D5B1CEA0D}" srcOrd="1" destOrd="0" presId="urn:microsoft.com/office/officeart/2005/8/layout/orgChart1"/>
    <dgm:cxn modelId="{97444449-5591-4F47-B238-B5CF31F19771}" type="presOf" srcId="{8CDDF504-243F-4109-A8A7-9DA1E424B73D}" destId="{CC95218B-8A37-4EB7-AB4A-E34FC4FF7EC1}" srcOrd="0" destOrd="0" presId="urn:microsoft.com/office/officeart/2005/8/layout/orgChart1"/>
    <dgm:cxn modelId="{EB98E46C-E6D6-4E6C-B0AF-4F833FC03F69}" type="presOf" srcId="{ECED21E1-F565-49BE-861A-819199EF8DA0}" destId="{963DE270-7EEB-481B-A987-481A16BAC809}" srcOrd="0" destOrd="0" presId="urn:microsoft.com/office/officeart/2005/8/layout/orgChart1"/>
    <dgm:cxn modelId="{EA915650-4840-43AF-B72C-97E4DA365B92}" type="presOf" srcId="{69180744-C0BE-41B9-BDC6-D0E292D6F3FD}" destId="{FB3492F7-253C-42F4-B80B-45F0D6E315E0}" srcOrd="0" destOrd="0" presId="urn:microsoft.com/office/officeart/2005/8/layout/orgChart1"/>
    <dgm:cxn modelId="{9AB7E551-616A-4812-BE13-A5F8278DE14E}" srcId="{7203CD5E-53A4-4B6E-825A-5D34FDDFA339}" destId="{D7AEFEE2-E527-4B54-AA57-C04DF4AB5B8A}" srcOrd="0" destOrd="0" parTransId="{F6823ADB-A786-4B6F-8062-6ACC866F027E}" sibTransId="{39FBACB6-8585-4E79-B238-2CC388CC45F8}"/>
    <dgm:cxn modelId="{64070752-6FB1-4CCC-981F-56EA00BEF81E}" type="presOf" srcId="{CC00146F-441E-4E86-895E-A0BC06B98C0B}" destId="{AA2D5028-5F49-4DEC-BB38-34A8212B10FB}" srcOrd="0" destOrd="0" presId="urn:microsoft.com/office/officeart/2005/8/layout/orgChart1"/>
    <dgm:cxn modelId="{54283773-6133-4E9B-9F0B-895E6E9856D6}" srcId="{94A2B2F0-04BE-4E9D-B6E7-CBF13AF687D9}" destId="{D1B4AF2E-E3DA-4290-8538-E32068AC488F}" srcOrd="5" destOrd="0" parTransId="{914D1ACA-77F1-4B7C-9205-0FC9E8B05D09}" sibTransId="{8AA3C5C5-CD37-42BB-BC83-B40B08F432A3}"/>
    <dgm:cxn modelId="{CC1B5553-BD31-4367-93B3-63C7AD44B2D6}" srcId="{A5136E9B-1659-4C91-9B21-B8BDA3DAD972}" destId="{7203CD5E-53A4-4B6E-825A-5D34FDDFA339}" srcOrd="0" destOrd="0" parTransId="{35098236-253C-4078-85C8-911A192B2F37}" sibTransId="{22BC4BEA-0496-4353-BDF3-5FCE6DE260D1}"/>
    <dgm:cxn modelId="{F24B2B56-A761-4AE3-B20B-CFDFCD447657}" srcId="{69180744-C0BE-41B9-BDC6-D0E292D6F3FD}" destId="{C4AA84D2-7541-4CD4-8B33-36A118E7968E}" srcOrd="4" destOrd="0" parTransId="{67588AB6-540A-4C15-B655-E75A0E08FFA0}" sibTransId="{A5ED0424-4B40-4677-9734-E106EF96369D}"/>
    <dgm:cxn modelId="{AC305656-3579-4B44-B08C-BF92C48CD9A4}" type="presOf" srcId="{A452146F-FC42-437D-ADB3-E8E2EC2A0021}" destId="{102A8015-F7BA-46AD-B33E-8BC14EA8A7D2}" srcOrd="0" destOrd="0" presId="urn:microsoft.com/office/officeart/2005/8/layout/orgChart1"/>
    <dgm:cxn modelId="{BA203278-F356-40BF-BDFF-F38C5C70F8CA}" type="presOf" srcId="{7203CD5E-53A4-4B6E-825A-5D34FDDFA339}" destId="{A5861ADB-3E80-4B9C-A6C6-FAFC01BDBB7C}" srcOrd="1" destOrd="0" presId="urn:microsoft.com/office/officeart/2005/8/layout/orgChart1"/>
    <dgm:cxn modelId="{EF10E35A-1928-4B9F-9E4B-CCC46A29B473}" type="presOf" srcId="{D2087282-F26D-432D-922B-BB4D04C3DEF4}" destId="{4D28FE9E-C8DD-4444-B153-2A075B36F565}" srcOrd="0" destOrd="0" presId="urn:microsoft.com/office/officeart/2005/8/layout/orgChart1"/>
    <dgm:cxn modelId="{1227437D-5DAB-48F7-93E1-63744CC3E563}" srcId="{94A2B2F0-04BE-4E9D-B6E7-CBF13AF687D9}" destId="{17589668-34A4-40A3-98B5-F4D3655411B7}" srcOrd="3" destOrd="0" parTransId="{ECED21E1-F565-49BE-861A-819199EF8DA0}" sibTransId="{51C26F47-C70D-4584-848C-A6BBA6469C99}"/>
    <dgm:cxn modelId="{BF6BFF84-903D-4C39-8C2D-36C8E46EB3A4}" type="presOf" srcId="{8F3C3030-F106-470F-8E85-AA970F9A43D7}" destId="{8148A8A5-D8C3-423D-8105-300D638B7192}" srcOrd="0" destOrd="0" presId="urn:microsoft.com/office/officeart/2005/8/layout/orgChart1"/>
    <dgm:cxn modelId="{541B0786-6428-48E2-835F-F0E1F0489A53}" type="presOf" srcId="{94A2B2F0-04BE-4E9D-B6E7-CBF13AF687D9}" destId="{D80DF866-98C8-4E84-A36D-D266584EC1C6}" srcOrd="1" destOrd="0" presId="urn:microsoft.com/office/officeart/2005/8/layout/orgChart1"/>
    <dgm:cxn modelId="{BB151E89-0770-44AD-A2AA-FBF1B176C5F6}" type="presOf" srcId="{30A4627E-E085-4BD5-8EBA-A73DE2385C9F}" destId="{76A6CEB7-BC69-4BE4-8F9A-A6466C101D8E}" srcOrd="0" destOrd="0" presId="urn:microsoft.com/office/officeart/2005/8/layout/orgChart1"/>
    <dgm:cxn modelId="{BC2BF28B-685C-487C-AE4B-73D968A20554}" type="presOf" srcId="{D7AEFEE2-E527-4B54-AA57-C04DF4AB5B8A}" destId="{D1CACC0E-23AE-4C7D-8E44-7DDCBC12C7C7}" srcOrd="0" destOrd="0" presId="urn:microsoft.com/office/officeart/2005/8/layout/orgChart1"/>
    <dgm:cxn modelId="{27AB058D-31AF-41E7-891A-417DA472945D}" type="presOf" srcId="{17589668-34A4-40A3-98B5-F4D3655411B7}" destId="{E8326325-A954-4568-BFA9-AF55FA536E98}" srcOrd="1" destOrd="0" presId="urn:microsoft.com/office/officeart/2005/8/layout/orgChart1"/>
    <dgm:cxn modelId="{54006893-7B12-46B1-B563-F7606750AEED}" type="presOf" srcId="{8E031812-A022-44B7-81EF-AA5D0F4F1799}" destId="{DE9F8B05-6DB6-4651-8FC2-859F70BD60FD}" srcOrd="0" destOrd="0" presId="urn:microsoft.com/office/officeart/2005/8/layout/orgChart1"/>
    <dgm:cxn modelId="{D5E5B493-09A3-4005-AC10-DB9C118358C5}" type="presOf" srcId="{2F98156D-E48F-4890-A344-5323914267E3}" destId="{9B993DA6-1FED-4A3A-87FE-6B3148C52CF9}" srcOrd="0" destOrd="0" presId="urn:microsoft.com/office/officeart/2005/8/layout/orgChart1"/>
    <dgm:cxn modelId="{8248189A-9A00-4E45-8059-6F5D08C217AD}" srcId="{94A2B2F0-04BE-4E9D-B6E7-CBF13AF687D9}" destId="{19F7C252-9047-4106-8BA1-B04E15476F5D}" srcOrd="4" destOrd="0" parTransId="{30A4627E-E085-4BD5-8EBA-A73DE2385C9F}" sibTransId="{9637604E-7DC0-4858-A5CC-5616184C6DB6}"/>
    <dgm:cxn modelId="{4E4BEA9E-F0E2-486D-93B4-B00F53F8E16E}" type="presOf" srcId="{E8431717-8A48-47E9-BBB1-58BBF98F2898}" destId="{81BE3766-1522-4B24-8A75-2FAD07C07F6D}" srcOrd="0" destOrd="0" presId="urn:microsoft.com/office/officeart/2005/8/layout/orgChart1"/>
    <dgm:cxn modelId="{A6D7E5A1-EA5E-4700-9A0B-708EF361CAC3}" srcId="{94A2B2F0-04BE-4E9D-B6E7-CBF13AF687D9}" destId="{3E5554E0-8F3A-468B-82FE-43B03B5DBD2B}" srcOrd="2" destOrd="0" parTransId="{E474FA41-A330-4CDE-9AEB-4D1F15A4F70F}" sibTransId="{3E9011AD-4A8B-4D76-AFEB-DB4F62DCB153}"/>
    <dgm:cxn modelId="{44DD9BA5-01D5-4665-B94D-28AEE23493E9}" srcId="{69180744-C0BE-41B9-BDC6-D0E292D6F3FD}" destId="{9466C07D-E76C-4317-B8D9-62BEA1BC4886}" srcOrd="0" destOrd="0" parTransId="{A61623E6-D9BE-4A53-9345-4A996A2E8D11}" sibTransId="{23F02CA6-127D-4820-B220-1BC679D27DD7}"/>
    <dgm:cxn modelId="{B3DCC9A5-63EF-4093-BEF9-8D66AA4F1AEE}" type="presOf" srcId="{D1B4AF2E-E3DA-4290-8538-E32068AC488F}" destId="{36EDBC4E-F88D-48D9-A29D-5AD2C56145BB}" srcOrd="1" destOrd="0" presId="urn:microsoft.com/office/officeart/2005/8/layout/orgChart1"/>
    <dgm:cxn modelId="{D23F9AA6-DD72-4A1E-9457-2214406F024F}" type="presOf" srcId="{A61623E6-D9BE-4A53-9345-4A996A2E8D11}" destId="{E0944CC0-0BE4-4E29-B617-9E107FDBDAEB}" srcOrd="0" destOrd="0" presId="urn:microsoft.com/office/officeart/2005/8/layout/orgChart1"/>
    <dgm:cxn modelId="{500B61AB-0118-4116-9D60-34129F27C7EF}" type="presOf" srcId="{914D1ACA-77F1-4B7C-9205-0FC9E8B05D09}" destId="{0E568F0F-DB0B-4896-80FE-7E77458426F0}" srcOrd="0" destOrd="0" presId="urn:microsoft.com/office/officeart/2005/8/layout/orgChart1"/>
    <dgm:cxn modelId="{8FDDC1AC-FBF9-44E8-AA18-6F3944BB9504}" type="presOf" srcId="{3E5554E0-8F3A-468B-82FE-43B03B5DBD2B}" destId="{F70B0A23-2C32-4118-AF17-ABE36A00426C}" srcOrd="0" destOrd="0" presId="urn:microsoft.com/office/officeart/2005/8/layout/orgChart1"/>
    <dgm:cxn modelId="{0035F4AE-8F66-470F-873F-0687C237D72E}" type="presOf" srcId="{8CDDF504-243F-4109-A8A7-9DA1E424B73D}" destId="{5FC0430B-9F26-4D40-9876-C672FEC52064}" srcOrd="1" destOrd="0" presId="urn:microsoft.com/office/officeart/2005/8/layout/orgChart1"/>
    <dgm:cxn modelId="{473A23B0-B2D4-439D-88C9-43084B8D654C}" srcId="{D7AEFEE2-E527-4B54-AA57-C04DF4AB5B8A}" destId="{69180744-C0BE-41B9-BDC6-D0E292D6F3FD}" srcOrd="1" destOrd="0" parTransId="{D2087282-F26D-432D-922B-BB4D04C3DEF4}" sibTransId="{F9AE7034-72E9-498A-BF54-8813E8FF598D}"/>
    <dgm:cxn modelId="{25D8B0B0-82AD-48A6-AF3F-0FA0711DEC3E}" type="presOf" srcId="{6A0E7CF5-9294-4318-8C41-BF6CDFE8F12A}" destId="{5B1AFD40-FFCA-435C-97A9-C20D2625CA25}" srcOrd="0" destOrd="0" presId="urn:microsoft.com/office/officeart/2005/8/layout/orgChart1"/>
    <dgm:cxn modelId="{5B4704B9-C190-4B97-BBF4-A926F67E7E47}" srcId="{94A2B2F0-04BE-4E9D-B6E7-CBF13AF687D9}" destId="{61DA5519-EA6C-46D9-81C0-711820735D97}" srcOrd="0" destOrd="0" parTransId="{2B57EBC8-280E-4EB0-85B1-CC3129E7CC38}" sibTransId="{39E83FF8-8F7C-430D-9A90-D355A1AAFA78}"/>
    <dgm:cxn modelId="{F5A5E6C6-0E87-4763-88BE-D1CE38A42145}" srcId="{7203CD5E-53A4-4B6E-825A-5D34FDDFA339}" destId="{55BF4359-CD1E-4E00-9138-01DD44601DD4}" srcOrd="1" destOrd="0" parTransId="{CC00146F-441E-4E86-895E-A0BC06B98C0B}" sibTransId="{BDCEA40C-3C08-48CC-AA52-6E0921D75E03}"/>
    <dgm:cxn modelId="{82F148C8-2013-4DE9-998E-9BF26D6A9DE6}" srcId="{69180744-C0BE-41B9-BDC6-D0E292D6F3FD}" destId="{8F3C3030-F106-470F-8E85-AA970F9A43D7}" srcOrd="3" destOrd="0" parTransId="{8E031812-A022-44B7-81EF-AA5D0F4F1799}" sibTransId="{22805007-B8B4-40E4-8299-D8BC0A09136F}"/>
    <dgm:cxn modelId="{B4EA06CA-5B0E-4221-BB75-EA4C81CF1CCA}" type="presOf" srcId="{61DA5519-EA6C-46D9-81C0-711820735D97}" destId="{7FD430F3-DC58-4D4D-B5D7-9299F6DA22CF}" srcOrd="1" destOrd="0" presId="urn:microsoft.com/office/officeart/2005/8/layout/orgChart1"/>
    <dgm:cxn modelId="{C939B8CA-A2AE-4670-A542-D5992DA9687E}" type="presOf" srcId="{3E5554E0-8F3A-468B-82FE-43B03B5DBD2B}" destId="{90E99441-4B9F-4157-8693-729BBD8AD88F}" srcOrd="1" destOrd="0" presId="urn:microsoft.com/office/officeart/2005/8/layout/orgChart1"/>
    <dgm:cxn modelId="{581915D3-5CBA-404A-9628-A5ADDEB438C9}" type="presOf" srcId="{A5136E9B-1659-4C91-9B21-B8BDA3DAD972}" destId="{8BE4A5AB-EA0A-456A-BD66-06D3834B508A}" srcOrd="0" destOrd="0" presId="urn:microsoft.com/office/officeart/2005/8/layout/orgChart1"/>
    <dgm:cxn modelId="{885429D4-B846-440D-8F3E-F94235C181D3}" type="presOf" srcId="{E8431717-8A48-47E9-BBB1-58BBF98F2898}" destId="{A8BE1A95-F8D1-443E-A654-499FA708BB6B}" srcOrd="1" destOrd="0" presId="urn:microsoft.com/office/officeart/2005/8/layout/orgChart1"/>
    <dgm:cxn modelId="{03C2ACD4-5139-415B-B0B9-FFE8D895AF73}" type="presOf" srcId="{68E98771-9372-4412-A272-D6B01DAC4D3D}" destId="{19305F80-AD0A-412A-B015-0B1220926F88}" srcOrd="0" destOrd="0" presId="urn:microsoft.com/office/officeart/2005/8/layout/orgChart1"/>
    <dgm:cxn modelId="{83DEC5D6-06C3-4342-B3E6-822016F8FEE5}" type="presOf" srcId="{2B57EBC8-280E-4EB0-85B1-CC3129E7CC38}" destId="{041C8F91-34D0-4E62-A3BD-B52B8FB3717D}" srcOrd="0" destOrd="0" presId="urn:microsoft.com/office/officeart/2005/8/layout/orgChart1"/>
    <dgm:cxn modelId="{786E5CD9-CE8A-4440-8FD3-72744869F5BA}" type="presOf" srcId="{61DA5519-EA6C-46D9-81C0-711820735D97}" destId="{96C57A48-08C0-4660-8F8C-62E8C6C456AE}" srcOrd="0" destOrd="0" presId="urn:microsoft.com/office/officeart/2005/8/layout/orgChart1"/>
    <dgm:cxn modelId="{1E2A87D9-A4FC-4769-9A15-557D75A98277}" type="presOf" srcId="{55BF4359-CD1E-4E00-9138-01DD44601DD4}" destId="{74B57FD0-0A40-460F-A418-50A522C0CDB2}" srcOrd="1" destOrd="0" presId="urn:microsoft.com/office/officeart/2005/8/layout/orgChart1"/>
    <dgm:cxn modelId="{A90268DB-2439-4570-B6C2-5794CE98F60A}" srcId="{94A2B2F0-04BE-4E9D-B6E7-CBF13AF687D9}" destId="{A452146F-FC42-437D-ADB3-E8E2EC2A0021}" srcOrd="1" destOrd="0" parTransId="{432C5D3F-660D-4037-9A33-7FC80BA82AB6}" sibTransId="{A6633F78-0604-4159-8EA2-04035353969B}"/>
    <dgm:cxn modelId="{DB9C2BDD-F957-4E71-B7C9-02C7A69CA5BC}" type="presOf" srcId="{8F3C3030-F106-470F-8E85-AA970F9A43D7}" destId="{65927355-B0BB-4B5E-B97B-8876DFA24A0E}" srcOrd="1" destOrd="0" presId="urn:microsoft.com/office/officeart/2005/8/layout/orgChart1"/>
    <dgm:cxn modelId="{0D5785DE-04B2-406E-A122-4582CB4DC7F3}" srcId="{69180744-C0BE-41B9-BDC6-D0E292D6F3FD}" destId="{E8431717-8A48-47E9-BBB1-58BBF98F2898}" srcOrd="1" destOrd="0" parTransId="{9F2F27E0-5091-4806-90D4-A0394E8703F6}" sibTransId="{725992CF-A2DC-47A8-9A94-2E5343ACFA09}"/>
    <dgm:cxn modelId="{1A52E4E0-588C-4ACF-BC04-17DD6B9A6C28}" type="presOf" srcId="{D7AEFEE2-E527-4B54-AA57-C04DF4AB5B8A}" destId="{0FA0CF18-E72C-4B7C-888C-F94C0FD69BB8}" srcOrd="1" destOrd="0" presId="urn:microsoft.com/office/officeart/2005/8/layout/orgChart1"/>
    <dgm:cxn modelId="{2072C0E5-8836-4081-AFC7-69624C1FC152}" srcId="{69180744-C0BE-41B9-BDC6-D0E292D6F3FD}" destId="{2F98156D-E48F-4890-A344-5323914267E3}" srcOrd="2" destOrd="0" parTransId="{CFE318A6-01BB-45DC-BA76-EB843C02C7BC}" sibTransId="{FC01A192-5AD4-41FE-A688-BDCA15334F46}"/>
    <dgm:cxn modelId="{D44260F0-68EB-43A8-A642-29D878C7848C}" type="presOf" srcId="{9466C07D-E76C-4317-B8D9-62BEA1BC4886}" destId="{4D6F2290-E8DA-4E9B-96D1-E82C5BF91ACB}" srcOrd="0" destOrd="0" presId="urn:microsoft.com/office/officeart/2005/8/layout/orgChart1"/>
    <dgm:cxn modelId="{A4901FF1-1ADB-48D6-B8D2-B8A59F8D6BC2}" type="presOf" srcId="{073486BE-BAD8-4171-B357-E18D1264044A}" destId="{01F0E1EE-4FFB-4B41-8675-649777004E24}" srcOrd="0" destOrd="0" presId="urn:microsoft.com/office/officeart/2005/8/layout/orgChart1"/>
    <dgm:cxn modelId="{1BCBB8F4-1EB8-4F48-A09A-0EC137EF89CA}" type="presOf" srcId="{55BF4359-CD1E-4E00-9138-01DD44601DD4}" destId="{3BC5481C-2BCB-47F8-9049-CB9F85766D24}" srcOrd="0" destOrd="0" presId="urn:microsoft.com/office/officeart/2005/8/layout/orgChart1"/>
    <dgm:cxn modelId="{1593D4F6-A737-43D1-9736-6E9F25916354}" type="presOf" srcId="{F6823ADB-A786-4B6F-8062-6ACC866F027E}" destId="{A4404827-A1DB-4FF7-BA35-1B0F8FFFB1AE}" srcOrd="0" destOrd="0" presId="urn:microsoft.com/office/officeart/2005/8/layout/orgChart1"/>
    <dgm:cxn modelId="{DF8166F8-272B-4A71-B69F-9AF1CE7B75BA}" type="presOf" srcId="{67588AB6-540A-4C15-B655-E75A0E08FFA0}" destId="{A7599B95-9ED1-428D-BC7F-F02F6F87C971}" srcOrd="0" destOrd="0" presId="urn:microsoft.com/office/officeart/2005/8/layout/orgChart1"/>
    <dgm:cxn modelId="{2FB028F9-FE8C-4EDB-BF56-C4E523C12587}" type="presOf" srcId="{A452146F-FC42-437D-ADB3-E8E2EC2A0021}" destId="{EF5CB5AB-4490-45A4-99CA-2C745099D550}" srcOrd="1" destOrd="0" presId="urn:microsoft.com/office/officeart/2005/8/layout/orgChart1"/>
    <dgm:cxn modelId="{8FC72AFA-B9BE-4BB6-8C91-4E2EC9A497EC}" type="presOf" srcId="{D1B4AF2E-E3DA-4290-8538-E32068AC488F}" destId="{9A78C890-4A1F-42EE-BD48-B834241FC663}" srcOrd="0" destOrd="0" presId="urn:microsoft.com/office/officeart/2005/8/layout/orgChart1"/>
    <dgm:cxn modelId="{E08538FC-95CE-4D4F-B9DC-7DAAD5F470EE}" type="presOf" srcId="{7203CD5E-53A4-4B6E-825A-5D34FDDFA339}" destId="{6BEEE050-45BF-4048-979E-C736786971AA}" srcOrd="0" destOrd="0" presId="urn:microsoft.com/office/officeart/2005/8/layout/orgChart1"/>
    <dgm:cxn modelId="{F7955AFD-967E-4A1C-B593-A91E12AFD508}" type="presOf" srcId="{19F7C252-9047-4106-8BA1-B04E15476F5D}" destId="{4D37428D-2761-47AC-8464-120EAF121158}" srcOrd="1" destOrd="0" presId="urn:microsoft.com/office/officeart/2005/8/layout/orgChart1"/>
    <dgm:cxn modelId="{769B11F1-A4B4-49EA-A092-E751FB00E73C}" type="presParOf" srcId="{8BE4A5AB-EA0A-456A-BD66-06D3834B508A}" destId="{A41E650C-5849-49DF-A331-311E21B0FBF2}" srcOrd="0" destOrd="0" presId="urn:microsoft.com/office/officeart/2005/8/layout/orgChart1"/>
    <dgm:cxn modelId="{2DAAA8CC-E8E1-4AFD-86F9-99524A9A12C4}" type="presParOf" srcId="{A41E650C-5849-49DF-A331-311E21B0FBF2}" destId="{48A03387-8AFB-492E-8C1B-1D7AA438128F}" srcOrd="0" destOrd="0" presId="urn:microsoft.com/office/officeart/2005/8/layout/orgChart1"/>
    <dgm:cxn modelId="{CFE82584-A01C-4CF6-919A-0A0383BA5573}" type="presParOf" srcId="{48A03387-8AFB-492E-8C1B-1D7AA438128F}" destId="{6BEEE050-45BF-4048-979E-C736786971AA}" srcOrd="0" destOrd="0" presId="urn:microsoft.com/office/officeart/2005/8/layout/orgChart1"/>
    <dgm:cxn modelId="{9F7565CD-234A-4F05-A5D7-2132375972FF}" type="presParOf" srcId="{48A03387-8AFB-492E-8C1B-1D7AA438128F}" destId="{A5861ADB-3E80-4B9C-A6C6-FAFC01BDBB7C}" srcOrd="1" destOrd="0" presId="urn:microsoft.com/office/officeart/2005/8/layout/orgChart1"/>
    <dgm:cxn modelId="{60B70E5F-C515-4A6F-9839-EAE713B4F4F1}" type="presParOf" srcId="{A41E650C-5849-49DF-A331-311E21B0FBF2}" destId="{8B962C96-0F8F-4751-A3DE-42DD87BD8B02}" srcOrd="1" destOrd="0" presId="urn:microsoft.com/office/officeart/2005/8/layout/orgChart1"/>
    <dgm:cxn modelId="{D35E300B-CCA3-4B51-97F3-90A6A8763E6E}" type="presParOf" srcId="{8B962C96-0F8F-4751-A3DE-42DD87BD8B02}" destId="{A4404827-A1DB-4FF7-BA35-1B0F8FFFB1AE}" srcOrd="0" destOrd="0" presId="urn:microsoft.com/office/officeart/2005/8/layout/orgChart1"/>
    <dgm:cxn modelId="{4B79BC29-5533-454F-AC23-E87EC02B3574}" type="presParOf" srcId="{8B962C96-0F8F-4751-A3DE-42DD87BD8B02}" destId="{AAC6D51B-E827-4767-A607-1DD0BE1E88AA}" srcOrd="1" destOrd="0" presId="urn:microsoft.com/office/officeart/2005/8/layout/orgChart1"/>
    <dgm:cxn modelId="{FCBD2B1C-2226-4D46-91E1-C98C22EA1C8D}" type="presParOf" srcId="{AAC6D51B-E827-4767-A607-1DD0BE1E88AA}" destId="{70FF1A3C-81E2-4EA6-986E-6473312EA0C4}" srcOrd="0" destOrd="0" presId="urn:microsoft.com/office/officeart/2005/8/layout/orgChart1"/>
    <dgm:cxn modelId="{9E969F98-5EB6-438E-A9F6-1B020475C4EF}" type="presParOf" srcId="{70FF1A3C-81E2-4EA6-986E-6473312EA0C4}" destId="{D1CACC0E-23AE-4C7D-8E44-7DDCBC12C7C7}" srcOrd="0" destOrd="0" presId="urn:microsoft.com/office/officeart/2005/8/layout/orgChart1"/>
    <dgm:cxn modelId="{AE2E78CF-4E52-4F6B-9DC8-800DE4AF1317}" type="presParOf" srcId="{70FF1A3C-81E2-4EA6-986E-6473312EA0C4}" destId="{0FA0CF18-E72C-4B7C-888C-F94C0FD69BB8}" srcOrd="1" destOrd="0" presId="urn:microsoft.com/office/officeart/2005/8/layout/orgChart1"/>
    <dgm:cxn modelId="{51304597-8158-402F-BECA-88D1676A8EFD}" type="presParOf" srcId="{AAC6D51B-E827-4767-A607-1DD0BE1E88AA}" destId="{3620AB7B-3588-4419-8359-F10343D58D26}" srcOrd="1" destOrd="0" presId="urn:microsoft.com/office/officeart/2005/8/layout/orgChart1"/>
    <dgm:cxn modelId="{699EC763-CFCF-46C2-8BC4-9BD8F8E58E8F}" type="presParOf" srcId="{AAC6D51B-E827-4767-A607-1DD0BE1E88AA}" destId="{8C360BF4-91A8-4AF2-8B08-FABCD32912F3}" srcOrd="2" destOrd="0" presId="urn:microsoft.com/office/officeart/2005/8/layout/orgChart1"/>
    <dgm:cxn modelId="{138522EE-2D44-4992-AFD8-06BA5637DD71}" type="presParOf" srcId="{8C360BF4-91A8-4AF2-8B08-FABCD32912F3}" destId="{9D317536-AA59-408D-88EF-03DC05513E46}" srcOrd="0" destOrd="0" presId="urn:microsoft.com/office/officeart/2005/8/layout/orgChart1"/>
    <dgm:cxn modelId="{8B99C775-B59F-4A2D-B7A7-AF045B98ACA5}" type="presParOf" srcId="{8C360BF4-91A8-4AF2-8B08-FABCD32912F3}" destId="{01917477-7F18-48F8-9BDE-4F5EB9CE5FFB}" srcOrd="1" destOrd="0" presId="urn:microsoft.com/office/officeart/2005/8/layout/orgChart1"/>
    <dgm:cxn modelId="{B14AADC3-74F7-4ACD-BB06-1E768226E7AF}" type="presParOf" srcId="{01917477-7F18-48F8-9BDE-4F5EB9CE5FFB}" destId="{ECC52013-1AB1-450C-B7D9-3705A841371C}" srcOrd="0" destOrd="0" presId="urn:microsoft.com/office/officeart/2005/8/layout/orgChart1"/>
    <dgm:cxn modelId="{2FF12601-BCF5-49CF-91B5-777A64DCC683}" type="presParOf" srcId="{ECC52013-1AB1-450C-B7D9-3705A841371C}" destId="{F82561AB-C497-4E07-A075-D7DAC2070EB7}" srcOrd="0" destOrd="0" presId="urn:microsoft.com/office/officeart/2005/8/layout/orgChart1"/>
    <dgm:cxn modelId="{14660B7D-50E4-483C-89A8-27B7102CD4AC}" type="presParOf" srcId="{ECC52013-1AB1-450C-B7D9-3705A841371C}" destId="{D80DF866-98C8-4E84-A36D-D266584EC1C6}" srcOrd="1" destOrd="0" presId="urn:microsoft.com/office/officeart/2005/8/layout/orgChart1"/>
    <dgm:cxn modelId="{752D87BC-8AE7-4B04-8A7B-86369BCB39E2}" type="presParOf" srcId="{01917477-7F18-48F8-9BDE-4F5EB9CE5FFB}" destId="{D75E41F3-AAF5-45BF-8B9E-5475C63A7BEB}" srcOrd="1" destOrd="0" presId="urn:microsoft.com/office/officeart/2005/8/layout/orgChart1"/>
    <dgm:cxn modelId="{753108FF-1FF0-401D-AD8F-CE232AD8C567}" type="presParOf" srcId="{01917477-7F18-48F8-9BDE-4F5EB9CE5FFB}" destId="{72377B48-F20E-49EA-8898-66E157675281}" srcOrd="2" destOrd="0" presId="urn:microsoft.com/office/officeart/2005/8/layout/orgChart1"/>
    <dgm:cxn modelId="{79819C4C-2F42-4988-AE41-16306D6D8EDC}" type="presParOf" srcId="{72377B48-F20E-49EA-8898-66E157675281}" destId="{041C8F91-34D0-4E62-A3BD-B52B8FB3717D}" srcOrd="0" destOrd="0" presId="urn:microsoft.com/office/officeart/2005/8/layout/orgChart1"/>
    <dgm:cxn modelId="{9BB52038-688D-4647-A38B-76F60C974AFE}" type="presParOf" srcId="{72377B48-F20E-49EA-8898-66E157675281}" destId="{CA7300C1-9DC0-4990-A291-7E2FE0849013}" srcOrd="1" destOrd="0" presId="urn:microsoft.com/office/officeart/2005/8/layout/orgChart1"/>
    <dgm:cxn modelId="{AB577237-BC9D-4E33-88F0-75005FEF6557}" type="presParOf" srcId="{CA7300C1-9DC0-4990-A291-7E2FE0849013}" destId="{E315318D-8183-4BD1-9D95-948F85E2E3D8}" srcOrd="0" destOrd="0" presId="urn:microsoft.com/office/officeart/2005/8/layout/orgChart1"/>
    <dgm:cxn modelId="{8F26BEBE-2961-432E-8146-218516059B85}" type="presParOf" srcId="{E315318D-8183-4BD1-9D95-948F85E2E3D8}" destId="{96C57A48-08C0-4660-8F8C-62E8C6C456AE}" srcOrd="0" destOrd="0" presId="urn:microsoft.com/office/officeart/2005/8/layout/orgChart1"/>
    <dgm:cxn modelId="{CC284775-1598-4DC6-A02E-E319510F88EE}" type="presParOf" srcId="{E315318D-8183-4BD1-9D95-948F85E2E3D8}" destId="{7FD430F3-DC58-4D4D-B5D7-9299F6DA22CF}" srcOrd="1" destOrd="0" presId="urn:microsoft.com/office/officeart/2005/8/layout/orgChart1"/>
    <dgm:cxn modelId="{6E172C9A-10F7-4FFA-A830-883166E5506C}" type="presParOf" srcId="{CA7300C1-9DC0-4990-A291-7E2FE0849013}" destId="{308053F2-BE8D-4963-BD38-4FADB41A5824}" srcOrd="1" destOrd="0" presId="urn:microsoft.com/office/officeart/2005/8/layout/orgChart1"/>
    <dgm:cxn modelId="{6ECF5F2E-3FA8-48EE-B6A6-F4B881F2D93E}" type="presParOf" srcId="{CA7300C1-9DC0-4990-A291-7E2FE0849013}" destId="{7251F4E2-FC1B-4BE6-A777-EF9F2EF554FC}" srcOrd="2" destOrd="0" presId="urn:microsoft.com/office/officeart/2005/8/layout/orgChart1"/>
    <dgm:cxn modelId="{FEC81D37-1A1B-4CAC-B34A-C02D33579411}" type="presParOf" srcId="{72377B48-F20E-49EA-8898-66E157675281}" destId="{37635841-1140-4CE0-9AA1-6F601E696A4A}" srcOrd="2" destOrd="0" presId="urn:microsoft.com/office/officeart/2005/8/layout/orgChart1"/>
    <dgm:cxn modelId="{283DCDCC-8D1B-40F6-BA82-23782ABCA8BD}" type="presParOf" srcId="{72377B48-F20E-49EA-8898-66E157675281}" destId="{954E4B1C-8B44-474F-A454-F65DCD55CF2B}" srcOrd="3" destOrd="0" presId="urn:microsoft.com/office/officeart/2005/8/layout/orgChart1"/>
    <dgm:cxn modelId="{D3CE235F-18F0-4ED7-B8ED-EF1605B282E5}" type="presParOf" srcId="{954E4B1C-8B44-474F-A454-F65DCD55CF2B}" destId="{433E3145-39A5-4E86-A7C8-BCB03498FCFF}" srcOrd="0" destOrd="0" presId="urn:microsoft.com/office/officeart/2005/8/layout/orgChart1"/>
    <dgm:cxn modelId="{1749237F-F220-4C0B-8888-15C60BCDA696}" type="presParOf" srcId="{433E3145-39A5-4E86-A7C8-BCB03498FCFF}" destId="{102A8015-F7BA-46AD-B33E-8BC14EA8A7D2}" srcOrd="0" destOrd="0" presId="urn:microsoft.com/office/officeart/2005/8/layout/orgChart1"/>
    <dgm:cxn modelId="{A92B913E-E7E4-4095-853D-3291C396A89F}" type="presParOf" srcId="{433E3145-39A5-4E86-A7C8-BCB03498FCFF}" destId="{EF5CB5AB-4490-45A4-99CA-2C745099D550}" srcOrd="1" destOrd="0" presId="urn:microsoft.com/office/officeart/2005/8/layout/orgChart1"/>
    <dgm:cxn modelId="{A003AE5F-7A78-4D23-A2E2-746E3B7AD609}" type="presParOf" srcId="{954E4B1C-8B44-474F-A454-F65DCD55CF2B}" destId="{9B678359-5121-4E77-8A87-AF86C9106884}" srcOrd="1" destOrd="0" presId="urn:microsoft.com/office/officeart/2005/8/layout/orgChart1"/>
    <dgm:cxn modelId="{B9D644D2-60D9-406A-8000-630ACDAB84C9}" type="presParOf" srcId="{954E4B1C-8B44-474F-A454-F65DCD55CF2B}" destId="{45A4224D-7238-47C3-B8F6-01F5F7448C58}" srcOrd="2" destOrd="0" presId="urn:microsoft.com/office/officeart/2005/8/layout/orgChart1"/>
    <dgm:cxn modelId="{63794857-7086-40D4-A648-D29E86B55A91}" type="presParOf" srcId="{72377B48-F20E-49EA-8898-66E157675281}" destId="{E39CB2E2-5A66-47B1-9950-EF80B7069FC4}" srcOrd="4" destOrd="0" presId="urn:microsoft.com/office/officeart/2005/8/layout/orgChart1"/>
    <dgm:cxn modelId="{124892DA-CDA2-4B3F-B046-9F7796B87F96}" type="presParOf" srcId="{72377B48-F20E-49EA-8898-66E157675281}" destId="{D9329A75-1482-443E-A7C7-3C2B49FAC2B0}" srcOrd="5" destOrd="0" presId="urn:microsoft.com/office/officeart/2005/8/layout/orgChart1"/>
    <dgm:cxn modelId="{1F19DF09-4310-41DF-8A7D-4FF9462E8507}" type="presParOf" srcId="{D9329A75-1482-443E-A7C7-3C2B49FAC2B0}" destId="{D11EC856-3448-4C23-904B-34FB384FA850}" srcOrd="0" destOrd="0" presId="urn:microsoft.com/office/officeart/2005/8/layout/orgChart1"/>
    <dgm:cxn modelId="{2004F3C7-4129-4458-B5A7-FF6BF96F064E}" type="presParOf" srcId="{D11EC856-3448-4C23-904B-34FB384FA850}" destId="{F70B0A23-2C32-4118-AF17-ABE36A00426C}" srcOrd="0" destOrd="0" presId="urn:microsoft.com/office/officeart/2005/8/layout/orgChart1"/>
    <dgm:cxn modelId="{2BE04EAE-9EB4-4D9B-82F3-AC0ABD60E44F}" type="presParOf" srcId="{D11EC856-3448-4C23-904B-34FB384FA850}" destId="{90E99441-4B9F-4157-8693-729BBD8AD88F}" srcOrd="1" destOrd="0" presId="urn:microsoft.com/office/officeart/2005/8/layout/orgChart1"/>
    <dgm:cxn modelId="{3FCD6075-F00A-4898-AAD2-5C4495FF51D6}" type="presParOf" srcId="{D9329A75-1482-443E-A7C7-3C2B49FAC2B0}" destId="{1222A3D3-F222-465C-B490-39DEFC92DA93}" srcOrd="1" destOrd="0" presId="urn:microsoft.com/office/officeart/2005/8/layout/orgChart1"/>
    <dgm:cxn modelId="{86E73F89-EC12-4ACB-9B07-F4A522B747BC}" type="presParOf" srcId="{D9329A75-1482-443E-A7C7-3C2B49FAC2B0}" destId="{B20600B9-38B6-451C-A88D-1554C6A108B0}" srcOrd="2" destOrd="0" presId="urn:microsoft.com/office/officeart/2005/8/layout/orgChart1"/>
    <dgm:cxn modelId="{9D1A148E-75D3-40C4-920E-90D6872BD769}" type="presParOf" srcId="{72377B48-F20E-49EA-8898-66E157675281}" destId="{963DE270-7EEB-481B-A987-481A16BAC809}" srcOrd="6" destOrd="0" presId="urn:microsoft.com/office/officeart/2005/8/layout/orgChart1"/>
    <dgm:cxn modelId="{6B0194EF-14D1-4938-A5A6-B8598E401E21}" type="presParOf" srcId="{72377B48-F20E-49EA-8898-66E157675281}" destId="{21592823-857C-40BB-99CD-E7BC5B9AC647}" srcOrd="7" destOrd="0" presId="urn:microsoft.com/office/officeart/2005/8/layout/orgChart1"/>
    <dgm:cxn modelId="{C3636041-75B9-4F54-94BE-3F333910F0FE}" type="presParOf" srcId="{21592823-857C-40BB-99CD-E7BC5B9AC647}" destId="{C870F1AF-19E4-414D-8CBA-0295F6FB84D5}" srcOrd="0" destOrd="0" presId="urn:microsoft.com/office/officeart/2005/8/layout/orgChart1"/>
    <dgm:cxn modelId="{15052F4A-C348-43C5-93AE-1A928720D77D}" type="presParOf" srcId="{C870F1AF-19E4-414D-8CBA-0295F6FB84D5}" destId="{1940970C-511A-41EC-BA37-A62816607E5E}" srcOrd="0" destOrd="0" presId="urn:microsoft.com/office/officeart/2005/8/layout/orgChart1"/>
    <dgm:cxn modelId="{492A35CF-902F-4048-AC70-8A772FCBCC71}" type="presParOf" srcId="{C870F1AF-19E4-414D-8CBA-0295F6FB84D5}" destId="{E8326325-A954-4568-BFA9-AF55FA536E98}" srcOrd="1" destOrd="0" presId="urn:microsoft.com/office/officeart/2005/8/layout/orgChart1"/>
    <dgm:cxn modelId="{AAC4963E-FFEF-4C81-993C-84996FD5B06C}" type="presParOf" srcId="{21592823-857C-40BB-99CD-E7BC5B9AC647}" destId="{006B6032-2C1F-428C-A3AB-248CCF46C279}" srcOrd="1" destOrd="0" presId="urn:microsoft.com/office/officeart/2005/8/layout/orgChart1"/>
    <dgm:cxn modelId="{363260CB-4DCC-4C86-9593-E9E2EE052330}" type="presParOf" srcId="{21592823-857C-40BB-99CD-E7BC5B9AC647}" destId="{3A0CD41E-46B4-46DB-AC4E-C64C0F0AE328}" srcOrd="2" destOrd="0" presId="urn:microsoft.com/office/officeart/2005/8/layout/orgChart1"/>
    <dgm:cxn modelId="{FC780B8A-42A2-4900-A573-0D2AB19A985D}" type="presParOf" srcId="{72377B48-F20E-49EA-8898-66E157675281}" destId="{76A6CEB7-BC69-4BE4-8F9A-A6466C101D8E}" srcOrd="8" destOrd="0" presId="urn:microsoft.com/office/officeart/2005/8/layout/orgChart1"/>
    <dgm:cxn modelId="{D5F66D26-3D09-4D6A-97F0-7CBFEC0C8F30}" type="presParOf" srcId="{72377B48-F20E-49EA-8898-66E157675281}" destId="{91D521B8-C019-483E-A6EC-D94D097A3E96}" srcOrd="9" destOrd="0" presId="urn:microsoft.com/office/officeart/2005/8/layout/orgChart1"/>
    <dgm:cxn modelId="{88D4F0C8-2F38-4FD7-89C0-771218FF373D}" type="presParOf" srcId="{91D521B8-C019-483E-A6EC-D94D097A3E96}" destId="{F84A6B31-53CF-4724-BECE-E30F61279071}" srcOrd="0" destOrd="0" presId="urn:microsoft.com/office/officeart/2005/8/layout/orgChart1"/>
    <dgm:cxn modelId="{4B31EAD6-1BA9-4E07-9E07-600D747EAB58}" type="presParOf" srcId="{F84A6B31-53CF-4724-BECE-E30F61279071}" destId="{52F7D3C6-1C7B-494A-8A46-C8E528C2F8B8}" srcOrd="0" destOrd="0" presId="urn:microsoft.com/office/officeart/2005/8/layout/orgChart1"/>
    <dgm:cxn modelId="{1AA29426-20E4-4977-B9D2-596EC6DB6943}" type="presParOf" srcId="{F84A6B31-53CF-4724-BECE-E30F61279071}" destId="{4D37428D-2761-47AC-8464-120EAF121158}" srcOrd="1" destOrd="0" presId="urn:microsoft.com/office/officeart/2005/8/layout/orgChart1"/>
    <dgm:cxn modelId="{662E8B07-BBBC-4BD7-9FB9-5329A694CF1C}" type="presParOf" srcId="{91D521B8-C019-483E-A6EC-D94D097A3E96}" destId="{6822697E-501B-4B95-BE40-921A2F214543}" srcOrd="1" destOrd="0" presId="urn:microsoft.com/office/officeart/2005/8/layout/orgChart1"/>
    <dgm:cxn modelId="{3170ED7E-A3C6-4AB1-9AA1-28E073AF30F6}" type="presParOf" srcId="{91D521B8-C019-483E-A6EC-D94D097A3E96}" destId="{B8B0656C-F22B-41AD-A327-54CB777F1884}" srcOrd="2" destOrd="0" presId="urn:microsoft.com/office/officeart/2005/8/layout/orgChart1"/>
    <dgm:cxn modelId="{6F48D7B2-383D-4656-A3A7-774C337E0E73}" type="presParOf" srcId="{72377B48-F20E-49EA-8898-66E157675281}" destId="{0E568F0F-DB0B-4896-80FE-7E77458426F0}" srcOrd="10" destOrd="0" presId="urn:microsoft.com/office/officeart/2005/8/layout/orgChart1"/>
    <dgm:cxn modelId="{A27836C1-7EEC-484F-829D-E1EB559144B8}" type="presParOf" srcId="{72377B48-F20E-49EA-8898-66E157675281}" destId="{08AB06A3-E5D4-4FD5-94CF-193AFDFD1B5D}" srcOrd="11" destOrd="0" presId="urn:microsoft.com/office/officeart/2005/8/layout/orgChart1"/>
    <dgm:cxn modelId="{7212EB55-90C8-45CF-81B9-EFBEFC7DFB3D}" type="presParOf" srcId="{08AB06A3-E5D4-4FD5-94CF-193AFDFD1B5D}" destId="{2766C6A2-BA04-4B35-A9DB-22D6019815CB}" srcOrd="0" destOrd="0" presId="urn:microsoft.com/office/officeart/2005/8/layout/orgChart1"/>
    <dgm:cxn modelId="{3FDF2FB2-3C14-4673-AE4E-EEB4D8367EA2}" type="presParOf" srcId="{2766C6A2-BA04-4B35-A9DB-22D6019815CB}" destId="{9A78C890-4A1F-42EE-BD48-B834241FC663}" srcOrd="0" destOrd="0" presId="urn:microsoft.com/office/officeart/2005/8/layout/orgChart1"/>
    <dgm:cxn modelId="{6417C9F4-D0F7-4467-B234-AA0FE63D62FD}" type="presParOf" srcId="{2766C6A2-BA04-4B35-A9DB-22D6019815CB}" destId="{36EDBC4E-F88D-48D9-A29D-5AD2C56145BB}" srcOrd="1" destOrd="0" presId="urn:microsoft.com/office/officeart/2005/8/layout/orgChart1"/>
    <dgm:cxn modelId="{CF2F4290-CF72-4EAD-9F3D-CA1A7D3F1282}" type="presParOf" srcId="{08AB06A3-E5D4-4FD5-94CF-193AFDFD1B5D}" destId="{FADD9539-C010-45F4-9F9E-59E54FF6674B}" srcOrd="1" destOrd="0" presId="urn:microsoft.com/office/officeart/2005/8/layout/orgChart1"/>
    <dgm:cxn modelId="{DE6AB78E-5BE6-45F0-BC89-C371585B746F}" type="presParOf" srcId="{08AB06A3-E5D4-4FD5-94CF-193AFDFD1B5D}" destId="{73C16BF8-98DD-4344-A0F8-331D4D9A88BF}" srcOrd="2" destOrd="0" presId="urn:microsoft.com/office/officeart/2005/8/layout/orgChart1"/>
    <dgm:cxn modelId="{D298D0C4-50BA-4DD6-81F5-272C0847DC6E}" type="presParOf" srcId="{72377B48-F20E-49EA-8898-66E157675281}" destId="{5B1AFD40-FFCA-435C-97A9-C20D2625CA25}" srcOrd="12" destOrd="0" presId="urn:microsoft.com/office/officeart/2005/8/layout/orgChart1"/>
    <dgm:cxn modelId="{71D48BFF-0F94-404B-BE07-BA1AE2E70E58}" type="presParOf" srcId="{72377B48-F20E-49EA-8898-66E157675281}" destId="{F6CC6371-E7BB-4F73-8007-5D70D9A3D34E}" srcOrd="13" destOrd="0" presId="urn:microsoft.com/office/officeart/2005/8/layout/orgChart1"/>
    <dgm:cxn modelId="{C9595640-5AB2-4A0E-B082-2B5A147DC33A}" type="presParOf" srcId="{F6CC6371-E7BB-4F73-8007-5D70D9A3D34E}" destId="{4E67D1CE-5AC6-46A7-82C5-3126BF31243B}" srcOrd="0" destOrd="0" presId="urn:microsoft.com/office/officeart/2005/8/layout/orgChart1"/>
    <dgm:cxn modelId="{99D33ED4-75F6-429A-9BDE-AA737461653E}" type="presParOf" srcId="{4E67D1CE-5AC6-46A7-82C5-3126BF31243B}" destId="{01F0E1EE-4FFB-4B41-8675-649777004E24}" srcOrd="0" destOrd="0" presId="urn:microsoft.com/office/officeart/2005/8/layout/orgChart1"/>
    <dgm:cxn modelId="{6EA5DF72-2BF7-457E-8050-2A246E122151}" type="presParOf" srcId="{4E67D1CE-5AC6-46A7-82C5-3126BF31243B}" destId="{B1A87E4F-39CC-4B13-843F-3FB9877D259E}" srcOrd="1" destOrd="0" presId="urn:microsoft.com/office/officeart/2005/8/layout/orgChart1"/>
    <dgm:cxn modelId="{169E284E-6B50-4F37-B3B5-549BD9915786}" type="presParOf" srcId="{F6CC6371-E7BB-4F73-8007-5D70D9A3D34E}" destId="{177FC630-4758-4938-834A-7D91A3CA50D3}" srcOrd="1" destOrd="0" presId="urn:microsoft.com/office/officeart/2005/8/layout/orgChart1"/>
    <dgm:cxn modelId="{73CA0943-BE88-46CF-AF09-3ED33D3940BB}" type="presParOf" srcId="{F6CC6371-E7BB-4F73-8007-5D70D9A3D34E}" destId="{4CB41B15-346A-404F-AF82-EBDCC076D050}" srcOrd="2" destOrd="0" presId="urn:microsoft.com/office/officeart/2005/8/layout/orgChart1"/>
    <dgm:cxn modelId="{016D5C0B-26C4-4F96-B103-A0002C01127C}" type="presParOf" srcId="{8C360BF4-91A8-4AF2-8B08-FABCD32912F3}" destId="{4D28FE9E-C8DD-4444-B153-2A075B36F565}" srcOrd="2" destOrd="0" presId="urn:microsoft.com/office/officeart/2005/8/layout/orgChart1"/>
    <dgm:cxn modelId="{6293F598-CCEA-4AD2-95FE-FDC183424135}" type="presParOf" srcId="{8C360BF4-91A8-4AF2-8B08-FABCD32912F3}" destId="{749958AF-64C5-4852-A342-A203C22BA030}" srcOrd="3" destOrd="0" presId="urn:microsoft.com/office/officeart/2005/8/layout/orgChart1"/>
    <dgm:cxn modelId="{10A0D74F-4FF2-4595-AC4D-3BB210B46901}" type="presParOf" srcId="{749958AF-64C5-4852-A342-A203C22BA030}" destId="{04FFF660-C251-460D-BC6C-3602438D7A6C}" srcOrd="0" destOrd="0" presId="urn:microsoft.com/office/officeart/2005/8/layout/orgChart1"/>
    <dgm:cxn modelId="{4DF9980C-6713-4396-8526-F8E341D15410}" type="presParOf" srcId="{04FFF660-C251-460D-BC6C-3602438D7A6C}" destId="{FB3492F7-253C-42F4-B80B-45F0D6E315E0}" srcOrd="0" destOrd="0" presId="urn:microsoft.com/office/officeart/2005/8/layout/orgChart1"/>
    <dgm:cxn modelId="{4FCE3EEF-6A19-4116-9785-E45D991D51F5}" type="presParOf" srcId="{04FFF660-C251-460D-BC6C-3602438D7A6C}" destId="{EF5289A9-ED3F-4186-9D55-951D5B1CEA0D}" srcOrd="1" destOrd="0" presId="urn:microsoft.com/office/officeart/2005/8/layout/orgChart1"/>
    <dgm:cxn modelId="{784EEA82-7784-49EA-872B-B170D5686044}" type="presParOf" srcId="{749958AF-64C5-4852-A342-A203C22BA030}" destId="{801EB614-3DD9-4AA0-9B7D-5FE7F890D608}" srcOrd="1" destOrd="0" presId="urn:microsoft.com/office/officeart/2005/8/layout/orgChart1"/>
    <dgm:cxn modelId="{6417E219-352D-459D-809C-3289D528AA97}" type="presParOf" srcId="{749958AF-64C5-4852-A342-A203C22BA030}" destId="{3F2D65C7-3888-45D4-BF3F-7017EED6E512}" srcOrd="2" destOrd="0" presId="urn:microsoft.com/office/officeart/2005/8/layout/orgChart1"/>
    <dgm:cxn modelId="{402960BA-BB00-4041-9E5D-30A2CAC1ABE3}" type="presParOf" srcId="{3F2D65C7-3888-45D4-BF3F-7017EED6E512}" destId="{E0944CC0-0BE4-4E29-B617-9E107FDBDAEB}" srcOrd="0" destOrd="0" presId="urn:microsoft.com/office/officeart/2005/8/layout/orgChart1"/>
    <dgm:cxn modelId="{3D825B9C-6EF0-44E9-8F0D-CA8B12FCDA32}" type="presParOf" srcId="{3F2D65C7-3888-45D4-BF3F-7017EED6E512}" destId="{A932EF6E-0996-42B4-8AC5-7D101AD23AB8}" srcOrd="1" destOrd="0" presId="urn:microsoft.com/office/officeart/2005/8/layout/orgChart1"/>
    <dgm:cxn modelId="{B6394DBD-3C0E-4E95-8CEA-315D4B19299E}" type="presParOf" srcId="{A932EF6E-0996-42B4-8AC5-7D101AD23AB8}" destId="{F447D6C5-2D15-4B70-99D2-86D3CA364B32}" srcOrd="0" destOrd="0" presId="urn:microsoft.com/office/officeart/2005/8/layout/orgChart1"/>
    <dgm:cxn modelId="{3AF39B5A-BD1A-45E0-B112-BA8A0C5D4CF8}" type="presParOf" srcId="{F447D6C5-2D15-4B70-99D2-86D3CA364B32}" destId="{4D6F2290-E8DA-4E9B-96D1-E82C5BF91ACB}" srcOrd="0" destOrd="0" presId="urn:microsoft.com/office/officeart/2005/8/layout/orgChart1"/>
    <dgm:cxn modelId="{930867D8-9DF6-4892-8BF0-9B1CA20FDE69}" type="presParOf" srcId="{F447D6C5-2D15-4B70-99D2-86D3CA364B32}" destId="{E3C58432-6A71-4D54-9350-3B7602614C16}" srcOrd="1" destOrd="0" presId="urn:microsoft.com/office/officeart/2005/8/layout/orgChart1"/>
    <dgm:cxn modelId="{297273DA-7A80-4E01-991D-F3CBDE0473BB}" type="presParOf" srcId="{A932EF6E-0996-42B4-8AC5-7D101AD23AB8}" destId="{5B72B0B0-D1B2-4524-AA40-7E1471226284}" srcOrd="1" destOrd="0" presId="urn:microsoft.com/office/officeart/2005/8/layout/orgChart1"/>
    <dgm:cxn modelId="{DA1501A0-84DE-46FB-807C-C83D01090EAB}" type="presParOf" srcId="{A932EF6E-0996-42B4-8AC5-7D101AD23AB8}" destId="{D003D4F4-7826-4042-82EA-6FA10DA79073}" srcOrd="2" destOrd="0" presId="urn:microsoft.com/office/officeart/2005/8/layout/orgChart1"/>
    <dgm:cxn modelId="{E223FFEA-44E8-4A0E-BA3B-63F94130B052}" type="presParOf" srcId="{3F2D65C7-3888-45D4-BF3F-7017EED6E512}" destId="{6C18B3BF-D252-404E-A7FA-53A8046CDA6F}" srcOrd="2" destOrd="0" presId="urn:microsoft.com/office/officeart/2005/8/layout/orgChart1"/>
    <dgm:cxn modelId="{4B67D198-061F-41AF-A2C9-A7023FA97751}" type="presParOf" srcId="{3F2D65C7-3888-45D4-BF3F-7017EED6E512}" destId="{6C69693B-6680-46A3-ABA2-BC1D698845BC}" srcOrd="3" destOrd="0" presId="urn:microsoft.com/office/officeart/2005/8/layout/orgChart1"/>
    <dgm:cxn modelId="{2EC70D8D-2F24-40A1-9015-DD913F2B95D5}" type="presParOf" srcId="{6C69693B-6680-46A3-ABA2-BC1D698845BC}" destId="{AD754A4D-8C98-4E14-A94D-DFAF068770E0}" srcOrd="0" destOrd="0" presId="urn:microsoft.com/office/officeart/2005/8/layout/orgChart1"/>
    <dgm:cxn modelId="{9BABE8E4-9086-44AA-87DA-074B44D04126}" type="presParOf" srcId="{AD754A4D-8C98-4E14-A94D-DFAF068770E0}" destId="{81BE3766-1522-4B24-8A75-2FAD07C07F6D}" srcOrd="0" destOrd="0" presId="urn:microsoft.com/office/officeart/2005/8/layout/orgChart1"/>
    <dgm:cxn modelId="{38A4C022-88D4-4811-98C1-34E4253806F1}" type="presParOf" srcId="{AD754A4D-8C98-4E14-A94D-DFAF068770E0}" destId="{A8BE1A95-F8D1-443E-A654-499FA708BB6B}" srcOrd="1" destOrd="0" presId="urn:microsoft.com/office/officeart/2005/8/layout/orgChart1"/>
    <dgm:cxn modelId="{6CC8C51C-54BB-4C93-A66D-57D4A225A2A2}" type="presParOf" srcId="{6C69693B-6680-46A3-ABA2-BC1D698845BC}" destId="{653E8AFD-EA6D-4CEB-91B0-F55F412CEA63}" srcOrd="1" destOrd="0" presId="urn:microsoft.com/office/officeart/2005/8/layout/orgChart1"/>
    <dgm:cxn modelId="{E2A60691-CC0F-4037-9B73-F20CA9D737C8}" type="presParOf" srcId="{6C69693B-6680-46A3-ABA2-BC1D698845BC}" destId="{A1D130C2-A961-4836-98A8-A6956E75A145}" srcOrd="2" destOrd="0" presId="urn:microsoft.com/office/officeart/2005/8/layout/orgChart1"/>
    <dgm:cxn modelId="{8C8C4F0A-C4A5-450F-8766-F47A97417AA6}" type="presParOf" srcId="{3F2D65C7-3888-45D4-BF3F-7017EED6E512}" destId="{1572F5B8-5CE6-474A-BFD9-5C456047B0DF}" srcOrd="4" destOrd="0" presId="urn:microsoft.com/office/officeart/2005/8/layout/orgChart1"/>
    <dgm:cxn modelId="{2F6A1E26-D74A-47CC-B7A5-A54BA130FC53}" type="presParOf" srcId="{3F2D65C7-3888-45D4-BF3F-7017EED6E512}" destId="{8ED93673-11EC-422A-A79C-0E97A8777415}" srcOrd="5" destOrd="0" presId="urn:microsoft.com/office/officeart/2005/8/layout/orgChart1"/>
    <dgm:cxn modelId="{17E3897A-7B80-45B6-A3B5-11305BEAFD99}" type="presParOf" srcId="{8ED93673-11EC-422A-A79C-0E97A8777415}" destId="{BC3C57BB-40AD-4DC7-96AD-CCCA94045755}" srcOrd="0" destOrd="0" presId="urn:microsoft.com/office/officeart/2005/8/layout/orgChart1"/>
    <dgm:cxn modelId="{24AB3772-2888-4F16-9317-82D188F6AF8C}" type="presParOf" srcId="{BC3C57BB-40AD-4DC7-96AD-CCCA94045755}" destId="{9B993DA6-1FED-4A3A-87FE-6B3148C52CF9}" srcOrd="0" destOrd="0" presId="urn:microsoft.com/office/officeart/2005/8/layout/orgChart1"/>
    <dgm:cxn modelId="{79EB503F-206B-42FF-B038-51CE5D0DE386}" type="presParOf" srcId="{BC3C57BB-40AD-4DC7-96AD-CCCA94045755}" destId="{02B0C798-90FE-450A-A7C4-8C1AE645CAE7}" srcOrd="1" destOrd="0" presId="urn:microsoft.com/office/officeart/2005/8/layout/orgChart1"/>
    <dgm:cxn modelId="{E13356C1-A437-4235-9180-9A72AB8F9959}" type="presParOf" srcId="{8ED93673-11EC-422A-A79C-0E97A8777415}" destId="{E62EE1AF-7412-4A16-BF19-C78D9B332D17}" srcOrd="1" destOrd="0" presId="urn:microsoft.com/office/officeart/2005/8/layout/orgChart1"/>
    <dgm:cxn modelId="{81054FBE-D9A2-4498-857B-3A4264ACCA36}" type="presParOf" srcId="{8ED93673-11EC-422A-A79C-0E97A8777415}" destId="{0AF728CF-0918-4B31-901C-59FEFCC82241}" srcOrd="2" destOrd="0" presId="urn:microsoft.com/office/officeart/2005/8/layout/orgChart1"/>
    <dgm:cxn modelId="{515FA730-1C24-46C1-9BAE-EEAC2948371F}" type="presParOf" srcId="{3F2D65C7-3888-45D4-BF3F-7017EED6E512}" destId="{DE9F8B05-6DB6-4651-8FC2-859F70BD60FD}" srcOrd="6" destOrd="0" presId="urn:microsoft.com/office/officeart/2005/8/layout/orgChart1"/>
    <dgm:cxn modelId="{A296AE9C-4C9A-4C74-BBB4-018FBF1619C3}" type="presParOf" srcId="{3F2D65C7-3888-45D4-BF3F-7017EED6E512}" destId="{115E8087-9C7C-4E28-B76E-C3AEC76BA654}" srcOrd="7" destOrd="0" presId="urn:microsoft.com/office/officeart/2005/8/layout/orgChart1"/>
    <dgm:cxn modelId="{3ED7E956-D8DD-410B-9DF0-295B44276A5E}" type="presParOf" srcId="{115E8087-9C7C-4E28-B76E-C3AEC76BA654}" destId="{AC1A951D-1EE1-4914-9FB3-2F6820CCCFA1}" srcOrd="0" destOrd="0" presId="urn:microsoft.com/office/officeart/2005/8/layout/orgChart1"/>
    <dgm:cxn modelId="{5D53A68F-F854-45B5-AD46-0CD2D592FAA9}" type="presParOf" srcId="{AC1A951D-1EE1-4914-9FB3-2F6820CCCFA1}" destId="{8148A8A5-D8C3-423D-8105-300D638B7192}" srcOrd="0" destOrd="0" presId="urn:microsoft.com/office/officeart/2005/8/layout/orgChart1"/>
    <dgm:cxn modelId="{ABAF3607-1F06-402D-B5A9-FF513A265119}" type="presParOf" srcId="{AC1A951D-1EE1-4914-9FB3-2F6820CCCFA1}" destId="{65927355-B0BB-4B5E-B97B-8876DFA24A0E}" srcOrd="1" destOrd="0" presId="urn:microsoft.com/office/officeart/2005/8/layout/orgChart1"/>
    <dgm:cxn modelId="{53089BC9-FC96-4334-B381-7C5EC5BC2238}" type="presParOf" srcId="{115E8087-9C7C-4E28-B76E-C3AEC76BA654}" destId="{6F80CA38-09B7-48F9-8633-C5A17F7AABF9}" srcOrd="1" destOrd="0" presId="urn:microsoft.com/office/officeart/2005/8/layout/orgChart1"/>
    <dgm:cxn modelId="{21EE7040-E9DA-46F4-8A28-4B6242EB97AB}" type="presParOf" srcId="{115E8087-9C7C-4E28-B76E-C3AEC76BA654}" destId="{C70BACD9-8F72-4023-9830-C985D710F3E2}" srcOrd="2" destOrd="0" presId="urn:microsoft.com/office/officeart/2005/8/layout/orgChart1"/>
    <dgm:cxn modelId="{CE920F29-798D-4B3E-A63D-AEFDEF48D036}" type="presParOf" srcId="{3F2D65C7-3888-45D4-BF3F-7017EED6E512}" destId="{A7599B95-9ED1-428D-BC7F-F02F6F87C971}" srcOrd="8" destOrd="0" presId="urn:microsoft.com/office/officeart/2005/8/layout/orgChart1"/>
    <dgm:cxn modelId="{33414CA5-72A6-46C8-93A5-0FF1EF33FD0D}" type="presParOf" srcId="{3F2D65C7-3888-45D4-BF3F-7017EED6E512}" destId="{A5883965-C1C6-4942-87F1-2594950508CF}" srcOrd="9" destOrd="0" presId="urn:microsoft.com/office/officeart/2005/8/layout/orgChart1"/>
    <dgm:cxn modelId="{A57F8187-E41D-4B37-958B-F9FECC0C8240}" type="presParOf" srcId="{A5883965-C1C6-4942-87F1-2594950508CF}" destId="{AF6A1E7A-7200-48F5-B31C-468883F1B1B9}" srcOrd="0" destOrd="0" presId="urn:microsoft.com/office/officeart/2005/8/layout/orgChart1"/>
    <dgm:cxn modelId="{A6700956-6E32-4E7A-893C-E29E1CC22420}" type="presParOf" srcId="{AF6A1E7A-7200-48F5-B31C-468883F1B1B9}" destId="{E43CB372-3202-4D26-9400-DE6FB9A41FCF}" srcOrd="0" destOrd="0" presId="urn:microsoft.com/office/officeart/2005/8/layout/orgChart1"/>
    <dgm:cxn modelId="{6779073B-9465-41BF-963A-66D20B4F592E}" type="presParOf" srcId="{AF6A1E7A-7200-48F5-B31C-468883F1B1B9}" destId="{9A74446E-8710-40C7-B78F-6589EB18B47F}" srcOrd="1" destOrd="0" presId="urn:microsoft.com/office/officeart/2005/8/layout/orgChart1"/>
    <dgm:cxn modelId="{636AFDCD-2D6F-44D2-98E7-50E448F3CC92}" type="presParOf" srcId="{A5883965-C1C6-4942-87F1-2594950508CF}" destId="{43AA55C8-C3B0-47BF-A5DB-3A413300CDB6}" srcOrd="1" destOrd="0" presId="urn:microsoft.com/office/officeart/2005/8/layout/orgChart1"/>
    <dgm:cxn modelId="{BF1F2C37-6EC0-40B3-8875-A8C0EA5124A1}" type="presParOf" srcId="{A5883965-C1C6-4942-87F1-2594950508CF}" destId="{EA4326E8-F949-4BDB-85E2-4D79353EC7C6}" srcOrd="2" destOrd="0" presId="urn:microsoft.com/office/officeart/2005/8/layout/orgChart1"/>
    <dgm:cxn modelId="{8645A1B6-7BAC-4D8D-9192-4AD7D4562F39}" type="presParOf" srcId="{3F2D65C7-3888-45D4-BF3F-7017EED6E512}" destId="{19305F80-AD0A-412A-B015-0B1220926F88}" srcOrd="10" destOrd="0" presId="urn:microsoft.com/office/officeart/2005/8/layout/orgChart1"/>
    <dgm:cxn modelId="{BD91AB36-16AE-43CE-8EB7-2EB4D5A7860D}" type="presParOf" srcId="{3F2D65C7-3888-45D4-BF3F-7017EED6E512}" destId="{1FA030D2-EA97-4BD8-A146-9E036DBA225F}" srcOrd="11" destOrd="0" presId="urn:microsoft.com/office/officeart/2005/8/layout/orgChart1"/>
    <dgm:cxn modelId="{72F5488C-C422-4490-8326-1EA9D4164E7B}" type="presParOf" srcId="{1FA030D2-EA97-4BD8-A146-9E036DBA225F}" destId="{15894CFB-8380-4AEB-AFB9-D5E8D4DC715C}" srcOrd="0" destOrd="0" presId="urn:microsoft.com/office/officeart/2005/8/layout/orgChart1"/>
    <dgm:cxn modelId="{834AE013-7281-46CE-A9E4-988C6B07E86F}" type="presParOf" srcId="{15894CFB-8380-4AEB-AFB9-D5E8D4DC715C}" destId="{CC95218B-8A37-4EB7-AB4A-E34FC4FF7EC1}" srcOrd="0" destOrd="0" presId="urn:microsoft.com/office/officeart/2005/8/layout/orgChart1"/>
    <dgm:cxn modelId="{E95808D4-CDA5-491D-B552-6EBEC7B3C20E}" type="presParOf" srcId="{15894CFB-8380-4AEB-AFB9-D5E8D4DC715C}" destId="{5FC0430B-9F26-4D40-9876-C672FEC52064}" srcOrd="1" destOrd="0" presId="urn:microsoft.com/office/officeart/2005/8/layout/orgChart1"/>
    <dgm:cxn modelId="{CB900968-F9D4-46BB-8396-953394CD78F6}" type="presParOf" srcId="{1FA030D2-EA97-4BD8-A146-9E036DBA225F}" destId="{114BE4C6-0C01-4419-9B2B-99F8A13AD6DC}" srcOrd="1" destOrd="0" presId="urn:microsoft.com/office/officeart/2005/8/layout/orgChart1"/>
    <dgm:cxn modelId="{376F0121-6DE5-4312-9C50-8EB71A829D8A}" type="presParOf" srcId="{1FA030D2-EA97-4BD8-A146-9E036DBA225F}" destId="{BC21D3E1-AED1-4D1F-9A0F-B36AD79540D0}" srcOrd="2" destOrd="0" presId="urn:microsoft.com/office/officeart/2005/8/layout/orgChart1"/>
    <dgm:cxn modelId="{E9CAD7D6-30E5-491E-A9F0-C6A05C6DDCC8}" type="presParOf" srcId="{8B962C96-0F8F-4751-A3DE-42DD87BD8B02}" destId="{AA2D5028-5F49-4DEC-BB38-34A8212B10FB}" srcOrd="2" destOrd="0" presId="urn:microsoft.com/office/officeart/2005/8/layout/orgChart1"/>
    <dgm:cxn modelId="{34F9A377-4605-44BB-BFDB-48568E39C835}" type="presParOf" srcId="{8B962C96-0F8F-4751-A3DE-42DD87BD8B02}" destId="{7B902472-6573-4CF0-8197-6F4281D49D3A}" srcOrd="3" destOrd="0" presId="urn:microsoft.com/office/officeart/2005/8/layout/orgChart1"/>
    <dgm:cxn modelId="{D492653C-59A6-4739-86EC-E9686EB85D5F}" type="presParOf" srcId="{7B902472-6573-4CF0-8197-6F4281D49D3A}" destId="{76E7CD82-02CC-4D97-93AD-48C440ED45B3}" srcOrd="0" destOrd="0" presId="urn:microsoft.com/office/officeart/2005/8/layout/orgChart1"/>
    <dgm:cxn modelId="{FC936A0B-3F2D-4770-BDDB-43662B744F78}" type="presParOf" srcId="{76E7CD82-02CC-4D97-93AD-48C440ED45B3}" destId="{3BC5481C-2BCB-47F8-9049-CB9F85766D24}" srcOrd="0" destOrd="0" presId="urn:microsoft.com/office/officeart/2005/8/layout/orgChart1"/>
    <dgm:cxn modelId="{3DCD2A0C-7EE0-472D-961E-51BA42A64527}" type="presParOf" srcId="{76E7CD82-02CC-4D97-93AD-48C440ED45B3}" destId="{74B57FD0-0A40-460F-A418-50A522C0CDB2}" srcOrd="1" destOrd="0" presId="urn:microsoft.com/office/officeart/2005/8/layout/orgChart1"/>
    <dgm:cxn modelId="{FBC19706-8B46-4290-BB19-6B7AD5065519}" type="presParOf" srcId="{7B902472-6573-4CF0-8197-6F4281D49D3A}" destId="{F2B546C4-73E3-4584-A273-0E8C52432CF9}" srcOrd="1" destOrd="0" presId="urn:microsoft.com/office/officeart/2005/8/layout/orgChart1"/>
    <dgm:cxn modelId="{199BE757-A7BC-4392-9E9A-478DDD07C0B3}" type="presParOf" srcId="{7B902472-6573-4CF0-8197-6F4281D49D3A}" destId="{5B163D68-3834-484A-B3C8-60976F5D8770}" srcOrd="2" destOrd="0" presId="urn:microsoft.com/office/officeart/2005/8/layout/orgChart1"/>
    <dgm:cxn modelId="{D971EC58-5906-4716-BB4D-677F1714F886}" type="presParOf" srcId="{A41E650C-5849-49DF-A331-311E21B0FBF2}" destId="{71F491DF-4AA3-47CD-BF64-D083DE4F96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7C79B-78BF-4943-A1C0-F7336A0FEBC0}">
      <dsp:nvSpPr>
        <dsp:cNvPr id="0" name=""/>
        <dsp:cNvSpPr/>
      </dsp:nvSpPr>
      <dsp:spPr>
        <a:xfrm rot="5400000">
          <a:off x="-149288" y="153192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</a:t>
          </a:r>
        </a:p>
      </dsp:txBody>
      <dsp:txXfrm rot="-5400000">
        <a:off x="1" y="352244"/>
        <a:ext cx="696679" cy="298576"/>
      </dsp:txXfrm>
    </dsp:sp>
    <dsp:sp modelId="{73E544D7-E1A9-4C64-869B-E2D122E51042}">
      <dsp:nvSpPr>
        <dsp:cNvPr id="0" name=""/>
        <dsp:cNvSpPr/>
      </dsp:nvSpPr>
      <dsp:spPr>
        <a:xfrm rot="5400000">
          <a:off x="5282681" y="-4582098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Import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/>
        </a:p>
      </dsp:txBody>
      <dsp:txXfrm rot="-5400000">
        <a:off x="696679" y="35484"/>
        <a:ext cx="9787340" cy="583756"/>
      </dsp:txXfrm>
    </dsp:sp>
    <dsp:sp modelId="{5B710391-02BA-4F79-8A4A-1EE023F9730E}">
      <dsp:nvSpPr>
        <dsp:cNvPr id="0" name=""/>
        <dsp:cNvSpPr/>
      </dsp:nvSpPr>
      <dsp:spPr>
        <a:xfrm rot="5400000">
          <a:off x="-149288" y="1066186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EDA</a:t>
          </a:r>
        </a:p>
      </dsp:txBody>
      <dsp:txXfrm rot="-5400000">
        <a:off x="1" y="1265238"/>
        <a:ext cx="696679" cy="298576"/>
      </dsp:txXfrm>
    </dsp:sp>
    <dsp:sp modelId="{3165B0D1-59BE-4E85-8E4E-19549C5BD6C7}">
      <dsp:nvSpPr>
        <dsp:cNvPr id="0" name=""/>
        <dsp:cNvSpPr/>
      </dsp:nvSpPr>
      <dsp:spPr>
        <a:xfrm rot="5400000">
          <a:off x="5282681" y="-3669103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Explore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Graphs, unique , value counts, </a:t>
          </a:r>
          <a:r>
            <a:rPr lang="en-IN" sz="1800" kern="1200" dirty="0" err="1"/>
            <a:t>isnull</a:t>
          </a:r>
          <a:endParaRPr lang="en-IN" sz="1800" kern="1200" dirty="0"/>
        </a:p>
      </dsp:txBody>
      <dsp:txXfrm rot="-5400000">
        <a:off x="696679" y="948479"/>
        <a:ext cx="9787340" cy="583756"/>
      </dsp:txXfrm>
    </dsp:sp>
    <dsp:sp modelId="{7DF09DC9-8CFA-4530-942D-C0509840EB9A}">
      <dsp:nvSpPr>
        <dsp:cNvPr id="0" name=""/>
        <dsp:cNvSpPr/>
      </dsp:nvSpPr>
      <dsp:spPr>
        <a:xfrm rot="5400000">
          <a:off x="-149288" y="1979181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FE</a:t>
          </a:r>
        </a:p>
      </dsp:txBody>
      <dsp:txXfrm rot="-5400000">
        <a:off x="1" y="2178233"/>
        <a:ext cx="696679" cy="298576"/>
      </dsp:txXfrm>
    </dsp:sp>
    <dsp:sp modelId="{FFFA5FD0-F2B0-4A74-AB4D-3F5413B9A6E9}">
      <dsp:nvSpPr>
        <dsp:cNvPr id="0" name=""/>
        <dsp:cNvSpPr/>
      </dsp:nvSpPr>
      <dsp:spPr>
        <a:xfrm rot="5400000">
          <a:off x="5282681" y="-2756109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Convert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Apply thing learnt in EDA</a:t>
          </a:r>
        </a:p>
      </dsp:txBody>
      <dsp:txXfrm rot="-5400000">
        <a:off x="696679" y="1861473"/>
        <a:ext cx="9787340" cy="583756"/>
      </dsp:txXfrm>
    </dsp:sp>
    <dsp:sp modelId="{4F0E9FD9-1938-43B4-A7EC-2DD0A4C2B0CF}">
      <dsp:nvSpPr>
        <dsp:cNvPr id="0" name=""/>
        <dsp:cNvSpPr/>
      </dsp:nvSpPr>
      <dsp:spPr>
        <a:xfrm rot="5400000">
          <a:off x="-123692" y="2883646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Split data</a:t>
          </a:r>
        </a:p>
      </dsp:txBody>
      <dsp:txXfrm rot="-5400000">
        <a:off x="25597" y="3082698"/>
        <a:ext cx="696679" cy="298576"/>
      </dsp:txXfrm>
    </dsp:sp>
    <dsp:sp modelId="{A8819956-A52D-490B-BE3E-1593AED9138B}">
      <dsp:nvSpPr>
        <dsp:cNvPr id="0" name=""/>
        <dsp:cNvSpPr/>
      </dsp:nvSpPr>
      <dsp:spPr>
        <a:xfrm rot="5400000">
          <a:off x="5282681" y="-1843114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Data Splitting (80:20)</a:t>
          </a:r>
        </a:p>
      </dsp:txBody>
      <dsp:txXfrm rot="-5400000">
        <a:off x="696679" y="2774468"/>
        <a:ext cx="9787340" cy="583756"/>
      </dsp:txXfrm>
    </dsp:sp>
    <dsp:sp modelId="{39A073C2-679C-43E5-BBD5-0B2FD6C8BA6B}">
      <dsp:nvSpPr>
        <dsp:cNvPr id="0" name=""/>
        <dsp:cNvSpPr/>
      </dsp:nvSpPr>
      <dsp:spPr>
        <a:xfrm rot="5400000">
          <a:off x="-149288" y="3805170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Ml</a:t>
          </a:r>
          <a:r>
            <a:rPr lang="en-IN" sz="1000" kern="1200" dirty="0"/>
            <a:t> Model</a:t>
          </a:r>
        </a:p>
      </dsp:txBody>
      <dsp:txXfrm rot="-5400000">
        <a:off x="1" y="4004222"/>
        <a:ext cx="696679" cy="298576"/>
      </dsp:txXfrm>
    </dsp:sp>
    <dsp:sp modelId="{2F0FA072-6140-4958-8940-37F1A7FA5E9F}">
      <dsp:nvSpPr>
        <dsp:cNvPr id="0" name=""/>
        <dsp:cNvSpPr/>
      </dsp:nvSpPr>
      <dsp:spPr>
        <a:xfrm rot="5400000">
          <a:off x="5282681" y="-930120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Regression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Classification</a:t>
          </a:r>
        </a:p>
      </dsp:txBody>
      <dsp:txXfrm rot="-5400000">
        <a:off x="696679" y="3687462"/>
        <a:ext cx="9787340" cy="583756"/>
      </dsp:txXfrm>
    </dsp:sp>
    <dsp:sp modelId="{C5A9B70F-997A-4EC0-8950-27E4A3790F64}">
      <dsp:nvSpPr>
        <dsp:cNvPr id="0" name=""/>
        <dsp:cNvSpPr/>
      </dsp:nvSpPr>
      <dsp:spPr>
        <a:xfrm rot="5400000">
          <a:off x="-149288" y="4718165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Model Evaluation</a:t>
          </a:r>
        </a:p>
      </dsp:txBody>
      <dsp:txXfrm rot="-5400000">
        <a:off x="1" y="4917217"/>
        <a:ext cx="696679" cy="298576"/>
      </dsp:txXfrm>
    </dsp:sp>
    <dsp:sp modelId="{87F6F472-CB8B-47B7-98C7-261A6B57CAA5}">
      <dsp:nvSpPr>
        <dsp:cNvPr id="0" name=""/>
        <dsp:cNvSpPr/>
      </dsp:nvSpPr>
      <dsp:spPr>
        <a:xfrm rot="5400000">
          <a:off x="5282681" y="-17125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Test data</a:t>
          </a:r>
        </a:p>
      </dsp:txBody>
      <dsp:txXfrm rot="-5400000">
        <a:off x="696679" y="4600457"/>
        <a:ext cx="9787340" cy="583756"/>
      </dsp:txXfrm>
    </dsp:sp>
    <dsp:sp modelId="{F7BD6025-8350-42C6-84FF-87A1664B4A90}">
      <dsp:nvSpPr>
        <dsp:cNvPr id="0" name=""/>
        <dsp:cNvSpPr/>
      </dsp:nvSpPr>
      <dsp:spPr>
        <a:xfrm rot="5400000">
          <a:off x="-149288" y="5631159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Deployment</a:t>
          </a:r>
        </a:p>
      </dsp:txBody>
      <dsp:txXfrm rot="-5400000">
        <a:off x="1" y="5830211"/>
        <a:ext cx="696679" cy="298576"/>
      </dsp:txXfrm>
    </dsp:sp>
    <dsp:sp modelId="{6886C5C8-2816-4446-B18E-FCEB31D93846}">
      <dsp:nvSpPr>
        <dsp:cNvPr id="0" name=""/>
        <dsp:cNvSpPr/>
      </dsp:nvSpPr>
      <dsp:spPr>
        <a:xfrm rot="5400000">
          <a:off x="5282681" y="895869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Best model</a:t>
          </a:r>
        </a:p>
      </dsp:txBody>
      <dsp:txXfrm rot="-5400000">
        <a:off x="696679" y="5513451"/>
        <a:ext cx="9787340" cy="583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5705785" y="1603681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5534760" y="1011349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504733" y="87598"/>
              </a:lnTo>
              <a:lnTo>
                <a:pt x="504733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541C9-2B22-4C83-B7A2-E67715EE1342}">
      <dsp:nvSpPr>
        <dsp:cNvPr id="0" name=""/>
        <dsp:cNvSpPr/>
      </dsp:nvSpPr>
      <dsp:spPr>
        <a:xfrm>
          <a:off x="5810069" y="3973010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DE6CD-1457-4629-9560-C39BE72C27E1}">
      <dsp:nvSpPr>
        <dsp:cNvPr id="0" name=""/>
        <dsp:cNvSpPr/>
      </dsp:nvSpPr>
      <dsp:spPr>
        <a:xfrm>
          <a:off x="5639043" y="3380678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504733" y="87598"/>
              </a:lnTo>
              <a:lnTo>
                <a:pt x="504733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480B-1EB2-4245-9F80-B289026F0D56}">
      <dsp:nvSpPr>
        <dsp:cNvPr id="0" name=""/>
        <dsp:cNvSpPr/>
      </dsp:nvSpPr>
      <dsp:spPr>
        <a:xfrm>
          <a:off x="4800601" y="3973010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96D41-5601-4ED7-9375-D7195A15F304}">
      <dsp:nvSpPr>
        <dsp:cNvPr id="0" name=""/>
        <dsp:cNvSpPr/>
      </dsp:nvSpPr>
      <dsp:spPr>
        <a:xfrm>
          <a:off x="5134310" y="3380678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504733" y="0"/>
              </a:moveTo>
              <a:lnTo>
                <a:pt x="504733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D60D-D374-44E5-BB7F-4D5E70ACF351}">
      <dsp:nvSpPr>
        <dsp:cNvPr id="0" name=""/>
        <dsp:cNvSpPr/>
      </dsp:nvSpPr>
      <dsp:spPr>
        <a:xfrm>
          <a:off x="5593323" y="2788345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4BFA-0B2C-492F-BD29-5728D0D7B2E4}">
      <dsp:nvSpPr>
        <dsp:cNvPr id="0" name=""/>
        <dsp:cNvSpPr/>
      </dsp:nvSpPr>
      <dsp:spPr>
        <a:xfrm>
          <a:off x="5030026" y="2196013"/>
          <a:ext cx="609017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609017" y="87598"/>
              </a:lnTo>
              <a:lnTo>
                <a:pt x="609017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402BE-9247-44AD-B919-F8C24DF131A4}">
      <dsp:nvSpPr>
        <dsp:cNvPr id="0" name=""/>
        <dsp:cNvSpPr/>
      </dsp:nvSpPr>
      <dsp:spPr>
        <a:xfrm>
          <a:off x="4087300" y="2788345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4421008" y="2196013"/>
          <a:ext cx="609017" cy="175196"/>
        </a:xfrm>
        <a:custGeom>
          <a:avLst/>
          <a:gdLst/>
          <a:ahLst/>
          <a:cxnLst/>
          <a:rect l="0" t="0" r="0" b="0"/>
          <a:pathLst>
            <a:path>
              <a:moveTo>
                <a:pt x="609017" y="0"/>
              </a:moveTo>
              <a:lnTo>
                <a:pt x="609017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4984306" y="1603681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5030026" y="1011349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504733" y="0"/>
              </a:moveTo>
              <a:lnTo>
                <a:pt x="504733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5489040" y="419016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5117624" y="1881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5117624" y="1881"/>
        <a:ext cx="834270" cy="417135"/>
      </dsp:txXfrm>
    </dsp:sp>
    <dsp:sp modelId="{985C12B6-2C5F-4678-AF98-B302C692CEFF}">
      <dsp:nvSpPr>
        <dsp:cNvPr id="0" name=""/>
        <dsp:cNvSpPr/>
      </dsp:nvSpPr>
      <dsp:spPr>
        <a:xfrm>
          <a:off x="5117624" y="594213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5117624" y="594213"/>
        <a:ext cx="834270" cy="417135"/>
      </dsp:txXfrm>
    </dsp:sp>
    <dsp:sp modelId="{E5006B69-7CB0-468E-AFD2-A107EB522769}">
      <dsp:nvSpPr>
        <dsp:cNvPr id="0" name=""/>
        <dsp:cNvSpPr/>
      </dsp:nvSpPr>
      <dsp:spPr>
        <a:xfrm>
          <a:off x="4612890" y="1186545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4612890" y="1186545"/>
        <a:ext cx="834270" cy="417135"/>
      </dsp:txXfrm>
    </dsp:sp>
    <dsp:sp modelId="{4B1E348E-4D0D-4AA5-AC03-B9E56AB9E286}">
      <dsp:nvSpPr>
        <dsp:cNvPr id="0" name=""/>
        <dsp:cNvSpPr/>
      </dsp:nvSpPr>
      <dsp:spPr>
        <a:xfrm>
          <a:off x="4612890" y="1778878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4612890" y="1778878"/>
        <a:ext cx="834270" cy="417135"/>
      </dsp:txXfrm>
    </dsp:sp>
    <dsp:sp modelId="{25DDB313-263C-4F03-A861-B33834735336}">
      <dsp:nvSpPr>
        <dsp:cNvPr id="0" name=""/>
        <dsp:cNvSpPr/>
      </dsp:nvSpPr>
      <dsp:spPr>
        <a:xfrm>
          <a:off x="4003873" y="2371210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</a:t>
          </a:r>
        </a:p>
      </dsp:txBody>
      <dsp:txXfrm>
        <a:off x="4003873" y="2371210"/>
        <a:ext cx="834270" cy="417135"/>
      </dsp:txXfrm>
    </dsp:sp>
    <dsp:sp modelId="{CCA08495-E859-4541-B2C9-E06FD5FC7665}">
      <dsp:nvSpPr>
        <dsp:cNvPr id="0" name=""/>
        <dsp:cNvSpPr/>
      </dsp:nvSpPr>
      <dsp:spPr>
        <a:xfrm>
          <a:off x="4212440" y="2963542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4212440" y="2963542"/>
        <a:ext cx="834270" cy="417135"/>
      </dsp:txXfrm>
    </dsp:sp>
    <dsp:sp modelId="{21BBB259-9082-4D0C-961D-0D1961D54F33}">
      <dsp:nvSpPr>
        <dsp:cNvPr id="0" name=""/>
        <dsp:cNvSpPr/>
      </dsp:nvSpPr>
      <dsp:spPr>
        <a:xfrm>
          <a:off x="5221908" y="2371210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5221908" y="2371210"/>
        <a:ext cx="834270" cy="417135"/>
      </dsp:txXfrm>
    </dsp:sp>
    <dsp:sp modelId="{526D38FB-3BC4-4964-8E79-14E86535692B}">
      <dsp:nvSpPr>
        <dsp:cNvPr id="0" name=""/>
        <dsp:cNvSpPr/>
      </dsp:nvSpPr>
      <dsp:spPr>
        <a:xfrm>
          <a:off x="5221908" y="2963542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5221908" y="2963542"/>
        <a:ext cx="834270" cy="417135"/>
      </dsp:txXfrm>
    </dsp:sp>
    <dsp:sp modelId="{8FEDDEFA-5430-40DC-941D-94F515639D24}">
      <dsp:nvSpPr>
        <dsp:cNvPr id="0" name=""/>
        <dsp:cNvSpPr/>
      </dsp:nvSpPr>
      <dsp:spPr>
        <a:xfrm>
          <a:off x="4717174" y="3555874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4717174" y="3555874"/>
        <a:ext cx="834270" cy="417135"/>
      </dsp:txXfrm>
    </dsp:sp>
    <dsp:sp modelId="{37EE5CE4-99FE-4797-80B4-8C62A39100DF}">
      <dsp:nvSpPr>
        <dsp:cNvPr id="0" name=""/>
        <dsp:cNvSpPr/>
      </dsp:nvSpPr>
      <dsp:spPr>
        <a:xfrm>
          <a:off x="4925742" y="4148207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4925742" y="4148207"/>
        <a:ext cx="834270" cy="417135"/>
      </dsp:txXfrm>
    </dsp:sp>
    <dsp:sp modelId="{31BCA8F1-5166-4EC2-B34B-BC939B2F1316}">
      <dsp:nvSpPr>
        <dsp:cNvPr id="0" name=""/>
        <dsp:cNvSpPr/>
      </dsp:nvSpPr>
      <dsp:spPr>
        <a:xfrm>
          <a:off x="5726642" y="3555874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5726642" y="3555874"/>
        <a:ext cx="834270" cy="417135"/>
      </dsp:txXfrm>
    </dsp:sp>
    <dsp:sp modelId="{6708D213-E825-48AF-BE56-204ED4986FBA}">
      <dsp:nvSpPr>
        <dsp:cNvPr id="0" name=""/>
        <dsp:cNvSpPr/>
      </dsp:nvSpPr>
      <dsp:spPr>
        <a:xfrm>
          <a:off x="5935210" y="4148207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met</a:t>
          </a:r>
        </a:p>
      </dsp:txBody>
      <dsp:txXfrm>
        <a:off x="5935210" y="4148207"/>
        <a:ext cx="834270" cy="417135"/>
      </dsp:txXfrm>
    </dsp:sp>
    <dsp:sp modelId="{A98CE53F-02DD-4A6D-A8D0-85007AA7A889}">
      <dsp:nvSpPr>
        <dsp:cNvPr id="0" name=""/>
        <dsp:cNvSpPr/>
      </dsp:nvSpPr>
      <dsp:spPr>
        <a:xfrm>
          <a:off x="5622358" y="1186545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5622358" y="1186545"/>
        <a:ext cx="834270" cy="417135"/>
      </dsp:txXfrm>
    </dsp:sp>
    <dsp:sp modelId="{13A4D51E-7368-4CC6-8B5F-307FC34EFF69}">
      <dsp:nvSpPr>
        <dsp:cNvPr id="0" name=""/>
        <dsp:cNvSpPr/>
      </dsp:nvSpPr>
      <dsp:spPr>
        <a:xfrm>
          <a:off x="5830926" y="1778878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5830926" y="1778878"/>
        <a:ext cx="834270" cy="417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2249966" y="1638835"/>
          <a:ext cx="127875" cy="423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58"/>
              </a:lnTo>
              <a:lnTo>
                <a:pt x="127875" y="423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2075203" y="1033558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541C9-2B22-4C83-B7A2-E67715EE1342}">
      <dsp:nvSpPr>
        <dsp:cNvPr id="0" name=""/>
        <dsp:cNvSpPr/>
      </dsp:nvSpPr>
      <dsp:spPr>
        <a:xfrm>
          <a:off x="2356529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DE6CD-1457-4629-9560-C39BE72C27E1}">
      <dsp:nvSpPr>
        <dsp:cNvPr id="0" name=""/>
        <dsp:cNvSpPr/>
      </dsp:nvSpPr>
      <dsp:spPr>
        <a:xfrm>
          <a:off x="2181766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480B-1EB2-4245-9F80-B289026F0D56}">
      <dsp:nvSpPr>
        <dsp:cNvPr id="0" name=""/>
        <dsp:cNvSpPr/>
      </dsp:nvSpPr>
      <dsp:spPr>
        <a:xfrm>
          <a:off x="1325001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96D41-5601-4ED7-9375-D7195A15F304}">
      <dsp:nvSpPr>
        <dsp:cNvPr id="0" name=""/>
        <dsp:cNvSpPr/>
      </dsp:nvSpPr>
      <dsp:spPr>
        <a:xfrm>
          <a:off x="1666002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D60D-D374-44E5-BB7F-4D5E70ACF351}">
      <dsp:nvSpPr>
        <dsp:cNvPr id="0" name=""/>
        <dsp:cNvSpPr/>
      </dsp:nvSpPr>
      <dsp:spPr>
        <a:xfrm>
          <a:off x="2136046" y="2849389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4BFA-0B2C-492F-BD29-5728D0D7B2E4}">
      <dsp:nvSpPr>
        <dsp:cNvPr id="0" name=""/>
        <dsp:cNvSpPr/>
      </dsp:nvSpPr>
      <dsp:spPr>
        <a:xfrm>
          <a:off x="1559439" y="2244112"/>
          <a:ext cx="622326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622326" y="89512"/>
              </a:lnTo>
              <a:lnTo>
                <a:pt x="622326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402BE-9247-44AD-B919-F8C24DF131A4}">
      <dsp:nvSpPr>
        <dsp:cNvPr id="0" name=""/>
        <dsp:cNvSpPr/>
      </dsp:nvSpPr>
      <dsp:spPr>
        <a:xfrm>
          <a:off x="596111" y="2849389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937112" y="2244112"/>
          <a:ext cx="622326" cy="179025"/>
        </a:xfrm>
        <a:custGeom>
          <a:avLst/>
          <a:gdLst/>
          <a:ahLst/>
          <a:cxnLst/>
          <a:rect l="0" t="0" r="0" b="0"/>
          <a:pathLst>
            <a:path>
              <a:moveTo>
                <a:pt x="622326" y="0"/>
              </a:moveTo>
              <a:lnTo>
                <a:pt x="622326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1513719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1559439" y="1033558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2029483" y="428281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648952" y="203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1648952" y="2030"/>
        <a:ext cx="852502" cy="426251"/>
      </dsp:txXfrm>
    </dsp:sp>
    <dsp:sp modelId="{985C12B6-2C5F-4678-AF98-B302C692CEFF}">
      <dsp:nvSpPr>
        <dsp:cNvPr id="0" name=""/>
        <dsp:cNvSpPr/>
      </dsp:nvSpPr>
      <dsp:spPr>
        <a:xfrm>
          <a:off x="1648952" y="60730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1648952" y="607307"/>
        <a:ext cx="852502" cy="426251"/>
      </dsp:txXfrm>
    </dsp:sp>
    <dsp:sp modelId="{E5006B69-7CB0-468E-AFD2-A107EB522769}">
      <dsp:nvSpPr>
        <dsp:cNvPr id="0" name=""/>
        <dsp:cNvSpPr/>
      </dsp:nvSpPr>
      <dsp:spPr>
        <a:xfrm>
          <a:off x="1133188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1133188" y="1212584"/>
        <a:ext cx="852502" cy="426251"/>
      </dsp:txXfrm>
    </dsp:sp>
    <dsp:sp modelId="{4B1E348E-4D0D-4AA5-AC03-B9E56AB9E286}">
      <dsp:nvSpPr>
        <dsp:cNvPr id="0" name=""/>
        <dsp:cNvSpPr/>
      </dsp:nvSpPr>
      <dsp:spPr>
        <a:xfrm>
          <a:off x="1133188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1133188" y="1817860"/>
        <a:ext cx="852502" cy="426251"/>
      </dsp:txXfrm>
    </dsp:sp>
    <dsp:sp modelId="{25DDB313-263C-4F03-A861-B33834735336}">
      <dsp:nvSpPr>
        <dsp:cNvPr id="0" name=""/>
        <dsp:cNvSpPr/>
      </dsp:nvSpPr>
      <dsp:spPr>
        <a:xfrm>
          <a:off x="510861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</a:t>
          </a:r>
        </a:p>
      </dsp:txBody>
      <dsp:txXfrm>
        <a:off x="510861" y="2423137"/>
        <a:ext cx="852502" cy="426251"/>
      </dsp:txXfrm>
    </dsp:sp>
    <dsp:sp modelId="{CCA08495-E859-4541-B2C9-E06FD5FC7665}">
      <dsp:nvSpPr>
        <dsp:cNvPr id="0" name=""/>
        <dsp:cNvSpPr/>
      </dsp:nvSpPr>
      <dsp:spPr>
        <a:xfrm>
          <a:off x="723987" y="3028414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723987" y="3028414"/>
        <a:ext cx="852502" cy="426251"/>
      </dsp:txXfrm>
    </dsp:sp>
    <dsp:sp modelId="{21BBB259-9082-4D0C-961D-0D1961D54F33}">
      <dsp:nvSpPr>
        <dsp:cNvPr id="0" name=""/>
        <dsp:cNvSpPr/>
      </dsp:nvSpPr>
      <dsp:spPr>
        <a:xfrm>
          <a:off x="1755515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1755515" y="2423137"/>
        <a:ext cx="852502" cy="426251"/>
      </dsp:txXfrm>
    </dsp:sp>
    <dsp:sp modelId="{526D38FB-3BC4-4964-8E79-14E86535692B}">
      <dsp:nvSpPr>
        <dsp:cNvPr id="0" name=""/>
        <dsp:cNvSpPr/>
      </dsp:nvSpPr>
      <dsp:spPr>
        <a:xfrm>
          <a:off x="1755515" y="302841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1755515" y="3028414"/>
        <a:ext cx="852502" cy="426251"/>
      </dsp:txXfrm>
    </dsp:sp>
    <dsp:sp modelId="{8FEDDEFA-5430-40DC-941D-94F515639D24}">
      <dsp:nvSpPr>
        <dsp:cNvPr id="0" name=""/>
        <dsp:cNvSpPr/>
      </dsp:nvSpPr>
      <dsp:spPr>
        <a:xfrm>
          <a:off x="1239751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1239751" y="3633691"/>
        <a:ext cx="852502" cy="426251"/>
      </dsp:txXfrm>
    </dsp:sp>
    <dsp:sp modelId="{37EE5CE4-99FE-4797-80B4-8C62A39100DF}">
      <dsp:nvSpPr>
        <dsp:cNvPr id="0" name=""/>
        <dsp:cNvSpPr/>
      </dsp:nvSpPr>
      <dsp:spPr>
        <a:xfrm>
          <a:off x="1452876" y="4238968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1452876" y="4238968"/>
        <a:ext cx="852502" cy="426251"/>
      </dsp:txXfrm>
    </dsp:sp>
    <dsp:sp modelId="{31BCA8F1-5166-4EC2-B34B-BC939B2F1316}">
      <dsp:nvSpPr>
        <dsp:cNvPr id="0" name=""/>
        <dsp:cNvSpPr/>
      </dsp:nvSpPr>
      <dsp:spPr>
        <a:xfrm>
          <a:off x="2271279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2271279" y="3633691"/>
        <a:ext cx="852502" cy="426251"/>
      </dsp:txXfrm>
    </dsp:sp>
    <dsp:sp modelId="{6708D213-E825-48AF-BE56-204ED4986FBA}">
      <dsp:nvSpPr>
        <dsp:cNvPr id="0" name=""/>
        <dsp:cNvSpPr/>
      </dsp:nvSpPr>
      <dsp:spPr>
        <a:xfrm>
          <a:off x="2484404" y="4238968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met</a:t>
          </a:r>
        </a:p>
      </dsp:txBody>
      <dsp:txXfrm>
        <a:off x="2484404" y="4238968"/>
        <a:ext cx="852502" cy="426251"/>
      </dsp:txXfrm>
    </dsp:sp>
    <dsp:sp modelId="{A98CE53F-02DD-4A6D-A8D0-85007AA7A889}">
      <dsp:nvSpPr>
        <dsp:cNvPr id="0" name=""/>
        <dsp:cNvSpPr/>
      </dsp:nvSpPr>
      <dsp:spPr>
        <a:xfrm>
          <a:off x="2164716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2164716" y="1212584"/>
        <a:ext cx="852502" cy="426251"/>
      </dsp:txXfrm>
    </dsp:sp>
    <dsp:sp modelId="{13A4D51E-7368-4CC6-8B5F-307FC34EFF69}">
      <dsp:nvSpPr>
        <dsp:cNvPr id="0" name=""/>
        <dsp:cNvSpPr/>
      </dsp:nvSpPr>
      <dsp:spPr>
        <a:xfrm>
          <a:off x="2377842" y="1849667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2377842" y="1849667"/>
        <a:ext cx="852502" cy="426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49B3C-3145-4D8A-A200-D4FDBE05DA7B}">
      <dsp:nvSpPr>
        <dsp:cNvPr id="0" name=""/>
        <dsp:cNvSpPr/>
      </dsp:nvSpPr>
      <dsp:spPr>
        <a:xfrm>
          <a:off x="2614411" y="2849389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30837-C657-40AE-ABDD-29CBC68D4C96}">
      <dsp:nvSpPr>
        <dsp:cNvPr id="0" name=""/>
        <dsp:cNvSpPr/>
      </dsp:nvSpPr>
      <dsp:spPr>
        <a:xfrm>
          <a:off x="2439648" y="2244112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C9573-4590-4F7C-8FA4-590A72053EA8}">
      <dsp:nvSpPr>
        <dsp:cNvPr id="0" name=""/>
        <dsp:cNvSpPr/>
      </dsp:nvSpPr>
      <dsp:spPr>
        <a:xfrm>
          <a:off x="2098647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B0A46-AB0F-4069-A566-99F2C0B79462}">
      <dsp:nvSpPr>
        <dsp:cNvPr id="0" name=""/>
        <dsp:cNvSpPr/>
      </dsp:nvSpPr>
      <dsp:spPr>
        <a:xfrm>
          <a:off x="1923884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2033F-571E-43F2-8672-8FE81B0C0CA9}">
      <dsp:nvSpPr>
        <dsp:cNvPr id="0" name=""/>
        <dsp:cNvSpPr/>
      </dsp:nvSpPr>
      <dsp:spPr>
        <a:xfrm>
          <a:off x="1067119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E0532-953F-4A84-B158-7388F756023C}">
      <dsp:nvSpPr>
        <dsp:cNvPr id="0" name=""/>
        <dsp:cNvSpPr/>
      </dsp:nvSpPr>
      <dsp:spPr>
        <a:xfrm>
          <a:off x="1408120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A9AEF-6241-4AC3-B004-A32655FA2BFF}">
      <dsp:nvSpPr>
        <dsp:cNvPr id="0" name=""/>
        <dsp:cNvSpPr/>
      </dsp:nvSpPr>
      <dsp:spPr>
        <a:xfrm>
          <a:off x="1878164" y="2849389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920F-7E92-469B-A139-A301B9F43992}">
      <dsp:nvSpPr>
        <dsp:cNvPr id="0" name=""/>
        <dsp:cNvSpPr/>
      </dsp:nvSpPr>
      <dsp:spPr>
        <a:xfrm>
          <a:off x="1923884" y="2244112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39EC8-591F-4FDE-A3A1-EDCE8D986A04}">
      <dsp:nvSpPr>
        <dsp:cNvPr id="0" name=""/>
        <dsp:cNvSpPr/>
      </dsp:nvSpPr>
      <dsp:spPr>
        <a:xfrm>
          <a:off x="2393928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1559439" y="1033558"/>
          <a:ext cx="880208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880208" y="89512"/>
              </a:lnTo>
              <a:lnTo>
                <a:pt x="880208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338229" y="224411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633510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679230" y="1033558"/>
          <a:ext cx="880208" cy="179025"/>
        </a:xfrm>
        <a:custGeom>
          <a:avLst/>
          <a:gdLst/>
          <a:ahLst/>
          <a:cxnLst/>
          <a:rect l="0" t="0" r="0" b="0"/>
          <a:pathLst>
            <a:path>
              <a:moveTo>
                <a:pt x="880208" y="0"/>
              </a:moveTo>
              <a:lnTo>
                <a:pt x="880208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1513719" y="428281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133188" y="203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1133188" y="2030"/>
        <a:ext cx="852502" cy="426251"/>
      </dsp:txXfrm>
    </dsp:sp>
    <dsp:sp modelId="{985C12B6-2C5F-4678-AF98-B302C692CEFF}">
      <dsp:nvSpPr>
        <dsp:cNvPr id="0" name=""/>
        <dsp:cNvSpPr/>
      </dsp:nvSpPr>
      <dsp:spPr>
        <a:xfrm>
          <a:off x="1133188" y="60730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1133188" y="607307"/>
        <a:ext cx="852502" cy="426251"/>
      </dsp:txXfrm>
    </dsp:sp>
    <dsp:sp modelId="{E5006B69-7CB0-468E-AFD2-A107EB522769}">
      <dsp:nvSpPr>
        <dsp:cNvPr id="0" name=""/>
        <dsp:cNvSpPr/>
      </dsp:nvSpPr>
      <dsp:spPr>
        <a:xfrm>
          <a:off x="252979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 </a:t>
          </a:r>
        </a:p>
      </dsp:txBody>
      <dsp:txXfrm>
        <a:off x="252979" y="1212584"/>
        <a:ext cx="852502" cy="426251"/>
      </dsp:txXfrm>
    </dsp:sp>
    <dsp:sp modelId="{4B1E348E-4D0D-4AA5-AC03-B9E56AB9E286}">
      <dsp:nvSpPr>
        <dsp:cNvPr id="0" name=""/>
        <dsp:cNvSpPr/>
      </dsp:nvSpPr>
      <dsp:spPr>
        <a:xfrm>
          <a:off x="252979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</a:t>
          </a:r>
        </a:p>
      </dsp:txBody>
      <dsp:txXfrm>
        <a:off x="252979" y="1817860"/>
        <a:ext cx="852502" cy="426251"/>
      </dsp:txXfrm>
    </dsp:sp>
    <dsp:sp modelId="{25DDB313-263C-4F03-A861-B33834735336}">
      <dsp:nvSpPr>
        <dsp:cNvPr id="0" name=""/>
        <dsp:cNvSpPr/>
      </dsp:nvSpPr>
      <dsp:spPr>
        <a:xfrm>
          <a:off x="466105" y="2423137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466105" y="2423137"/>
        <a:ext cx="852502" cy="426251"/>
      </dsp:txXfrm>
    </dsp:sp>
    <dsp:sp modelId="{A98CE53F-02DD-4A6D-A8D0-85007AA7A889}">
      <dsp:nvSpPr>
        <dsp:cNvPr id="0" name=""/>
        <dsp:cNvSpPr/>
      </dsp:nvSpPr>
      <dsp:spPr>
        <a:xfrm>
          <a:off x="2013397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2013397" y="1212584"/>
        <a:ext cx="852502" cy="426251"/>
      </dsp:txXfrm>
    </dsp:sp>
    <dsp:sp modelId="{13A4D51E-7368-4CC6-8B5F-307FC34EFF69}">
      <dsp:nvSpPr>
        <dsp:cNvPr id="0" name=""/>
        <dsp:cNvSpPr/>
      </dsp:nvSpPr>
      <dsp:spPr>
        <a:xfrm>
          <a:off x="2013397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2013397" y="1817860"/>
        <a:ext cx="852502" cy="426251"/>
      </dsp:txXfrm>
    </dsp:sp>
    <dsp:sp modelId="{E83ADF64-5BCB-40B2-8217-74C5E7A31AA6}">
      <dsp:nvSpPr>
        <dsp:cNvPr id="0" name=""/>
        <dsp:cNvSpPr/>
      </dsp:nvSpPr>
      <dsp:spPr>
        <a:xfrm>
          <a:off x="1497633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1497633" y="2423137"/>
        <a:ext cx="852502" cy="426251"/>
      </dsp:txXfrm>
    </dsp:sp>
    <dsp:sp modelId="{C386C74B-583C-4E59-910A-B58666B541F2}">
      <dsp:nvSpPr>
        <dsp:cNvPr id="0" name=""/>
        <dsp:cNvSpPr/>
      </dsp:nvSpPr>
      <dsp:spPr>
        <a:xfrm>
          <a:off x="1497633" y="302841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1497633" y="3028414"/>
        <a:ext cx="852502" cy="426251"/>
      </dsp:txXfrm>
    </dsp:sp>
    <dsp:sp modelId="{BFFFD1F9-0789-4011-A0C6-BB41BFA5CEA5}">
      <dsp:nvSpPr>
        <dsp:cNvPr id="0" name=""/>
        <dsp:cNvSpPr/>
      </dsp:nvSpPr>
      <dsp:spPr>
        <a:xfrm>
          <a:off x="981869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981869" y="3633691"/>
        <a:ext cx="852502" cy="426251"/>
      </dsp:txXfrm>
    </dsp:sp>
    <dsp:sp modelId="{75609A5C-73CE-4B18-AFFA-27274B62ABC7}">
      <dsp:nvSpPr>
        <dsp:cNvPr id="0" name=""/>
        <dsp:cNvSpPr/>
      </dsp:nvSpPr>
      <dsp:spPr>
        <a:xfrm>
          <a:off x="1194994" y="4238968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1194994" y="4238968"/>
        <a:ext cx="852502" cy="426251"/>
      </dsp:txXfrm>
    </dsp:sp>
    <dsp:sp modelId="{462F10C3-167C-49E9-AF38-D1E64A56947A}">
      <dsp:nvSpPr>
        <dsp:cNvPr id="0" name=""/>
        <dsp:cNvSpPr/>
      </dsp:nvSpPr>
      <dsp:spPr>
        <a:xfrm>
          <a:off x="2013397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2013397" y="3633691"/>
        <a:ext cx="852502" cy="426251"/>
      </dsp:txXfrm>
    </dsp:sp>
    <dsp:sp modelId="{4B92A544-F6A2-41E9-929E-B940A6344F6F}">
      <dsp:nvSpPr>
        <dsp:cNvPr id="0" name=""/>
        <dsp:cNvSpPr/>
      </dsp:nvSpPr>
      <dsp:spPr>
        <a:xfrm>
          <a:off x="2226522" y="4238968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2226522" y="4238968"/>
        <a:ext cx="852502" cy="426251"/>
      </dsp:txXfrm>
    </dsp:sp>
    <dsp:sp modelId="{D59AC920-887D-4CF8-A14B-3C1F9189AF0F}">
      <dsp:nvSpPr>
        <dsp:cNvPr id="0" name=""/>
        <dsp:cNvSpPr/>
      </dsp:nvSpPr>
      <dsp:spPr>
        <a:xfrm>
          <a:off x="2529161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2529161" y="2423137"/>
        <a:ext cx="852502" cy="426251"/>
      </dsp:txXfrm>
    </dsp:sp>
    <dsp:sp modelId="{B41413F1-3B22-4D45-B15E-D17F363ADDEF}">
      <dsp:nvSpPr>
        <dsp:cNvPr id="0" name=""/>
        <dsp:cNvSpPr/>
      </dsp:nvSpPr>
      <dsp:spPr>
        <a:xfrm>
          <a:off x="2742286" y="3028414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</a:t>
          </a:r>
        </a:p>
      </dsp:txBody>
      <dsp:txXfrm>
        <a:off x="2742286" y="3028414"/>
        <a:ext cx="852502" cy="426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716087" y="1666752"/>
          <a:ext cx="91440" cy="289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95"/>
              </a:lnTo>
              <a:lnTo>
                <a:pt x="132947" y="28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642596" y="1253873"/>
          <a:ext cx="351819" cy="122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9"/>
              </a:lnTo>
              <a:lnTo>
                <a:pt x="351819" y="61059"/>
              </a:lnTo>
              <a:lnTo>
                <a:pt x="351819" y="122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392B-62B6-4233-A02E-87BB23B9BADD}">
      <dsp:nvSpPr>
        <dsp:cNvPr id="0" name=""/>
        <dsp:cNvSpPr/>
      </dsp:nvSpPr>
      <dsp:spPr>
        <a:xfrm>
          <a:off x="12449" y="1666752"/>
          <a:ext cx="91440" cy="267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98"/>
              </a:lnTo>
              <a:lnTo>
                <a:pt x="132947" y="267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290777" y="1253873"/>
          <a:ext cx="351819" cy="122119"/>
        </a:xfrm>
        <a:custGeom>
          <a:avLst/>
          <a:gdLst/>
          <a:ahLst/>
          <a:cxnLst/>
          <a:rect l="0" t="0" r="0" b="0"/>
          <a:pathLst>
            <a:path>
              <a:moveTo>
                <a:pt x="351819" y="0"/>
              </a:moveTo>
              <a:lnTo>
                <a:pt x="351819" y="61059"/>
              </a:lnTo>
              <a:lnTo>
                <a:pt x="0" y="61059"/>
              </a:lnTo>
              <a:lnTo>
                <a:pt x="0" y="122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596876" y="840994"/>
          <a:ext cx="91440" cy="12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351836" y="550235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Movie</a:t>
          </a:r>
        </a:p>
      </dsp:txBody>
      <dsp:txXfrm>
        <a:off x="351836" y="550235"/>
        <a:ext cx="581519" cy="290759"/>
      </dsp:txXfrm>
    </dsp:sp>
    <dsp:sp modelId="{985C12B6-2C5F-4678-AF98-B302C692CEFF}">
      <dsp:nvSpPr>
        <dsp:cNvPr id="0" name=""/>
        <dsp:cNvSpPr/>
      </dsp:nvSpPr>
      <dsp:spPr>
        <a:xfrm>
          <a:off x="351836" y="963113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Location </a:t>
          </a:r>
        </a:p>
      </dsp:txBody>
      <dsp:txXfrm>
        <a:off x="351836" y="963113"/>
        <a:ext cx="581519" cy="290759"/>
      </dsp:txXfrm>
    </dsp:sp>
    <dsp:sp modelId="{E5006B69-7CB0-468E-AFD2-A107EB522769}">
      <dsp:nvSpPr>
        <dsp:cNvPr id="0" name=""/>
        <dsp:cNvSpPr/>
      </dsp:nvSpPr>
      <dsp:spPr>
        <a:xfrm>
          <a:off x="17" y="1375992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Mall</a:t>
          </a:r>
        </a:p>
      </dsp:txBody>
      <dsp:txXfrm>
        <a:off x="17" y="1375992"/>
        <a:ext cx="581519" cy="290759"/>
      </dsp:txXfrm>
    </dsp:sp>
    <dsp:sp modelId="{E1B55625-5D29-4016-A98E-3E0CD12D0611}">
      <dsp:nvSpPr>
        <dsp:cNvPr id="0" name=""/>
        <dsp:cNvSpPr/>
      </dsp:nvSpPr>
      <dsp:spPr>
        <a:xfrm>
          <a:off x="145397" y="1788871"/>
          <a:ext cx="581519" cy="29075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Tumbad</a:t>
          </a:r>
          <a:endParaRPr lang="en-IN" sz="1200" kern="1200" dirty="0"/>
        </a:p>
      </dsp:txBody>
      <dsp:txXfrm>
        <a:off x="145397" y="1788871"/>
        <a:ext cx="581519" cy="290759"/>
      </dsp:txXfrm>
    </dsp:sp>
    <dsp:sp modelId="{A98CE53F-02DD-4A6D-A8D0-85007AA7A889}">
      <dsp:nvSpPr>
        <dsp:cNvPr id="0" name=""/>
        <dsp:cNvSpPr/>
      </dsp:nvSpPr>
      <dsp:spPr>
        <a:xfrm>
          <a:off x="703655" y="1375992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Cinema</a:t>
          </a:r>
        </a:p>
      </dsp:txBody>
      <dsp:txXfrm>
        <a:off x="703655" y="1375992"/>
        <a:ext cx="581519" cy="290759"/>
      </dsp:txXfrm>
    </dsp:sp>
    <dsp:sp modelId="{13A4D51E-7368-4CC6-8B5F-307FC34EFF69}">
      <dsp:nvSpPr>
        <dsp:cNvPr id="0" name=""/>
        <dsp:cNvSpPr/>
      </dsp:nvSpPr>
      <dsp:spPr>
        <a:xfrm>
          <a:off x="849035" y="1810567"/>
          <a:ext cx="581519" cy="29075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Radhe</a:t>
          </a:r>
          <a:endParaRPr lang="en-IN" sz="1200" kern="1200" dirty="0"/>
        </a:p>
      </dsp:txBody>
      <dsp:txXfrm>
        <a:off x="849035" y="1810567"/>
        <a:ext cx="581519" cy="2907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C9573-4590-4F7C-8FA4-590A72053EA8}">
      <dsp:nvSpPr>
        <dsp:cNvPr id="0" name=""/>
        <dsp:cNvSpPr/>
      </dsp:nvSpPr>
      <dsp:spPr>
        <a:xfrm>
          <a:off x="2404852" y="3177951"/>
          <a:ext cx="248008" cy="760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60"/>
              </a:lnTo>
              <a:lnTo>
                <a:pt x="248008" y="760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2065907" y="2004043"/>
          <a:ext cx="1000302" cy="34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06"/>
              </a:lnTo>
              <a:lnTo>
                <a:pt x="1000302" y="173606"/>
              </a:lnTo>
              <a:lnTo>
                <a:pt x="1000302" y="3472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404248" y="3177951"/>
          <a:ext cx="248008" cy="760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60"/>
              </a:lnTo>
              <a:lnTo>
                <a:pt x="248008" y="760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1065605" y="2004043"/>
          <a:ext cx="1000302" cy="347212"/>
        </a:xfrm>
        <a:custGeom>
          <a:avLst/>
          <a:gdLst/>
          <a:ahLst/>
          <a:cxnLst/>
          <a:rect l="0" t="0" r="0" b="0"/>
          <a:pathLst>
            <a:path>
              <a:moveTo>
                <a:pt x="1000302" y="0"/>
              </a:moveTo>
              <a:lnTo>
                <a:pt x="1000302" y="173606"/>
              </a:lnTo>
              <a:lnTo>
                <a:pt x="0" y="173606"/>
              </a:lnTo>
              <a:lnTo>
                <a:pt x="0" y="3472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2020187" y="830135"/>
          <a:ext cx="91440" cy="3472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239211" y="3439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Movie</a:t>
          </a:r>
        </a:p>
      </dsp:txBody>
      <dsp:txXfrm>
        <a:off x="1239211" y="3439"/>
        <a:ext cx="1653391" cy="826695"/>
      </dsp:txXfrm>
    </dsp:sp>
    <dsp:sp modelId="{985C12B6-2C5F-4678-AF98-B302C692CEFF}">
      <dsp:nvSpPr>
        <dsp:cNvPr id="0" name=""/>
        <dsp:cNvSpPr/>
      </dsp:nvSpPr>
      <dsp:spPr>
        <a:xfrm>
          <a:off x="1239211" y="1177347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Language</a:t>
          </a:r>
        </a:p>
      </dsp:txBody>
      <dsp:txXfrm>
        <a:off x="1239211" y="1177347"/>
        <a:ext cx="1653391" cy="826695"/>
      </dsp:txXfrm>
    </dsp:sp>
    <dsp:sp modelId="{E5006B69-7CB0-468E-AFD2-A107EB522769}">
      <dsp:nvSpPr>
        <dsp:cNvPr id="0" name=""/>
        <dsp:cNvSpPr/>
      </dsp:nvSpPr>
      <dsp:spPr>
        <a:xfrm>
          <a:off x="238909" y="2351255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Hollywood </a:t>
          </a:r>
        </a:p>
      </dsp:txBody>
      <dsp:txXfrm>
        <a:off x="238909" y="2351255"/>
        <a:ext cx="1653391" cy="826695"/>
      </dsp:txXfrm>
    </dsp:sp>
    <dsp:sp modelId="{4B1E348E-4D0D-4AA5-AC03-B9E56AB9E286}">
      <dsp:nvSpPr>
        <dsp:cNvPr id="0" name=""/>
        <dsp:cNvSpPr/>
      </dsp:nvSpPr>
      <dsp:spPr>
        <a:xfrm>
          <a:off x="652257" y="3525163"/>
          <a:ext cx="1653391" cy="82669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Avatar 2 : The way of waters </a:t>
          </a:r>
          <a:endParaRPr lang="en-IN" sz="2200" kern="1200" dirty="0"/>
        </a:p>
      </dsp:txBody>
      <dsp:txXfrm>
        <a:off x="652257" y="3525163"/>
        <a:ext cx="1653391" cy="826695"/>
      </dsp:txXfrm>
    </dsp:sp>
    <dsp:sp modelId="{A98CE53F-02DD-4A6D-A8D0-85007AA7A889}">
      <dsp:nvSpPr>
        <dsp:cNvPr id="0" name=""/>
        <dsp:cNvSpPr/>
      </dsp:nvSpPr>
      <dsp:spPr>
        <a:xfrm>
          <a:off x="2239513" y="2351255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Bollywood</a:t>
          </a:r>
        </a:p>
      </dsp:txBody>
      <dsp:txXfrm>
        <a:off x="2239513" y="2351255"/>
        <a:ext cx="1653391" cy="826695"/>
      </dsp:txXfrm>
    </dsp:sp>
    <dsp:sp modelId="{4B92A544-F6A2-41E9-929E-B940A6344F6F}">
      <dsp:nvSpPr>
        <dsp:cNvPr id="0" name=""/>
        <dsp:cNvSpPr/>
      </dsp:nvSpPr>
      <dsp:spPr>
        <a:xfrm>
          <a:off x="2652861" y="3525163"/>
          <a:ext cx="1653391" cy="82669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Radhe</a:t>
          </a:r>
          <a:endParaRPr lang="en-IN" sz="2200" kern="1200" dirty="0"/>
        </a:p>
      </dsp:txBody>
      <dsp:txXfrm>
        <a:off x="2652861" y="3525163"/>
        <a:ext cx="1653391" cy="8266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5028-5F49-4DEC-BB38-34A8212B10FB}">
      <dsp:nvSpPr>
        <dsp:cNvPr id="0" name=""/>
        <dsp:cNvSpPr/>
      </dsp:nvSpPr>
      <dsp:spPr>
        <a:xfrm>
          <a:off x="5639603" y="570301"/>
          <a:ext cx="688358" cy="23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67"/>
              </a:lnTo>
              <a:lnTo>
                <a:pt x="688358" y="119467"/>
              </a:lnTo>
              <a:lnTo>
                <a:pt x="688358" y="23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05F80-AD0A-412A-B015-0B1220926F88}">
      <dsp:nvSpPr>
        <dsp:cNvPr id="0" name=""/>
        <dsp:cNvSpPr/>
      </dsp:nvSpPr>
      <dsp:spPr>
        <a:xfrm>
          <a:off x="6327962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032"/>
              </a:lnTo>
              <a:lnTo>
                <a:pt x="119467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9B95-9ED1-428D-BC7F-F02F6F87C971}">
      <dsp:nvSpPr>
        <dsp:cNvPr id="0" name=""/>
        <dsp:cNvSpPr/>
      </dsp:nvSpPr>
      <dsp:spPr>
        <a:xfrm>
          <a:off x="6208495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139032"/>
              </a:lnTo>
              <a:lnTo>
                <a:pt x="0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F8B05-6DB6-4651-8FC2-859F70BD60FD}">
      <dsp:nvSpPr>
        <dsp:cNvPr id="0" name=""/>
        <dsp:cNvSpPr/>
      </dsp:nvSpPr>
      <dsp:spPr>
        <a:xfrm>
          <a:off x="6327962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206"/>
              </a:lnTo>
              <a:lnTo>
                <a:pt x="119467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2F5B8-5CE6-474A-BFD9-5C456047B0DF}">
      <dsp:nvSpPr>
        <dsp:cNvPr id="0" name=""/>
        <dsp:cNvSpPr/>
      </dsp:nvSpPr>
      <dsp:spPr>
        <a:xfrm>
          <a:off x="6208495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1331206"/>
              </a:lnTo>
              <a:lnTo>
                <a:pt x="0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8B3BF-D252-404E-A7FA-53A8046CDA6F}">
      <dsp:nvSpPr>
        <dsp:cNvPr id="0" name=""/>
        <dsp:cNvSpPr/>
      </dsp:nvSpPr>
      <dsp:spPr>
        <a:xfrm>
          <a:off x="6327962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119467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44CC0-0BE4-4E29-B617-9E107FDBDAEB}">
      <dsp:nvSpPr>
        <dsp:cNvPr id="0" name=""/>
        <dsp:cNvSpPr/>
      </dsp:nvSpPr>
      <dsp:spPr>
        <a:xfrm>
          <a:off x="6208495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FE9E-C8DD-4444-B153-2A075B36F565}">
      <dsp:nvSpPr>
        <dsp:cNvPr id="0" name=""/>
        <dsp:cNvSpPr/>
      </dsp:nvSpPr>
      <dsp:spPr>
        <a:xfrm>
          <a:off x="4951245" y="1378127"/>
          <a:ext cx="807825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807825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AFD40-FFCA-435C-97A9-C20D2625CA25}">
      <dsp:nvSpPr>
        <dsp:cNvPr id="0" name=""/>
        <dsp:cNvSpPr/>
      </dsp:nvSpPr>
      <dsp:spPr>
        <a:xfrm>
          <a:off x="3455060" y="2185953"/>
          <a:ext cx="119467" cy="2946858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946858"/>
              </a:lnTo>
              <a:lnTo>
                <a:pt x="0" y="2946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68F0F-DB0B-4896-80FE-7E77458426F0}">
      <dsp:nvSpPr>
        <dsp:cNvPr id="0" name=""/>
        <dsp:cNvSpPr/>
      </dsp:nvSpPr>
      <dsp:spPr>
        <a:xfrm>
          <a:off x="3574527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032"/>
              </a:lnTo>
              <a:lnTo>
                <a:pt x="119467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6CEB7-BC69-4BE4-8F9A-A6466C101D8E}">
      <dsp:nvSpPr>
        <dsp:cNvPr id="0" name=""/>
        <dsp:cNvSpPr/>
      </dsp:nvSpPr>
      <dsp:spPr>
        <a:xfrm>
          <a:off x="3455060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139032"/>
              </a:lnTo>
              <a:lnTo>
                <a:pt x="0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DE270-7EEB-481B-A987-481A16BAC809}">
      <dsp:nvSpPr>
        <dsp:cNvPr id="0" name=""/>
        <dsp:cNvSpPr/>
      </dsp:nvSpPr>
      <dsp:spPr>
        <a:xfrm>
          <a:off x="3574527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206"/>
              </a:lnTo>
              <a:lnTo>
                <a:pt x="119467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CB2E2-5A66-47B1-9950-EF80B7069FC4}">
      <dsp:nvSpPr>
        <dsp:cNvPr id="0" name=""/>
        <dsp:cNvSpPr/>
      </dsp:nvSpPr>
      <dsp:spPr>
        <a:xfrm>
          <a:off x="3455060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1331206"/>
              </a:lnTo>
              <a:lnTo>
                <a:pt x="0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35841-1140-4CE0-9AA1-6F601E696A4A}">
      <dsp:nvSpPr>
        <dsp:cNvPr id="0" name=""/>
        <dsp:cNvSpPr/>
      </dsp:nvSpPr>
      <dsp:spPr>
        <a:xfrm>
          <a:off x="3574527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119467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C8F91-34D0-4E62-A3BD-B52B8FB3717D}">
      <dsp:nvSpPr>
        <dsp:cNvPr id="0" name=""/>
        <dsp:cNvSpPr/>
      </dsp:nvSpPr>
      <dsp:spPr>
        <a:xfrm>
          <a:off x="3455060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17536-AA59-408D-88EF-03DC05513E46}">
      <dsp:nvSpPr>
        <dsp:cNvPr id="0" name=""/>
        <dsp:cNvSpPr/>
      </dsp:nvSpPr>
      <dsp:spPr>
        <a:xfrm>
          <a:off x="4143419" y="1378127"/>
          <a:ext cx="807825" cy="523380"/>
        </a:xfrm>
        <a:custGeom>
          <a:avLst/>
          <a:gdLst/>
          <a:ahLst/>
          <a:cxnLst/>
          <a:rect l="0" t="0" r="0" b="0"/>
          <a:pathLst>
            <a:path>
              <a:moveTo>
                <a:pt x="807825" y="0"/>
              </a:moveTo>
              <a:lnTo>
                <a:pt x="807825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04827-A1DB-4FF7-BA35-1B0F8FFFB1AE}">
      <dsp:nvSpPr>
        <dsp:cNvPr id="0" name=""/>
        <dsp:cNvSpPr/>
      </dsp:nvSpPr>
      <dsp:spPr>
        <a:xfrm>
          <a:off x="4951245" y="570301"/>
          <a:ext cx="688358" cy="238934"/>
        </a:xfrm>
        <a:custGeom>
          <a:avLst/>
          <a:gdLst/>
          <a:ahLst/>
          <a:cxnLst/>
          <a:rect l="0" t="0" r="0" b="0"/>
          <a:pathLst>
            <a:path>
              <a:moveTo>
                <a:pt x="688358" y="0"/>
              </a:moveTo>
              <a:lnTo>
                <a:pt x="688358" y="119467"/>
              </a:lnTo>
              <a:lnTo>
                <a:pt x="0" y="119467"/>
              </a:lnTo>
              <a:lnTo>
                <a:pt x="0" y="23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EE050-45BF-4048-979E-C736786971AA}">
      <dsp:nvSpPr>
        <dsp:cNvPr id="0" name=""/>
        <dsp:cNvSpPr/>
      </dsp:nvSpPr>
      <dsp:spPr>
        <a:xfrm>
          <a:off x="5070712" y="140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</a:t>
          </a:r>
          <a:endParaRPr lang="en-IN" sz="1500" kern="1200" dirty="0"/>
        </a:p>
      </dsp:txBody>
      <dsp:txXfrm>
        <a:off x="5070712" y="1409"/>
        <a:ext cx="1137783" cy="568891"/>
      </dsp:txXfrm>
    </dsp:sp>
    <dsp:sp modelId="{D1CACC0E-23AE-4C7D-8E44-7DDCBC12C7C7}">
      <dsp:nvSpPr>
        <dsp:cNvPr id="0" name=""/>
        <dsp:cNvSpPr/>
      </dsp:nvSpPr>
      <dsp:spPr>
        <a:xfrm>
          <a:off x="4382353" y="809235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Supervised </a:t>
          </a:r>
          <a:endParaRPr lang="en-IN" sz="1500" kern="1200" dirty="0"/>
        </a:p>
      </dsp:txBody>
      <dsp:txXfrm>
        <a:off x="4382353" y="809235"/>
        <a:ext cx="1137783" cy="568891"/>
      </dsp:txXfrm>
    </dsp:sp>
    <dsp:sp modelId="{F82561AB-C497-4E07-A075-D7DAC2070EB7}">
      <dsp:nvSpPr>
        <dsp:cNvPr id="0" name=""/>
        <dsp:cNvSpPr/>
      </dsp:nvSpPr>
      <dsp:spPr>
        <a:xfrm>
          <a:off x="3005635" y="1617061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  <a:endParaRPr lang="en-IN" sz="1500" kern="1200" dirty="0"/>
        </a:p>
      </dsp:txBody>
      <dsp:txXfrm>
        <a:off x="3005635" y="1617061"/>
        <a:ext cx="1137783" cy="568891"/>
      </dsp:txXfrm>
    </dsp:sp>
    <dsp:sp modelId="{96C57A48-08C0-4660-8F8C-62E8C6C456AE}">
      <dsp:nvSpPr>
        <dsp:cNvPr id="0" name=""/>
        <dsp:cNvSpPr/>
      </dsp:nvSpPr>
      <dsp:spPr>
        <a:xfrm>
          <a:off x="2317277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Linear</a:t>
          </a:r>
          <a:endParaRPr lang="en-IN" sz="1500" kern="1200" dirty="0"/>
        </a:p>
      </dsp:txBody>
      <dsp:txXfrm>
        <a:off x="2317277" y="2424887"/>
        <a:ext cx="1137783" cy="568891"/>
      </dsp:txXfrm>
    </dsp:sp>
    <dsp:sp modelId="{102A8015-F7BA-46AD-B33E-8BC14EA8A7D2}">
      <dsp:nvSpPr>
        <dsp:cNvPr id="0" name=""/>
        <dsp:cNvSpPr/>
      </dsp:nvSpPr>
      <dsp:spPr>
        <a:xfrm>
          <a:off x="3693994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Polynominal</a:t>
          </a:r>
          <a:r>
            <a:rPr lang="en-IN" sz="1500" kern="1200" dirty="0"/>
            <a:t> Regression</a:t>
          </a:r>
        </a:p>
      </dsp:txBody>
      <dsp:txXfrm>
        <a:off x="3693994" y="2424887"/>
        <a:ext cx="1137783" cy="568891"/>
      </dsp:txXfrm>
    </dsp:sp>
    <dsp:sp modelId="{F70B0A23-2C32-4118-AF17-ABE36A00426C}">
      <dsp:nvSpPr>
        <dsp:cNvPr id="0" name=""/>
        <dsp:cNvSpPr/>
      </dsp:nvSpPr>
      <dsp:spPr>
        <a:xfrm>
          <a:off x="2317277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Decision Tree</a:t>
          </a:r>
          <a:endParaRPr lang="en-IN" sz="1500" kern="1200" dirty="0"/>
        </a:p>
      </dsp:txBody>
      <dsp:txXfrm>
        <a:off x="2317277" y="3232713"/>
        <a:ext cx="1137783" cy="568891"/>
      </dsp:txXfrm>
    </dsp:sp>
    <dsp:sp modelId="{1940970C-511A-41EC-BA37-A62816607E5E}">
      <dsp:nvSpPr>
        <dsp:cNvPr id="0" name=""/>
        <dsp:cNvSpPr/>
      </dsp:nvSpPr>
      <dsp:spPr>
        <a:xfrm>
          <a:off x="3693994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 </a:t>
          </a:r>
          <a:endParaRPr lang="en-IN" sz="1500" kern="1200" dirty="0"/>
        </a:p>
      </dsp:txBody>
      <dsp:txXfrm>
        <a:off x="3693994" y="3232713"/>
        <a:ext cx="1137783" cy="568891"/>
      </dsp:txXfrm>
    </dsp:sp>
    <dsp:sp modelId="{52F7D3C6-1C7B-494A-8A46-C8E528C2F8B8}">
      <dsp:nvSpPr>
        <dsp:cNvPr id="0" name=""/>
        <dsp:cNvSpPr/>
      </dsp:nvSpPr>
      <dsp:spPr>
        <a:xfrm>
          <a:off x="2317277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Adaboast</a:t>
          </a:r>
          <a:endParaRPr lang="en-IN" sz="1500" kern="1200" dirty="0"/>
        </a:p>
      </dsp:txBody>
      <dsp:txXfrm>
        <a:off x="2317277" y="4040539"/>
        <a:ext cx="1137783" cy="568891"/>
      </dsp:txXfrm>
    </dsp:sp>
    <dsp:sp modelId="{9A78C890-4A1F-42EE-BD48-B834241FC663}">
      <dsp:nvSpPr>
        <dsp:cNvPr id="0" name=""/>
        <dsp:cNvSpPr/>
      </dsp:nvSpPr>
      <dsp:spPr>
        <a:xfrm>
          <a:off x="3693994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Gradient Boasting </a:t>
          </a:r>
          <a:endParaRPr lang="en-IN" sz="1500" kern="1200" dirty="0"/>
        </a:p>
      </dsp:txBody>
      <dsp:txXfrm>
        <a:off x="3693994" y="4040539"/>
        <a:ext cx="1137783" cy="568891"/>
      </dsp:txXfrm>
    </dsp:sp>
    <dsp:sp modelId="{01F0E1EE-4FFB-4B41-8675-649777004E24}">
      <dsp:nvSpPr>
        <dsp:cNvPr id="0" name=""/>
        <dsp:cNvSpPr/>
      </dsp:nvSpPr>
      <dsp:spPr>
        <a:xfrm>
          <a:off x="2317277" y="4848365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XgBoast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2317277" y="4848365"/>
        <a:ext cx="1137783" cy="568891"/>
      </dsp:txXfrm>
    </dsp:sp>
    <dsp:sp modelId="{FB3492F7-253C-42F4-B80B-45F0D6E315E0}">
      <dsp:nvSpPr>
        <dsp:cNvPr id="0" name=""/>
        <dsp:cNvSpPr/>
      </dsp:nvSpPr>
      <dsp:spPr>
        <a:xfrm>
          <a:off x="5759070" y="1617061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</a:t>
          </a:r>
          <a:endParaRPr lang="en-IN" sz="1500" kern="1200" dirty="0"/>
        </a:p>
      </dsp:txBody>
      <dsp:txXfrm>
        <a:off x="5759070" y="1617061"/>
        <a:ext cx="1137783" cy="568891"/>
      </dsp:txXfrm>
    </dsp:sp>
    <dsp:sp modelId="{4D6F2290-E8DA-4E9B-96D1-E82C5BF91ACB}">
      <dsp:nvSpPr>
        <dsp:cNvPr id="0" name=""/>
        <dsp:cNvSpPr/>
      </dsp:nvSpPr>
      <dsp:spPr>
        <a:xfrm>
          <a:off x="5070712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KNN</a:t>
          </a:r>
          <a:endParaRPr lang="en-IN" sz="1500" kern="1200" dirty="0"/>
        </a:p>
      </dsp:txBody>
      <dsp:txXfrm>
        <a:off x="5070712" y="2424887"/>
        <a:ext cx="1137783" cy="568891"/>
      </dsp:txXfrm>
    </dsp:sp>
    <dsp:sp modelId="{81BE3766-1522-4B24-8A75-2FAD07C07F6D}">
      <dsp:nvSpPr>
        <dsp:cNvPr id="0" name=""/>
        <dsp:cNvSpPr/>
      </dsp:nvSpPr>
      <dsp:spPr>
        <a:xfrm>
          <a:off x="6447429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Decision Tree</a:t>
          </a:r>
          <a:endParaRPr lang="en-IN" sz="1500" kern="1200" dirty="0"/>
        </a:p>
      </dsp:txBody>
      <dsp:txXfrm>
        <a:off x="6447429" y="2424887"/>
        <a:ext cx="1137783" cy="568891"/>
      </dsp:txXfrm>
    </dsp:sp>
    <dsp:sp modelId="{9B993DA6-1FED-4A3A-87FE-6B3148C52CF9}">
      <dsp:nvSpPr>
        <dsp:cNvPr id="0" name=""/>
        <dsp:cNvSpPr/>
      </dsp:nvSpPr>
      <dsp:spPr>
        <a:xfrm>
          <a:off x="5070712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 </a:t>
          </a:r>
          <a:endParaRPr lang="en-IN" sz="1500" kern="1200" dirty="0"/>
        </a:p>
      </dsp:txBody>
      <dsp:txXfrm>
        <a:off x="5070712" y="3232713"/>
        <a:ext cx="1137783" cy="568891"/>
      </dsp:txXfrm>
    </dsp:sp>
    <dsp:sp modelId="{8148A8A5-D8C3-423D-8105-300D638B7192}">
      <dsp:nvSpPr>
        <dsp:cNvPr id="0" name=""/>
        <dsp:cNvSpPr/>
      </dsp:nvSpPr>
      <dsp:spPr>
        <a:xfrm>
          <a:off x="6447429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Adaboast</a:t>
          </a:r>
          <a:endParaRPr lang="en-IN" sz="1500" kern="1200" dirty="0"/>
        </a:p>
      </dsp:txBody>
      <dsp:txXfrm>
        <a:off x="6447429" y="3232713"/>
        <a:ext cx="1137783" cy="568891"/>
      </dsp:txXfrm>
    </dsp:sp>
    <dsp:sp modelId="{E43CB372-3202-4D26-9400-DE6FB9A41FCF}">
      <dsp:nvSpPr>
        <dsp:cNvPr id="0" name=""/>
        <dsp:cNvSpPr/>
      </dsp:nvSpPr>
      <dsp:spPr>
        <a:xfrm>
          <a:off x="5070712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Gradient Boasting </a:t>
          </a:r>
          <a:endParaRPr lang="en-IN" sz="1500" kern="1200" dirty="0"/>
        </a:p>
      </dsp:txBody>
      <dsp:txXfrm>
        <a:off x="5070712" y="4040539"/>
        <a:ext cx="1137783" cy="568891"/>
      </dsp:txXfrm>
    </dsp:sp>
    <dsp:sp modelId="{CC95218B-8A37-4EB7-AB4A-E34FC4FF7EC1}">
      <dsp:nvSpPr>
        <dsp:cNvPr id="0" name=""/>
        <dsp:cNvSpPr/>
      </dsp:nvSpPr>
      <dsp:spPr>
        <a:xfrm>
          <a:off x="6447429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XgBoast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6447429" y="4040539"/>
        <a:ext cx="1137783" cy="568891"/>
      </dsp:txXfrm>
    </dsp:sp>
    <dsp:sp modelId="{3BC5481C-2BCB-47F8-9049-CB9F85766D24}">
      <dsp:nvSpPr>
        <dsp:cNvPr id="0" name=""/>
        <dsp:cNvSpPr/>
      </dsp:nvSpPr>
      <dsp:spPr>
        <a:xfrm>
          <a:off x="5759070" y="809235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  <a:endParaRPr lang="en-IN" sz="1500" kern="1200" dirty="0"/>
        </a:p>
      </dsp:txBody>
      <dsp:txXfrm>
        <a:off x="5759070" y="809235"/>
        <a:ext cx="1137783" cy="56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3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1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5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1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8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8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4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2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1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8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8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3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4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5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2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2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5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2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0,'0'0'6044'0'0,"2"29"-5251"0"0,0-24-1235 0 0,0-1 0 0 0,-1 1 1 0 0,1 0-1 0 0,-1-1 0 0 0,0 6 0 0 0,2 3-2478 0 0,-1-8 1250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73 768 0 0,'9'2'8162'0'0,"-8"4"-4428"0"0,-12 7-2523 0 0,7-7 315 0 0,4-10-1521 0 0,1 0-1 0 0,0 0 1 0 0,0 0-1 0 0,0 1 1 0 0,0-1-1 0 0,1 0 1 0 0,-1 1-1 0 0,1-1 1 0 0,0 1-1 0 0,0-1 1 0 0,0 1-1 0 0,1 0 1 0 0,3-3-1 0 0,-1 0-71 0 0,0 0-1 0 0,1 1 0 0 0,0 0 1 0 0,0 0-1 0 0,13-8 0 0 0,-17 12 59 0 0,0 0-1 0 0,0 0 1 0 0,0 0 0 0 0,0 1-1 0 0,0-1 1 0 0,0 0-1 0 0,0 1 1 0 0,0 0 0 0 0,0-1-1 0 0,0 1 1 0 0,1 0-1 0 0,-1 0 1 0 0,0 0 0 0 0,0 0-1 0 0,0 1 1 0 0,0-1 0 0 0,0 1-1 0 0,0-1 1 0 0,3 2-1 0 0,-1 0 6 0 0,0 0-1 0 0,-1 0 0 0 0,1 0 0 0 0,-1 1 0 0 0,0-1 0 0 0,0 1 1 0 0,0 0-1 0 0,0 0 0 0 0,4 6 0 0 0,0 1 15 0 0,0 1 0 0 0,-1 1 0 0 0,0-1 0 0 0,-1 1 0 0 0,7 21 0 0 0,-5-4 46 0 0,-1-1-1 0 0,-2 1 1 0 0,-1 0 0 0 0,-1 0-1 0 0,-1 0 1 0 0,-2 0 0 0 0,-1 1-1 0 0,-6 28 1 0 0,-1-9 92 0 0,-2-1-1 0 0,-2-1 1 0 0,-38 89-1 0 0,38-110-79 0 0,0-1 0 0 0,-1 0-1 0 0,-2-1 1 0 0,0 0 0 0 0,-2-2-1 0 0,-24 26 1 0 0,38-44-47 0 0,0 0-1 0 0,0-1 1 0 0,0 0 0 0 0,-1 1 0 0 0,1-1-1 0 0,-1-1 1 0 0,0 1 0 0 0,0-1-1 0 0,0 0 1 0 0,0 0 0 0 0,0 0 0 0 0,0 0-1 0 0,-10 1 1 0 0,11-3-21 0 0,1 0-1 0 0,0 0 1 0 0,-1-1-1 0 0,1 1 1 0 0,0-1 0 0 0,0 0-1 0 0,-1 1 1 0 0,1-1-1 0 0,0-1 1 0 0,0 1-1 0 0,0 0 1 0 0,0-1 0 0 0,0 0-1 0 0,0 1 1 0 0,1-1-1 0 0,-1 0 1 0 0,1 0-1 0 0,-1-1 1 0 0,1 1 0 0 0,0 0-1 0 0,0-1 1 0 0,0 0-1 0 0,-3-4 1 0 0,0 1-37 0 0,0-1 1 0 0,1-1-1 0 0,0 1 1 0 0,1-1-1 0 0,-1 1 1 0 0,1-1 0 0 0,1 0-1 0 0,-1 0 1 0 0,1 0-1 0 0,1 0 1 0 0,0-1-1 0 0,0 1 1 0 0,0 0-1 0 0,1-1 1 0 0,0 1-1 0 0,1 0 1 0 0,0-1-1 0 0,0 1 1 0 0,1 0-1 0 0,0 0 1 0 0,0 0-1 0 0,1 0 1 0 0,0 0-1 0 0,1 0 1 0 0,-1 1-1 0 0,1-1 1 0 0,7-7-1 0 0,-7 9 18 0 0,0 0 0 0 0,1 0-1 0 0,0 0 1 0 0,0 1-1 0 0,0 0 1 0 0,0 0 0 0 0,1 1-1 0 0,0-1 1 0 0,0 1-1 0 0,1 0 1 0 0,-1 1 0 0 0,1-1-1 0 0,-1 1 1 0 0,1 1-1 0 0,0-1 1 0 0,0 1 0 0 0,0 1-1 0 0,1-1 1 0 0,-1 1-1 0 0,0 0 1 0 0,0 1 0 0 0,1-1-1 0 0,-1 2 1 0 0,1-1-1 0 0,-1 1 1 0 0,0 0 0 0 0,0 0-1 0 0,11 4 1 0 0,12 7 45 0 0,0 1 0 0 0,0 2 1 0 0,-1 1-1 0 0,-1 1 0 0 0,-1 1 1 0 0,0 2-1 0 0,25 24 0 0 0,-25-24-1 0 0,-26-20-23 0 0,0 1 1 0 0,0-1 0 0 0,-1 1 0 0 0,1-1-1 0 0,0 0 1 0 0,0 1 0 0 0,0-1 0 0 0,0 0 0 0 0,0 0-1 0 0,0 1 1 0 0,-1-1 0 0 0,1 0 0 0 0,0 0-1 0 0,0 0 1 0 0,0 0 0 0 0,0 0 0 0 0,0-1-1 0 0,0 1 1 0 0,0 0 0 0 0,0 0 0 0 0,-1 0-1 0 0,1-1 1 0 0,0 1 0 0 0,0 0 0 0 0,0-1-1 0 0,0 1 1 0 0,-1-1 0 0 0,1 1 0 0 0,0-1 0 0 0,0 0-1 0 0,0 0 1 0 0,21-29-171 0 0,-1-1 0 0 0,25-50 0 0 0,-1 2-1577 0 0,-30 53 485 0 0,-10 17 38 0 0,0 0 1 0 0,0 0-1 0 0,1 1 0 0 0,0 0 1 0 0,0 0-1 0 0,1 0 0 0 0,11-9 1 0 0,-10 10-743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2208 0 0,'0'-1'365'0'0,"0"1"0"0"0,0-1-1 0 0,0 1 1 0 0,0-1 0 0 0,0 1-1 0 0,5-8 6565 0 0,-4 8-6564 0 0,-1-1 0 0 0,1 1-1 0 0,-1 0 1 0 0,1-1 0 0 0,19 2 2827 0 0,22 15-3492 0 0,-39-15 858 0 0,25 12-408 0 0,-1 1 1 0 0,-1 1-1 0 0,46 36 1 0 0,-58-40-140 0 0,-1 1 0 0 0,0 0 0 0 0,-1 1 0 0 0,0 1 0 0 0,-1 0 1 0 0,-1 0-1 0 0,0 1 0 0 0,8 17 0 0 0,-15-25-12 0 0,-1-1 0 0 0,0 1 0 0 0,0-1 0 0 0,0 1 0 0 0,-1 0 0 0 0,0 0 0 0 0,0-1 0 0 0,-1 1 0 0 0,0 0 0 0 0,0 0 1 0 0,0 0-1 0 0,-1 0 0 0 0,0 0 0 0 0,-1-1 0 0 0,1 1 0 0 0,-1 0 0 0 0,-1-1 0 0 0,1 1 0 0 0,-1-1 0 0 0,0 0 0 0 0,-1 0 0 0 0,1 0 0 0 0,-1 0 0 0 0,-8 8 0 0 0,1-1 25 0 0,0-1-1 0 0,0-1 1 0 0,-2 0 0 0 0,1-1-1 0 0,-1 0 1 0 0,-1-1-1 0 0,0 0 1 0 0,0-1-1 0 0,-23 9 1 0 0,34-16-18 0 0,-1 1 0 0 0,0-1 1 0 0,1 0-1 0 0,-1 0 0 0 0,0 0 0 0 0,0 0 1 0 0,0-1-1 0 0,0 1 0 0 0,0-1 0 0 0,0 0 1 0 0,-5-1-1 0 0,8 1-17 0 0,-1-1-1 0 0,1 0 1 0 0,-1 1 0 0 0,1-1 0 0 0,-1 0 0 0 0,1 0-1 0 0,0 0 1 0 0,-1 0 0 0 0,1 0 0 0 0,0 0 0 0 0,0 0-1 0 0,-1 0 1 0 0,1-1 0 0 0,0 1 0 0 0,0 0 0 0 0,1-1-1 0 0,-1 1 1 0 0,0-1 0 0 0,0 1 0 0 0,1-1 0 0 0,-1 1-1 0 0,1-1 1 0 0,-1 1 0 0 0,1-1 0 0 0,0 0 0 0 0,-1 1-1 0 0,1-1 1 0 0,0-2 0 0 0,0-5-62 0 0,0 1 1 0 0,0 0-1 0 0,1-1 0 0 0,0 1 1 0 0,1-1-1 0 0,0 1 1 0 0,0 0-1 0 0,5-11 0 0 0,31-64-392 0 0,-29 66 380 0 0,153-294-557 0 0,-159 305 642 0 0,45-97 76 0 0,-46 96-117 0 0,5-15 243 0 0,-7 22-199 0 0,0 0-1 0 0,0 0 0 0 0,0 0 1 0 0,0 0-1 0 0,0 0 0 0 0,0 0 1 0 0,0 0-1 0 0,0 0 0 0 0,0 0 1 0 0,0 0-1 0 0,0-1 0 0 0,0 1 1 0 0,0 0-1 0 0,0 0 0 0 0,0 0 1 0 0,0 0-1 0 0,0 0 1 0 0,0 0-1 0 0,0 0 0 0 0,0 0 1 0 0,0 0-1 0 0,0 0 0 0 0,0 0 1 0 0,0 0-1 0 0,0 0 0 0 0,0 0 1 0 0,0 0-1 0 0,0 0 0 0 0,0 0 1 0 0,0 0-1 0 0,0-1 0 0 0,0 1 1 0 0,0 0-1 0 0,0 0 0 0 0,-1 0 1 0 0,1 0-1 0 0,0 0 1 0 0,0 0-1 0 0,0 0 0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0 0 0,0 0 1 0 0,-10 10 80 0 0,-7 15 4 0 0,15-20-14 0 0,-1 0-1 0 0,0-1 0 0 0,0 1 0 0 0,-1-1 1 0 0,-3 4-1 0 0,-2 1 72 0 0,1-1 0 0 0,0 1 1 0 0,1 1-1 0 0,0 0 0 0 0,1 0 1 0 0,0 0-1 0 0,0 0 0 0 0,1 1 1 0 0,1 0-1 0 0,-7 22 0 0 0,1 0-168 0 0,7-24 8 0 0,0-1 1 0 0,1 1-1 0 0,0 0 1 0 0,0 0-1 0 0,0 14 1 0 0,3-19 10 0 0,1 0-1 0 0,-1 0 1 0 0,1-1 0 0 0,0 1 0 0 0,0 0-1 0 0,1-1 1 0 0,-1 1 0 0 0,4 2-1 0 0,0 4 10 0 0,-2-6 4 0 0,0 0 1 0 0,0 0-1 0 0,0 0 1 0 0,1-1-1 0 0,-1 1 1 0 0,1-1-1 0 0,0 0 1 0 0,0 0-1 0 0,0-1 1 0 0,0 1-1 0 0,1-1 1 0 0,-1 0-1 0 0,1-1 1 0 0,-1 1-1 0 0,1-1 1 0 0,-1 0-1 0 0,1-1 1 0 0,0 1-1 0 0,0-1 1 0 0,-1 0-1 0 0,7-1 1 0 0,11-3-276 0 0,-1-1 0 0 0,38-14 1 0 0,-49 15-41 0 0,-1 0-746 0 0,-1-1 1 0 0,0-1-1 0 0,0 1 0 0 0,0-1 1 0 0,11-11-1 0 0,-7 7-1507 0 0,8-9-2002 0 0,-13 9 2187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24 196 0 0,'-2'-23'16873'0'0,"2"34"-15411"0"0,0 445 1396 0 0,4-379-5332 0 0,5-26-3608 0 0,-9-44 3168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31 333 1908 0 0,'-12'-10'3451'0'0,"-5"-6"3305"0"0,16 15-6603 0 0,1 0 1 0 0,0 0-1 0 0,0 1 1 0 0,-1-1-1 0 0,1 0 1 0 0,0 0 0 0 0,0 0-1 0 0,0 0 1 0 0,0 0-1 0 0,0 1 1 0 0,0-1-1 0 0,0 0 1 0 0,1 0-1 0 0,-1 0 1 0 0,0 0 0 0 0,0 1-1 0 0,1-1 1 0 0,-1 0-1 0 0,0 0 1 0 0,1 1-1 0 0,-1-1 1 0 0,1 0-1 0 0,-1 0 1 0 0,1 1 0 0 0,-1-1-1 0 0,1 0 1 0 0,0 0-1 0 0,11-10 49 0 0,0 1-1 0 0,0 0 1 0 0,1 0-1 0 0,1 1 1 0 0,16-8-1 0 0,-12 7-215 0 0,124-82-2439 0 0,-62 40-1982 0 0,1 2-3536 0 0,-59 37 5597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217 136 1860 0 0,'-3'-29'12666'0'0,"3"29"-12418"0"0,22 2 219 0 0,-17 1-454 0 0,0 1 0 0 0,0-1 0 0 0,0 1 0 0 0,-1 0-1 0 0,1 0 1 0 0,-1 0 0 0 0,0 1 0 0 0,5 8 0 0 0,-7-11 6 0 0,-1 1 1 0 0,1-1 0 0 0,-1 1 0 0 0,0-1 0 0 0,0 1 0 0 0,0 0 0 0 0,-1-1 0 0 0,1 1 0 0 0,-1 0-1 0 0,1 0 1 0 0,-1 0 0 0 0,0-1 0 0 0,0 1 0 0 0,0 0 0 0 0,0 0 0 0 0,-1-1 0 0 0,1 1 0 0 0,-1 0-1 0 0,0 0 1 0 0,1-1 0 0 0,-3 5 0 0 0,-2 0 47 0 0,0 0-1 0 0,0 0 1 0 0,0-1-1 0 0,-1 0 1 0 0,1 0-1 0 0,-2 0 1 0 0,1-1 0 0 0,-1 0-1 0 0,1 0 1 0 0,-1 0-1 0 0,0-1 1 0 0,-1 0-1 0 0,1-1 1 0 0,-1 0 0 0 0,0 0-1 0 0,0 0 1 0 0,-11 1-1 0 0,15-3-53 0 0,0-1-1 0 0,1 1 0 0 0,-1-1 1 0 0,1 0-1 0 0,-1-1 1 0 0,1 1-1 0 0,-1 0 0 0 0,0-1 1 0 0,1 0-1 0 0,-1 0 0 0 0,1 0 1 0 0,0 0-1 0 0,-1-1 1 0 0,1 0-1 0 0,0 1 0 0 0,0-1 1 0 0,0 0-1 0 0,0 0 1 0 0,0 0-1 0 0,1-1 0 0 0,-1 1 1 0 0,0-1-1 0 0,1 0 0 0 0,0 1 1 0 0,-3-5-1 0 0,3 3-20 0 0,-1-1-1 0 0,0 0 1 0 0,1-1-1 0 0,0 1 0 0 0,0 0 1 0 0,1-1-1 0 0,-1 1 1 0 0,1-1-1 0 0,0 1 0 0 0,1-1 1 0 0,-1 1-1 0 0,1-1 1 0 0,0 0-1 0 0,0 1 1 0 0,2-8-1 0 0,1 1-39 0 0,0 0 1 0 0,0 1-1 0 0,2-1 1 0 0,-1 1 0 0 0,1 0-1 0 0,13-20 1 0 0,-13 24 14 0 0,-1 1 0 0 0,1 0 1 0 0,0 0-1 0 0,0 0 1 0 0,1 1-1 0 0,-1 0 0 0 0,1 0 1 0 0,1 0-1 0 0,-1 1 1 0 0,0-1-1 0 0,14-5 1 0 0,-17 9 22 0 0,-1 0 1 0 0,1 1 0 0 0,-1-1 0 0 0,1 0-1 0 0,0 1 1 0 0,-1 0 0 0 0,1-1 0 0 0,0 1-1 0 0,0 0 1 0 0,-1 0 0 0 0,1 1 0 0 0,0-1-1 0 0,-1 1 1 0 0,1-1 0 0 0,0 1 0 0 0,-1 0-1 0 0,1 0 1 0 0,2 1 0 0 0,-1 1 6 0 0,0-1 1 0 0,0 1-1 0 0,-1 0 0 0 0,1 0 1 0 0,-1 0-1 0 0,1 1 0 0 0,-1-1 1 0 0,0 1-1 0 0,4 6 0 0 0,0 3 20 0 0,0-1 0 0 0,-2 1 0 0 0,1 0 0 0 0,-1 1 0 0 0,-1-1 0 0 0,3 15-1 0 0,-1 11 40 0 0,-1 0 0 0 0,-2 0 0 0 0,-2 0 0 0 0,-7 77-1 0 0,0-65 7 0 0,-3-1-1 0 0,-2 0 0 0 0,-24 65 1 0 0,27-91-11 0 0,-1-1 1 0 0,-2 0-1 0 0,0 0 1 0 0,-2-1 0 0 0,0-1-1 0 0,-2 0 1 0 0,0-1 0 0 0,-1-1-1 0 0,-1 0 1 0 0,-24 21 0 0 0,39-38-33 0 0,0 0 1 0 0,-1-1 0 0 0,1 1 0 0 0,-1-1 0 0 0,0 1-1 0 0,1-1 1 0 0,-1 0 0 0 0,0 0 0 0 0,0 0 0 0 0,0 0-1 0 0,0 0 1 0 0,0-1 0 0 0,-5 1 0 0 0,6-1-15 0 0,1 0 0 0 0,-1 0-1 0 0,1-1 1 0 0,-1 1 0 0 0,1-1 0 0 0,-1 1 0 0 0,1-1 0 0 0,-1 0 0 0 0,1 0 0 0 0,-1 1 0 0 0,1-1-1 0 0,0 0 1 0 0,0 0 0 0 0,-1 0 0 0 0,1 0 0 0 0,0-1 0 0 0,0 1 0 0 0,0 0 0 0 0,0 0-1 0 0,0-1 1 0 0,1 1 0 0 0,-1 0 0 0 0,0-1 0 0 0,0 1 0 0 0,1-1 0 0 0,-1 1 0 0 0,0-3 0 0 0,-2-9-33 0 0,0 1 1 0 0,1-1-1 0 0,0 0 1 0 0,1 0 0 0 0,0 0-1 0 0,1 0 1 0 0,1-1-1 0 0,0 1 1 0 0,3-15 0 0 0,-1 12-31 0 0,1 0 0 0 0,1 0 1 0 0,0 0-1 0 0,1 1 1 0 0,0 0-1 0 0,17-28 0 0 0,-20 39 40 0 0,0 0 0 0 0,0-1 0 0 0,1 1-1 0 0,-1 0 1 0 0,1 1 0 0 0,0-1 0 0 0,0 1-1 0 0,0-1 1 0 0,1 1 0 0 0,-1 0 0 0 0,1 1-1 0 0,0-1 1 0 0,-1 1 0 0 0,1 0 0 0 0,0 0-1 0 0,0 0 1 0 0,0 1 0 0 0,1 0 0 0 0,6-1-1 0 0,-5 2 7 0 0,1 0-1 0 0,0 0 0 0 0,-1 1 0 0 0,1 0 0 0 0,-1 0 1 0 0,1 1-1 0 0,-1 0 0 0 0,1 0 0 0 0,-1 1 0 0 0,0 0 1 0 0,0 0-1 0 0,0 1 0 0 0,6 4 0 0 0,14 10-19 0 0,28 26-1 0 0,-35-26-58 0 0,0-2-1 0 0,38 23 0 0 0,-56-38 53 0 0,0-1 1 0 0,1 1-1 0 0,-1 0 0 0 0,0-1 0 0 0,0 1 1 0 0,0-1-1 0 0,0 0 0 0 0,1 0 0 0 0,-1 0 0 0 0,0 0 1 0 0,0 0-1 0 0,1 0 0 0 0,-1-1 0 0 0,0 1 1 0 0,0-1-1 0 0,0 1 0 0 0,0-1 0 0 0,0 0 0 0 0,0 0 1 0 0,0 0-1 0 0,0 0 0 0 0,0 0 0 0 0,0 0 1 0 0,3-4-1 0 0,4-2-171 0 0,0-1 0 0 0,-1-1 0 0 0,11-12 0 0 0,-14 15 106 0 0,17-24-266 0 0,-2-1-1 0 0,-1 0 1 0 0,28-63-1 0 0,23-69 1401 0 0,-66 155 35 0 0,-4 13-471 0 0,-5 23-227 0 0,1 1-102 0 0,3-21-205 0 0,-2 20 119 0 0,1 0 0 0 0,1 1 0 0 0,1-1 0 0 0,2 0 0 0 0,8 48 0 0 0,-10-74-173 0 0,0-1-1 0 0,1 1 0 0 0,-1 0 0 0 0,1 0 1 0 0,-1 0-1 0 0,1-1 0 0 0,0 1 1 0 0,0 0-1 0 0,-1-1 0 0 0,1 1 1 0 0,0-1-1 0 0,1 1 0 0 0,-1-1 0 0 0,0 1 1 0 0,0-1-1 0 0,1 0 0 0 0,-1 0 1 0 0,0 1-1 0 0,1-1 0 0 0,-1 0 1 0 0,4 1-1 0 0,-3-1-1 0 0,0-1 1 0 0,0 0-1 0 0,0 0 0 0 0,0 0 1 0 0,0 0-1 0 0,0 0 1 0 0,0 0-1 0 0,0-1 0 0 0,0 1 1 0 0,0-1-1 0 0,0 1 1 0 0,0-1-1 0 0,-1 0 0 0 0,1 0 1 0 0,0 1-1 0 0,3-3 0 0 0,5-5-9 0 0,1 0-1 0 0,-1-1 0 0 0,-1 0 0 0 0,14-16 0 0 0,-6 4-70 0 0,-2 0 1 0 0,-1 0-1 0 0,-1-2 1 0 0,0 1-1 0 0,16-46 1 0 0,32-126-324 0 0,-58 182 389 0 0,6-29-9 0 0,4-13 63 0 0,-8 91 373 0 0,28 456 3486 0 0,-15-291-3017 0 0,-15-170-801 0 0,24 473 255 0 0,-27-496-337 0 0,-4 96 117 0 0,3-94-81 0 0,-1 0 1 0 0,0-1 0 0 0,-1 1-1 0 0,0-1 1 0 0,0 0 0 0 0,-1 0-1 0 0,-9 16 1 0 0,11-23-21 0 0,0 1-1 0 0,-1-1 1 0 0,1 0-1 0 0,-1 0 1 0 0,0 0-1 0 0,0 0 0 0 0,0 0 1 0 0,0-1-1 0 0,0 1 1 0 0,-1-1-1 0 0,1 0 1 0 0,-1 0-1 0 0,1 0 1 0 0,-7 2-1 0 0,4-3-4 0 0,-1 1 0 0 0,1-1-1 0 0,-1 0 1 0 0,1-1 0 0 0,-1 1-1 0 0,1-1 1 0 0,-1 0-1 0 0,-8-2 1 0 0,-4-2-98 0 0,0 0 0 0 0,0-2 0 0 0,0 0 0 0 0,-34-18 0 0 0,41 19-139 0 0,1-2 0 0 0,0 1 0 0 0,1-1 0 0 0,0-1-1 0 0,0 0 1 0 0,0-1 0 0 0,1 1 0 0 0,0-2 0 0 0,1 1 0 0 0,0-1 0 0 0,-11-19 0 0 0,15 21-146 0 0,0 0 0 0 0,0 1 1 0 0,1-2-1 0 0,0 1 1 0 0,1 0-1 0 0,0 0 1 0 0,0-1-1 0 0,0 0 1 0 0,1 1-1 0 0,1-1 0 0 0,0 0 1 0 0,0 1-1 0 0,0-1 1 0 0,1 0-1 0 0,0 1 1 0 0,1-1-1 0 0,5-15 1 0 0,4-9-3024 0 0,2 1 0 0 0,28-51 1 0 0,-20 51 1007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0 330 992 0 0,'19'-12'5931'0'0,"-14"8"-4513"0"0,-1 1 0 0 0,1 0 0 0 0,0 0 1 0 0,1 0-1 0 0,9-4 0 0 0,99-28 3447 0 0,-100 29-5405 0 0,1 0 1 0 0,-1-1 0 0 0,0-1 0 0 0,19-13 0 0 0,-28 18-165 0 0,0 0 1 0 0,-1-1-1 0 0,0 0 0 0 0,0 0 1 0 0,0 0-1 0 0,0 0 0 0 0,0-1 1 0 0,-1 1-1 0 0,0-1 0 0 0,0 0 1 0 0,0 0-1 0 0,0 0 1 0 0,-1 0-1 0 0,0-1 0 0 0,3-9 1 0 0,-5-2-3116 0 0,0 10 1839 0 0</inkml:trace>
  <inkml:trace contextRef="#ctx0" brushRef="#br0" timeOffset="1">105 83 1268 0 0,'-73'9'11408'0'0,"98"-13"-9988"0"0,9-2-2040 0 0,58-19 0 0 0,30-22-8634 0 0,-101 37 7000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1696 0 0,'0'-2'749'0'0,"-1"0"0"0"0,0 0 0 0 0,1 0 1 0 0,-1 0-1 0 0,0 0 0 0 0,0 0 0 0 0,0 0 0 0 0,-1 0 0 0 0,1 0 0 0 0,0 1 0 0 0,-1-1 0 0 0,1 0 0 0 0,-1 1 1 0 0,-2-3-1 0 0,3 4-622 0 0,0 0 1 0 0,0-1-1 0 0,1 1 1 0 0,-1 0-1 0 0,0-1 1 0 0,0 1 0 0 0,0 0-1 0 0,0 0 1 0 0,0 0-1 0 0,0 0 1 0 0,0 0-1 0 0,0 0 1 0 0,0 0-1 0 0,0 1 1 0 0,0-1-1 0 0,0 0 1 0 0,0 0 0 0 0,0 1-1 0 0,0-1 1 0 0,0 0-1 0 0,0 1 1 0 0,1-1-1 0 0,-1 1 1 0 0,0 0-1 0 0,0-1 1 0 0,0 1 0 0 0,1-1-1 0 0,-1 1 1 0 0,0 0-1 0 0,1 0 1 0 0,-1-1-1 0 0,1 1 1 0 0,-1 0-1 0 0,0 1 1 0 0,-12 16 194 0 0,1 1 0 0 0,0 0-1 0 0,2 0 1 0 0,0 1 0 0 0,1 1 0 0 0,1 0 0 0 0,1 0 0 0 0,-4 23 0 0 0,3-3-186 0 0,1 2 0 0 0,2-1 0 0 0,2 54 0 0 0,3-77-115 0 0,1 0 1 0 0,1 0 0 0 0,0 0-1 0 0,2 0 1 0 0,6 20-1 0 0,-8-32-22 0 0,1 1-1 0 0,0-1 0 0 0,0 1 1 0 0,1-1-1 0 0,0 0 0 0 0,0 0 1 0 0,0-1-1 0 0,1 1 0 0 0,0-1 1 0 0,0 0-1 0 0,1 0 1 0 0,0-1-1 0 0,0 1 0 0 0,12 7 1 0 0,-13-10-1 0 0,0-1 1 0 0,0 0 0 0 0,0 0 0 0 0,0 0-1 0 0,1-1 1 0 0,-1 1 0 0 0,0-1 0 0 0,1 0-1 0 0,-1-1 1 0 0,1 0 0 0 0,-1 1 0 0 0,1-2 0 0 0,6 0-1 0 0,-3 0-2 0 0,0-2 0 0 0,1 1 0 0 0,-1-1 1 0 0,0 0-1 0 0,0-1 0 0 0,-1 0 0 0 0,10-6 0 0 0,-1-1-3 0 0,0-1 1 0 0,-1 0 0 0 0,0-1 0 0 0,-1-1-1 0 0,-1-1 1 0 0,19-24 0 0 0,-21 22 11 0 0,0 0 0 0 0,-2-1 0 0 0,0 0 0 0 0,-1 0-1 0 0,-1-1 1 0 0,-1 0 0 0 0,-1 0 0 0 0,0-1 0 0 0,-1 0 0 0 0,-1 0 0 0 0,-1 0 0 0 0,-1 0 0 0 0,-1-1 0 0 0,-1 1 0 0 0,-2-21 0 0 0,0 22-9 0 0,-1 1 1 0 0,-1-1-1 0 0,0 1 1 0 0,-2 0-1 0 0,0 0 0 0 0,-16-31 1 0 0,20 44-75 0 0,-1 1-1 0 0,1-1 1 0 0,-1 1-1 0 0,0 0 1 0 0,-1 0-1 0 0,1 1 1 0 0,0-1-1 0 0,-1 0 1 0 0,0 1-1 0 0,0 0 1 0 0,0 0-1 0 0,0 0 1 0 0,0 1 0 0 0,-1-1-1 0 0,1 1 1 0 0,-1 0-1 0 0,0 0 1 0 0,0 1-1 0 0,1-1 1 0 0,-1 1-1 0 0,0 0 1 0 0,0 1-1 0 0,0-1 1 0 0,0 1-1 0 0,0 0 1 0 0,0 0 0 0 0,0 0-1 0 0,0 1 1 0 0,0 0-1 0 0,-7 1 1 0 0,0 2-531 0 0,-1 1 0 0 0,1 0 1 0 0,0 0-1 0 0,0 1 0 0 0,1 1 1 0 0,-1 0-1 0 0,2 0 0 0 0,-1 1 0 0 0,-11 12 1 0 0,-7 8-3550 0 0,-42 54 1 0 0,39-43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0 832 0 0,'-3'5'14903'0'0,"-10"19"-13228"0"0,-5 9-822 0 0,-25 35-1 0 0,12-21-673 0 0,-38 75-1037 0 0,17-28-3277 0 0,15-19-5018 0 0,31-60 6577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259 119 1588 0 0,'6'-10'2368'0'0,"0"0"0"0"0,-1-1 0 0 0,3-11 0 0 0,-7 18-1763 0 0,0 0-1 0 0,0 0 0 0 0,0 0 1 0 0,-1 0-1 0 0,0 0 0 0 0,1 1 0 0 0,-2-1 1 0 0,1 0-1 0 0,0 0 0 0 0,-1 0 1 0 0,1 0-1 0 0,-1 0 0 0 0,-2-4 0 0 0,3 8-540 0 0,0-1-1 0 0,0 1 0 0 0,0 0 0 0 0,0-1 0 0 0,-1 1 1 0 0,1 0-1 0 0,0-1 0 0 0,0 1 0 0 0,-1 0 0 0 0,1-1 1 0 0,0 1-1 0 0,0 0 0 0 0,-1-1 0 0 0,1 1 0 0 0,0 0 0 0 0,-1 0 1 0 0,1-1-1 0 0,0 1 0 0 0,-1 0 0 0 0,1 0 0 0 0,-1 0 1 0 0,1 0-1 0 0,0-1 0 0 0,-1 1 0 0 0,1 0 0 0 0,-1 0 1 0 0,1 0-1 0 0,0 0 0 0 0,-1 0 0 0 0,1 0 0 0 0,-1 0 1 0 0,-15 7 593 0 0,-13 19-641 0 0,27-24 59 0 0,-24 27-111 0 0,0 2 0 0 0,2 0 0 0 0,2 2 0 0 0,1 1 0 0 0,1 0 0 0 0,-17 43 0 0 0,26-53-6 0 0,2 1 0 0 0,0 1 1 0 0,-5 30-1 0 0,12-45 23 0 0,0-1 0 0 0,1 1 0 0 0,0 0 0 0 0,1-1 0 0 0,0 1 0 0 0,0 0 0 0 0,1-1 0 0 0,1 1 0 0 0,0-1 0 0 0,6 20 0 0 0,-6-26 18 0 0,0 0 1 0 0,0-1-1 0 0,0 1 0 0 0,0-1 0 0 0,1 0 0 0 0,0 0 0 0 0,-1 0 0 0 0,1 0 1 0 0,0 0-1 0 0,1 0 0 0 0,-1-1 0 0 0,0 1 0 0 0,1-1 0 0 0,-1 0 0 0 0,1 0 1 0 0,0 0-1 0 0,0-1 0 0 0,-1 1 0 0 0,1-1 0 0 0,0 0 0 0 0,0 0 0 0 0,1 0 1 0 0,-1-1-1 0 0,0 0 0 0 0,0 1 0 0 0,6-2 0 0 0,11 0-190 0 0,-1 0 0 0 0,1-2 0 0 0,38-10 0 0 0,-58 13 184 0 0,53-15-1640 0 0,0-3 0 0 0,51-24 0 0 0,98-59-11001 0 0,-170 83 10080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86 277 984 0 0,'0'0'9508'0'0,"22"-13"-5898"0"0,-17 10-4072 0 0,0-1 0 0 0,0 1-1 0 0,0 1 1 0 0,0-1 0 0 0,6-2 0 0 0,20-11-7229 0 0,-25 11 5465 0 0</inkml:trace>
  <inkml:trace contextRef="#ctx0" brushRef="#br0" timeOffset="1">46 117 316 0 0,'-16'-3'4542'0'0,"13"3"-3686"0"0,1-1 0 0 0,-1 1 0 0 0,1-1-1 0 0,-1 1 1 0 0,1-1 0 0 0,-1 0 0 0 0,1 0-1 0 0,-1 0 1 0 0,-4-3 1232 0 0,29-10 38 0 0,104-29-5343 0 0,1 3-7498 0 0,-103 33 8321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56 1192 0 0,'-2'-4'796'0'0,"1"1"0"0"0,-1-1 1 0 0,0 1-1 0 0,0 0 0 0 0,-1 0 0 0 0,1 0 0 0 0,-1 0 0 0 0,-5-5 1 0 0,6 6-493 0 0,0 1-1 0 0,0-1 1 0 0,0 1 0 0 0,-1 0 0 0 0,1 0 0 0 0,0 0 0 0 0,-1 0 0 0 0,1 0 0 0 0,0 1 0 0 0,-1-1 0 0 0,-4 0 0 0 0,4 1-177 0 0,-1 0 0 0 0,0 1 0 0 0,0-1 0 0 0,0 1 1 0 0,1 0-1 0 0,-1 0 0 0 0,0 0 0 0 0,1 0 0 0 0,-1 1 0 0 0,0-1 0 0 0,1 1 1 0 0,0 0-1 0 0,-1 0 0 0 0,1 0 0 0 0,0 1 0 0 0,0-1 0 0 0,-5 6 0 0 0,-5 6 50 0 0,0 1 0 0 0,1 0 0 0 0,1 1 0 0 0,-15 26 0 0 0,-27 74 306 0 0,46-95-410 0 0,0 0-1 0 0,2 0 0 0 0,0 1 1 0 0,1 0-1 0 0,2-1 0 0 0,0 1 1 0 0,1 0-1 0 0,1 0 0 0 0,1 0 1 0 0,7 38-1 0 0,-8-55-49 0 0,1 0 0 0 0,1-1 0 0 0,-1 1 0 0 0,1-1 0 0 0,-1 1 0 0 0,1-1 0 0 0,1 0 0 0 0,-1 1 0 0 0,0-1 0 0 0,1 0 0 0 0,0-1 0 0 0,0 1 0 0 0,0 0 0 0 0,1-1 0 0 0,-1 0 0 0 0,1 0 0 0 0,0 0 0 0 0,-1 0 0 0 0,1 0 0 0 0,1-1 0 0 0,-1 0 0 0 0,0 1 0 0 0,1-2 0 0 0,6 3 0 0 0,-2-2 39 0 0,1 0-1 0 0,0-1 1 0 0,-1 0 0 0 0,1-1-1 0 0,0 0 1 0 0,0-1-1 0 0,0 0 1 0 0,-1 0-1 0 0,1-1 1 0 0,0 0-1 0 0,9-4 1 0 0,18-7 176 0 0,-1-1 1 0 0,-1-1-1 0 0,0-3 1 0 0,58-38-1 0 0,-68 38-38 0 0,0-1 0 0 0,-1-2 0 0 0,-1 0-1 0 0,-1-2 1 0 0,-1 0 0 0 0,26-36 0 0 0,-42 50-123 0 0,1 0-1 0 0,-1 0 1 0 0,0 0 0 0 0,-1-1-1 0 0,0 0 1 0 0,-1 0 0 0 0,0 0-1 0 0,-1 0 1 0 0,1 0 0 0 0,-2-1-1 0 0,0 1 1 0 0,0-17 0 0 0,-1 20-56 0 0,-1 0 1 0 0,0 0-1 0 0,0 0 0 0 0,-1 0 1 0 0,0 0-1 0 0,0 0 1 0 0,-1 1-1 0 0,0-1 1 0 0,0 1-1 0 0,0 0 0 0 0,-1 0 1 0 0,0 0-1 0 0,0 0 1 0 0,0 1-1 0 0,-1-1 1 0 0,0 1-1 0 0,0 0 1 0 0,0 1-1 0 0,-9-7 0 0 0,5 5-52 0 0,0 1 0 0 0,0 0 0 0 0,0 0 0 0 0,-1 1 0 0 0,0 1 0 0 0,1-1 0 0 0,-1 2 0 0 0,-17-4-1 0 0,10 4-106 0 0,1 1-1 0 0,-1 1 0 0 0,1 0 0 0 0,-32 5 0 0 0,13 2-375 0 0,0 2-1 0 0,0 1 1 0 0,0 2-1 0 0,-39 20 1 0 0,19-5-2336 0 0,-98 66-1 0 0,-40 51-5643 0 0,132-98 5836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256 188 1012 0 0,'0'-114'12547'0'0,"0"114"-12471"0"0,0 0 1 0 0,0 0 0 0 0,0 0 0 0 0,0 0 0 0 0,0 0 0 0 0,0 0 0 0 0,0-1 0 0 0,0 1-1 0 0,0 0 1 0 0,0 0 0 0 0,0 0 0 0 0,0 0 0 0 0,0 0 0 0 0,0 0 0 0 0,0-1 0 0 0,0 1-1 0 0,0 0 1 0 0,0 0 0 0 0,0 0 0 0 0,0 0 0 0 0,0 0 0 0 0,0 0 0 0 0,-1 0-1 0 0,1-1 463 0 0,0 1-463 0 0,0 0 1 0 0,0 0 0 0 0,0 0 0 0 0,-1 0 0 0 0,1 0 0 0 0,0 0 0 0 0,0 0 0 0 0,0-1-1 0 0,0 1 1 0 0,0 0 0 0 0,0 0 0 0 0,0 0 0 0 0,-1 0 0 0 0,1 0 0 0 0,0 0 0 0 0,0 0-1 0 0,0 0 1 0 0,0 0 0 0 0,0 0 0 0 0,0 0 0 0 0,-1 0 0 0 0,-6 6 1131 0 0,-4 12-1194 0 0,8 10-113 0 0,1-1 1 0 0,1 1-1 0 0,2-1 1 0 0,7 52-1 0 0,-8-79 99 0 0,2 22-41 0 0,2 0 1 0 0,0 0 0 0 0,2-1-1 0 0,0 1 1 0 0,1-1 0 0 0,2 0-1 0 0,0-1 1 0 0,1 0 0 0 0,24 36-1 0 0,-32-53 17 0 0,0-1-1 0 0,0 1 0 0 0,1-1 1 0 0,-1 1-1 0 0,1-1 0 0 0,-1 0 0 0 0,1 0 1 0 0,0 0-1 0 0,-1 0 0 0 0,1-1 1 0 0,0 1-1 0 0,0-1 0 0 0,0 1 1 0 0,0-1-1 0 0,1 0 0 0 0,-1-1 1 0 0,0 1-1 0 0,0 0 0 0 0,1-1 1 0 0,-1 0-1 0 0,0 1 0 0 0,1-2 0 0 0,-1 1 1 0 0,0 0-1 0 0,1 0 0 0 0,-1-1 1 0 0,0 0-1 0 0,0 0 0 0 0,0 0 1 0 0,1 0-1 0 0,-1 0 0 0 0,0-1 1 0 0,0 1-1 0 0,4-4 0 0 0,2 0-70 0 0,-1-1-1 0 0,0 0 0 0 0,0-1 1 0 0,0 0-1 0 0,-1 0 0 0 0,0 0 1 0 0,0-1-1 0 0,-1 0 0 0 0,0 0 1 0 0,6-12-1 0 0,2-8 67 0 0,-2-1-1 0 0,0-1 1 0 0,-2 1 0 0 0,-2-2-1 0 0,0 1 1 0 0,-2-1-1 0 0,-1 0 1 0 0,-2 0 0 0 0,-1-1-1 0 0,-4-54 1 0 0,2 81 62 0 0,-1-3 57 0 0,1 1-1 0 0,-1 0 1 0 0,0-1-1 0 0,-1 1 1 0 0,0 0-1 0 0,-4-12 1 0 0,6 19-88 0 0,0 0 0 0 0,0-1 0 0 0,-1 1 0 0 0,1 0 0 0 0,0 0 0 0 0,0 0 0 0 0,0 0 0 0 0,0-1 0 0 0,0 1 0 0 0,0 0 0 0 0,0 0 0 0 0,0 0 0 0 0,-1 0 0 0 0,1 0 0 0 0,0 0 0 0 0,0 0 0 0 0,0-1 0 0 0,0 1 0 0 0,0 0 1 0 0,-1 0-1 0 0,1 0 0 0 0,0 0 0 0 0,0 0 0 0 0,0 0 0 0 0,0 0 0 0 0,-1 0 0 0 0,1 0 0 0 0,0 0 0 0 0,0 0 0 0 0,0 0 0 0 0,-1 0 0 0 0,1 0 0 0 0,0 0 0 0 0,0 0 0 0 0,0 0 0 0 0,0 0 0 0 0,-1 0 0 0 0,1 0 0 0 0,0 0 0 0 0,0 0 0 0 0,0 0 0 0 0,0 1 0 0 0,-1-1 0 0 0,1 0 0 0 0,0 0 0 0 0,0 0 0 0 0,0 0 1 0 0,-8 12-15 0 0,-2 12-64 0 0,3 5 49 0 0,1 1-1 0 0,1-1 0 0 0,1 1 0 0 0,1 43 1 0 0,12 123 315 0 0,-6-146-193 0 0,19 151 367 0 0,0 8-112 0 0,-18-141-274 0 0,7 303 204 0 0,-11-359-251 0 0,-1 1-1 0 0,-1 0 1 0 0,0-1-1 0 0,0 0 1 0 0,-2 1 0 0 0,1-1-1 0 0,-2 0 1 0 0,1 0-1 0 0,-2-1 1 0 0,1 0-1 0 0,-2 0 1 0 0,1 0-1 0 0,-2 0 1 0 0,1-1-1 0 0,-1-1 1 0 0,-1 1-1 0 0,0-1 1 0 0,0 0-1 0 0,-17 11 1 0 0,13-12-6 0 0,0-1 0 0 0,0 0-1 0 0,0-1 1 0 0,-1-1 0 0 0,0 0-1 0 0,0-1 1 0 0,0 0 0 0 0,0-1 0 0 0,-1-1-1 0 0,0 0 1 0 0,1-1 0 0 0,-1-1 0 0 0,0 0-1 0 0,1-1 1 0 0,-1 0 0 0 0,1-1 0 0 0,-1-1-1 0 0,1 0 1 0 0,0-1 0 0 0,0-1 0 0 0,0 0-1 0 0,0-1 1 0 0,1-1 0 0 0,0 1 0 0 0,-22-18-1 0 0,26 17-28 0 0,1 0-1 0 0,1 0 1 0 0,0-1-1 0 0,0 0 0 0 0,0 0 1 0 0,1-1-1 0 0,0 0 1 0 0,1 0-1 0 0,0-1 0 0 0,0 1 1 0 0,1-1-1 0 0,1 0 0 0 0,-1 0 1 0 0,-3-20-1 0 0,3 6-31 0 0,1 0-1 0 0,1 1 0 0 0,1-1 1 0 0,1 0-1 0 0,5-38 1 0 0,1 24-104 0 0,2 0 0 0 0,2 0 1 0 0,1 1-1 0 0,2 1 1 0 0,1 0-1 0 0,27-48 0 0 0,-29 64-259 0 0,0 0-1 0 0,2 1 0 0 0,1 0 0 0 0,0 1 1 0 0,1 1-1 0 0,1 0 0 0 0,0 2 0 0 0,23-17 1 0 0,-16 16-2121 0 0,0 1 1 0 0,1 1 0 0 0,43-17 0 0 0,-44 21 263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1208 0 0,'13'-13'8820'0'0,"-1"2"-6043"0"0,-8 7-2628 0 0,1 1-1 0 0,-1 0 1 0 0,1 0 0 0 0,-1 0 0 0 0,8-3 0 0 0,108-48-153 0 0,-78 35-4344 0 0,-26 6-2200 0 0,-13 9 4442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43 142 380 0 0,'-15'-3'3253'0'0,"12"3"-2761"0"0,1-1 0 0 0,0 1 0 0 0,0 0 0 0 0,0-1 0 0 0,0 1-1 0 0,0-1 1 0 0,0 0 0 0 0,0 0 0 0 0,1 0 0 0 0,-1 0 0 0 0,-2-1 0 0 0,4 2-401 0 0,-1 0 1 0 0,1-1-1 0 0,0 1 1 0 0,0 0 0 0 0,0 0-1 0 0,0-1 1 0 0,0 1-1 0 0,0 0 1 0 0,-1 0 0 0 0,1-1-1 0 0,0 1 1 0 0,0 0-1 0 0,0 0 1 0 0,0-1 0 0 0,0 1-1 0 0,0 0 1 0 0,0-1-1 0 0,0 1 1 0 0,0 0 0 0 0,0 0-1 0 0,0-1 1 0 0,0 1-1 0 0,0 0 1 0 0,0 0 0 0 0,1-1-1 0 0,-1 1 1 0 0,0 0-1 0 0,0 0 1 0 0,0-1 0 0 0,0 1-1 0 0,0 0 1 0 0,0 0-1 0 0,1-1 1 0 0,-1 1 0 0 0,0 0-1 0 0,0 0 1 0 0,1-1-1 0 0,13-10 1367 0 0,17-5-623 0 0,20-8-483 0 0,60-24-1577 0 0,-96 43-1264 0 0,0 1 0 0 0,0 0-1 0 0,19-1 1 0 0,-21 3 122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141 148 168 0 0,'0'0'299'0'0,"1"0"0"0"0,0-1-1 0 0,-1 1 1 0 0,1 0 0 0 0,0 0 0 0 0,0 0 0 0 0,-1 0-1 0 0,1 0 1 0 0,0 0 0 0 0,0 1 0 0 0,-1-1 0 0 0,1 0-1 0 0,0 0 1 0 0,-1 0 0 0 0,1 1 0 0 0,0-1 0 0 0,0 0-1 0 0,-1 1 1 0 0,1-1 0 0 0,-1 1 0 0 0,1-1 0 0 0,0 1-1 0 0,-1-1 1 0 0,1 1 0 0 0,-1-1 0 0 0,1 1 0 0 0,-1-1-1 0 0,0 1 1 0 0,1 0 0 0 0,-1-1 0 0 0,1 1 0 0 0,-1 0-1 0 0,0 0 1 0 0,0 1-193 0 0,0-1-1 0 0,0 1 1 0 0,0 0-1 0 0,-1-1 1 0 0,1 1-1 0 0,-1 0 1 0 0,1-1 0 0 0,-1 1-1 0 0,0-1 1 0 0,0 1-1 0 0,1-1 1 0 0,-1 1-1 0 0,0-1 1 0 0,-2 2-1 0 0,1 0-135 0 0,1-1 137 0 0,-1 0-1 0 0,1 1 1 0 0,-1-1-1 0 0,0 0 1 0 0,0 0-1 0 0,0 0 1 0 0,0 0-1 0 0,-1 0 1 0 0,-2 1-1 0 0,3-2-39 0 0,0-1 0 0 0,0 1-1 0 0,0-1 1 0 0,0 0-1 0 0,0 0 1 0 0,0 0-1 0 0,0 0 1 0 0,0 0 0 0 0,0 0-1 0 0,0 0 1 0 0,0-1-1 0 0,0 1 1 0 0,1-1-1 0 0,-1 0 1 0 0,-4-1 0 0 0,-59-23 448 0 0,64 24-461 0 0,0-1-1 0 0,0 0 1 0 0,1 0 0 0 0,-1 0-1 0 0,0-1 1 0 0,1 1 0 0 0,0 0-1 0 0,-1 0 1 0 0,1 0 0 0 0,0 0-1 0 0,0 0 1 0 0,0-1 0 0 0,1-3-1 0 0,-1 1 307 0 0,1 2-283 0 0,0 0 0 0 0,0 1 0 0 0,0 0 0 0 0,0-1 0 0 0,0 1 0 0 0,1-1 0 0 0,-1 1 0 0 0,1 0 0 0 0,0 0 0 0 0,-1 0 0 0 0,1 0 0 0 0,0 0 0 0 0,0 0 1 0 0,0 1-1 0 0,1-1 0 0 0,-1 1 0 0 0,0-1 0 0 0,0 1 0 0 0,5-2 0 0 0,2-2 25 0 0,0 1 0 0 0,0 0 1 0 0,0 1-1 0 0,17-4 0 0 0,-22 6-91 0 0,1 0 0 0 0,-1 1 0 0 0,0 0 0 0 0,1 0 0 0 0,-1 0 0 0 0,0 0 0 0 0,0 1 0 0 0,1-1 0 0 0,-1 1 1 0 0,0 0-1 0 0,0 0 0 0 0,0 1 0 0 0,0-1 0 0 0,0 1 0 0 0,6 4 0 0 0,-5-3-8 0 0,0 1 0 0 0,-1 0 0 0 0,1 0 1 0 0,-1 0-1 0 0,0 1 0 0 0,0 0 0 0 0,-1-1 0 0 0,1 1 1 0 0,-1 0-1 0 0,4 11 0 0 0,1 2 10 0 0,-2 0-1 0 0,0 0 1 0 0,-1 1-1 0 0,-1-1 1 0 0,0 1-1 0 0,1 36 1 0 0,-5-29-7 0 0,0 1 1 0 0,-2-1-1 0 0,-1 0 1 0 0,-9 38-1 0 0,8-50-2 0 0,-1-1 0 0 0,0 1 0 0 0,0-1 1 0 0,-2-1-1 0 0,1 1 0 0 0,-2-1 0 0 0,0 0 0 0 0,0-1 0 0 0,-1 0 0 0 0,-10 10 1 0 0,-3 1 30 0 0,-1-2 1 0 0,-1 0-1 0 0,-39 23 1 0 0,62-42-41 0 0,0 0 1 0 0,-1 0-1 0 0,1 0 0 0 0,-1 0 1 0 0,1-1-1 0 0,-1 1 0 0 0,0 0 1 0 0,1-1-1 0 0,-1 1 1 0 0,1-1-1 0 0,-1 0 0 0 0,0 1 1 0 0,0-1-1 0 0,1 0 0 0 0,-1 0 1 0 0,0 0-1 0 0,1 0 0 0 0,-1 0 1 0 0,0-1-1 0 0,-2 0 0 0 0,3 1-12 0 0,0-1 0 0 0,0 0 0 0 0,0 0 0 0 0,0 0 0 0 0,0 0 0 0 0,1 0 0 0 0,-1 0 0 0 0,0 0 0 0 0,1 0 0 0 0,-1 0 0 0 0,1 0 0 0 0,-1 0 0 0 0,1-1 0 0 0,-1 1 0 0 0,1 0 1 0 0,0 0-1 0 0,0 0 0 0 0,0-1 0 0 0,-1 1 0 0 0,1 0 0 0 0,0 0 0 0 0,0-1 0 0 0,1 1 0 0 0,-1 0 0 0 0,0 0 0 0 0,0 0 0 0 0,1-1 0 0 0,-1 1 0 0 0,1-1 0 0 0,8-32-382 0 0,1 2 1 0 0,24-55 0 0 0,40-58-241 0 0,-72 141 622 0 0,169-302-87 0 0,-118 218 651 0 0,-46 77-258 0 0,-9 14-76 0 0,-12 22-119 0 0,-114 312 225 0 0,96-212-234 0 0,29-106-92 0 0,1 1 0 0 0,0-1 0 0 0,1 1-1 0 0,3 30 1 0 0,-2-48 3 0 0,1 1 0 0 0,-1-1 0 0 0,0 1-1 0 0,1-1 1 0 0,-1 0 0 0 0,1 1 0 0 0,0-1 0 0 0,0 0 0 0 0,0 1-1 0 0,0-1 1 0 0,0 0 0 0 0,0 0 0 0 0,1 0 0 0 0,-1 0-1 0 0,1 0 1 0 0,-1 0 0 0 0,1 0 0 0 0,0 0 0 0 0,0-1-1 0 0,0 1 1 0 0,3 1 0 0 0,-2-1-27 0 0,1-1-1 0 0,-1 0 0 0 0,0 0 1 0 0,1-1-1 0 0,-1 1 1 0 0,0-1-1 0 0,1 0 0 0 0,-1 1 1 0 0,1-2-1 0 0,-1 1 1 0 0,1 0-1 0 0,-1-1 0 0 0,6-1 1 0 0,5-2-329 0 0,1-1 1 0 0,-2-1 0 0 0,1 0-1 0 0,-1-1 1 0 0,0 0-1 0 0,13-10 1 0 0,-10 6-1025 0 0,-1-2-1 0 0,14-14 1 0 0,-17 15-1152 0 0,-1-1-1 0 0,16-24 1 0 0,-16 20 246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25 144 0 0,'4'-4'1465'0'0,"-2"2"-785"0"0,0 0 1 0 0,-1 0-1 0 0,1 0 0 0 0,0 1 0 0 0,0-1 1 0 0,0 1-1 0 0,0 0 0 0 0,1-1 1 0 0,-1 1-1 0 0,0 0 0 0 0,0 0 0 0 0,1 0 1 0 0,3 0-1 0 0,-5 1-651 0 0,-1 0 1 0 0,1 1-1 0 0,-1-1 0 0 0,0 0 1 0 0,1 1-1 0 0,-1-1 0 0 0,0 0 1 0 0,1 1-1 0 0,-1-1 0 0 0,0 1 1 0 0,0-1-1 0 0,1 0 0 0 0,-1 1 1 0 0,0-1-1 0 0,0 1 0 0 0,0-1 1 0 0,0 1-1 0 0,1-1 0 0 0,-1 1 1 0 0,0-1-1 0 0,0 1 0 0 0,0-1 1 0 0,0 1-1 0 0,0-1 1 0 0,0 2-1 0 0,0 15 108 0 0,0-14-69 0 0,0 32 201 0 0,1 0-146 0 0,-2 0-1 0 0,-6 41 1 0 0,6-67-117 0 0,-1 0 1 0 0,0 0-1 0 0,0-1 0 0 0,-1 1 0 0 0,0 0 0 0 0,-1-1 0 0 0,0 0 1 0 0,0 0-1 0 0,-1 0 0 0 0,0 0 0 0 0,0-1 0 0 0,-1 1 0 0 0,-9 8 0 0 0,13-14-11 0 0,0 0 0 0 0,-1 0 0 0 0,1 0 0 0 0,-1 0-1 0 0,1-1 1 0 0,-1 1 0 0 0,1-1 0 0 0,-1 0-1 0 0,0 1 1 0 0,0-2 0 0 0,1 1 0 0 0,-1 0-1 0 0,0 0 1 0 0,0-1 0 0 0,0 1 0 0 0,0-1 0 0 0,0 0-1 0 0,-6-1 1 0 0,5 1-15 0 0,1-1 0 0 0,-1-1 0 0 0,0 1 0 0 0,0-1 0 0 0,0 1 0 0 0,1-1 0 0 0,-1 0-1 0 0,1 0 1 0 0,0-1 0 0 0,-1 1 0 0 0,1-1 0 0 0,-4-4 0 0 0,1 1-20 0 0,-1-2 1 0 0,2 1-1 0 0,-1-1 1 0 0,1 0-1 0 0,0 0 0 0 0,1-1 1 0 0,0 1-1 0 0,0-1 0 0 0,1 0 1 0 0,0 0-1 0 0,-2-11 0 0 0,4 12 22 0 0,0 0-1 0 0,1 0 0 0 0,1 0 1 0 0,-1 0-1 0 0,1 0 0 0 0,0 0 0 0 0,1 0 1 0 0,0 0-1 0 0,0 0 0 0 0,1 1 0 0 0,0-1 1 0 0,0 1-1 0 0,0 0 0 0 0,6-8 1 0 0,-5 9 10 0 0,-1 1 0 0 0,1 0 0 0 0,0 0 0 0 0,0 0 0 0 0,1 0 0 0 0,-1 1 0 0 0,1-1 0 0 0,0 1 0 0 0,1 1 0 0 0,-1-1 0 0 0,1 1 0 0 0,-1 0 1 0 0,1 0-1 0 0,0 0 0 0 0,0 1 0 0 0,0 0 0 0 0,0 0 0 0 0,8-1 0 0 0,-12 3 15 0 0,1 0 0 0 0,0 0 0 0 0,0 0 0 0 0,0 0 0 0 0,0 0 0 0 0,0 1 0 0 0,-1-1 0 0 0,1 1 0 0 0,0 0 0 0 0,0 0 0 0 0,-1 0 0 0 0,1 0 1 0 0,0 0-1 0 0,4 4 0 0 0,-2-2 9 0 0,-1 1 1 0 0,0 0 0 0 0,0-1-1 0 0,0 2 1 0 0,0-1 0 0 0,-1 0-1 0 0,4 7 1 0 0,1 3 35 0 0,0 2-1 0 0,-1-1 1 0 0,-1 1 0 0 0,5 17-1 0 0,-4-7 23 0 0,-2 0-1 0 0,0 1 0 0 0,-2 0 0 0 0,-1-1 0 0 0,-1 1 1 0 0,-2 0-1 0 0,-4 36 0 0 0,-1-20 57 0 0,-3 0 0 0 0,-1 0 0 0 0,-28 73 0 0 0,19-70-31 0 0,-2-1-1 0 0,-39 62 1 0 0,46-85-106 0 0,-1-1 0 0 0,-1 0 0 0 0,-1-1 0 0 0,0-1 0 0 0,-2-1 0 0 0,-30 24 0 0 0,42-37-33 0 0,0 0 0 0 0,-1 0 1 0 0,1-1-1 0 0,-1 0 0 0 0,0 0 0 0 0,-16 4 0 0 0,21-7 16 0 0,0 0 0 0 0,0-1 0 0 0,0 0 0 0 0,0 0 0 0 0,0 0 0 0 0,0 0 0 0 0,0 0 0 0 0,0 0 0 0 0,0-1 0 0 0,0 1 0 0 0,0-1 0 0 0,0 0 0 0 0,0 0 0 0 0,0 0 0 0 0,0 0 0 0 0,0-1 0 0 0,1 1 0 0 0,-1-1 0 0 0,0 0 0 0 0,1 0 0 0 0,0 0 0 0 0,-5-4 0 0 0,1-2-36 0 0,-1 0 0 0 0,1-1 0 0 0,0 0 0 0 0,1 0 0 0 0,0 0 0 0 0,1-1 0 0 0,0 0 0 0 0,0 0 0 0 0,1 0 0 0 0,0 0 0 0 0,1-1 1 0 0,0 1-1 0 0,-1-19 0 0 0,2 10 3 0 0,1-1 1 0 0,0 1 0 0 0,1-1-1 0 0,2 1 1 0 0,0 0 0 0 0,9-31-1 0 0,-10 42 33 0 0,0 1 0 0 0,1-1 0 0 0,0 1-1 0 0,1 0 1 0 0,0 0 0 0 0,7-11-1 0 0,-9 16 23 0 0,0 0-1 0 0,-1 1 0 0 0,1-1 0 0 0,0 0 0 0 0,0 1 0 0 0,0-1 0 0 0,0 1 0 0 0,0 0 0 0 0,0 0 0 0 0,0 0 1 0 0,1 0-1 0 0,-1 0 0 0 0,0 0 0 0 0,1 0 0 0 0,-1 1 0 0 0,0-1 0 0 0,1 1 0 0 0,-1 0 0 0 0,1 0 0 0 0,-1 0 1 0 0,1 0-1 0 0,-1 0 0 0 0,0 0 0 0 0,1 1 0 0 0,2 0 0 0 0,11 4 49 0 0,-1 1-1 0 0,1 0 1 0 0,-1 1 0 0 0,0 1-1 0 0,-1 1 1 0 0,14 10 0 0 0,1-1 46 0 0,82 56 212 0 0,-54-34-126 0 0,63 32 0 0 0,-118-71-174 0 0,-1 0 0 0 0,1 0 0 0 0,0-1 0 0 0,-1 1 0 0 0,1-1 0 0 0,0 1 0 0 0,-1-1 0 0 0,1 0 0 0 0,0 0 0 0 0,0 0 0 0 0,-1 0 0 0 0,1 0 0 0 0,0 0 0 0 0,0 0 0 0 0,-1-1 0 0 0,1 1 0 0 0,0 0 0 0 0,2-2 0 0 0,-1 0-18 0 0,0 1 0 0 0,1-1 0 0 0,-1 0 0 0 0,0 0 0 0 0,0-1 0 0 0,-1 1 0 0 0,1-1 0 0 0,3-3 0 0 0,4-7-132 0 0,-1 1 1 0 0,-1-1-1 0 0,9-18 0 0 0,-15 26 93 0 0,12-26-777 0 0,-2-1 1 0 0,-2-1-1 0 0,0 0 0 0 0,5-38 0 0 0,-6 29-538 0 0,10-53-2350 0 0,-14 64 2130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56 0 0,'-32'-3'8113'0'0,"35"0"-7913"0"0,-1 1 0 0 0,1-1 0 0 0,0 0 0 0 0,1 1 0 0 0,-1-1 0 0 0,0 1 0 0 0,1 0 0 0 0,-1 0 0 0 0,7-3 0 0 0,-5 3-66 0 0,-4 1-124 0 0,23-12 135 0 0,1 1 1 0 0,40-15-1 0 0,-50 22-588 0 0,14-3-1092 0 0,-7 6-4983 0 0,-17 2 4601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240 226 476 0 0,'-2'2'8410'0'0,"-4"7"-6276"0"0,-9 18-3768 0 0,12-21 2466 0 0,0-3-804 0 0,1 1 0 0 0,0-1 0 0 0,-1 0 0 0 0,0 0-1 0 0,1 0 1 0 0,-1-1 0 0 0,0 1 0 0 0,-1-1 0 0 0,1 1 0 0 0,0-1-1 0 0,-1 0 1 0 0,1 0 0 0 0,-1-1 0 0 0,1 1 0 0 0,-1-1 0 0 0,0 0-1 0 0,0 0 1 0 0,0 0 0 0 0,0 0 0 0 0,-5 0 0 0 0,7-1-9 0 0,-1 0 1 0 0,1 0 0 0 0,0 0-1 0 0,-1 0 1 0 0,1 0-1 0 0,0-1 1 0 0,-1 1 0 0 0,1-1-1 0 0,0 0 1 0 0,0 0-1 0 0,-1 0 1 0 0,1 0 0 0 0,0 0-1 0 0,0 0 1 0 0,0 0-1 0 0,0-1 1 0 0,0 1 0 0 0,1-1-1 0 0,-1 1 1 0 0,0-1-1 0 0,1 0 1 0 0,-1 1 0 0 0,1-1-1 0 0,0 0 1 0 0,-1 0-1 0 0,1 0 1 0 0,0 0 0 0 0,0-1-1 0 0,0 1 1 0 0,1 0-1 0 0,-1 0 1 0 0,0-1 0 0 0,1 1-1 0 0,-1 0 1 0 0,1-4-1 0 0,-1-4 15 0 0,1 0 0 0 0,0-1-1 0 0,0 1 1 0 0,1 0 0 0 0,1 0-1 0 0,0 0 1 0 0,0 0 0 0 0,1 0-1 0 0,0 0 1 0 0,7-14-1 0 0,0 3 163 0 0,1 1 0 0 0,1 0 0 0 0,25-29 0 0 0,-16 23 199 0 0,-20 26-334 0 0,12 14 235 0 0,1 30-212 0 0,-2 1 0 0 0,-2 0 1 0 0,-2 1-1 0 0,-2 0 0 0 0,-2 0 1 0 0,-2 0-1 0 0,-2 1 0 0 0,-2-1 0 0 0,-11 64 1 0 0,7-75-43 0 0,-1-1 0 0 0,-1 0 0 0 0,-2 0 0 0 0,-2-1 0 0 0,-1 0 0 0 0,-1-1 0 0 0,-21 35 0 0 0,-15 5 174 0 0,44-65-175 0 0,1-1-1 0 0,-1 0 0 0 0,0 0 0 0 0,0 0 1 0 0,-1-1-1 0 0,1 0 0 0 0,-1 0 1 0 0,-10 5-1 0 0,17-10-42 0 0,-1 0 0 0 0,0 0-1 0 0,1 1 1 0 0,-1-1 0 0 0,0 0 0 0 0,0 0-1 0 0,1 0 1 0 0,-1 0 0 0 0,0 0-1 0 0,0 0 1 0 0,0 0 0 0 0,1 0 0 0 0,-1 0-1 0 0,0 0 1 0 0,0 0 0 0 0,1 0 0 0 0,-1-1-1 0 0,0 1 1 0 0,1 0 0 0 0,-1-1 0 0 0,0 1-1 0 0,1 0 1 0 0,-1-1 0 0 0,0 1 0 0 0,1-1-1 0 0,-1 1 1 0 0,1-1 0 0 0,-1 1 0 0 0,1-1-1 0 0,-1 1 1 0 0,1-1 0 0 0,-1 0 0 0 0,1 1-1 0 0,-1-1 1 0 0,1 0 0 0 0,0 1 0 0 0,-1-1-1 0 0,1 0 1 0 0,0 1 0 0 0,0-1 0 0 0,0 0-1 0 0,0 0 1 0 0,-1 1 0 0 0,1-1 0 0 0,0-1-1 0 0,-3-40-330 0 0,3 38 289 0 0,2-14-74 0 0,0 0 1 0 0,1 0-1 0 0,0 1 1 0 0,1-1-1 0 0,2 1 1 0 0,-1 0-1 0 0,2 0 0 0 0,0 1 1 0 0,1-1-1 0 0,18-26 1 0 0,-24 41 107 0 0,-1-1 0 0 0,1 0 0 0 0,0 1 0 0 0,0 0 0 0 0,0-1 0 0 0,0 1 1 0 0,1 0-1 0 0,-1 0 0 0 0,0 0 0 0 0,1 0 0 0 0,0 1 0 0 0,-1-1 0 0 0,1 1 0 0 0,0-1 0 0 0,0 1 0 0 0,0 0 1 0 0,0 0-1 0 0,4-1 0 0 0,-3 2 8 0 0,-1 1 0 0 0,1-1 1 0 0,-1 0-1 0 0,1 1 0 0 0,-1 0 0 0 0,1-1 1 0 0,-1 1-1 0 0,0 1 0 0 0,1-1 0 0 0,-1 0 1 0 0,0 1-1 0 0,0 0 0 0 0,0 0 0 0 0,0 0 1 0 0,5 4-1 0 0,6 6 23 0 0,-1 1 1 0 0,17 20-1 0 0,-22-22-13 0 0,0-1 0 0 0,1-1 0 0 0,0 0-1 0 0,1 0 1 0 0,0-1 0 0 0,16 11 0 0 0,-24-18-10 0 0,1 0 1 0 0,-1 1-1 0 0,0-1 0 0 0,1 0 0 0 0,-1-1 0 0 0,1 1 1 0 0,-1 0-1 0 0,1-1 0 0 0,-1 1 0 0 0,1-1 0 0 0,-1 0 1 0 0,1 0-1 0 0,0 0 0 0 0,-1 0 0 0 0,1 0 0 0 0,-1-1 0 0 0,1 1 1 0 0,-1-1-1 0 0,1 0 0 0 0,2 0 0 0 0,-1-1-15 0 0,-1-1 0 0 0,0 1 0 0 0,0 0-1 0 0,0-1 1 0 0,0 1 0 0 0,0-1 0 0 0,0 0 0 0 0,0 0-1 0 0,-1 0 1 0 0,0 0 0 0 0,4-7 0 0 0,0-3-520 0 0,0 1 1 0 0,-1-1-1 0 0,-1 0 1 0 0,0 0-1 0 0,-1 0 0 0 0,3-21 1 0 0,-6 24-911 0 0,1 1-1 0 0,-2 0 1 0 0,-1-12 0 0 0,2 11-505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1100 0 0,'-5'0'13355'0'0,"7"10"-14208"0"0,1 7 881 0 0,2 9 17 0 0,11 38-1 0 0,-13-57-40 0 0,-1 0 0 0 0,1 1 0 0 0,1-1-1 0 0,-1 0 1 0 0,1-1 0 0 0,1 1-1 0 0,-1-1 1 0 0,1 0 0 0 0,10 10 0 0 0,-13-14 0 0 0,1 1 0 0 0,-1-1 0 0 0,1 0 0 0 0,0-1 0 0 0,0 1 1 0 0,0 0-1 0 0,0-1 0 0 0,0 0 0 0 0,0 1 0 0 0,0-1 0 0 0,0 0 1 0 0,1-1-1 0 0,-1 1 0 0 0,0-1 0 0 0,1 1 0 0 0,-1-1 0 0 0,0 0 1 0 0,6-1-1 0 0,-3 0-12 0 0,-1 0 1 0 0,1-1 0 0 0,-1 1 0 0 0,0-2-1 0 0,0 1 1 0 0,1 0 0 0 0,-2-1 0 0 0,1 0-1 0 0,0 0 1 0 0,6-6 0 0 0,-1 0-33 0 0,0-1-1 0 0,0 0 1 0 0,-1-1 0 0 0,0 0-1 0 0,-1 0 1 0 0,0-1 0 0 0,-1 0 0 0 0,8-17-1 0 0,-1-6 177 0 0,-2-1 0 0 0,-1-1 0 0 0,-2 0 0 0 0,-2 0-1 0 0,-1-1 1 0 0,2-74 0 0 0,-8 112-56 0 0,-1 2-53 0 0,0 0 0 0 0,0 0 0 0 0,0 0 0 0 0,1 0 0 0 0,-1 0 0 0 0,0 0 0 0 0,1 0 0 0 0,0 0 0 0 0,-1 0 0 0 0,1 4 0 0 0,-1 2 5 0 0,-7 34 144 0 0,2 0 0 0 0,2 1 0 0 0,1 57 0 0 0,21 129 756 0 0,-4-118-261 0 0,-1 205-1 0 0,-14-291-482 0 0,-1 0-1 0 0,-1 0 0 0 0,-1 0 0 0 0,-1 0 0 0 0,-13 38 1 0 0,15-56-133 0 0,0-1 0 0 0,0 1 0 0 0,0-1 0 0 0,0 0 0 0 0,-1 0 1 0 0,0 0-1 0 0,-1 0 0 0 0,1-1 0 0 0,-1 0 0 0 0,0 0 0 0 0,0 0 1 0 0,-1 0-1 0 0,1-1 0 0 0,-1 0 0 0 0,0 0 0 0 0,0-1 0 0 0,0 1 0 0 0,-1-1 1 0 0,1 0-1 0 0,-1-1 0 0 0,0 0 0 0 0,0 0 0 0 0,0 0 0 0 0,-12 0 1 0 0,13-2-62 0 0,-1 0 0 0 0,1 0 0 0 0,0 0 0 0 0,-1-1 1 0 0,1 0-1 0 0,0-1 0 0 0,0 1 0 0 0,-1-1 1 0 0,1-1-1 0 0,1 1 0 0 0,-1-1 0 0 0,0 0 0 0 0,1 0 1 0 0,-1 0-1 0 0,1-1 0 0 0,0 0 0 0 0,0 0 1 0 0,0 0-1 0 0,1-1 0 0 0,0 0 0 0 0,-1 1 0 0 0,-5-12 1 0 0,0 0-220 0 0,0 0 0 0 0,2 0 1 0 0,0-1-1 0 0,1 0 0 0 0,1 0 1 0 0,-8-34-1 0 0,13 42-201 0 0,-1 0-1 0 0,1 0 1 0 0,1 1-1 0 0,0-1 1 0 0,0 0 0 0 0,1 0-1 0 0,0 0 1 0 0,1 0-1 0 0,-1 1 1 0 0,2-1 0 0 0,-1 1-1 0 0,1-1 1 0 0,1 1-1 0 0,-1 0 1 0 0,10-15-1 0 0,2 1-1508 0 0,1 1-1 0 0,1 0 0 0 0,1 1 1 0 0,22-18-1 0 0,-18 14-34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149 289 908 0 0,'57'-40'7852'0'0,"29"-19"-1213"0"0,-71 51-6089 0 0,-12 7-619 0 0,0 0 0 0 0,-1-1 0 0 0,0 1 0 0 0,1 0 0 0 0,-1-1 0 0 0,0 1 0 0 0,0-1 1 0 0,0 0-1 0 0,0 0 0 0 0,0 0 0 0 0,2-2 0 0 0,-1 1-539 0 0</inkml:trace>
  <inkml:trace contextRef="#ctx0" brushRef="#br0" timeOffset="1">12 120 1372 0 0,'-1'-1'647'0'0,"0"0"-1"0"0,0 0 1 0 0,0 0-1 0 0,0 0 0 0 0,0 0 1 0 0,1 1-1 0 0,-1-1 1 0 0,0-1-1 0 0,1 1 1 0 0,-1 0-1 0 0,0 0 1 0 0,1 0-1 0 0,0 0 1 0 0,-1 0-1 0 0,1 0 0 0 0,-1-3 1 0 0,1 3-398 0 0,0 0 0 0 0,1 0-1 0 0,-1 0 1 0 0,0 1 0 0 0,0-1 0 0 0,1 0 0 0 0,-1 0 0 0 0,0 0-1 0 0,1 0 1 0 0,-1 0 0 0 0,1 0 0 0 0,-1 1 0 0 0,1-1 0 0 0,-1 0-1 0 0,1 0 1 0 0,1-1 0 0 0,3-2-282 0 0,0 0-1 0 0,1 1 1 0 0,0-1-1 0 0,-1 1 1 0 0,9-3-1 0 0,3-2 851 0 0,-5 2-1153 0 0,0 0 0 0 0,0 1 0 0 0,1 1 0 0 0,0 0 0 0 0,14-2 0 0 0,36-5-4412 0 0,-19 4-1494 0 0,-30 5 4028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84 584 0 0,'0'-10'3025'0'0,"1"-22"3389"0"0,-1 31-6280 0 0,0 0-1 0 0,0 0 1 0 0,0 0 0 0 0,0 0-1 0 0,1 0 1 0 0,-1-1 0 0 0,1 1-1 0 0,-1 0 1 0 0,0 0 0 0 0,1 0-1 0 0,0 0 1 0 0,-1 0 0 0 0,1 0-1 0 0,0 0 1 0 0,-1 1 0 0 0,1-1-1 0 0,0 0 1 0 0,0 0 0 0 0,0 0-1 0 0,2-1 1 0 0,5-1 9 0 0,0-1 1 0 0,1 1-1 0 0,-1 1 0 0 0,1 0 1 0 0,0 0-1 0 0,0 0 0 0 0,0 1 1 0 0,0 1-1 0 0,13 0 1 0 0,-19 0-119 0 0,0 0 0 0 0,1 1 0 0 0,-1-1 0 0 0,0 1 0 0 0,1 0 0 0 0,-1 0 1 0 0,0 0-1 0 0,0 1 0 0 0,0-1 0 0 0,0 1 0 0 0,0 0 0 0 0,0 0 0 0 0,-1 0 1 0 0,1 0-1 0 0,0 0 0 0 0,-1 0 0 0 0,0 1 0 0 0,1-1 0 0 0,-1 1 0 0 0,0 0 1 0 0,0 0-1 0 0,-1 0 0 0 0,1-1 0 0 0,-1 2 0 0 0,1-1 0 0 0,-1 0 0 0 0,0 0 1 0 0,1 6-1 0 0,6 32 225 0 0,5 60 1 0 0,4 29-220 0 0,-17-129-33 0 0,0 0-1 0 0,0 0 0 0 0,0 0 0 0 0,0 0 1 0 0,1-1-1 0 0,-1 1 0 0 0,0 0 0 0 0,0 0 0 0 0,1 0 1 0 0,-1-1-1 0 0,0 1 0 0 0,1 0 0 0 0,-1 0 1 0 0,0-1-1 0 0,1 1 0 0 0,-1 0 0 0 0,1-1 0 0 0,0 1 1 0 0,-1 0-1 0 0,1-1 0 0 0,-1 1 0 0 0,1-1 1 0 0,0 1-1 0 0,-1-1 0 0 0,1 1 0 0 0,0-1 0 0 0,0 1 1 0 0,0-1-1 0 0,-1 0 0 0 0,1 0 0 0 0,0 1 1 0 0,0-1-1 0 0,0 0 0 0 0,-1 0 0 0 0,1 0 0 0 0,0 0 1 0 0,0 0-1 0 0,2 0 0 0 0,1-1-6 0 0,0-1 0 0 0,0 0-1 0 0,0 0 1 0 0,0 0 0 0 0,-1 0 0 0 0,7-5-1 0 0,5-3 11 0 0,64-41-278 0 0,35-19 78 0 0,-71 36 375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64 880 0 0,'0'0'173'0'0,"0"0"-1"0"0,0 0 1 0 0,-1 0-1 0 0,1 0 1 0 0,0 0-1 0 0,0 0 1 0 0,-1 0 0 0 0,1 0-1 0 0,0 0 1 0 0,0 0-1 0 0,-1 0 1 0 0,1 0-1 0 0,0 0 1 0 0,0 0-1 0 0,-1 0 1 0 0,1 0 0 0 0,-2-2 1725 0 0,2 2-1726 0 0,0 0 1 0 0,-1-1-1 0 0,1 1 1 0 0,0 0 0 0 0,0 0-1 0 0,0 0 1 0 0,0-1-1 0 0,0 1 1 0 0,0 0-1 0 0,0 0 1 0 0,0-1 0 0 0,0 1-1 0 0,0-1 1 0 0,6-11 3957 0 0,14-9-1835 0 0,-18 19-2489 0 0,0 0 1 0 0,1 0 0 0 0,0 1-1 0 0,-1-1 1 0 0,1 1 0 0 0,0 0-1 0 0,-1 0 1 0 0,1 0 0 0 0,5-1-1 0 0,30-4-6376 0 0,-22 5 3295 0 0,-4-1 1113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1836 0 0,'-1'-1'570'0'0,"0"0"-1"0"0,0-1 1 0 0,-1 1-1 0 0,1 0 1 0 0,0-1-1 0 0,0 0 1 0 0,0 1-1 0 0,1-1 1 0 0,-1 0-1 0 0,0 1 1 0 0,1-1-1 0 0,-1 0 1 0 0,1 0-1 0 0,-1-1 1 0 0,1-1-74 0 0,-1 0 0 0 0,1 0 0 0 0,1 0 0 0 0,-1 0 0 0 0,0 0 1 0 0,2-5-1 0 0,2-5 111 0 0,0 1 0 0 0,11-23 1 0 0,-13 32-269 0 0,0-2-329 0 0,1 1 1 0 0,0-1-1 0 0,1 1 1 0 0,-1 0-1 0 0,1 0 1 0 0,0 1-1 0 0,0-1 1 0 0,0 1-1 0 0,1-1 0 0 0,-1 2 1 0 0,1-1-1 0 0,0 0 1 0 0,0 1-1 0 0,1 0 1 0 0,-1 0-1 0 0,1 0 1 0 0,-1 1-1 0 0,1 0 1 0 0,0 0-1 0 0,0 0 1 0 0,0 1-1 0 0,0 0 1 0 0,0 0-1 0 0,0 1 0 0 0,0-1 1 0 0,0 1-1 0 0,1 1 1 0 0,-1-1-1 0 0,0 1 1 0 0,0 0-1 0 0,0 0 1 0 0,10 4-1 0 0,-12-3-4 0 0,0 1 0 0 0,0-1 0 0 0,0 1 0 0 0,0-1 0 0 0,0 1 0 0 0,-1 0-1 0 0,1 1 1 0 0,-1-1 0 0 0,0 1 0 0 0,0-1 0 0 0,0 1 0 0 0,-1 0 0 0 0,1 0 0 0 0,-1 0 0 0 0,0 0 0 0 0,3 9-1 0 0,1 5 46 0 0,0 0-1 0 0,4 32 0 0 0,-9-48-46 0 0,0 5 11 0 0,-1 0 0 0 0,0 0 0 0 0,0 1 0 0 0,0-1 0 0 0,-1 0 0 0 0,0 0 0 0 0,-3 12 0 0 0,-18 48 141 0 0,17-55-120 0 0,-5 13 116 0 0,-25 40 1 0 0,21-41-5 0 0,17-24-109 0 0,-1 1-1 0 0,0-1 1 0 0,0 0 0 0 0,0 0-1 0 0,0 0 1 0 0,0-1 0 0 0,0 1-1 0 0,0 0 1 0 0,0-1-1 0 0,4-1 1 0 0,53-29 484 0 0,461-231 2256 0 0,-503 255-2693 0 0,141-67 553 0 0,-147 71-1133 0 0,-11 2 221 0 0,1 1 1 0 0,-1 0-1 0 0,0 0 0 0 0,1 0 1 0 0,-1 0-1 0 0,1 0 1 0 0,-1 0-1 0 0,0 0 0 0 0,1 1 1 0 0,-1-1-1 0 0,1 0 0 0 0,-1 0 1 0 0,0 0-1 0 0,1 0 0 0 0,-1 0 1 0 0,1 1-1 0 0,-1-1 1 0 0,0 0-1 0 0,1 0 0 0 0,-1 0 1 0 0,0 1-1 0 0,1 0-272 0 0,0 1-339 0 0,0-1 0 0 0,0 1 0 0 0,-1 0 1 0 0,1 0-1 0 0,-1 0 0 0 0,1-1 0 0 0,-1 1 1 0 0,0 0-1 0 0,0 0 0 0 0,0 0 0 0 0,0 3 1 0 0,0 2-1517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1900 0 0,'4'-10'1494'0'0,"0"1"0"0"0,0-1 0 0 0,1 1 0 0 0,7-10 0 0 0,-8 14-1270 0 0,0 0 0 0 0,0 0 0 0 0,1 0 0 0 0,-1 1 0 0 0,1 0 0 0 0,0 0 0 0 0,0 0 0 0 0,1 1 0 0 0,-1 0 0 0 0,1 0-1 0 0,-1 0 1 0 0,1 1 0 0 0,7-3 0 0 0,-1 2-30 0 0,0 0-1 0 0,0 1 0 0 0,0 0 1 0 0,1 1-1 0 0,-1 0 1 0 0,0 1-1 0 0,24 3 1 0 0,-28-2-138 0 0,0 0 1 0 0,0 1-1 0 0,0-1 1 0 0,0 2 0 0 0,-1-1-1 0 0,1 1 1 0 0,0 1 0 0 0,-1-1-1 0 0,0 1 1 0 0,0 0-1 0 0,0 1 1 0 0,12 10 0 0 0,-16-11-33 0 0,0-1 0 0 0,0 1 1 0 0,0 0-1 0 0,-1 0 1 0 0,1 0-1 0 0,-1 0 0 0 0,0 0 1 0 0,0 0-1 0 0,0 1 0 0 0,-1-1 1 0 0,1 1-1 0 0,-1 0 1 0 0,0-1-1 0 0,0 7 0 0 0,-1-3 8 0 0,0-1-1 0 0,0 1 0 0 0,-1-1 1 0 0,0 1-1 0 0,0 0 0 0 0,-1-1 1 0 0,0 0-1 0 0,-4 9 1 0 0,-3 5 43 0 0,-2 0 0 0 0,0-1 0 0 0,-2 0 0 0 0,-25 32 0 0 0,17-23-2 0 0,20-27-62 0 0,2-2-10 0 0,11-16-54 0 0,22-33-95 0 0,-2-1 0 0 0,-2-1 0 0 0,-3-2 0 0 0,-1-1-1 0 0,30-97 1 0 0,-54 143 242 0 0,1 0 0 0 0,-1-1 0 0 0,-1 1 0 0 0,2-17 0 0 0,-3 25-36 0 0,-3 1-26 0 0,1 1-1 0 0,0 0 0 0 0,-1 0 0 0 0,1 0 0 0 0,0 0 0 0 0,0 0 0 0 0,0 1 0 0 0,0-1 0 0 0,1 1 0 0 0,-1-1 1 0 0,-2 6-1 0 0,-14 36 104 0 0,12-27-39 0 0,-6 14 185 0 0,2 0 0 0 0,1 1 0 0 0,-8 53 0 0 0,16-81-252 0 0,1-1-1 0 0,-1 0 0 0 0,1 1 1 0 0,0-1-1 0 0,0 1 1 0 0,1-1-1 0 0,-1 1 1 0 0,1-1-1 0 0,-1 0 0 0 0,1 1 1 0 0,0-1-1 0 0,2 5 1 0 0,-2-7-9 0 0,0 0 0 0 0,0 0 1 0 0,0 0-1 0 0,0 0 0 0 0,0 0 0 0 0,1 0 1 0 0,-1 0-1 0 0,0 0 0 0 0,0 0 1 0 0,1 0-1 0 0,-1-1 0 0 0,1 1 0 0 0,-1 0 1 0 0,0-1-1 0 0,1 1 0 0 0,-1-1 1 0 0,1 0-1 0 0,-1 1 0 0 0,1-1 0 0 0,-1 0 1 0 0,1 0-1 0 0,0 0 0 0 0,-1 0 1 0 0,1 0-1 0 0,-1-1 0 0 0,1 1 0 0 0,-1 0 1 0 0,1-1-1 0 0,1 0 0 0 0,16-4 64 0 0,0-1 0 0 0,-1 0-1 0 0,1-2 1 0 0,18-10 0 0 0,66-44-904 0 0,-19 10-1898 0 0,-80 50 2329 0 0,-1 0 0 0 0,1 1 0 0 0,0-1 0 0 0,0 1 0 0 0,0 0 0 0 0,0 0 0 0 0,0 1 0 0 0,5-1 0 0 0,-8 1 185 0 0,-1 0-1 0 0,1-1 1 0 0,0 1 0 0 0,0 0-1 0 0,0 1 1 0 0,0-1-1 0 0,0 0 1 0 0,-1 0-1 0 0,1 0 1 0 0,0 0-1 0 0,0 1 1 0 0,0-1-1 0 0,-1 0 1 0 0,1 1 0 0 0,0-1-1 0 0,0 1 1 0 0,-1-1-1 0 0,1 0 1 0 0,0 1-1 0 0,-1 0 1 0 0,1-1-1 0 0,0 1 1 0 0,-1-1-1 0 0,1 1 1 0 0,-1 0 0 0 0,1-1-1 0 0,-1 1 1 0 0,0 0-1 0 0,1 0 1 0 0,-1-1-1 0 0,0 1 1 0 0,1 0-1 0 0,-1 0 1 0 0,0 0 0 0 0,0 0-1 0 0,1-1 1 0 0,-1 1-1 0 0,0 0 1 0 0,0 0-1 0 0,0 0 1 0 0,0 0-1 0 0,0-1 1 0 0,-1 1-1 0 0,1 0 1 0 0,0 1 0 0 0,-3 8-1870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199 968 784 0 0,'-58'7'5445'0'0,"-67"10"770"0"0,109-17-4505 0 0,16 0-1669 0 0,0-1 0 0 0,0 1 1 0 0,0 0-1 0 0,0 0 0 0 0,0-1 0 0 0,0 1 1 0 0,0 0-1 0 0,0 0 0 0 0,0-1 0 0 0,0 1 1 0 0,0 0-1 0 0,1 0 0 0 0,-1-1 1 0 0,0 1-1 0 0,0 0 0 0 0,0 0 0 0 0,0-1 1 0 0,0 1-1 0 0,0 0 0 0 0,1 0 0 0 0,-1 0 1 0 0,0-1-1 0 0,0 1 0 0 0,0 0 0 0 0,1 0 1 0 0,-1 0-1 0 0,0 0 0 0 0,0-1 0 0 0,0 1 1 0 0,1 0-1 0 0,-1 0 0 0 0,0 0 0 0 0,0 0 1 0 0,1 0-1 0 0,-1 0 0 0 0,0 0 0 0 0,0 0 1 0 0,1 0-1 0 0,-1 0 0 0 0,0-1 1 0 0,1 2-1 0 0,278-134 2760 0 0,-74 38-1929 0 0,688-332 218 0 0,-859 412-1095 0 0,262-139-130 0 0,-153 78 32 0 0,-3-9-691 0 0,-178 115-5703 0 0,-50 51 0 0 0,44-39 2602 0 0,12-11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138 243 200 0 0,'0'13'6357'0'0,"-1"-10"-5949"0"0,1-1-1 0 0,0 0 1 0 0,-1 1 0 0 0,1-1 0 0 0,-1 0-1 0 0,0 1 1 0 0,1-1 0 0 0,-1 0 0 0 0,-2 2-1 0 0,3-3-335 0 0,-1-1 0 0 0,1 1-1 0 0,-1-1 1 0 0,1 0-1 0 0,-1 1 1 0 0,1-1 0 0 0,-1 0-1 0 0,0 1 1 0 0,1-1 0 0 0,-1 0-1 0 0,0 0 1 0 0,1 1-1 0 0,-1-1 1 0 0,0 0 0 0 0,1 0-1 0 0,-1 0 1 0 0,0 0 0 0 0,1 0-1 0 0,-1 0 1 0 0,0 0-1 0 0,1 0 1 0 0,-1 0 0 0 0,1 0-1 0 0,-1-1 1 0 0,0 1 0 0 0,1 0-1 0 0,-1 0 1 0 0,0-1-1 0 0,1 1 1 0 0,-2-1 0 0 0,1 1-22 0 0,-1-1 1 0 0,1 0 0 0 0,0 1 0 0 0,-1-1-1 0 0,1 0 1 0 0,0 0 0 0 0,-1 0-1 0 0,1 0 1 0 0,0 0 0 0 0,0 0-1 0 0,0-1 1 0 0,-2-1 0 0 0,0-5-5 0 0,1 1 1 0 0,0-1 0 0 0,0 0-1 0 0,1 0 1 0 0,0 0-1 0 0,1 0 1 0 0,-1 0-1 0 0,1 0 1 0 0,1 0-1 0 0,0 0 1 0 0,0 0 0 0 0,0 0-1 0 0,1 1 1 0 0,0-1-1 0 0,1 0 1 0 0,0 1-1 0 0,0 0 1 0 0,0-1 0 0 0,1 1-1 0 0,0 0 1 0 0,0 1-1 0 0,9-10 1 0 0,-8 9 13 0 0,0 0-1 0 0,1 0 1 0 0,0 1 0 0 0,0 0 0 0 0,1 0 0 0 0,0 1 0 0 0,0 0-1 0 0,0 0 1 0 0,1 0 0 0 0,0 1 0 0 0,-1 0 0 0 0,1 1 0 0 0,1 0 0 0 0,-1 0-1 0 0,0 1 1 0 0,1 0 0 0 0,-1 0 0 0 0,1 1 0 0 0,0 0 0 0 0,13 0-1 0 0,-18 2-27 0 0,0-1 0 0 0,0 1-1 0 0,0-1 1 0 0,0 1-1 0 0,0 0 1 0 0,0 1-1 0 0,-1-1 1 0 0,1 1 0 0 0,0 0-1 0 0,-1 0 1 0 0,1 0-1 0 0,-1 0 1 0 0,0 0 0 0 0,0 1-1 0 0,0 0 1 0 0,0-1-1 0 0,4 5 1 0 0,-4-1-4 0 0,0-1-1 0 0,1 0 1 0 0,-2 1 0 0 0,1 0 0 0 0,-1-1-1 0 0,0 1 1 0 0,0 0 0 0 0,0 0 0 0 0,-1 0-1 0 0,1 8 1 0 0,-1 7-2 0 0,0 0 1 0 0,-2-1-1 0 0,-1 1 0 0 0,0 0 1 0 0,-8 32-1 0 0,1-22-26 0 0,0 0 0 0 0,-2-1 0 0 0,-2 0 0 0 0,-1 0 0 0 0,-20 32 0 0 0,9-24 42 0 0,-1 0 0 0 0,-2-2 0 0 0,-35 36 1 0 0,11-24 78 0 0,46-43-115 0 0,0 0 0 0 0,0-1-1 0 0,-1 0 1 0 0,1 0-1 0 0,-1-1 1 0 0,0 0 0 0 0,-8 3-1 0 0,14-5-17 0 0,0-1 0 0 0,0 0-1 0 0,0 1 1 0 0,0-1 0 0 0,0 0-1 0 0,0 0 1 0 0,1 0 0 0 0,-1 0 0 0 0,0 0-1 0 0,0 0 1 0 0,0 0 0 0 0,0 0-1 0 0,0 0 1 0 0,0-1 0 0 0,1 1 0 0 0,-1 0-1 0 0,0-1 1 0 0,0 1 0 0 0,0 0-1 0 0,1-1 1 0 0,-1 1 0 0 0,0-1-1 0 0,0 1 1 0 0,1-1 0 0 0,-1 1 0 0 0,-1-2-1 0 0,1 0-19 0 0,0 1-1 0 0,1-1 1 0 0,-1 0-1 0 0,0 1 1 0 0,1-1-1 0 0,-1 0 1 0 0,1 0-1 0 0,-1 0 1 0 0,1 1-1 0 0,0-1 1 0 0,0 0-1 0 0,0-2 1 0 0,1-5-104 0 0,-1 0-1 0 0,2 1 1 0 0,-1 0 0 0 0,6-15 0 0 0,-1 5-5 0 0,1 0 1 0 0,1 1-1 0 0,0 0 1 0 0,1 0-1 0 0,1 1 1 0 0,1 0-1 0 0,23-26 0 0 0,-27 35 175 0 0,0 0 0 0 0,0 1 0 0 0,1 0-1 0 0,0 0 1 0 0,0 1 0 0 0,0 0 0 0 0,1 0-1 0 0,0 1 1 0 0,0 0 0 0 0,0 0 0 0 0,0 1-1 0 0,1 0 1 0 0,-1 1 0 0 0,1 0 0 0 0,0 1-1 0 0,18-1 1 0 0,1 4 251 0 0,46 7 0 0 0,-46-4-58 0 0,45 1 0 0 0,-70-6-196 0 0,0 0 1 0 0,1-1-1 0 0,-1 1 0 0 0,0-1 0 0 0,0 0 1 0 0,0 0-1 0 0,0-1 0 0 0,-1 1 0 0 0,1-1 1 0 0,0 0-1 0 0,0 0 0 0 0,-1 0 0 0 0,1 0 1 0 0,2-3-1 0 0,0-1-74 0 0,0 1 1 0 0,-1-1-1 0 0,0 0 0 0 0,0 0 0 0 0,-1 0 1 0 0,0 0-1 0 0,4-8 0 0 0,2-9-869 0 0,-1 0 1 0 0,0 0-1 0 0,8-40 0 0 0,-14 45-1295 0 0,-1-1 0 0 0,0 0 0 0 0,-1-26 0 0 0,-1 30 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 92 0 0,'-4'-4'13229'0'0,"3"4"-12970"0"0,-9 7 3304 0 0,-8 13-3028 0 0,-203 317 3028 0 0,-59 77-2851 0 0,254-378-987 0 0,-93 124-717 0 0,92-128-1562 0 0,-1 0-1 0 0,-55 45 1 0 0,81-75 1955 0 0,0 0 1 0 0,0 0-1 0 0,-1 0 1 0 0,1-1 0 0 0,0 1-1 0 0,-1-1 1 0 0,1 0 0 0 0,-1 0-1 0 0,1 0 1 0 0,-1 0 0 0 0,0 0-1 0 0,1 0 1 0 0,-1-1 0 0 0,0 1-1 0 0,-5-1 1 0 0,2-4-1951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72 252 0 0,'-1'-8'1548'0'0,"-1"0"0"0"0,0 0 0 0 0,-1 1 0 0 0,0-1 0 0 0,0 1 0 0 0,-7-12 0 0 0,10 18-1499 0 0,-1 1 0 0 0,1-1 0 0 0,0 1 0 0 0,0 0 0 0 0,-1-1-1 0 0,1 1 1 0 0,0 0 0 0 0,-1-1 0 0 0,1 1 0 0 0,0 0 0 0 0,-1-1 0 0 0,1 1 0 0 0,0 0 0 0 0,-1 0 0 0 0,1-1 0 0 0,-1 1 0 0 0,1 0 0 0 0,0 0 0 0 0,-1 0 0 0 0,1 0 0 0 0,-1 0 0 0 0,1-1 0 0 0,-1 1 0 0 0,1 0 0 0 0,0 0 0 0 0,-1 0 0 0 0,1 0 0 0 0,-1 0 0 0 0,1 0 0 0 0,-1 0 0 0 0,0 1 0 0 0,-11 10 847 0 0,-4 20-10 0 0,-94 282 1793 0 0,-39 252-877 0 0,96-277-4458 0 0,23 1-6744 0 0,27-244 6906 0 0,-2 0-38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1716 0 0,'0'0'1573'0'0,"5"-7"3062"0"0,6-8-2637 0 0,-4 7-1218 0 0,1 2 1 0 0,0-1-1 0 0,0 1 1 0 0,17-10-1 0 0,6-5 273 0 0,76-50 194 0 0,-37 26-3091 0 0,-48 33 49 0 0,9-8-6329 0 0,-27 16 5879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38 191 972 0 0,'-2'0'459'0'0,"0"0"0"0"0,0-1 0 0 0,0 1-1 0 0,0 0 1 0 0,0 0 0 0 0,1-1 0 0 0,-1 1 0 0 0,0-1 0 0 0,0 0 0 0 0,0 1-1 0 0,1-1 1 0 0,-1 0 0 0 0,0 0 0 0 0,1 0 0 0 0,-1 0 0 0 0,1-1 0 0 0,-3-1-1 0 0,3 2-354 0 0,1 0 0 0 0,0 1 0 0 0,-1-1-1 0 0,1 0 1 0 0,0 0 0 0 0,-1 0 0 0 0,1 0-1 0 0,0 0 1 0 0,0 1 0 0 0,0-1 0 0 0,0 0-1 0 0,0 0 1 0 0,0 0 0 0 0,0 0 0 0 0,0 0-1 0 0,0 0 1 0 0,0 0 0 0 0,0 0 0 0 0,1 1 0 0 0,-1-1-1 0 0,0 0 1 0 0,1 0 0 0 0,-1 0 0 0 0,0 0-1 0 0,1 1 1 0 0,-1-1 0 0 0,1 0 0 0 0,-1 1-1 0 0,1-1 1 0 0,0 0 0 0 0,-1 1 0 0 0,1-1-1 0 0,0 0 1 0 0,-1 1 0 0 0,1-1 0 0 0,0 1-1 0 0,0-1 1 0 0,1 0 0 0 0,38-26-27 0 0,2 2 0 0 0,0 1-1 0 0,84-32 1 0 0,-118 53-494 0 0,-1 0 0 0 0,1 1-1 0 0,0 0 1 0 0,9 0 0 0 0,-14 1-44 0 0,0 1-1 0 0,-1 0 1 0 0,1-1 0 0 0,0 1-1 0 0,-1 1 1 0 0,1-1 0 0 0,-1 0-1 0 0,1 1 1 0 0,-1-1 0 0 0,1 1-1 0 0,0 0 1 0 0,-1 0 0 0 0,0 0-1 0 0,1 0 1 0 0,-1 0 0 0 0,3 2-1 0 0,-1 2-1518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215 240 792 0 0,'-194'-27'15670'0'0,"194"27"-15610"0"0,-1 0 0 0 0,0 0 0 0 0,1 0 0 0 0,-1-1 0 0 0,0 1-1 0 0,1 0 1 0 0,-1 0 0 0 0,0 0 0 0 0,0 0 0 0 0,1 0 0 0 0,-1 0 0 0 0,0 1 0 0 0,1-1 0 0 0,-1 0 0 0 0,0 0 0 0 0,1 0 0 0 0,-1 1 0 0 0,0-1 0 0 0,1 0 0 0 0,-1 1 0 0 0,0-1 0 0 0,1 0 0 0 0,-1 1 0 0 0,1-1 0 0 0,-1 1 0 0 0,1-1 0 0 0,-1 1 0 0 0,0 0 0 0 0,1 0 0 0 0,-1 1 0 0 0,1-1 0 0 0,0 0 0 0 0,-1 1-1 0 0,1-1 1 0 0,0 0 0 0 0,0 1 0 0 0,0-1 0 0 0,0 0-1 0 0,0 1 1 0 0,0-1 0 0 0,1 1 0 0 0,0 1-1 0 0,2 7 118 0 0,0 0 0 0 0,1 0 0 0 0,6 10 0 0 0,-8-17-43 0 0,5 12-18 0 0,1 0-1 0 0,0-1 1 0 0,1 0-1 0 0,1-1 0 0 0,0 0 1 0 0,1 0-1 0 0,18 16 0 0 0,-25-26-160 0 0,0 1-1 0 0,0-1 1 0 0,1 0-1 0 0,-1-1 1 0 0,1 1-1 0 0,-1-1 1 0 0,1 0-1 0 0,0 0 0 0 0,0 0 1 0 0,0-1-1 0 0,0 1 1 0 0,1-1-1 0 0,-1-1 1 0 0,0 1-1 0 0,0-1 1 0 0,0 0-1 0 0,1 0 0 0 0,-1 0 1 0 0,0-1-1 0 0,0 1 1 0 0,1-2-1 0 0,-1 1 1 0 0,0 0-1 0 0,0-1 0 0 0,0 0 1 0 0,-1 0-1 0 0,6-3 1 0 0,2-2-117 0 0,0-1 0 0 0,-1-1 1 0 0,0 1-1 0 0,-1-2 0 0 0,0 0 1 0 0,0 0-1 0 0,-1 0 0 0 0,0-1 0 0 0,-1-1 1 0 0,0 1-1 0 0,-1-1 0 0 0,0-1 1 0 0,5-13-1 0 0,-2 0 156 0 0,0-1 1 0 0,-2 1-1 0 0,-1-2 0 0 0,-1 1 1 0 0,3-43-1 0 0,-8 62 182 0 0,-1 0 0 0 0,0 0-1 0 0,0 0 1 0 0,-1 0 0 0 0,0 0 0 0 0,-3-10-1 0 0,2 11 228 0 0,1 11-10 0 0,-1 6-337 0 0,-3 11 32 0 0,1 0 0 0 0,1 1-1 0 0,1-1 1 0 0,0 24-1 0 0,1-12 60 0 0,22 564 2149 0 0,-9-435-2048 0 0,-6-90-170 0 0,2 67 20 0 0,-7-113-59 0 0,-2 1 1 0 0,-2-1-1 0 0,-6 33 1 0 0,8-53-32 0 0,-1 0 0 0 0,0 0 1 0 0,0 0-1 0 0,-1 0 0 0 0,0-1 0 0 0,0 1 1 0 0,0-1-1 0 0,0 1 0 0 0,-1-1 0 0 0,0 0 1 0 0,0-1-1 0 0,0 1 0 0 0,-1-1 0 0 0,1 0 1 0 0,-1 0-1 0 0,0 0 0 0 0,0 0 0 0 0,-1-1 1 0 0,1 0-1 0 0,-1 0 0 0 0,1-1 0 0 0,-1 1 1 0 0,0-1-1 0 0,0-1 0 0 0,0 1 0 0 0,0-1 1 0 0,0 0-1 0 0,-1 0 0 0 0,1-1 0 0 0,0 1 1 0 0,0-1-1 0 0,-1-1 0 0 0,1 1 1 0 0,0-1-1 0 0,0-1 0 0 0,0 1 0 0 0,0-1 1 0 0,-8-3-1 0 0,2 1-60 0 0,1-1 0 0 0,0 0-1 0 0,1-1 1 0 0,-1 0 0 0 0,1-1 0 0 0,0 0 0 0 0,1 0 0 0 0,0-1 0 0 0,0 0-1 0 0,1-1 1 0 0,-14-17 0 0 0,16 17-84 0 0,1 0 0 0 0,-1-1 0 0 0,2 0 0 0 0,-1 1 0 0 0,2-2-1 0 0,-1 1 1 0 0,1 0 0 0 0,1-1 0 0 0,0 1 0 0 0,0-1 0 0 0,1 0-1 0 0,0 1 1 0 0,2-18 0 0 0,0 10-287 0 0,1 0-1 0 0,1-1 0 0 0,1 1 0 0 0,0 1 1 0 0,1-1-1 0 0,1 0 0 0 0,11-21 1 0 0,-8 23-442 0 0,0 0 0 0 0,1 1 1 0 0,1 0-1 0 0,0 0 0 0 0,1 1 1 0 0,0 1-1 0 0,20-17 0 0 0,60-42-5483 0 0,-55 48 4022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2404 0 0,'14'-21'8902'0'0,"3"2"-3441"0"0,-10 12-4201 0 0,1 0 0 0 0,17-11 0 0 0,-11 10-1089 0 0,1 0 0 0 0,0 1 0 0 0,0 1 0 0 0,19-6 1 0 0,122-21-2146 0 0,-53 14-6023 0 0,-54 7 1231 0 0,-30 7 4356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1528 0 0,'6'-43'6919'0'0,"3"-10"-1286"0"0,-7 44-5045 0 0,0 0 0 0 0,1-1 0 0 0,7-13 0 0 0,-7 17-394 0 0,1 0 0 0 0,0 0 1 0 0,0 1-1 0 0,0-1 0 0 0,1 1 1 0 0,-1 0-1 0 0,1 1 0 0 0,0-1 1 0 0,1 1-1 0 0,-1 0 0 0 0,1 0 1 0 0,0 0-1 0 0,10-4 0 0 0,-13 7-178 0 0,0-1 0 0 0,1 1 0 0 0,-1 0-1 0 0,0 0 1 0 0,0 1 0 0 0,1-1 0 0 0,-1 1 0 0 0,0-1-1 0 0,1 1 1 0 0,-1 0 0 0 0,1 0 0 0 0,-1 1-1 0 0,0-1 1 0 0,1 1 0 0 0,-1 0 0 0 0,0-1-1 0 0,0 1 1 0 0,0 1 0 0 0,1-1 0 0 0,-1 0-1 0 0,0 1 1 0 0,0 0 0 0 0,-1-1 0 0 0,1 1-1 0 0,0 1 1 0 0,-1-1 0 0 0,1 0 0 0 0,-1 0-1 0 0,4 5 1 0 0,0 2 13 0 0,0 0 0 0 0,-1 1-1 0 0,0-1 1 0 0,0 1 0 0 0,-1 0 0 0 0,-1 0 0 0 0,0 0-1 0 0,0 1 1 0 0,2 13 0 0 0,-3-4-2 0 0,0 0-1 0 0,-1 0 1 0 0,-1 0 0 0 0,-2 23 0 0 0,-2-15 9 0 0,-1-1 1 0 0,-1 0 0 0 0,-1 0-1 0 0,-1-1 1 0 0,-1 0 0 0 0,-2 0 0 0 0,-1-1-1 0 0,-18 30 1 0 0,12-28-145 0 0,17-39-94 0 0,2 1 1 0 0,0-1-1 0 0,0 0 1 0 0,1 1 0 0 0,4-16-1 0 0,193-454-2210 0 0,-179 439 2265 0 0,7-15-1 0 0,-9 23 259 0 0,20-58-1 0 0,-34 71 287 0 0,-6 21-109 0 0,-5 11-205 0 0,-9 17 39 0 0,1-3 111 0 0,2 0 0 0 0,-14 35 0 0 0,18-34-23 0 0,0 0 35 0 0,0-1-1 0 0,2 1 0 0 0,0 1 1 0 0,-3 35-1 0 0,8-39-108 0 0,0-6-57 0 0,1-1 1 0 0,1 18 0 0 0,0-30-73 0 0,1 0 1 0 0,-1 0 0 0 0,1 0 0 0 0,0 0-1 0 0,0 0 1 0 0,0 0 0 0 0,1 0 0 0 0,-1 0 0 0 0,1-1-1 0 0,0 1 1 0 0,0 0 0 0 0,0-1 0 0 0,4 5 0 0 0,-3-5-17 0 0,0-1 1 0 0,0 0 0 0 0,-1 0 0 0 0,1 0 0 0 0,1 0 0 0 0,-1 0 0 0 0,0 0 0 0 0,0-1 0 0 0,1 0 0 0 0,-1 0 0 0 0,1 0 0 0 0,-1 0 0 0 0,1 0 0 0 0,-1-1 0 0 0,1 1 0 0 0,-1-1 0 0 0,1 0 0 0 0,0 0 0 0 0,-1 0 0 0 0,1-1 0 0 0,-1 1 0 0 0,1-1 0 0 0,4-1 0 0 0,9-3-294 0 0,-1-1 1 0 0,1-1-1 0 0,23-12 0 0 0,-21 9-263 0 0,1-1-1657 0 0,36-24 0 0 0,-34 18-2468 0 0,26-24 0 0 0,-32 24 2212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1304 0 0,'0'-1'641'0'0,"1"0"0"0"0,-1-1 0 0 0,1 1 0 0 0,-1 0-1 0 0,1-1 1 0 0,0 1 0 0 0,0 0 0 0 0,-1 0 0 0 0,1 0 0 0 0,0 0 0 0 0,0 0-1 0 0,0 0 1 0 0,1-1 0 0 0,-2 2-468 0 0,1 0 0 0 0,-1-1 0 0 0,0 1 0 0 0,1 0 0 0 0,-1 0 0 0 0,0 0 1 0 0,1 0-1 0 0,-1 0 0 0 0,1 0 0 0 0,-1 0 0 0 0,0 0 0 0 0,1 0 0 0 0,-1 0 0 0 0,0 0 0 0 0,1 0 0 0 0,-1 1 0 0 0,0-1 0 0 0,1 0 0 0 0,-1 0 0 0 0,0 0 0 0 0,1 0 0 0 0,-1 0 0 0 0,0 1 0 0 0,1-1 0 0 0,-1 0 0 0 0,0 0 0 0 0,0 1 1 0 0,1-1-1 0 0,-1 0 0 0 0,0 1 0 0 0,3 3 435 0 0,0 1 1 0 0,0 0-1 0 0,-1 0 0 0 0,1 0 1 0 0,1 5-1 0 0,0 2-634 0 0,8 18 827 0 0,11 47-1 0 0,-7-22-621 0 0,-4-17-1023 0 0,7 49 1 0 0,-14-45-2795 0 0,-3-1-3859 0 0,-4-30 2695 0 0,2-6 2365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21 809 1952 0 0,'0'0'326'0'0,"-1"0"0"0"0,0 0-1 0 0,0 0 1 0 0,0 0 0 0 0,1 0-1 0 0,-1 0 1 0 0,0 0 0 0 0,0 0-1 0 0,0-1 1 0 0,1 1 0 0 0,-1 0 0 0 0,0 0-1 0 0,1-1 1 0 0,-1 1 0 0 0,0 0-1 0 0,0-1 1 0 0,1 1 0 0 0,-1-1-1 0 0,1 1 1 0 0,-1-1 0 0 0,0 1 0 0 0,1-1-1 0 0,-1 1 1 0 0,1-1 0 0 0,-1 0-1 0 0,1 1 1 0 0,0-1 0 0 0,-1 0-1 0 0,1 1 1 0 0,0-1 0 0 0,-1 0 0 0 0,1-1-1 0 0,0 1-140 0 0,0-1-1 0 0,0 1 1 0 0,0 0-1 0 0,0 0 1 0 0,0-1-1 0 0,1 1 0 0 0,-1 0 1 0 0,0 0-1 0 0,1 0 1 0 0,-1-1-1 0 0,1 1 1 0 0,0 0-1 0 0,-1 0 1 0 0,1 0-1 0 0,0 0 0 0 0,0 0 1 0 0,-1 0-1 0 0,1 0 1 0 0,0 0-1 0 0,0 1 1 0 0,2-2-1 0 0,25-16 276 0 0,0 1 0 0 0,2 1-1 0 0,31-11 1 0 0,-9 3-569 0 0,108-49-1817 0 0,-41 20-2257 0 0,-2-3-4034 0 0,-87 39 5739 0 0</inkml:trace>
  <inkml:trace contextRef="#ctx0" brushRef="#br0" timeOffset="1">1364 18 628 0 0,'14'-17'17827'0'0,"-23"22"-16214"0"0,-6 8-1164 0 0,1 0 0 0 0,0 2 1 0 0,1-1-1 0 0,0 2 0 0 0,-11 18 0 0 0,7-10-95 0 0,4-7-193 0 0,1 1 1 0 0,0 0 0 0 0,2 1-1 0 0,0 0 1 0 0,1 1-1 0 0,1 0 1 0 0,1 0 0 0 0,0 1-1 0 0,-4 31 1 0 0,10-49-153 0 0,1 0-1 0 0,0-1 1 0 0,0 1 0 0 0,0-1 0 0 0,0 1 0 0 0,0-1-1 0 0,0 1 1 0 0,1 0 0 0 0,-1-1 0 0 0,1 1-1 0 0,0-1 1 0 0,0 0 0 0 0,0 1 0 0 0,0-1 0 0 0,0 0-1 0 0,0 1 1 0 0,1-1 0 0 0,-1 0 0 0 0,3 3-1 0 0,-1-3 1 0 0,-1 0-1 0 0,1 0 0 0 0,0 0 0 0 0,0-1 0 0 0,-1 0 1 0 0,1 1-1 0 0,0-1 0 0 0,0 0 0 0 0,0 0 0 0 0,1-1 1 0 0,-1 1-1 0 0,0-1 0 0 0,6 1 0 0 0,6-1 1 0 0,0-1 1 0 0,1-1-1 0 0,-1 0 0 0 0,0-1 0 0 0,18-6 0 0 0,22-9-155 0 0,78-36-1 0 0,48-36-3693 0 0,-141 70 1764 0 0,-24 10 389 0 0,17-7-3494 0 0,-13 12-2649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63 736 0 0,'-13'-25'8145'0'0,"-7"-12"-506"0"0,24 50-424 0 0,3 27-5564 0 0,1 10-1501 0 0,46 249 1650 0 0,-53-295-1801 0 0,7 36-137 0 0,2 1 0 0 0,2-2 0 0 0,23 53 0 0 0,-21-73-734 0 0,5-5-3351 0 0,-17-13 3411 0 0,0-1-1 0 0,0 1 1 0 0,0 0-1 0 0,0-1 1 0 0,0 0-1 0 0,0 1 1 0 0,0-1 0 0 0,0 0-1 0 0,0 0 1 0 0,0 0-1 0 0,0 0 1 0 0,0 0-1 0 0,0-1 1 0 0,0 1-1 0 0,0-1 1 0 0,0 1 0 0 0,-1-1-1 0 0,1 1 1 0 0,0-1-1 0 0,0 0 1 0 0,3-2-1 0 0,-2-2-2045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1016 0 0,'-4'-4'4290'0'0,"4"3"-3814"0"0,-1 0 1 0 0,1 1-1 0 0,0-1 1 0 0,0 1 0 0 0,0-1-1 0 0,0 0 1 0 0,-1 1 0 0 0,1-1-1 0 0,0 0 1 0 0,5-11 3756 0 0,-4 11-4066 0 0,0-1-1 0 0,1 0 1 0 0,0 0 0 0 0,-1 1-1 0 0,1-1 1 0 0,0 1 0 0 0,0 0 0 0 0,0-1-1 0 0,2 0 1 0 0,66-25 174 0 0,57-30-84 0 0,-62 27-1032 0 0,-49 24-187 0 0,-6 7-2691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1932 0 0,'-1'4'8693'0'0,"-1"16"-6689"0"0,5 325 2343 0 0,-2-366-3347 0 0,3 7-750 0 0,0-1 0 0 0,-2 0-1 0 0,2-15 1 0 0,3-14-34 0 0,-2 15-158 0 0,2 1 0 0 0,1 0 0 0 0,1 0 0 0 0,23-48-1 0 0,-14 42-85 0 0,22-36-138 0 0,-35 62 148 0 0,1 1 0 0 0,0 0-1 0 0,0 0 1 0 0,0 0 0 0 0,1 1 0 0 0,13-10 0 0 0,-18 14 15 0 0,0 1-1 0 0,1-1 1 0 0,-1 1-1 0 0,1 0 1 0 0,-1-1-1 0 0,1 1 1 0 0,0 0-1 0 0,-1 0 1 0 0,1 1-1 0 0,0-1 1 0 0,0 1 0 0 0,0-1-1 0 0,0 1 1 0 0,-1 0-1 0 0,1 0 1 0 0,0 0-1 0 0,0 0 1 0 0,0 1-1 0 0,0-1 1 0 0,-1 1-1 0 0,1 0 1 0 0,0-1 0 0 0,0 1-1 0 0,-1 1 1 0 0,1-1-1 0 0,-1 0 1 0 0,1 1-1 0 0,-1-1 1 0 0,1 1-1 0 0,-1 0 1 0 0,0-1-1 0 0,0 1 1 0 0,0 0-1 0 0,0 0 1 0 0,0 1 0 0 0,3 3-1 0 0,1 4 20 0 0,1 0 0 0 0,-2 0-1 0 0,1 1 1 0 0,-1-1 0 0 0,-1 1 0 0 0,0 0-1 0 0,4 19 1 0 0,-5-16 4 0 0,-1-1 1 0 0,-1 1-1 0 0,0-1 0 0 0,-1 1 1 0 0,0-1-1 0 0,-4 21 0 0 0,-22 77 292 0 0,19-89-189 0 0,5-16 311 0 0,5-22-425 0 0,8-25-230 0 0,12-26-160 0 0,35-68-1 0 0,-44 108 363 0 0,1 1-1 0 0,1 0 0 0 0,1 1 1 0 0,1 1-1 0 0,26-26 1 0 0,-41 46 41 0 0,0 1 1 0 0,0 1 0 0 0,0-1 0 0 0,1 0-1 0 0,-1 1 1 0 0,1-1 0 0 0,0 1 0 0 0,-1 0-1 0 0,1 0 1 0 0,0 1 0 0 0,0-1 0 0 0,1 1-1 0 0,4-1 1 0 0,-7 2 3 0 0,0 0 1 0 0,0 0-1 0 0,1 0 0 0 0,-1 0 0 0 0,0 1 0 0 0,0-1 1 0 0,0 1-1 0 0,1-1 0 0 0,-1 1 0 0 0,0 0 0 0 0,0 0 1 0 0,0 0-1 0 0,0 0 0 0 0,0 0 0 0 0,0 0 0 0 0,-1 1 1 0 0,1-1-1 0 0,0 0 0 0 0,-1 1 0 0 0,1 0 1 0 0,-1-1-1 0 0,1 1 0 0 0,-1 0 0 0 0,0 0 0 0 0,0 0 1 0 0,2 3-1 0 0,2 6 51 0 0,0-1 1 0 0,0 1 0 0 0,-1 0-1 0 0,0 0 1 0 0,-1 1-1 0 0,-1-1 1 0 0,0 1 0 0 0,1 13-1 0 0,-2 8-993 0 0,-6 52 0 0 0,4-69 288 0 0,0 26-2872 0 0,2-37 2460 0 0,-1 1-1 0 0,1 0 1 0 0,0-1 0 0 0,0 1-1 0 0,0-1 1 0 0,1 1 0 0 0,0-1-1 0 0,0 0 1 0 0,3 5-1 0 0,1 0-1587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143 316 600 0 0,'6'-18'11109'0'0,"9"1"-7232"0"0,24-13-5700 0 0,-21 17 1883 0 0,-10 7-436 0 0,-2 3-734 0 0,-1-1 0 0 0,0-1 0 0 0,0 1 1 0 0,0-1-1 0 0,0 0 0 0 0,-1 0 0 0 0,1 0 1 0 0,4-8-1 0 0,-6 5-1125 0 0</inkml:trace>
  <inkml:trace contextRef="#ctx0" brushRef="#br0" timeOffset="1">41 141 1664 0 0,'-5'1'2269'0'0,"0"0"-1"0"0,0 0 1 0 0,0-1-1 0 0,-1 1 1 0 0,-9-2-1 0 0,16 0-2124 0 0,-1 0 1 0 0,1 0-1 0 0,-1 0 0 0 0,0 1 0 0 0,1-1 0 0 0,0 0 0 0 0,-1 0 0 0 0,1 1 0 0 0,-1-1 0 0 0,1 0 0 0 0,0 1 0 0 0,0-1 0 0 0,-1 0 0 0 0,1 1 0 0 0,2-1 0 0 0,101-46-520 0 0,-70 30-2670 0 0,53-19 0 0 0,-21 14-3509 0 0,-42 13 4186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1 702 488 0 0,'0'0'10265'0'0,"19"-10"-5734"0"0,-3 4-3858 0 0,-1-2 0 0 0,18-10 0 0 0,8-5-997 0 0,65-33-4060 0 0,-5-7-5370 0 0,-82 48 7405 0 0</inkml:trace>
  <inkml:trace contextRef="#ctx0" brushRef="#br0" timeOffset="1">648 54 188 0 0,'0'-53'17318'0'0,"14"63"-14928"0"0,-5 10-1612 0 0,1 2-37 0 0,-1-1 0 0 0,12 44 0 0 0,-14-26-427 0 0,0 2 1 0 0,0 57-1 0 0,-10 23-2509 0 0,2-101-548 0 0,2 32 0 0 0,0-42 642 0 0,0-1 0 0 0,1 1 0 0 0,0-1 0 0 0,1 0-1 0 0,5 15 1 0 0,-1-12-687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257 219 732 0 0,'-3'0'11535'0'0,"-5"10"-9542"0"0,7-7-2084 0 0,-1-1-1 0 0,1 1 1 0 0,0-1 0 0 0,0 1 0 0 0,-1 0-1 0 0,2-1 1 0 0,-1 1 0 0 0,0 3 0 0 0,-3 46 419 0 0,3-33-182 0 0,0 0 0 0 0,2 24 0 0 0,1-24-102 0 0,1-1 1 0 0,0-1 0 0 0,8 21-1 0 0,-8-30-19 0 0,0 0-1 0 0,0-1 0 0 0,0 1 1 0 0,1-1-1 0 0,0 0 0 0 0,1 0 1 0 0,0 0-1 0 0,0 0 0 0 0,8 7 1 0 0,-10-12 20 0 0,0 1 1 0 0,0-1-1 0 0,0 0 0 0 0,1-1 1 0 0,-1 1-1 0 0,1 0 1 0 0,-1-1-1 0 0,1 0 0 0 0,0 0 1 0 0,-1 0-1 0 0,1 0 1 0 0,0-1-1 0 0,-1 1 0 0 0,1-1 1 0 0,0 0-1 0 0,0 0 1 0 0,0 0-1 0 0,-1-1 1 0 0,1 0-1 0 0,0 1 0 0 0,0-1 1 0 0,-1 0-1 0 0,4-2 1 0 0,9-3 152 0 0,-2 0 0 0 0,1-2 0 0 0,-1 1 0 0 0,13-11 1 0 0,-13 8-85 0 0,0 0 1 0 0,-1-2 0 0 0,-1 1 0 0 0,0-1-1 0 0,-1-1 1 0 0,0 0 0 0 0,-1-1 0 0 0,0 0-1 0 0,12-24 1 0 0,-13 19-12 0 0,0 0 0 0 0,-2-1 0 0 0,0 1 0 0 0,-1-2 0 0 0,-1 1 0 0 0,-1-1 0 0 0,3-29 0 0 0,-7 40-29 0 0,0 1 1 0 0,0 0-1 0 0,-1-1 0 0 0,0 1 1 0 0,0-1-1 0 0,-1 1 1 0 0,-1 0-1 0 0,1 0 0 0 0,-1 0 1 0 0,-1 0-1 0 0,0 1 0 0 0,0-1 1 0 0,-9-11-1 0 0,10 15-47 0 0,0 1-1 0 0,-1 0 1 0 0,1 0-1 0 0,-1 0 1 0 0,0 1 0 0 0,0 0-1 0 0,-1-1 1 0 0,1 1-1 0 0,-1 1 1 0 0,1-1-1 0 0,-1 1 1 0 0,0-1 0 0 0,0 1-1 0 0,0 1 1 0 0,0-1-1 0 0,-1 1 1 0 0,1 0-1 0 0,0 0 1 0 0,0 0 0 0 0,-1 1-1 0 0,1 0 1 0 0,-1 0-1 0 0,1 0 1 0 0,-11 3 0 0 0,-4 2-126 0 0,-1 0-1 0 0,1 2 1 0 0,0 1 0 0 0,1 0 0 0 0,0 2 0 0 0,0 0 0 0 0,1 1 0 0 0,0 0 0 0 0,1 2 0 0 0,1 0 0 0 0,-29 29 0 0 0,17-13-1483 0 0,-42 59 0 0 0,-8 35-4984 0 0,35-36 1328 0 0,24-46 2578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74 784 0 0,'-21'-34'7666'0'0,"18"30"-7077"0"0,-1 0 1 0 0,0 0-1 0 0,0 0 1 0 0,-8-7-1 0 0,10 10-537 0 0,-1-1 0 0 0,1 1 0 0 0,0 0 0 0 0,-1-1 0 0 0,1 1-1 0 0,-1 0 1 0 0,0 0 0 0 0,1 1 0 0 0,-1-1 0 0 0,0 1 0 0 0,0-1 0 0 0,1 1 0 0 0,-1 0 0 0 0,0 0 0 0 0,0 0 0 0 0,1 0 0 0 0,-1 0 0 0 0,0 1 0 0 0,1-1 0 0 0,-1 1 0 0 0,0 0-1 0 0,1 0 1 0 0,-1 0 0 0 0,0 0 0 0 0,1 0 0 0 0,-3 2 0 0 0,-2 2-33 0 0,0 0 0 0 0,0 0-1 0 0,1 1 1 0 0,0 0 0 0 0,0 0-1 0 0,0 0 1 0 0,1 1 0 0 0,0 0 0 0 0,0 0-1 0 0,1 0 1 0 0,0 0 0 0 0,0 1-1 0 0,0 0 1 0 0,1-1 0 0 0,-2 11-1 0 0,1-6-11 0 0,1 1 0 0 0,0 0 0 0 0,1 0-1 0 0,1 0 1 0 0,0 0 0 0 0,1 0 0 0 0,0 0-1 0 0,1 0 1 0 0,3 16 0 0 0,0-8-16 0 0,2 0-1 0 0,1 0 1 0 0,0 0-1 0 0,2-1 1 0 0,0 0 0 0 0,1-1-1 0 0,23 33 1 0 0,-22-37-131 0 0,1-1 0 0 0,0-1 0 0 0,0 0-1 0 0,2 0 1 0 0,-1-1 0 0 0,2-1 0 0 0,-1-1 0 0 0,1 0 0 0 0,31 15 0 0 0,-35-21-27 0 0,0 0 1 0 0,1-1-1 0 0,-1 0 0 0 0,1-1 1 0 0,-1 0-1 0 0,1-1 1 0 0,-1 0-1 0 0,1-1 1 0 0,0 0-1 0 0,-1-1 1 0 0,1 0-1 0 0,0-1 0 0 0,-1 0 1 0 0,0-1-1 0 0,1 0 1 0 0,-1-1-1 0 0,0 0 1 0 0,11-7-1 0 0,-15 8 191 0 0,1-1-1 0 0,-1-1 1 0 0,0 1 0 0 0,-1-1-1 0 0,1 0 1 0 0,-1-1-1 0 0,0 1 1 0 0,0-1 0 0 0,-1 0-1 0 0,0-1 1 0 0,0 1-1 0 0,0-1 1 0 0,-1 0 0 0 0,0 0-1 0 0,0-1 1 0 0,-1 1 0 0 0,0-1-1 0 0,0 0 1 0 0,-1 0-1 0 0,0 0 1 0 0,0 0 0 0 0,-1 0-1 0 0,0 0 1 0 0,0 0 0 0 0,-1 0-1 0 0,-1-11 1 0 0,0 11 256 0 0,0 0 1 0 0,-1 0-1 0 0,0 0 0 0 0,0 0 1 0 0,0 0-1 0 0,-1 1 0 0 0,-5-9 1 0 0,15 27-337 0 0,0-1-1 0 0,0 0 1 0 0,1 0 0 0 0,0-1 0 0 0,1 0 0 0 0,0-1-1 0 0,1 1 1 0 0,-1-2 0 0 0,1 1 0 0 0,1-2 0 0 0,12 7-1 0 0,-18-10 81 0 0,0 0 0 0 0,1-1 0 0 0,-1 0 0 0 0,1 0 0 0 0,-1 0 0 0 0,1-1 0 0 0,0 1 0 0 0,0-1-1 0 0,-1-1 1 0 0,1 1 0 0 0,0-1 0 0 0,0 0 0 0 0,0-1 0 0 0,0 1 0 0 0,0-1 0 0 0,-1 0-1 0 0,1-1 1 0 0,0 1 0 0 0,-1-1 0 0 0,1 0 0 0 0,-1-1 0 0 0,0 1 0 0 0,1-1 0 0 0,-1 0 0 0 0,-1 0-1 0 0,9-7 1 0 0,-9 7 76 0 0,0 0 0 0 0,-1-1 0 0 0,0 1 0 0 0,1-1-1 0 0,-1 0 1 0 0,0 0 0 0 0,-1 0 0 0 0,1 0 0 0 0,-1-1-1 0 0,1 1 1 0 0,-1-1 0 0 0,-1 1 0 0 0,1-1-1 0 0,-1 0 1 0 0,0 1 0 0 0,0-1 0 0 0,0 0 0 0 0,0 0-1 0 0,-1 0 1 0 0,0 0 0 0 0,0 0 0 0 0,0 0 0 0 0,-1 0-1 0 0,0 0 1 0 0,0 1 0 0 0,0-1 0 0 0,0 0 0 0 0,-1 0-1 0 0,0 1 1 0 0,0-1 0 0 0,0 1 0 0 0,0-1 0 0 0,-5-5-1 0 0,2 2-16 0 0,-1 1 0 0 0,1 0 0 0 0,-1 1 0 0 0,0 0 0 0 0,0 0 0 0 0,-1 0 0 0 0,0 0 0 0 0,0 1-1 0 0,0 0 1 0 0,0 1 0 0 0,-1 0 0 0 0,0 0 0 0 0,0 0 0 0 0,-9-2 0 0 0,13 5-143 0 0,0 0 0 0 0,0 0 0 0 0,0 0 0 0 0,-1 0 0 0 0,1 1 0 0 0,0-1 0 0 0,0 1 0 0 0,-1 0 0 0 0,1 0 0 0 0,0 1 0 0 0,-1-1 0 0 0,1 1-1 0 0,0 0 1 0 0,0 0 0 0 0,0 1 0 0 0,0-1 0 0 0,0 1 0 0 0,0 0 0 0 0,0 0 0 0 0,0 0 0 0 0,1 0 0 0 0,-1 1 0 0 0,1-1 0 0 0,0 1 0 0 0,0 0 0 0 0,0 0 0 0 0,0 0 0 0 0,0 1 0 0 0,-4 6 0 0 0,4-3-342 0 0,0-1-1 0 0,0 0 1 0 0,0 1 0 0 0,1 0-1 0 0,0 0 1 0 0,1 0-1 0 0,0-1 1 0 0,0 2 0 0 0,0 7-1 0 0,0-2-1462 0 0,2 1 1 0 0,-1-1-1 0 0,6 26 0 0 0,-1-22-324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1 731 296 0 0,'12'-25'6743'0'0,"3"-10"-4356"0"0,-11 25-2012 0 0,6-20 525 0 0,-10 29-812 0 0,0 0 1 0 0,0 0-1 0 0,0 1 1 0 0,0-1-1 0 0,0 0 1 0 0,0 0-1 0 0,0 0 0 0 0,-1 0 1 0 0,1 0-1 0 0,0 0 1 0 0,0 0-1 0 0,-1 0 1 0 0,1 0-1 0 0,-1 0 1 0 0,1 1-1 0 0,-1-1 1 0 0,1 0-1 0 0,-1 0 1 0 0,1 1-1 0 0,-1-1 0 0 0,0 0 1 0 0,1 1-1 0 0,-1-1 1 0 0,0 0-1 0 0,0 1 1 0 0,0-1-1 0 0,1 1 1 0 0,-1-1-1 0 0,-1 1 1 0 0,1-1-32 0 0,1 1 1 0 0,-1 0 0 0 0,1 0 0 0 0,-1-1 0 0 0,1 1 0 0 0,-1 0 0 0 0,1 0 0 0 0,-1 0 0 0 0,1 0 0 0 0,-1 0 0 0 0,1 0 0 0 0,-1 0 0 0 0,1 0 0 0 0,-1 0-1 0 0,1 0 1 0 0,-1 0 0 0 0,1 0 0 0 0,-1 0 0 0 0,1 0 0 0 0,-1 1 0 0 0,1-1 0 0 0,0 0 0 0 0,-1 0 0 0 0,1 1 0 0 0,-1-1 0 0 0,1 0 0 0 0,-1 0-1 0 0,1 1 1 0 0,-1-1 0 0 0,-6 17 200 0 0,7-12-313 0 0,-1 0-1 0 0,1 0 1 0 0,0 0-1 0 0,0 0 1 0 0,2 7-1 0 0,-2-9 53 0 0,0-1 1 0 0,1 0-1 0 0,0 0 0 0 0,-1 0 0 0 0,1 0 0 0 0,0 0 0 0 0,0 0 0 0 0,0 0 0 0 0,1 0 0 0 0,-1 0 0 0 0,0 0 1 0 0,1 0-1 0 0,-1-1 0 0 0,1 1 0 0 0,0-1 0 0 0,-1 1 0 0 0,1-1 0 0 0,4 3 0 0 0,-3-3 16 0 0,0 0 0 0 0,0 0 0 0 0,1 0 1 0 0,-1 0-1 0 0,1 0 0 0 0,-1-1 0 0 0,1 1 0 0 0,-1-1 0 0 0,1 0 0 0 0,-1 0 0 0 0,5-1 0 0 0,9-2 75 0 0,-1-1 0 0 0,1-1-1 0 0,-1 0 1 0 0,18-9 0 0 0,-20 9-53 0 0,13-7 49 0 0,0 0 0 0 0,-1-2 0 0 0,43-29 0 0 0,-54 32-68 0 0,-1-1 0 0 0,0 0 0 0 0,-1 0 0 0 0,-1-1 0 0 0,0-1-1 0 0,0 0 1 0 0,10-19 0 0 0,-16 24-4 0 0,-1 0 1 0 0,-1-1-1 0 0,1 1 0 0 0,-2-1 1 0 0,1 0-1 0 0,-2 0 0 0 0,1-1 1 0 0,-1 1-1 0 0,-1-1 0 0 0,0 1 0 0 0,0-1 1 0 0,-1 1-1 0 0,0-1 0 0 0,-1 1 1 0 0,0-1-1 0 0,-1 1 0 0 0,-5-20 0 0 0,6 29-4 0 0,1 0 0 0 0,0-1-1 0 0,-1 1 1 0 0,1 0-1 0 0,-1 0 1 0 0,0 0-1 0 0,1-1 1 0 0,-1 1-1 0 0,0 0 1 0 0,0 0-1 0 0,1 0 1 0 0,-1 0-1 0 0,0 0 1 0 0,0 0 0 0 0,0 0-1 0 0,0 1 1 0 0,0-1-1 0 0,-1 0 1 0 0,1 0-1 0 0,0 1 1 0 0,0-1-1 0 0,0 1 1 0 0,-1-1-1 0 0,1 1 1 0 0,-2-1-1 0 0,0 1-4 0 0,1 0-1 0 0,0 1 0 0 0,0-1 0 0 0,-1 1 0 0 0,1-1 0 0 0,0 1 0 0 0,0 0 1 0 0,0 0-1 0 0,0 0 0 0 0,0 0 0 0 0,0 0 0 0 0,0 0 0 0 0,-3 3 0 0 0,-4 3-30 0 0,1 1 0 0 0,0 0 0 0 0,1 0 0 0 0,0 1 0 0 0,-7 11 0 0 0,12-17 14 0 0,0 1 1 0 0,0-1-1 0 0,1 1 0 0 0,-1 0 1 0 0,1 0-1 0 0,0 0 0 0 0,0-1 1 0 0,0 1-1 0 0,0 0 0 0 0,1 1 1 0 0,0-1-1 0 0,0 0 0 0 0,0 6 1 0 0,1-9 7 0 0,-1 1 0 0 0,0-1 0 0 0,0 0 0 0 0,1 1 1 0 0,-1-1-1 0 0,1 0 0 0 0,-1 0 0 0 0,1 0 1 0 0,0 0-1 0 0,-1 0 0 0 0,1 0 0 0 0,0 0 0 0 0,0 0 1 0 0,0 0-1 0 0,0 0 0 0 0,0 0 0 0 0,0 0 1 0 0,1 1-1 0 0,-1-2 1 0 0,1 1 1 0 0,0 0 0 0 0,-1-1-1 0 0,1 0 1 0 0,0 1 0 0 0,0-1-1 0 0,0 0 1 0 0,-1 0 0 0 0,1 0-1 0 0,0 0 1 0 0,0 0 0 0 0,-1 0-1 0 0,1 0 1 0 0,0-1 0 0 0,0 1-1 0 0,2-2 1 0 0,9-1-71 0 0,0-1-1 0 0,-1 0 1 0 0,0-1-1 0 0,0-1 1 0 0,0 0 0 0 0,-1 0-1 0 0,20-16 1 0 0,-21 14-1 0 0,-1 0 0 0 0,-1-1-1 0 0,1 0 1 0 0,-1-1 0 0 0,-1 0 0 0 0,0 0 0 0 0,-1 0 0 0 0,1-1 0 0 0,-2 0 0 0 0,0 0 0 0 0,7-24 0 0 0,-7 18 166 0 0,-1-1 1 0 0,-1 0 0 0 0,-1 0 0 0 0,-1-1-1 0 0,0 1 1 0 0,-1 0 0 0 0,-4-26-1 0 0,-1 19 416 0 0,1 21-106 0 0,-1 14-184 0 0,-5 32-35 0 0,-9 82 0 0 0,9 46-22 0 0,15 148-3242 0 0,-5-214-7366 0 0,0-91 8109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0 301 124 0 0,'0'-3'587'0'0,"1"0"0"0"0,-1-1 0 0 0,1 1 0 0 0,-1 0 0 0 0,1 0 0 0 0,0-1 0 0 0,0 1 0 0 0,1 0 0 0 0,-1 0-1 0 0,4-6 1 0 0,-1 4-252 0 0,0-1 0 0 0,0 1-1 0 0,1 0 1 0 0,10-9 0 0 0,3 1-646 0 0,0 0 1 0 0,27-14 0 0 0,-33 21 602 0 0,186-94-3328 0 0,-115 60 1061 0 0,-33 15 507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480 248 1384 0 0,'0'-1'258'0'0,"-22"-45"5704"0"0,20 42-5528 0 0,0 0 0 0 0,0 1 0 0 0,0-1 0 0 0,-1 1-1 0 0,1 0 1 0 0,-1 0 0 0 0,0 0 0 0 0,0 0 0 0 0,-6-5-1 0 0,8 8-399 0 0,0 0 0 0 0,0 0 0 0 0,0-1-1 0 0,0 1 1 0 0,0 0 0 0 0,0 0-1 0 0,1 0 1 0 0,-1 0 0 0 0,0 0-1 0 0,0 0 1 0 0,0 0 0 0 0,0 0 0 0 0,0 0-1 0 0,0 0 1 0 0,0 0 0 0 0,0 1-1 0 0,1-1 1 0 0,-1 0 0 0 0,0 1-1 0 0,0-1 1 0 0,0 0 0 0 0,1 1 0 0 0,-1-1-1 0 0,0 1 1 0 0,0-1 0 0 0,1 1-1 0 0,-1 0 1 0 0,0-1 0 0 0,1 1-1 0 0,-1 0 1 0 0,1-1 0 0 0,-1 1 0 0 0,1 0-1 0 0,-1 0 1 0 0,1 0 0 0 0,0-1-1 0 0,-1 1 1 0 0,1 0 0 0 0,0 0 0 0 0,-1 1-1 0 0,-10 41 334 0 0,10-40-333 0 0,-33 339-30 0 0,19-142-3867 0 0,5-106-2703 0 0,8-76 4474 0 0</inkml:trace>
  <inkml:trace contextRef="#ctx0" brushRef="#br0" timeOffset="1">57 209 256 0 0,'-8'-22'1816'0'0,"2"3"4"0"0,1 0-372 0 0,-3-1-547 0 0,2 3-385 0 0,1 0-304 0 0,-1 3-244 0 0,4-1-216 0 0,-4 3-200 0 0,4 0-208 0 0,2 0-269 0 0,-3 2-291 0 0,3 0-220 0 0,0 0-184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1 240 0 0,'-1'37'6981'0'0,"0"-4"-6566"0"0,5 40-1 0 0,0-42-350 0 0,2 24-426 0 0,17 63 0 0 0,-22-115 330 0 0,33 154-2129 0 0,-29-130 1743 0 0,-2-17 1465 0 0,-3-10-1006 0 0,1-12 167 0 0,1 0 0 0 0,0 1 0 0 0,5-17 0 0 0,-5 23-166 0 0,19-73 1195 0 0,33-75 1 0 0,-50 143-976 0 0,14-29 503 0 0,-17 36-657 0 0,0 1-1 0 0,1-1 1 0 0,-1 1 0 0 0,1 0 0 0 0,-1 0 0 0 0,1-1 0 0 0,0 1 0 0 0,0 0 0 0 0,0 1 0 0 0,0-1 0 0 0,4-2 0 0 0,-6 4-83 0 0,1 0 1 0 0,0 0 0 0 0,0 0 0 0 0,0 0 0 0 0,0 0-1 0 0,0 0 1 0 0,0 0 0 0 0,0 0 0 0 0,0 1-1 0 0,0-1 1 0 0,0 0 0 0 0,-1 1 0 0 0,1-1-1 0 0,0 0 1 0 0,0 1 0 0 0,0-1 0 0 0,-1 1 0 0 0,1-1-1 0 0,0 1 1 0 0,0 0 0 0 0,-1-1 0 0 0,1 1-1 0 0,-1 0 1 0 0,1 0 0 0 0,0 1 0 0 0,16 22 187 0 0,-15-21-161 0 0,4 7 16 0 0,-1 1-1 0 0,0 0 1 0 0,-1 0 0 0 0,4 16-1 0 0,-4-14-111 0 0,0-1-1 0 0,1 0 0 0 0,6 12 0 0 0,-11-23 17 0 0,1-1 0 0 0,-1 0 0 0 0,1 1 0 0 0,-1-1 0 0 0,1 0 0 0 0,-1 1 0 0 0,1-1 0 0 0,0 0 0 0 0,-1 0 0 0 0,1 0 0 0 0,-1 1 0 0 0,1-1 0 0 0,0 0 0 0 0,-1 0 0 0 0,1 0 0 0 0,0 0-1 0 0,-1 0 1 0 0,1 0 0 0 0,0 0 0 0 0,-1 0 0 0 0,1-1 0 0 0,-1 1 0 0 0,1 0 0 0 0,0 0 0 0 0,-1 0 0 0 0,1-1 0 0 0,-1 1 0 0 0,1 0 0 0 0,-1-1 0 0 0,1 1 0 0 0,0 0 0 0 0,-1-1-1 0 0,1 0 1 0 0,19-15-1008 0 0,4-14-294 0 0,-2-2 1 0 0,-1 0 0 0 0,-2-1 0 0 0,-1-1-1 0 0,-1 0 1 0 0,13-43 0 0 0,-20 43 556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27 119 652 0 0,'0'0'37'0'0,"8"-118"6560"0"0,-8 117-5902 0 0,-3 14 1004 0 0,-2 13-996 0 0,0 0 0 0 0,0 26 0 0 0,4-35-498 0 0,-11 129 592 0 0,8 171 0 0 0,6-269-890 0 0,-2-23-404 0 0,1 1-1 0 0,1-1 1 0 0,8 37 0 0 0,-10-61 430 0 0,0 0 0 0 0,1-1 0 0 0,-1 1 0 0 0,0-1 0 0 0,0 1 0 0 0,0 0 1 0 0,0-1-1 0 0,1 1 0 0 0,-1-1 0 0 0,0 1 0 0 0,0-1 0 0 0,1 1 0 0 0,-1-1 0 0 0,0 1 1 0 0,1-1-1 0 0,-1 1 0 0 0,1-1 0 0 0,-1 0 0 0 0,1 1 0 0 0,-1-1 0 0 0,1 1 0 0 0,-1-1 0 0 0,1 0 1 0 0,0 1-1 0 0,0-1-9 0 0,-1 0 0 0 0,1-1 0 0 0,-1 1 0 0 0,1 0 0 0 0,-1 0-1 0 0,1 0 1 0 0,0-1 0 0 0,-1 1 0 0 0,1 0 0 0 0,-1-1 0 0 0,0 1 0 0 0,1 0 0 0 0,-1-1 0 0 0,1 1 0 0 0,-1 0 0 0 0,1-1 0 0 0,-1 1 0 0 0,0-1 0 0 0,1 0 0 0 0,2-3-213 0 0,-1 0 1 0 0,0 1 0 0 0,0-1-1 0 0,0 0 1 0 0,1-6 0 0 0,33-137-1328 0 0,-30 128 2524 0 0,-1 19 175 0 0,2 11-500 0 0,-5-8-459 0 0,0 0 0 0 0,0 0-1 0 0,0 1 1 0 0,1-1 0 0 0,-1-1 0 0 0,1 1-1 0 0,0 0 1 0 0,-1-1 0 0 0,1 1-1 0 0,1-1 1 0 0,-1 0 0 0 0,0 0 0 0 0,0 0-1 0 0,1 0 1 0 0,-1-1 0 0 0,1 1-1 0 0,-1-1 1 0 0,1 0 0 0 0,0 0-1 0 0,0 0 1 0 0,-1-1 0 0 0,1 1 0 0 0,0-1-1 0 0,7 0 1 0 0,-5-1-66 0 0,-1 0-1 0 0,1 0 1 0 0,0 0 0 0 0,0-1 0 0 0,-1 1-1 0 0,1-1 1 0 0,-1-1 0 0 0,0 1 0 0 0,0-1-1 0 0,0 0 1 0 0,0 0 0 0 0,0-1 0 0 0,0 1-1 0 0,-1-1 1 0 0,7-7 0 0 0,-8 8-97 0 0,-1 0 1 0 0,-1-1 0 0 0,1 1 0 0 0,0 0-1 0 0,-1-1 1 0 0,1 1 0 0 0,-1-1-1 0 0,0 1 1 0 0,1-8 0 0 0,-2 9-5 0 0,1 0 1 0 0,-1 0-1 0 0,0 0 0 0 0,0 0 1 0 0,0 0-1 0 0,0 0 1 0 0,0 0-1 0 0,0 0 1 0 0,0 0-1 0 0,-1 0 1 0 0,1 0-1 0 0,-1 0 0 0 0,1 0 1 0 0,-1 0-1 0 0,0 0 1 0 0,0 1-1 0 0,0-1 1 0 0,0 0-1 0 0,-2-2 1 0 0,2 4 37 0 0,1 0 1 0 0,-1-1 0 0 0,1 1 0 0 0,-1 0 0 0 0,1 0 0 0 0,-1 0 0 0 0,1 0 0 0 0,-1 0-1 0 0,1 0 1 0 0,-1 0 0 0 0,1 0 0 0 0,-1 0 0 0 0,1 1 0 0 0,-1-1 0 0 0,1 0 0 0 0,-1 0 0 0 0,1 0-1 0 0,-1 1 1 0 0,1-1 0 0 0,-1 0 0 0 0,1 0 0 0 0,-1 1 0 0 0,1-1 0 0 0,-1 0 0 0 0,1 1-1 0 0,0-1 1 0 0,-1 1 0 0 0,1-1 0 0 0,0 0 0 0 0,-1 1 0 0 0,1-1 0 0 0,0 1 0 0 0,0-1-1 0 0,-1 1 1 0 0,1-1 0 0 0,0 1 0 0 0,0-1 0 0 0,0 2 0 0 0,-11 19 142 0 0,7-9-58 0 0,0 0 0 0 0,0 0-1 0 0,1 0 1 0 0,1 1 0 0 0,0-1 0 0 0,0 22 0 0 0,2-34-99 0 0,0 1 1 0 0,0 0-1 0 0,0-1 1 0 0,0 1-1 0 0,0 0 1 0 0,0-1 0 0 0,0 1-1 0 0,0 0 1 0 0,0-1-1 0 0,0 1 1 0 0,0-1-1 0 0,0 1 1 0 0,1 0 0 0 0,-1-1-1 0 0,0 1 1 0 0,1-1-1 0 0,-1 1 1 0 0,0-1-1 0 0,1 1 1 0 0,-1-1 0 0 0,0 1-1 0 0,1-1 1 0 0,-1 1-1 0 0,1-1 1 0 0,-1 0-1 0 0,1 1 1 0 0,-1-1-1 0 0,1 0 1 0 0,-1 1 0 0 0,1-1-1 0 0,0 0 1 0 0,-1 1-1 0 0,1-1 1 0 0,-1 0-1 0 0,1 0 1 0 0,0 0 0 0 0,-1 0-1 0 0,1 0 1 0 0,0 0-1 0 0,-1 0 1 0 0,1 0-1 0 0,-1 0 1 0 0,1 0-1 0 0,0 0 1 0 0,0 0 0 0 0,0 0-135 0 0,0-1 0 0 0,1 1 0 0 0,-1-1 0 0 0,0 1 0 0 0,0-1 0 0 0,0 0 0 0 0,0 1 0 0 0,1-1-1 0 0,-1 0 1 0 0,0 0 0 0 0,0 0 0 0 0,-1 0 0 0 0,1 0 0 0 0,0 0 0 0 0,0 0 0 0 0,0 0 0 0 0,-1 0 0 0 0,1 0 0 0 0,0 0 0 0 0,-1 0 0 0 0,1-1 0 0 0,-1 1 0 0 0,1-1 0 0 0,0-3-250 0 0,0 0 0 0 0,0 0 0 0 0,-1-1 0 0 0,1 1 0 0 0,-1 0 0 0 0,0 0 0 0 0,-1 0 0 0 0,1 0-1 0 0,-1 0 1 0 0,0 0 0 0 0,0 0 0 0 0,-1 0 0 0 0,-1-5 0 0 0,-2-1-97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73 486 220 0 0,'-9'-11'902'0'0,"-1"0"-1"0"0,-1 0 1 0 0,1 1-1 0 0,-22-15 1 0 0,32 25-890 0 0,102 56-1576 0 0,-65-37 1120 0 0,-26-12 1104 0 0,1-1-1 0 0,22 8 0 0 0,-19-13 5580 0 0,-14-2-6013 0 0,1 0 0 0 0,-1 0 0 0 0,1 0 1 0 0,-1 0-1 0 0,1 0 0 0 0,-1 0 0 0 0,1-1 0 0 0,-1 1 0 0 0,0-1 0 0 0,1-1 0 0 0,-1 2-160 0 0,42-44 2526 0 0,-42 44-2516 0 0,-1 1-62 0 0,29 1-25 0 0,1-2-1 0 0,-1-1 1 0 0,30-7-1 0 0,-50 7-84 0 0,-1 0-1 0 0,1-1 0 0 0,0 0 1 0 0,-1 0-1 0 0,0-1 1 0 0,1 0-1 0 0,-2-1 0 0 0,1 1 1 0 0,0-2-1 0 0,-1 1 1 0 0,0-1-1 0 0,0 0 1 0 0,10-13-1 0 0,-8 7 40 0 0,0 0-1 0 0,-1-1 1 0 0,0 0 0 0 0,-2 0 0 0 0,1-1-1 0 0,-2 0 1 0 0,1 0 0 0 0,-2-1 0 0 0,0 1-1 0 0,-1-1 1 0 0,0 0 0 0 0,-1 0-1 0 0,-1 0 1 0 0,-1 0 0 0 0,0 0 0 0 0,0 0-1 0 0,-2 0 1 0 0,0 0 0 0 0,-1 0 0 0 0,-7-23-1 0 0,5 15 364 0 0,5 19-190 0 0,-1 0 0 0 0,0 0-1 0 0,0 0 1 0 0,0 0-1 0 0,-3-6 1 0 0,2 15-16 0 0,0 1 1 0 0,0-1 0 0 0,1 1 0 0 0,-1 10-1 0 0,1-15-84 0 0,-30 264 612 0 0,9-57-771 0 0,17-178-501 0 0,-1 0 0 0 0,-1-1-1 0 0,-17 43 1 0 0,16-52-1200 0 0,-1-1 0 0 0,-1 0-1 0 0,-15 21 1 0 0,12-23-1335 0 0,4-12 1437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14 478 1416 0 0,'-2'-2'434'0'0,"1"1"0"0"0,0-1 0 0 0,-1 0 0 0 0,1 0-1 0 0,0 0 1 0 0,0-1 0 0 0,0 1 0 0 0,1 0 0 0 0,-1 0 0 0 0,0 0 0 0 0,1-1-1 0 0,-1 1 1 0 0,1 0 0 0 0,0-1 0 0 0,0 1 0 0 0,0-4 0 0 0,1 3-209 0 0,-1 1 0 0 0,1-1 0 0 0,0 1 0 0 0,0 0 0 0 0,0-1 1 0 0,0 1-1 0 0,1 0 0 0 0,-1 0 0 0 0,0 0 0 0 0,1 0 0 0 0,0 0 0 0 0,-1 0 1 0 0,4-2-1 0 0,5-4-193 0 0,1 1 0 0 0,0 0 1 0 0,0 1-1 0 0,1 0 0 0 0,12-5 0 0 0,-4 3-55 0 0,108-52-3224 0 0,-20 11-2446 0 0,-78 34 3671 0 0</inkml:trace>
  <inkml:trace contextRef="#ctx0" brushRef="#br0" timeOffset="1">615 51 412 0 0,'-15'-5'5830'0'0,"-4"-4"1844"0"0,22 4-6658 0 0,13-3-3302 0 0,26-11-6060 0 0,-31 14 5962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1994 197 444 0 0,'-4'-6'752'0'0,"1"1"-1"0"0,-1 0 1 0 0,1 0 0 0 0,-2 0-1 0 0,1 0 1 0 0,0 0-1 0 0,-1 1 1 0 0,-10-8 0 0 0,9 8-438 0 0,0 1 0 0 0,0 0 1 0 0,0 0-1 0 0,0 1 0 0 0,0-1 0 0 0,-1 1 1 0 0,-10-2-1 0 0,3 3-161 0 0,1 0 0 0 0,0 1 0 0 0,0 0 0 0 0,0 1 1 0 0,0 0-1 0 0,-1 1 0 0 0,1 1 0 0 0,-17 5 0 0 0,-13 6 143 0 0,0 2 1 0 0,2 2-1 0 0,0 2 0 0 0,1 1 0 0 0,1 2 1 0 0,2 2-1 0 0,0 1 0 0 0,-51 48 0 0 0,43-29-122 0 0,2 1-1 0 0,2 3 1 0 0,2 1-1 0 0,3 2 1 0 0,-47 86-1 0 0,50-76-170 0 0,3 1 0 0 0,3 2 1 0 0,3 0-1 0 0,2 2 0 0 0,-15 85 0 0 0,30-112-2 0 0,2 1-1 0 0,2-1 1 0 0,2 1 0 0 0,5 48-1 0 0,-1-59 0 0 0,2 1 0 0 0,1-1 0 0 0,2 0 0 0 0,1 0 1 0 0,1 0-1 0 0,16 31 0 0 0,-19-45-14 0 0,2-1 0 0 0,0-1 0 0 0,0 1 0 0 0,2-2 0 0 0,0 1 0 0 0,0-1 0 0 0,1-1 0 0 0,1 0 0 0 0,0-1 0 0 0,21 14 0 0 0,-14-12-34 0 0,0-2-1 0 0,2 0 1 0 0,-1-2-1 0 0,1 0 1 0 0,1-2-1 0 0,42 10 1 0 0,-21-10-67 0 0,1-1 1 0 0,82-1 0 0 0,82-19-50 0 0,-125 4 154 0 0,139-37 0 0 0,-169 32-5 0 0,-1-3-1 0 0,-1-3 1 0 0,78-41 0 0 0,-99 43-20 0 0,-1-1 1 0 0,-1-2-1 0 0,-1 0 1 0 0,-1-2-1 0 0,-1-1 0 0 0,-1-1 1 0 0,-2-2-1 0 0,0 0 1 0 0,27-46-1 0 0,-21 24 96 0 0,-3 0 0 0 0,-2-2 0 0 0,-2 0 0 0 0,-3-2-1 0 0,17-72 1 0 0,-26 84 108 0 0,-1 0-1 0 0,-2-1 1 0 0,-2 0-1 0 0,-2 0 1 0 0,-2 0-1 0 0,-2-1 1 0 0,-2 1 0 0 0,-10-56-1 0 0,4 63-53 0 0,-1 0 1 0 0,-2 1-1 0 0,-2 0 1 0 0,-1 0-1 0 0,-2 2 0 0 0,0 0 1 0 0,-3 1-1 0 0,-1 1 1 0 0,-1 1-1 0 0,-1 1 0 0 0,-2 0 1 0 0,-1 2-1 0 0,-1 1 1 0 0,-1 2-1 0 0,-1 0 0 0 0,-1 2 1 0 0,-1 1-1 0 0,-1 2 1 0 0,-1 1-1 0 0,0 1 0 0 0,-2 2 1 0 0,0 2-1 0 0,0 1 0 0 0,-1 1 1 0 0,0 2-1 0 0,-62-7 1 0 0,44 13-115 0 0,1 2 0 0 0,0 3 0 0 0,0 2 0 0 0,-1 2 0 0 0,2 2 1 0 0,0 3-1 0 0,0 2 0 0 0,-89 35 0 0 0,41-5-60 0 0,3 4 1 0 0,2 5-1 0 0,-119 84 1 0 0,117-66-468 0 0,3 4 0 0 0,4 3 0 0 0,2 5 0 0 0,-84 104 1 0 0,111-110-1518 0 0,-90 145 0 0 0,110-148-624 0 0,3 2 1 0 0,-39 106 0 0 0,50-103 338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10-24T11:16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5112 2553 194 0,'0'0'445'0,"0"0"-51"0,0 0-73 0,0 0-81 0,0 0-83 0,0 0-48 0,0 0-31 0,0 0-18 16,0 0-14-16,0 0-2 0,0 0 3 0,0 0 2 0,0 0 5 0,0 0-1 15,0 0-2-15,0 4-6 0,0-4-5 0,-6 0-5 0,6 0-7 0,-7 0-3 16,7 0-4-16,0 0 1 0,0 3-2 0,-7-3-1 0,7 0-2 0,0 0-2 16,0 0-2-16,0 0 1 0,0 4-2 0,0-4 4 0,0 0 4 0,0 4 6 15,0-4 5-15,0 3 5 0,0-3 7 0,0 4 4 0,0-4 5 16,0 4 3-16,0-1 4 0,0 1 0 0,0 0 3 0,0 0 2 0,-6-1 3 15,6 1-2-15,0 3-2 0,0-3-2 0,0 0-3 0,-6 3-3 16,6 0-4-16,0-3-3 0,0 3-3 0,0 0-1 0,-7 1-1 0,7-1-1 16,0 0-2-16,-6 1-2 0,6-1-2 0,0 0-2 0,0 1-2 0,0-1-3 15,-7 0-2-15,7 0-1 0,0 1-1 0,0 0-2 0,0-1 1 0,0 0-2 16,0 0-1-16,0 4-2 0,0-3-1 0,-7-1-1 0,7 0-1 0,0 1 1 16,0-1 0-16,0 0 0 0,0 1 0 0,0-1 0 0,0 4 0 15,0-4-2-15,-6 0 1 0,6 4 0 0,0-3 0 0,0-1 1 0,0 1-2 16,0 3 0-16,0-4-2 0,0 0 0 0,0 1-2 0,0-1-1 0,0 0 0 15,0 0-1-15,0 1-1 0,0-1 0 0,0 0-1 0,0 4-2 0,0-3-1 16,0-1-2-16,0 0-1 0,0-3 0 0,0 3 0 0,0 1 1 0,0-1 0 16,0 1-1-16,0-1-2 0,0-3 0 0,0 3 0 0,0 0-1 15,0 0 1-15,0 1 0 0,0-1 1 0,6-3-1 0,-6 3 0 0,7 0 0 16,-7 1 1-16,7 3 1 0,-7-4 1 0,0 0 2 0,0 0 0 0,6 1 2 16,-6-1 0-16,7 5 1 0,-7-5 2 0,0 0 1 0,6 4 2 0,-6-4 0 15,6 4 1-15,-6-3 2 0,0-1-1 0,7 4 0 0,-7-4 1 16,7 0-1-16,-7 4 0 0,6-3 1 0,-6-1 1 0,6 4 0 0,-6-4 0 15,0 4-1-15,7-3-1 0,-7-1 1 0,7 4-1 0,-7-3 2 0,6 3 1 16,-6-4 0-16,7 0 0 0,-1 4 0 0,-6-4-2 0,6 4 1 16,1-3-1-16,-7 3-2 0,7-4 2 0,-1 4 0 0,0 0-1 0,-6-4 2 15,8 5-1-15,-2-5-1 0,0 4 1 0,1 0-1 0,-7-4 2 0,6 4 0 16,1 0 0-16,-7 0-1 0,6 0 1 0,1-4 0 0,-7 4 0 0,6 0 1 16,0 4 1-16,2-4 0 0,-2 0 1 0,-6 0 0 0,6 4-1 0,1-4-1 15,-1 0-2-15,1 3 1 0,-7 1 0 0,6-4-1 0,1 3-1 16,-1 1 1-16,1 0-2 0,0 0-1 0,-7-1-2 0,6 1-2 0,0-1-2 15,1 1 1-15,0 0-1 0,-1-1-1 0,-6 1 1 0,7-1 0 0,-1 2-2 16,0-2-1-16,1-3 1 0,0 4-2 0,-1-1 0 0,-6 1 1 0,6 0-2 16,-6-1 0-16,8 1-1 0,-8 3 0 0,0-3 0 0,6 0-1 0,-6-1-2 15,6 5 1-15,-6-5-1 0,7 4-1 0,-1-3 2 0,-6 3 0 16,7-3-1-16,-1 4-1 0,-6-1 0 0,7 0 0 0,-1 0 3 0,-6 1 1 16,6 3 1-16,2-4 0 0,-8 1 3 0,6 2 1 0,-6 1 1 0,0-3 2 15,6 3 0-15,-6-1 1 0,7 1 1 0,-7 1 2 0,6-1 3 0,-6 0-2 16,7-1 0-16,-1 5-1 0,-6-4 1 0,7 3-2 0,-1-2 0 15,1 2-1-15,-7 1-1 0,7 0 0 0,-1-5-1 0,-6 5 0 0,6 0-1 16,1 3-1-16,0-3 0 0,-7-1-1 0,6 1-2 0,0 4 0 16,-6-5-2-16,7 1 1 0,-1 3-4 0,-6-4 1 0,7 2-1 0,-7 2 0 15,0-4 0-15,7 4-2 0,-7-3 1 0,6 0-3 0,-6 3 1 16,6-3-2-16,-6-1 0 0,0 5 1 0,0-5 2 0,0 5 1 0,0-1 0 16,0-3 3-16,0 3 1 0,0 1 2 0,0-5 0 0,0 4 2 0,0 1 0 15,0-1 3-15,0 0 2 0,0 1 1 0,0-5 2 0,0 8 0 16,8-4 1-16,-8 0-2 0,6 1-1 0,-6-1 0 0,0 1-1 0,6 2-1 15,-6-2-1-15,6-1-2 0,-6 4 0 0,7-4-2 0,0 4 0 0,-1 1-2 16,-6-5-2-16,7 4-1 0,-1-4-2 0,0 4-1 0,2-4 1 16,-8 4-2-16,6-3-1 0,-6 2-2 0,6-2-1 0,-6-1-1 0,0 4-2 15,6 0 2-15,-6-4 2 0,7 5 2 0,-7-2 1 0,0-2 3 16,7 2 3-16,-7 2 0 0,6-5 2 0,-6 4 2 0,0 0 2 16,0 0 3-16,0 0 1 0,0 0 3 0,0 0 2 0,0 0 1 0,0 4 0 15,0-5-2-15,0 5-2 0,0-4 0 0,0 4-1 0,0-1-1 0,0 1-1 16,0-1-2-16,0 1-2 0,0 0-3 0,0-1 0 0,0 1-3 15,0 0-3-15,0-4 0 0,0 3-4 0,0 1-1 0,0-4-1 0,0 4 1 16,0-1 1-16,0 1 0 0,0 0 2 0,0-1 3 0,0 1 2 16,0-1 2-16,0 1 3 0,0 0 0 0,0 3 3 0,0-4 2 0,0 1 4 0,0 3 1 15,0-3 0-15,0 4 2 0,0-1-1 0,0 0-3 0,-6-4 0 16,6 5-2-16,0-1-2 0,0 0-1 0,0 1-4 0,0-1 0 0,0 0-4 16,0 1-2-16,0-1-3 0,0 0-1 0,0-3 0 0,0 3-3 0,6 1-3 15,-6-1 1-15,7 0 3 0,-7-4 2 0,0 5 1 0,6-1 2 16,-6 0 2-16,0 1 2 0,0-1 1 0,6 0 2 0,-6 5 2 15,0-5 2-15,0 4 2 0,0-4 2 0,0 4 3 0,0 0 0 0,0 0-3 16,0 0-2-16,0 4-2 0,0-5-1 0,0 5-3 0,-6-4 0 16,6 0-3-16,-6 3-2 0,6-2-2 0,0-2-1 0,-7 1-4 0,1 1 0 15,-1-2 1-15,0 1 2 0,1 1 1 0,6-2 2 0,-6 1 2 0,0 0 2 16,-2 0 2-16,2 0 1 0,0 0 2 0,-1 0 1 0,7 0 2 16,-6 0 1-16,6 0 3 0,-7 4-2 0,7-5 0 0,0 2-3 0,-7 2-3 15,7-3-1-15,-6 0-3 0,6 0-2 0,-6 0-2 0,6 0-3 0,0 0-1 16,-6 0-2-16,6 4-2 0,-8-8 1 0,8 4 2 0,-6 0 2 15,0 0 2-15,-1 0 2 0,0-1 2 0,1 2 1 0,-1-5 3 0,1 4 0 16,0 0 3-16,-8 0 1 0,8 0 2 0,0-1 2 0,-1 5 1 16,-6-4 1-16,0 0-3 0,0 0-1 0,6 0-4 0,-5 0-1 0,-2 0-1 15,8 0-4-15,-7-4-2 0,0 5-3 0,6-5 0 0,1 4-2 0,-8-4-1 16,8 0-2-16,0 0-3 0,-8 1 2 0,8-1 1 0,-7 0 3 0,7-3 3 16,-1 3 1-16,0 1 0 0,-5-1 5 0,5-4 1 0,0 5 2 15,1-4 1-15,-7 3 2 0,6-4 2 0,-6 4 2 0,7 1 3 0,0-1-1 16,-2 0-3-16,-4 1-2 0,5-1-1 0,-6 0-2 0,7 1-1 15,-1-1-3-15,1 0-1 0,-8 0-1 0,8-3-2 0,0 4-1 0,-1-5-3 16,0 4 0-16,1-3-3 0,0 0-1 0,-1-1-2 0,1 1 1 0,6 0 2 16,-7-1 2-16,0 1 3 0,1-1 2 0,0 1-1 0,-1-4 5 15,7 4 0-15,-7-1 3 0,7 1 0 0,-6 0 3 0,0-1 2 0,6 1 1 16,-7 0 4-16,1-1-2 0,6 4 0 0,-7-3-3 0,0 4-2 16,1-5-1-16,6 4-1 0,-6-3-3 0,-2 3-2 0,2-3-2 0,6 3-2 15,-6-3-1-15,0 0-1 0,-1-1-1 0,7-3-2 0,-7 0-1 16,7 0-1-16,-6 4-2 0,6-4-1 0,-7 0 0 0,1 0 2 0,0 0 2 15,-2-4 4-15,2 4 0 0,6-4 2 0,-6 4 2 0,0-4 1 0,-2 1 2 16,8-1 1-16,0 1 2 0,-6-5-1 0,6 1 3 0,-6-1 1 16,6 1 1-16,-7 0-2 0,7-4 0 0,0 3-2 0,-6-3-1 0,6 0 1 15,0 0-3-15,0 4 1 0,-7-8-4 0,7 4-3 0,0 0 0 0,-7-4-1 16,7 1-1-16,-6 3-2 0,6-7-1 0,0 7 1 0,-6-8-4 0,0 4-1 16,-2 1-4-16,8-5-3 0,-6 1-4 0,0-1-6 0,-1-3-2 0,1 5-4 15,-1-2-5-15,0-3-5 0,7 0-6 0,-6-4-5 0,0 4-8 0,6-3-8 16,-8-1-6-16,8-3-6 0,-6 3-8 0,6-4-4 0,0 1-10 15,-6 0-9-15,6-1-14 0,-6-3-19 0,6 0-23 0,0 0-27 0,0 0-34 16,-7-3-37-16,7-1-59 0,-7 4-68 0,1-7-85 0,-1 0-95 0,1-1-43 16,0-3-17-16,-2 0-1 0,2-3 142 0</inkml:trace>
  <inkml:trace contextRef="#ctx0" brushRef="#br0" timeOffset="1146.79">2032 14522 42 0,'19'0'60'0,"0"3"-6"0,1-3-3 0,6 0-3 0,-7 4-2 15,8-4 0-15,-1 4-1 0,6-4 0 0,-6 0-1 0,1 3-2 0,5-3-3 16,1 0-3-16,-1 0-3 0,1 4-3 0,6-4-2 0,-7 0-2 16,8 0-3-16,-1 4-2 0,-1-4-2 0,9 0 2 0,-2 0 5 0,1 0 4 15,-1 0 2-15,1 0 3 0,5 0 1 0,8 0 2 0,0 0 3 0,0 0 2 16,-1 0 3-16,1 0 2 0,6 0 4 0,6 0 2 0,2 0 2 15,-2 0 0-15,7 0-3 0,0 0-2 0,0 0-2 0,7 0 0 0,0 0-1 16,0 0-1-16,-2 0 2 0,9 0-3 0,-1 0-2 0,0 3-5 16,0-3-2-16,1 0-4 0,-1 4-4 0,0-4-2 0,0 0-3 0,0 0-4 15,-6 0-2-15,0 0-1 0,-1 4-3 0,7-4 0 0,-6 0-2 0,0 0-2 16,0 0-1-16,-1 0-1 0,1 0-1 0,0 0 2 0,0 0 2 0,6 0 3 16,-7 0 2-16,13 0 2 0,-5 0 2 0,6 0 1 15,0 0 2-15,-1 0 0 0,7 0 2 0,7 0 2 0,-1 0 1 0,1 0 3 0,7 0 1 16,6 0 1-16,-1 0-3 0,1 0-2 0,0 0-3 0,6 3-2 15,0-3-4-15,7 0-1 0,-7 0-3 0,7 4-2 0,0-4-4 0,-1 0-1 16,8 0 0-16,-1 4-1 0,0-4 1 0,7 3 2 0,0-3 2 0,0 4 1 16,12-4 4-16,-5 4 3 0,12-4 4 0,0 3 2 0,1-3 1 15,13 4 2-15,-8-4 3 0,7 3-3 0,1-3-2 0,5 4-4 16,-5 0-2-16,5-4-2 0,2 3 0 0,-1 1 0 0,0 0-1 0,6-1 0 16,1 2 0-16,5-2-1 0,1 0 0 0,0 1-1 0,6 0-1 15,7 0 1-15,-6 3 1 0,12-3 0 0,-6-1 1 0,0 5-2 0,0-5-3 16,0 1-2-16,6 3 1 0,-6-3-2 0,0 3-1 0,6-3 1 15,1 3 0-15,0 1 1 0,-1-5 0 0,7 4 1 0,-7-3-1 0,7 3-1 16,0 1 0-16,1-5-1 0,-8 5-3 0,6-5-1 0,2 5 3 0,-8-5 1 16,0 5 0-16,1-1 1 0,-1-3-1 0,1 0 0 0,6 3-1 15,-7-3 0-15,6-1 0 0,-4 5 0 0,-2-5 0 0,0 1 1 0,0 0 0 16,-6 3-2-16,7-4-4 0,-7 1-1 0,0 0 0 0,0 3 1 16,-7-3-1-16,1-1 1 0,-1 1 1 0,0 0 0 0,-6 3 2 0,7-3 2 15,-8-1 1-15,2 5 1 0,-2-5 2 0,-5 1 1 0,-1 0-3 0,-6-1-4 16,0 4-3-16,0-3-2 0,-7 0 0 0,0-1 1 0,-6 2 0 15,1 1 2-15,-9-1 0 0,9-2 2 0,-9 1 0 0,2-1 0 0,-1 1 1 16,1 0 2-16,-1-1 1 0,-6 1 1 0,6-4 3 0,-5 4-2 0,-2-1-3 16,1 1-2-16,-7-4-2 0,0 4-3 0,-6-4-3 0,0 3-2 15,-14-3-2-15,8 0 0 0,-7 0 1 0,-7 4 0 0,-6-4 2 0,6 0 1 16,-6 0 2-16,-7 0 1 0,1 0 3 0,-8 0-1 0,1 0 3 16,-1 0 1-16,-11 0 1 0,4 0 2 0,-5-4 3 0,-1 4-1 0,-12 0 0 15,7 0-2-15,-8-3-1 0,-6 3-1 0,7-4-1 0,-14 4 0 16,2-4-3-16,-8 1 1 0,0 3 0 0,-7-4-1 0,1 4 1 0,-8-4 0 15,-4 1 0-15,-9 3 3 0,1-4 1 0,-5 4 4 0,-9-4 3 0,-5 4-3 16,0-3-2-16,-1 3-9 0,-13-4-12 0,7 4-16 0,-13-3-17 0,0 3-25 16,0-5-25-16,-6 2-31 0,-1 0-33 0,-6 3-51 0,7-5-60 15,-14 2-83-15,7-1-93 0,0 0-66 0,-6 1-52 0,-1-1-18 16,0 1 27-16</inkml:trace>
  <inkml:trace contextRef="#ctx0" brushRef="#br0" timeOffset="2266.41">8101 11803 0 0,'-6'-3'277'0,"0"-1"289"0,-2 1-1 0,8 3 0 15,-6-4 0-15,6 4-127 0,0 0-187 0,6 0-102 0,2 0-59 0,-2 0-31 16,7 0-14-16,0 4-2 0,0-4 4 0,13 7 6 0,-6-4 6 0,12 1 1 16,1 3 1-16,6-3-1 0,-7 3-2 0,14 1-1 0,-7-1-5 0,6 0-3 15,1 4-9-15,0-3-8 0,6-1-10 0,-7 4-14 0,1-4-16 16,-1 5-16-16,1-5-18 0,0 0-19 0,-7 4-21 0,0-4-24 0,0 1-24 15,0-1-30-15,-7 0-29 0,8 1-40 0,-7-1-47 0,-1-3-56 16,-6-1-62-16,7 5-69 0,-7-8-75 0,-1 3-30 0,1-3-7 0</inkml:trace>
  <inkml:trace contextRef="#ctx0" brushRef="#br0" timeOffset="2421.44">9215 11785 115 0,'-26'-3'583'0,"0"-1"16"0,0 0 14 0,6 1-86 0,-6 3-135 0,0 0-94 15,1 0-71-15,-1 3-43 0,-1 1-30 0,-5 0-15 0,6 3-7 16,-1 0-9-16,-5 0-11 0,-1 1-14 0,7 3-18 0,-6 0-16 0,6 0-16 16,-1 0-12-16,-5 3-10 0,6-3-11 0,0 4-13 0,0 0-15 15,0-1-14-15,-7-3-20 0,14 4-19 0,-8 0-24 0,2-4-27 0,5 3-31 16,-6 1-34-16,6-4-52 0,8 0-61 0,-1 0-91 0,-1 0-101 16,2 0-62-16,-2-4-44 0,8 1-15 0,0-1 1 0</inkml:trace>
  <inkml:trace contextRef="#ctx0" brushRef="#br0" timeOffset="2757.52">9782 10305 291 0,'-7'-4'570'0,"1"1"-2"0,-1-1 1 0,7 4-79 0,0 0-116 0,0 0-117 16,0 0-115-16,0 0-61 0,7 4-33 0,-1-1-11 0,7 4 1 0,0-3 4 15,7 8 10-15,0-6 7 0,5 2 5 0,1 3 2 0,0 0 0 0,7 0-3 16,-1 0-4-16,1 4-6 0,-1-4-7 0,8 0-7 0,-7-1-7 15,6 1-11-15,-7 0-11 0,7 0-15 0,-7-3-17 0,1 3-18 0,-7-4-20 16,7 1-22-16,-7-1-24 0,0 0-28 0,0-3-29 0,0 3-39 16,-7-3-47-16,8-4-46 0,-8 4-47 0,-6-4-77 0,7 0-93 0,-1 0-40 15,-6-4-13-15</inkml:trace>
  <inkml:trace contextRef="#ctx0" brushRef="#br0" timeOffset="2912.55">10336 10338 0 0,'-33'0'360'0,"7"0"157"15,0 4 6-15,-7 0-98 0,1-1-147 0,-1 1-82 0,1 3-50 0,-1 0-29 16,-7 4-18-16,8 0-9 0,-7 0-3 0,0 0-7 0,0 4-8 16,0 3-9-16,0-3-11 0,6 0-15 0,1 3-18 0,-8 0-23 0,8 1-21 15,-1-1-29-15,1 0-32 0,-1 0-49 0,7 1-57 0,1-1-90 0,-2-3-102 16,1 3-73-16,6-3-56 0,1-1-28 0,6-3 53 0</inkml:trace>
  <inkml:trace contextRef="#ctx0" brushRef="#br0" timeOffset="3250.63">9938 9192 76 0,'-26'0'582'0,"6"-4"-12"0,8 4-9 0,-2 0-39 0,1 0-56 16,7 0-137-16,0 0-180 0,6 4-90 0,0-1-49 0,0-3-19 0,6 4-5 15,0 3 8-15,7-3 15 0,-6 3 11 0,12 0 10 0,-5 1 7 16,5-1 6-16,1 0 1 0,6 4 0 0,0-3-7 0,-1-1-8 0,1 0-11 15,7 0-12-15,-7 1-18 0,7-1-19 0,-7 0-23 0,6 1-25 0,1-1-27 16,-1-3-32-16,1 0-41 0,-1-1-48 0,1 1-47 0,-1-4-49 16,2 4-78-16,-2-4-89 0,1-4-43 0,-1 4-18 0</inkml:trace>
  <inkml:trace contextRef="#ctx0" brushRef="#br0" timeOffset="3407.66">10589 9045 414 0,'-38'4'500'0,"-2"-1"-62"0,1 5-100 16,0-1-97-16,-7 0-98 0,7 4-50 0,-6 0-23 0,-1 4-11 16,1-1-3-16,5 1-2 0,-5 3 0 0,-1-3-8 0,7 4-13 0,-6-1-22 15,5 0-28-15,1 0-35 0,1 4-37 0,5-4-50 0,7 1-56 0,0-1-89 16,0 1-108-16,7-1-61 0,-1-3-40 0</inkml:trace>
  <inkml:trace contextRef="#ctx0" brushRef="#br0" timeOffset="4007.14">11299 7433 0 0,'-46'0'183'0,"7"0"180"0,7 0-106 15,-1 0-66-15,7 0-45 0,0 0-23 0,7 0-15 0,-1 0-3 0,0 0-1 16,14 3-3-16,-7-3-5 0,7 0-6 0,-1 0-6 0,7 4-6 0,0-4-6 16,0 0-7-16,0 0-6 0,0 4-5 0,7-1-5 0,-1-3 1 15,7 8-2-15,-7-5 2 0,14 1 0 0,-7 0 2 0,7 0 0 0,0-1-3 16,6 5-1-16,-7-5-5 0,13 1-1 0,-6 3-3 0,7-3-1 0,6 0-4 15,-6-1-2-15,6 1-3 0,0 0-4 0,0-4-7 0,0 3-9 16,0 1-16-16,0-4-16 0,-6 0-25 0,5 3-26 0,-4-3-41 0,-2-3-47 16,7 3-55-16,-6 0-57 0,6-4-85 0,-7 1-97 0,8-5-49 15,-8 1-25-15</inkml:trace>
  <inkml:trace contextRef="#ctx0" brushRef="#br0" timeOffset="4164.17">11853 7297 156 0,'-20'7'458'0,"1"1"-45"0,-1 3-69 0,0 0-101 16,-6 0-118-16,7 4-61 0,-1-4-31 0,-6 0-15 0,7 3-7 15,-7 1-6-15,6-4-6 0,1 3-11 0,-1 1-15 0,0-4-24 0,1 4-27 16,6-4-41-16,-6 0-41 0,5 4-74 0,2-8-88 0,-2 4-60 0,2-4-44 16</inkml:trace>
  <inkml:trace contextRef="#ctx0" brushRef="#br0" timeOffset="4434.22">12843 6634 255 0,'0'-3'530'0,"6"3"-6"16,-6 0-5-16,0 0-130 0,6 0-191 0,2 0-104 0,-2 3-61 0,7 1-33 16,0 0-19-16,6-1-2 0,1 5 5 0,0-1 7 0,12 4 10 15,-5-4 7-15,5 4 9 0,7 0 5 0,6 0 5 0,-5 0-3 0,5 0-10 16,7 0-15-16,7 0-19 0,0 4-31 0,-8-4-35 0,14 0-45 16,-6 0-46-16,6-4-44 0,7 4-41 0,-7-4-76 0,7 1-92 15,-1-1-50-15,1 0 87 0</inkml:trace>
  <inkml:trace contextRef="#ctx0" brushRef="#br0" timeOffset="4627.26">14719 6524 0 0,'-27'-3'155'0,"-5"-1"350"15,-1 4 5-15,-5 0-82 0,-2 0-122 0,7 4-93 0,-12 3-82 16,6-3-45-16,-7 3-30 0,1 4-14 0,-1 0-7 0,1 0-3 15,-1 0 2-15,-6 3-6 0,13 1-9 0,-7 0-14 0,0 3-19 0,7 1-18 16,-6-5-20-16,6 4-28 0,6 1-32 0,-6-5-44 0,7 5-45 16,-1-1-68-16,1 1-80 0,6-5-64 0,-1 4-57 0</inkml:trace>
  <inkml:trace contextRef="#ctx0" brushRef="#br0" timeOffset="4894.33">15402 6418 254 0,'26'4'490'0,"1"-4"-77"0,-1 3-123 0,0 5-76 0,7-5-55 15,-8 5-26-15,7-1-11 0,2 1 0 0,5-1 3 0,-1 0-4 0,1 1-7 16,7-1-10-16,-7 0-10 0,13 0-10 0,-6 4-11 0,0-3-9 15,5-1-9-15,2 0-6 0,5-3-8 0,-5 3-7 0,5 1-6 0,1-5-11 16,-1 1-12-16,0 0-18 0,1-1-17 0,6 1-24 0,-6-1-28 16,0-3-37-16,-1 4-41 0,1-4-47 0,0 4-50 0,-7-4-67 15,6 0-73-15,-6 3-64 0,1-3-57 0,-1 0-23 0,-7 4 499 0</inkml:trace>
  <inkml:trace contextRef="#ctx0" brushRef="#br0" timeOffset="5086.38">17199 6517 91 0,'-19'0'491'16,"6"-4"-62"-16,0 4-98 0,1 4-82 0,-2-4-69 0,-5 0-40 15,6 4-24-15,-7 3-14 0,7-3-6 0,-7 3-8 0,1 0-7 0,-1 4-11 16,0 0-8-16,-5 0-8 0,5 4-8 0,0-4-4 0,-5 7-4 16,-1-3-6-16,0 0-6 0,0 3-12 0,-1 0-10 0,1 0-19 15,0 1-20-15,-7-1-18 0,8 1-20 0,-1 3-28 0,0-4-33 0,0 4-41 16,-7 0-48-16,13-4-72 0,-6 4-86 0,7 0-63 0,-7 0-47 15</inkml:trace>
  <inkml:trace contextRef="#ctx0" brushRef="#br0" timeOffset="5348.74">16627 6909 263 0,'0'0'470'0,"0"0"-53"0,0 0-79 0,0 0-96 0,6 4-104 0,0-4-56 15,8 3-30-15,-1 1-13 0,7 0 0 0,-2-1 3 0,2 1 8 16,7 3 5-16,-1 1 7 0,6-1 3 0,1 0 2 0,-1 4-3 16,7-3-6-16,-6-1-6 0,5 4-8 0,9-4-8 0,-9 4-9 15,2-4-10-15,5 5-9 0,0-5-14 0,-5 4-14 0,5-4-17 0,1 1-20 16,-1 3-20-16,-6-4-23 0,7 0-33 0,0 1-37 0,0-1-42 15,-8 0-41-15,9 4-79 0,-2-7-97 0,1 3-46 0,-7 0 49 0</inkml:trace>
  <inkml:trace contextRef="#ctx0" brushRef="#br0" timeOffset="5553.8">17760 7268 231 0,'-46'7'454'0,"7"1"-95"0,-7-1-146 15,7 4-80-15,-6 0-49 0,-1 4-25 0,1-4-15 0,-1 3-12 16,-5 1-10-16,-2 3-20 0,1 1-24 0,-1-1-34 0,2 4-37 0,-8 0-41 16,1-4-41-16,-1 4-62 0,0 4-67 0,0-4-63 0,1 0 122 0</inkml:trace>
  <inkml:trace contextRef="#ctx0" brushRef="#br0" timeOffset="5799.85">15735 7946 0 0,'12'0'433'0,"2"3"85"15,5 1 8-15,1 0-112 0,-1-1-172 0,8 1-91 0,5 0-49 0,1-1-20 16,-1 5-5-16,7-5 3 0,0 1 6 0,7 3 4 0,5-3 2 16,8 0-2-16,-7 3-7 0,13 0-7 0,-6-3-9 0,6 3-8 0,7-3-11 15,-6 4-15-15,5-5-16 0,-6 1-23 0,6 3-22 0,-6-3-28 16,1-1-31-16,-1 5-38 0,-6-5-44 0,-8 1-51 0,2 0-57 16,-1-1-89-16,-7 1-105 0,1 0-53 0,-7-1-29 0</inkml:trace>
  <inkml:trace contextRef="#ctx0" brushRef="#br0" timeOffset="5968.88">15350 8070 20 0,'-33'11'442'0,"-6"0"-90"0,7 4-140 15,-7 0-74-15,7-1-42 0,-8 1-23 0,1 4-13 0,0-1-9 0,0 4-13 16,-7-4-20-16,1 4-28 0,5 0-43 0,-5 0-54 0,-7 4-58 15,0-4-61-15,6 3-71 0,-6-3-75 0</inkml:trace>
  <inkml:trace contextRef="#ctx0" brushRef="#br0" timeOffset="6229.94">13031 8601 96 0,'7'0'491'0,"0"4"4"15,-1-4 5-15,1 4-114 0,5-4-176 0,2 4-95 0,5-1-52 0,1 1-22 16,6 0-7-16,0-1 8 0,7 1 16 0,5 0 10 0,9-1 11 16,-2 1 3-16,13 0 2 0,1-1-7 0,6 1-7 0,14 0-7 0,-2-4-9 15,8 0-7-15,6 0-6 0,1 0-10 0,5 0-6 0,1 0-14 16,-1-4-14-16,8 0-23 0,-7 4-26 0,-7-3-31 0,6-1-33 0,-5 0-41 15,-8 1-45-15,-6-1-51 0,1 0-56 0,-8 1-81 16,-6-1-91-16,-6 0-44 0,-7 1-20 0</inkml:trace>
  <inkml:trace contextRef="#ctx0" brushRef="#br0" timeOffset="7134.26">14953 8576 214 0,'-7'-4'537'16,"1"-3"-43"-16,-1 3-72 0,1 0-77 0,6 1-78 0,-7-1-49 15,1 4-35-15,-1-3-16 0,7 3-11 0,-6-4-8 0,6 4-9 0,-6-4-15 16,6 4-18-16,0 0-19 0,-8-3-17 0,8 3-16 0,0 0-14 16,0 0-15-16,0 0-13 0,-6 3-11 0,0-3-7 0,-1 4-4 15,1-4-3-15,-1 4-4 0,1-1-4 0,-7 4 0 0,-1 1-1 0,2-1-2 16,-2 0 1-16,2 4 3 0,-8-3 2 0,1 7 5 0,-1-4 4 15,0 0-3-15,1 3-4 0,-1-3-8 0,1 4-8 0,-1-4-10 0,0 3-11 16,2 1-17-16,-2-4-17 0,0 4-24 0,1 0-28 0,5-4-38 16,-5 3-44-16,-1-3-46 0,8 4-52 0,4-4-76 0,-4 0-89 15,6 0-43-15,-1 0-15 0</inkml:trace>
  <inkml:trace contextRef="#ctx0" brushRef="#br0" timeOffset="7597.71">16757 8525 240 0,'-6'0'521'0,"6"0"2"0,0 0 4 0,6 0-111 0,-6 3-168 16,6-3-97-16,1 0-58 0,6 4-31 0,0-4-15 0,7 4-2 16,-1-1 2-16,0 1 4 0,8-4 4 0,-1 4 1 0,0-1 3 0,0 1-4 15,7-4-7-15,-7 3-12 0,-1 1-15 0,1 0-22 0,1-1-23 16,5-3-32-16,-6 4-32 0,-6-4-44 0,5 4-47 0,-5-4-50 15,6 3-54-15,-6-3-84 0,-1 0-99 0,1 4-54 0,0-4-27 0</inkml:trace>
  <inkml:trace contextRef="#ctx0" brushRef="#br0" timeOffset="7758.74">17024 8525 112 0,'-20'0'532'0,"8"0"4"16,-8 3-2-16,7 1-109 0,-7 0-163 0,0-1-89 0,1 1-53 0,0 3-28 15,0-3-13-15,-1 7-7 0,6-4-3 0,-5 0-12 0,-1 4-15 0,1-3-27 16,0 3-29-16,-1 0-36 0,1 0-36 0,-1 0-55 0,0 4-60 16,7-5-90-16,-7 1-101 0,8 0-73 0,-2 0-55 0,2 0-30 15,-1 0 140-15</inkml:trace>
  <inkml:trace contextRef="#ctx0" brushRef="#br0" timeOffset="8610.98">12374 9840 65 0,'0'3'508'0,"0"-3"-9"16,6 0-21-16,1 4-93 0,-1-4-131 0,1 4-78 0,6-4-48 0,-7 3-26 16,8 1-13-16,-2 0-3 0,2-1 1 0,5 1 0 0,-6 0-1 0,6-1-7 15,-5 1-11-15,5 0-13 0,1-1-14 0,0 1-11 0,-1-4-15 16,1 3-16-16,-2 2-19 0,2-2-23 0,0 1-21 0,-1-4-29 0,-5 4-30 15,5-1-42-15,1-3-48 0,-1 4-51 0,0-4-54 0,1 0-79 16,-7 4-93-16,7-4-45 0,-8-4-18 0</inkml:trace>
  <inkml:trace contextRef="#ctx0" brushRef="#br0" timeOffset="8761.02">12719 9821 472 0,'-20'4'530'0,"8"-4"-68"0,-8 4-105 0,7-1-94 0,-7 1-88 15,8 0-53-15,-8-1-33 0,7 5-17 0,-1-5-8 0,2 5-10 0,-8-1-11 16,7 0-18-16,0 4-24 0,-6-4-28 0,5 5-31 0,2-5-37 16,-8 4-42-16,7 0-54 0,-7 4-55 0,8-4-89 0,-8 3-105 0,7-3-54 15,-7 4-27-15</inkml:trace>
  <inkml:trace contextRef="#ctx0" brushRef="#br0" timeOffset="9162.51">11188 10543 0 0,'8'-4'265'0,"-2"4"264"0,0 0 12 0,0 0-49 16,1 0-81-16,6 0-96 0,-6 0-104 0,13 0-62 0,-8 4-35 15,8-4-17-15,-1 4-7 0,1-1-1 0,6 1 4 0,-7-4-3 0,1 4-6 16,6-1-11-16,0 1-13 0,0 0-14 0,0-1-12 0,-6 1-14 16,6 0-14-16,0-1-19 0,0-3-18 0,-1 4-23 0,-5 0-24 0,7-1-26 15,-1-3-28-15,0 4-36 0,-7 0-37 0,7-1-47 0,0-3-49 0,-6 4-67 16,-1-4-75-16,7 0-54 0,-6 0-43 0,-7 0-14 0,7-4 485 16</inkml:trace>
  <inkml:trace contextRef="#ctx0" brushRef="#br0" timeOffset="9302.54">11820 10503 315 0,'-13'0'514'0,"0"0"-43"0,-7 4-70 16,1-1-92-16,0 1-102 0,6 0-59 0,-7-1-38 0,0 5-20 0,1-1-12 15,-1 0-6-15,8 4-4 0,-8-4-12 0,0 4-15 0,1 0-23 16,5 4-27-16,-5-4-30 0,0 4-30 0,6 0-43 0,-7-4-45 0,7 3-62 16,0 1-64-16,7-4-83 0,-7 3-87 0,-1-3-45 0,8 4-23 0</inkml:trace>
  <inkml:trace contextRef="#ctx0" brushRef="#br0" timeOffset="9679.62">14510 10726 0 0,'0'0'500'0,"0"0"50"0,0 0 5 0,0 4-42 15,6-4-64-15,-6 3-112 0,0-3-133 0,8 4-75 0,-2-4-43 16,6 4-21-16,-5-1-6 0,13 2 0 0,-8-2 4 0,8 0 5 16,-6 2 3-16,11-2-2 0,-5 1-5 0,6-1-6 0,0-3-10 0,0 4-13 15,-7 0-16-15,8-4-18 0,-1 3-20 0,0 1-22 0,0-4-25 16,-1 0-25-16,-5 0-29 0,6 0-37 0,-6 0-36 0,6 0-48 0,-6 0-51 16,-1 0-53-16,8 0-51 0,-8-4-66 0,-6 1-71 0,6 3-30 15,-5-4 80-15</inkml:trace>
  <inkml:trace contextRef="#ctx0" brushRef="#br0" timeOffset="9821.65">14836 10708 364 0,'-33'4'543'15,"1"-1"-23"-15,-1 1-42 0,0 0-101 0,0 3-130 0,1-4-76 0,-1 5-49 16,1 0-26-16,-1-2-16 0,1 6-16 0,-1-1-16 0,7-4-23 16,0 4-28-16,-7 0-37 0,15-4-39 0,-9 4-49 0,7 0-53 0,8 0-61 15,-2-4-63-15,2 4-81 0,5-3-91 0,1-1-43 0,6 0-24 16</inkml:trace>
  <inkml:trace contextRef="#ctx0" brushRef="#br0" timeOffset="10112.71">16386 10268 509 0,'6'0'566'16,"-6"0"1"-16,14 0 2 0,-8 4-131 0,6-4-202 0,2 4-108 16,-1-1-63-16,0 1-28 0,6 0-9 0,7 3 2 0,-6-3 8 0,7 3 6 15,-2-4 4-15,1 5-6 0,6-5-7 0,1 5-13 0,-7-5-17 16,7 5-18-16,-7-4-19 0,6 0-23 0,-5-1-25 0,-1 1-31 0,0 3-35 15,0-7-40-15,-1 4-42 0,-5-1-45 0,0-3-42 0,5 0-73 16,-5 0-85-16,0 0-45 0,-7 0-22 0</inkml:trace>
  <inkml:trace contextRef="#ctx0" brushRef="#br0" timeOffset="10260.75">16874 10261 513 0,'-26'4'554'0,"6"-4"-50"0,-12 3-84 0,6 1-92 0,0 3-91 16,0 1-56-16,-6-1-37 0,5 0-19 0,1 4-13 0,0-4-10 15,0 4-7-15,-7 1-13 0,7 2-13 0,1-3-22 0,-8 4-25 16,7 0-32-16,-6-1-36 0,5 1-43 0,-5-1-48 0,6 1-73 0,-1 0-87 16,1 0-98-16,0-4-104 0,7 3-52 0,-7-3-28 0,6 4-15 0,1-8 466 15</inkml:trace>
  <inkml:trace contextRef="#ctx0" brushRef="#br1" timeOffset="16325.64">5659 12921 0 0,'0'0'15'0,"0"0"296"0,0 0-102 0,0 0-64 0,0 0-44 15,0 0-22-15,7 0-14 0,-7 0-2 0,6 0 3 0,-6 0 5 16,6 0 5-16,-6 0 3 0,8 0 1 0,-8 0-2 0,6 0-2 0,0 0-4 16,0 0-2-16,1 0-1 0,-7 0 0 0,7 0 0 0,-1 0-2 0,1 0 1 15,-1 0-1-15,0 0 1 0,2-4 0 0,4 4 0 0,-6 0-2 16,2-3-1-16,-2 3-2 0,0 0-3 0,1 0-4 0,6-5-4 0,-6 5-5 15,-1 0-3-15,7-3-3 0,-6 3-4 0,5-3-5 0,-5-1-2 16,6 4-3-16,-6-4-4 0,5 0-1 0,2 4-3 0,-2-3-2 0,-5-1-2 16,6 0 0-16,0 1-2 0,-7 3 1 0,8-4-2 0,-2 0-2 15,-4 1 1-15,4-1-1 0,1 0-1 0,-6 1 0 0,6-1-1 0,-1 0-2 16,-4-3 0-16,4 3 0 0,2 1-1 0,-1-1 0 0,-7 1-2 0,7-1 0 16,-6 0 0-16,5 1-1 0,2-1-2 0,-1 0-1 0,-1 1 1 15,2-1 1-15,-2 0 0 0,2 1 0 0,-1-1 1 0,6 0 2 0,-6 1-1 16,1-5 1-16,-2 5 0 0,1-1 1 0,7 0-1 0,-7-3 3 0,6 3 0 15,-5 0 0-15,5-3 1 0,1 3-1 0,0 1 0 0,-1-5 0 16,0 5 0-16,0-1 0 0,1-3 0 0,0 0 0 0,6 3-1 0,0-3 2 16,-7-1 0-16,8 1-1 0,-1 3 0 0,0-3-1 0,-1 0 1 15,8-1 1-15,-7 1-1 0,0 0-2 0,7-4 1 0,-1 4-1 0,-6-1-1 16,1 0 1-16,5 1-2 0,-6 0 0 0,1 0 0 0,-1-1-1 16,-1 1 0-16,7 3-1 0,-5-3 1 0,-1 0 0 0,-6 3-1 0,6-3 0 15,-1-1-1-15,1 5 0 0,-6-4 1 0,7 3-1 0,-1-3 1 16,-7-1 0-16,1 5 0 0,6-5 0 0,0 5 2 0,-7-5-2 0,7 1 0 15,-6 3 1-15,-1-3 0 0,7-1 2 0,-6 5 0 0,6-5 1 0,-1 1-1 16,-5 0 1-16,6-1 0 0,1 1 2 0,-1 3 0 0,0-3 0 16,-1 0-1-16,1 0 2 0,1-4 0 0,-1 3 0 0,0 1 0 0,7 0 0 15,-1-1 0-15,-6 1 0 0,7-4-1 0,-7 3 2 0,7 1-1 0,-7-4 1 16,-1 4 0-16,1-4 0 0,7 4 0 0,-7-1 0 0,0-3 0 16,0 4-1-16,0 0 1 0,7-4 0 0,-7 3 0 0,-1 1 0 0,2-4-1 15,-1 4 0-15,6 0-1 0,-5-4-1 0,-1 3 0 0,0-3-1 16,6 4-2-16,-5-1 0 0,5-3 1 0,1 0-2 0,-7 4-1 0,6-4-1 15,1 0 0-15,-1 4 0 0,1-4-1 0,6 0-1 0,-7 0-1 16,1 0-1-16,6 0-1 0,-7 0 1 0,8 0-1 0,-1 0 0 0,-1 0 0 16,-5-4 1-16,-1 4-2 0,8 0 1 0,-7 0-1 0,6 0 0 0,-7-3 1 15,7 3-1-15,-7-4 2 0,8 4 1 0,-7 0 2 0,6-4 2 16,-7 1 2-16,1 3 2 0,-1-4 2 0,1 4 1 0,-7-3 1 0,6 3 2 16,1-4 1-16,-7 4 4 0,0-4 3 0,0 0 3 0,1 1 0 15,-2 3 2-15,1-4-2 0,-6 1 0 0,6 3-3 0,0-4-3 0,7 0-2 16,-8 4 1-16,1-4-2 0,0 1 0 0,7-1-3 0,-7 1-2 0,7-1-3 15,-1 0-2-15,1 1-5 0,7-1 0 0,-8 1-1 0,7-2-2 16,6 2 1-16,-5-1-1 0,5-3 1 0,1 3-2 0,-7 1 2 0,6-1-1 16,1 1 2-16,-1-1 1 0,1-3 0 0,-1 3 2 0,8 0 2 15,-1 0 0-15,-7 1 1 0,1-1 1 0,-1 1 0 0,2-1 1 0,-2 0 0 16,0 4 1-16,7-3-3 0,-13 2-2 0,7-2-2 0,-1 3 0 16,1-4-1-16,-7 4-3 0,7-3 1 0,-1 3-2 0,-6 0-1 0,7-4 0 15,-1 1-1-15,1 3 0 0,-7-5 0 0,7 2-1 0,0-1 0 16,-8 1 1-16,8-1-1 0,0-3 1 0,0 3 0 0,5-3 0 0,-5 0 1 15,-1-1-1-15,1 4 1 0,0-3 2 0,0 0 1 0,-1 0-1 0,7-1 1 16,-6 1 1-16,-7 0 0 0,6 0 2 0,1-1 2 0,-1 1 0 16,-6-1-1-16,1 1 0 0,-1 3 2 0,0-3-1 0,0 0 1 0,0-1 0 15,0 5-2-15,0-5-1 0,-7 1-1 0,8 0 1 0,-1 0 0 16,0-1-1-16,1 1 0 0,-2-1-1 0,1 1-2 0,0 0 0 0,-6-4-2 16,6 4-1-16,6-4-1 0,-6 4-1 0,1-4-1 0,5-1-1 15,-6 1 1-15,7 0-1 0,-1 0 2 0,-5 1 1 0,5-1 2 16,1 3 1-16,-1-3 4 0,-6 4 2 0,7-4 1 0,-1 4 0 0,-5-1 0 15,5 1 3-15,1-1 1 0,-1 1 2 0,2 0 0 0,-2 0 0 16,0 3-3-16,1-3 0 0,6 3-1 0,-7 1-1 0,8-5 0 16,-8 4-3-16,7-3 1 0,1 3 3 0,-2-3-1 0,2 3-1 0,-1-3 1 15,-1 4 2-15,2-5-1 0,-1 1 3 0,1-1-2 0,4 1 1 16,-4 0 0-16,-1 0 1 0,7-4 2 0,-8 3 1 0,8-2-1 0,-7-2-2 16,1 1 1-16,6 0-1 0,-8 0-3 0,8-3-1 0,-7 3-2 15,7 0-1-15,-8 0-1 0,2 0-1 0,-1 0-3 0,0 0-1 0,0 0-1 16,0 4-1-16,1-5 0 0,-8 5 1 0,7-4 2 0,-7 4 0 15,8 0 4-15,-8-4 1 0,1 4 3 0,-1-1 2 0,1 1 4 0,-7-1 2 16,7 1 2-16,-1 0 2 0,-6 0 3 0,7-1 1 0,-7 1 2 16,0-1 2-16,1 1 0 0,-2-4 1 0,1 4-1 0,0 0 1 15,1-1-1-15,-1 1 0 0,-1-1-2 0,2 1 0 0,-7 0-1 16,12 3-2-16,-6-7 0 0,0 8-1 0,7-5-2 0,-8 1 0 0,2-1-2 16,5 1 0-16,-6 4-1 0,7-5 0 0,-1 1 1 0,-5 0 0 0,5 3 0 15,1-3 2-15,-1 0-1 0,-6 3 2 0,1-4-2 0,5 5 1 16,-6-4-1-16,1 3 2 0,-1-3 1 0,-1 3 0 0,1 0 0 15,1-3 0-15,-7-1-1 0,5 5-2 0,-5-4-2 0,6 3-1 0,-13-3 1 16,13 3-1-16,-6 1-1 0,0-5-1 0,5 5-1 0,-5-5-1 16,6 4-1-16,-7 1-2 0,7-5-1 0,-5 5-2 0,4-1-1 0,1 1-1 15,-6-1 0-15,6 0-1 0,0-3 1 0,0 3-1 0,0 0 0 16,7 1 0-16,-7-1 1 0,0 1 1 0,-7-1 1 0,8 4 1 16,-1-3 1-16,0-2 0 0,-7 5 3 0,7 1 0 0,-7-5 2 0,2 4 2 15,-2 0 1-15,1 0 0 0,-7 0 1 0,7-3-1 0,-1 3-1 16,-7 0 0-16,9 0 1 0,-9 0 1 0,8-1 0 0,-1 1 2 15,-6 0 1-15,7 0 2 0,-1 0 0 0,2-3 0 0,-2 3 0 0,1 0 1 16,-1 0 1-16,7 0 1 0,-6 0 2 0,-1 0 0 0,7-3 0 16,-7 6 0-16,8-3-1 0,-15 0 0 0,15 0-1 0,-7 0 0 0,-1 4-1 15,-5-4-1-15,5 3 0 0,-6-3 0 0,-1 4 0 0,2 0 1 16,-1 0 0-16,0-1 0 0,-6-3 0 0,5 3 0 0,-5 2 0 16,0-2 1-16,-1 4 0 0,-6-3-1 0,6 0 0 0,1-1 0 0,-6 5-1 15,5-5 0-15,-6 5-1 0,6-5-3 0,-5 1 0 0,5 0-1 0,1 3-2 16,0-3-1-16,-1 0-1 0,0 3-1 0,0-3-2 0,1 3 1 15,-6-3-2-15,5-1 1 0,1 5-1 0,-8-5 1 0,8 5-1 16,-1-5 1-16,-5 4-1 0,6 1 0 0,-8-5 0 0,8 5 1 0,-7-1-2 16,7-3 1-16,-8 3 0 0,8 0 1 0,-7-3-2 0,0 3 0 15,0 1 1-15,-1-1-1 0,-4 1 0 0,4 3 1 0,-5-4-1 0,-1 4-2 16,1-4-5-16,-7 4-7 0,7 0-11 0,-7 0-10 0,0 0-17 16,0 0-16-16,0 0-22 0,0 0-24 0,0 0-34 0,0 0-39 15,-7 0-56-15,0-3-69 0,7 3-110 0,0 0-134 0,-6 0-66 16,-13 3-36-16,5-3-11 0,-5 0 0 0</inkml:trace>
  <inkml:trace contextRef="#ctx0" brushRef="#br0" timeOffset="34421.65">26051 15892 0 0,'0'-4'279'0,"0"4"162"0,0-4-77 0,0 4-68 0,0 0-65 16,0 0-40-16,0 0-27 0,0 0-12 0,0 0-6 0,0 0-3 15,0 0-1-15,0 0-7 0,0 0-8 0,0 0-12 0,0 0-14 0,0 0-12 16,0 0-13-16,0 0-8 0,0 0-7 0,0 0-5 0,0 0-6 0,0 0-2 16,0 0-6-16,0 0-2 0,0 0-5 0,0 0-6 0,0 0-4 15,0 0-5-15,0 0-4 0,0 0-4 0,0 0-3 0,0 0-1 0,0 0-1 16,0 0-1-16,0 0 2 0,12 0 0 0,-4 0 0 0,4 0 1 16,-5 0 1-16,6 0 1 0,6 0 2 0,1 0 0 0,-1 0 1 0,1 0 2 15,6 0 0-15,-6 0 0 0,5 0 0 0,1 0-1 0,1-3-2 16,5 3-1-16,-6 0 0 0,1 0-2 0,5 0-1 0,1 0-1 0,-7 0 0 15,6 0-1-15,1-4-1 0,-7 4 0 0,6 0-1 0,-5 0 1 16,5 0 0-16,1 0-1 0,-7 0 0 0,6-4-1 0,1 4 1 0,6 0 0 16,-7 0 0-16,1 0 0 0,-1-3 0 0,1 3-1 0,-1 0 1 0,1 0 1 15,-1-4-1-15,2 4 1 0,-2 0-1 0,1-4 1 0,-1 4 1 16,1 0 0-16,-1 0-1 0,1-3 1 0,-1 3 0 0,-5 0 0 0,5 0-1 16,-6-4 1-16,-1 4-1 0,2 0-1 0,-1 0 1 0,-6 0-2 15,6 0 1-15,-7 0-2 0,1 0 1 0,0 0-2 0,-8 0 0 0,8 0 0 16,-1 0 0-16,-5 0-1 0,-2 0 0 0,2 0-1 0,-1 0 1 15,-1 0 0-15,-5 0-2 0,6 0 0 0,0 0 0 0,-6 0 0 0,-1 0-1 16,1 0 0-16,5 0-2 0,-12 0-3 0,7 0-3 0,0 0-5 16,-1 0-4-16,0 0-7 0,-6 0-6 0,0 0-9 0,8 0-8 0,-8 0-13 15,0 0-15-15,0 0-16 0,0 0-20 0,0 0-21 0,0 0-22 0,0 0-28 16,0 0-34-16,0 0-36 0,0 0-41 0,0 0-44 0,0 0-49 16,0 0-56-16,0 0-60 0,0 0-22 0,0 0 344 0</inkml:trace>
  <inkml:trace contextRef="#ctx0" brushRef="#br0" timeOffset="34924.75">27406 15749 0 0,'-20'-4'343'0,"7"0"92"0,-1 1-77 0,2 3-65 15,-1-4-59-15,6 0-39 0,1 4-31 0,-7-3-16 0,6 3-13 0,0 0-8 16,1 0-7-16,0 0-11 0,6 0-13 0,0 0-15 0,0 0-14 0,0 0-9 15,0 0-10-15,0 0-5 0,0 0-3 0,0 0 0 0,0 0-1 0,0 0 2 16,0 0 1-16,0 0 0 0,0 0 0 0,0 0-4 0,0 0-3 16,0 0-4-16,0 0-3 0,0 0-4 0,0 0-4 0,0 0-1 0,6 0-2 15,-6 0 0-15,6 3-1 0,1-3 0 0,-7 4-1 0,7-4 1 16,6 4-2-16,-7-1-1 0,1 1 1 0,12 0 0 0,-5-1 2 0,-2 1 1 16,8 0 1-16,-1-1 1 0,1 5-1 0,0-4 0 0,5-1-2 15,1 5-2-15,1-5-1 0,-1 1-2 0,6 0-1 0,1-1 0 0,-7 1-1 16,7 0 0-16,-1-1-1 0,-6 1-1 0,7 0-1 0,-7-4-1 0,0 3 0 15,-1 1-1-15,2-4 1 0,-8 4-2 0,1-4 0 0,-1 3 1 16,1-3-2-16,-7 0 1 0,0 0 1 0,0 4 0 0,-7-4 1 0,8 0 0 16,-8 0 2-16,-6 0 0 0,6 0 0 0,-6 0 1 0,0 0-1 15,0 0 1-15,0 0 1 0,0 0 0 0,0 0 0 0,0 0 0 0,0 0-2 16,0 0-1-16,0 0-2 0,0 0-2 0,-6 0-2 0,6 4-2 16,0-4-3-16,-6 0-3 0,0 0-2 0,-2 3-3 0,2 1 0 0,6-4-3 15,-6 0 0-15,-1 3 0 0,-6 1 1 0,6-4-1 0,-5 4 1 16,5-1 2-16,-6-3 2 0,0 8-1 0,0-5 2 0,0 1 2 0,0 0 0 15,-6-1 2-15,5 1 1 0,-5 3 2 0,6-3 4 0,0 3 1 0,-7-3 2 16,0 4 0-16,8-5-1 0,-8 5 1 0,7-1-3 0,-7 0 0 16,8 1-2-16,-1-1-2 0,-1 0-4 0,2 0-4 0,-2-3-6 0,2 3-8 15,-2 1-11-15,8-5-12 0,-1 5-14 0,-5-5-16 0,4 5-18 0,8-5-18 16,0 1-22-16,0 0-35 0,0-1-40 0,0 1-40 0,8-4-42 16,-2 3-73-16,7 1-90 0,0 0-46 0,6-4-26 0</inkml:trace>
  <inkml:trace contextRef="#ctx0" brushRef="#br0" timeOffset="35725.94">29730 15672 0 0,'-6'-4'295'0,"0"4"232"15,-7 0 11-15,6 0-85 0,7-3-131 0,-7 3-90 0,7 0-69 0,0 0-41 16,0 0-25-16,0 0-15 0,-6 0-9 0,6 3-9 0,-6-3-8 16,6 0-14-16,0 0-14 0,-8 4-11 0,8 0-12 0,-6-4-7 0,6 3-3 15,0 1-1-15,0 0 3 0,0-1 1 0,0 5 4 0,0-1 3 0,0-3 2 16,6 3 4-16,-6 0 2 0,8 0 1 0,-8 1-1 0,0-1-2 15,6 0-1-15,-6 4-1 0,6-3-3 0,-6 3-1 0,7-4-2 0,-7 1 0 16,0 3 0-16,7-4-2 0,-7 0 0 0,6 1 0 0,-6-1-1 0,7 4 0 16,-7-8 1-16,0 5-1 0,0-1 1 0,6-3 0 0,-6-1 2 15,0 5-1-15,6-5 1 0,-6 1 1 0,0 0 0 0,0-4 1 0,0 3 0 16,7-3 2-16,-7 0 0 0,0 0-1 0,0 0 0 0,0 0 0 0,0 0-2 16,0 0 1-16,7 0-1 0,-1 0 0 0,0 0-3 0,1-3-2 15,-7 3-3-15,13-4 0 0,-6 0-2 0,-1 1-1 0,7-1 1 0,-6 0-1 16,5 1 0-16,2-5 0 0,-8 1 1 0,7 3-2 0,0-3-1 15,-6 4 0-15,-1-5 2 0,0 5 2 0,8-5 2 0,-8 5 0 16,1-1-1-16,0 0 1 0,5 1-3 0,-5-1 1 0,-1 0-2 0,1 1-1 16,0 3-1-16,-7-4 0 0,0 0 0 0,6 4-2 0,-6 0-2 0,0 0-1 15,0 0-1-15,0 0 1 0,0 0-1 0,0 0 1 0,0 0 2 0,0 0 1 16,6 0 2-16,-6 0 1 0,7 4 2 0,0-4 3 0,-1 0 2 16,1 4 2-16,-1-4 2 0,-6 0 2 0,6 0 2 0,1 3 0 0,0-3 1 15,-1 0 0-15,0 0 1 0,2 4 1 0,-8-4 0 0,6 0 3 16,0 0 0-16,1 0 3 0,-1 0 2 0,-6 0 3 0,7 0 4 0,-7 0 4 15,6 0 5-15,-6 0 3 0,7-4 4 0,-7 4-1 0,6 0 1 16,-6-3-2-16,6 3-1 0,-6-4-2 0,8 0-1 0,-8 1-3 0,6-1-3 16,-6 0-4-16,0 1-5 0,6-1-5 0,-6-4-6 0,7 5-5 0,-7-5-4 15,0 1-1-15,6 0 0 0,-6-1 0 0,7 5 0 0,-7-4-2 16,0-1 1-16,0 1 0 0,0 0-3 0,0-1 0 0,0 5-1 0,0-5-2 16,0 5-2-16,0-5-1 0,0 5-3 0,0-1-4 0,0-3-6 0,0 7-10 15,0-7-10-15,0 3-10 0,0 0-11 0,0 4-13 0,0-3-12 16,-7-1-14-16,7 4-15 0,-6-4-16 0,6 4-20 0,0 0-27 0,0 0-33 15,0 0-34-15,0 0-36 0,0 0-56 0,0 0-65 0,0 0-40 16,0 0-27-16</inkml:trace>
  <inkml:trace contextRef="#ctx0" brushRef="#br0" timeOffset="36170.05">30721 15610 461 0,'0'0'503'0,"0"-4"-59"16,0 0-94-16,0 4-88 0,0 0-86 0,0 0-49 0,-7 0-32 0,7 0-15 16,0 0-10-16,-7 0-8 0,7 0-9 0,-6 0-9 0,0 0-11 0,-2 0-9 15,-4 4-8-15,6 0-5 0,-8-4-1 0,8 3 0 0,-7 1 1 16,-1-1 3-16,2 2 3 0,-2-2 2 0,2 5 2 0,-1-5 3 0,-1 5 3 15,2-1 2-15,-2-4 3 0,2 5-2 0,-1-5-2 0,-7 5-1 16,14-1-1-16,-8 0-2 0,2 1-2 0,5-5 0 0,0 5-1 0,-6-5 0 16,7 5 1-16,0-5-1 0,-2 4-1 0,2-3-2 0,6 3-1 0,0-3-1 15,-6 0-3-15,6-1 1 0,0 1-2 0,0 0 0 0,0-1-1 16,0 1 0-16,0 0 1 0,6 0 1 0,-6-4 0 0,0 3 2 0,6-3 1 16,2 4 2-16,-2-4 1 0,0 0 3 0,7 0 3 0,-6 4 2 15,0-4 2-15,5 0 4 0,2 0 2 0,-2 0 2 0,2 0 1 0,5 0 2 16,-5 0 0-16,4 0-1 0,2-4 1 0,-1 4-2 0,1 0-1 15,0-4-2-15,-1 4-2 0,1-3-4 0,0 3-3 0,-8-4-3 0,2 0-2 16,5 4-4-16,-6-4-3 0,0 4-4 0,0-3-2 0,0 3-6 0,0-4-6 16,-7 4-6-16,8-4-7 0,-2 4-8 0,2-3-7 0,-8 3-11 0,1-4-12 15,-1 4-14-15,1-4-16 0,-1 4-21 0,-6-3-25 0,7 3-28 16,-7 0-34-16,0 0-39 0,0 0-43 0,0 0-59 0,0 0-63 0,0 0-65 16,0 0-61-16,0 0-27 0,0 0 15 0</inkml:trace>
  <inkml:trace contextRef="#ctx0" brushRef="#br0" timeOffset="36381.1">31241 15738 343 0,'-6'-4'568'0,"6"0"-1"15,-7 4-2-15,7-3-96 0,-6 3-143 0,6-4-126 0,0 4-118 16,0 0-77-16,0 0-59 0,0 0-44 0,0 0-38 0,0 0-50 0,0 0-52 16,0 0-81-16,0 0-90 0,6 4-61 0,1-4-46 0,-1 0-19 0,8 3 371 15</inkml:trace>
  <inkml:trace contextRef="#ctx0" brushRef="#br0" timeOffset="37142.25">31450 15533 54 0,'0'0'537'0,"-7"0"13"0,7 0 10 15,0-4-96-15,0 4-145 0,0 0-89 0,0 0-59 0,0 0-36 16,0 0-23-16,0 0-16 0,0 0-11 0,-6 4-17 0,6-4-15 0,0 0-17 15,-6 0-16-15,6 0-11 0,-8 4-10 0,8-4-4 0,0 3-2 16,0 1 0-16,0-1 3 0,0 1 1 0,0 0 2 0,0-1 4 0,0 1 1 16,0 0 3-16,0-1 4 0,0 5 1 0,0-5 1 0,0 5-1 15,0-5-2-15,0 5-1 0,0-5-2 0,0 5-1 0,0-1-1 0,0-4 0 16,8 5-2-16,-8-4 1 0,0 3-1 0,0 1-1 0,6-5 0 0,-6 1 1 16,0-1-2-16,6 1 0 0,-6 0 1 0,0-1-1 0,0 1-1 15,7 0 1-15,-7-4 2 0,6 3-1 0,-6-3 1 0,7 0 1 0,-7 0-2 16,0 0 1-16,0 0 0 0,0 0-1 0,7 0-1 0,-1 0 1 0,0 0-1 15,-6 0 0-15,14-3-1 0,-8 3-1 0,0 0-2 0,8-4-2 16,-8 0 0-16,7 1 0 0,1-1 0 0,-2 0 0 0,1 1 0 0,0-1-1 16,0 1 1-16,1-5 1 0,-2 5-2 0,-6-1 1 0,8 0-1 15,-1 1 2-15,-7-2 0 0,8 2 1 0,-8 3-2 0,0-4 0 0,0 1-1 16,2 3 0-16,-2-4-1 0,0 4-1 0,-6-4-1 0,0 4-1 0,0 0-1 16,0 0 0-16,0 0 0 0,7 0 0 0,-7 0 1 0,7 4-1 15,-7-4 2-15,6 0 0 0,1 4 0 0,-1-4 2 0,0 3 0 0,1-3 1 16,-7 4 3-16,7-4 1 0,-1 0-1 0,0 0 3 0,1 3 1 15,0-3 1-15,-7 0 0 0,6 5 1 0,-6-5 2 0,7 0 1 0,-7 0 3 16,6 0 4-16,-6 0 4 0,0 0 5 0,0 0 4 0,0 0 6 16,0 0 5-16,0 0 5 0,0 0 6 0,6 0 1 0,-6 0 3 0,7-5 0 15,-7 5-2-15,0-3 0 0,7 3-3 0,-7-4-4 0,0 1-4 0,0-1-4 16,0 0-3-16,0 1-7 0,0-1-4 0,0-3-7 0,0 3-5 16,0 0-3-16,0-3-3 0,0 0 0 0,0-1-2 0,0 5 0 0,0-5 1 15,0 1-1-15,0 0 0 0,0 3-1 0,0-3-1 0,0 0 0 16,0 3-1-16,0-3-2 0,0 3-1 0,-7 0-4 0,7 1-2 0,0-1-5 15,-7-3-4-15,7 7-7 0,0-4-9 0,-6 0-11 0,6 4-9 16,0 0-14-16,0-4-14 0,0 4-18 0,0 0-19 0,0 0-20 0,0 0-24 16,0 0-20-16,-6 0-21 0,6 0-29 0,0 0-35 0,0 0-33 15,-7 4-32-15,7 0-62 0,0-4-78 0,0 4-31 0,0-1 163 0</inkml:trace>
  <inkml:trace contextRef="#ctx0" brushRef="#br0" timeOffset="37570.37">32329 15474 306 0,'0'0'361'0,"-6"-4"-62"0,6 1-63 0,-7 3-39 0,0 0-28 16,1 0-14-16,6 0-6 0,-13 0-9 0,6 0-7 0,1 0-15 0,-7 0-17 15,0 0-16-15,6 0-18 0,-5 0-13 0,-2 3-11 0,2 1-6 16,-2-4-5-16,1 4-3 0,-6 0-2 0,6-1-2 0,-1 1-2 0,2 3 0 15,-1-3-3-15,0 0-2 0,0 3-3 0,-1-3-2 0,2-1-2 0,5 5-1 16,-6-5 1-16,0 1-1 0,7 0-1 0,-8 3 0 0,14-4-1 16,-6 1-2-16,0 0 1 0,6-4 0 0,0 3 0 0,0 1-1 0,0-4 1 15,0 4 1-15,0-4 1 0,0 0 0 0,0 0 0 0,0 0 1 16,0 3 1-16,6-3 2 0,-6 0 0 0,6 0 1 0,-6 0 0 0,7 0 2 16,0-3 1-16,-1 3 0 0,1 0 1 0,5-4 0 0,-5 4 0 0,0-4-1 15,5 4 0-15,-4-3-2 0,4-1 0 0,1 0-3 0,0 4 0 16,-6-3-3-16,5-1 0 0,2 1-3 0,-8-1-1 0,7 0-2 0,-6 1-1 15,-1 3 0-15,7-4-2 0,-6 0-2 0,0 1 0 0,-1 3 0 16,0-4-1-16,-6 4-1 0,7-4 0 0,-7 4-2 0,0 0-1 0,0 0-1 16,0 0-1-16,0 0-1 0,0 0-1 0,0 0-2 0,0 0-2 15,0 0 0-15,-7 4 2 0,7-4 0 0,0 0 2 0,-6 4 1 0,6-4 1 16,-6 3 0-16,6-3 1 0,-7 4-1 0,7 0-2 0,0-4-6 16,0 3-5-16,-7-3-12 0,7 4-13 0,0-4-25 0,0 4-30 0,0-4-39 15,0 0-46-15,0 0-45 0,0 0-46 0,0 0-76 0,0 0-91 0,7 3-45 16,-7-3-24-16</inkml:trace>
  <inkml:trace contextRef="#ctx0" brushRef="#br0" timeOffset="37760.68">32518 15423 0 0,'0'0'309'0,"0"3"116"0,0-3-64 0,0 4-78 0,0 0-86 16,0-1-52-16,0-3-37 0,0 8-16 0,0-8-4 0,0 7-4 0,0-7-2 15,0 4-6-15,0-1-12 0,0 1-14 0,0 0-15 0,-6-4-15 0,6 3-16 16,0 1-22-16,0-4-22 0,0 4-29 0,0-4-35 0,0 0-36 16,0 0-42-16,0 0-44 0,0 0-46 0,0 0-70 0,0 0-83 0,0 0-39 15,0 0 323-15</inkml:trace>
  <inkml:trace contextRef="#ctx0" brushRef="#br0" timeOffset="37900.71">32479 15298 0 0,'0'-3'273'0,"-7"-1"165"0,7 0-66 0,-6 4-81 0,6-3-87 16,-7 3-61-16,7-4-48 0,-6 4-39 0,6 0-36 0,0 0-38 0,0 0-36 15,0 0-47-15,0 0-52 0,0 0-63 0,0 0-68 0,0 0-68 0,6 4-71 16</inkml:trace>
  <inkml:trace contextRef="#ctx0" brushRef="#br0" timeOffset="38191.8">32772 15320 173 0,'0'0'516'0,"-6"0"-58"0,6 0-95 0,-7 0-75 16,0 0-66-16,1 0-44 0,6 4-33 0,0-4-24 0,-7 0-19 0,7 0-17 16,-6 3-13-16,6-3-13 0,-6 0-11 0,6 5-9 0,0-2-6 0,-8-3-5 15,8 3-2-15,0 2 1 0,0-5 1 0,0 3 4 0,0 1 3 16,0-1 4-16,0 1 5 0,0 0 1 0,0-1 0 0,8 5-1 0,-8-5-4 15,0 1-2-15,6 0-2 0,0-1-2 0,1 5-1 0,-7-5-3 0,6 1 1 16,1 3-4-16,0-3-2 0,-1 0-2 0,0-1-3 0,-6 4-3 16,7-3-1-16,0 0-3 0,-1-1-1 0,-6 1-2 0,6 0-2 0,-6-1-2 15,7 1 0-15,-7 0-3 0,0-4-2 0,7 3-5 0,-7-3-7 16,0 4-8-16,0 0-11 0,0-4-12 0,0 0-18 0,0 0-18 0,0 0-18 16,0 0-25-16,0 0-25 0,0 0-36 0,0 0-42 0,0 0-43 15,0 0-41-15,0 0-72 0,0 0-86 0,0 0-43 0,0 0-22 16</inkml:trace>
  <inkml:trace contextRef="#ctx0" brushRef="#br0" timeOffset="38428.85">33234 15144 0 0,'7'-3'556'0,"-7"-1"31"0,0 0 8 0,0 1-85 0,0 3-129 15,-7-4-94-15,7 4-73 0,0 0-39 0,0 0-26 0,0 4-15 16,0-4-11-16,0 3-12 0,0 1-14 0,0 0-14 0,7-1-14 0,-7 5-9 15,7-5-8-15,-1 5-1 0,0-1 0 0,1 0-1 0,-1 1 3 0,1-1-2 16,6 1-5-16,-7-1-6 0,1 0-4 0,0 4-5 0,5-4-4 16,-5 1-5-16,0-1-3 0,-1 0-4 0,7 1-6 0,-7-1-9 0,2-3-10 15,-2 3-10-15,0 0-12 0,1-3-15 0,-1 3-19 0,-6-3-22 16,0 0-22-16,7-1-30 0,-7 4-31 0,0-3-39 0,0 0-43 0,0-1-51 16,0 2-54-16,0-2-76 0,-7 0-88 0,7 2-43 0,-6-2-22 0,-1-3 0 15,7 0 407-15</inkml:trace>
  <inkml:trace contextRef="#ctx0" brushRef="#br0" timeOffset="38601.57">33084 15276 0 0,'-6'0'1'0,"0"-3"541"0,-1 3 15 0,0-4-43 16,1 4-71-16,6 0-81 0,-6-4-87 0,6 4-56 0,0 0-39 0,0 0-27 16,0 0-19-16,0 0-16 0,6 0-13 0,0-3-16 0,8 3-15 15,-8-4-20-15,14 4-19 0,-1-4-23 0,1 4-21 0,6-3-26 0,0 3-26 16,7-4-37-16,-1 0-40 0,7 4-62 0,-7-3-75 0,1 3-99 15,6-4-109-15,-7 4-55 0,2-4-31 0,-2 1-11 0,-6-1 73 0</inkml:trace>
  <inkml:trace contextRef="#ctx0" brushRef="#br0" timeOffset="41575.41">3575 3821 14 0,'6'-4'109'15,"-6"-3"5"-15,8 3 2 0,-8 0 3 0,0 1 1 0,0-1 0 0,0 4-7 16,0-4 1-16,0 1 3 0,0-1-1 0,0 4-1 0,0-4-4 0,6 4-5 15,-6-3-8-15,0 3-8 0,0-4-6 0,0 4-3 0,0 0-3 0,0-3-4 16,6 3 0-16,-6 0 1 0,0-4 1 0,0 4-1 0,0 0 1 0,0 0 1 16,6 0 1-16,-6-4 1 0,0 4-1 0,0 0 3 0,0-3 1 15,0 3 2-15,7 0-1 0,-7 0 0 0,0 0 0 0,0-4 1 0,0 4-1 16,0-4 1-16,7 4 0 0,-7-3-2 0,0 3 0 0,0 0-1 0,0-5-2 16,0 5-2-16,0 0-1 0,0 0-4 0,0 0-4 0,0 0-3 0,0 0 0 15,0 0-5-15,0 0-1 0,0 0-3 0,0 0-2 0,0 0-2 0,0 0-3 16,0 0-4-16,0 0-3 0,0 0-5 0,0 0-4 0,0 0-5 15,0 0-6-15,0 0-4 0,0 0-6 0,0 0-8 0,-7 0-6 0,7 0-5 16,0 0-4-16,0 5-5 0,0-5-2 0,0 3-1 0,0 1 1 0,0 0 0 16,0-4 1-16,0 7 2 0,0-3 4 0,0 3 2 0,0 0 4 15,0 0 2-15,0 1 4 0,0-1 2 0,0 4 0 0,7 0 2 0,-7 0-1 16,6 0 1-16,-6 0-2 0,0 0 0 0,7 0 1 0,-7 0-2 0,6 4-1 16,-6-4 0-16,0 0-2 0,6 3 0 0,2-3 0 0,-8 4 1 0,6-4-1 15,0 3 1-15,-6-3 0 0,6 0 0 0,1 4-1 0,-7-4-1 0,7 0 1 16,-1 0 0-16,1 0 0 0,-7 4 0 0,6-4 1 0,1-4-1 15,-7 4 0-15,7 0 0 0,-1-4-1 0,-6 4 1 0,6 1 0 0,0-6 0 16,2 2 0-16,-8 0 1 0,6-1 1 0,-6 0-1 0,6 0 1 0,1 1-1 16,-7-5-1-16,6 5-1 0,-6-5-2 0,7 5-1 0,-7-5-3 0,7 1-4 15,-7 0-4-15,0-1-7 0,6-3-5 0,-6 4-8 0,6 0-8 16,-6-4-7-16,0 3-10 0,6-3-8 0,-6 4-8 0,0-4-9 0,0 0-8 16,0 0-11-16,0 0-9 0,0 0-11 0,0 0-11 0,0 0-11 0,0 0-17 15,0 0-19-15,0 0-28 0,0 0-37 0,0 0-35 0,0 0-39 0,0 0-69 16,-6-4-85-16,6 1-37 0,0-1-16 0</inkml:trace>
  <inkml:trace contextRef="#ctx0" brushRef="#br0" timeOffset="42183.55">3308 3582 0 0,'0'-7'446'0,"-7"0"-49"15,7 3-79-15,0-3-52 0,-6 3-37 0,6 1-26 0,-6-1-17 0,6 0-12 16,0 4-7-16,-7-3-10 0,7 3-11 0,-7-4-12 0,7 4-17 15,0 0-17-15,0 0-17 0,0 0-18 0,-6 4-15 0,-1-4-11 0,7 0-12 16,-6 3-7-16,0 1-5 0,-1 3-4 0,-6-3-3 0,7 3-2 0,-8 0 0 16,1 1-1-16,0 3 0 0,0 0 2 0,1 0 2 0,-2 0 0 0,1 0-1 15,-6 4 0-15,6-4 0 0,-1-1-1 0,2 5 0 0,-2-4-2 0,2 0-2 16,-8 0-2-16,13 0 0 0,-5 0-1 0,-2-3-2 0,8 3-2 0,0-4-5 16,-1 0-4-16,0 4-3 0,1-7-5 0,-1 3-6 0,7 0-7 0,-6-3-6 15,6 0-6-15,0-1-7 0,0 1-6 0,0 0-5 0,6-4-3 0,-6 3-5 16,7-3-3-16,-7 0-1 0,6 0-2 0,1 0 1 0,0-3 0 15,-1 3 2-15,6-4 2 0,2 0 2 0,-1 1 6 0,0-5 4 0,0 5 5 16,0-5 5-16,6 1 5 0,-5 0 4 0,5 0 6 0,-6-4 7 0,0 3 5 16,7-3 5-16,-7 4 6 0,0-4 6 0,0 0 9 0,-1 3 9 0,2-3 9 15,-1 0 7-15,0 4 5 0,0-4 8 0,0 4 3 0,-6 0 7 0,5-4 4 16,2 3 6-16,-8 5 4 0,7-5 4 0,0 1 4 0,-6 3 4 16,5-3 0-16,2 3 1 0,-8-3-2 0,7 4-2 0,0-2-1 0,-6 2 0 15,5 3-2-15,-4-4-3 0,4 4-2 0,-5-4-6 0,6 4-3 0,-7 0-4 16,1 0-3-16,6 0-6 0,0 4-4 0,0-4-7 0,-6 4-2 0,5-4-6 15,1 3-2-15,-6 2-3 0,6-2-2 0,1 4-2 0,-8-3 0 16,6 3-3-16,8-3 2 0,-7 3-2 0,1-3 1 0,-2 3-2 0,1 1 0 16,0-1 0-16,0 0 1 0,1-3-1 0,-2 3-1 0,2-3-1 0,-2 3-2 15,1 0-4-15,1-3-7 0,-2 3-8 0,-6-3-10 0,8 3-13 0,-1 1-14 16,-6-5-19-16,6 5-21 0,-1-1-23 0,-5 1-33 0,6-2-38 16,0 2-39-16,-6 0-43 0,6-5-69 0,-1 8-83 0,-4-4-60 0,-2 1-48 15,6-1-18-15,-12 0 296 0</inkml:trace>
  <inkml:trace contextRef="#ctx0" brushRef="#br0" timeOffset="42654.65">3360 4835 0 0,'-6'-3'452'15,"6"-1"125"-15,0 0 7 0,-7 1-76 0,7 3-115 0,0 0-98 0,0 0-88 0,0 0-58 16,0 0-38-16,0 0-21 0,-7 3-12 0,7 1-3 16,-6 0-2-16,6 3-4 0,0-3-2 0,-7 7-8 0,7-4-5 0,-6 4-4 15,0-3-4-15,-1 3-1 0,0 0-1 0,7 0-1 0,-6 3-1 0,0-3-3 16,-1 4-7-16,0-1-5 0,1-3-6 0,-1 4-5 0,7-1-2 0,-6-3-2 15,0 5-2-15,-1-6-1 0,0 5-2 0,1-4-3 0,6 0-6 16,-6 0-4-16,-2 0-9 0,2-4-9 0,0 4-12 0,-1-4-12 0,1 1-15 16,-1-1-16-16,1 0-17 0,6 1-21 0,-7-5-22 0,1 5-23 15,0-4-26-15,-2-1-27 0,8 1-29 0,-6 0-39 0,6-1-46 0,0-3-52 16,0 0-58-16,0 0-46 0,0 0-41 0</inkml:trace>
  <inkml:trace contextRef="#ctx0" brushRef="#br0" timeOffset="42926.71">3262 4788 453 0,'0'-7'552'0,"-6"3"-58"0,6 4-96 0,-6-4-81 0,6 1-77 16,0 3-48-16,0 0-39 0,0 0-24 0,0 0-17 0,0 0-10 0,0 0-11 16,0 0-12-16,6 3-15 0,0-3-10 0,-6 4-9 0,13 0-6 0,-6-1-3 15,0 5-1-15,5-5 2 0,2 5 5 0,-8-1 3 0,7 0 3 16,0 4 3-16,0-4-2 0,1 4-2 0,-2-3-3 0,1 3-3 15,7 0-4-15,-8-1-3 0,2 2-4 0,-1-1-3 0,0 0-3 0,0 0-4 16,-7 0-3-16,8 0-3 0,-2-4-1 0,-5 4-3 0,6 0 0 16,0 0-2-16,-7 0-2 0,8-4-3 0,-8 5-4 0,8-6-6 0,-8 6-8 15,0-5-9-15,0 0-15 0,1 1-16 0,0-5-17 0,-7 5-18 0,6-5-23 16,-6 5-27-16,0-5-26 0,0 1-28 0,-6 0-36 0,6-1-44 16,-7 1-43-16,7 0-45 0,-7-4-69 0,7 3-79 0,0-3-32 0,-6 0-9 15</inkml:trace>
  <inkml:trace contextRef="#ctx0" brushRef="#br0" timeOffset="43117.75">3171 5063 174 0,'-6'0'433'0,"6"0"-54"0,0 0-67 0,0 0-52 0,0 0-43 16,0 0-30-16,0 0-23 0,0 0-17 0,0 0-14 0,0 0-15 0,6-4-13 15,1 4-15-15,-1-4-16 0,7 4-12 0,-6-3-13 0,5 3-9 16,2-4-10-16,-1 0-7 0,0 1-9 0,0 3-10 0,0-4-15 15,0 1-16-15,7-2-21 0,-8 2-23 0,1 0-24 0,7-2-33 0,-6 2-36 16,5-1-41-16,-6 0-42 0,6 1-59 0,-5-1-66 0,5 1-60 16,-6-1-56-16</inkml:trace>
  <inkml:trace contextRef="#ctx0" brushRef="#br0" timeOffset="43386.81">3940 4799 443 0,'0'0'540'0,"-6"-4"-55"0,6 4-86 0,0 0-85 0,0 0-85 0,0 0-54 15,0 0-42-15,0 0-22 0,0 0-14 0,0 4-8 0,0 0-5 16,6-1-6-16,-6 1-6 0,6-1-7 0,-6 1-6 0,6 3-1 0,-6 1-2 16,8-1 1-16,-2 0 3 0,0 1 0 0,1-1 2 0,-1 4-4 0,-6-3-5 15,7-2-7-15,0 6-8 0,-1-5-5 0,0 1-5 0,-6 3-3 16,6-4-3-16,-6 0-3 0,8 0-3 0,-2 1-2 0,0-1-4 0,-6-3-2 15,0 3-4-15,7 0-5 0,-7-3-6 0,7 3-10 0,-7-3-10 16,0 0-15-16,0-1-18 0,0 1-22 0,0-1-23 0,0 1-29 16,0 0-29-16,0-1-40 0,0-3-46 0,0 0-52 0,0 0-57 0,0 0-74 15,0 0-83-15,0 0-39 0,0 0-15 0</inkml:trace>
  <inkml:trace contextRef="#ctx0" brushRef="#br0" timeOffset="43594.37">3523 4843 0 0,'-7'0'438'0,"1"-4"114"15,0 4-14-15,6-4-80 0,-7 4-118 0,7-3-71 0,0 3-47 16,7-4-33-16,-7 4-25 0,6-4-19 0,0 1-13 0,8 3-18 0,-2-4-16 16,8 0-20-16,-1 1-20 0,7-4-19 0,1 3-23 0,5-3-18 15,1 3-17-15,-7-3-19 0,13-1-20 0,-7 1-26 0,1 0-31 0,-1-1-39 16,1 1-46-16,-1-1-62 0,-6 2-72 0,7-2-85 0,-13 0-90 15,6 1-45-15,-6 3-19 0</inkml:trace>
  <inkml:trace contextRef="#ctx0" brushRef="#br0" timeOffset="51189.51">19277 2616 177 0,'7'-4'455'16,"-7"0"-78"-16,6 1-112 0,-6-1-65 0,0 0-41 0,7 1-24 0,0-5-17 16,-7 4-8-16,6 1-4 0,-6-1-7 0,0 0-5 0,6 1-9 0,-6-1-7 15,7 0-5-15,-7 1-3 0,0-1-4 0,7 0-2 0,-7 1-1 16,0-1 0-16,0 0 1 0,0 1-1 0,0-1-1 0,0 0-1 0,-7 1-2 15,7-1 1-15,0 1-1 0,-7-1-2 0,1 0-2 0,0 1-2 16,-1-1-4-16,0 0-2 0,1 1-6 0,-7 3-4 0,7-4-2 0,-1 0-4 16,-6 1-4-16,-1 3-5 0,8-4-3 0,-7 4-5 0,0-4-4 0,0 4-6 15,-7-3-3-15,8 3-3 0,-1 0-2 0,-7 0-2 0,7 3-1 16,-6-3-1-16,-1 4-1 0,1 0 0 0,-1-1 0 0,0 1 2 0,1 0-1 16,-7 3 2-16,6-3 2 0,1 3 0 0,-7 0 2 0,6 0 1 0,0 1 0 15,1-1 1-15,-1 0 0 0,0 1 0 0,2-1 0 0,4 4 1 16,-5-4-1-16,5 5 0 0,2-5 0 0,-1 0 1 0,6 1-1 0,-6-1 0 15,7 4-1-15,0-4 0 0,-2 0 0 0,2 1-1 0,0-1 1 16,6 0 0-16,0-3 0 0,0 3 0 0,0 1 0 0,0-5 0 0,0 5 0 16,6-5-1-16,0 4 2 0,2-3 2 0,-8 0 0 0,12-1 2 15,-5 1 2-15,-1 0 2 0,8-1 2 0,-8-3 1 0,6 5 2 0,2-5-1 16,-1 3 1-16,0 1 2 0,0-4 0 0,7 0-2 0,-1 0 0 16,-6 4-1-16,6-4-1 0,-5 0-2 0,5 0-1 0,1 3-2 0,-7-3-3 15,6 0-1-15,1 0-1 0,-7 4-2 0,7-4-1 0,-8 0-1 0,8 0-2 16,-7 3 0-16,7-3-1 0,-8 0-1 0,2 4 0 0,-2 0 0 15,2-4-2-15,-1 3-2 0,0-3 1 0,0 4 0 0,-7 0 1 0,0-1 0 16,8-3 0-16,-8 8 0 0,-6-5 0 0,7 1 1 0,-1 0 2 16,1-1 0-16,-7 1 3 0,0 0 0 0,0-1 4 0,0 1 2 0,0 0 1 15,0-1 2-15,0 1 1 0,0-1 2 0,-7 1 1 0,1 0 2 16,-1-1 2-16,1 1 1 0,-8 0 2 0,8-1 2 0,-7 5 0 0,0-5 1 16,0 1 0-16,-7 0-1 0,8-1 1 0,-8 1 2 0,1 0-2 15,-1 0 0-15,-6-1 0 0,6-3 1 0,-5 4-1 0,-1 0 1 0,-7-1 1 16,7-3 0-16,0 4 1 0,-7-4 1 0,7 0 2 0,0 0 1 0,-7 0 1 15,7 0 2-15,1 0-1 0,-1 0 1 0,-1-4-1 0,1 4 1 16,0-3-2-16,6 3 0 0,1-4-2 0,-7 0-3 0,6 1-2 0,7-1-3 16,-6 4-4-16,6-4-1 0,-1 0-5 0,2 1-5 0,-1 3-6 15,0-4-9-15,6 4-10 0,1-4-12 0,0 4-13 0,-2-3-17 0,8 3-18 16,-6 0-21-16,6 0-22 0,0 0-24 0,0 0-23 0,6 0-24 16,-6-4-22-16,8 4-21 0,-8 0-23 0,12 0-24 0,1 0-24 0,0 0-28 15,0 0-33-15,7 0-39 0,0 0-40 0,-1-4-42 0</inkml:trace>
  <inkml:trace contextRef="#ctx0" brushRef="#br0" timeOffset="51542.5">19669 2773 192 0,'0'0'371'0,"0"0"-52"0,0 0-52 0,0 0-32 15,0-4-22-15,0 4-14 0,-8 0-9 0,8 0-7 0,0-3-10 0,-6 3-9 16,0 0-11-16,-1 0-10 0,1 0-10 0,6 0-10 0,-7 0-7 0,0 0-10 16,1 0-10-16,0 0-12 0,0 0-11 0,-2 0-11 0,8 0-10 15,-12 3-9-15,5-3-9 0,0 0-7 0,1 4-6 0,-7-4-8 0,7 4-6 16,-8-1-5-16,2 1-3 0,5 0-2 0,-6-1-2 0,0 1 0 16,7 0 0-16,-8-1 1 0,2 5 0 0,4-5 2 0,2 1 0 0,-7 3-1 15,13-3 0-15,-6-1 1 0,-1 5 0 0,1-5-2 0,6 1 2 0,0 0 0 16,0-1-1-16,0 1 2 0,0 0 0 0,0-1 0 0,0 1 0 15,6 0-1-15,1-4-2 0,-1 3-1 0,7 1-3 0,-7-4-2 0,8 4-3 16,-1-4-1-16,0 4-4 0,6-4-5 0,1 0-6 0,0 0-10 16,-1 0-12-16,1 0-14 0,6 0-16 0,0-4-17 0,-1 4-17 0,8 0-19 15,0-4-21-15,0 0-22 0,-1 1-22 0,1 3-24 0,6-4-22 0,-7 0-15 16,7-3-11-16,-7 3-2 0,8 1 1 0,-7-5 8 0,-1 5 15 16,1-5 17-16,-7 1 23 0</inkml:trace>
  <inkml:trace contextRef="#ctx0" brushRef="#br0" timeOffset="51851.58">20281 2769 0 0,'0'-3'25'0,"0"-1"153"0,-7 0 6 0,0 4 1 15,1 0-1-15,0-3-4 0,-2 3-6 0,-4 0-6 0,-1 3-9 0,6-3-9 16,-12 0-11-16,5 4-11 0,2-4-14 0,-2 4-15 0,-5-1-14 16,6 1-11-16,-6 0-8 0,5-1-4 0,2 1-4 0,-1 0-6 0,-1-1-3 15,2 1-6-15,-2 3-4 0,8-3-6 0,-7 0-6 0,6-1-5 16,1 1-4-16,-1 0-2 0,7-1-2 0,-6-3 0 0,6 4-2 0,-6-1 0 16,6-3-1-16,0 4-1 0,0-4-1 0,0 0 0 0,0 0-2 0,0 0-2 15,0 0 1-15,0 0 0 0,0 0-2 0,0 0 1 0,6 0 0 0,0-4 1 16,-6 4 1-16,7 0-2 0,-1 0 1 0,1-3-2 0,0 3 1 15,5-4-2-15,-6 1 2 0,2-1-2 0,-2 4 2 0,7-4-1 16,-6 1-1-16,-1-1 1 0,1 0-2 0,-1 1-1 0,0-1-2 0,1 0-1 16,0 1-2-16,-1 3-1 0,-6-4-3 0,6 4-4 0,-6 0-4 0,7-4-3 15,-7 4-3-15,0 0 0 0,0 0 0 0,0 4 2 0,7-4 1 16,-7 0 1-16,0 4 1 0,6-4 1 0,-6 3 3 0,7-3 2 16,-1 4 3-16,0 0 3 0,1-1 5 0,-7 1 1 0,7-4 3 0,-1 4-5 15,0-4-5-15,2 3-7 0,-2 1-11 0,0-4-11 0,1 0-13 0,-1 4-19 16,1-1-17-16,-1-3-24 0,1 4-25 0,-1-4-30 0,0 0-34 0,8 0-31 15,-14 0-31-15,6 0-65 0,8 0-82 0,-8 0-41 0,7 0 342 16</inkml:trace>
  <inkml:trace contextRef="#ctx0" brushRef="#br0" timeOffset="52095.81">20593 2531 121 0,'0'-4'521'0,"-7"1"-53"15,1-1-87-15,-1 1-62 0,1-1-53 0,0 4-36 0,6-4-30 0,-7 4-22 16,7 0-18-16,0 0-20 0,0 0-19 0,0 0-21 0,-7 0-18 0,7 4-17 16,0 0-13-16,0-4-13 0,0 3-8 0,0 1-8 0,0 3-3 0,7-3 0 15,-7 3 0-15,0 0 0 0,7 1 1 0,-7 3 3 0,6-4 1 16,0 0 1-16,1 5-2 0,-1-1-1 0,1-4-4 0,-7 4-2 0,7 0-1 16,-1-4-5-16,0 4-4 0,8-4-6 0,-14 4-9 0,12-3-10 15,-5-1-12-15,0 4-15 0,-1-4-16 0,1 0-19 0,-7 1-20 0,6-1-26 16,0 0-27-16,2-2-40 0,-2 2-45 0,-6-3-40 0,6 3-36 0,0-4-62 15,1 1-71-15,0 0-46 0,-1-4-29 0</inkml:trace>
  <inkml:trace contextRef="#ctx0" brushRef="#br0" timeOffset="52308.85">20847 2502 192 0,'0'-4'508'0,"-6"1"-60"0,0 3-96 0,-2-4-72 0,2 4-61 15,6 0-43-15,0 0-28 0,-6 0-21 0,6 4-12 0,0-4-12 16,0 3-10-16,0 5-10 0,0-5-13 0,0 5-8 0,0-1-8 0,0 4-4 16,0-4-3-16,0 4 0 0,0 0 2 0,6-4-2 0,-6 8-2 0,6-4-5 15,-6 0-5-15,8 0-4 0,-8 0-8 0,0 0-7 0,0 0-9 16,0 0-14-16,0 0-13 0,0-4-20 0,0 4-19 0,0-3-28 16,0 2-30-16,0-2-41 0,0-1-49 0,0 0-52 0,0-2-54 0,0 2-80 15,0 0-93-15,0-3-42 0,-8-1-20 0</inkml:trace>
  <inkml:trace contextRef="#ctx0" brushRef="#br0" timeOffset="52855.91">20470 2710 318 0,'0'-3'396'0,"6"-1"-71"15,7 1-86-15,-6-1-54 0,5 0-35 0,-5 1-22 0,6-1-11 16,0 0-10-16,0 1-9 0,6-1-12 0,-6 0-11 0,7 1-11 0,0-1-9 15,-1 0-6-15,1 1-5 0,0-1-2 0,-2 0-4 0,2 1-2 16,0-1-2-16,-7 0-1 0,7 1-1 0,-8-1 0 0,1 1-1 0,1 3 0 16,-2-4-2-16,2 4-3 0,-8-4-3 0,7 4-1 0,-6 0-1 15,-1 0 0-15,1 0 3 0,-7 0 0 0,6 0 0 0,0 4 0 0,2-4-1 16,-8 4-2-16,6-1-2 0,0 1 0 0,0-1 0 0,1 1 0 16,0 0 1-16,-7-1-2 0,6 5-2 0,1-5-2 0,-1 1-4 0,1 0-2 0,0-1-4 15,-7 1 0-15,6 0-2 0,0-1-1 0,0 1 0 0,2 0 0 16,-8-1-1-16,6-3 2 0,-6 4-1 0,6-4-1 0,-6 4 0 15,0-4-1-15,7 0 1 0,-7 0 1 0,0 0 1 0,0 0 2 0,6 0 2 16,1 0 3-16,-7 0 1 0,7 0 0 0,-7-4-1 0,6 4 0 0,-6-4 1 16,6 4-1-16,0-3-1 0,2-1 0 0,-8 0 0 0,6 1 0 15,0-1-2-15,1 0-2 0,0 1-1 0,-7-1-1 0,6 0-4 0,1 1 0 16,-7-1 1-16,6 0-1 0,-6 1-3 0,0-1 1 0,6 4-2 16,-6-4-1-16,7 4-2 0,-7 0-2 0,0 0-2 0,0 0-3 0,0 0-3 15,0 0 1-15,0 0 0 0,0 0 2 0,0 4 3 0,0-4 0 0,0 4 3 16,0-1 1-16,0 1 1 0,0-4 3 0,0 4 1 0,0-1 4 15,0 1 2-15,0 0 3 0,0-4 3 0,0 3 0 0,0-3-2 0,0 4 1 16,0-4 0-16,0 4 2 0,0-4 1 0,0 0 5 0,0 0 4 16,0 0 6-16,0 0 5 0,0 0 6 0,0 0 6 0,0 0 5 0,0 0 7 15,0 0 5-15,7 0 7 0,-7-4 1 0,6 4 3 0,0-4-1 0,1 4-4 16,-7-3-3-16,7-1-6 0,-1 0-7 0,1 1-5 0,-1-1-7 16,0-3-5-16,1 3-7 0,0-3-7 0,5 3-7 0,-4-3-7 0,-8 3-4 15,6-3-4-15,0 3-5 0,1-3-3 0,-1 3-6 0,1 1-7 16,-1-5-11-16,-6 4-13 0,7 1-15 0,-1-1-18 0,-6 0-27 0,6 1-30 15,-6-1-41-15,8 4-47 0,-8-4-57 0,0 4-64 0,6 0-83 16,-6 0-90-16,6 0-42 0,8 0-18 0</inkml:trace>
  <inkml:trace contextRef="#ctx0" brushRef="#br0" timeOffset="53216.96">22234 2399 371 0,'-12'-3'545'0,"4"3"-68"0,2-4-106 0,0 4-76 16,6-4-55-16,-7 4-36 0,0 0-25 0,1 0-17 0,0 0-14 0,-1 0-15 15,1 0-18-15,6 0-19 0,-14 0-16 0,8 4-12 0,0-4-10 0,-8 4-7 16,8-1-8-16,-7 4-5 0,0-3-3 0,0 3-3 0,-7 1 1 15,8 3 1-15,-8-4 2 0,1 4 2 0,-1 0 1 0,0 0 1 0,1 0-2 16,-1 0-1-16,0 4-2 0,8-4-2 0,-8 3-4 0,7 1-2 16,0-4-4-16,0 4 0 0,0 0-4 0,6-4-2 0,-6 0-2 0,7 3-3 15,0-3-2-15,6 0-1 0,0 0-1 0,0 0-2 0,0-4-1 16,0 4 0-16,0-3-1 0,6 2 0 0,0-2-1 0,1-5-2 0,6 5-3 16,0 0-5-16,-7-5-5 0,14 1-5 0,-7 0-5 0,0-1-5 0,6 1-6 15,1-4-11-15,0 0-10 0,-1 3-19 0,1-3-22 0,6 0-29 16,-7-3-30-16,1 3-43 0,0-4-48 0,6 4-56 0,-7-3-60 0,1-1-80 15,6 0-92-15,-7 1-40 0,1-5-19 0</inkml:trace>
  <inkml:trace contextRef="#ctx0" brushRef="#br0" timeOffset="53535.66">22429 2473 328 0,'-6'0'556'0,"6"-4"-45"0,-6 4-75 0,6 0-93 0,0 0-105 16,6 0-63-16,-6 0-42 0,6 0-21 0,2 0-9 0,-2 0-9 0,7 4-8 15,0-4-12-15,0 3-13 0,-1 1-13 0,8 0-11 0,-7-1-5 0,7 5-5 16,0-5 0-16,-1 5 0 0,0-5-1 0,1 5-2 0,-1-1-3 16,1-4-8-16,0 5-7 0,-7-1-12 0,-1-3-12 0,8 3-16 0,-7-3-17 15,0 3-21-15,0 0-24 0,-7-3-23 0,8 3-38 0,-8-3-40 16,1 0-47-16,6 3-50 0,-7-3-71 0,-6 0-79 0,13-1-51 0,-6 1-37 16</inkml:trace>
  <inkml:trace contextRef="#ctx0" brushRef="#br0" timeOffset="53723.7">22801 2469 68 0,'-13'-4'536'0,"7"4"-54"0,-8-3-83 15,1 3-75-15,7 0-70 0,-8 0-43 0,2 0-31 0,-2 3-21 0,8 1-21 16,-7 0-17-16,0-1-20 0,0 5-16 0,1-5-16 0,-2 8-13 16,-6-3-10-16,7 3-4 0,-6-4-3 0,6 4-4 0,0 0-3 0,-7 0-9 15,7 0-10-15,0 0-17 0,1 0-16 0,-2 0-20 0,1 0-22 16,0 0-27-16,7 0-30 0,-7 0-42 0,7-4-48 0,-8 0-57 0,14 4-60 15,-6-3-80-15,6-5-93 0,0 5-42 0,0-1-18 0</inkml:trace>
  <inkml:trace contextRef="#ctx0" brushRef="#br0" timeOffset="53936.75">23504 2560 324 0,'0'0'595'0,"0"0"3"0,0 0 5 0,0 0-85 0,0 0-129 0,6 4-106 16,-6-4-91-16,8 4-57 0,-8-1-39 0,0 1-18 0,6 0-8 16,-6-1-6-16,6 1-3 0,-6 4-5 0,7-1-4 0,-7-3-5 0,0 3-5 15,6 0-6-15,-6-3-7 0,7 3-10 0,-7 0-12 0,6-3-15 0,-6 3-15 16,0-3-15-16,7 3-18 0,-7-3-23 0,0 0-24 0,0-1-28 16,0 1-29-16,0 0-41 0,0-1-48 0,0 1-51 0,0 0-54 0,0-4-77 15,6 3-89-15,-6-3-41 0,0 0-18 0</inkml:trace>
  <inkml:trace contextRef="#ctx0" brushRef="#br0" timeOffset="54488.23">23733 2432 0 0,'-8'-4'283'16,"2"1"262"-16,0 3 5 0,-1-4-76 0,1 4-116 0,6 0-86 0,0 0-71 15,-7 0-45-15,7 4-30 0,0-4-20 0,0 3-15 0,0 1-13 0,0 0-12 16,0-1-11-16,7 1-9 0,-1 0-6 0,1 0-7 0,-7 3 0 15,6-3-3-15,0-1 0 0,8 5-2 0,-8-5-2 0,7 1-3 0,-6 0 0 16,6-1-2-16,-1 1 0 0,-4 0-1 0,4-4-1 0,2 3 1 0,-2-3 0 16,1 0 0-16,1 0 1 0,-2 0-2 0,2 0-1 0,-2 0-4 15,2 0-1-15,-1-3-4 0,-1 3-1 0,2-4-2 0,-2 0 1 0,-5 1-1 16,6-1-2-16,-6 0 0 0,5 1-2 0,-4-1-2 0,-2 0 0 16,0 1 1-16,0-5 1 0,2 5 2 0,-2-5 1 0,-6 1 3 0,6 3 2 15,-6-3 3-15,0 3 4 0,0-3 3 0,0 3 6 0,0-3 4 16,0 3 5-16,0-3 4 0,0 3 4 0,0 1 1 0,0-1 1 0,0 0-1 15,0 4-3-15,0-3-2 0,0 3-7 0,0 0-5 0,0 0-6 0,0 0-7 16,0 0-5-16,0 0-3 0,0 3-5 0,0-3-3 0,0 4-2 16,0 3 0-16,7-3-1 0,-7 3 2 0,6 0 2 0,-6 1 3 0,7 3 3 15,0-4 4-15,-1 4 3 0,0 0 3 0,0 0 0 0,2 0 2 16,4 4-1-16,-5-4 0 0,-1 4-2 0,8-5-1 0,-8 5-2 0,7 0-1 16,0-1 0-16,0-3-1 0,-6 4-1 0,6-4-1 0,-7 4 0 15,0-1-3-15,2-3 1 0,-2 0-2 0,6 0 0 0,-4 0 0 0,-8 0-1 16,6 0 0-16,-6-4 0 0,6 1 1 0,-6-1-1 0,0 0 0 0,0 1 0 15,0-4 3-15,0 0 0 0,-6-1 4 0,6 1 4 0,-6-1 3 16,6 1 4-16,-8-4 3 0,2 4 4 0,0-4 4 0,0 0 1 0,-2 0 3 16,2 0 1-16,0 0 1 0,-7 0 1 0,-1 0-1 0,2-4-2 15,-2 4-2-15,2-4-1 0,-2 4-4 0,1-3-4 0,1-1-4 0,-2 1-3 16,2-1-3-16,-2 0-1 0,1 1-3 0,1-2-1 0,4 2-4 0,-4-1 0 16,6 0-4-16,-8 1-4 0,8-1-5 0,-1 0-6 0,7 1-6 15,-6-1-8-15,6-3-7 0,0 3-8 0,6 1-7 0,-6-5-10 0,7 5-11 16,-1-5-9-16,0 5-10 0,8-5-14 0,-8 1-17 0,8 0-17 15,-2-1-20-15,1 1-22 0,1 0-25 0,-2 0-35 0,2-4-37 0,-2 3-49 16,8-3-54-16,-7 4-78 0,7-4-89 0,-1 3-40 0,-6-3-15 0</inkml:trace>
  <inkml:trace contextRef="#ctx0" brushRef="#br0" timeOffset="54737.28">24592 2267 363 0,'-7'-3'623'0,"7"3"-2"0,0-4-14 0,0 4-99 0,0-4-142 16,0 4-88-16,0 0-60 0,0 0-33 0,0 0-18 0,7 0-15 16,0 4-13-16,-1 0-12 0,0-1-13 0,8 1-10 0,-8 3-11 0,7 1-5 15,7-1-3-15,-8 1 2 0,8 3 1 0,0-4 3 0,-1 4 2 0,1 3-3 16,-1-3-7-16,1 0-7 0,6 0-9 0,-6 4-7 0,-1-1-8 16,1 1-7-16,-1-4-8 0,0 4-7 0,1 0-7 0,-7-1-12 0,1 1-10 15,-2 0-15-15,1-1-15 0,-6-3-16 0,-1 4-14 0,1-1-19 0,-7 1-17 16,-7-4-19-16,1 4-22 0,-1 0-26 0,-6-1-30 0,1 1-37 15,-8-4-45-15,0 3-56 0,1-3-63 0,-7 4-88 0,-7-1-100 0,1-3-48 16,-1 5-21-16,-7-5-4 0,-5-1 27 0</inkml:trace>
  <inkml:trace contextRef="#ctx0" brushRef="#br0" timeOffset="80697.3">21693 5334 0 0,'0'-7'443'0,"0"3"43"0,0 0-62 0,0 1-73 0,0-2-80 16,0 2-49-16,0-1-34 0,0 1-19 0,0-1-7 0,0 4-7 0,0-4-10 15,0 4-14-15,0 0-15 0,0 0-17 0,0 0-19 0,0 0-17 16,0 0-16-16,0 0-13 0,0 0-11 0,0 0-10 0,8 0-5 0,-8 0-5 16,6 4-4-16,-6-4-2 0,6 4-2 0,0-1 0 0,-6 1-1 15,14-1 0-15,-8 2 2 0,1 2 1 0,6-3 1 0,0 3 5 16,-7-3 0-16,8 3-1 0,-2-4 1 0,-5 5-1 0,6-1 0 0,0-3 0 16,-7 3 1-16,8-3-1 0,-2 3 0 0,2-3 1 0,-1-1 1 15,-1 5-1-15,8-5 2 0,-7 1-2 0,0 0 0 0,0-4 0 0,1 3-1 16,-2-3-2-16,2 4-1 0,-2-4-3 0,1 0 1 0,1 0-3 15,4 0 0-15,-4 0-2 0,-1 0-2 0,7-4-2 0,-8 1-1 16,8 3-1-16,-7-4 0 0,7-3-1 0,-8 3 1 0,2 0 0 0,-2-3 1 16,8 0 1-16,-7-1 2 0,1 1 1 0,-2 0 1 0,2-1 3 15,-8 1-1-15,7-4 3 0,-7 0 0 0,1 3 2 0,6-2 2 0,-7-1 2 16,-6 0 1-16,7 0 2 0,-7 3 2 0,7-3 3 0,-7 0 4 16,0 4 1-16,0-4 4 0,0 4 1 0,-7 0 3 0,7-1 1 15,-7 1 4-15,7 0 1 0,0 3 1 0,-6 0 2 0,6-3 1 0,-6 7-2 16,6-4-1-16,-7 0-2 0,7 1-3 0,0 3-2 0,0-4-4 15,-7 4-3-15,7 0-3 0,0 0-2 0,0 0-6 0,0 0-2 0,0 0-5 16,0 0-5-16,0 0-3 0,0 0-2 0,0 0-2 0,-6 4-1 16,6-4-1-16,-7 3 0 0,7 1 2 0,0 0-1 0,-6-4 2 15,6 7 1-15,-6-3 1 0,6 3 2 0,0 1 1 0,0-1 3 0,0 4 1 16,0-4 2-16,0 4 0 0,0 0 2 0,0 4-1 0,0-4-1 16,0 0 0-16,0 3-1 0,0-3-1 0,6 4 0 0,-6 0 0 0,6-1-2 15,-6 1 0-15,0 0 0 0,7-1 1 0,-1 1 0 0,-6 3 2 0,7-3 1 16,-7-1 0-16,7 1 2 0,-7 0 1 0,6 0 0 0,-6-1 2 15,6 1 0-15,-6-1 2 0,0 1-1 0,7 0 3 0,-7-1 0 16,7-2 0-16,-7 2-1 0,0-3 0 0,0 4-1 0,0-4 1 0,0 0-1 16,0 0-1-16,0 0 1 0,-7 0-2 0,0 0 2 15,7-4 0-15,-6 0-1 0,0 4 2 0,-1-4 0 0,0 1 0 0,-6-5-1 16,7 5 1-16,0-4 1 0,-8 3 0 0,2-3 0 0,5-1 1 0,-6 1 0 16,0 0 1-16,-1-1 0 0,2 1-1 0,-2-4 1 0,-5 4 0 15,-1-4-1-15,8 3 1 0,-8-3-1 0,7 0 0 0,-7 0 0 0,0 0 0 16,2-3 0-16,-2 3 0 0,1-4 0 0,-1 0-1 0,6 1 0 15,-5-1 0-15,6 0 0 0,0 1 0 0,-7-1 0 0,8-3 1 16,5 3-2-16,-6-4 1 0,0 5-1 0,7-5-1 0,-1 1-2 0,0 0-2 16,1 0 0-16,6-1-2 0,-6 1-2 0,6 0 1 0,0-4-2 15,0 3-4-15,0 1-3 0,6 0-6 0,-6-4-5 0,13 4-6 0,-6-1-7 16,-1-3-7-16,7 4-11 0,0 0-11 0,-6-1-15 0,5 1-16 16,2-1-22-16,-8 1-24 0,7 0-30 0,0-1-31 0,0 1-41 0,1 0-46 15,4-1-43-15,-4 1-43 0,5 0-68 0,1 0-81 0,6-1-34 16,-6 1 214-16</inkml:trace>
  <inkml:trace contextRef="#ctx0" brushRef="#br0" timeOffset="80885.34">22697 5403 0 0,'6'0'312'0,"0"0"126"0,8-3-95 0,-8 3-83 15,7-4-74-15,0 4-46 0,6-4-28 0,-5 1-19 0,6-1-12 0,-1 4-16 16,1-4-19-16,-1 1-25 0,0-1-32 0,1 0-34 0,-7 4-37 0,7-7-45 16,-1 7-49-16,1-7-52 0,0 3-50 0,-8 0-71 0,2 1-81 15</inkml:trace>
  <inkml:trace contextRef="#ctx0" brushRef="#br0" timeOffset="81047.38">22664 5311 0 0,'0'0'297'0,"0"0"-24"0,6-3-57 0,1-1-39 0,0 4-31 0,-1 0-22 15,7-3-19-15,-7-1-16 0,14 4-16 0,-7-4-21 0,7 1-24 0,-8 3-29 16,8-4-30-16,0 0-38 0,-1 1-39 0,1-1-39 0,0 4-40 0,6-4-63 16,-7 1-74-16,1-1-54 0,6 0 293 0</inkml:trace>
  <inkml:trace contextRef="#ctx0" brushRef="#br0" timeOffset="81724.73">23361 5176 11 0,'0'-3'477'0,"0"3"-65"0,0 0-95 0,0 0-69 0,0 0-53 15,0 0-35-15,0 0-27 0,0 0-19 0,0 3-15 0,7-3-13 16,-1 0-15-16,0 4-15 0,1 0-13 0,-7-1-10 0,13 1-6 0,-6 0-3 15,-1 3 0-15,0-3 0 0,8 3 1 0,-8 0 0 0,0 1-3 0,2-1-1 16,-2 0-4-16,0 0-4 0,1 1-2 0,-7 3-2 16,6-4-1-16,1 0-2 0,-1 1-1 0,-6-1 0 0,7 0-1 0,-7-3 1 15,0 4-2-15,6-1 1 0,-6-3 0 0,0-1 1 0,0 5 0 0,0-5 3 16,0 1 1-16,0-1 2 0,0-3 4 0,0 4 3 0,0-4 3 16,0 0 8-16,0 0 7 0,0 0 9 0,0 0 10 0,0 0 7 15,0 0 6-15,0 0 4 0,0 0 1 0,0 0 2 0,-6 0 1 0,6-4 2 16,0 1-1-16,-7-1 1 0,7 4-2 0,-6-7-4 0,6 3-5 15,0 1-8-15,-7-5-8 0,7 0-5 0,-6 1-3 0,6 0-3 0,0 0 0 16,0-1-1-16,0 1-1 0,0 0 0 0,0-1-4 0,0-3 0 16,0 4-1-16,0 0-2 0,0 0 0 0,6-1-3 0,-6 1 0 0,7 0-3 15,-1-1-3-15,1 1-3 0,-7 0-2 0,6 3-2 0,0 0-4 16,2-3-3-16,-2 3-4 0,0 0-2 0,1 1-6 0,6-1-1 16,-7 4-3-16,1 0-4 0,-1-4 0 0,8 4-3 0,-8 0 0 0,0 0-3 15,1 4-1-15,6-4-2 0,0 0-1 0,0 4-1 0,-6-1 0 16,5 1-2-16,-5 0 0 0,6 3 0 0,-7-3 1 0,8 0-2 15,-8 3 0-15,1-3-1 0,5 3 0 0,-12-3 0 0,8 3 0 0,-2 0 0 16,0-3 0-16,-6 0 1 0,7 3 1 0,-7-4 2 0,0 1 0 16,0 0 3-16,0-1 3 0,0 1 2 0,0 0 3 0,0-4 3 0,0 3 2 15,0-3 4-15,0 0 4 0,0 0 5 0,0 0 3 0,0 0 3 16,0 0 4-16,0 0 2 0,0 0 1 0,0 0 1 0,0 0 0 16,0 0 1-16,0-3 0 0,0-1 0 0,0 0 1 0,6 1-2 0,-6-1 0 15,0-3 1-15,7 3-2 0,-7-3 0 0,6 0 0 0,-6-1 1 16,7 1 3-16,-7 0 0 0,6-4 3 0,0 3 0 0,2 1 2 15,-2-4 0-15,0 3 2 0,-6 1-1 0,7 0 1 0,0-1-1 0,-1 1 1 16,0 3-3-16,1-3-1 0,-7 4-4 0,6-1-3 0,1-3-3 16,0 7-5-16,-7-4-5 0,0 4-5 0,6-4-6 0,-6 4-1 0,6 0-4 15,1 0-4-15,0 0-1 0,-1 0-1 0,-6 4-4 0,13-4 1 16,-6 4 0-16,-1-4-1 0,1 3 1 0,5 1 2 0,-4 0 0 0,4-1 1 16,-6 1 1-16,1-1-3 0,0 1-4 0,6 0-4 0,-7 3-6 15,0-7-8-15,8 7-10 0,-14-3-13 0,6 0-17 0,0-1-18 16,2 1-20-16,-8 0-22 0,6-1-27 0,-6 1-31 0,6 0-34 0,-6 0-36 15,7-1-37-15,-1 1-38 0,-6 0-67 0,7-4-81 0,0 3-40 16,-1 1-22-16</inkml:trace>
  <inkml:trace contextRef="#ctx0" brushRef="#br0" timeOffset="81932.78">24286 5070 67 0,'0'-4'507'16,"0"4"-58"-16,0-3-91 0,0 3-63 0,0 0-51 0,7-4-36 0,-7 4-29 15,6 0-22-15,0 0-18 0,0 0-18 0,8 0-14 0,-1 0-12 16,0 4-12-16,6-4-9 0,-5 0-5 0,5 0-5 0,1 3-3 16,-1-3-6-16,0 0-7 0,1 4-6 0,0-4-7 0,-1 0-7 0,1 0-7 15,-1 4-10-15,1-4-12 0,-7 0-14 0,6 0-17 0,-5 3-19 16,-2-3-21-16,1 0-21 0,1 4-24 0,-8-4-28 0,7 0-31 0,-6 0-34 16,-7 0-37-16,0 0-35 0,0 0-32 0,0 0-41 0,0 0-49 15,0 0-45-15,0 0-42 0</inkml:trace>
  <inkml:trace contextRef="#ctx0" brushRef="#br0" timeOffset="82127.83">24540 4997 0 0,'-14'-4'402'0,"8"0"-20"0,0 4-47 0,-1-3-36 0,1 3-30 0,-1 0-32 16,1-4-28-16,-1 4-29 0,7 0-30 0,-6 4-23 0,6-4-21 16,0 0-19-16,-6 3-19 0,-2 1-16 0,2 0-15 0,0-1-10 0,-1 4-6 15,7-3-3-15,-13 3 0 0,7 1 2 0,-1 0 2 0,1-1 4 16,-8 0 2-16,8 4-1 0,0-4-3 0,-1 1-7 0,-6-1-8 15,7 0-11-15,-1 1-11 0,0-1-16 0,7 0-19 0,-6 0-26 0,-1-3-26 16,1 3-32-16,0 1-37 0,6-5-39 0,0 5-42 0,-8-5-47 16,8 1-51-16,0 3-63 0,8-3-74 0,-8 0-31 0,6-4 401 0</inkml:trace>
  <inkml:trace contextRef="#ctx0" brushRef="#br0" timeOffset="82521.92">25120 4781 311 0,'0'-8'560'0,"-8"5"-42"0,8-1-75 15,0 0-76-15,0 1-78 0,0-5-45 0,0 8-28 0,0-3-17 0,0-1-10 16,0 0-13-16,0 4-14 0,0-4-17 0,0 4-18 0,0-3-19 0,0 3-20 16,0 0-17-16,0 0-17 0,0 0-15 0,0 0-14 0,0 0-13 15,0 3-8-15,0-3-8 0,0 4-5 0,0 0-2 0,0 0-3 16,8 3 1-16,-8 0-2 0,6 1 2 0,0-1 2 0,1 4 2 0,-1 0 3 15,1 0 4-15,0 0 3 0,-1 0 0 0,0 0-2 0,2 0-3 16,-2 0-3-16,0 0-9 0,-6 4-9 0,6-4-15 0,1 0-19 0,-7 0-21 16,7-1-22-16,-7 1-33 0,0 0-36 0,0 0-43 0,0-3-45 15,0 3-47-15,-7-4-48 0,7 4-77 0,-7-4-89 0,7 0-42 16,-6 1-21-16</inkml:trace>
  <inkml:trace contextRef="#ctx0" brushRef="#br0" timeOffset="82711.7">25047 4989 32 0,'0'-3'524'0,"-6"-1"-50"0,6-3-84 16,0 3-66-16,0 0-59 0,0 1-39 0,0-1-29 0,0 0-23 15,6 1-19-15,-6-1-17 0,8 0-21 0,-2-3-17 0,0 3-16 0,7 1-14 16,-6-4-13-16,0 3-11 0,5 0-10 0,2 1-10 0,-8-5-10 16,13 5-11-16,-5-1-13 0,-2-3-14 0,2 2-14 0,5-1-18 0,-6 2-20 15,6 0-22-15,-5-3-24 0,6 3-31 0,-8-3-33 0,8 3-39 16,-1-3-42-16,-5 3-34 0,-2 0-29 0,8-3-57 0,-1 3-69 0,-5-3-40 15,5 3 231-15</inkml:trace>
  <inkml:trace contextRef="#ctx0" brushRef="#br0" timeOffset="83004.78">25641 4696 154 0,'0'-3'398'16,"0"-1"-39"-16,-7 0-33 0,7 4-29 0,-7-3-26 0,7 3-22 15,0-4-21-15,-6 4-20 0,6 0-20 0,-6-4-21 0,6 4-22 0,0 0-21 16,0 0-21-16,-8 0-19 0,8 0-16 0,0 4-13 0,-6-4-10 15,0 4-7-15,-1-4-5 0,1 3-3 0,-1 1-2 0,7 3-1 0,-13-3 0 16,7 3 2-16,0 0 1 0,-2 1 5 0,-4 0 3 0,5 2 3 16,1-2 2-16,-1-1 0 0,1 4-3 0,-1 0-4 0,1-4-4 0,6 4-1 15,-7-3-4-15,7-1-4 0,-7 4-1 0,7-4-3 0,0 0-1 16,0 1 0-16,7-1-3 0,-7 0 1 0,7-3 0 0,-7 3 0 16,6-3 1-16,1 0 2 0,-7 0 2 0,6-1 2 0,1 0 2 0,6-3 2 15,-1 0 2-15,-4 5 0 0,4-5-1 0,8 0-2 0,-7-5-3 16,7 5-3-16,-1 0-9 0,7-3-8 0,-6 0-10 0,-1 3-13 15,7-4-14-15,-6 0-18 0,-8 0-20 0,8 1-24 0,0 3-24 0,-7-4-30 16,-1 0-30-16,-4 4-39 0,4-3-47 0,-5 3-56 0,6-4-61 0,-7 4-83 16,-6 0-91-16,0 0-39 0,0 0-15 0</inkml:trace>
  <inkml:trace contextRef="#ctx0" brushRef="#br0" timeOffset="88584.43">21707 5601 0 0,'6'-3'180'0,"-6"3"72"0,6 0-12 16,-6 0-7-16,0 0-4 0,0 0-6 0,0 0-5 0,0 0-9 15,0 0-9-15,0 0-11 0,0 0-13 0,0 0-12 0,0 0-10 0,0 0-7 16,0 0-6-16,0 0-6 0,0 0-6 0,0 0-6 0,0 0-8 15,0 0-7-15,0 0-9 0,-6 0-8 0,0 0-9 0,6 3-9 16,-6-3-10-16,-2 0-8 0,2 0-10 0,6 4-8 0,-6-4-9 0,-1 0-7 16,1 4-8-16,-1-4-5 0,0 3-5 0,1-3-1 0,-6 4-5 15,4-4-1-15,2 4-2 0,-7-4 1 0,0 3-1 0,6 1 1 0,-5-4 2 16,5 4 1-16,-6-1 4 0,0-3 1 0,0 4 1 0,0-4 0 16,0 4 1-16,0-1-1 0,-1-3 2 0,2 4-2 0,-1-4 1 0,0 3-1 15,-6 1 1-15,5 0-1 0,-6-4 0 0,8 3-1 0,-8 1-2 16,7 0 0-16,-7-4 1 0,8 3-1 0,-8 1 0 0,1-4 0 15,5 4 0-15,1-4-1 0,-6 3 1 0,0 1 0 0,5 0 0 0,-6-4 1 16,8 3 0-16,-8-3 0 0,7 4 0 0,0-4 1 0,0 4-1 16,0-4 0-16,0 3 1 0,0-3 0 0,7 0-1 0,-8 4 1 15,2-4 1-15,-2 0 0 0,8 4 1 0,-1-4 0 0,-5 0 2 0,4 0 1 16,2 3 1-16,-6-3 2 0,12 0 4 0,-7 0 2 0,0 0 4 0,1 0 4 16,-1 0 3-16,1 0 2 0,6 0 4 0,-7 0 2 0,7 0 3 15,0 0 2-15,0 0 2 0,0 0 2 0,0 0 2 0,0 0 1 16,0 0 2-16,0 0 0 0,0 0 1 0,0 0 1 0,0 0-2 0,0 0 2 15,0 0 0-15,0 0 1 0,0 0 1 0,0 0 1 0,0 0 1 16,0 0 0-16,0 0 0 0,0 0-2 0,0 0 0 0,0 0-3 0,0 0 0 16,0 0-3-16,-7 0-2 0,7-3-4 0,0 3-5 0,0 0-3 15,0 0-4-15,-6 0-4 0,6-4-4 0,-6 0-4 0,6 4-4 16,0 0-4-16,-6-3-3 0,6-1-2 0,0 0-4 0,-8 4-2 0,8-3-3 16,-6-5 1-16,6 5-2 0,-6-1 1 0,6-3-3 0,0-1 0 15,-7 1-1-15,1 0 1 0,-1 0-1 0,0-4 0 0,1 0 0 16,0 0 0-16,0 0 1 0,-8-1 2 0,8 1 0 0,-1-3 2 0,-6 3 1 15,0-4 2-15,7 4 2 0,-8 0 1 0,8-3 2 0,0 3 0 16,-1 0 3-16,-6 0 1 0,6-1 1 0,1 6 0 0,-1-6 1 0,-6 5-2 16,7-1 0-16,6 1 0 0,-6 4-3 0,-2-5 0 0,8 5 0 15,-6-5-3-15,6 5-1 0,-6-1-3 0,6 4-3 0,0-4-7 0,0 1-4 16,0 3-10-16,0-4-8 0,0 4-12 0,0 0-13 0,0 0-16 16,0 0-16-16,0 0-20 0,0 0-18 0,0 0-24 0,0 0-24 0,0 0-28 15,0 0-29-15,-7 0-31 0,7 4-34 0,0-4-52 0,0 3-61 16,0 1-86-16,0 0-102 0,0-1-43 0,0 1-16 0,0 0 2 15,0-1 373-15</inkml:trace>
  <inkml:trace contextRef="#ctx0" brushRef="#br0" timeOffset="89940.46">18835 5136 0 0,'-14'-4'387'0,"8"-3"199"0,-8-1 14 0,8 5-79 0,0-1-126 16,-7 1-91-16,6-1-76 0,1 0-45 0,6 1-34 0,-7 3-17 15,1 0-12-15,0-4-13 0,6 4-15 0,0 0-19 0,0 0-20 0,0 0-16 16,0 0-14-16,-8 4-11 0,8-4-8 0,0 3-7 0,0 1-1 16,0 0-2-16,0 3 1 0,0 0 0 0,0 0 3 0,0 1 1 0,8 3 2 15,-8 0 2-15,0 0 2 0,6 0 0 0,-6 0 0 0,6 0-2 16,1 0 0-16,-7 0-2 0,6 3-2 0,1-3-1 0,-7 0 0 0,7-3 0 16,-1 3-1-16,-6 0-1 0,0 0 1 0,6-1 1 0,-6-2-2 15,6 0 2-15,-6-1 0 0,8 0-1 0,-8 0 1 0,6 1 1 16,-6-1 1-16,0-3 1 0,6-1 1 0,-6 1 3 0,0 0 2 0,0-1 2 15,0 1 2-15,0-4 5 0,0 0 3 0,0 0 3 0,0 0 5 16,0 0 6-16,0 0 5 0,0 0 4 0,0 0 3 0,0 0 2 0,0 0-1 16,0 0 0-16,0-4-1 0,-6 1-2 0,6-1-1 0,0-3-4 15,-6 3-3-15,-2-3-4 0,2-1-3 0,0-2-4 0,6-1-5 16,-13 3-4-16,13-7-3 0,-13 4-1 0,13 0 0 0,-13-3 0 0,7-1 2 16,6 4 2-16,-8-3 2 0,2-1 3 0,0 0 4 0,0 1 2 15,-1 3 2-15,0-4 3 0,7 4 2 0,-6 0 2 0,-1 0 2 0,7 0 2 16,0 0 3-16,-6 4 1 0,6-4-1 0,-6 3-1 0,6 1-3 15,0 3-3-15,0 1-5 0,0-1-4 0,0-3-4 0,0 7-8 16,0-4-5-16,0 0-7 0,0 4-7 0,0 0-9 0,0 0-6 0,0 0-5 16,0 0-4-16,0 0-2 0,6 4-2 0,0-4-1 0,-6 4-1 15,13-1 2-15,-6 1-1 0,6 0 2 0,-7 3 2 0,8-3 3 0,-2 3 4 16,-5 0 3-16,6 1 2 0,0-1 1 0,-1 0 0 0,2 0 1 16,-8 1-1-16,8-1-1 0,-1 4-1 0,-7-4-2 0,0 1 1 15,8-1 0-15,-8 1-2 0,0-1 2 0,1 0-1 0,0 1 1 0,-7-5-1 16,6 5 2-16,-6-5 1 0,7 5 2 0,-7-5 3 0,0 1 2 15,6-4 3-15,-6 4 4 0,0-1 4 0,0-3 5 0,0 4 3 0,0-4 4 16,0 0 6-16,0 0 5 0,0 0 3 0,0 0 2 0,0 0 1 0,0-4 1 16,0 4 1-16,0-3-2 0,0-1-1 0,0 0-2 0,0 1-1 15,0-1-4-15,-6-3-2 0,6-1-4 0,0 1-3 0,0 0-3 16,0-4-3-16,0 3-2 0,0-3-1 0,0 0-1 0,0 0-1 16,0-4 1-16,0 5 0 0,0-1 3 0,0 0-1 0,0 0 2 15,6 0 1-15,-6 3 1 0,7-3 0 0,-7 4-1 0,7-4 2 0,-1 3 0 16,0 1 0-16,-6 3 0 0,6-3 0 0,2 4-2 0,-8-1-2 15,6 0-6-15,-6 1-5 0,0-1-3 0,6 4-3 0,1 0-2 0,-1 0-2 16,-6 0-2-16,7 0-1 0,0 4-1 0,-1-1-1 0,6 5-2 16,-4-1 2-16,-2 0-1 0,7 0 3 0,0 1 3 0,0 3 4 0,-7 0 2 15,8 0 2-15,-2 0 1 0,-5 0 2 0,6 0-1 0,0 0 0 16,-6 3 0-16,-1-6-3 0,1 3-3 0,5 0-3 0,-4 0-6 0,-2 0-4 16,0-4-9-16,1 1-8 0,-1 3-7 0,1-4-9 0,-1-3-8 15,1 3-12-15,-1 0-12 0,0-3-13 0,2 3-12 0,-2-3-12 16,7-1-9-16,-6 1-9 0,-1-4-6 0,7 4-5 0,-7-4-3 15,14 0 0-15,-7 0 2 0,0-4 3 0,6 0 7 0,-5 1 11 0,6-1 14 16,-1-3 13-16,0 0 14 0,0-4 16 0,1 3 15 0,-6-3 14 0,5 0 16 16,-6 0 17-16,0 0 16 0,0 0 15 0,0 0 17 0,-7 4 13 15,1-4 13-15,-7 0 12 0,6 4 9 0,-6-4 11 0,0 3 8 16,0 1 8-16,0 3 5 0,0-3 5 0,-6 3-1 0,6 1-1 0,0-1-6 16,-7 0-8-16,7 4-10 0,-6 0-12 0,6-3-11 0,0 3-15 15,0 0-10-15,0 3-10 0,-6-3-7 0,6 0-7 0,-7 4-7 0,7 0-4 16,0-1-4-16,0 1-2 0,0 0 0 0,0-1 1 0,0 5 2 15,0-5 3-15,7 5 3 0,-7-5 3 0,6 5 3 0,-6-5-2 16,6 1 1-16,1 3-2 0,-7-3 2 0,6-1-1 0,1 1 2 0,6 0 1 16,-7-1 1-16,2 1 1 0,4-4 1 0,1 4 1 0,-6-4 2 15,6 0 3-15,-1 0 1 0,-4 0 2 0,4 0 1 0,8 0 1 0,-7-4 0 16,0 4 2-16,0-4-1 0,-1 1 1 0,2-1-1 0,-8 0-1 16,7-3 1-16,1 4-2 0,-8-5 0 0,0 1-1 0,0 0 1 15,2-1-1-15,-8 1-1 0,0 0-1 0,0-1-1 0,0 1 0 0,0 0-1 16,-8 0-1-16,8-1-1 0,-6 0-2 0,0 5-1 0,-7-5-2 15,6 5-3-15,-6-1-7 0,7 1-2 0,-8-1-5 0,2 4-5 16,6-4-2-16,-8 4-5 0,-5 0-1 0,5 0-3 0,2 4-2 0,-2-4 0 16,2 4-2-16,-1-1 0 0,-1 1-3 0,8-1-2 0,-6 1 1 15,-2 0-5-15,1-1-2 0,6 5-5 0,-6-5-8 0,7 2-10 16,0 2-12-16,-1-4-18 0,0 1-18 0,7 0-24 0,-6 3-26 0,6-3-30 16,0-1-34-16,6 1-42 0,-6 0-48 0,7-1-46 0,6 1-43 0,-7 0-63 15,7-4-71-15,1 0-29 0,6 3 171 0</inkml:trace>
  <inkml:trace contextRef="#ctx0" brushRef="#br0" timeOffset="90710.63">20117 4924 0 0,'-6'-4'59'0,"6"0"464"0,-6 1-24 0,-1 3-65 16,0-4-83-16,1 4-59 0,6 0-46 0,-6 0-37 0,-1 0-31 15,7 0-26-15,0 0-24 0,0 0-24 0,-6 0-21 0,6 4-19 0,-7-4-17 16,7 3-12-16,0-3-12 0,-7 4-6 0,7 0-4 0,-6 3-4 15,6-4-1-15,0 1-1 0,-6 3 1 0,-2 1 1 0,8-1 3 0,-6 0 1 16,6 1 1-16,0 3 0 0,-6-4 0 0,6 0-3 0,0 0-2 0,0 1-1 16,0 3 0-16,0-3-2 0,0-1 1 0,0-4-1 15,0 5 1-15,6-1-2 0,-6-3 1 0,0-1-1 0,6 1 2 0,-6 0 0 16,8-1 0-16,-8 1-1 0,6-4 3 0,-6 4 2 0,0-4 2 16,0 0 3-16,0 0 3 0,0 0 2 0,0 0 2 0,6 0 0 0,-6-4 2 15,7 4 0-15,0-4 0 0,-1 1-2 0,-6-5 1 0,7 5-2 16,-1-1-1-16,0-3-3 0,1-1-3 0,0-2-2 0,-1 2-4 0,-6-3-2 15,6 0-3-15,1 0-1 0,0-4 0 0,-7 4-2 0,6-3 0 16,-6-1 0-16,7 1 0 0,-7-1-1 0,0-3 1 0,0 3-1 16,0-4 0-16,0 5 1 0,0-5 3 0,0 5 1 0,-7-4 3 0,7 3 2 15,-6-3 3-15,-1 3 3 0,0 1 2 0,1 2 3 0,6 1 3 16,-6-3 1-16,-1 6 4 0,0 1-1 0,1-4 1 0,0 7 0 16,6-3-3-16,-7 3-2 0,7-3-5 0,0 3-5 0,-6 4-3 0,6-3-7 15,-7 3-6-15,7-4-5 0,0 4-5 0,0 0-4 0,-7 4-2 16,7-4-1-16,-6 3 0 0,6-3 0 0,0 4 1 0,-6 3 1 0,6-3 1 15,0 3 4-15,0 1 1 0,0 3 5 0,0-4 2 0,6 4 5 16,-6-4 4-16,0 4 2 0,6 1-1 0,1-2 2 0,0 1 1 16,-1 0 0-16,1 0-1 0,5 0 0 0,-5 0 0 0,6 0 0 0,0 0 0 15,-6-4 0-15,6 4 1 0,6 0-2 0,-6 0 0 0,1-3 0 16,-2 3 0-16,1-4-2 0,0 1 1 0,0-1 0 0,1 0-1 0,5 1 2 16,-6-5-1-16,0 5 0 0,0-5 1 0,6 1 0 0,-5-4 1 15,-1 3 0-15,6-3-1 0,-6 0 1 0,7 0 0 0,-7 0 0 0,6-3-1 16,-6 3 0-16,7-4-2 0,-7 1 0 0,6-5-1 0,-6 5 0 15,7-5-2-15,-7 1-1 0,0 0 0 0,0-4-2 0,0 3 0 16,0-3-1-16,-7 4-1 0,8-4 2 0,-14 3 0 0,6-3 0 16,0 0 0-16,-6 4 0 0,0-4 0 0,0 4-2 0,0-4 2 0,-6 4-1 15,0-1 0-15,6 1-1 0,-6 0 1 0,-2 3 1 0,2-4-1 0,0 5-2 16,-1 0 0-16,7 3-3 0,-7-5-1 0,1 5-2 0,-1-3-2 16,1 3-3-16,0 0 1 0,-1 0-2 0,7 3 0 0,-7-3 0 15,1 5 1-15,0-5 0 0,-1 6 1 0,0-2 2 0,7 0 1 0,-6 3 1 16,-1-3 2-16,7 3 3 0,-6-3 3 0,6 3 1 0,-6 1 2 15,6-1 2-15,0 0 2 0,0-3-1 0,0 3 1 0,6-3-1 0,-6 3 1 16,6-3-1-16,-6-1 1 0,7 1 1 0,-1 0-1 16,-6-1 2-16,7-3 0 0,0 4-1 0,-1-4 1 0,0 0-2 0,1 4-2 15,-7-4-3-15,7 0-4 0,-1 0-7 0,0-4-7 0,7 4-10 0,-6 0-10 16,6-4-14-16,-7 1-12 0,8 3-16 0,-2-8-15 0,-5 5-19 16,6-1-19-16,0 0-19 0,-7-3-17 0,8 0-20 0,-2 0-18 0,-5-1-17 15,6 1-17-15,0-4-17 0,-6 0-15 0,0 0-9 0,5 3-8 16,-12-6 0-16,6 3 2 0,2 0 9 0,-8-4 13 0,6 4 15 15,-6-3 232-15</inkml:trace>
  <inkml:trace contextRef="#ctx0" brushRef="#br0" timeOffset="91006.7">20736 4484 0 0,'-6'-7'187'0,"6"3"37"0,-7 0 9 16,1 1 7-16,-1-1 5 0,7 0 4 0,-7 4 0 0,1-3-2 16,0 3-4-16,6-4-7 0,-6 4-9 0,6-4-8 0,-8 4-10 0,8 0-10 15,0 0-10-15,-6-4-11 0,6 4-13 0,-6 0-12 16,6 0-11-16,0 0-14 0,0 0-14 0,0 0-14 0,0 0-14 0,0 0-14 15,0 0-14-15,0 0-13 0,0 0-13 0,0 0-7 0,0 0-5 16,0 4-4-16,6 0-2 0,-6 0-2 0,6-1-1 0,-6 1-1 0,8 3-1 16,-2 1 2-16,6-1 0 0,-5 0 2 0,6 4 3 0,-6-4 3 15,6 4 3-15,0 0 0 0,-7 0 1 0,8 0-2 0,5 0-1 0,-6 0-1 16,0 0-2-16,1 4-2 0,-2-4-1 0,1 0 0 0,0 0-3 16,0 0 0-16,1 0 0 0,4 0-2 0,-4 0 0 0,-8-4-2 15,7 4 1-15,1-4-1 0,-8 1-1 0,6-1-2 0,2 0-2 0,-8 1-3 16,7-1-3-16,-6-3-7 0,0 3-11 0,-1-7-10 0,6 8-15 0,-4-8-14 15,-2 3-16-15,0 1-21 0,1-4-23 0,-7 4-31 0,7-1-34 16,-7-3-47-16,6 0-52 0,-6 0-63 0,0 0-65 0,0 0-81 16,0 0-89-16,0 0-36 0,0 0-14 0,0 0 1 0,0 0 556 0</inkml:trace>
  <inkml:trace contextRef="#ctx0" brushRef="#br0" timeOffset="95422.88">5881 12771 19 0,'-7'0'235'0,"1"0"-66"0,6 0-51 0,-7 0-26 16,0 0-13-16,7 0-6 0,-6 0 1 0,0 0-1 0,-1 3-1 0,0-3-4 16,1 0-5-16,0 0-6 0,-8 4-5 0,1-4-2 0,7 4 1 0,-8-4 2 15,-4 3 3-15,4-3 4 0,1 4 3 0,-7 0 3 0,2-4 5 16,-2 3 1-16,0-3 1 0,1 4-1 0,-7-4-2 0,-1 4-4 16,1-4-2-16,0 3-3 0,-6-3-2 0,-1 4-5 0,7-4-4 0,-7 4-2 15,1-4-2-15,-1 0-4 0,1 3 0 0,-7-3-4 0,6 0-2 0,-5 0-2 16,4 0-1-16,-5 0-3 0,7 0-1 0,-7 0-2 0,0 0 0 0,7-3-2 15,-8 3-1-15,1 0-3 0,0-4-1 0,-7 4-2 0,7-4-1 16,1 1-1-16,-9-1 0 0,15 4-3 0,-7-4 1 0,0 1-4 16,0-1-2-16,6 0-2 0,1 4-2 0,-1-3-3 0,1-1-6 0,-1 0-4 15,7 4-4-15,0-3-11 0,0 3-11 0,6-4-15 0,1 0-18 0,6 4-26 16,-7 0-32-16,14 0-37 0,-7-4-42 0,13 4-36 0,0 0-31 0,0 0-63 16,0 0-82-16,0 0-44 0,13 0-21 0</inkml:trace>
  <inkml:trace contextRef="#ctx0" brushRef="#br0" timeOffset="95846.97">7463 12580 335 0,'-26'0'356'0,"7"0"-75"15,-7 0-89-15,6 0-53 0,-6 0-33 0,0 0-16 0,0 0-7 16,0 0-3-16,0 0-1 0,-1 0-5 0,-5 0-5 0,6 0-8 0,-7 0-8 16,1 0-7-16,-1 0-7 0,-6 0-3 0,1 0-1 0,-2 0-1 15,1 0 1-15,-6 0-2 0,5 0-1 0,-5 0-3 0,-1 0-2 16,-6 0-2-16,0 0-3 0,7 0-1 0,-8 0-5 0,1 0-1 0,1 0-1 0,-2 0-3 16,1 0-2-16,-1 4-1 0,2-4-3 0,5 0-1 0,-6 3-5 15,6-3-4-15,1 4-6 0,5-4-8 0,-5 4-8 0,7-1-13 0,5 1-11 16,-7-1-19-16,8 1-19 0,5 0-28 0,-5-1-32 0,6 2-34 15,7-2-36-15,-1 1-45 0,7 0-47 0,0-4-58 0,0 3-63 0</inkml:trace>
  <inkml:trace contextRef="#ctx0" brushRef="#br0" timeOffset="96399.1">8349 12243 24 0,'-33'0'88'0,"1"4"-1"0,-13-4-3 0,5 3-2 15,-12-3 0-15,0 4-4 0,0-4-5 0,-7 4-5 0,0-1-8 0,-6 1-6 16,0-4-6-16,-6 4-9 0,-1-1-8 0,-6 1-8 0,7 0-11 16,-8-1-11-16,-6 1-12 0,1 3-17 0,6-3-18 0,-7-1-22 0,7 5-23 15,-7-8-19-15,0 7-19 0,8-3-13 0,-2-1-7 0,8 5-8 16,6-4 154-16</inkml:trace>
  <inkml:trace contextRef="#ctx0" brushRef="#br0" timeOffset="99568.39">8779 12170 64 0,'0'0'85'0,"0"0"1"0,0 0 1 0,0 0 1 0,0 0 2 0,0 0 0 16,0 0 0-16,0 0 1 0,0 0-1 0,-7 0-1 0,7 0-2 15,0 0-5-15,0 0-6 0,0 0-6 0,-6 0-7 0,6 0-7 0,0 0-7 16,0 0-6-16,0 0-7 0,-7 0-6 0,7 0-4 0,0 0-4 0,0 0-1 16,-6 0-3-16,6 0-2 0,-7 0 0 0,7 0 1 0,0 0 2 15,-6 0 3-15,6 0 1 0,-6 0 4 0,6 0 4 0,0 0 1 0,-8 0 3 16,8 0 2-16,-6 0 1 0,6 0 1 0,0 0 0 0,-6-4 2 16,6 4 0-16,0 0 0 0,0 0-1 0,0 0 1 0,-7 0-1 0,7 0 2 15,0 0 1-15,0 0-1 0,0 0 1 0,0 0 1 0,0 0 0 0,0 0 1 16,0 0 1-16,0 0-1 0,0 0 0 0,0 0 0 0,0 0-1 15,0 0-3-15,0 0-2 0,0 0-4 0,0 0-4 0,0 0-3 0,0 0-2 16,0 0-2-16,0 0-4 0,0 0-2 0,0 0-1 0,0 0 0 16,0 0 0-16,0 0-1 0,-6 0 2 0,6 0 2 0,0 0 0 0,0 0 2 15,-7 0 1-15,7 0 0 0,0 0 2 0,0 0 0 0,0 0 0 0,0 0-1 16,0 0 0-16,0 0-1 0,0 0-2 0,0 0-1 0,0 0-1 16,0 0-1-16,0 0-1 0,0 0-1 0,0 0-3 0,0 0 0 0,0 0-2 15,0 0-1-15,0 0-1 0,-7 0-1 0,7 4 0 0,0-4 0 16,-6 0 0-16,6 0 0 0,-6 3-1 0,6-3 1 0,0 0 0 0,0 4 0 15,0-4 0-15,-7 3 1 0,7-3 0 0,0 5 1 0,0-5 1 0,-7 3 2 16,7-3-1-16,0 3 2 0,0 2-2 0,0-5-1 0,0 3 0 16,0-3 0-16,0 4-1 0,0-4 0 0,0 4 0 0,0-4-1 0,0 3 0 15,0-3 0-15,0 4-1 0,0-4 0 0,0 3-2 0,0-3 1 16,0 0 0-16,0 4-1 0,0-4-1 0,0 0 0 0,0 4-1 0,0-4 1 16,0 3-1-16,0-3 1 0,0 4-1 0,0-4 1 0,0 4-1 15,0-4 1-15,0 3-1 0,0-3 2 0,0 4-2 0,0-4 1 0,0 4-1 16,0-1 0-16,0 1-1 0,0 0 0 0,0-4 1 0,0 3-1 15,0 1 1-15,0 0-2 0,0-1 0 0,0 1 0 0,0 0-1 0,0-1 1 16,0 1-2-16,0-4 1 0,0 7 0 0,0-3-1 0,0-4 0 0,0 3 1 16,0 1-1-16,0 0 0 0,0-1-1 0,0 1 1 0,0-4-1 15,0 4 0-15,0-1 1 0,0 2-2 0,0-2 2 0,0-3 0 0,0 4 0 16,0-1-1-16,0-3 0 0,0 4 1 0,0 0-1 0,0-4 0 16,0 3 0-16,0 1 0 0,0 0 0 0,0-4-1 0,0 3 1 0,0 1 0 15,0 0 0-15,0-1-1 0,0 1 1 0,0 0 0 0,0-1-1 0,0 1 2 16,0 0-1-16,7-1 2 0,-7 1-1 0,7 0 2 0,-7 3 0 15,0-4 0-15,6 1 0 0,-6 0 1 0,6-1-1 0,-6 1 0 0,7 0 0 16,-7-1 2-16,0 1-1 0,7 0 0 0,-7-1 1 0,6 1-1 16,-6 0 1-16,0-1-1 0,7 1 0 0,-7 3 1 0,6-3-2 0,-6 0 1 15,0 0 0-15,0-1 0 0,6 1 0 0,-6 0 0 0,0-1-1 16,0-3 0-16,0 4-1 0,0 0 1 0,8-1 0 0,-8-3-1 0,0 4 0 16,0 0 0-16,0-1 1 0,0 1-1 0,0-4 0 0,0 4-1 0,0-1 2 15,0 1-1-15,0-1 1 0,0 1 0 0,0 0 0 0,0-1 1 16,0 1-1-16,0 0 0 0,0-1 2 0,0 1-2 0,0 0 0 15,0-1 1-15,0 1 0 0,0 0 0 0,0-1 0 0,0 1 0 0,0 0-1 16,0-1 0-16,0 1 0 0,0 0 2 0,0-1-2 0,0 1 0 0,0-1 1 16,0 1-1-16,0 0 1 0,0 4-1 0,0-5 1 0,0 1-1 15,0 0 0-15,0-1 0 0,0 1 1 0,0 3-1 0,0-3 0 0,0-1 0 16,0 5 1-16,0-5-1 0,0 1 0 0,0 3 0 0,0-3 1 16,0 0 0-16,-8 3-1 0,8-3 2 0,-6-1-1 0,6 1 0 0,-6 3 1 15,6-3-1-15,0-1 1 0,-7 5-2 0,7-5 1 0,0 1 1 0,0 3-1 16,-6-3 0-16,6 3 1 0,0 1-1 0,-7-5 0 0,7 5 1 15,0-4-2-15,-7 3 0 0,7 0 2 0,-6 1-2 0,6-5 1 0,-6 5 0 16,6-1 0-16,0 0-1 0,-7 1 2 0,7-1-2 0,-7 0 1 0,7 4-1 16,0-4 2-16,-6 1-1 0,6-1 1 0,0 0 0 0,-6 1-1 15,6 3 2-15,0-4-2 0,-7 1 1 0,7-1 0 0,0 0 0 0,0 1 0 16,0 2 1-16,0-2-1 0,0-1-1 0,0 0 1 0,0 1-1 16,0-1 1-16,0 0-2 0,7 1 0 0,-7 3 0 0,6-4-1 0,-6 0 1 15,0 0-1-15,6 1 0 0,-6 0 0 0,0 2 0 0,0-2-1 0,7-1 1 16,-7 0 0-16,0 1-1 0,0-1 0 0,7 0 0 0,-7 1 1 15,0-1-1-15,0 0 0 0,0 1 2 0,6-5-2 0,-6 4 0 0,0-3 0 16,6 3 1-16,-6 1 0 0,0-5 0 0,7 5 0 0,-7-5 1 16,0 5 2-16,0-5-1 0,7 5 2 0,-7-1 0 0,0-3 2 0,6 3 0 15,-6-3-1-15,0 3 2 0,0 1 0 0,7-5 0 0,-7 5 0 16,0-5 0-16,6 1-1 0,-6 3-1 0,0-3 1 0,0-1-1 0,0 1-1 16,6 3 1-16,-6-3 1 0,0 0-1 0,0 3 1 0,0-7 0 0,0 7 0 15,0-3-1-15,0 0 1 0,0-1 1 0,0 5 0 0,0-5 2 16,0 1 0-16,8-1-1 0,-8 5 1 0,0-5 0 0,0 2 1 0,0 2-1 15,0-3 0-15,0-1 0 0,6 5-1 0,-6-5 0 0,0 4-1 16,6-3 1-16,-6 3-1 0,0-3-2 0,0 0 0 0,0 3 0 0,0-3-1 16,7 3-1-16,-7-3-1 0,0-1 0 0,0 5 0 0,6-5-1 15,-6 1 0-15,0 0-1 0,0-1 2 0,0 1-2 0,0-1 0 0,0 1 0 16,0 0 0-16,0 3 1 0,0-7 1 0,0 7-1 0,0-2 0 16,0-2 1-16,0 0 1 0,0 1 0 0,0-4 1 0,0 4 0 0,0 0 1 0,0-1 0 15,0 1-1-15,0 0 2 0,0-1 0 0,0 5-2 0,0-8 2 16,0 7 0-16,0-3 0 0,0-1 1 0,0 1-2 0,0 0 0 15,0 3 0-15,0-3-2 0,0-1 2 0,0 4-1 0,0-3 2 0,0 0 0 16,0 3 0-16,0 0 0 0,0-3 1 0,0 0 0 0,-6 3 0 16,6-3-1-16,-7 3 1 0,7-3 1 0,0 3 1 0,-6-3-1 0,6 0 0 15,0-1 0-15,-6 5 0 0,6-5-1 0,0 1 0 0,0 3-1 0,-8-3 2 16,8 0-1-16,0 3 0 0,-6-3 1 0,6-1 0 0,-6 4-1 16,6-3 1-16,0 0 1 0,-7 3 0 0,7-3 0 0,0 3-1 0,0-3 2 15,-6 3-2-15,6-3 0 0,-7-1 0 0,7 5 0 0,0-5-2 16,0 1 1-16,0 3 0 0,-7-3 1 0,7-1-1 0,0 5-1 0,0-5 0 15,-6 2-1-15,6 2 1 0,0-3-1 0,-6-1 0 0,6 4 0 16,0-3 1-16,0 0-2 0,-7-1 1 0,7 5 0 0,0-5-2 0,0 1 0 16,0 3-1-16,-7-3 0 0,7 0 1 0,0 3-1 0,0-3 0 15,0-1 1-15,0 5-1 0,0-5 1 0,0 1-1 0,0 3 1 0,0-3 1 16,0 3-1-16,0-3 1 0,0 3-1 0,0 0 2 0,0-2 0 0,0 1-1 16,7-2 1-16,-7 4 1 0,0-1-1 0,7-3 2 0,-7 3 0 0,0-3 0 15,0 3 1-15,0-3 0 0,0 3 1 0,0 0 0 0,0-3 2 16,0 3 0-16,0 0 0 0,0-3 2 0,0 3 2 0,0 1-1 0,0-1 3 15,0-3 0-15,0 3 0 0,0 0 1 0,0-3 1 0,0 3 0 16,0 1 1-16,-7-1 2 0,7 1-1 0,-7-1 2 0,7 0-2 0,0-3 1 16,-6 3-1-16,6 0 0 0,-6 1-3 0,6-1 0 0,-7-3 0 15,7 3-1-15,0 0 0 0,-7 1-1 0,7-1 0 0,-6 0-3 0,6 1 0 16,-7-5-1-16,7 5 1 0,0-1-2 0,-6 0 1 0,6 0-1 16,-6 1 0-16,6-5 1 0,-7 5-1 0,7-1-1 0,0 1 1 0,-7-1-1 15,7 0 0-15,-6-3 0 0,6 3 2 0,0 1-2 0,-6-1 0 16,6 0-1-16,-8-3-1 0,8 3 0 0,0-3 0 0,-6 3-1 0,6-3 0 0,-6-1 0 15,6 5-1-15,-7-5 0 0,7 1-2 0,0 0 0 0,0-1-1 16,0 1 1-16,-6 0 0 0,6-1 1 0,0 1 0 0,0-4 0 0,0 4 1 16,0 0 1-16,0-1 0 0,0 1 0 0,0-4 0 0,0 4 1 15,0-1-2-15,0-3 2 0,0 4 0 0,-7-4 0 0,7 4-1 0,0-4 0 16,0 3 0-16,0-3 0 0,0 4-1 0,0-4-1 0,0 4 1 16,0-4 0-16,0 3-1 0,0-3-1 0,0 4 2 0,0-4 0 0,-6 0-1 15,6 4 1-15,0-4 1 0,0 3-1 0,0-3-2 0,0 4 1 16,0-4 0-16,0 3-1 0,0-3 1 0,0 4-2 0,0-4 2 0,-7 4-1 15,7-4-2-15,0 3 0 0,0-3 0 0,0 4-1 0,0-4 0 0,0 4 0 16,0-1 2-16,0-3-1 0,0 4-1 0,0-4 1 0,0 4-2 16,0-4 0-16,0 0 1 0,0 3-1 0,0-3 0 0,0 0-1 15,0 0-2-15,0 0-7 0,0 0-7 0,0 0-11 0,0 0-14 0,0 0-19 16,0 0-20-16,0 0-22 0,0 0-24 0,0 0-25 0,0 0-26 0,7 0-27 16,-1 0-29-16,1 0-39 0,-1 0-43 0,1 0-71 0,5-3-82 15,-4-1-87-15,4 4-90 0,2-4-33 0,-2-3-8 0,8 0 6 0,-1-1 152 16</inkml:trace>
  <inkml:trace contextRef="#ctx0" brushRef="#br0" timeOffset="100852.73">8805 12196 0 0,'0'0'155'0,"0"0"117"0,0 0-50 0,0-5-32 0,-6 5-24 16,6 0-13-16,0 0-10 0,0 0-8 0,0-3-4 0,-8 3-10 16,8 0-9-16,0 0-9 0,0 0-6 0,-6 0-8 0,0 0-8 0,-1 0-5 15,1 0-4-15,6 0-2 0,-7 0-1 0,7 0-3 0,-6 0 0 0,-1 0-4 16,1 0-7-16,0 0-4 0,-8 0-4 0,8 0-5 0,-1 0-5 15,-6 0-2-15,0 0-1 0,7 0-2 0,-8 0 1 0,2 0-3 0,-2 0-1 16,1 3-2-16,1-3-3 0,-2 0-1 0,-6 0-1 0,8 5 1 16,-8-5-1-16,7 0 1 0,-7 0-2 0,1 3-1 0,0-3-1 0,-1 0 0 15,-6 0 2-15,7 4-1 0,-8-4 1 0,8 4 1 0,-7-4 0 0,0 0 1 16,0 3 0-16,0-3 2 0,-1 4-1 0,-5-4 0 0,-1 0 1 16,7 3 0-16,-6-3 0 0,-1 0-2 0,1 0 0 0,-1 4-1 0,1-4 0 15,-1 0-2-15,1 0-1 0,-1 4-1 0,-6-4-1 0,7 0-1 16,-8 3-3-16,7-3 0 0,1 4-2 0,-7 0-1 0,7-4-1 0,-7 3-1 15,5-3-1-15,-4 4-1 0,-1-4 0 0,0 4-2 0,-1-4 0 0,8 3-1 16,-7-3-2-16,0 4 0 0,0-4 1 0,-1 4-4 0,2-4 1 16,-1 3 0-16,6-3-1 0,-7 4 0 0,8-4-1 0,-1 4 0 0,-5-1 0 15,5-3-1-15,1 4 0 0,-1-4 0 0,1 4 1 0,-1-4-1 16,1 3-1-16,-1-3 1 0,7 4-1 0,-7-4 1 0,1 4-1 0,6-4 1 16,-7 3-1-16,1-3 2 0,5 0-1 0,1 4 1 0,-6-4 1 0,6 0-1 15,-1 3 3-15,1-3 2 0,1 0 0 0,-8 0 0 0,7 4 1 16,0-4 1-16,0 4 0 0,0-4 2 0,-1 0 0 0,1 0 0 0,1 0 2 15,-1 3 0-15,0-3 0 0,-7 0 1 0,7 4-1 0,0-4 0 16,-1 0 1-16,-5 0 0 0,6 4 0 0,1-4 0 0,-8 0-1 0,0 0-1 16,7 0 2-16,-6 0-1 0,-2 0 0 0,2 0 0 0,-7 0 0 15,6 0 0-15,-5 0 0 0,5 0-2 0,-6 0 2 0,0 0-1 0,0 0 0 16,0 0 1-16,-1 0 0 0,1 0-1 0,7 0 0 0,-7 0 1 16,0 0 0-16,-1 0 0 0,2 0 0 0,-1 0 1 0,6 0 0 0,-7 0 0 15,8 0-1-15,-1 0-1 0,1 0 1 0,-1 0 0 0,7 0-1 0,-6 0-1 16,5 0-1-16,2 0 0 0,-1 0-2 0,0 0-2 0,6 0 0 15,1 0-2-15,-7 0-1 0,6 3-1 0,1-3-1 0,-1 0 1 0,0 0-2 16,1 5 1-16,-1-5 0 0,8 0 0 0,-8 3 1 0,7-3-1 16,0 0 2-16,0 0 0 0,6 4 1 0,-6-4-1 0,7 0 2 0,-8 0 0 15,8 0 0-15,0 0 0 0,-1 0 2 0,7 0-2 0,-6 0 0 0,-1 0 0 16,7 0 0-16,-6 0-2 0,6 0 1 0,-7 0-1 0,7 0-2 16,0 0-3-16,-6 0-3 0,6 0-4 0,0 3-3 0,-6-3-4 0,6 0-5 15,-8 0-5-15,2 0-8 0,6 4-9 0,0-4-11 0,-6 0-11 16,6 4-15-16,-7-4-15 0,7 0-17 0,0 0-19 0,0 0-20 0,0 0-30 15,0 3-31-15,7 1-44 0,-1-4-47 0,14 4-82 0,-7-4-95 0,6 3-44 16,0-3-22-16</inkml:trace>
  <inkml:trace contextRef="#ctx0" brushRef="#br0" timeOffset="103348.48">10237 11489 82 0,'0'0'183'0,"0"0"-1"0,0 0-2 16,0 0-2-16,0 0-2 0,0 0-8 0,0 0-8 0,0 0-9 16,0 0-9-16,-6 0-12 0,0 0-12 0,-1 0-9 0,7 3-9 15,-6-3-6-15,6 0-10 0,0 0-5 0,-7 4-7 0,7-4-7 0,-7 0-5 16,7 0-5-16,0 3-4 0,-6-3-4 0,6 4-2 0,-6-4 0 0,6 4 1 15,0-1 0-15,-6 1 1 0,6 0 3 0,-8-1 0 0,8 5 2 16,-6-5 1-16,6 5 1 0,0-1 2 0,-6 4 1 0,6-4-1 0,-7 4-1 16,7 0-3-16,0 0-3 0,0 0-2 0,0 0-2 0,0 4-2 0,0 0-2 15,0-1-3-15,0 1-2 0,0 3-1 0,0-3-1 0,0 3-2 16,0 0-1-16,0 1-3 0,0-1-1 0,0 4-1 0,0-4-1 0,0 1 1 16,0 3 0-16,0-4 0 0,0 1 0 0,0-1 0 0,7 4-1 15,-7-4-2-15,6 0 2 0,-6 0 1 0,0 4 0 0,6-3 0 0,-6-1-1 16,8 1 0-16,-8-1-1 0,6 0-2 0,-6 0 0 0,0 1-2 15,6-1-1-15,-6 1 0 0,6-1-1 0,-6 0-1 0,0 0-1 0,0 1-2 16,0-1 0-16,0-3-2 0,0 3 1 0,0 1 0 0,0-1 1 0,0-4 0 16,0 5 2-16,0-5 0 0,-6 4 0 0,6-3-1 0,0 0 0 15,-6-1 1-15,6 5-1 0,0-4 1 0,0-1 1 0,0-3 0 0,-6 4 0 16,6-4-3-16,0 3 1 0,-8-3-1 0,8 4-2 0,-6-4-1 0,6 0-1 16,0 0 0-16,0 0 1 0,0 4-1 0,-6-4 0 0,6 0-1 15,0 0-1-15,0 0 0 0,0 0-1 0,0 0 1 0,0-4 0 0,0 7 0 16,0-3 0-16,0 0-1 0,0-3-1 0,0 3 1 0,0 0 0 15,0 0-1-15,0 0-1 0,0 0 1 0,6 0-2 0,-6 0 2 0,0-4-2 16,6 4 1-16,-6 0-2 0,8 0 1 0,-8 0-2 0,6 0 0 0,-6 0 0 16,0 0 1-16,6 0-1 0,-6-3 0 0,6 2 0 0,-6 1 1 15,0 0-1-15,7 0 0 0,-7 0 0 0,7 0 2 0,-7 0-1 16,0 0 1-16,6 0 0 0,-6 4 1 0,7-4-1 0,-7 0 2 0,0 4-1 16,0-4 1-16,0 3 0 0,0-3-1 0,0 4 2 0,0-4 0 0,0 0-1 15,0 3 1-15,0-3-1 0,-7 4 1 0,7-4-1 0,-6 0 2 16,6 4 1-16,0-4 0 0,-7 3 0 0,7-3 1 0,-7 0 2 0,7 0 0 15,-6 0 3-15,0 0 0 0,6 4 2 0,-6-4 1 0,-2 0 0 16,2 0 1-16,0 0 0 0,-1 0 1 0,0-4-1 0,7 4-1 0,-6 0 0 16,-7 0-1-16,7 0-2 0,-2 0 0 0,2 0-4 0,0 1-1 15,0-2-2-15,-1 1-1 0,0 0-1 0,7-3 0 0,-6 3 1 0,-1 0 0 16,1 0 0-16,0-1-1 0,-2 1 2 0,2 0 1 0,6 0 0 16,-6 0-1-16,0 0 1 0,-2 1 1 0,2-1 0 0,6-4 2 0,0 4-2 15,-6 0-1-15,6 0 0 0,-7 0 0 0,7-4 0 0,-6 4-1 0,6 0-1 16,0-4 1-16,-7 4-1 0,7-3-1 0,-7-1 0 0,7 4 0 15,-6-3 1-15,6-1 0 0,0 0-1 0,-6 0 1 0,6 1 0 0,-6-1-2 16,6 0 0-16,-8 4-3 0,8-3-4 0,0-1-3 0,-6 0-2 16,0 4-4-16,6-4-4 0,-7 1-8 0,0-1-5 0,1 0-8 0,6 1-7 15,-7 3-7-15,7-4-9 0,-6 1-6 0,6-5-6 0,-6 5-5 0,6-1-4 16,0-3-2-16,-7 3-3 0,7-3 0 0,0 3-2 0,0-3 0 16,0-1-1-16,7 5-4 0,-7-5 0 0,0 1-2 0,6-1-4 0,0 1-3 15,1 0-4-15,-7-1-3 0,6 1-8 0,8 0-8 0,-8-1-12 0,0 1-15 16,2-4-15-16,4 4-17 0,1-4-24 0,-6 0-24 0,6 3-35 15,-1-3-37-15,2 0-62 0,6-3-74 0,-8 3-44 0,8-4-30 0</inkml:trace>
  <inkml:trace contextRef="#ctx0" brushRef="#br0" timeOffset="104307.69">11312 11287 106 0,'-6'-4'315'0,"6"4"-64"0,0 0-55 0,0 0-35 0,0 0-23 0,0 0-12 16,-7 0-6-16,7 4-7 0,0-4-4 0,0 3-6 0,0 1-10 15,0 0-7-15,0-1-10 0,0 5-4 0,0-1-1 0,0 4 1 0,0-3 2 16,0 3 5-16,7 0 5 0,-7 3 5 0,6-3 2 0,-6 4 2 0,7-1 0 16,0 1-1-16,-1 3-1 0,0 0-2 0,0 1-2 0,-6 3-4 15,14 0-3-15,-8 0-2 0,-6 0-3 0,13 3-2 0,-6 1-4 0,-7 0-3 16,7 0-4-16,-1-1-4 0,0 4-2 0,0 1-4 0,-6-1-2 0,8 0-2 16,-2 1-2-16,0 2-1 0,1-2-1 0,0 3-2 0,-1 0-2 15,-6-4-1-15,7 4-3 0,-7 0-4 0,0 0 0 0,6 4-2 16,-6-4-1-16,6 4 1 0,-6-1-1 0,0-3 0 0,0 3-1 0,0 1 2 15,0 4-1-15,0-5-1 0,0 1 0 0,-6 0 0 0,6 3 0 0,-6-4 2 16,6-3 0-16,0 4-1 0,-7 0-2 0,1-1-1 0,-1 1-2 16,0 0-3-16,1-1-2 0,0-3-1 0,-2 4-2 0,8 0-1 0,-6-5-1 15,0 1 1-15,-7 0-1 0,6 0 0 0,1 0-2 0,-7 0 1 16,-1-4-2-16,8 5 0 0,-6-5-1 0,-2 4-1 0,1-4-2 0,0 0-1 16,-6 1-2-16,5-1 1 0,-5 0 0 0,6 1 3 0,-6-1 1 0,-1-3 0 15,0 3 1-15,1 0 2 0,-1-3-1 0,1-1 1 16,-1 1 2-16,7 0-1 0,-6-1 2 0,5-3 2 0,-5 0 1 0,6 0-1 0,0 1-3 15,7-5 0-15,-8 0-2 0,2 0-1 0,5-3-1 0,0 0-1 16,-6-1-1-16,13 1-1 0,-6-4-1 0,0 3-3 0,6-2-3 0,-7-5-4 16,7 0-5-16,-7 4-7 0,7-7-7 0,0 3-9 0,0 1-11 15,0-5-11-15,0 1-12 0,0 0-15 0,0-1-15 0,0 1-18 0,0-4-18 16,0 3-27-16,0-3-27 0,0 0-26 0,0 0-30 0,0 0-51 16,14 0-62-16,-8-3-86 0,0-1-99 0,14 1-51 0,-7-1-24 0,7-3-7 15,6-4 162-15</inkml:trace>
  <inkml:trace contextRef="#ctx0" brushRef="#br0" timeOffset="105175.15">12510 10682 2 0,'0'-3'317'0,"0"3"-56"0,-6 0-45 0,6-4-28 0,0 4-20 0,0 0-14 16,0 0-10-16,0 0-12 0,-6 4-8 0,6-4-11 0,0 3-10 15,-7 1-8-15,7 0-9 0,0 3-2 0,0 0-5 0,0 4 1 0,0 0 0 16,0 4 5-16,0-1 6 0,-7 5 4 0,7-1 5 0,0 4 1 16,0 0-1-16,0 4-6 0,0-1-6 0,0 5-8 0,-6-1-8 0,6 0-6 15,0 4-4-15,0 1-1 0,-6-2 1 0,6 5 2 0,-7-1 0 0,7 5 1 16,-6-1 2-16,-1 0 0 0,0 4 1 0,1 1 0 0,0 2 2 0,-2 1 3 16,-4-1 2-16,6 5 2 0,-1-5 1 0,-6 8-5 0,6-4-7 15,1 5-6-15,0-2-7 0,-2 1-7 0,2-3-6 0,0 3-2 0,0-1-2 16,-8 2 2-16,8 2 0 0,-1-3 0 0,-6 0-1 0,6 0 1 15,1 4 1-15,-6-5 0 0,-2 5 2 0,8-4 0 0,-7 0 3 0,-1 0 1 16,2 4 2-16,6-5-2 0,-8-2-2 0,1 3-5 0,6-4-5 16,-6 0-5-16,1-3-4 0,5 0-4 0,-6-4-4 0,7-1-5 0,-1 2-3 15,-6-5-3-15,6 0-2 0,1-3-1 0,-8 0 0 0,8-1 2 0,0 1-1 16,0-5 1-16,-8 2 2 0,8-1 1 0,-1-4 1 0,-6 0 2 16,6 0 1-16,1 1 3 0,-6-4 0 0,4-1 2 0,2 1 1 0,0-1 0 15,-8 1-3-15,8-4-1 0,-1 0-2 0,1-4-1 0,0 4-2 0,-1-4-4 16,0 1-1-16,1-5-6 0,6 1-3 0,-6 0-4 0,6 0-6 15,0-4-4-15,0 0-6 0,0-1-5 0,0 1-6 0,0-3-4 0,0-1-8 16,0 4-6-16,0-7-7 0,0 3-6 0,0-3-9 0,0-1-6 16,6 1-8-16,-6 0-9 0,6-4-8 0,-6 0-8 0,7 4-8 0,-7-4-7 15,0 0-5-15,0 0-8 0,7 0-6 0,-1 0-10 0,-6 0-11 16,6 0-15-16,1-4-19 0,-1 4-26 0,1 0-33 0,-7 0-42 0,7-4-46 16,-7 4-70-16,6-4-79 0,0 1-37 0,2-1-12 0</inkml:trace>
  <inkml:trace contextRef="#ctx0" brushRef="#br0" timeOffset="107282.4">20977 9169 0 0,'-12'-4'474'0,"5"1"36"0,-6-1-45 16,0 4-86-16,6-3-108 0,0 3-63 0,1-4-38 0,-6 4-23 0,12 0-13 15,-8 0-12-15,2 0-13 0,6 0-14 0,-6 0-15 0,6 0-12 16,0 0-14-16,-7 0-9 0,7 4-9 0,0-4-5 0,0 0-3 15,-6 0-2-15,6 0-1 0,-7 3 0 0,7-3 1 0,0 0 1 16,-7 4 2-16,7-4 1 0,-6 3 2 0,6 1 1 0,0 0 2 0,-6-1 1 16,6 2 1-16,0 2 1 0,0-3-2 0,0 3 0 0,0 0 0 15,0 0-3-15,0 4 0 0,0-3 0 0,0 3-2 0,0 0-1 0,0 0-1 16,0 0-2-16,0 3-3 0,0-3-1 0,0 4-3 0,0 0-1 16,0-1 0-16,0 1-2 0,6 0-1 0,-6-1-1 0,0 1-2 0,6-1-2 15,-6-3-1-15,7 4-2 0,-7 0-1 0,7 0-1 0,-1-1-2 16,1 1 1-16,-7-4-2 0,6 3 0 0,0-3 1 0,2 4-1 15,-8-4 1-15,6 0-1 0,-6 0-1 0,6 0-2 0,-6-3-1 0,6-2-5 16,-6 6-3-16,0-5-6 0,7 0-9 0,-7 1-10 0,7-5-11 16,-7 5-17-16,0-5-16 0,6 1-24 0,-6 0-22 0,0-1-32 15,0 1-33-15,0 0-46 0,7-1-52 0,-7-3-55 0,0 0-56 0,0 0-68 16,0 0-74-16,0 0-30 0,0 0-11 0</inkml:trace>
  <inkml:trace contextRef="#ctx0" brushRef="#br0" timeOffset="107724.5">20620 9213 28 0,'-14'-7'508'0,"8"0"-67"0,-1 0-109 0,7-1-68 0,-7 5-43 0,1-5-26 16,-1 4-15-16,7-3-8 0,0 3-7 0,-6 1-10 0,6-1-12 0,0 0-16 15,0 1-15-15,0-1-14 0,0 0-13 0,0-3-10 0,0 7-7 16,6-4-6-16,-6 1-6 0,0-1-3 0,7 0-2 0,-1 1-4 0,1 3-4 16,-7-4-4-16,7 0-3 0,-1 1-2 0,8 3-5 0,-8-4-2 15,0 0-2-15,0 1-4 0,8-1-2 0,-1 4-2 0,-1-3-3 0,-4-1-3 16,4 4-2-16,-6-4-4 0,1 4-1 0,6 0-2 0,-6-3-1 16,-1 3-1-16,8 0-1 0,-8 0-1 0,0 0 0 0,0 3 0 15,2-3 1-15,4 0 0 0,1 4 1 0,1 0 1 0,-8-1 2 16,8 1 0-16,-2 3 3 0,-6-3 0 0,8 3 2 0,-1 0 1 0,-7 1 0 15,8 3 1-15,-2-4-1 0,1 0 1 0,-6 4 1 0,6 0-2 0,0-4 1 16,-6 5-1-16,-1-1-1 0,6-4-1 0,-4 4 1 0,-8-4-1 16,6 4 0-16,-6 0 1 0,6-3 0 0,-6 3-1 0,0-4 2 15,0 4 2-15,-6 0-1 0,6-4-1 0,-6 5 0 0,-2-6 1 0,2 6 0 16,-6-1-1-16,5-4 1 0,-6 4-1 0,0 0 0 0,-1-4-2 16,2 1-4-16,-2 2-6 0,2-2-7 0,-1-1-9 0,-1 0-11 15,2 1-10-15,-2-1-14 0,2 0-17 0,-8 1-16 0,7-1-21 16,-1 1-23-16,2-5-31 0,-1 5-35 0,0-5-43 0,6 5-46 0,-6-5-36 15,6 1-33-15,-5-4-68 0,12 4-85 0,-6-1-38 0,6-3-13 0</inkml:trace>
  <inkml:trace contextRef="#ctx0" brushRef="#br0" timeOffset="108118.29">21062 9294 74 0,'6'-4'428'0,"1"4"-68"16,0-4-91-16,-1 4-59 0,7 0-46 0,-7-3-25 0,8 3-14 16,-8 0-10-16,7 0-8 0,0 0-7 0,0 3-7 0,0 1-7 0,-6-4-10 15,5 4-6-15,2-1-6 0,-1 5-4 0,-7-5-4 0,7 5-3 16,0-5-2-16,-7 5-3 0,8-1-2 0,-8 4-3 0,8-3-5 16,-8-1-3-16,1 0-6 0,-1 4-3 0,0-3-5 0,1 2 0 0,-7 1-3 15,0-3 1-15,7 3 0 0,-7-4 2 0,0 4 2 0,0-4 2 16,0 1 4-16,0-1 2 0,-7 4 5 0,7-7 3 0,0 3 1 15,-7 1 3-15,7-5 1 0,-6 4 1 0,6-3 2 0,-6 0 2 0,6-1 3 16,0-3 2-16,-7 4 2 0,7-4 3 0,-6 4 2 0,6-4 2 16,0 0 1-16,0 0 0 0,0 0-2 0,0 0-3 0,-7-4 0 0,7 4-2 15,-7-4-2-15,7 1-2 0,-6-1-1 0,6 0-5 0,-6-3-4 16,6 0-7-16,0 0-7 0,0-4-6 0,0 0-7 0,0-1-5 16,0 1-2-16,0-3-4 0,0-1-2 0,6 0-3 0,0 1-3 0,1-4-2 15,0 3-4-15,-1-3-1 0,1 3-3 0,-1 0-4 0,7 0-3 0,-6 1-7 16,-1 3-8-16,0 0-11 0,8 0-12 0,-8 4-15 0,1-1-19 15,-1 1-20-15,-6 0-24 0,6 7-27 0,1-4-29 0,6 0-38 16,-7 4-45-16,2 0-41 0,-2 0-40 0,7 4-70 0,-7 0-81 0,7 3-44 16,0-3-25-16</inkml:trace>
  <inkml:trace contextRef="#ctx0" brushRef="#br0" timeOffset="108422.87">21739 9440 57 0,'13'-7'310'0,"-6"3"-53"0,0 1-44 16,-1-5-24-16,7 5-15 0,-6-5-3 0,-1 1 3 0,0 0 0 0,7 0-3 15,-6 3-4-15,0-3-6 0,-1-1-6 0,-6 1-5 0,6 0-3 16,-6-1 0-16,0 5-5 0,0-5-1 0,0 5-3 0,0-5-4 0,-6 4-5 16,6 1-8-16,-6 0-6 0,-1 3-8 0,0-5-11 0,1 5-9 15,-1 0-13-15,1 0-12 0,0 0-10 0,-1 0-12 0,-6 0-8 16,7 5-8-16,-1-5-9 0,0 3-6 0,-6 0-4 0,7 1-5 0,-8 0-4 15,8 0-1-15,-6 3-3 0,-2 0 0 0,8-3 2 0,-1 3 3 0,1 1 0 16,-8-1-3-16,14 0-3 0,-6 1-4 0,0-1-9 16,0 0-8-16,6 0-13 0,0 1-12 0,-8-5-16 0,8 5-18 0,0-1-20 15,0 0-23-15,8 1-23 0,-8-5-26 0,0 1-29 0,6 4-31 0,6-5-31 16,-5 0-32-16,0 2-22 0,6-2-20 0,-1-3-23 0,2 4-29 16,5-4-31-16,-6-4-33 0</inkml:trace>
  <inkml:trace contextRef="#ctx0" brushRef="#br0" timeOffset="108866.02">21993 9301 160 0,'0'-7'288'0,"-6"3"-25"16,0 0-20-16,-2 1-13 0,2-1-10 0,0 4-13 0,6 0-14 0,-7-3-15 15,1 3-18-15,6 0-21 0,0 0-20 0,-7 3-15 0,0-3-15 16,7 0-13-16,-6 4-12 0,0-1-11 0,6 1-10 0,-6 0-9 16,-2-1-6-16,8 1-5 0,-6 0-3 0,6 4-2 0,-6-5-2 0,6 4 1 15,-7 1 0-15,7-5-1 0,0 1-4 0,-6 3-3 0,6-3-1 16,0 0-2-16,0-1-2 0,0 1 0 0,0 3-2 0,0-3-1 0,6-4 0 15,-6 4-2-15,0-1 0 0,7-3 0 0,-1 4 1 0,0-4 1 16,-6 0 0-16,8 0 1 0,-2 0 3 0,0 0 2 0,0-4 2 0,1 4 2 16,0 0 2-16,-7-3 2 0,6 3 2 0,1-4 1 0,-7 0 0 15,6 1 0-15,0-1 1 0,-6 0 0 0,8 1-1 0,-2-5 0 16,-6 1 0-16,6 3 0 0,-6-3-2 0,0-4-3 0,6 3 0 0,-6 1-2 16,0-4-1-16,0 0 0 0,0 4 1 0,0-4 1 0,0 0-1 0,0 0 1 15,0 0 2-15,0 0 0 0,-6-4 3 0,6 8 4 16,0-4 1-16,-6 0 4 0,6 0 3 0,-6 0 5 0,6 4 4 0,-8-1 5 15,8 1 5-15,0 0 4 0,-6 3 1 0,6-3 2 0,-6 3 1 16,6 0-1-16,0 1-2 0,-7-1-2 0,7 4-6 0,-6-4-6 0,6 4-6 16,0 0-8-16,0 0-8 0,0 0-6 0,0 0-6 0,-7 4-3 15,7-4-6-15,0 4-1 0,0-1-3 0,0 1-1 0,0 3 0 0,0 1 0 16,0-1 1-16,7 0 2 0,-7 1 4 0,0 3 4 0,6-4 3 16,-6 4 1-16,7 0 1 0,-1-3 0 0,0 2 1 0,-6 1-1 15,8 0-3-15,-2-3-3 0,0 3-4 0,0 0-8 0,2-4-10 0,-2 4-12 16,7-4-15-16,-7 4-17 0,1-4-22 0,0 4-22 0,-1-3-25 15,0-1-32-15,0 1-37 0,-6-1-50 0,8 0-59 0,-2 1-75 0,0-5-83 16,8 5-56-16,-8-5-47 0,7 5-14 0,0-5 304 0</inkml:trace>
  <inkml:trace contextRef="#ctx0" brushRef="#br0" timeOffset="109085.07">22488 9279 0 0,'0'0'394'0,"0"0"43"16,0 0-95-16,0 0-83 0,0 0-77 0,6-3-40 0,-6 3-23 15,0 0-10-15,8 0-3 0,-2-4-9 0,0 4-10 0,1 0-11 0,-1 0-14 16,1-4-8-16,-1 4-8 0,7 0-5 0,1 0-2 0,-2-3-5 0,-5-1-1 16,6 4-10-16,0-4-13 0,-7 4-20 0,1-3-23 0,6 3-24 15,-7-4-27-15,2 0-27 0,4 4-32 0,-12-3-32 0,6-1-35 16,1 0-26-16,0 1-26 0,-7 3-17 0,6-4-15 0,-6 0-9 0,0 4-9 15</inkml:trace>
  <inkml:trace contextRef="#ctx0" brushRef="#br0" timeOffset="109274.11">22364 9192 295 0,'-6'0'290'0,"-7"0"-29"16,6 0-25-16,-5 0-12 0,5 0-7 0,7 3-9 0,0-3-8 0,0 0-11 15,0 0-11-15,0 0-10 0,0 0-11 0,0 0-10 0,0 0-10 16,0 0-10-16,7-3-8 0,-1 3-9 0,0 0-10 0,1-4-11 0,0 4-10 15,-1 0-9-15,-6-4-10 0,6 4-6 0,1-3-6 0,0 3-8 16,-1 0-6-16,7-5-8 0,-7 5-9 0,1 0-15 0,0-3-18 16,-1 3-24-16,0 0-29 0,2-4-40 0,-2 4-44 0,-6 0-69 0,0 0-79 15,0 0-103-15,6 0-114 0,1 4-58 0,-7-4-31 0,6 3-14 16,1-3 375-16</inkml:trace>
  <inkml:trace contextRef="#ctx0" brushRef="#br0" timeOffset="111511.63">22755 8880 0 0,'-6'0'410'0,"6"-4"143"0,0 4-30 0,-7-4-98 0,7 4-134 15,0 0-78-15,0 0-52 0,0 4-30 0,-7-4-17 0,7 0-14 16,-6 4-12-16,6-1-15 0,0 2-19 0,0-2-16 0,0 0-16 0,0 5-11 16,0-1-5-16,0 1-3 0,0-1 0 0,0 4 4 0,6 0 4 15,-6 0 4-15,7 0 4 0,-7 0 1 0,7 3 3 0,-7-3 0 16,0 4 2-16,6-4-1 0,1 4-1 0,-7-4 1 0,6 0-1 0,-6 4-2 16,6-5-2-16,-6 5-1 0,8-4-2 0,-8 0 0 0,0 0-3 0,6 0-1 15,-6 0 0-15,6 0-2 0,-6-3-1 0,0-1 0 0,7 0-1 16,-7 0-2-16,7 1 2 0,-7-5 1 0,0 1 1 0,0 0 3 15,0-1 1-15,0 1 6 0,0-4 3 0,0 4 5 0,0-4 6 0,0 0 7 16,0 0 5-16,0 0 5 0,0 0 5 0,0 0 1 0,6-4-1 16,-6 0-3-16,0 1-2 0,0-1-4 0,0 0-3 0,0 1-5 0,0-5-5 15,0 1-7-15,-6 0-7 0,6-5-5 0,-7 5-5 0,0-4-4 16,1 0-4-16,0 0-1 0,-2-3 1 0,2 3 3 0,0-4 0 0,-7 1 4 16,6 3 3-16,0-4 1 0,1 0 2 0,-6 0 3 0,4 4 2 15,2-3 2-15,0-1 2 0,-1 4 1 0,1 0 0 0,6 0 0 0,0 4 0 16,-7-4 0-16,7 4-1 0,-7-1-3 0,7 5-2 0,0-5-3 15,0 5-5-15,0-1-4 0,0 0-5 0,0 0-6 0,0 4-7 0,7-3-2 16,-7 3-4-16,0 0-1 0,7 3-1 0,-1-3 0 0,1 0-1 16,5 4 0-16,-4 0 2 0,4 0 2 0,1 3 1 0,0-3 3 0,6 3 4 15,-5 0 4-15,6 1 4 0,-8-1 4 0,8 0 0 0,-7 4 2 16,0-4 1-16,6 1 0 0,-5 3 1 0,-1 0 1 0,-1-4 0 0,2 4 0 16,-2-4 1-16,2 5 2 0,-8-5-2 0,7 0-1 0,1 4 0 15,-8-3-1-15,0-1-2 0,8 0 1 0,-14 0-1 0,6 1-2 16,0-5 1-16,-6 1-1 0,7 0 1 0,-7 3 0 0,6-7 1 0,-6 4 1 15,7-1 2-15,-7-3 2 0,0 0 3 0,0 0 2 0,0 0 4 0,0 0 2 16,0 0 4-16,0 0 1 0,7 0 1 0,-7-3-1 16,6 3-2-16,-6-4-2 0,6 0-2 0,-6 1-4 0,0-5-4 0,6 5-3 15,-6-5-3-15,8 1-4 0,-8-4-4 0,0 4-3 0,6-4-3 0,-6 0-1 16,6 0-1-16,-6 0 1 0,7-4 1 0,-7 4 3 0,0 0 1 16,7 0 0-16,-7 0 2 0,6 0 2 0,-6 0 0 0,0 4 1 15,7 0 0-15,-7-4-2 0,6 7-1 0,-6-3-3 0,6 3-1 0,-6 0-4 16,0 0-4-16,0 1-2 0,0 3-6 0,0 0-1 0,0 0-5 15,0 0-1-15,0 0-2 0,0 0 2 0,7 3 0 0,-7 1 1 0,0 0 2 16,7 3 2-16,-1-3 3 0,0 3 3 0,1 1 3 0,0-1 5 16,-1 4 5-16,1-4 4 0,5 4 4 0,2-4 2 0,-2 1 1 15,-4 3-1-15,4-4 1 0,1 4 0 0,-6-4 0 0,0 1-2 0,5-1-1 16,-6-3-3-16,2 3-2 0,4-3-3 0,-5 0-1 0,-1-1-4 16,1 1-2-16,6 0-2 0,-7-4-2 0,1 3 0 0,0-3-1 0,5 0 0 15,-5 0 1-15,0 0 2 0,-1-3 1 0,7 3 0 0,-7-4 1 16,1 0 2-16,0 1 1 0,5-1 1 0,-4-3 1 0,4 3 1 15,1-4 3-15,-6 1 1 0,6 0 1 0,-7-4 0 0,0 3-1 0,2-3-2 16,4 4 1-16,-5-4 0 0,-1 4 1 0,1-4 0 0,-1 4 2 16,-6-1 0-16,7 1 0 0,-7 0-2 0,6 3-1 0,-6 0-4 0,0 1-2 15,0-1-3-15,0 4-5 0,0 0-2 0,0 0-3 0,0 0-2 16,-6 0 1-16,6 0-1 0,0 4 1 0,0-1-1 0,0 5 1 0,0-5 2 16,0 5 0-16,6-5 5 0,-6 5 1 0,7-1 5 0,0 0 5 15,-7 1 1-15,6-1 5 0,0 0 0 0,1-3 1 0,6 3 1 16,-7 0-1-16,1-3 0 0,6 0 1 0,-6-1 0 0,-1 1 1 0,7 0-1 15,-6-1 1-15,5-3 0 0,-5 0 2 0,6 0 2 0,-6 0 2 16,5 0 2-16,2 0-1 0,-8-3 2 0,7-1 0 0,0 4 2 16,-6-7 2-16,5 7 1 0,2-8 1 0,-8 5 1 0,8-5 0 0,-2 5 1 15,-5-5 1-15,6 1-1 0,-6 0 1 0,-1 0-1 0,0-1 3 0,-6 1 2 16,0 0 1-16,0-4 2 0,0 3-1 0,0 1 1 0,-6-1 1 16,0 2 0-16,6-2 2 0,-14 4-2 0,8-3 0 0,-1 3-4 15,-5 0-5-15,5 1-5 0,-6-1-7 0,7 4-7 0,-8 0-6 0,1 0-5 16,0 0-4-16,0 0-8 0,1 4-9 0,-2-1-10 0,1 1-12 15,-7 0-14-15,8 3-15 0,-2-3-14 0,2 4-18 0,-2-2-18 0,1 2-20 16,1-1-22-16,-2 1-22 0,2-1-33 0,5 0-37 0,0-3-42 16,7 3-45-16,-6 1-52 0,6-5-52 0,6 5-54 0,-6-5-51 0,14 1-17 15,-8-1 422-15</inkml:trace>
  <inkml:trace contextRef="#ctx0" brushRef="#br0" timeOffset="112214.79">24045 8818 379 0,'-6'-4'454'0,"-2"4"-66"0,2 0-82 0,0 4-54 16,6-4-41-16,-6 0-30 0,-2 3-24 0,2 1-18 0,0 0-18 15,-1-1-15-15,1 1-16 0,6 3-11 0,-7 1-12 0,7-5-4 0,-7 4-3 16,7 1-3-16,0-1 2 0,-6 0-3 0,6 1-2 0,0-1-2 16,0-3-4-16,0 3-5 0,0 1-4 0,0-1-5 0,0-3-5 0,6 3-4 15,-6-3-5-15,0-1-4 0,7 1-5 0,0 0-2 0,-7-1-2 16,6 1-1-16,1-4-2 0,-1 4-1 0,0-4 2 0,2 3 1 0,-2-3-1 15,-6 0 2-15,6 0 3 0,0-3 2 0,2 3 3 0,-2-4 3 16,0 4 1-16,1-4 1 0,-1 1 3 0,8-1 1 0,-8 0 0 0,0 1 2 16,8-5-1-16,-8 5 0 0,0-5-1 0,1 1 0 0,-1 0 0 15,1-5-3-15,-7 6-1 0,7-6-1 0,-1 1 1 0,-6 4-1 0,6-4 1 16,-6 0-1-16,0-4 1 0,0 4 1 0,0 0 0 0,-6-3 1 16,6-1 1-16,0 4 3 0,-6-3 3 0,-1 2 3 0,7-2 4 0,-7 3 1 15,1 0 2-15,-1 0 3 0,1 3 2 0,0-3 2 0,6 4 2 16,-8 0 3-16,2 0 3 0,0-1 2 0,0 5 2 0,-1-5 0 15,0 5-3-15,7-1-6 0,-6 0-4 0,-1 1-6 0,7 3-7 0,-6-4-7 16,6 4-7-16,0 0-7 0,-6 0-6 0,-2 4-7 0,8-4-5 16,0 3-4-16,-6 1-4 0,6 0-3 0,0-1-2 0,0 5-1 15,0-1 2-15,0 0 2 0,6 1 2 0,-6 2 2 0,8-2 3 0,-2 3 3 16,0 0 3-16,1-4 1 0,-1 4-1 0,1-4 1 0,6 4-1 16,-7 1 1-16,8-6 0 0,-2 6-1 0,-5-5 1 0,6 4-2 15,0-4 2-15,0 1 0 0,0 3-1 0,0-4 1 0,0-3 0 0,-6 3-1 16,5 0 1-16,2-3-1 0,-8 3 0 0,8-7-1 0,-2 4 0 15,-5 0-1-15,6-1-1 0,0-3 3 0,-7 0-1 0,8 0 3 0,-2 0 1 16,1 0 1-16,1-3 1 0,5 3 1 0,-6-4 1 0,0 0 0 16,0 1 0-16,0-1 2 0,0-3-1 0,0 3 1 0,1-3 1 15,-2-1-2-15,1 5 1 0,0-8-2 0,-6 3-1 0,5 1-1 0,-4 0 2 16,-2 0-1-16,0-1 0 0,-6 0 1 0,7 2 1 0,-7 2-1 16,0 0 2-16,0-3-1 0,0 3 3 0,0 0 0 0,0 1 1 0,-7 3-2 15,7-4 0-15,0 4-3 0,-6 0-4 0,0 0-2 0,-2 0-4 16,8 0-3-16,-6 4-1 0,6-4-2 0,-6 3 1 0,6-3 0 0,0 4-3 15,-7 0-1-15,7-1-1 0,-6 5 0 0,6-4 2 0,-7-1 1 16,7 5 3-16,0-5 3 0,0 1 2 0,0 3 2 0,0-3 2 16,0 0-1-16,7-1 0 0,-7 1 0 0,6-1-1 0,-6 1 1 0,7 0 1 15,-7-4-3-15,6 3-2 0,0-3-3 0,2 4-7 0,-2-4-6 16,0 0-8-16,-6 0-8 0,7 0-8 0,-1 0-8 0,1 0-9 0,-1 0-11 16,1-4-12-16,-7 4-21 0,6 0-23 0,1-3-24 0,0-1-24 15,5 0-22-15,-5 1-23 0,0-4-23 0,5 3-22 0,-5-3-20 16,6-1-19-16,0-3-17 0,0 4-15 0,-6-1-19 0,-1-3-22 0,7 0-24 15,-6 0 24-15</inkml:trace>
  <inkml:trace contextRef="#ctx0" brushRef="#br0" timeOffset="112430.84">24676 8455 137 0,'-6'-8'419'0,"6"-2"-32"16,-6 6-39-16,-1-3-34 0,0 3-32 0,1 0-23 0,-1 1-20 16,1-1-19-16,6 4-16 0,-6 0-20 0,-1 0-18 0,0 0-20 0,7 0-18 15,-6 4-17-15,6-4-14 0,-6 3-15 0,6 5-13 16,0-5-11-16,0 5-7 0,6-1-5 0,-6 4-2 0,6-3 0 0,-6 3 1 15,7-1 1-15,0 1 2 0,-1 0 1 0,0 0-1 0,1 0-3 0,-1 4-4 16,8-4-4-16,-8 0-3 0,0 0-5 0,1 0-2 0,6 0-4 16,-6 4-1-16,-1-4-5 0,1 0-4 0,6 0-4 0,-7 0-7 0,0-1-9 15,8 1-10-15,-8-3-14 0,1 3-15 0,-1-4-20 0,7 0-23 16,-13 1-27-16,7-1-29 0,-1 0-38 0,0 1-45 0,2-4-54 16,-2 2-59-16,-6-1-77 0,13-2-90 0,-6 1-54 0,-1 0-37 0,7-1-9 15,0-3 284-15</inkml:trace>
  <inkml:trace contextRef="#ctx0" brushRef="#br0" timeOffset="112624.88">25191 8697 403 0,'0'0'608'0,"0"0"-16"0,0 0-31 0,6 0-90 0,-6 0-117 0,0 0-76 15,0 0-52-15,0 0-33 0,0-4-22 0,0 4-19 0,7 0-19 16,-7 0-20-16,0 0-20 0,0-4-19 0,0 4-19 0,0 0-18 0,0 0-18 15,7-3-21-15,-7 3-23 0,0 0-26 0,0 0-30 0,0-4-38 16,0 4-39-16,0 0-57 0,0 0-63 0,0 0-103 0,0 0-122 16,0 0-71-16,0 0-46 0,0 0-20 0,0 0-6 0</inkml:trace>
  <inkml:trace contextRef="#ctx0" brushRef="#br0" timeOffset="113037.97">25327 8338 523 0,'-6'-4'611'0,"0"1"-20"0,-7-2-34 0,13 5-105 16,-7 0-137-16,1-3-81 0,-1 3-54 0,7 0-30 0,-6 0-19 0,6 3-17 16,0-3-14-16,0 5-15 0,0 2-17 0,0-3-11 0,0 3-12 15,0 0-6-15,0 4-3 0,6 0-1 0,-6 4 1 0,7-4 2 16,-7 3 3-16,6 1 0 0,1-1 0 0,-7 2-3 0,7 2-3 0,-1-4-5 15,0 5-3-15,0-5-3 0,2 5-5 0,-8-5-4 0,12 1-5 16,-5 3-5-16,-1-3-6 0,1 0-7 0,6-1-8 0,-7 1-11 16,1-1-13-16,6 1-14 0,-7-4-18 0,1 0-20 0,0 0-24 0,-1 0-27 15,1 0-28-15,-1-3-35 0,0 3-39 0,-6-4-47 0,14 0-52 16,-8-3-53-16,0 3-56 0,1-3-60 0,0-1-60 0,-7 1-18 0,6 0 222 16</inkml:trace>
  <inkml:trace contextRef="#ctx0" brushRef="#br0" timeOffset="113667.12">25302 8481 192 0,'-7'-15'546'0,"-6"0"-54"0,7 4-87 0,-8-3-75 0,8 6-69 16,0-3-42-16,0 0-27 0,-2 4-19 0,2 0-12 0,6-1-16 16,0 1-15-16,-6 3-17 0,6 1-20 0,0-1-19 0,0 1-15 0,0-1-15 15,0 4-13-15,0 0-8 0,0 0-6 0,0 0-4 0,0 0-2 16,0 0 1-16,6 0 0 0,0 4-1 0,2-1 1 0,-2 1-1 0,0-1-1 15,0 1 2-15,2 3 2 0,-2 1 0 0,7 3 3 0,-7-4 2 16,1 4 2-16,6-4-2 0,-7 4-2 0,0 0-3 0,2 0-2 0,-8 1-5 16,6-1 0-16,0-1-2 0,1 1-1 0,-7 0 0 0,6 0-2 15,-6-3 0-15,7 3-1 0,-7-4-1 0,0 4-1 0,7-4-1 16,-7 0-2-16,6-3 1 0,-6 3-1 0,0-3-2 0,6 3 1 0,-6-3 1 16,0 0-1-16,0-4 0 0,0 3-2 0,7-3 0 0,-7 0 2 15,0 0 0-15,0 0 2 0,0 0-1 0,7 0 1 0,-1-3 1 16,-6 3-2-16,6-4 1 0,1 0-1 0,0-3-2 0,-1 3 0 0,-6-3 2 15,7 0-1-15,-1-1 1 0,0 1-2 0,1-4 1 0,0 0-2 0,-1 4-1 16,-6-4 1-16,6 0 2 0,8 0-1 0,-14 0 1 0,6 0 1 16,1 3 1-16,-1-3-1 0,1 4 2 0,-7 0-1 0,6 3-1 15,-6 1 0-15,7-5-4 0,-7 8-2 0,6-3-3 0,-6 3-1 0,0 0-1 16,0 0 2-16,0 0 1 0,0 0 2 0,6 3 2 0,-6-3 0 16,0 4 3-16,8 0 0 0,-8-1 2 0,6 1 2 0,-6 3 2 15,6-3 2-15,1-1 4 0,-1 1 1 0,1 0 0 0,-7 4 0 0,6-8-3 16,-6 7 0-16,7-3-2 0,-7-4-1 0,6 3 0 0,-6 1 0 15,6-1 0-15,-6-3 0 0,0 4 3 0,8-4 0 0,-8 0 2 16,0 0 1-16,0 0 2 0,6 0 1 0,-6 0 3 0,6 0-1 0,-6-4 2 16,7 4 0-16,-7-3-2 0,7-1 0 0,-7 4-3 0,6-3-1 0,-6-1-3 15,7-3 0-15,-7 2-3 0,6-2 0 0,-6 0-2 0,0 0-2 16,0-1-2-16,0 1 1 0,0 0-1 0,0-1-1 0,0 1 2 16,0 0 3-16,0-1 2 0,-6 5 1 0,6-5 3 0,-7 5 2 0,7-1 0 15,-6 4 1-15,6-4-2 0,0 4-3 0,0 0-2 0,0 0-3 16,0 0-1-16,0 4-2 0,-7-4 1 0,7 4 0 0,0-1-2 15,0 1 0-15,0 0-2 0,7-1 0 0,-7 5-1 0,0-5-1 0,6 5 2 16,1-5 3-16,-1 5 2 0,0-5 3 0,1 5-1 0,-7-5-1 16,7 1-5-16,-1 0-9 0,0-1-11 0,1 4-12 0,0-7-17 0,-1 4-18 15,-6 0-21-15,13-4-22 0,-13 3-28 0,13-3-31 0,-6 5-46 16,-1-5-47-16,0 0-79 0,8-5-91 0,-1 5-65 0,0-3-50 0,-7 3-20 16,7-4 307-16</inkml:trace>
  <inkml:trace contextRef="#ctx0" brushRef="#br0" timeOffset="113977.18">25784 8022 0 0,'-7'-7'40'0,"-5"4"561"0,4 3 14 0,-4-4-61 0,5 0-102 15,1 4-86-15,-1-3-81 0,1 3-45 0,-1 0-31 0,1 0-19 0,-1 0-14 16,0 3-18-16,7-3-15 0,-6 4-17 0,0 0-14 0,-1-1-12 15,0 4-10-15,1 1-6 0,0 0-2 0,-1 3 0 0,1-1 1 16,-8 1 0-16,8 4 2 0,0-4 3 0,-2 4 1 0,8-1-2 0,-6 1-4 16,0 3-6-16,-1-3-5 0,7 3-5 0,-6 1-5 0,6-1-7 15,0 0-6-15,0 4-6 0,6-4-7 0,-6 1-4 0,0 2-7 0,7-2-3 16,-1 3-6-16,0-4-4 0,2 1-3 0,4-1-5 0,-5-3-6 16,0 3-7-16,6-3-8 0,-1-1-11 0,-5 1-15 0,6-4-15 15,0 4-16-15,0-4-20 0,0 0-19 0,0-4-23 0,-6 4-25 0,5-4-26 16,8 0-29-16,-7 1-30 0,0-5-33 0,0 5-43 0,1-8-48 0,5 3-65 15,0 1-72-15,-6 0-62 0,7-4-54 0,-7 0-18 0,6 0 2 16</inkml:trace>
  <inkml:trace contextRef="#ctx0" brushRef="#br0" timeOffset="122765.35">24351 9873 0 0,'0'-4'166'0,"-7"4"257"16,7-4-85-16,0 4-67 0,-6-3-56 0,6 3-31 0,-7-4-19 0,7 4-8 16,0 0-5-16,0 0-6 0,0-4-9 0,0 4-9 0,-6 0-7 15,6-3-6-15,0 3-5 0,-6 0-2 0,6-4-4 0,0 4 0 16,-8 0-3-16,8-4-4 0,-6 4-5 0,6 0-3 0,0 0-3 0,0-3-2 16,-6 3-2-16,6 0-2 0,0 0-2 0,-6-4-5 0,6 4-6 15,0 0-5-15,0 0-7 0,0 0-5 0,0 0-5 0,0 0-7 0,-7 4-7 16,0-4-7-16,1 3-7 0,6-3-6 0,-7 4-4 0,7 0-4 15,-6-1-5-15,6 1-2 0,-6 3-5 0,6 1-2 0,0 3-1 0,-8-4-1 16,8 4-1-16,-6 0 3 0,6 4 2 0,0-1 2 0,0-3 3 16,0 4 0-16,0 0 0 0,0-1-2 0,6 1 0 0,-6-1 1 15,8 1 0-15,-8 0 2 0,0-4 2 0,6 4 2 0,-6-4 0 0,6 0 0 16,-6 3 1-16,7-3 2 0,-7-4 0 0,0 4 2 0,0-3 0 0,0-1 0 16,0 0 2-16,6 1 1 0,-6-4 0 0,0-1 0 0,0 1 2 15,7 0 3-15,-7-1 1 0,7-3 3 0,-7 0 2 0,0 0 2 16,0 0 3-16,0 0 1 0,0 0 3 0,6 0 2 0,0-3-1 15,-6 3-2-15,6-4-1 0,2-3-3 0,-8 3-5 0,6 0-1 0,0-3-2 16,1-1-3-16,-7 1-3 0,6-4-1 0,-6 4-1 0,0-4-2 16,7 0-3-16,-7 4-1 0,7-4-1 0,-7 0-1 0,0 3 0 0,6 1 2 15,-6 0-2-15,6-1-3 0,-6 1-1 0,7 3-5 0,-7 0-4 0,0 1-3 16,7 0-6-16,-7 3-1 0,6 0-3 0,-6-5-1 0,0 5 0 16,6 0 1-16,1 5 0 0,0-5 1 0,-1 0 3 0,7 3 0 15,0-3 3-15,-6 3 3 0,5-3 4 0,2 4 3 0,5-4 3 0,-6 4 3 16,0-4 1-16,-7 4 1 0,8-1 1 0,-1-3 0 0,-7 0 1 15,7 0 1-15,0 4 0 0,-6-4 3 0,0 0 2 0,5 0 0 16,-5 0 5-16,0 0 2 0,-1 0 4 0,-6-4 5 0,6 4 3 0,1 0 3 16,-7 0 5-16,0-3 4 0,6 3 4 0,-6-4 3 0,7 0 2 15,-7 4 3-15,7-4 3 0,-7-2 4 0,6 1 2 0,-6 2 2 16,0-5 1-16,6 1 0 0,-6 3-2 0,0-6-1 0,0 2-3 0,0 1-3 16,0-4-3-16,-6 4-4 0,6-4-4 0,-6 0-3 0,-1 0-4 15,0 0-6-15,1 0-6 0,-1-4-3 0,1 4-6 0,-7 0-3 0,6 0-2 16,7 0-4-16,-6 4-3 0,0-4-6 0,-1 3-8 0,0 1-9 15,1 4-12-15,6-1-15 0,-7-3-17 0,1 7-21 0,-1-4-21 0,7 4-23 16,0-4-26-16,0 4-24 0,0 0-23 0,0 4-29 0,0 0-31 16,0-1-49-16,7 1-57 0,-1 3-64 0,7 0-66 0,1-3-59 15,-2 3-54-15,2 1-18 0,-2-1 3 0</inkml:trace>
  <inkml:trace contextRef="#ctx0" brushRef="#br0" timeOffset="123089.42">25087 9847 366 0,'-7'0'543'0,"1"-4"-68"16,-1 1-102-16,1-1-66 0,0 4-47 0,-2-4-27 0,2 4-17 0,0 0-14 16,0-3-13-16,-2 3-17 0,2 0-21 0,0 0-19 0,6 3-21 15,-13-3-18-15,13 0-15 0,-14 4-16 0,8 0-13 0,0-1-11 0,-8 1-11 16,8 0-9-16,0-1-8 0,-1 1-5 0,-6 3-4 15,6 1-1-15,1-1-1 0,0 0 0 0,-1 0 0 0,0 1 2 0,1 0 0 16,0-1 2-16,6 0-1 0,-7 0 0 0,7 4-1 0,0-3 0 16,0-1 2-16,0-3-1 0,0 3 0 0,0 0 0 0,0-3 1 0,0 3 0 15,7-3 0-15,-1 0 2 0,-6-1-1 0,6 1 2 0,1-1-2 16,6 1 2-16,-7-4 0 0,1 0-1 0,6 4-1 0,-6-4-1 16,5 0-2-16,2-4-3 0,-2 4-6 0,2-4-8 0,-1 4-11 0,7-3-15 15,-8-1-20-15,8 1-24 0,-1-1-26 0,-5 0-35 0,4 1-35 0,-4-1-45 16,5-3-51-16,1 3-53 0,0-3-53 0,-1 3-77 0,-6-3-83 15,6 3-39-15,-5-3-12 0</inkml:trace>
  <inkml:trace contextRef="#ctx0" brushRef="#br0" timeOffset="123814.58">25439 9811 0 0,'0'0'19'0,"-7"-4"449"16,7 4-58-16,0 0-67 0,-6 0-73 0,6-4-41 0,-7 4-29 15,7-3-12-15,0 3-6 0,-7 0-5 0,7 0-7 0,-6 0-9 0,6-4-11 16,0 4-9-16,-6 0-11 0,-1 0-6 0,0 0-7 0,7 0-5 15,0 0-6-15,-6 0-5 0,0 0-10 0,-1 0-10 0,7 0-12 0,-7 4-10 16,7-4-14-16,-6 0-11 0,6 0-12 0,-7 0-7 0,7 3-8 16,-6-3-6-16,6 4-6 0,-6-4-2 0,6 4-3 0,0-4-2 0,-8 3-3 15,8 1 1-15,-6-1-1 0,6-3 2 0,0 4 1 0,0 0 2 16,0-1 2-16,0 1 3 0,0-4 0 0,0 4 1 0,0-1 0 16,0 1 1-16,0 0 0 0,0-4 0 0,6 3 0 0,-6-3 1 0,8 4-1 15,-8-4 1-15,0 4 1 0,6-4 0 0,-6 3 2 0,6-3 0 16,-6 4-1-16,0-4 0 0,7 4 0 0,-7-4-1 0,6 3 0 0,-6 1 1 15,7-4 0-15,-7 0 0 0,0 4 1 0,7-4 0 0,-7 0-1 16,6 0 1-16,-6 3 2 0,6-3-1 0,-6 0 0 0,0 0 1 0,0 0 2 16,0 0 1-16,0 0 0 0,7 0 3 0,-7 0 3 0,7-3 0 15,-7 3 3-15,6 0 1 0,-6 0 4 0,0-4-1 0,6 4 1 0,-6-4 1 16,7 1 1-16,-7 3-1 0,0-4-1 0,7 4 1 0,-1-4-1 16,-6 1-2-16,7-1-1 0,-1-3-2 0,-6 3 0 0,6 0 0 15,-6-3 0-15,0 3 1 0,7-3 2 0,-7 3 2 0,7-3 4 0,-7 4 1 16,6-1 2-16,-6 0 1 0,0 1 0 0,0-1 0 0,0 4-1 15,0-4-2-15,0 4-4 0,0 0-4 0,0 0-6 0,0 0-5 16,0 0-7-16,0 0-5 0,0 0-5 0,0 4-2 0,0 0-4 0,0-4-1 16,0 0-1-16,0 3-1 0,0 1 1 0,0-4 2 0,0 4 2 15,6-4 2-15,-6 3 3 0,7-3 3 0,-7 0 4 0,7 4 2 0,-7-4 2 16,0 0 0-16,6 0 0 0,-6 0 0 0,0 0 1 0,7 0 0 16,-7 0 0-16,6 0 0 0,1-4 3 0,-7 4 2 0,6 0-1 0,-6 0 3 15,7-3 1-15,-7 3 3 0,6-4 1 0,-6 4 3 0,6-4 2 16,-6 4 1-16,0-3 1 0,8 3 0 0,-8-4 1 0,6 0-1 15,-6 4 0-15,0-3 1 0,0-1-2 0,0 0-1 0,0 4 0 0,0-3-2 16,0 3-2-16,0-4-4 0,0 4-3 0,0-4-6 0,0 4-7 16,0 0-10-16,0 0-10 0,0 0-12 0,0 0-12 0,0 0-14 15,0 0-16-15,0 0-16 0,0 0-17 0,0 0-20 0,0 0-20 0,0 0-21 16,0 0-23-16,0 0-20 0,0 0-19 0,0 0-19 0,6-3-18 16,-6 3-17-16,7 0-17 0,-1-4-13 0,7 4-10 0,-6 0-2 15,5-4 3-15,2 1 11 0,-8 3 15 0,8-4 20 0,-1 0 258 0</inkml:trace>
  <inkml:trace contextRef="#ctx0" brushRef="#br0" timeOffset="124056.63">25738 9715 0 0,'0'0'45'0,"0"0"194"0,0 0 8 0,0 0 0 0,0 0-1 16,-6 0-10-16,-1 0-17 0,7 0-18 0,-6 0-21 0,6 4-20 15,-7-4-20-15,7 3-20 0,0-3-18 0,-6 4-14 0,6-4-13 0,-7 4-8 16,7-1-9-16,0-3-4 0,0 4-4 0,0 0-3 0,0-1 0 16,0 1 2-16,0-4 0 0,0 4 2 0,0 0-1 0,0-4 0 15,0 3-1-15,0 1-2 0,7-4-5 0,-7 0-2 0,0 0-4 0,0 0-3 16,0 0-1-16,0 0-1 0,0 0 0 0,0 0-1 0,0 0 1 15,6 0 1-15,-6 0 3 0,0 0 1 0,7 0 2 0,-7 0 3 0,6-4 0 16,-6 4 1-16,0-3-1 0,7 3-2 0,-7-4-3 0,6 0-5 16,-6 0-4-16,7 1-7 0,-7-1-8 0,0 0-11 0,0 1-12 0,0-5-14 15,0 5-15-15,0-5-20 0,0 1-20 0,0 0-22 0,0 0-24 16,0-4-25-16,0 3-26 0,0-3-29 0,0 0-31 0,-7 0-33 16,7 0-33-16,-6-4-21 0,6 4-15 0,-7 0-13 0,7-3-12 15,0-1-6-15,-6 1-6 0</inkml:trace>
  <inkml:trace contextRef="#ctx0" brushRef="#br0" timeOffset="124242.18">25673 9418 0 0,'0'0'4'0,"0"0"298"0,0 0-28 0,-7 0-19 16,7 4-17-16,-6 0-15 0,6-1-14 0,0 1-15 0,0 0-15 15,0 3-14-15,0 0-17 0,0 1-12 0,0-1-11 0,6 4-7 16,1 0-3-16,0 0-3 0,-1 0-1 0,0 0-7 0,1 0-8 16,6 0-11-16,-6 0-8 0,-1-4-10 0,1 4-8 0,6 0-8 0,-7-4-8 15,0 4-8-15,2-3-8 0,4 0-11 0,-5 2-14 0,-1-2-16 16,1-1-16-16,6 0-17 0,-7-3-19 0,0 3-22 0,2 1-21 0,-8-5-27 15,6 5-30-15,0-5-32 0,1 1-32 0,0 3-31 0,-7-3-29 16,6-4-14-16,-6 3-7 0,6 1 1 0,-6-4 5 0,0 0 9 0,0 0 13 16</inkml:trace>
  <inkml:trace contextRef="#ctx0" brushRef="#br0" timeOffset="124374.2">25856 9682 0 0,'0'-3'68'16,"0"-1"144"-16,0 0 3 0,0 4-5 0,0-3-10 0,0-1-11 15,0 0-12-15,0 1-13 0,0 3-10 0,6-4-14 0,-6 0-17 0,6 1-15 16,-6-1-18-16,0 0-14 0,7 1-14 0,-1-1-13 0,1 0-9 0,0 1-12 15,-1-1-14-15,-6-4-16 0,6 8-18 0,1-6-25 0,0 1-27 16,-1 2-36-16,0-1-41 0,-6 0-41 0,7 1-44 0,-7-4-57 0,6 3-66 16,1-3-57-16,0-1-23 0</inkml:trace>
  <inkml:trace contextRef="#ctx0" brushRef="#br0" timeOffset="124640.57">25784 9272 0 0,'-7'-4'218'0,"7"1"305"0,-6-1-52 16,0 4-59-16,-2-4-64 0,2 4-43 0,0 0-34 0,6-3-27 16,0 3-23-16,0 0-20 0,0 0-22 0,0 0-23 0,0 0-21 0,0 0-20 15,0 0-16-15,0 3-13 0,0-3-7 0,0 4-5 0,6 0-3 0,0-1-1 16,2 1 1-16,4 0 2 0,1 3 3 0,0 0 4 0,6-3 5 16,1 3 4-16,0 5 4 0,-1-6 1 0,1 6-1 0,6-5-6 15,0 4-4-15,-7 0-9 0,7 0-7 0,-6 0-6 0,7 0-8 0,-9 0-6 16,2 0-5-16,7 0-6 0,-8 0-7 0,-6 3-9 0,6-2-10 15,-5 2-14-15,-2-3-16 0,-4 0-20 0,-2 4-18 0,0-4-21 0,-6 3-19 16,0 1-21-16,0-4-24 0,-6 4-31 0,0-1-37 0,-8 1-50 16,8 3-59-16,-14-3-66 0,7 0-68 0,0-1-82 0,-6 1-92 15,5-1-36-15,-5 1-8 0,-1 0 2 0,0-1 566 0</inkml:trace>
  <inkml:trace contextRef="#ctx0" brushRef="#br0" timeOffset="125117.87">23277 9928 0 0,'-7'0'151'0,"0"-4"449"0,7 1 12 0,-6 3-55 16,-1 0-89-16,1 0-104 0,0 0-109 0,-2 0-64 0,8 3-39 0,-6-3-23 15,0 4-13-15,-1 3-14 0,0-3-14 0,1 3-15 0,0 4-13 16,6 0-14-16,-7 0-11 0,1 4-6 0,6-1-1 0,0 1 0 16,-7 3 3-16,7-3-1 0,0 3 1 0,0 1-1 0,7-5-2 0,-7 8 0 15,6-7-1-15,1 3-2 0,-1 1-1 0,7-5-5 0,0 5-5 0,1-5-8 16,-2 1-12-16,8-1-14 0,-1 1-17 0,1-4-19 0,6 0-23 15,0 0-22-15,0 0-23 0,0-3-27 0,14-2-29 0,-8 2-39 0,7-4-46 16,6 0-48-16,-5-1-52 0,11-3-78 0,2-3-92 0,-1 3-37 16,7-8-14-16</inkml:trace>
  <inkml:trace contextRef="#ctx0" brushRef="#br0" timeOffset="127060.39">21048 9972 175 0,'-12'0'583'0,"-1"3"-11"0,6-3-21 0,-6 0-92 15,1 0-124-15,4 0-74 0,2 0-50 0,-6 0-27 0,5 0-17 16,0 0-15-16,7 0-13 0,-6 0-17 0,6 0-16 0,0 0-15 0,0 0-14 16,0 0-12-16,0 0-11 0,0 0-8 0,0 0-9 0,0 0-3 15,0 0-4-15,0 0-1 0,6 0 0 0,-6-3-1 0,7 3-2 0,0 0-1 16,5 0 2-16,2-4 2 0,-8 4 0 0,7-4 1 0,7 4 2 16,6-3 0-16,-7-1 2 0,7 4 1 0,6-7 0 0,1 3 1 15,-1 0 0-15,8-3 1 0,5 3 2 0,1-3 0 0,6-4-2 0,-6 4-1 16,13-5-5-16,-8 2-2 0,8-1-3 0,-1 0-3 0,7-4-3 0,1 0-2 15,-1 1-4-15,1-1-4 0,-9 1-4 0,9-1-1 0,-7 0-4 16,-1 0-2-16,-6 4-1 0,-6 0-1 0,-1 0 1 0,-6 0 1 16,-6 4-1-16,-7 0-2 0,0 0 0 0,-6 3-6 0,-7 0-8 0,-7 1-8 15,1 3-10-15,-1-4-12 0,1 4-14 0,-7 0-15 0,0 0-15 16,0 4-18-16,-7-1-21 0,1 1-22 0,-1 0-25 0,-6-1-30 16,1 5-31-16,-8-1-44 0,0 0-45 0,1 4-38 0,-7 0-33 0,0 0-67 15,-7 4-83-15,7-4-36 0,-7 4-15 0</inkml:trace>
  <inkml:trace contextRef="#ctx0" brushRef="#br0" timeOffset="127436.48">20815 10250 0 0,'0'0'336'0,"0"0"140"0,0 0-68 0,0 0-67 0,6-4-68 15,0 4-41-15,2-3-30 0,4-1-18 0,1 0-7 0,0 1-10 16,6-4-7-16,1 3-9 0,0-3-11 0,6-1-7 0,7 5-9 0,-8-8-8 16,7 3-7-16,2 1-4 0,5-1-4 0,0-3-2 0,-1 4-1 15,2-4-2-15,5 0 0 0,1 0-1 0,0 0-3 0,0 0-1 0,5 0-2 16,-5 0-1-16,6 0-3 0,0-3-3 0,0 2-1 0,0-2-3 16,0 3-5-16,1 0-3 0,-8-4-5 0,7 4-3 0,-7-3-6 15,8 3-3-15,-7 0-4 0,-1 0-4 0,1-4-4 0,-7 4-4 0,6 0-3 16,1 4-4-16,-7-4-2 0,0 0-3 0,7 0-2 0,-7 3-3 15,-1-3-1-15,-5 4-2 0,0 0-3 0,0 0-1 0,-8-1-3 0,1 1-1 16,-6 3-1-16,0-3-1 0,-7 7-1 0,-1-4 1 0,2 1-2 16,-8-1-7-16,0 4-2 0,1 0-11 0,0-4-9 0,-7 4-16 15,0 0-14-15,0 0-18 0,0 0-18 0,-7 4-18 0,7-4-18 0,-7 4-18 16,1-4-19-16,0 7-19 0,-8-7-21 0,8 7-26 0,-7 1-30 16,-7-5-47-16,8 5-56 0,-8-1-72 0,-6 4-82 0,7-4-55 15,-7 4-45-15,-1-4-15 0,1 4 1 0</inkml:trace>
  <inkml:trace contextRef="#ctx0" brushRef="#br0" timeOffset="129700.31">11032 15316 316 0,'6'0'477'0,"-6"0"-46"15,0 4-74-15,0-4-89 0,0 0-99 0,0 0-59 0,0 0-38 16,0 0-19-16,0 0-9 0,0 0-4 0,0 0 0 0,0 0-4 0,0 0-4 16,0 0-13-16,0 0-17 0,0 0-26 0,0 0-28 0,0 0-40 0,0 0-48 15,0 0-60-15,0 0-69 0,0 0-76 0,0 0-84 0,0-4-40 0,0 1 23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12:17:51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1" timeString="2021-10-30T12:18:57.359"/>
    </inkml:context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2836 13127 288 0,'0'5'559'0,"-4"-2"5"0,4 2 5 0,-2-2-118 0,-2 1-179 0,0-1-89 0,-3 1-43 0,3-1-24 0,2 0-13 0,-2-1-9 0,-2 1-9 0,2-1-12 0,2 0-14 0,-2-1-13 0,4-1-12 0,-3 2-11 0,3 0-8 0,0-2-8 0,0 0-10 0,0 0-9 0,0 0-12 0,0 0-12 0,0 0-13 0,0 0-18 0,0 0-19 0,0 0-26 0,0 0-27 0,0 0-39 0,0 0-46 0,0 0-65 0,0 0-73 0,0 0-71 0,0 0-67 0,0 0-32 0,0 0-12 0</inkml:trace>
  <inkml:trace contextRef="#ctx0" brushRef="#br0" timeOffset="11167.82">3582 2977 131 0,'0'0'250'0,"0"0"-61"0,0 0-30 15,0 0-14-15,0 0-9 0,0 0-6 0,0 0-6 0,0 0-7 0,0 0-10 0,0 0-11 0,0 0-12 0,0 0-10 16,-4 0-5-16,4 0-6 0,-2 1-4 0,2 1-1 0,0 0-2 0,0-1 0 0,0 1-1 0,-4 2 2 0,4 1-1 16,0-2-1-16,0 2 1 0,-2 2 1 0,2 1-1 0,-4 0 1 0,4 1-1 0,0 1 0 15,-4 0-4-15,4 1 0 0,-2 2-2 0,-3 1-3 0,5 0-1 0,-6 0 0 0,6 1-1 16,-4 2 1-16,2 0-1 0,-2-1 0 0,0 1 0 16,2 2 0-16,-2-1-1 0,2 0-1 0,-3 0-3 0,1 2 0 0,2 0-1 0,-2 1-1 15,4-1 0-15,-6 0-4 0,2 1-1 0,4-1-3 16,-6 0-1-16,6 2-4 0,-5-1-2 0,3-1-3 0,2 2-2 0,-4 0-1 0,4-1-2 0,-2-1-2 15,-2 4 0-15,4-3-3 0,-4 1 0 0,2-1 0 0,2 1-1 0,0 0 0 0,0 0 0 0,-4 0 1 0,4-1 0 0,0 1 1 16,0-1 2-16,0-1-1 0,0 2 2 0,0-1 0 0,0 1 0 0,0-2-1 0,0 4 1 0,0-1-2 16,0-3 1-16,0 3-1 0,0-1-1 0,0 1 2 0,0-1-2 0,0 1 0 0,0-1 0 0,0 1-1 15,0 1 1-15,0-1-1 0,0 0 0 0,0 0 0 0,0 1-1 0,0-1 0 0,0 2-1 16,-2-1 0-16,2-1 0 0,-5 0-1 0,5 1 1 0,0-1-1 0,-4 2 0 0,4-2 0 0,-2-1-2 0,-2 2 0 16,4-3-1-16,0 2 0 0,-4-3-2 0,4 2 0 0,-2-1-1 0,2-1 0 0,0 0-2 0,0-1-1 0,-4 1-1 0,4-2-1 15,0-1 0-15,0 1-1 0,-2 0 0 0,2-1-1 0,-4 0 0 0,4 0 1 0,0-1-1 0,0 1-1 0,0-1 1 16,-5-1 0-16,5 1 0 0,-2 0 2 0,2 1 0 0,0 0 3 15,0-3 0-15,-4 3 3 0,4-2 1 0,-2 2 0 0,-2 0 3 0,4-1-1 0,-4-1 2 16,2 2 1-16,-2 0 1 0,4-2 2 0,-2 2 0 0,-3-3 0 0,1 3-1 0,4-1 0 16,-6 0 0-16,6 0-1 0,-4 1 0 0,2-2-1 0,2 1-1 0,-4-1-1 0,4 2 1 15,-6-2 0-15,6 2-2 0,-5-2 1 0,3 0-1 0,2 2-1 0,-4-2 1 0,4 2-1 0,-2-3 1 0,-2 3-1 16,4-1 1-16,-6 1-1 0,6-2 1 0,-4 2-2 0,4-2 0 0,-4 3 1 0,2-1-1 0,2-1 0 16,-5 1 0-16,5 2-1 0,-2-3-1 0,-2 1 0 0,0 0 0 15,2-1 0-15,2 2-1 0,-4-1-1 0,4-2 0 0,-2 2 0 0,-2-2 0 0,4 2 0 0,-4-1 0 0,1-1 0 16,3 2-2-16,0-2 1 0,-4 2 0 0,4-1 0 0,-2-1-1 0,2 3 0 0,-4-1-2 0,4-2 1 15,-4 4-1-15,4-3 1 0,0 1-1 0,0 0 0 0,-2-1-2 0,2 1-1 0,-4-2 0 0,4 3 0 16,0-1 1-16,0 0-1 0,-4-1 0 0,4 3-1 0,0-3 0 0,0 1 0 0,0-1 1 0,0 3 0 0,0-2 1 0,0-1 2 16,0 1 1-16,0 2 3 0,0-3 1 0,4 0 2 0,-4 1 1 0,0 0 0 0,0 1 3 0,4 1 0 0,-4-1 3 15,2 0 2-15,-2-1 0 0,0 3 0 0,0-3 1 0,4 1 0 0,-4 0-1 0,0 1 0 16,0-1-1-16,4 0 0 0,-4 0 1 0,0 1-2 0,0 1 0 0,0-2-2 0,0 2 1 16,0-2-1-16,0 2 0 0,0 0 0 0,0-1-2 0,0-1 0 0,0 2-1 0,0 0 1 0,0 0-2 15,0-2 0-15,0 2 1 0,2 1-2 0,-2-1 0 0,0-2-1 0,0 2 1 0,4-2-1 16,-4 2-2-16,0-2 1 0,0 1-2 0,3-1 1 0,-3 0 0 0,4 1 0 0,-4-1-1 0,0-1 0 0,0 0-1 15,0 1 1-15,4-1 0 0,-4-1 0 0,0 1-2 0,2 1 1 0,-2-1-1 0,0-1 1 0,0 0-1 0,0 0 0 0,0-1 0 0,0 2-1 16,0-1 0-16,0-1-1 0,0 2 0 0,0-2 1 0,0 2-1 0,0 0 0 0,0-3 1 0,0 3-1 0,0-2 1 16,0 2-2-16,0-2 0 0,0 1 0 0,0-1 2 0,0 1 1 0,0-1 2 0,0 1 1 0,0-1 2 15,0 0 0-15,0 0 1 0,0 0 2 0,0 2-1 0,-2-2 3 0,2 1-1 0,0 0 3 0,-4-1 1 16,4 0 1-16,0-1 1 0,0 3-2 0,0-2 0 0,0 0-2 0,-4 0 1 0,4 0 1 0,-3 0 0 0,3 0 0 16,0 2 0-16,0-2-1 0,-4 1 0 0,4-1 0 0,0 2 0 0,0-2 0 0,-2 2 0 0,2 0-1 0,-4-3 1 0,4 3-1 0,0-2 0 0,-4 2 0 0,4 0-1 15,0 1 2-15,-2-1 0 0,2-1-2 0,-4 1-1 0,4 1 0 0,0 0-1 0,-4 1 2 0,2-1-2 0,2 2 1 0,0 0-2 16,0-2 2-16,-5 2-1 0,5-1 1 0,0 2-2 0,-2-1 1 0,2-1-1 0,-4 1 3 0,4 1 0 15,0-1 1-15,-4 1 1 0,2-1 0 0,2 0 0 0,0 0 0 0,-4 0-1 0,4 1 1 0,-2-1 0 16,-2 0-1-16,4 0 0 0,-4 0-1 0,2 2 0 0,2-1-1 0,-5 1-1 0,5 0-1 16,-2 0 0-16,-2-2-1 0,4 2 1 0,-4 1 3 0,4-2 1 0,-2 2 2 0,-2-1 1 0,4 0 0 15,-4 0 2-15,2-1 2 0,2-1 3 0,-4 4 2 0,4-3 2 0,0 1 3 0,-3-1 1 0,-1 3 3 0,4-1 0 16,-4-1 0-16,2-1 0 0,2 3 0 0,0-1-1 0,-4 1 0 0,4-1-1 0,0 0-2 0,-2 0-2 16,2 1 0-16,-4 1-2 0,4-2-2 0,-4 0-1 0,4 3-2 0,0-3-1 0,-2 2-3 0,2 0 0 0,-5 0 0 0,5 0-2 15,0 0 0-15,-4 2 0 0,2-2 0 0,2-1 0 0,-4 4 0 0,4-4-2 0,-2 3 1 16,-2-2-1-16,4 2 0 0,-4-3-2 0,2 2 1 0,-2 0 0 0,4-1-3 0,-7 0 0 15,3 2 0-15,2-2-2 0,-2 0-2 0,4 2 0 0,-2-3-2 0,-2 2 2 0,4-1 2 0,-4-1 0 0,4 0 3 16,-2 1 0-16,-3-2 2 0,5 0 3 0,-4 1 1 0,2-1 2 0,2 2 2 0,-4-3 3 0,4-1 1 0,-2 3 2 16,2-3 3-16,-4 3 0 0,4-2 1 0,0-1 1 0,-4-1-2 0,4 2 1 0,-2-1-1 0,2 1-1 0,0 0-1 0,0-2-1 15,-4 0 0-15,4 0-2 0,0 0-2 0,0 0 0 0,-2 2-2 0,2-1-3 0,0-1-1 0,-5 0-1 0,5 2-2 0,0-1-2 0,0 1 1 16,0 0 0-16,0-2-1 0,0 4 1 0,0-4-2 0,0 1 1 0,-4 1-1 0,4-1 2 0,0 1-1 16,0-2-1-16,0 0 2 0,0 0-2 0,0 0 1 0,0 0-1 0,0 0 1 0,-2 0-1 15,2-2 0-15,0 0 0 0,0 2-1 0,0 1 1 0,0-3-1 0,0 2 1 16,-4-2-2-16,4 2 0 0,0-2 0 0,0 3 1 0,0-3-2 0,-4 2-1 0,4 0-3 0,0-2 2 0,-2 2 0 15,2 0 2-15,0 2 0 0,0-2 2 0,0 0 0 0,0 0 2 0,0 0 0 0,0 2 1 0,0-2-1 0,-4 0 2 0,4 1 2 16,0 1 1-16,0-1 2 0,0 1 0 0,0 0-1 16,-2-2 0-16,2 2 1 15,-4-1-2-15,4 1-1 0,0-1 0 16,-5 3 1-16,5-2-1 0,-2 0-1 16,2 1 0-16,0-3 0 0,0 3-2 15,-4-2 0-15,4 1 0 0,0 0-1 0,0 0 0 16,-2-1-2-16,2-1-1 0,-4 2 1 0,4-2-2 15,0 1-2-15,0-1-1 0,-4-1 0 16,4 1-1-16,-2-2-2 0,2 1 0 16,0-3-3-16,0 3-1 0,-4-2-1 15,4-1-3-15,0-1-1 16,0 1-4-16,-2 0-4 0,2-1-4 0,0 0-3 16,-5-2-5-16,5 0-5 0,0 3-7 0,0-4-7 0,0 3-9 0,0-3-8 15,0 2-9-15,0-1-13 0,0-1-10 0,-4 1-14 16,4-2-11-16,0 2-14 0,0-2-12 0,0 1-14 15,0-1-18-15,0-1-15 0,0 0-20 16,0 0-22-16,0 0-34 0,0-1-40 0,0-1-60 0,4 0-69 16,-4-1-63-16,0 0-59 0,0-2-23 0,5-2-4 0</inkml:trace>
  <inkml:trace contextRef="#ctx0" brushRef="#br0" timeOffset="15072.37">2441 11160 100 0,'-2'0'174'0,"2"0"-22"15,-4 0-11-15,4 0-9 0,0 0-6 0,0 0-6 0,0 0-8 0,0 0-8 0,0 0-11 0,0 0-8 0,0 0-5 0,0 0-5 0,0 0-7 0,0 0-5 0,0 0-5 0,0 0-7 0,0 0-5 16,0 0-4-16,0 0-5 0,0 0-2 0,0 0-3 0,0 0-2 0,0 0-1 0,0 0-1 0,4 0 0 0,-4 0 1 0,6 0 0 16,-6 0 0-16,5 2 1 0,1-2 1 0,-2 1 0 0,2-1 2 0,0 2-2 0,0-2 3 0,-1 0 1 15,7 0-1-15,-4 0 0 0,-2 0-2 0,7 0 0 16,-3-2-2-16,1 2-1 0,1-1-2 0,-2 1-1 0,7-4-1 0,-7 3-1 0,7-1-1 0,-1-1 0 0,-1 0-2 15,1-1-2-15,1 1 0 0,-1 0-1 0,1-1-1 0,-1 1-1 0,5 1-1 0,-2-1-2 0,-3-1-1 0,5 3 0 0,-5-1-2 16,5 1-2-16,-2-3-3 0,1 3 1 0,-3-1-2 16,4 2 2-16,-1-2-1 0,-1 1-1 0,-3 1 1 0,5-2-2 0,-4 0 1 0,5 2 1 15,-5 0-1-15,4-2 3 0,-5 2 2 0,5-1 1 0,-5 1 2 0,1-2 0 0,3 1 1 0,-1 1 1 16,-2-2 1-16,-1 2 0 0,1-2 1 0,1 1-1 0,-1 1 0 0,-1-2 0 0,3 0 0 0,-5 2-3 16,3-2-1-16,0 1-1 0,-1 1-1 0,-4-2 0 0,5 0-2 0,-3 2 0 0,3-1-1 0,0-1-2 0,-5 2 1 15,2-1-1-15,3 1 2 0,-5 0-1 0,3 0 2 0,1-2 1 0,1 2 0 16,-5 0 2-16,3 0 1 0,1 0 2 0,1 0 1 0,-3 0 4 0,3 0 2 0,-1 0 2 15,-3-2 0-15,3 2 2 0,1 0 1 0,-1 0 1 0,1 0 1 0,-1-1 1 0,1-1 0 0,4 2-1 0,-5-2 0 16,1 0-2-16,3 2-1 0,-3-1-1 0,0 1-2 0,3-2-1 0,-3 0 0 0,1 2-2 0,3-1-2 0,0-1 1 0,-5 2-1 0,7-1 0 16,-7-1 0-16,5 1-2 0,2-1 1 0,-7 0-1 0,5 0 1 0,2 0 0 0,-2 1-2 0,-5 1 0 0,7-4-1 0,-3 3 0 0,1-1 0 15,-2 1-2-15,6-1-1 0,-7 1-1 16,3-1-2-16,2 0 0 31,-3 0 0-31,3 0-2 16,-7 2-1-16,9-1 0 15,-6-1-1-15,2 2-1 0,-1-2-1 0,-1 1 0 16,2 1-1-16,1-2 0 0,-1 1 0 0,2 1-2 0,-3 0 1 0,-1 0 0 0,2 0-1 0,-1 0-2 0,3 0-1 0,0 0 1 0,2 0-1 0,-7 0 1 0,9 0-1 0,-6 0 0 16,1 0 2-16,5 0 0 0,-4 0 2 0,4 0 3 0,-6 0 2 0,5 0 0 0,-3 0 3 0,4 0 1 0,0 0 2 0,-4 0 3 0,4 0 1 0,-1 1 2 0,1 1 1 0,0-2 0 0,0 1 1 0,2 1-1 15,-2-2 0-15,4 0 0 0,-2 0-3 0,-2 0 1 0,4 0-2 0,-2 0 0 0,-2 0 1 0,6 0-2 0,-2 0-1 0,-2 0 0 0,4 0 0 0,-7 0-1 0,5 0-1 0,-2 0-1 0,2 0 0 0,-2 0-2 0,-2 0 1 0,4 0-3 16,-2 0 0-16,-2 0-1 0,0 0-1 0,0 0-2 0,0 0 0 0,2 0-2 0,-2 0 0 0,-1-2-1 0,1 1-1 0,4 1 1 0,-6 0 0 0,6-2 2 0,-4 1 1 0,0 1 4 0,2-2 1 0,2 1 0 0,-2 1 3 0,-2-2 1 16,4 2 1-16,-5-2 2 0,3 0 0 0,-2 0 3 0,4 1-1 0,-2 1 2 0,-2-2-1 0,0 1 0 0,2 1-1 0,-2-2 0 0,4 0-2 0,-2 2 0 0,-2-1-1 0,4-1-1 0,-2 2-1 0,-3-2 0 0,5 2 0 0,-2-1-1 15,2-1 0-15,-2 0-2 0,2 0 0 0,-2 1-2 0,-2-1 0 0,6 1 0 0,-6-3-1 0,4 3-2 0,-2-1-1 0,-2 0 0 0,4-1-2 0,-6 1 1 0,6 0-1 0,-4-1-2 0,2 2 0 16,2-1-1-16,-5 0-1 0,3-1 1 0,-2 1 0 0,4 0 3 0,-2-1 1 0,-2 1 5 0,4-1 0 0,-4 0 3 0,2 0 2 0,-2-1 1 0,2 1 2 0,2-1 2 0,-4 1 2 0,-1 0 1 0,3 0 2 15,-2-1 1-15,0 1-1 0,4 1-2 0,-4 0-2 0,-2-1-1 0,2 0-2 0,4 2 0 0,-4-3-1 0,1 0-1 0,-1 3 0 0,4-2-2 0,-4-1 0 0,2 3-2 0,-2-3 1 0,2 1-2 0,2-1 0 0,-4 1-1 0,0 2 1 0,2-3-2 0,-2 1-1 0,-1 0-1 16,-3-1 0-16,4 2-1 0,0-1 0 0,0 0-2 0,-4 1 1 0,3-1-1 0,-1 0-1 0,-2-1 2 0,0 1 0 0,4 0-1 0,-5-1-1 0,3 1 1 0,-2-1-1 0,0 3 2 0,-1-3 0 0,3 1 3 0,-2 2 0 0,4-2 3 0,-5-1 1 0,3 2 2 16,-2 0 2-16,4 1 2 0,-4-3 2 0,-1 3 0 0,5-1 2 0,-6-1 2 0,6 2 1 0,-5-3 2 0,5 2 0 0,-4-1-2 0,2 1 0 0,-2-1 0 0,4 0-1 0,-5 0 0 0,5-1-1 0,0 2-2 0,-4-1 0 15,4 0-2-15,-5 1 0 0,5-1 0 0,0 1-1 0,-4 0-1 0,4-1 0 0,0 1 1 0,-5 0 0 0,5-1-1 0,0 2-1 0,-6-1 0 0,6 0-1 0,-5-1-1 0,5 1 0 0,-4 2 0 0,2-1-1 0,-3-1-1 0,1 2-1 0,0-2-1 16,2 0-1-16,-2 2-2 0,-1-1-1 0,3-1 0 0,-2 2-1 0,0 0-2 0,-1 0 1 0,3 0-2 0,-6 0 1 0,8 0-2 0,-7 0 2 0,3 0 0 0,4 0 2 0,-6 0 3 0,1 0 2 0,1 0 0 0,4 0 1 0,-6 0 3 0,5 0 0 16,-3 0 2-16,4 0 1 0,-6 0 2 0,6 0 2 0,-5 0 2 0,5 0-1 0,-4 0 0 0,0 0 0 0,4 0-2 0,-3 0 1 0,-1 0-2 0,0 0 0 0,4 0 0 0,-5 0-2 0,5 0 0 0,0 0-1 0,-2 2 0 0,0-1-1 0,2-1-1 15,-3 0-2-15,-1 2 1 0,4 0-3 0,0-2 1 0,-4 2-1 0,4-1-1 0,-5-1-1 0,5 2-2 0,-4-2 0 0,2 2 0 0,-3-1 0 0,1-1 0 0,-2 2-2 0,2 0 1 16,-1-2-1-16,3 1 1 0,-6-1-2 0,1 2 0 0,3-1-1 0,-2-1 0 0,2 2-1 0,-3 0 1 0,1-2 0 0,2 2-1 0,-3-1-1 0,-1 1 0 0,2-2 0 0,1 2 0 0,-1-1 3 15,2-1-1-15,-3 4 3 0,1-4 1 0,-2 1 1 0,1 1 1 0,1-1 1 0,-2 1 3 0,1 0 0 0,-3-2 2 0,3 2 2 0,-3 0 2 0,2-1 2 0,1 1-1 0,-3-2-1 16,4 1 2-16,-5 1-1 0,1-1 0 0,3 1 1 0,-3-2-1 16,-1 2-1-16,3-1 2 0,0-1-1 0,-1 2-1 15,-1 0 1-15,3-2-2 16,-3 2 0-16,6 0 0 0,-7-2-1 0,5 1-1 0,-5-1-1 0,5 2-1 16,-4-1 1-16,3-1 0 0,-1 2 0 0,2-1-2 0,-5-1 1 0,1 2-1 0,3 0 0 0,-1-2-1 0,-5 1 1 15,5-1-1-15,2 0 1 0,-5 0 1 0,1 2-2 0,-1-2 1 0,-1 0-2 0,1 2 0 0,1-2 0 0,-5 0-1 16,5 0 0-16,-3 0 0 0,-1 0-1 0,3 0 1 15,-6 0-1-15,5 0-2 16,-3 0 1-16,-1 0 0 0,1 0-2 0,-2 0 2 16,5 0-1-16,-5 0 0 0,-2 2 0 0,3-2-1 0,-1 0 1 15,0 0-2-15,1 0 2 0,-5 0 0 0,4 0 0 0,-3 2 1 0,3-2-1 0,-4 0 0 0,0 0-1 0,5 0 0 16,-5 0 1-16,-2 0-1 0,6 0 1 0,-3 0 0 0,-1 0 0 0,-2 0-2 16,2 0 2-16,0 0 0 0,-2 0 0 0,3 0 0 15,-1 0 1-15,-2 0 1 16,0 0-1-16,-2 0 0 0,2 0-1 15,2 0 1-15,-1 0 0 0,-3 0-1 0,2 0 0 0,0 0-2 0,-2 0 0 0,4 0-1 16,-6 0-2-16,4 0-3 0,-4 0-3 0,4 0-4 0,-4 0-3 0,3 0-5 16,-3 0-5-16,0 0-7 0,0 0-7 0,0 0-9 15,0 0-6-15,0 0-9 0,0 0-7 0,0-2-9 16,0 2-10-16,0 0-13 0,0 0-16 0,0 0-19 0,0-2-26 0,0-2-29 16,0 4-50-16,0-1-61 0,-3-4-102 0,-1 0-120 15,4 2-64-15,-4-3-35 0,-2 1-13 0,0 1-3 0</inkml:trace>
  <inkml:trace contextRef="#ctx0" brushRef="#br0" timeOffset="18337.59">4665 9497 61 0,'0'0'492'0,"-4"0"3"0,2 0-98 16,2 0-147-16,0 0-73 0,0 0-38 0,0 0-16 0,0 0-9 0,0 0-6 0,0 0-4 15,0 0-10-15,0 0-9 0,0 0-8 0,0 0-6 0,0 0-7 0,0 0-5 0,0 0-6 0,0 0-8 0,0 0-7 16,0 0-6-16,0 0-5 0,0 0-5 0,0 0-1 0,0 0 2 0,0 0 2 0,0 2 1 0,2-1 1 0,2-1 1 16,1 3 1-16,-3-1 0 0,2 1 2 0,2 1-1 0,-2 0-1 0,2-1 2 15,1 1-1-15,3 1-1 0,-4 1-3 0,4-1-3 16,1-1-5-16,-5 3-5 0,8 0-3 0,-5-1-3 0,1 0-4 0,0 0-2 0,5 1-2 0,-3 0 0 0,-1 1-1 0,1 0-1 15,2-1-1-15,-1-1 1 0,-3 1-1 0,3 0 2 0,1-1 1 0,-4-1 0 0,3 3 2 0,3-2 0 16,-5-1 0-16,3 0 2 0,-1 0-1 0,-3 0 1 0,2 0 1 16,-1-2-1-16,-1 2-1 0,0-1-2 0,-3-1-4 0,3 0-6 0,-4-1-8 15,0 0-9-15,3 1-11 0,-7-3-12 0,2 2-14 0,2-1-15 0,-6-1-18 16,4 2-20-16,-2 0-23 0,-2-2-26 0,0 0-23 0,0 0-26 0,0 0-23 0,-2-2-24 16,-2 0-21-16,-2-1-17 0,2 0-34 0,-3-1-41 0,1-1-40 0</inkml:trace>
  <inkml:trace contextRef="#ctx0" brushRef="#br0" timeOffset="19042.41">4878 9400 122 0,'0'-5'338'0,"-2"2"-56"16,2-1-49-16,-4 3-27 0,4-1-15 0,0 1-12 0,0-1-9 0,-4 2-9 0,4-1-11 15,-2 1-9-15,2 0-12 0,0 0-9 0,0 0-11 0,0 0-9 0,0 0-9 0,0 0-8 0,0 0-7 16,0 0-7-16,-4 0-6 0,4 0-4 0,0 1-6 0,0-1-6 0,-2 2-5 16,2-1-6-16,-4-1-5 0,4 3-2 0,0-1 0 0,0 0-1 15,0 1 0-15,-4 1 0 0,4-1 1 0,0 3-2 0,0-1 0 16,0 2-1-16,0 1-1 0,0 3 1 0,0-2 0 0,0 2-1 0,-3 0 1 0,3 2 0 0,0 0-2 15,0-1-3-15,-4 2-2 0,4 1-2 0,0-2-2 0,0 2-2 0,-6 0-1 0,6-1-2 0,-4 1-1 16,4-1-1-16,-2 0-2 0,-2 0 0 0,4-2 0 0,-4 2-3 0,2-1 0 0,2 1-3 0,0-3-3 16,-5 1-6-16,5-2-6 0,0 0-8 0,-2 0-10 0,2-1-10 0,-4 0-13 0,4 0-14 0,0-3-15 15,0 2-21-15,-4-1-20 0,4-2-27 0,-2 2-29 0,2-4-41 0,0-3-45 0,0 4-62 0,0-4-72 16,0 0-58-16,0 0-53 0,2-2-22 0</inkml:trace>
  <inkml:trace contextRef="#ctx0" brushRef="#br0" timeOffset="26569.53">4986 8267 280 0,'0'-2'406'15,"-4"2"-96"-15,4-1-64 0,0-1-52 0,0 2-24 0,0 0-11 16,0 0-10-16,0 0-6 0,0 0-12 0,0 0-14 0,0 0-13 0,0 0-11 16,0 0-9-16,0 0-8 0,0 0-7 0,0 0-8 0,0 0-8 0,0 0-9 0,0 0-6 15,0 0-3-15,0 2-2 0,0-1 0 0,4-1-1 0,-4 4-2 0,6-3-1 0,0 1-2 16,-2 1 0-16,3-1 0 0,-1 1 0 0,4 1 0 0,-4-1 1 0,5 2 2 0,-1 0-2 15,0-2-2-15,1 2-5 0,1-1-3 0,-2 0-2 0,5 0-2 16,-3 1 0-16,-1-2-3 0,1-1-1 0,-2 1-1 0,5 0-2 0,-7 1-4 0,7 0-4 0,-3-1-6 16,-2 0-8-16,1 0-11 0,-5 0-12 0,4-1-14 0,1 2-16 0,-5-2-15 15,4-1-18-15,-4 1-18 0,-2-1-22 0,3 1-22 0,-1-2-24 0,-2 1-22 0,-2 1-29 16,2-2-27-16,-4 0-25 0,0 0-24 0,0 0-43 0,0 0-52 0</inkml:trace>
  <inkml:trace contextRef="#ctx0" brushRef="#br0" timeOffset="27072.27">5188 8180 303 0,'0'0'285'0,"-2"0"-61"0,-2 0-33 16,4 0-18-16,-4 2-10 0,2-2-6 0,2 2-9 15,-4-1-6-15,2-1-10 0,-2 4-13 0,0-3-10 16,4 1-10-16,-7 1-10 0,7 0-9 0,-6 3-10 15,2-3-10-15,4 3-7 16,-6-1-7-16,6 4-4 16,-6-1-5-16,6 1-4 0,-4 2-5 0,1 1-3 0,-1 1-3 15,0 0-3-15,2 1-2 0,-2 1-3 16,2 0-2-16,-2 0-2 0,0 0 0 0,2 2-2 0,-3-2-1 16,5 0-2-16,-4-1 0 0,2 0-4 0,2 1-3 15,-4-4-7-15,4 3-6 0,0-2-10 0,-2-1-9 0,-2-1-14 16,4 2-12-16,0-2-18 0,-4 0-17 0,2-2-19 0,2 0-22 15,-4 1-28-15,4-2-28 0,-2 1-31 0,2-3-30 0,-5 1-43 16,5 1-47-16,0-3-51 0,0 1-51 16</inkml:trace>
  <inkml:trace contextRef="#ctx0" brushRef="#br0" timeOffset="27846.5">6369 8817 346 0,'-4'-2'388'15,"4"0"-68"-15,0 2-80 0,0 0-40 16,0 0-24 0,0 0-13-16,0 0-7 15,0 0-15 1,0 0-16-16,0 0-15 0,0 0-15 31,0 0-13-15,0 0-12-1,0 0-12 1,0 0-10-16,0 0-10 16,0 0-9-1,4 0-5-15,-4 0-5 0,4 0-2 16,-2 2-2-16,2 0 0 0,2 0 0 15,1-1 0-15,3 1 0 16,-4 1 0-16,4 1 0 16,1-1 1-16,-1 0 1 15,2 1 0-15,3 1 0 0,-3-1-3 0,3 0-1 0,-3 1-3 16,3 0-1-16,1-2-2 0,-3 2-1 16,3-2-1-16,-1 3-2 0,-3-3-4 0,3 2-6 0,-3-2-7 0,0 2-12 15,3-1-12-15,-5-1-14 0,3-1-16 0,-3-1-15 16,0 2-18-16,-4-1-19 0,5 0-22 0,-5-2-22 0,4 0-27 0,-4 0-27 15,-1 0-23-15,1 0-22 0,-2-2-14 0,-2 0-8 0,2-1-12 0,0 0-10 0</inkml:trace>
  <inkml:trace contextRef="#ctx0" brushRef="#br0" timeOffset="28055.66">6635 8727 33 0,'-6'-5'194'15,"0"1"-7"-15,-4 1-4 0,6 0-3 16,-3 1-2-16,1-1-5 0,2 3-5 0,-2-2-9 0,2 2-9 15,-2 0-11-15,-1 0-10 0,3 0-10 0,2 2-11 0,-2-2-10 0,-2 3-9 16,6 1-11-16,-4-3-9 0,-3 4-7 0,3-1-8 0,2 2-6 0,-6-1-4 16,6 4-6-16,-2-1-5 0,-2 2-5 0,1 0-3 0,3 0-5 0,-2 1-4 0,-2 1-3 15,2 2-1-15,2-3-2 0,-2 3-1 0,-3 1-1 0,3-2-2 0,2 0 0 16,-2 2-1-16,-2 0-3 0,6-2-1 0,-4 3-7 0,2-3-5 0,-2 2-7 16,-1-2-9-16,3-1-12 0,-2 1-13 0,4-1-16 0,-2 0-17 0,-2-3-23 15,4 2-25-15,-4-3-33 0,4-1-39 16,0-1-38-16,0-1-39 15,0 0-65 1,0-1-76-16,4-1-38 0</inkml:trace>
  <inkml:trace contextRef="#ctx0" brushRef="#br0" timeOffset="28796.55">6005 6910 277 0,'0'0'296'0,"0"0"-67"0,0 0-36 0,0 2-16 16,0-2-7-16,0 2-4 0,0-2-6 0,0 0-9 0,0 0-8 0,0 1-7 0,0 1-10 0,0-2-12 0,0 2-8 0,4-1-9 16,-4-1-8-16,0 2-7 0,0 1-7 0,4-1-6 0,-4-1-4 0,2 3-4 0,-2-2-4 0,4 1-4 0,-1 2-3 0,1 0-5 0,2-2-4 15,-2 4-2-15,2-2-5 0,0 0-2 0,3 0-4 0,-1 2-3 0,0-1-4 0,-2 1-3 0,7-2-3 0,-7 1-3 0,4 0-3 16,1 0-1-16,3-1-2 0,-1 0-2 0,-3 0 1 0,2 2-1 0,3-4 1 0,-3 2 0 0,3-1 1 0,-3 1 0 0,-2-2 0 15,3 0 0-15,1 0-2 0,-1-1 0 0,-3 0-5 0,-4 0-5 0,5-2-7 0,-1 2-10 0,-4-1-11 0,2-1-13 0,-6 0-16 0,5 0-17 16,-3 0-20-16,0 0-23 0,-2 0-31 0,-2 0-37 0,0 0-38 0,0 0-40 0,4-3-34 0,-4 1-32 0,0-3-53 16,0 0-65-16,-4-1-29 0</inkml:trace>
  <inkml:trace contextRef="#ctx0" brushRef="#br0" timeOffset="29003.36">6189 6784 412 0,'-4'-4'367'0,"2"4"-89"0,-2-1-52 0,-3 1-31 0,3 0-16 0,2 1-11 0,-2-1-8 16,-2 4-9-16,2-3-12 0,-2 3-11 0,1 0-14 0,-1 0-10 0,4 1-11 0,-6 3-7 0,6 1-9 0,-2-1-8 16,-3 2-8-16,3 1-7 0,2 3-7 0,-2 1-5 0,-2-2-5 0,2 2-5 0,2 0-2 0,-7 2-5 0,7 2-1 0,-2-3-4 0,4 0-3 0,-6 1-2 15,6 1-6-15,-4-1-7 0,2 0-9 0,-2-2-10 0,4 2-11 0,-2-3-12 0,-2 1-15 0,4 1-17 0,0-3-19 0,-5 0-21 0,5 2-27 16,0-3-33-16,0 1-38 0,0-1-39 0,0 0-50 0,0-3-52 0,5 2-59 0,-1-2-64 0,-2 0-25 0</inkml:trace>
  <inkml:trace contextRef="#ctx0" brushRef="#br0" timeOffset="29354.6">7576 7472 243 0,'0'-2'519'16,"-4"0"6"-16,4 2-92 0,-2-1-139 0,2-1-88 0,0 2-63 0,0 0-35 0,0 0-21 0,0 0-13 0,0 0-9 0,0 0-7 0,2 0-9 0,-2 0-4 15,4 0-2-15,-2 0-1 0,6 0-1 0,-1 0 2 0,-1 2 0 0,4-1 2 0,0-1 1 0,1 4 2 0,-3-2 4 16,6 0 0-16,-1 1-2 0,1 0-1 0,3 0-3 0,-5 0-5 0,5 3-3 0,-1-3-7 0,-1 2-4 0,1-2-3 16,1 2-5-16,-1 0-2 0,1 0-4 0,0-2-2 0,-1 4-2 0,5-3-1 0,-9 1-1 0,5-1-2 0,1 0-3 0,-5 1-6 0,3-2-3 15,1 2-8-15,-7-2-5 0,2 1-8 0,3 0-11 0,-3-1-11 0,-1 0-16 0,-5-2-15 0,4 1-16 0,-4 1-22 16,5-1-19-16,-7 0-26 0,2 0-30 0,0-2-36 0,-2 0-45 0,1 0-43 0,-3-2-44 0,2 0-52 0,-2-1-57 0,2-1-20 16</inkml:trace>
  <inkml:trace contextRef="#ctx0" brushRef="#br0" timeOffset="29550.73">7915 7317 265 0,'-12'-4'444'0,"5"3"-42"0,-3-1-69 0,4 2-84 0,-2 0-42 0,-1 0-24 0,1 0-13 0,-2 0-10 0,4 2-11 0,-5-1-10 16,5 3-12-16,-4-2-11 0,3 3-13 0,-3-2-12 0,4 3-10 0,-4 0-10 0,-1 2-10 0,5 0-10 0,0 1-9 0,-4 0-6 0,3 3-5 15,1 0-4-15,-4-1-5 0,6 3-3 0,-7 0-3 0,5 0-2 0,0 1-3 0,2 0-3 0,-7 2 0 0,5-2-1 0,4 2 1 0,-6-1-1 16,6-1-4-16,-4 2-5 0,1-2-6 0,1 2-9 0,-2-3-8 0,0 1-14 0,2 1-11 0,4-3-16 0,-6 2-15 0,6-4-18 16,-7 3-23-16,7-3-27 0,-4 0-33 0,4-2-37 0,-2 0-43 0,2-3-46 0,-4 1-68 0,4-2-83 0,0 0-41 0,0-5-20 0</inkml:trace>
  <inkml:trace contextRef="#ctx0" brushRef="#br0" timeOffset="30006.14">7696 5531 16 0,'0'0'369'0,"0"0"-91"0,0 0-54 0,0 0-36 0,0 0-15 0,0 0-3 0,0-2-1 0,0 2 0 0,0 0-5 16,0-2-8-16,0 2-7 0,0 0-11 0,0 0-8 0,0 0-10 0,0 0-10 0,0 0-10 0,0 0-9 0,0 0-11 0,0 0-8 0,0 0-9 0,0 0-9 15,0 0-6-15,0 0-6 0,0 0-3 0,0 0-1 0,0 2-1 0,2 0-1 0,2-1-1 0,-4 1-1 0,6 1-2 0,-2 0 0 0,1 2-1 0,-3-1 2 16,4 2 1-16,4-1 0 0,-4 0 4 0,5 2-1 0,-1 1-1 0,0-1-4 0,1 1-2 0,1-1-5 0,3 1-1 0,1-1-1 0,-3 1-3 15,3-1-2-15,1 1-2 0,-1-1-1 0,5-1 0 0,-5 1-2 0,5 0-1 0,-2-2-2 0,1 0-2 0,-3-2-2 0,3 2-2 0,-3-1-8 16,0-1-8-16,-1 0-10 0,1-1-13 0,-7 1-16 0,2-3-16 0,3 2-23 0,-5-2-25 0,1 0-29 0,-5-2-33 0,4 2-44 0,-4-3-49 0,5-1-41 0,-5 1-37 16,0-3-62-16,0 0-75 0,-2-2-34 0,3 0-13 0</inkml:trace>
  <inkml:trace contextRef="#ctx0" brushRef="#br0" timeOffset="30174.69">8122 5372 130 0,'-11'-4'483'0,"3"3"-47"15,-2-2-74-15,-1-1-65 0,5 3-63 0,-4-1-32 0,4 2-15 0,-5 0-13 0,5 0-8 0,-2 0-13 0,0 2-14 0,-1-1-17 0,-1 3-14 16,4 0-11-16,-7 2-11 0,7 2-11 0,-2 0-11 0,-2 1-9 0,1 2-9 0,-1 1-6 0,0 3-6 0,-1 0-6 0,5 2-5 0,-4-1-2 0,-1 2-3 0,1-1-2 15,2 3-1-15,0 0-4 0,-5-2-3 0,7 2-6 0,-4 0-6 0,3 0-7 0,-3-1-8 0,6-1-12 0,-6 0-12 0,3 1-15 16,1-1-17-16,2-3-21 0,-2 2-22 0,2-2-27 0,2-2-31 0,-2 1-42 0,4-3-51 0,0 1-75 0,0-2-87 0,0 0-55 16,4-2-37-16,-4 1-13 0</inkml:trace>
  <inkml:trace contextRef="#ctx0" brushRef="#br0" timeOffset="30475.76">9265 6022 255 0,'0'0'463'0,"0"0"-23"0,0 0-81 0,0 0-109 0,0 0-62 0,0 0-40 0,0 0-18 0,4 0-11 0,-4 1-9 15,4-1-7-15,-2 2-9 0,2 0-7 0,3 0-7 0,3 0-6 0,-4 1-4 0,4 0-4 0,1 0-4 0,1-1-3 0,-2 1-1 0,7 3-3 0,0-3-2 0,-3 0-5 0,3 2-5 0,-1-2-5 16,1 1-5-16,-1-1-5 0,1 0-3 0,-1-1-5 0,5 1-4 0,-5 0-4 0,1 1-3 0,-1-1-3 0,1 1-7 0,-5-1-7 0,3-2-6 0,1 1-5 15,-3 2-6-15,-3-3-7 0,1 1-12 0,-1 0-12 0,-4-1-18 0,4-1-17 0,-3 0-25 0,-3 0-26 0,2 0-35 0,-2 0-37 0,-2 0-30 0,2-3-29 0,-2 1-22 16,2-1-19-16,1-1-20 0,-3 1-20 0,-2-3-24 0</inkml:trace>
  <inkml:trace contextRef="#ctx0" brushRef="#br0" timeOffset="30629.51">9662 5920 184 0,'-6'-6'291'0,"-5"0"-34"0,1 0-34 0,4 3-20 16,-5 0-11-16,1-1-10 0,2 2-7 0,-3 0-6 0,1 2-6 0,0 0-8 0,-1 0-7 0,-1 2-8 0,2 0-8 0,-1 2-8 0,1-1-8 15,-2 3-9-15,1-1-8 0,1 2-9 0,0 1-9 0,-3 1-8 0,-1 2-9 0,1-1-9 0,3 3-8 0,-2-1-7 0,1 2-8 0,-3 1-6 0,1 1-7 0,3 1-3 16,0-1-6-16,-3 1-2 0,3 2-4 0,0-1-2 0,-1 0-5 0,5 1-5 0,-4 1-6 0,-1-2-9 0,5 2-7 0,0-3-9 0,-4 1-12 0,3-1-15 15,3 1-17-15,-2-3-19 0,0 0-22 0,2 0-31 0,2 0-36 0,-2-4-49 0,-1 1-57 0,5 0-76 0,0-2-87 0,0-2-43 0,0-1-23 0</inkml:trace>
  <inkml:trace contextRef="#ctx0" brushRef="#br0" timeOffset="31015.51">9149 4430 461 0,'0'0'401'0,"0"0"-97"0,0 0-59 0,0 0-40 15,0 0-18-15,0 0-8 0,0 0-6 0,0 0-2 0,0 0-6 0,0 0-8 0,0 0-9 0,0 0-7 0,0 0-11 0,0 0-7 0,0 0-12 0,0 0-9 0,0 0-12 0,0 0-9 0,0 2-6 0,0 0-4 16,6-1-5-16,-6 1-4 0,4 1-4 0,-2 0-4 0,3 3-6 0,1-1-3 0,0 0-5 0,2 1-2 0,-2 3-4 0,5-3 2 0,-1 3-1 0,-2-1 1 0,3 0-3 15,5 1-5-15,-5 0-4 0,3 0-5 0,3-1-3 0,-5 1-4 0,5-1-6 0,-1 0-9 0,1-1-3 0,-3-1-5 0,3 1-4 16,-1 0-9-16,-3-2-10 0,1 0-11 0,3 0-14 0,-5-2-17 0,2 1-18 0,-1-1-23 0,-3-2-26 0,1 3-28 0,1-4-34 0,-2 0-36 0,-4 0-43 0,5 0-48 0,-1-4-65 16,0 1-72-16,-3 0-44 0,3-2-28 0,-4-2-6 0</inkml:trace>
  <inkml:trace contextRef="#ctx0" brushRef="#br0" timeOffset="31158.54">9591 4372 401 0,'-6'-5'424'0,"0"1"-74"0,2 1-64 0,-2 0-60 0,-1 0-29 0,-3 3-15 0,4-2-9 0,0 2-7 0,-3 2-9 0,1-1-9 0,-2 1-13 0,0 3-15 0,-1 0-13 0,1 2-11 0,-3 1-11 0,-1 0-11 0,2 2-11 0,-3 2-9 0,3 1-9 0,-1 1-8 15,-1-1-6-15,-3 4-6 0,5-3-6 0,-3 3-7 0,3 0-6 0,-2 0-10 0,1 1-9 0,-1-1-11 0,1-1-14 0,3 1-16 0,0-1-18 0,-1 1-20 0,-1 0-26 0,6-2-29 0,-5 0-42 0,7 0-48 0,-2-2-58 0,2 1-61 0,2-3-66 0,-2-1-70 0,4 0-29 0,4 0-10 16</inkml:trace>
  <inkml:trace contextRef="#ctx0" brushRef="#br0" timeOffset="31199.55">10625 5357 317 0,'-2'-2'305'0,"-2"1"-74"0,4 1-37 0,0 0-20 0,0 0-9 0,0 0-6 0,0 0-6 0,0 0-10 0,0 0-11 0,0 0-12 0,0 0-7 0,0 0-6 0,0 0-6 0,4 1-6 0,-2 1-6 0,-2 1-5 0,4 1-7 0,2 0-4 0,-2 0-4 0,-1 3-4 16,5-1-1-16,-2-1-1 0,0 4-1 0,0-3-3 0,1 3-5 0,3-3-7 0,-2 2-5 0,0-1-8 0,3 1-5 0,-5-1-6 0,4 2-4 0,1-3-3 0,-1 1-5 0,-4 0-5 15,5-3-7-15,-5 2-9 0,4-1-9 0,-4-2-11 0,5 2-11 0,-5-2-14 0,2-1-20 0,-2 0-20 0,1 0-27 0,-1-2-29 0,-2 0-40 0,6-2-46 0,-4 0-38 0,-1-2-33 16,1 1-49-16,0-2-55 0,0 0-40 0,-2-2-28 0</inkml:trace>
  <inkml:trace contextRef="#ctx0" brushRef="#br0" timeOffset="31214.55">10892 5242 124 0,'-11'-7'407'15,"5"2"-61"-15,0-1-56 0,0 2-56 0,2-1-30 0,-7 2-17 0,5 1-13 0,0 1-6 0,-4 1-11 0,3 0-9 0,1 3-12 0,-2 0-11 0,0 1-10 0,-3 1-8 0,1 3-9 0,0 0-10 0,-1 2-9 0,-1 2-12 0,1 3-8 0,-3 0-10 0,2 0-7 0,1 3-7 0,-1-1-6 0,2 1-2 0,-5 1-5 16,3 1-5-16,1 0-8 0,1 0-10 0,-2 0-12 0,1 1-15 0,1-1-20 0,0 0-21 0,-3 2-33 0,3-2-34 0,4-2-54 0,-5 0-62 0,7 1-93 0,-2-4-108 0,0 0-53 0,2-2-29 0,-3-1-12 0</inkml:trace>
  <inkml:trace contextRef="#ctx0" brushRef="#br0" timeOffset="31249.56">10232 4252 4 0,'0'0'142'0,"0"0"-61"0,0 0-37 0,0 0-14 16,0 0-4-16,0 0 8 0,0 0 12 0,0 0 12 0,0 1 13 0,4 1 10 0,-2-2 11 0,-2 2 7 0,5 0 6 0,-5-2 3 0,2 3 2 0,2-1 3 0,-4-1 3 0,6 1 1 0,-6 1 2 0,4 0-3 0,2 1-8 16,-2-2-5-16,-1 1-6 0,1 0-6 0,2 0-5 0,-2 2-3 0,-2 1-2 0,2-3-2 0,2 2-1 0,-1-2-2 0,1 2-3 0,0 2-4 0,-2-2-3 0,2 0-3 0,-2 2-3 0,3-1-3 0,-1-1-2 0,0 2-3 0,4-1-4 0,-1 3-3 0,-1-2-4 0,0 1-5 0,-2-1-5 15,7-1-4-15,-7 1-3 0,4 0-4 0,1-2-2 0,-1 1-2 0,2-1-2 0,3 2-1 0,-5-2-3 0,3 0-4 0,-3-2-8 0,0 1-7 0,3-1-7 0,1 0-13 0,-4-1-13 0,-1-1-19 0,1 1-21 0,0-2-32 0,1 0-35 0,-5-2-52 0,4 1-54 16,1-1-79-16,-1-1-89 0,-4-2-52 0,7 0-30 0,-5-2-13 0</inkml:trace>
  <inkml:trace contextRef="#ctx0" brushRef="#br0" timeOffset="31309.42">10582 4179 237 0,'-13'-2'488'15,"3"0"-42"-15,-3 2-73 0,-1 2-71 0,4 0-72 0,-3-1-36 0,3 3-18 0,-2-1-11 0,-3 3-8 0,5 0-12 0,-3 2-15 0,-1 0-13 0,1 4-13 0,-1 0-10 0,2 1-13 0,1 2-12 0,-1 2-10 0,-3 1-12 0,3 2-10 0,-3 2-7 0,3-1-9 0,2 1-4 0,-3 1-6 0,-1 1-6 0,4-1-10 0,-3 0-15 0,-1-1-20 16,5 1-19-16,-1 1-23 0,-4-3-30 0,7 1-31 0,-3 0-47 0,4-3-54 0,0 0-88 0,-1 1-105 0,-1-2-66 0,6-1-45 0,-2 0-19 0</inkml:trace>
  <inkml:trace contextRef="#ctx1" brushRef="#br1">3933 10337 0,'-17'0'16,"17"-18"-1,0-17 1,0-36 0,0 54-16,0-19 15,0-17 1,0 18-16,53-71 15,-36 89-15,1-54 16,53-70 0,-54 106-16,1-36 15,17 18-15,0 18 16,1-53-16,-1 70 16,0-70-1,-17 53-15,0-36 16,52 1-16,18-19 15,0 1 1,18 53 0,-53 0-1,-18-18-15,36 0 16,70 17 0,-88-34-16,35 35 15,0-18-15,-52-18 16,-1 54-16,53-36 15,-70 17-15,35 1 16,17-18-16,-34 18 16,-1 0-1,0 17 1,53-35-16,18-18 16,-53 36-16,53-35 15,-71 52-15,89-70 16,-54 53-1,-34 17-15,16-17 16,107-71 0,-106 88-1,0-52-15,53 34 16,-53-52 0,-18 88-16,18-53 15,-18 36-15,18-54 16,-35 53-1,17-17-15,0 0 16,-17 17-16,17-17 16,-17 17-1,35-35-15,17-17 16,-34 17 0,-1 18-16,0-18 15,-17 53-15,17-53 16,18 17-16,-18 19 0,1-36 15,34 18 1,-17-18-16,53 35 16,-71-17-16,71-36 15,-35 1 1,52-1 0,-88 54-16,36-36 15,-18 35-15,-36 0 16,54-35-16,-18 18 15,53-18-15,-36 18 16,-34 0-16,52-1 16,-35 1-16,-36-18 15,19 36-15,34-72 32,-35 72-32,36-19 15,-53 1-15,35 0 16,-18 0-1,18 35-15,35-53 0,-35 0 16,17 17 0,19 19-16,-19-71 0,-35 70 15,36-17 1,0-1-16,-36 1 16,35-18-16,-52 36 0,35-1 15,0-35 1,35 0-16,-17 36 15,-36-36 1,18 35-16,0-17 16,0 17-16,0-35 15,-36 35-15,89-34 16,-71 16 0,36 1-16,-1 17 15,1-35-15,0 18 16,-19 18-16,1-36 15,18 0-15,17 0 32,18-18-32,-71 36 15,18-18 1,18 18-16,-1-1 16,-17-16-1,-18 34-15,54 0 16,-19-35-1,-17 18 1,18 0-16,-18 0 16,-18 17-16,18-17 15,-18 17-15,18-17 16,0 17-16,17-17 16,-17 0-16,18 17 15,-1-35 1,1 18-1,0-1 1,-36 1-16,18 17 0,-18-17 16,-17 35-16,-1-17 15,72-36-15,-72 53 16,18-36-16,1 19 16,34-19-1,-52 36-15,17-17 16,-17-1-16,-1 1 15,1-1-15,0 18 16,-1-35 0,19 35-16,-1-18 15,18 0-15,-35 18 16,-1-35 0,1 35-1,-1 0 1,-17-18-16,18 18 31</inkml:trace>
  <inkml:trace contextRef="#ctx1" brushRef="#br1" timeOffset="1926.44">12136 4040 0,'0'35'188,"0"-17"-188,0 17 15,0-18 1,17 19 0,1 34-16,-18-34 15,17-36 1,-17 17-16,18 1 31,-18-1-15,0 1-16,18 0 31,-18-1-15,0 1-16,0 17 125,35-17 47,-17-18-157,35 0-15,-36 0 16,1 0-16,17 0 15,0 0-15,1 0 16,34 0 0,-52 0-1,17 0-15,-17 0 16,-1 0-16,19 0 16,-19 0-16,19 0 15,-19 0 1,1 0 31,0 0-32</inkml:trace>
  <inkml:trace contextRef="#ctx1" brushRef="#br1" timeOffset="3228.34">12700 4322 0,'0'17'63,"0"1"-47,18-18-16,-1 0 31,1 18 0,0-18-15,-1 0-16,1 17 156,-1-17-140,19 18 109,-36 0-110,35-18 1,-17 35-1,-18 0 142,0-17-157,-36 35 15,19-53 1,-36 88-16,35-88 16</inkml:trace>
  <inkml:trace contextRef="#ctx1" brushRef="#br1" timeOffset="11184.23">13176 4339 0,'18'0'250,"17"36"-203,-17-19-47,17 19 31,-17-36-15,17-18 234</inkml:trace>
  <inkml:trace contextRef="#ctx1" brushRef="#br1" timeOffset="11888.68">13441 4287 0,'0'17'47,"0"1"-47,17 17 15,-17-17-15,0-1 16,0 1-16,0 17 16,0-17-16,0 35 15,0 0-15,-35-18 16,0 71 15,35-88-31,-35 17 16,35-18-1</inkml:trace>
  <inkml:trace contextRef="#ctx1" brushRef="#br1" timeOffset="12693.5">13988 4498 0,'-18'0'15,"0"0"-15,36 0 63,0 0-63,-1 0 15,19 0 17,-19 0-32,1 0 15,17-17 173</inkml:trace>
  <inkml:trace contextRef="#ctx1" brushRef="#br1" timeOffset="13414.23">13882 4304 0,'35'0'62,"-17"0"-30,-1 0-17,1 0-15,0 0 16,17 0 0,18 0-1,-18 0-15,-17 0 16,17 0-16,-17 0 15,-1-17 1,1 17-16,0 0 16</inkml:trace>
  <inkml:trace contextRef="#ctx1" brushRef="#br1" timeOffset="15801.89">14623 4216 0,'0'18'63,"0"17"-63,0-17 47,0-1-16,0 1-31,0-1 78,0 36 0,0-35-62,0 0-1,0 17 17,-18-35 155,0 0-171,1-18-16,-1 18 15,18-17-15,0-19 16,-35 19-16,17-1 16,1 0-16,17-34 15,0 34-15,0 0 16,0 1 0,0-1-1,0-17 63,17 35-62,1 0-16,17-18 31,-17-17-15,-1 35-16,19 0 15,-19 0 1,1 0 0,0 0-1,-1 0-15,1-35 16,-1 35-16,19 0 16,-19 0-1,1 0-15,17 0 78,-17 0-78,0 0 16,-18 17 15,52 18-15,-52 18 15,0-17 78,0-19-93,0-52 140,0 0-140,0-18 0,0 18-16,0-18 15,0 35-15,0-17 16,0 17-16,0-17 15,0 17-15,0 1 16,36 17 78,-19 0-94,19 0 15,-19-18 1,19 18 15,-19 0-31,19 0 47,-19 0-31,36 53 15,-35-36-31,-1 1 16,-17 0-1,18-1 17,0 19-32,-18-19 15,0 1 1,0 0-16,0 34 15,0-34 1,0 17-16,0 18 16</inkml:trace>
  <inkml:trace contextRef="#ctx1" brushRef="#br1" timeOffset="16399.49">15452 3951 0,'17'0'31,"-17"18"-31,36-18 15,-1 35-15,-17-35 16,-1 0 0,124 36 15,-88-19-31,-18 1 16,18 17-1,-35-35-15,53 0 16,-54 0-16,1 35 15,-1-35-15,1 0 16,-18-17 78</inkml:trace>
  <inkml:trace contextRef="#ctx1" brushRef="#br1" timeOffset="16938.93">15787 3740 0,'0'70'16,"0"-34"0,0 17-16,0-1 15,0-16-15,0-1 16,0 0-16,0 18 16,0 0-1,0-18-15,0 1 0,0-19 16,-18 1 31</inkml:trace>
  <inkml:trace contextRef="#ctx1" brushRef="#br1" timeOffset="17456.14">16228 3722 0,'0'0'0,"17"71"15,-17-54-15,0 19 16,36-1-16,-19 18 16,-17-18-16,18 0 15,-18-17 1,18 17-16,-18-17 16,0 0-16</inkml:trace>
  <inkml:trace contextRef="#ctx1" brushRef="#br1" timeOffset="18062.75">16175 4093 0,'0'-18'47,"17"-17"-16,19-1-31,34-34 32,-52 70-17,0 0-15,17-18 16,0 1 0,-35-1-16,18 18 15,-1 0-15,1-18 16,0 18-16,-18-17 31,17 17-15,19 0 93</inkml:trace>
  <inkml:trace contextRef="#ctx1" brushRef="#br1" timeOffset="19039.98">17039 3581 0,'-17'0'16,"-1"0"0,0 18-16,1-1 15,-1 1 1,0-18 0,-17 18-16,17-1 15,1 18 1,-1-17-1,-35 35-15,36-35 16,-1 17 0,18-17-1,0-1 17,0 36-1,0-35 31,0-1-62,18-17 16,-1 0 0,19 0-16,16 0 15,-16 0-15,17 0 0,-18 0 16,-17 0-1,-1 0-15,1 0 16,-1 0 0</inkml:trace>
  <inkml:trace contextRef="#ctx0" brushRef="#br1" timeOffset="129032.06">9633 12909 20 0,'0'0'425'0,"0"0"-50"16,0 0-86-16,0 0-102 0,0 0-57 0,0 0-35 0,0 0-18 0,0 0-7 0,0 1-3 0,-4 1 1 0,4-2-1 0,0 1 2 0,0 3 1 0,-2-2 1 0,2 1 1 15,-5 0 3-15,5 2 3 0,0 0 2 0,0 1 3 0,0 0 2 0,0 2 1 0,-4 1-2 0,4-1-3 0,0 4-7 0,0-1-4 0,-2 1-5 16,2 3-3-16,-4 0-3 0,4 0-5 0,-4 3-5 0,2-1-4 0,-2 3-4 0,2-2-5 0,-2 0-6 0,-1 2-3 0,3 0-4 16,-2 2-4-16,2-4-3 0,-2 1-3 0,0 1-2 0,4-2-2 0,-6 0-2 0,6-1-1 15,-2 0-2-15,-3-3 0 0,5-2-2 0,-4 0 0 16,4-2 0-16,0-1-1 0,0-1 2 0,-2-1-1 0,2-2 1 0,0-2 1 0,0 0 1 16,0-1 2-16,0 1 3 0,0-3 3 0,0 0 1 0,0 0 2 0,2-3 0 0,-2 1-1 0,0-1-1 15,0-2-3-15,4 0-2 0,-4-4-3 0,0 1-3 0,0 0-4 0,5-3-2 0,-3-2-4 0,-2 0-3 0,4 0-5 0,-2-2-4 0,-2 0-3 0,4 0-4 0,-4-2-1 16,4 1 0-16,-2-2 1 0,-2 1 1 0,4 1 1 0,-2 0 2 0,3 1-1 0,-1 0 2 0,-2 2 0 0,2-3-1 0,2 5 1 0,-2-1 1 15,-2 0 2-15,2 3 2 0,3 0 0 0,-3 1 0 0,-2 1 2 0,6 0 0 0,-2 3 2 0,-4-1 0 0,7 1-1 0,-7 1 2 0,6 1 2 0,-2 0 1 16,0 2 1-16,1 0 1 0,-3 2 0 0,2 0 1 0,0 1 3 0,0 1 0 0,-2 1 1 0,3-2 1 0,-3 2 0 0,2 2 1 0,0-2 1 16,-2 1 0-16,3 1 1 0,-3-1-1 0,-2 3 0 0,2-1 0 0,0-1 2 15,-2 1-1-15,-2-1 1 0,4 1-1 0,-4-1 0 0,2-1 1 0,-2 3-2 0,4-2 0 0,-4-1 2 0,0 1-2 16,0 0 1-16,0-3 2 0,0 3 0 0,0-3 1 0,-4 0 0 0,4 0-1 0,-2-1 2 16,2-1-1-16,0 0-1 0,0 0-1 0,0-2-1 0,0 0 0 0,0 0 0 0,-4 0-2 0,4-2-1 0,-2 0-1 15,-2 2-1-15,4-2 0 0,-4-1 0 0,2-1-1 0,2 1-1 0,-4-2 1 0,4 0 1 0,0 0 0 16,0-1 1-16,-3-1-1 0,3-1 0 0,0-1 0 0,0 1-2 0,0-2 2 0,0 0-1 15,0-2-2-15,3-1-1 0,-3-1 0 0,4 1-3 0,-2-2-1 0,2 0-3 0,2 0-1 0,-2 2-1 16,2-2 1-16,1 2 1 0,1 1 1 0,-2-1-1 0,0 1 3 0,0 2 1 0,5-2 1 0,-1 2 3 16,-4 2 2-16,5 0 3 0,-1 1 3 0,0 0 0 0,-3 2 4 0,5-2-1 15,-4 4 2-15,1 0-1 0,1 1 0 0,0 1-2 0,1-1 1 0,-1 2-1 0,-4 0-1 16,4 2-1-16,3-1 1 0,-7 1-2 0,4 0 1 0,-1 1 1 0,-1 0 0 0,2 0 2 0,-6 1 1 16,7 1 2-16,-5 0 1 0,0 0 1 0,0 2 1 0,3-1 2 0,-3 1-1 0,0 3 2 0,-2-2 1 0,2 2-2 0,-4 0 2 0,2 0-1 0,3 0-2 15,-3 2 0-15,-4-2-1 0,6 1 0 0,-6 1 0 0,4 0-1 0,-4-2-2 0,2 0 0 0,-2 2-2 0,0-2-5 0,0-1-8 0,0 2-9 0,0-2-12 16,-2 0-15-16,2 1-15 0,-4-4-21 0,4 1-22 0,0 1-30 0,0-1-33 0,-2-2-44 0,2 0-48 0,0 0-68 0,0-1-79 0,0-1-57 0,-4 0-45 0,4-3-18 0</inkml:trace>
  <inkml:trace contextRef="#ctx0" brushRef="#br1" timeOffset="135731.96">10362 12975 25 0,'0'0'78'0,"0"0"3"16,0 0 1-16,0 0 3 0,0 0-2 0,0 0-3 0,0 0-4 0,-4 0-3 0,4 0-4 0,0 0-5 0,-2 0-2 0,2 0-2 0,-4 0-4 0,4 0-4 0,-4 0-5 0,2 0-4 0,2 0-4 0,-4 0-3 15,4 0-1-15,-2 2-3 0,-2-2 0 0,4 2-2 0,-5 0 0 0,3-2-2 0,2 1-1 0,-4 1-3 0,2 1 1 0,-2-2 1 0,0 3 3 0,-2-1 4 0,4-1 1 0,-2 3 2 16,-1 0 1-16,-1 0 1 0,2 0 1 0,2 2 1 0,-2-3-1 0,-2 3-1 0,2 2 1 0,1-3-2 0,-3 3-1 0,2-1-4 0,0 1-2 0,2-2-6 0,-2 2-1 15,0 1-4-15,2-2-2 0,2 1-2 0,-5-1-3 0,5 0 0 0,0 0-2 0,0 3-1 0,0-3-2 0,0-1-1 0,0 1-2 0,0-2-1 0,0 1 0 0,0 0 0 0,5-2 1 0,-5 0-2 16,2 2 1-16,2-4 0 0,0 2 0 0,-2-2-1 0,2 1 3 0,2-1 0 0,1 0 2 0,-3-1 3 0,2-1 3 0,-2 3 1 0,2-3 3 0,5 1 1 0,-5-2 2 0,0 2 3 0,4-2 3 0,-6 0 2 0,7-2 2 0,-5 2 4 16,4-2 1-16,-4 1 0 0,5-3 1 0,-5 3 1 0,4-2 0 0,1-2-1 0,-5 1-1 0,4-1-1 0,-4 0-1 0,5 1 2 0,-5-2-1 0,4-1 0 0,-4 3-2 0,1-3 0 15,1 0-1-15,0 1 3 0,-4-1 1 0,7 0 3 0,-5 1 2 0,0-3 2 0,-2 3 4 0,2-3 4 0,-1 2 1 0,-3-1-1 0,2 1 0 0,0-1-2 0,-2 2-1 0,4-3-1 16,-6 3-1-16,4-3-2 0,-4 1-3 0,0 0-3 0,0 1-5 0,0-1-1 0,0 1-4 0,0-1-4 0,0 1 0 0,0 0-2 0,0 1 1 0,0-1-2 0,-4 0 0 0,4 2-1 0,-2 1-1 0,-2-2-1 0,4-1-1 0,-2 4-3 0,-2-1 1 0,4 0-2 0,-4-1-1 0,4 1 0 0,-2 1-5 0,-3 0-1 16,5 2-2-16,-4-1-1 0,2 0-2 0,-2-2-2 0,4 4 0 0,-6-1-1 0,6-1-2 0,-6 2-1 0,6-1-1 0,-4-1-2 0,-3 2-2 0,7 0 0 0,-4 0-2 0,2 0-1 0,-2 0 0 0,2 0-2 0,-2 0 1 0,0 2 1 0,2-1-1 0,-3-1-1 0,1 2 0 0,2-1 1 0,-2-1-1 15,4 2 1-15,-6 0 1 0,2 2 0 0,2-3 2 0,-2 2 1 0,-3 0-1 0,3 2 2 0,2-1 1 0,-2 3 0 0,-2-3 0 0,2 1 1 0,2 1 0 0,-7-1 1 0,7 1-2 0,-2-1-2 0,-2 0-1 0,2 2-4 0,4-2-3 0,-6 0-4 0,6 2-6 0,-7-4-3 0,7 2-6 0,-4-2-6 0,2 2-5 0,-2-1-6 0,4-1-4 0,-4-2-8 0,2 3-4 0,2-2-4 0,0-1-4 0,-4 3-3 0,4-4-3 16,0 1-5-16,0-1-4 0,-2 2-5 0,2 0-7 0,-4-2-7 0,4 1-11 0,0 1-11 0,0-2-15 0,0 3-15 0,0-3-19 0,0 0-19 0,0 0-17 0,0 0-19 0,0 0-47 0,0 2-65 0</inkml:trace>
  <inkml:trace contextRef="#ctx0" brushRef="#br1" timeOffset="136140.04">10809 12912 156 0,'0'-2'381'0,"0"1"-80"0,0 1-55 0,-4-2-41 0,4 0-29 0,0 2-20 0,-2-1-17 0,-2 1-14 0,2-2-15 16,-3 0-13-16,5 2-13 0,-4-1-8 0,4-1-10 0,-2 2-8 0,-2-2-8 0,0 0-5 0,2 2-5 0,-2-1-7 0,4 1-5 0,-6 0-6 0,6 0-6 0,-5 0-5 0,3 0-2 0,-2 0-1 0,2 0-3 0,-2 0 1 0,0 0-2 16,2 0 1-16,-2 0-1 0,2 0 1 0,-3 0-2 0,1 0 1 0,2 1-1 0,-2-1 0 0,-2 2 2 0,2 0-1 0,-2 0 1 0,1-1-1 0,-1 3 1 0,4-3-1 0,-6 3 2 0,6-1 0 0,-6-2-2 0,6 5 2 15,-5-1-2-15,-1 0 1 0,2-1-1 0,0 4 1 0,2-4-2 0,-3 3 2 0,5 0-2 0,-6-1 2 0,6 1-2 0,-6 2 0 0,1-3 1 0,5 2-1 0,-2 1-1 0,-2-1 1 0,2 0-1 0,4 0 0 0,-6 3-1 0,6-3 0 0,-4-1-2 0,4-1 0 0,-2 2-1 16,2 0-2-16,0-1-1 0,0 0-1 0,0 0-1 0,0-2 1 0,2 0-2 0,-2 0-1 0,4 0 0 0,-4 0-1 0,4-2 0 0,-2 0-1 0,2 1 2 0,2-2 0 0,-2-1 3 0,-2 1 0 0,3 0 2 0,1-2 0 0,0 0 3 0,2 0 3 0,-2 0 2 0,1-2 0 15,-1 0 2-15,4-1 2 0,-4-1 1 0,5 1 1 0,-5 0 2 0,2-2 2 0,-2 0 1 0,1 0 3 0,3 0 3 0,-4 0 1 0,0-2 1 0,-2 0 0 0,3 1 3 0,-1-1 3 0,-2-1 3 0,2 1 2 0,-2-1-1 0,3 0 1 0,-1-3-2 0,-2 3-2 0,-2-2-2 0,2-1-4 0,2 0-3 0,-6 0-2 0,4-1-2 0,1 2-1 0,-3-3-4 0,2 1-3 0,-2-1-3 0,-2 0-4 0,4 1-2 0,-4-2 0 0,0 1 0 0,0 0-1 0,0-2 2 0,0 2 0 16,0-1 0-16,0 1 2 0,0 1-1 0,0-1 0 0,0-1 2 0,0 1 0 0,0 2 3 0,0-1 0 0,-4 1 0 0,4 0 2 0,0 2 2 0,0-2-1 0,-2 3 0 0,2-1 1 0,-4 3 0 0,4-1-1 0,0 0 1 0,-2 3-1 0,2 0-1 0,-5-1 0 16,5 2-1-16,0-1-2 0,0 3 1 0,-4-2-1 0,4 1-2 0,0 0 0 0,0 2-2 0,0 0 0 0,0 0-1 0,0 0-1 0,0 0-1 0,0 0 0 0,0 0 0 0,0 0-1 0,0 0-2 0,0 0 0 0,0 0-2 0,0 0-1 0,0 0 1 0,0 0-2 15,0 0 0-15,0 0-1 0,0 0-1 0,0 0 0 0,0 0-2 0,0 0 1 0,0 0-1 0,0 0-1 0,0 0 1 0,0 0-2 0,-2 2 1 0,2-2 1 0,0 0-1 0,0 0 2 0,0 2 0 0,0-2 1 0,0 3-1 0,0-3 4 0,0 1 0 0,0 1 0 0,0 0 1 0,0 1 2 16,0-1 1-16,2 0-1 0,-2-1 2 0,0 3 0 0,0-3 1 0,0 1-1 0,0-1 1 0,0 3 0 0,0-2 0 0,0-1 0 0,0 3 1 0,0-3-1 0,0 1 0 0,0 0 1 0,0 1-1 0,0-2-1 0,0 1 2 0,0 0-1 0,0 1 0 0,0-1 0 0,0 0 1 0,4 1-1 0,-4-1 1 0,0-1-1 0,0 1 1 0,0-1-1 0,0 1 1 0,0 0-1 0,0 0 1 0,0 0-2 0,0-1 1 0,0-1 1 0,0 3-1 0,0-3 0 0,0 3 0 0,0-1 0 0,0 0 0 0,0 1 0 0,0-1-1 0,0 0 1 0,0 0 0 0,0 1 0 0,0-2-1 16,0 1 1-16,0 1 0 0,0 0-1 0,0 1 2 0,0-1 2 0,0 1-1 0,0-1 0 0,0-2 0 0,0 3 1 0,0-1-1 0,0 1 2 0,0-1-1 0,0 0 1 0,0 0 1 0,0 1-1 0,0-1 0 0,0 2 2 0,0-1 0 0,0 0 1 15,0 0 0-15,0 1-1 0,0 0 2 0,0 0 0 0,5 0 1 0,-5 2 1 0,0-1 1 0,2 1 0 0,-2 0 0 0,0-1 0 0,4 3 1 0,-4-3 0 0,2 2-1 0,-2-1-1 0,0 1 0 0,0-1 0 0,4 0-1 0,-4-1-1 0,0 1 0 0,0-2-1 0,4 2-2 0,-4 0 1 0,2-2-2 0,-2 1 1 0,4-1-1 0,-4 1 0 0,2-2 0 0,3-1-2 0,-5 2 0 16,4-1 0-16,-2 1-1 0,-2-2 0 0,4 0 0 0,-4 1 0 0,4-1 1 0,-2 1-1 0,-2-1 1 0,4 0-2 0,-2 0 1 0,-2 1 0 0,4-3 0 0,-4 1 0 0,5 0-1 0,-3 1 0 0,-2-1-1 0,4 0-3 0,-4 1-3 0,2-2-3 15,2 1-5-15,-4 0-4 0,4 0-6 0,-2-2-7 0,-2 1-6 0,4 1-8 0,-4-2-8 0,2 2-7 0,2-2-9 0,1 0-10 0,-5 0-10 0,2 0-13 0,-2 0-14 0,0 0-18 0,0 0-25 0,0 0-30 0,0 0-37 0,4-2-41 0,0 2-64 0,-2-2-78 0,2 1-38 0</inkml:trace>
  <inkml:trace contextRef="#ctx0" brushRef="#br1" timeOffset="155521.25">11289 13115 428 0,'0'-1'393'0,"0"-1"-89"0,0 0-83 0,0 2-79 16,0-2-43-16,0 2-25 0,0 0-12 16,0 0-3-16,0 0-4 0,0 0-1 0,0 0 0 15,0-1 0-15,0 1 2 0,0-2 2 0,0 2 3 16,0-2 2-16,0 2 4 16,0 0 1-16,4 0 3 15,-4 0 2-15,0 0 1 0,0 0 0 0,0-1-5 0,0 1-5 16,0 0-5-16,0-2-7 0,0 2-7 0,0-3-7 0,0 2-5 0,0-1-8 15,-4-2-4-15,4 2-6 0,0 1-3 0,0-3-4 0,-3 3-2 16,-1-2-1-16,4 1-1 16,0 1 1-16,0-3-1 0,-4 2 2 0,4 0 1 0,0 1 1 0,-2 1 1 0,-2-2 2 0,4 2 1 15,-2 0 2-15,-2 0-1 0,4 2-2 0,-4-2 0 0,2 1-5 0,-3 1 0 0,-1 0-2 0,2 2 0 16,2-1-2-16,-6 0-1 0,6 2 0 0,-4-2-2 0,1 4-2 0,-1-2-1 16,0 0 0-16,2 2-1 0,-2-1 1 0,-3 1 1 0,7-2 0 0,-2 2 1 0,-2-1 1 15,2-1-1-15,2 0-2 0,-2 0-1 0,4 0-4 0,-2-1-3 0,-3-1-1 16,5-1-4-16,0 1-1 0,0-3-2 0,0 0 0 0,0 0-2 0,0 0 2 0,5 0 0 15,-3-2 1-15,-2 1 1 0,4 1 2 0,-2-4 2 0,2 3 4 0,2-1 1 0,-2-2 2 16,-2 1 3-16,7 0 1 0,-7 0-1 0,6-1 2 0,-6-1 0 0,4 2-2 0,-2 0 0 0,1-1-2 0,-3 1-1 16,4-1 0-16,-6 1-4 0,4 1 0 0,-4 1-3 0,4-2-2 0,-2 3-4 0,-2 0-5 15,0 0-6-15,0 0-7 0,0 0-12 0,0 0-13 0,0 0-24 0,-6 0-30 16,6 0-36-16,0 1-41 0,-4 1-34 0,2-1-33 0,-2 3-60 0,-3-1-75 0,3-1-45 16</inkml:trace>
  <inkml:trace contextRef="#ctx0" brushRef="#br1" timeOffset="157255.7">11663 12717 56 0,'-4'-2'367'16,"1"2"-95"-16,-1-1-52 0,0 1-28 0,2-2-18 0,-2 1-8 0,2 1-9 0,-2 0-10 16,4 0-8-16,-4 0-12 0,4 0-8 0,0 0-9 0,-2 0-5 15,2 0-6-15,0 0-6 0,0 0-5 0,0 0-7 0,0 0-6 0,0 0-6 16,0 0-7-16,-5 1-7 0,5 1-7 0,0-2-4 0,0 1-3 16,-4 1-3-16,4-1-1 0,-2 3 0 0,2 1 1 0,0 0 2 15,0 1 0-15,0 1 3 0,0 2 1 0,0 2 1 0,0 1 2 16,0 1 2-16,0 2 1 0,0 2 1 15,2-1-2-15,-2 3 0 0,4 1-2 16,-4 0-3-16,5 0-5 0,-3 4-3 0,-2-1-3 16,4 0-4-16,-4 2-3 15,4 0-1-15,-2 0-3 0,-2 0-2 0,4 2 0 16,-2-2-2-16,-2 1-3 0,0-1 0 16,4-1-3-16,-4-1 0 0,0 0-2 0,0 1-2 15,4-3-3-15,-4 0-1 0,3-1-6 0,-3 0-1 16,0-4-4-1,0 1-4-15,0-1-7 0,0-1-8 0,0-1-8 0,0-1-13 16,0-2-15-16,0 0-16 0,0-2-20 0,0 0-23 0,0-2-23 16,0-1-33-16,-3 1-38 0,3-2-50 0,0 0-54 15,-4-4-79-15,4-1-91 0,0 0-42 0,0 0-18 16,0 0-2-16</inkml:trace>
  <inkml:trace contextRef="#ctx0" brushRef="#br1" timeOffset="158558.79">11532 12870 319 0,'0'-5'246'0,"5"2"-72"0,-5-2-63 16,2 1-31-16,2 0-17 16,-2-1-7-16,2 1-2 15,2-1-1-15,0 0 1 16,3 2 2-16,-3-2 4 16,0 0 3-16,4 0 1 0,1 0 4 0,-1 0 1 15,-4 0 3-15,7-2 1 31,-3 2 1-31,0 0-1 0,1 0-1 0,1 0-3 0,-2-1-1 16,1 0-6-16,1 2-6 16,-1 0-6-16,-1-1-7 0,0 2-4 15,3-1-6-15,-3 1-3 0,-4 2-6 0,4-3-2 0,1 4-5 16,-1 0-3-16,-4 0-2 16,5 0-3-16,-5 2 0 0,0 0 1 0,2 1 1 0,-1 0 2 0,-1 2 5 0,0 0 4 0,-2 2 3 15,0 0 3-15,2 3 4 0,-4-2 7 0,3 0 2 0,-1 4 5 0,-2-1 4 16,-2 2 3-16,0-1 0 0,4 2-1 0,-4-1 0 0,0 2-1 31,-4-2-4-31,4 3-3 0,0-1-2 16,-2-2-3-16,-2 2-3 15,-1-2-3-15,3 3-3 0,-4-2-3 0,-2-1-3 0,2 3-2 0,0-3-2 16,1 0-2-16,-5 1-1 0,4-2-2 0,-4 0-3 0,3 2-3 0,-3-2-4 16,0-1-8-16,1-1-7 0,-1 2-9 0,0-4-12 15,-1 2-13-15,1-1-14 0,0-1-12 16,1 0-16-16,-1-1-15 0,0-1-15 15,-1 2-17-15,1-4-28 0,0-1-32 16,4 2-38-16,-5-1-39 0,3-2-54 0,0 0-61 0,-3-2-44 16,5-2-40-16</inkml:trace>
  <inkml:trace contextRef="#ctx0" brushRef="#br1" timeOffset="159771.57">11892 12780 347 0,'0'-3'484'0,"0"0"-55"0,4-1-83 0,-2 3-88 16,-2-1-92-16,4-1-49 0,3 1-29 0,-3 0-16 15,2 0-9-15,0 1-7 0,-2-1-5 0,7 1-3 0,-5 1-2 16,4-2-1-16,1 0-1 0,-3 2-2 15,2 0-4-15,1 0-2 0,-1 0 0 16,2 0 0-16,-1 2 1 0,-1 0-1 0,0 1-1 0,1 0-2 16,-1 2-4-16,-2 0-3 0,3 0-4 0,-1 0 0 15,0 2-2-15,1 0 1 0,-5-1 2 0,6 3-1 16,-4-1 2 0,-1 1 0-16,-1-2-1 15,0 4 1-15,2-2-1 0,1 0 1 0,-5 1 0 16,0 0 2-16,-2 0 1 0,2 0 2 0,2 0 0 0,-6-2 1 15,4 2 1-15,-2 1-1 0,-2-4-1 0,0 2 2 0,5-1-1 0,-5 0 1 16,0 0-1-16,0-2 1 16,0-1 2-16,0 0 0 0,0 0-2 15,0 0 2-15,0-2-1 16,-5 1 2-16,5-3 2 0,0 1 2 16,0 0 4-16,0-2 5 0,0 0 5 0,0 0 2 15,0 0-1-15,0 0 0 0,0-2 0 0,0 0-3 0,0 1-1 0,-2-3-4 0,2-1-4 16,-4 0-4-16,4-2-5 0,0 1-7 0,0-4-8 0,-4 1-8 15,4-2-9-15,-2-1-6 0,2-1-3 0,0-2-3 0,0-2-5 0,2 1-1 16,2-1-3-16,-4 0-1 16,4-1-5-16,-2 1-5 15,3 0-5 1,1 1-9 0,-2 1-9-16,2-2-11 0,-2 4-14 0,2 1-16 15,-4 1-20-15,7 2-21 16,-3-1-25-16,0 4-33 15,0-3-35-15,3 4-54 16,-1 0-58-16,0 2-81 16,-2-1-91-1,5 3-43 1,-3-1-19-16</inkml:trace>
  <inkml:trace contextRef="#ctx0" brushRef="#br1" timeOffset="161514.51">12725 12770 68 0,'0'-3'501'0,"0"0"6"0,0-3-84 16,0 2-130-16,0-1-82 0,-2-1-56 0,2 1-29 15,-4 1-14-15,4-3-8 0,-4 2-1 16,2 0-1-16,-2 0 1 0,-3 0-3 16,3 0-2-16,-2 1-4 0,0 0-4 15,2 1-3-15,-7 1-5 0,5 0-3 0,-4 0-5 16,4 0-3-16,-5 2-5 15,5 2-6-15,-4 0-6 0,0 0-9 0,-3 1-8 16,3 0-7-16,-1 4-5 0,-1-2-4 16,2 2-3-16,-1-1 0 0,5 3-1 15,-4 0 1-15,-1 0 0 16,1 2 0-16,4 1-2 0,-4 0-1 16,3 1-2-16,1 1-1 0,0-3 0 0,2 2-4 15,-2 1-4-15,2-3-6 0,4 3-6 0,0-2-6 16,0-1-5-1,0-1-5-15,0 2-7 0,0-2-3 0,4 0-4 16,2-2-3-16,-2 0-6 0,2 0-3 0,0-1-5 0,5 0-4 16,-5-1-2-16,4-3 2 0,1 0 3 0,1-2 0 0,-2 1 2 15,5-2 2-15,-3-2 1 0,1-1 1 0,1-1 2 0,3-2 1 0,-1-1 2 16,-1 0 3 0,-3-2 6-16,5-1 5 15,-5-2 4-15,2 2 3 0,-1-1 3 0,-3-1 3 16,1-1 4-16,-1 1 4 15,2-2 3-15,-3 2 5 0,-3-2 4 16,0 2 5-16,-2-1 4 0,-2 0 5 16,2 1 2-16,-2 2 2 0,-2 0 2 0,4 2 2 15,-4-1 2-15,0 1 1 0,-4 3-1 16,4 0 0-16,-2 1-1 0,2 1-3 16,-4 1-3-16,4 1-2 15,-2 1-3-15,-2 1-4 0,4 1-2 16,-4 1-1-16,2 1-2 0,-2 3 1 0,2-3-2 0,-3 3 1 15,1 0-1-15,2 1 1 0,-2 1-1 16,2-3 1-16,-2 3 0 16,0-3 1-1,4 2 1-15,-2-1-2 16,-2 0 1-16,4-1-1 16,0 0-2-16,0-1-2 0,0-2-2 15,0 0-1 1,0 0-1-16,4-1 0 0,-2 0 1 15,-2 0 2-15,4-2 2 16,-4 0 1-16,4 0 2 0,-2-2-1 0,4 0 2 16,-2-1 1-16,3-1-2 0,-3 1 1 0,2 0 0 15,0-2-1-15,-2-2 0 0,2 1-1 16,1-1 2-16,1-1 0 0,-2-1-2 0,0-1 1 16,-2 0-1-16,3-1 1 0,-5-1-1 15,2 0 2-15,2 0 2 0,-2-1 1 16,-4 0 1-16,2-2 0 0,2 0 2 0,-4 0 1 15,5-2-1-15,-5 1-1 0,0-1 0 16,0-1 0-16,0-1-2 0,0 3 0 0,0-3 0 0,0 1-2 16,-5-1 0-16,5 3 0 0,0-1 1 0,0 1-1 0,-4 1-1 15,4 1 1-15,-2 3-1 0,2 1-3 0,0 1-2 0,0 1-2 0,0 3-3 0,0 0-1 0,0 1 1 16,0 4-1-16,0 0 1 0,0 4 0 0,0-1 1 0,0 4-1 16,2 1 1-16,2 2 0 0,-4 2 0 0,5 1 2 15,-3 2 0-15,-2 3 3 0,4-1 2 0,0 2-1 0,-2-1-1 16,2 4 0-16,-2-2-2 0,2-1-3 0,-4 1-2 0,6 0-4 15,-1 0-6-15,-5-1-6 0,6 1-11 0,-2-2-11 0,-2 0-13 16,2-1-19-16,2 0-24 0,-1-2-29 0,-3 2-34 0,2-3-50 0,0 2-57 16,2-1-74-16,-4-4-81 0,2 1-53 0,2-2-38 0,-1-2-15 15</inkml:trace>
  <inkml:trace contextRef="#ctx0" brushRef="#br1" timeOffset="162377.31">13199 12679 128 0,'0'-5'336'16,"0"1"-80"-16,-3-1-100 0,3 2-84 15,0-4-78-15,0 2-61 16,0 0-57-16,0 0-80 0,0-1-91 0</inkml:trace>
  <inkml:trace contextRef="#ctx0" brushRef="#br1" timeOffset="163553.12">13352 12337 30 0,'-7'-2'534'0,"5"0"5"0,-2 2 3 16,0 0-89-16,2 0-135 0,-2 0-87 0,4 0-63 16,-4 2-29-16,4 0-18 0,-2 1-9 0,2 1-9 0,0 1-5 15,0-1-8-15,0 5-4 16,0-1-4-16,0 2-2 0,0 0-1 0,0 2 1 15,0-1 2-15,2 3-2 0,2 1-2 0,0 0-7 16,-2 0-8-16,2 1-7 0,-4 3-8 0,6-1-5 0,-2 1-7 16,-1 0-5-16,1 0-6 0,2 1-3 0,-2 0-3 15,-2 0-2-15,2-2-3 0,2 2-1 16,-1-2-4-16,-3 1-2 0,2-1-2 0,2-1-4 16,-2 1-4-16,0-3-8 0,-2 0-10 0,4 0-10 15,-1-1-14-15,1-1-18 0,-6 0-21 0,4-1-28 16,-2-2-30-16,2 0-38 0,-4-2-42 0,4 1-60 0,-2-1-66 15,-2-1-89-15,0-1-97 0,0-1-44 0,0-2-18 16,0 1-1-16</inkml:trace>
  <inkml:trace contextRef="#ctx0" brushRef="#br1" timeOffset="164478.13">13273 12760 318 0,'-4'-3'468'0,"0"0"-38"0,2 1-78 0,2 0-98 15,0-1-55-15,0 1-33 16,0 2-20-16,0-2-12 0,0 1-9 0,0-3-11 15,2 3-7-15,2-1-8 0,0 1-7 0,2-3-4 16,-2 1-5-16,5-1-4 16,-5-1-5-16,6 2-4 15,0-1-5-15,-1-2-4 0,1-1-12 0,0 3-16 0,1-1-16 16,1-1-21-16,3 0-22 0,-5 1-23 0,0 0-25 16,-2 0-27-16,3-2-33 0,-1 4-34 0,0-2-45 15,3 1-54-15,-5 0-63 16,0 0-68-1,3-1-59-15,-1 2-54 0,-4-2-23 0</inkml:trace>
  <inkml:trace contextRef="#ctx0" brushRef="#br1" timeOffset="168665.61">13982 12257 232 0,'0'0'266'15,"0"0"-41"-15,0 0-25 0,0 0-16 16,0 0-11-16,0 0-9 0,0 0-6 15,0 0-5-15,0 0-6 0,0 0-3 0,0 0-6 16,0 0-5-16,0 0-6 16,0 0-5-16,0 0-8 0,0 0-6 15,0 0-5-15,0 0-9 16,0 0-5-16,-2 0-4 0,-2 1-6 16,4 1-2-16,-4-2-5 15,4 2-2-15,-2 0-4 0,-3-2-3 0,5 1-2 16,-6 1-4-16,6 0-2 0,-4-1-1 15,-2 1-1-15,2 1 0 0,2 2 0 16,-4 0-1-16,1 0-3 0,-1 0-3 0,0 2-2 0,-2 0-4 16,-3 1-3-16,5 2 0 0,0 0 0 15,-4 0 0-15,3 1 0 0,-3 3-1 16,4-2-2-16,0 1-4 0,-3 2-2 0,3 0-1 16,-4 0-2-1,4 0-3-15,-1 0-3 16,1 1-1-16,2 1-3 0,-2 2-3 15,2-3-3-15,-2 1-4 16,1 2-1-16,3-1-3 0,-2 0 0 16,2 0 1-16,-2 2-1 0,4-1 0 15,0 1 1-15,0-2-1 0,0 2 1 16,0-2 1-16,0 1 2 0,4-1 0 16,-2-2 1-16,2 1 1 0,-2 0 1 15,3 0 1-15,1-2 0 16,-2-1-1-1,2 0-1-15,0-1 4 0,3-1-1 16,-1 1 0-16,0-2 0 0,0-2 1 16,3 2 0-16,-5-4 2 0,8 2-1 15,-3-2 2-15,-1-1-1 0,3-1 1 16,-3 0-2-16,2 0-1 16,-1 0-2-16,-1-1-4 0,2-3-6 15,-1 1-7-15,-1 0-8 0,0-2-9 16,3 0-10-16,-3 0-10 0,-4-2-13 0,5 2-15 15,-3-3-15-15,0 1-15 0,2 0-18 0,-5-1-17 0,5 1-20 0,-4-1-23 16,0 0-22-16,1-1-26 16,-3 1-37-16,2-1-47 15,-2 1-46-15,-2-1-47 16,2 0-57 0,-4-1-62-16,4 1-24 0</inkml:trace>
  <inkml:trace contextRef="#ctx0" brushRef="#br1" timeOffset="199801.68">14079 11948 9 0,'0'-1'457'16,"0"-1"4"-16,-4 2-92 0,4 0-138 0,0 0-75 15,0 0-45-15,0 0-22 0,0 0-9 0,0 0-6 0,-2 0-1 0,-2 2-1 16,4-1-2-16,0-1-2 0,-4 2 0 0,2 0-1 0,2-2 0 0,-5 3-2 16,5-1 0-16,-2 0 2 0,-2-1-1 0,4 3-2 0,-4-1-2 15,2 2-2-15,-2-2-5 0,-2 2-2 0,2 2-4 0,-3 0-2 0,3-1 0 16,-2 4-1-16,4-1-1 0,-6 0 0 0,2 2 0 16,-1 0-1-16,1 1-3 0,0 2 1 0,-2-3-3 0,1 4-1 0,1 0 0 15,2 0-4-15,-2 0 0 0,0 1-1 0,0 1-4 0,-3 0-1 16,3 0-2-16,0-1-2 0,2 3-2 0,-2-1-2 0,1 0-3 0,3 1-1 15,-2-1-2-15,2 2-2 0,-2 0-1 0,4-2 0 0,-4 2 0 16,4-1-1-16,0 1 0 0,4-2 1 0,-4 2 0 0,0-2 2 16,4 2-2-16,-2 0 1 0,2-1 2 0,-4-1 0 0,7 0 0 15,-1 0-1-15,-2-1 1 0,0 0 1 0,2 0-2 0,0-2 1 0,1 2-1 16,-1-5-1-16,-2 2 2 0,6-1-1 0,-4-1 1 0,1 0-2 16,3-2 1-16,-4 0-1 0,5 0 2 0,-1-2-1 0,0-2 2 0,-4 1-1 0,5 0 1 15,1-2 1-15,-2 0-1 0,1-1 0 0,-1-1-1 0,3-2-1 0,-3 2-1 16,4-3 0-16,-5 0-2 0,5 0-1 0,-1 0-4 0,-3-1-2 0,0-1-8 15,1 1-4-15,1-2-8 0,-2-1-7 0,-4-1-10 0,5 1-10 16,-1 0-11-16,-4 0-12 0,5-1-12 0,-5 2-17 16,-2 0-15-16,6-1-24 0,-8 1-27 0,3 0-34 15,1-1-37-15,-2 1-48 0,-4 1-55 0,2 1-74 0,-2-3-89 0,4 1-42 16,-4-2-19-16,0 0-5 0</inkml:trace>
  <inkml:trace contextRef="#ctx0" brushRef="#br1" timeOffset="202429.55">14203 12477 346 0,'-4'-2'396'0,"0"2"-91"0,2 0-64 0,-2 0-52 0,2 0-30 16,-2 0-18-16,4 0-13 0,0 0-10 0,0 0-6 0,0 0-8 0,0 0-6 0,0 0-7 15,0 0-7-15,0 0-9 0,0 0-6 0,0 0-10 0,0 0-6 16,0 0-6-16,0 0-4 0,0 0-5 0,0 0-3 0,0 0-2 15,0 2-4-15,6-2-2 0,-6 2-2 0,6-1-3 0,-2 1 0 0,2 0-1 0,0 1 1 16,-1-2 0-16,5 3 1 0,-4-1 0 0,4 2 0 0,1-1-1 0,-1 0-2 0,3 2 0 16,-3-3-4-16,2 2-2 0,-1-2-2 0,3 2 0 0,-2 0-3 0,-1-1 0 0,5 1-3 0,-3-2 1 15,1 2 0-15,-1-1-2 0,1-1 1 0,-1-2 0 0,-3 2-2 0,4 1 1 16,-1-3-2-16,-1 1 0 0,-2 0 1 0,1 2-2 0,-1-4 0 0,0 1-1 16,-3 1-3-16,3-2-3 0,-4 1-6 0,5-1-5 0,-5 2-10 0,-2-2-10 0,-2 1-10 15,2-1-11-15,2 0-8 0,-2 0-8 0,-2 0-10 0,3 0-13 0,-5 0-13 16,0 0-16-16,0 0-17 0,0 0-15 0,0 0-20 0,4 0-21 0,-4 0-16 0,0 0-12 0,0 0-9 15,0-4-6-15,0 1-4 0,0-3-3 0,-4 1 0 0,4 0 5 0</inkml:trace>
  <inkml:trace contextRef="#ctx0" brushRef="#br1" timeOffset="203216.68">14495 12338 39 0,'-2'-5'205'0,"-3"2"5"0,5 2 3 0,-6-2 2 15,2 1-4-15,4 0-2 0,-6 2-5 0,6-2-7 0,-6 2-10 16,6 0-12-16,-4 0-14 0,2 0-15 0,-3 0-13 16,-1 2-10-16,2-2-11 0,2 2-7 0,-2 0-10 0,-2 1-8 0,2-2-8 15,1 2-7-15,-1 2-7 0,0 1-7 0,-2-1-5 0,4 1-4 0,-2 1-5 16,0 1-4-16,2 1-1 0,-3 1-1 0,-1 0-4 0,6 0-2 0,-4 1-3 16,2 2-3-16,-2-1-3 0,0 2-4 0,2-1-4 0,-2 0-1 0,1 1-6 0,-1 1-6 15,4-2-4-15,-4 0-4 0,4 3-5 0,-2-5-6 16,-2 2-8-16,2 1-6 0,-2-1-9 0,4-1-8 0,-4-1-10 0,4 1-13 0,0 0-13 15,0-3-12-15,-2 2-17 0,2-2-15 0,-5 0-23 0,5-1-23 16,0-1-38-16,0 0-42 0,5-1-37 0,-5-1-36 0,2 0-57 0,-2-1-72 16,4-3-32-16</inkml:trace>
  <inkml:trace contextRef="#ctx0" brushRef="#br1" timeOffset="204725.94">14705 12342 93 0,'0'0'353'0,"0"0"-84"16,0 0-66-16,0 0-59 0,0 2-33 0,0-2-20 0,0 3-12 0,5-1-7 16,-5 1-5-16,2 0-1 0,-2 0-2 0,0 3 0 0,0-1-1 0,4-1-1 0,-4 3 0 15,0 0 1-15,0-1-3 0,4 3-1 0,-4-2-5 0,2 1-5 16,-2 2-4-16,0-2-3 0,0 1-6 0,4-1-6 0,-2 1-3 0,-2-2-3 16,4 2-4-16,-4 1-3 0,5-2-2 0,-5 1-3 0,2-1-2 0,-2 0-2 15,4-1-1-15,-4 1-4 0,2-1-1 16,-2-1 0-16,0 3-1 0,0-3 1 0,4 1-1 0,-4-1-1 0,0-2 0 15,0 3 1-15,4-2 0 0,-4 0 0 0,0-2 1 0,0 0 0 16,0 1 2-16,0-1 2 0,0-1 1 0,0 1 2 0,0-1 2 0,0-2 4 16,0 0 3-16,0 0 4 0,0 0 5 0,0 2 5 0,0-2 2 15,0 0 4-15,0 0 0 0,0 0 1 0,0 0 2 0,-4 0-1 0,4-2 0 0,-4 0-1 16,4 2-1-16,-2-3-1 0,-2 1-3 0,4 0-2 0,-2-1-3 16,-3 0-3-16,1-2-2 0,4 2-1 0,-6-4-2 0,6 0 1 0,-6 3-1 15,6-5-1-15,-4 1-1 0,4-1 1 0,-2-1-2 0,-3 2 0 0,5-4-2 0,-4 2 0 16,4-1-2-16,0-1-2 0,0 0-1 0,0 2-2 0,0 0-1 15,4-1-1-15,-4 0-3 0,0 2 0 0,7-2-2 0,-7 3 0 16,4 0-1-16,-4 0-2 0,6-1 1 0,-6 2 1 0,6 3-1 0,-6-3-1 16,4 0-1-16,3 2 1 0,-3 2 0 0,-2-2 0 15,2 0 0-15,2 1 2 0,-2 1-2 0,-2 0-2 0,2 2 1 0,1-3-1 16,-3 4-3-16,2-2-1 0,0 2 1 0,-2 0-1 0,2 0 0 0,-2 2 0 0,2 0 1 16,0 0-2-16,-1 1 0 0,1 1 0 0,2 0 0 0,-6 3 1 0,6-2 1 15,-6 1 1-15,4 1 1 0,0 1-1 0,-2 1 1 0,3-1-1 0,-3 0 2 0,2 2-2 16,-4-2 1-16,6 3 0 0,-6-2 1 0,4 2-2 0,-2-2 2 15,-2 2 0-15,4-3-1 0,-4 2 1 0,6-2 0 0,-6 1-2 16,5-1 2-16,-3 2-1 0,2-3 1 0,0 1 0 0,-2-1-1 0,-2-2 1 0,4-1-1 16,0 2 2-16,-2-1 0 0,5-2 0 0,-7 0 1 0,4 0-1 0,0-1 4 0,2 0 0 15,-4 0-1-15,2-2 0 0,2 0 1 0,-1-2-1 0,7-2-1 0,-8 1 0 0,8-3-3 0,-3-1-1 16,-3 2-2-16,0-2-1 0,4 1-1 0,-3-3-1 0,-1 1 0 0,4-1 0 0,5-11-5 16,-9 11 9-16,0-2 1 0,9-12-3 0,-9 10 5 0,0 0 1 0,-2-1 3 0,4-11 6 15,-3 14-3-15,1-14 8 0,-2 11-7 0,0-6 9 0,-4 12-7 0,0-7 11 16,0 10-8-16,0-2 2 0,0 4-1 0,-4-2 16 0,0 3-13 0,4 1-3 15,-6 2 7-15,-1 1-11 0,3 0-1 0,2 1 0 0,-6 3 1 0,2 1-6 0,-5 5-2 16,5-3-2-16,0 5-7 0,2-5 4 0,-2-1 1 0,1 10-3 0,5-9 5 0,-2-1-2 0,2 9-3 16,0-2 0-16,0-7 3 0,2-3 1 0,-2 2-1 0,5-1 1 0,-1-1 0 0,2 5-2 15,0-7 3-15,-2 1 0 0,-2-1-1 0,2-1 1 0,3-2 0 0,3 2-5 16,-4-2 3-16,0-2-2 0,3 0 0 0,-3 0 0 0,0-1-2 0,0 0-3 16,5 0-2-16,3-8-16 0,-2 0 0 0,-1 4 14 0,-5 1 0 0,0-1 1 0,2-2 0 15,5-7-13-15,-7 8 15 0,-2-1 2 0,2 1 2 0,1-9-4 16,-3 11 7-16,2-1 1 0,-6 0-2 0,4 2 0 0,-2 1 0 0,-2 0-1 0,0 0 0 15,4 3-1-15,-4-2-2 0,0 3-1 0,0 0 0 0,0 0 0 0,0 0 1 16,-4 3 1-16,4 4-8 0,0-2 11 0,-2-1-1 0,2 3 1 0,-4 2 2 16,4 6-1-16,0-6 6 0,-2 0 1 0,2-2 0 0,0 1 0 0,0-1-1 0,0-1-1 0,0 1-1 15,0-2 0-15,0 5-1 0,2-7 1 0,-2 1-1 0,0-1 2 0,4-1 2 16,-2 1 0-16,-2-3 0 0,4 1 1 0,0 1 2 0,-2-2-1 0,3 0 0 0,1-2-1 16,-2 1-2-16,2-1-2 0,-2-1-1 0,2 0-3 0,-3-3 0 0,11-2-10 15,-12 3 7-15,6-2-3 0,1-6-18 0,-1 6 13 0,-6 1 0 0,6-3 1 0,-6 3 0 16,9-8-9-16,-7 8 14 0,-2 1 0 0,2 0 1 0,2 0 0 0,-6 0 0 0,6 2 1 0,-6 0 1 15,5-1 2-15,-1 2-1 0,-2 0 2 0,-2 1 0 0,4 1 1 0,-2-2 1 16,2 1 1-16,0 1 1 0,-2 0 1 0,2 0 1 0,-2 0 2 0,3 0 2 16,-1 0 1-16,-2 0 2 0,2 0 1 0,2-2 1 0,-2 0 3 0,-2 2 3 15,7-1 2-15,-3-3 1 0,-4 3 2 0,6-3 3 0,-6 1 2 0,4-2 1 16,-1 2 2-16,1-2-1 0,-2-1 1 0,0 2 2 0,2-3-1 0,-4 2 1 0,2-2-2 16,3 2-1-16,-7 0-1 0,6 0-1 0,-6 0-1 0,4-5 22 0,-4 3-27 0,0 4-1 15,0-1-2-15,0 0-3 0,0-1-2 0,0 0-1 0,-4 2-3 0,4-2-3 0,-6-4 2 16,4 4-9-16,-3 2-5 0,1-7-25 0,-2 3-1 0,4 4-13 0,-2-2-14 15,0 0-19-15,-2-3-148 0,1 2 56 0,3 1-44 0,-2 2-47 16,2-2-66-16,-6-3-536 0,8 3 365 0,-2 2-15 0</inkml:trace>
  <inkml:trace contextRef="#ctx0" brushRef="#br1" timeOffset="205287.03">15522 11826 317 0,'0'-2'526'0,"0"0"6"0,-2-2-79 0,2 4-123 0,0 0-78 0,0 0-57 16,0 0-32-16,2 0-18 0,-2 0-11 0,4 0-9 0,-2 0-8 0,6 0-7 0,-1 2-3 16,-1 0-2-16,4 0-1 0,1 0 0 0,1 1-2 0,-2-2-2 0,7 2-3 0,-3 1-7 15,-1 1-5-15,3 0-8 0,1 0-5 0,-1 1-5 0,1 1-7 0,-1 0-2 0,1 1-5 0,-1 1-5 16,-1 1-2-16,1 0-2 0,1 0-2 0,-5 1-1 15,3 1 2-15,-3-1 2 0,-1 1 2 0,3 2 3 0,-6-1 3 0,3 2 2 0,-1 0 1 0,0 0 0 16,-3 0 0-16,-1 0 0 0,-2 1-1 0,2 1 0 16,-2-2-2-16,-4 2-3 15,0 1-2-15,0-1-6 0,-4-1-5 0,2 3-8 0,-2-3-11 16,-6 1-14-16,3 0-17 0,-3 1-18 0,0-1-22 0,-3 0-22 16,-1-1-26-16,-3 1-26 0,5-1-29 0,-9 1-27 0,5-2-30 15,-1 2-29-15,-4-2-35 0,5 0-42 0,-7-2-52 0,3 1-61 16,1-1-78-16,-2-1-85 0,5-3-33 0,-5 0-5 0,4-1 9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0T12:22:2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8855 0,'0'18'78,"0"-1"-78,0 1 16,0 0 0,0 17-16,0 0 0,0 0 15,0-17-15,0 0 16,0-1 0,0 1-16,0 0 15,0 17-15,0-17 16,0-1-16,0 18 31,0-17-15,0 17 15,0-17-31,0 0 172,0 17-141,35-17-15,-35-1-1,18 1 1,-18-1 31,17 1-32,-17 0-15,0-1 16,0 19 0,0-19 15,-35-70 78,35 18-93</inkml:trace>
  <inkml:trace contextRef="#ctx0" brushRef="#br0" timeOffset="1310.64">4533 8820 0,'18'0'63,"-1"0"-63,19 0 62,-19 0-46,36 17 171,-53 1-124,18 17-48,0-17 1,17 17-16,-18 18 16,1-35-1,0-1 16,-1-17-31</inkml:trace>
  <inkml:trace contextRef="#ctx0" brushRef="#br0" timeOffset="2164.13">4798 8837 0,'-18'0'78,"0"53"-62,1-35-16,-54 88 31,71-89 0,-17 1 173,17 0-189</inkml:trace>
  <inkml:trace contextRef="#ctx0" brushRef="#br0" timeOffset="6183.76">5098 8344 0,'17'0'109,"-17"17"-93,0 36-16,0-35 31,0-1-15,0 1 374,0 0-390</inkml:trace>
  <inkml:trace contextRef="#ctx0" brushRef="#br0" timeOffset="8010.94">6174 7126 0,'0'36'62,"0"-1"-46,0-17-16,0 17 16,0-17-16,0 34 15,0-34-15,0 17 16,0 1-1,0-1-15,0-17 16,0-1 0,0 18-16,0-17 15,0 0-15,0 17 16,-18 0 0,18-17-1,0 0 1,0 17 15,-18-17-15,18-1-1,0 18 110,0-17-109,0 0 31,0 17-32,0-17 17,0-1-1,0 1-15</inkml:trace>
  <inkml:trace contextRef="#ctx0" brushRef="#br0" timeOffset="9182.2">6403 7779 0,'18'0'16,"-1"18"-1,-17-1 1,0 1 15,0 123 0,0-70-31,0-18 16,0-1-16,0 1 16,0 18-16,0-18 15,0-35-15,0-1 16,0 18 0,0-17-16,0 53 31,0-36-16,0-17-15,0-1 16,0 36 0,0-18-16,0-17 15,0 0-15,0 17 32,0-17-32</inkml:trace>
  <inkml:trace contextRef="#ctx0" brushRef="#br0" timeOffset="10957.12">7620 6597 0,'-18'0'16,"18"36"0,0-19-1,0 1-15,18-1 16,0 36 0,-18-35-16,17 0 15,1 35-15,-18-36 16,0 1-16,0-1 15,0 36-15,35 0 16,-35-35-16,0 35 16,18-53-16,-18 35 15,0 0-15,0-17 16,0 17-16,0-17 16,0 0-1,0-1-15,0 1 16,0 0-16,0-1 15,0 1-15,0-1 63,0 1-63,0 0 16,0-1-16,0 1 31</inkml:trace>
  <inkml:trace contextRef="#ctx0" brushRef="#br0" timeOffset="12030.71">7585 6633 0,'17'0'156,"-17"17"-141,18-17 1,17 35 0,-35-17 156</inkml:trace>
  <inkml:trace contextRef="#ctx0" brushRef="#br0" timeOffset="12461.68">7602 6456 0,'0'18'16,"0"-1"-16,0 36 15,-35 0 1,-18 18 0,18-1-16,17-17 0,18-17 15,-17-19-15,17 36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1:59:0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1323 0,'0'-17'94,"18"17"-79,-1 0-15,1 35 16,17-17-16,0 17 31,54 35-15,-1 1 0,-35-36-16,0 0 15,0 1-15,88 87 31,-106-105-31,88 88 16,-17 17 0,-53-70-1,0 18 1,18-18-16,-71-18 16,35 0-16,0 18 15,18 18-15,18-1 16,-18 1-16,17 17 15,1-35-15,-36-18 16,106 106 0,-53-88-16,0 18 15,1-1-15,-1 1 16,88 52 0,-70-52-1,106 70-15,-71-71 16,-18 19-16,1-1 15,17 35-15,0-17 16,18 18 0,141 105-1,-142-123-15,1 17 16,-18-17-16,18 35 16,0-35-16,158 141 15,-140-141 1,-1 17-16,0-17 15,1 18-15,-1-19 16,1 1-16,175 106 16,-158-106-1,-17 0-15,193 123 16,-176-123 0,0 17-16,0 1 15,0-19-15,-17 1 16,-1-17-16,0 34 15,1-17-15,-1 17 16,18 18-16,0 1 16,18-1-16,17 0 15,36 17-15,-18 1 16,35 35-16,-35-53 16,247 230-1,-53-54 1,-194-140-1,176 158-15,-211-176 16,-1 17 0,142 124-1,18 17-15,-195-176 16,0 18 0,160 141-1,157 159 1,-193-159-1,-141-142 1,141 124 0,-18 18-1,-158-176-15,17 35 16,0-1-16,-18 1 16,1-18-16,-18 0 15,17 0-15,106 177 16,-140-195-1,122 160 1,-123-160-16,1 36 16,16-36-16,-34 18 15,0-17 1,-1-1-16,1 1 16,-1-18-16,1 35 0,35-18 15,-36 1 1,1-18-16,-1 17 15,71 142-15,-88-124 16,36 17 0,16 160-1,-52-142-15,0-17 16,18 0-16,-18 0 16,0-1-16,0-17 15,52 142 1,-52-160-16,0-17 15,0-35-15,-18 17 16,1-18 0,-19 1-16,1-36 0,0-17 15,-1 17-15,1-17 16,-18-1 15,0 1-31</inkml:trace>
  <inkml:trace contextRef="#ctx0" brushRef="#br0" timeOffset="45159.8">7655 1553 0,'-17'0'16,"-19"17"0,36 1-1,-17-1 17,-1 1-32,18 17 15,0-17-15,0 17 16,0 1-16,0 16 0,0-34 15,0 70 1,0-70 0,0 17-16,0 18 15,0-35-15,0 17 16,0 36-16,0-54 0,0 19 16,35 16-1,-35-34 1,0 17-16,36 18 15,-36-35 1,17-18-16,-17 35 16,18-17-16,0-1 15,34 19 1,-34-1-16,0-35 16,17 18-16,18-1 15,-35-17-15,52 36 16,-17-36-16,0 0 15,0 0-15,-18 0 16,0 0 0,1 0-16,17-36 15,-36 19-15,1-1 16,-18 0 0,18-17-16,-18 0 31,0-18-31,0 35 15,0 1-15,0-19 16,-36 1-16,36 0 16,-17 17-16,17-17 15,-18-18-15,0 18 16,18-1 0,0-16-16,-17 52 15,17-18-15,0-17 16,0 17-16,-36-17 15,19 17 1,17 0 0,-18-17-16,1 17 15,-1-17 1,0 18 0,1-19-16,-1 19 15,0-1 1,-35-17-16,18-1 15,18 36 1,-36-35 0,53 18-1,-18-19-15,-17 36 16,-1-17 0,19-1-16,-36 18 46,35 0-46,1 0 16,-1 0-16,0 0 16,1 0-16,-19 0 62,19 0-62,-1 0 16,0 0-16,18 35 15,-17-17-15,17 17 16,-18 0-16,18-17 16,-17 17-1,17 1 17,-18 34-32,18-52 15,0 17 63,0-17-62</inkml:trace>
  <inkml:trace contextRef="#ctx0" brushRef="#br0" timeOffset="48219.95">12859 3422 0,'7196'-317'812,"-7143"317"-812,124-18 16,-19 0 0,-52 1-1,-35-1-15,17 1 16,-17 17-16,17 0 15,-35 0 1,0 0-16,0 0 0,-1-18 16,-16 18-16,-1 0 15,-17-18-15,35 18 32,-1-17-32,1-1 15,18 18 1,-18 0-1,0 0 1,-18-18-16,0 18 16,1 0-16,17 0 15,-1 0-15,-16 0 16,17 0-16,17 0 16,1 0-16,-1 0 15,1 0-15,-18 0 16,0 0-16,0 0 15,35 0-15,-18 0 16,36 0-16,-35 0 16,17 0-16,18 0 15,-18 0-15,35 0 16,-34 0-16,34 0 16,1 0-16,-36 18 15,18 0 1,-36-18-16,1 17 15,17 1-15,-18 0 0,1-18 16,0 0 0,-1 0-16,-17 0 0,53 0 31,-53 0-31,0 0 0,-18 0 16,0 0-1,54 0-15,-54 0 16,-18 0-1,36 0-15,-17 0 16,17 0-16,-36 0 16,1 0-16,-1 0 15,19 0-15,-1 0 16,0 0 0,1 0-16,-19 0 15,1 0-15,-1 0 16,54 0-1,-36 0-15,18 0 16,-18 0-16,1 0 16,17 0-1,35 0-15,-53 0 0,0 0 16,18 0-16,-35 0 16,0 0-1,17 0 1</inkml:trace>
  <inkml:trace contextRef="#ctx0" brushRef="#br0" timeOffset="63417.05">12330 600 0,'0'18'46,"0"-1"-30,0 1-16,0 0 16,0-1-1,0 1-15,0 0 16,0-1 0,0 1-16,0 17 31,0-17-31,0 17 0,0-17 15,0 17 1,0-17 0,0 17-16,0-18 15,0 54 1,0-36-16,0 18 16,35 35 15,-18-52-31,19 70 15,-36-71-15,0 0 16,35 18-16,-17-35 16,17 70-1,0-18-15,-35-52 16,71 88 0,-54-89-1,1 19-15,-18-19 16,35 36-16,1 18 15,-19-36 1,1-17-16,0-1 16,17 1-1,-18 35-15,1-18 16,0-17-16,17 17 16,-17 18-16,17-18 15,0 18 1,-35-35-16,36 0 15,-1 17 1,-18 0-16,19 0 16,-19-17-16,36 17 15,-53-17 1,71 17 0,-54 1-1,19-36 1,-19 35-16,19-18 15,-1 1 1,-17-18-16,34 35 16,1-17 15,18 35-15,17-35-1,0 17 1,-35-18-16,18 1 15,-18 0 1,-18-1-16,-17-17 0,-1 0 16,36 18-1,-35-18-15,17 18 16,36-18 0,-36 0-1,-17 17-15,-1-17 16,1 18-16,17-18 15,-17 0-15,-1 0 16,19 18 0,-19-18-16,1 0 0,17 17 15,36 1 1,-36-18 0,0 0 15,-17 0-31,17 17 15,-17-17 1,0 0-16,-1 0 16,18 0-16,-35 18 15,18-18-15,35 35 16,-18-35 0,-35 18-1,18-18-15,0 0 16,-1 18-16,1-18 15</inkml:trace>
  <inkml:trace contextRef="#ctx0" brushRef="#br0" timeOffset="68928.05">27129 7761 0</inkml:trace>
  <inkml:trace contextRef="#ctx0" brushRef="#br0" timeOffset="77804.31">16104 812 0,'0'17'359,"0"1"-343,0 0 15,0 17 94,0-17-109,0 17 921,0-18-858,0 1 124,0 0-188,0-1 32,0 1 203,0 0 125,0-1-234,0 1-1,0 0 220,0 17-298,0-18 1,0 1-32,18-18 0,-18 18 1,18-1-17,-18 1-15,0 0 16,17 17-1,-17-17 1,0-1-16,18 1 16,-18 0-1,17 17 1,-17-18 15,0 19 0,18-1-15,-18-17 0,0-1-1,0 1 1,18-18 0,-18 18-1,17-1 1,-17 18-16,0 1 15,18-36 1,0 17 0,-1 36-1,-17-35 1,18 0 0,0-1-1,-18 18 1,17 1-1,-17-1 1,36 18 0,-36-35-1,0-1 1,17 1 0,1 0-1,-18-1-15,0 18 31,35-17 1,-17 0-1,-1-18-15,1 17-16,-18 1 15,0 0-15,0-1 0,18-17 16,-1 36-1,1-19 1,0 1 0,-18 17-1,35 0 1,-18-17 0,19 17 15,-19-35-16,19 36 1,-19-19 0,36 18-1,-35-17 1,0-18 0,-1 35-1,36-17 1,-35-18-1,-18 18-15,17-18 16,19 35 0,-19-17-16,1-1 0,0-17 15,-1 0-15,-17 18 16,18-18-16,35 18 16,-36-1-1,36 36 1,18-35-1,-36-1 1,18-17 15,-35 18-15,17 17 0,0-17-16,-17 17 31,52-17-16,-70-1-15,36 1 16,-19 0 0,19-18-1,-1 35 1,-17-35 0,17 18-1,-18-1-15,1-17 16,0 18-16,-1-18 0,19 35 15,-1-35 17,-17 18-17,17-18-15,-18 0 16,1 35-16,17-17 31,1-18-15,-19 17-1,1 1 1,17-18 31,-17 18 0</inkml:trace>
  <inkml:trace contextRef="#ctx0" brushRef="#br0" timeOffset="81160.82">19808 459 0,'0'18'109,"18"-1"-93,-18 1 15,18-18-15,-18 35-1,0 0 1,35-17-16,-17-18 16,-18 35-1,0-17 1,0 17-1,17 1 1,1-19 0,0 36-1,-1-35 1,1 17 0,-18-17-1,0 17 1,17-17-1,-17-1 17,18 54-17,0-54 1,-18 36-16,17-35 16,19 17-16,-1 53 15,-35-52 1,35 52 15,-17-88-31,17 35 16,-35 0-1,35 18 1,-35-35 0,0 17-16,53-17 15,-53 0-15,18-1 16,17 54-1,-17-71 1,0 35 0,-18-17-16,0-1 15,35 36 1,0-53 0,0 35-1,-17 1 1,17-19-1,-17 19 1,17-1 0,-17 0-16,17 1 31,18-1-31,-35 0 16,35 0-1,-18 18 16,0-17-15,18-1 0,-35-18-1,-1 19-15,1-36 16,17 53 15,1-36-15,-1 19-1,-18-36 1,1 17 0,17 1-16,-17-18 15,17 17 1,-17 19-16,17-1 31,0-17-15,18 17-1,-17-17-15,17 17 32,0-17-17,-1-1-15,-34 1 16,17-18 0,1 35 15,-19-17-31,1-18 15,17 0 1,0 0 0,-17 0-16,17 17 15,-17-17-15,0 0 0,17 0 32,-17 18-1,-1-18-16,1 0 1,0 0-16,-1 0 16,1 0 31,-1 0-32,-17 18 1,18-18-1</inkml:trace>
  <inkml:trace contextRef="#ctx0" brushRef="#br0" timeOffset="88697.5">23283 3369 0,'18'-53'188,"0"18"-172,35-18-16,-36 0 15,18 18-15,-35 0 16,36-36-16,-19 54 15,19-54 1,-19 53-16,36-35 16,-18-17-1,-35 52-15,18 1 16,0-1-16,17-35 31,0-17-15,18 34-16,-53 19 0,71-36 15,-71 35-15,70-35 32,1 0-17,-53 18 1,17 0 0,0-18-1,0 0 1,1 0-1,34 0 1,-52 35-16,35-35 16,0 18-1,17-18 1,-52 36 0,35-19-1,-36 19-15,36-36 16,0 17-1,-17 1 1,-1-18 0,53-35 15,-17 35-15,-36 53-1,-18-35-15,19 0 16,-19 17-16,1 0 0,17 1 15,-35-1 1,36-17-16,-19 17 16,18-17-1,-17 17 1,17-17 0,-17 17-1,17 1 16,-35-19-15,36 19-16,-19-19 16,19 1 15,-19 18-15,-17-1-16,0-17 15,18 35-15,-1-18 16,19-53-1,-19 54 17,1 17-32,0-35 15,-1 17-15,1-17 16,17 35 0,-17-18-1,-1-17 1,1 35-16,-18-36 15,18 19-15,-1 17 16,1-35 0,0 17-1,-1 18-15,1-35 16,0 17 0,-1 0-1,1 1-15,-18-1 16,35-17-1,0-1 1,1 19 15,-19-18-31,19-1 32,-36 19-17,17 17 16,1-18-31,-18 0 16,18 18 0,-18-17 15</inkml:trace>
  <inkml:trace contextRef="#ctx0" brushRef="#br0" timeOffset="-211425.35">8167 529 0,'17'0'109,"54"0"-93,-18 18-16,0-18 0,35 0 15,-17 18-15,34-18 16,-69 0-1,105 0 1,-35 0-16,-18 0 16,0 0-16,18 0 15,-18 0-15,18-18 16,0 18-16,-18-18 16,-18 1-16,36 17 15,-35 0-15,35-18 16,-18 18-16,18-17 15,-18-1-15,141 0 16,-123 18 0,18-17-16,-1-1 15,-17 0-15,0 18 16,17 0 0,195 0-1,-124 0 1,-88 0-1,105 0 1,-105 0-16,106 0 16,176-35 15,-124 17-15,-158 18-16,18 0 15,-19 0-15,142 0 31,-123 0-31,-1 0 0,-34 0 16,52 0-16,70 0 16,36 0 15,-106 0-31,0 0 16,18 0-16,-18 0 0,18 0 15,229-17 1,-194-1-1,-17 1-15,175 17 16,54 0 0,-230 0-1,230 0 1,-35 0 0,175 0 15,-158 0-31,18-36 15,-18 1 1,-70 17 0,123-17 15,-336 35-15,1-18-16,0 1 15,88-18 1,-70 17-16,-54 18 15,18-18-15,177 1 16,-124 17 0,18-18-16,158-17 15,36 35 1,-159 0 0,0 0-16,-35 0 15,35 0-15,-18 0 16,18 0-16,-35 0 15,17 0 1,-17 0-16,0 0 16,0 0-16,17 0 15,124 0 1,-18 0 0,71 0-1,0 0-15,-212 0 16,0 0-1,-35 0-15,-18 0 16,194 0 0,-105 0-1,-107 0 1,142 0 0,-159 0-1,0 0-15,35 0 16,-53 0-1,0 0 17,1 0-32,-19 0 15,1 0 1,0 0 15,17 0-15,-17 53-1,52 88 1,-70-53-16,35-18 16,-17-34-16,0 52 15,-18-35 1,0-18-16,0 36 16,17 35-1,-17 17 1,0-88-1,0 1-15,0 16 16,0 19-16,0 264 47,0-264-31,0-1-16,0-17 15,0 35 1,0-35-16,0 0 15,0 18 1,0-18-16,0 0 16,0 70-16,0-52 15,18 105 17,0-70-17,-18-18 1,0 18-1,0-71-15,17 18 16,-17 18 0,0-54-16,0 19 15,0 16 1,0-16 0,18 17 15,-18-18-31,0 18 31,0-36-15,0 1-1,0 0 1,0 17 0,0-17-1,0-1 1,-53 1-16,18 0 15,-71-1 1,53 1 0,-71 0-16,-52-1 0,0 18 15,-36-17-15,-35 0 16,-264 17 0,-19 36-1,301-54 1,0 1-16,-230 17 15,89 0 1,-195 1 0,230 17-1,0-18 17,194-35-32,-141 17 15,105 1-15,36 0 16,-18-18-1,1 0-15,-19 0 0,1 0 16,-18 0 0,0 0-16,17 0 0,-193 0 31,176 0-31,-176 0 31,193 0-31,18 17 16,-17 1-16,-177 0 15,142-1 1,-213 1-16,248 0 16,-18-18-16,0 0 15,-247 0 1,159 0 15,-18 0-31,-18 0 16,159 0-1,1 0-15,-230 0 32,17 0-17,1 0 1,-1 0 0,195 0-16,17 0 15,1 0-15,-19 0 16,18 0-16,18 0 15,-264 0 1,281 0 0,-52 0-1,88 0-15,-54 0 16,1 0 0,-17-18-1,87 18 1,0 0-16,1-18 15,-36 1 1,18 17-16,-18-18 0,0 0 16,18 1-1,-106-19 1,88 19-16,36-1 16,-89 1-1,-53-1 1,124 0-1,17 18-15,-52 0 16,70 0 0,-35 0-1,70 0-15,-17 0 16,17 0-16,-70 0 16,-35 0-1,-989-70 235,1095 17-234,-1 35-16,18-17 15,-18 17 1,1-35-16,17 18 16,0-71-1,0-17 1,-35-54 0,17 72-1,18 69 1,-18-34-16,18 17 15,0 0-15,-17 0 0,17-53 16,-36-17 0,19 87-1,17-17-15,0 18 16,-36-88 0,1-18 15,18-1-16,-19 90 1,36-37 0,-35 19-1,35 17-15,-18 18 16,18-18-16,-35-53 16,17 35-1,1 36 1,17-18-16,0 35 15,0 1-15,-18-36 16,18 18-16,-18-18 16,18 35-1,0-35 1,0 36-16,-17-1 0,17-17 16,0-18-1,0 17 1,0-16-1,0 16 1,0-17 0,0 36-1,0-1 1,0 0 15,0-17-15,0 0-1,0 17 17,0 1 15,0-1-32,0 0 1,0 1-1</inkml:trace>
  <inkml:trace contextRef="#ctx0" brushRef="#br0" timeOffset="-208887.44">11448 600 0,'0'18'47,"0"35"-47,0-18 15,17 35-15,-17-34 16,18 34 0,17 248-1,-35-230 1,0 18-16,0-36 15,0-17 1,0 0-16,0 18 0,0 35 16,0 35-1,0-18 1,0-70 0,0 18-16,0-18 15,0 17-15,0 54 31,0-72-31,0 72 16,0-71 0,0 0-16,0 0 15,0 35 1,0-53-16,0 18 0,0 0 16,0-18-1,0 1-15,0-1 16,0 0-1,0 0-15,0 1 16,18-19-16,-1 19 16,1-1-16,0 18 15,-18-18 17,17 18-17,-17-18 1,0 1-1,0-19 1,0 1 0,0-1-16,0 1 15,0 0 1,0-1 125,0 1-126,18-18-15,0 18 16,17-1-1,0-17-15,36 0 16,35 18-16,35-18 16</inkml:trace>
  <inkml:trace contextRef="#ctx0" brushRef="#br0" timeOffset="-168619.89">12559 724 0,'0'35'172,"0"-18"-157,0 1 1,0 0-16,0 17 16,0 0-1,0-17 1,0 17-1,0-17 32,18-1-31,-18 1-16,17-18 16,1 18-1,-18-1 1,0 1-16,0 35 31,17-18-15,-17-17-1,18-18 1,-18 35 15,18-17-15,-18 17-1,0-17 1,17-1 0,1 19 15,0-1-15,-18-17-16,17-1 15,-17 18 1,18-17-1,-18 0-15,35-18 16,-35 53-16,0-36 16,18 1-1,-18 0 1,17-1-16,19 36 16,-36-18-1,35-17 1,-35 0-1,0-1-15,18 19 16,-18-19-16,17 1 16,19 70 15,-1-70-15,-17 35-1,-1-36 1,-17 1-16,35 52 15,1-17 1,-1 36 0,0-37-1,36 19 1,-54-18 0,19 0-16,-1-18 15,18 36 1,0-18-1,-18 0-15,18 17 32,0 1-17,-18-36 1,18 0 0,0 18 15,-35-35-31,17 17 15,0 0 1,-17-35-16,52 18 16,-52 0-16,17-1 0,1 1 15,-19-1-15,1 1 16,123 35 0,-88-53-1,-18 35 1,71-17-1,-88 0 17,35-18-32,-36 0 15,36 17 1,-18 1-16,18 0 16,18-18-16,-53 0 15,34 0 1,-34 0-16,17 0 15,-17 17-15,0-17 16,-1 35 0,1-35 15</inkml:trace>
  <inkml:trace contextRef="#ctx0" brushRef="#br0" timeOffset="-167272.6">16104 776 0,'18'0'16,"-18"53"-16,0-17 15,0-1 1,0 0-16,18 0 15,-18 1 1,17-1-16,-17-17 16,18 35-16,-18-18 15,0 0-15,53 53 32,-18 18-17,-17-18 1,17 1-1,-17-19 1,17-35 0,-35 18-1,35 0-15,-17 0 16,52 18 0,-52-1-16,35-34 15,0 34 1,17-17-1,1 18 1,17-19 0,18 19-1,53 0 1,-36-1 15,-105-52-31,35-18 0,35 35 16,-53-17-1,0-18-15,18 0 16,36 35 0,-72-35-1,19 18 1,-1-18 0,-18 17-16,19-17 0,34 0 15,-17 18 1,-35-18-1,70 35 1,-17-17 0,17-1-1,-53 1 1,-17-18 0</inkml:trace>
  <inkml:trace contextRef="#ctx0" brushRef="#br0" timeOffset="-165673.12">19791 547 0,'0'18'16,"17"17"0,-17 71-1,18-18 1,-18-53-16,18 36 16,-18-53-16,17 17 15,1 18-15,-18-18 16,18 0-16,-1 18 15,-17-18-15,36 54 32,-19-89-32,18 35 15,-17 36 1,35 17 0,-18-18-1,1 36 1,87 35 15,-52-53-15,-36-35-16,-17-17 15,52 34-15,-17-17 16,71 88 15,-54-70-15,18 35-1,0-36 1,36 1 0,-89-36-1,0-17 1,-17 17-16,53-17 16,34 34-1,-69-52-15,34 36 16,-17-19-16,18 1 15,-36-18 1,-17 0-16,17 0 16,-17 18-16,-1-18 15,1 17 32,17-17 31,-17 18-78,-1 0 16,1-1 0,17-17-1</inkml:trace>
  <inkml:trace contextRef="#ctx0" brushRef="#br0" timeOffset="-160184.5">12841 847 0,'0'53'94,"0"-18"-78,0 0-16,0 36 15,0-53-15,18 70 16,-1-35-16,1 0 16,-18-18-1,0 0-15,18 1 0,35 87 32,-18-35-17,18 53 1,0-70-1,0 17 1,-18-35 0,18 0-16,-36 0 15,36-18-15,18 36 16,17 17 0,-53-53-1,54 18 1,-19 0-1,54 35 17,-54-35-32,-17 0 0,88 18 15,-88-36 1,18-18 0,17 54-1,35-36 1,-52 1-1,17-19 1,0-17 0,18 18 15,-88-18-31,17 17 0,-17 1 16,-1-18-1,19 0 1,-1 18-16,18-1 31,-18 1-15</inkml:trace>
  <inkml:trace contextRef="#ctx0" brushRef="#br0" timeOffset="-158467.28">15981 724 0,'0'17'32,"17"1"-17,-17-1-15,0 19 16,0-1-1,18 0-15,-18-17 16,0 0-16,0 17 16,0 0-1,18-17-15,-18-1 16,17 36-16,1-35 16,0 35-16,-1-18 15,-17 0 1,0 1-1,18-19 1,-18 1-16,35 35 16,-17 17-1,17-17 17,-35 0-32,18 18 15,-1-36-15,19 71 31,-1-53-31,0 35 16,1-35-16,-19 0 16,18-18-1,-17 0-15,17 36 0,1-18 16,34 70 0,-17-52-1,0-36 1,-18 18-16,18 0 15,-35-53-15,17 35 16,18 18 0,35-35-1,-17 17 1,52-17 0,-87-1-1,-1-17 1,18 0-1,35 18 1,-53-18 0,0 0-16,36 18 15,17-1 1,-17 19 0,17-19-1,-17 1-15,-54 0 16,71-1-1,-52 1 1,-1-18-16,-17 17 16,52 1-1,18 17 1,-17 1 15,-53-19-15,-1 1-1</inkml:trace>
  <inkml:trace contextRef="#ctx0" brushRef="#br0" timeOffset="-156512.68">19632 653 0,'18'0'16,"-18"18"-16,0-1 15,0 1-15,0 0 16,17 52-16,1-35 16,0-17-16,-18 53 15,35-36 1,-17 35 0,17-34-1,-35 52 1,0-71-1,17 36 1,1-35-16,-18 53 16,53 17-1,-53-53 1,18 0-16,-1 18 16,36 18-1,-35-36 1,35 89-1,0-36 1,-18 18 0,36-36-1,-1 89 17,1-89-17,-18 19 1,17-1-1,-52-71 1,-1 19-16,19-19 16,17 19-1,-53-19 1,17-17-16,19 0 16,16 36-1,107 34 16,-106-70-15,18 18 0,-1-1-16,-35-17 15,1 18-15,-19-18 0,19 0 16,-19 0 0,36 18-1,-35-18-15,-1 17 16,19 1-1,34 0 1,19-1 0,16-17-1,-34 0 1,-18 0 0,-18 0-16,-17 18 15,-1-18 16,1 0-15,0 0 31,-1 0-31</inkml:trace>
  <inkml:trace contextRef="#ctx0" brushRef="#br0" timeOffset="-148285.78">7849 1359 0,'-17'0'0,"-1"0"16,0 0 0,-17 0-16,17 0 15,1 0 1,-54 0-1,54 0 1,-19 0 0,-69 70-1,87-70 1,-17 35-16,-18 54 16,35-54-1,0 0-15,18 18 16,0-35-1,0 17-15,-17 53 16,17-53-16,0 89 16,0 52 15,0-158-15,0 17-16,0 0 15,17 36 1,19 0-1,-1-36 1,36 18 0,17-36-1,-53-17-15,53 0 16,-35 0-16,53 0 16,-35-35-1,-36 17-15,0 1 16,-17 17-16,17-53 15,36-18 17,-54 1-17,-17 52 1,0 1-16,0-36 0,0 17 16,0 19-16,0-1 15,0-70 1,-35-36 15,35 107-15,-53-71-1,35 52-15,1-34 16,-1 34 0,0 36-16,1-35 0,17 18 15,-18-1 1,-17-17-16,17-1 31,1 1-31,-1 35 0,0-18 16,1 18-1,-1-17-15,-17-18 16,-18 35 0,35 0-16,1 0 15,-1 0-15,0 0 16,1 0-16,-1 0 15,-17 0 1,17 0-16,0 0 31,1 0-31</inkml:trace>
  <inkml:trace contextRef="#ctx0" brushRef="#br0" timeOffset="-145896.3">12612 529 0,'17'0'140,"-17"18"-124,18 0-16,-18-1 16,0 19-1,18-1 16,-18-17-31,0 35 16,0-36 0,0 54-1,0-36-15,0 0 16,17 36 15,-17-54-31,0 1 16,0 17-16,18 36 15,-18-36 1,18 18-16,-1 0 31,-17 0-15,0-35-16,0-1 0,18 1 16,0 17-1,-1 18 16,-17 18-15,53-54-16,-53 19 16,18-1-1,17 0-15,-35 0 16,18 18-16,-1-35 16,19 17-16,-19 18 15,19 0-15,-1-18 16,18 36-16,0-18 15,0 35 1,52 18 0,-87-71-1,35 0-15,0 18 0,-36-35 16,19 17-16,17 18 16,-36-35-16,19 17 15,-19-17 1,18 35-16,1-36 15,70 71 17,-71-70-32,-17 17 15,-1-35-15,36 53 32,0-17-32,-18-1 15,1-18-15,-1 1 16,0 0-1,71 35 1,-53-36 0,0 1-16,-18 0 0,36-1 15,-54-17 1,36 35-16,0-35 16,35 18-1,-52 0-15,16-1 16,1 19-1,-17-19 1,17 19-16,-18-36 16,0 53-16,0-53 15,-17 17-15,0 1 16,-1-18 0</inkml:trace>
  <inkml:trace contextRef="#ctx0" brushRef="#br0" timeOffset="-144375.08">16140 882 0,'17'18'16,"-17"0"0,18 34-16,-1 1 31,19 36-15,17-54-16,-36 18 15,1-18-15,0-17 16,17 52-1,-17-52-15,-1 35 16,18 0-16,-17 0 16,35 35-1,0-18-15,35 71 16,0-17 0,18-1-1,-53-87 1,-18-1-16,54 53 15,-37-17 1,1-36 0,18 18-1,17-18-15,-70-17 16,-1-1 0,1-17-16,0 0 15,17 18 16,-17-18-15,-1 18 0,1-1-16,-1-17 15,19 0 1,34 0 0,-17 0-1,35 0 1,1 0-1,-72 0-15,19 0 16,34 0 0</inkml:trace>
  <inkml:trace contextRef="#ctx0" brushRef="#br0" timeOffset="-143316.22">19773 847 0,'0'18'16,"0"-1"0,18 1-16,17 35 15,-35 0-15,35-18 16,18 36 0,-17-19-16,-1 1 0,0 0 15,-17-17-15,105 87 16,-70-35-1,-18-52 1,-35-19-16,53 36 16,-17 0-1,-1-35-15,0 17 16,-17 0 0,17-17-16,53 52 15,-35-17 1,18-17-16,-18-19 15,70 71 1,-70-70-16,0 17 16,18-17-16,-54 0 15,71-1 1,-52-17-16,-19 18 16,1-18-16,35 18 31,-18-18-31,-17 0 15,17 17 1,-17-17-16,17 18 16,-17-18-1,52 0 1,-52 0 0,-1 0-1,1 0 1,0 0-1,-1 0 1</inkml:trace>
  <inkml:trace contextRef="#ctx0" brushRef="#br0" timeOffset="-139759.75">23495 3299 0,'0'-18'156,"0"1"-140,0-1-1,18 0-15,-1-17 16,19-18-16,-19 35 15,18-17-15,18-35 16,-35 34-16,17 1 16,36-53-1,-71 70-15,17-17 16,1 17-16,17-17 16,-17-18-1,17-17 1,1 17-1,17-18 1,35-35 0,-53 0-1,36 36 17,-19 17-17,-16-35-15,-1 52 16,-35 19-1,35-18-15,1-1 16,-1 1 0,0 0-1,0-18-15,-17 35 16,53-35-16,-36 18 16,35-18-16,19-18 15,-54 54 1,-17-18-16,17-1 15,-35 19 1,35-1 0,-17 0-16,-18 1 15,17-1 1,-17 0 0,18-17-16,0 35 0,-1-35 15,1 35-15,-18-18 16,18 18-1,-1-35 1,-17 17-16,0 1 16,35-19-16,18-34 31,-35 35-31,-18-1 16,35 19-1,-35-36-15,18 17 16,0 1-1,-18 18 1,17-19 0,-17 19-1,36-54 17,-19 53-17,1 1-15,35-71 16,-36 52 15,54 1-31,-53 17 16,-18-17-1,17 35-15,-17-18 16,35-17 0,-35 0-1,18 35 1,0 0-16,-18-18 15,17 1 48</inkml:trace>
  <inkml:trace contextRef="#ctx0" brushRef="#br0" timeOffset="-29405.26">7285 4093 0,'0'17'15,"17"1"1,1 17-16,-18 36 16,0-18-1,0-18-15,0 88 16,0 1-1,0 70 1,0-106-16,0 35 16,0 19-1,0-1-15,0 0 16,0 0-16,0 18 16,0 193-1,0 1-15,0-159 16,0 0-16,0 177 31,0-213-31,0 36 16,0 159-1,0 18 1,0 228 0,0-175-1,0-1 1,53-17-1,-53-36 1,18-176 0,-18-17-16,0 17 15,17 17-15,36 424 32,-17-211-17,-36-213 1,17 195-1,18-53-15,-17 141 32,0-230-17,-1-17 1,-17-159 0,0 1-16,0 16 15,0 213 16,0-248-31,0 89 16,18 35 0,-18-106-1,0 1-15,0 122 16,0-87 0,0-1-1,0 18-15,0 159 16,0-141-1,0 17-15,0-17 16,0 0-16,0 17 0,0-35 16,0 142-1,0-54 1,0-88 0,0-53-1,0-17 16,0-18-31,0-18 16,0 0-16,0 0 16,0-17-16,0 17 15,0-17 1,0-36 46,0-17-46</inkml:trace>
  <inkml:trace contextRef="#ctx0" brushRef="#br0" timeOffset="-25426.99">7056 4040 0,'0'0'0,"17"0"16,1 17-1,-1 19 1,1-19-16,0-17 16,-1 0-1,-17 18-15,53-1 16,0-17-1,18 0-15,-1 18 16,-34-18 0,34 0-16,18 0 15,177 0 1,-89 0-16,-17 0 16,17 0-16,1 0 15,-18 0-15,158-18 16,-52 1-1,-1-18 1,-34 35 0,-19 0-1,-105 0 1,-18 0-16,18 0 16,-35 0-16,70 0 31,-18 0-31,1 0 31,87 0-15,-34-18-1,-18 0 1,52 1 15,-123-1-15,-70 18 124,0 0-124,-1 0 0,1 0-1,17 0 1,-17 0-16,35 0 16,-18 0-1,-17 0 1,17 0-16,-17 0 31,-1 0 125,1 0-140,0 35-16,-18-17 16,35 17-1,-18 36 1,-17-1-1,18 18 1,-18-35-16,0 18 16,0 0-16,18 123 15,-1-71 1,1-35-16,0 18 16,-1 18-16,19 122 15,-36-157 1,17 16-16,18 107 15,1 17 1,-19-140 0,1 16-16,0 19 0,-1-1 15,1 1 1,17 140 0,-17-140-16,17 141 15,0-54 1,1 19-1,-19-142 1,1 0-16,0 124 31,-18-124-15,0 53 0,0 18-1,17 17 1,-17 142-1,0-107 1,0-87 0,0 105-1,0 36 1,0 158 0,0-141-1,0 18 1,0 35-1,0 18 1,0-194 0,0 17-16,0-35 15,0 0-15,0 159 16,0 35 15,-17-176-31,17 35 16,-18-18-16,18 36 15,-18 0-15,1-1 0,-1-17 16,-17 159 0,17-176-1,18-19-15,0-17 0,-18 1 16,18 122 0,0-140-1,0-36-15,0 18 16,0-36-16,-17 1 15,17-1-15,-18 89 16,18-88 0,0-1-16,-17-17 15,17 0-15,0 18 16,0-19-16,-18 54 16,0 106 15,1-141-16,-1-1-15,0 89 16,18-89-16,-17 1 16,-19 88-1,36-18 1,0 0 0,0 18-1,0-89-15,0-17 16,0 106 15,0-71-15,0 18-1,0-53-15,0-18 16,0 18-16,0 0 16,0-18-16,-17 1 15,-1-1-15,18 0 16,-17-35 124,-1 0-124,0 0-16,-17-18 16,35-17-16,-35 18 15,17-1 1,-105-35 0,87 35-1,19 18-15,-54-17 16,18 17-16,18 0 15,-18 0-15,0 0 16,-88 0 0,18 0-1,-72 0 1,1 0 0,0 17-1,0 1 1,124-18-1,17 0-15,-71 18 16,72-1 0,-19-17-16,-17 18 15,17 0-15,1-1 16,-71 1 0,88-1-1,0 1-15,0-18 16,-88 0-1,70 18-15,-17-18 16,17 0-16,-17 0 0,-18 0 16,-70 0-1,-18 0 1,35 17 0,53-17-1,1 0 1,52 0-1,0 0 1,17 0 0,1 0-1,18 0 1,-36 0-16,35 0 31,0 0-31,1 0 16,-1 0-16,0 0 15,-17 0 1,-18 0 0,36 0-1,-1-17-15,-17 17 16,-1-18 0,-17 18 15,18-18 78,53-34-93,-18 16-16,70-52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2:40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3863 0,'-18'0'156,"18"36"-156,0-19 15,0 18 1,18 1 0,-18-1-16,18 0 15,-18 1-15,17 69 32,-17-52-32,0-17 15,0-19 1,0 107 15,0-71-31,0-18 31,18 53-15,-18-53-16,0 54 16,0 16 15,0 19 0,0-107-31,0 72 16,0-1-1,0 35 17,0-17-17,0 18 16,0-54-15,0-17-16,0-18 31,0 54-15,0 122 15,0-158-15,0 0-16,0-18 15,0 1-15,0 52 16,0 0 0,0 36-1,-35 17 17,17 17-17,18-34 16,0-71-31,0 0 0,-18 70 32,1 18-17,17 124 32,0-195-47,0 142 31,0-106-31,0-18 16,0-17-16,0 34 16,0-16-16,-18-1 0,18 53 31,0-53-31,0 18 16,-17-18-16,-1 0 15,18 1-15,0 16 16,0-16-16,0-1 15,0 18-15,0-18 16,-18 212 0,18-230-1,-17 1-15,17-1 16,0 71 0,0-88-16,0 0 15,0 53 1,0-53-16,-18 106 31,18-53-15,0 176 31,0-159-32,0-52-15,0 17 0,0 18 16,0-18-16,0 265 47,0-283-47,0 54 15,0-36 1,0-53 0,18 142 15,-18-142-31,17 53 15,1-35 1,-18 124 15,18-125-31,17 54 32,-35-70-32,0 263 46,0-228-30,0-18 0,17 0-16,-17-36 0,0 19 47</inkml:trace>
  <inkml:trace contextRef="#ctx0" brushRef="#br0" timeOffset="4266.55">6032 3775 0,'36'0'125,"-1"0"-109,-17 0-16,-1 18 15,89-18 1,-53 0 0,0 0-16,53 0 15,-18 0 1,53 0 0,-88 0-1,0 0-15,123 0 31,-140 0-31,-1 0 16,53 0 0,-17 0-1,-1 0 17,1 0-1,-1 0 0,1 0 0,-36 0-15,0 0 0,1 0-16,52 0 15,-35 0 16,-36 0 1,1 0-32,0 0 15,-1 0 1,36 0 15,-35 0 0,0 0 188,-1 0-203,1 17 93,0 1-93,-1 0-16,-17 17 15,0 0-15,0 177 47,0-159-47,0 17 16,0-17-16,0 18 16,0-1-1,0 195 16,0-230-15,0 18 0,0-18-16,0 18 0,0 0 15,0-18-15,0 18 16,0-17-16,0 158 31,0-71 0,0-70-31,0 53 16,0 35 0,18-35 15,-1 17-15,-17-52 15,18 105 0,0-123-31,-1-18 16,-17 18-16,0 53 15,18 0 1,0-35 0,-18 105-1,0-105 1,17-1-16,19 159 31,-36-158-31,17 158 31,-17-105-15,0-1 0,18 107 15,-18-178-16,0 1-15,0-17 16,0-1-16,0 0 16,0 0-16,0-17 15,0 35-15,0-18 0,0 106 32,0-88-17,0 88 1,0-17-1,0 70 1,0 159 15,0-230-31,0 89 16,0-18 0,0 106 15,0-141-16,0-89-15,0 71 16,0-17 0,0 176 15,0-230-15,0 71-1,0 0 1,0-70-16,0 158 47,0-158-47,0-1 15,0 18-15,0-17 16,0-18-16,0 70 16,0-17-1,0 71 16,0-107-31,0 71 16,0-17 0,0-36 15,0 18-15,0-71-1,0 0-15,0 54 31,0-72-15,-18 1 78,1-18-63,-1 0-15,-17-35-1,-1 35-15,-17-53 16,-52 17 0,52 19-1,-71-1 1,89 18-1,-18 0-15,-88-18 32,106-17-32,-36 18 15,53 17 1,-17-18 0,-141 18-1,70 0 16,18 0-15,52 0 0,-16 0-16,34 0 0,-53 0 31,54 0-31,-36 0 16,-18 0-1,-35 0 1,53 0-1,-17 0 1,17 0 15,35 0 1,1 18-1,-1-1-16,0-17-15,-34 18 32,52-1-32,-36-17 15,19 0 32,-19 18-31,19 0-1,17-54 110,0-52-109,0-18-16</inkml:trace>
  <inkml:trace contextRef="#ctx0" brushRef="#br0" timeOffset="6153.11">6579 4639 0,'0'0'0,"18"0"47,0 18-31,-18 35-1,17 0 1,-17 17-16,0 19 31,0-72-15,0 1 15,-17-36 47,17 1-62,-18-1-16,18 0 15,0-17-15,-18 17 16,18-123 15,0 124-31,0-19 16,0 54 125,18-18-126,0 18-15,-18 17 16,53-35-16,-53 18 15,17 17 1,18 18 15,-35-36-15,0-34 62,0-36-62,0 18-16,0 17 15,0-35-15,0 0 16,0 0 0,0 36-16,0-1 15,0 0-15,18 18 78,0 53-46,17-18-32,-35-17 15,18 35-15,-1 18 31,1-19-15,-18-16-16,18-19 16,-18 1 109</inkml:trace>
  <inkml:trace contextRef="#ctx0" brushRef="#br0" timeOffset="6857.38">6720 5892 0,'0'17'47,"18"1"-47,-18 17 0,35 71 31,-17 0-15,-18-71-16,0 71 31,0-88-15,0-1-1,0-70 79,0-17-78,0 35-16</inkml:trace>
  <inkml:trace contextRef="#ctx0" brushRef="#br0" timeOffset="7386.7">6791 5733 0,'18'18'16,"-1"-18"-16,1 17 0,0 19 31,-1 16-15,1-16 0,17 105 15,-35-88-31,18 0 15,-18-36 110,0 1-109</inkml:trace>
  <inkml:trace contextRef="#ctx0" brushRef="#br0" timeOffset="8010.99">6826 6209 0,'-17'0'32,"17"-17"-1,0-19-16,35 1-15,-17 35 16,-1-35 0,-17 17-1,18 0 1,17 1 15,-17 17 16,-1-18-31</inkml:trace>
  <inkml:trace contextRef="#ctx0" brushRef="#br0" timeOffset="9147.4">6844 7126 0,'-18'0'31,"18"18"-16,0 0 1,0 35 0,0 0-16,0 105 31,0 72 0,0-177-31,0-1 16,-17-16-1,-1-1 17,36-35 108,-1 0-124,54 0 0,-36 0-16,18 0 15,-18 0 1,36-18-1,-36 1 1,-17 17 0,-18-18 15,17-17-15,-17 17 46,0 1-46,0-1-16</inkml:trace>
  <inkml:trace contextRef="#ctx0" brushRef="#br0" timeOffset="10605.43">6932 8873 0,'-18'17'31,"18"1"-16,0 0-15,0 52 16,0-35-16,0 18 0,0 18 16,0 52 15,0-105-15,0 35-1,-17-71 95,17-17-95,0-18-15,0-17 16,0-1-1,0 36-15,0-36 16,17 71 156,1 18-156,70 88-1,-35-53-15,18 17 16,-54-52-16,1-1 15,-18 19-15,18-1 16,-1-17 15,-17-54 47,0 1-78,0 0 16,0-1-16,0 1 16,0-71-16,0 1 31,0-19-15</inkml:trace>
  <inkml:trace contextRef="#ctx0" brushRef="#br0" timeOffset="12775.88">8326 4657 0,'35'0'187,"0"0"-187,18 0 16,-18 0 0,-17 0-1,0 0-15,17 0 32,-18 0-17,1 0 1,0 0 140</inkml:trace>
  <inkml:trace contextRef="#ctx0" brushRef="#br0" timeOffset="13469.54">8908 4463 0,'17'0'47,"-17"53"-47,0-18 16,0 0-16,0 1 15,0 52 17,0-35-32,0-18 15,18 36 1,0-36 31,-1-35-32,-17 18 79</inkml:trace>
  <inkml:trace contextRef="#ctx0" brushRef="#br0" timeOffset="14348.28">8343 5662 0,'0'18'15,"35"-18"95,1 0-110,17 0 15,-18 0-15,0 0 16,89 0 0,-89 0-1,-17 0 1,-1 0-1</inkml:trace>
  <inkml:trace contextRef="#ctx0" brushRef="#br0" timeOffset="15295.66">8749 5468 0,'0'0'16,"18"0"-16,-18-17 0,52 17 16,-16 0-1,17 0 1,-36 0 0,1 0-16,0 0 15,-1 0 1,18 17-1,-35 1 17,0 0-17,0 70 17,0-71-32,-17 54 15,17-53 1,-18-18-16,18 17 47,35-17 109,36 0-140,-36 0-16,36-53 15,17 36 1,-35 17-16,0-36 15,-18 36 1,-17 0 0,17 0-16,-17 0 93,-36 18-77,0 0 0,1-1-16,-18 36 15</inkml:trace>
  <inkml:trace contextRef="#ctx0" brushRef="#br0" timeOffset="16076.19">8396 7426 0,'0'18'47,"18"-18"-32,-1 0 1,36 0-16,53 0 16,53-18 15,-124-17-31,0 17 16,1 18-1,-1 0 1</inkml:trace>
  <inkml:trace contextRef="#ctx0" brushRef="#br0" timeOffset="17120.57">8943 7056 0,'35'-35'0,"18"-1"15,-18 19 1,-17-1 0,70 18-1,-70-18 17,0 18-17,17 0 1,-35 124 15,0-71-15,0-36-16,0 19 15,-18-1 1,36-35 187,-1 0-187,19-18-1,-19 18-15,19 0 32,-19 0-17,1 71 16,-18-18-31,0 35 16,0-53 0,0 1-1,0-1 1,-35-18 15,-1-17-31,1 0 16,0 0-1,0 0-15,-18 0 16,35 0-16,0 0 16</inkml:trace>
  <inkml:trace contextRef="#ctx0" brushRef="#br0" timeOffset="17970.24">8661 8643 0,'0'18'31,"17"-18"1,54 0-32,-36 0 15,0 0-15,36 0 16,0 0 15,-19 0-15,19 0 15,-36-18-15</inkml:trace>
  <inkml:trace contextRef="#ctx0" brushRef="#br0" timeOffset="18730.36">9331 8396 0,'0'36'16,"0"-1"-1,0 0 1,-18 106 0,-17-70-1,17-18 1,-17 35-1,18-35 1,17-35 0,17-18 62,18 0-78,1 0 15,-1 0-15,36 0 16,-19 0-16,19 0 16,0 0-1,-1 0-15,1 0 0,-18 0 16,17 17 0,-52-17-1,-36 0 63,0 0-62,-17 0 0,-53-35-1,70 35 1</inkml:trace>
  <inkml:trace contextRef="#ctx0" brushRef="#br0" timeOffset="19231.2">9543 8714 0,'0'-18'15,"17"36"1,-17 17-1,0 89 1,0-1 0,0-70-1,0-18-15,0 36 16,0-53-16,0-1 16,0 18-1</inkml:trace>
  <inkml:trace contextRef="#ctx0" brushRef="#br0" timeOffset="28444.79">12929 3316 0,'0'-17'329,"0"34"-298,0 1-16,0 17 1,0 18-16,0 0 16,0-35-1,0-1-15,0 54 16,0-53 0,0-1-16,0 19 0,0-1 15,0 18 1,0 17 15,0-34-31,0 52 31,0-71-31,0 36 16,18-35-16,-18 70 16,0-53-16,0 1 15,0 17 1,0-18-16,0 0 15,0 0-15,0 1 16,0 17-16,0 70 31,0-88-31,18 54 16,-18 34 15,0 18 0,0-123-31,0 17 32,0 0-32,0 1 15,0 17 1,0 0 0,0-18-16,0 35 31,0-34-31,0-1 0,0 0 15,0 18 1,0 0-16,0 18 16,0-36-1,0 18 1,0 17-16,0 54 31,-18-54-31,18-52 0,0 17 16,0 18-1,-18 71 1,18-19 0,0-52-1,0 18-15,0-36 16,0 1-16,0 16 16,0 19-16,0 0 15,0 105 1,0-123-1,0 70 1,0-17 0,0-35-16,0 105 31,0 18-15,0-88-1,0 70 16,0-140-15,0 17-16,0-1 0,0 19 16,0 17-16,18 124 31,-18-159-15,0 88-1,18 141 1,-1-53 15,-17-158-15,0 0-16,0 70 15,0 35 1,0-88 0,0 18-1,0-18-15,0 18 0,0 0 16,0 17-16,18 195 31,-18-230-15,18 18-16,-18-36 15,0 1-15,17 88 16,-17-89-16,0 1 16,0-18-16,0 0 15,0 35 1,0 53 15,0-106-31,0 18 0,0 0 16,0 0-16,0 0 15,0 88 17,0-88-32,0-18 15,0 1-15,0 34 16,0 18 15,0-52-15,0 34-1,0 18 1,0-52-16,0-1 16,0 18-1,0-18-15,0 0 16,0-17-1,0 0-15,0-1 16,0 36 0,0 0 15,0-35-31,0-1 16,0 19 15,18 17-16,-18-18 1,0-17-16,0-1 16,0 1-16,0 17 15,0-17 1,17 17 0,-17-17-1,0 35 16,0-36-31,18 107 32,-18-54-17,0-35 17</inkml:trace>
  <inkml:trace contextRef="#ctx0" brushRef="#br0" timeOffset="30783.98">12524 12859 0,'17'-18'125,"36"18"-110,0 0 1,-18 0-16,36 0 16,-1 0-16,36 0 15,-70 0 1,52 0-1,-35 0-15,17 0 16,18-17 15,-17 17-15,-36 0-16,1 0 16,16 0-1,-16 0-15,17 0 0,141 0 31,-88 0 1,-89 0-32,36 0 0,-18 0 15,36 0 1,105 0 15,-17 0-15,-106 0-1,-18-18-15,18 18 16,-35 0-16,105 0 31,-87 0-31,69 0 32,-52 0-32,0 0 0,-18 0 15,36 0-15,-18 0 16,0-17-16,211-36 31,-193 53-15,17-18-1,0 18-15,-17 0 16,123-18 0,-18 18 15,-70 0-16,-18 0-15,-35 0 16,88 0 0,-35 0-16,-35-17 15,-1 17 1,36-18-16,-53 18 0,18 0 16,-1 0-16,1 0 15,-1 0-15,71 0 31,-88 0-31,53 0 16,-18 0-16,-35 0 16,-17 0-16,34 0 15,-35 0-15,124-35 32,71 17-17,-142 18 1,-35 0-16,105 0 15,-69 0 1,16-18 0,-16 18-16,52 0 15,17-17 1,-52 17-16,-35 0 16,17-18-16,-17 18 15,105 0 1,-88 0-1,18 0-15,-35 0 16,-1 0-16,36 0 16,-36 0-16,1 0 15,0 0 1,17 0-16,18 0 0,105-35 16,-105 35-1,88-18 1,53-35-1,-194 53 1,0 0 0,-35 0-16,105 0 15,53-35 1,-87 35 0,-36-18-16,35 18 15,-35 0 1,-18 0-16,18 0 0,0 0 15,141 0 17,-71-17-17,71-18 1,53 17 15,-176 18-15,-18 0-16,0 0 15,0 0-15,-36 0 16,36 0 0,18 0-1,-54 0 1,72-18 0,16 18-1,54-17 16,-124-1-15,71 18 0,0 0-1,35 0-15,-88 0 16,0 0 0,0 0-1,-35 0 16,-1 0-15,1 0 0,-1 0-1,54 0 1,-18-18 15,-35 1-31,-1 17 16,1 0-16</inkml:trace>
  <inkml:trace contextRef="#ctx0" brushRef="#br0" timeOffset="32214.12">15187 12330 0,'0'53'62,"18"-18"-62,-18 0 16,0 1-16,0-1 16,0-17-16,0 34 15,0 72 16,0-1-15,0-87 0,0-1-16,0 0 0,0 18 31,0-18-31,0 1 16,0-19-1</inkml:trace>
  <inkml:trace contextRef="#ctx0" brushRef="#br0" timeOffset="33220.96">17039 12277 0,'18'0'0,"-1"0"15,1 0 1,-18 18-1,0-1-15,18 19 16,-18-19-16,0 18 31,17 1-31,-17-19 16,0 1-16,0 0 16,0 70-1,0-53 1,0 0-1,18-35 1,-18 18-16,0 0 16,0 35-1,0-36 17,0 1-17,0 0 157,0-1-156</inkml:trace>
  <inkml:trace contextRef="#ctx0" brushRef="#br0" timeOffset="34002.6">19315 12171 0,'0'18'31,"53"52"-31,-53-34 16,0-1-16,17 71 31,-17-71-31,18 36 15,-1 17 1,-17-53-16,0 0 16,0 18 15,0-17-31,0-1 16,0-18-1,0 19 1,0 17 15</inkml:trace>
  <inkml:trace contextRef="#ctx0" brushRef="#br0" timeOffset="34823.71">21519 11907 0,'18'17'16,"-18"18"-1,18 1 1,-18-19-16,35 54 16,-35-18-1,0 17 1,35 72 0,-17-125-1,-18 18-15,0-17 16,18 17-16,-18-17 15,0 53 1,17 52 15,-17-88-31,0 1 16,18-19 0,-18 19 15</inkml:trace>
  <inkml:trace contextRef="#ctx0" brushRef="#br0" timeOffset="38092.97">21819 13371 0,'0'17'78,"0"1"-63,0 0-15,0 17 16,0 18 0,0 0-1,0-36 1,0 19-16,0-1 31,0 0-15,0 0-16,0-17 31,-17 17-15,17-17 15,0 0 109,0-1-140,0 1 16,0-1 47,0 1-63,0 0 15,0 17 1,-18-17-1,18 17 1,0 36 0,0-54-1,0 1 1,0-1 0,0 1-1,0 0 1,0-1-1</inkml:trace>
  <inkml:trace contextRef="#ctx0" brushRef="#br0" timeOffset="39403.61">21713 13512 0,'18'0'16,"0"0"-1,-1 0 1,1 35 0,-18-17-1,18-18 1,-1 17-16,19 19 31,17 16-15,-53-34-16,35 17 0,18 36 31,0-36-15,-18 18-1,-35-35 1,35-1 0,-35 1-16,53 70 31,-35-70-16,-1 0 1,1-1-16,17 18 47,-35-70 78,0-18-109,0-70-1,0 35-15,0 35 16,0 0-16,0-71 31,0 89-15,0 0-16,0-1 15,0-16 17,0 16-32,0 19 15,0-1 1,0 0-1,0 1 1,0-1 0,0 0-1</inkml:trace>
  <inkml:trace contextRef="#ctx0" brushRef="#br0" timeOffset="41649.67">19438 13635 0,'0'18'156,"18"-18"-156,-18 17 16,17-17 0,-17 53-1,18 0 1,-18-35-16,0 35 15,0-18 1,0 71 0,0-53-16,0 0 31,0 35-15,0-53-1,0-17 1,0 0-1,0-1 64,0 1-64,18-18 157,-1 0-156,19-53-16,16 18 31,37-1-31,34 1 16,-17 17-1,-53 1-15,88 17 31,-123 0-15,17 0 0</inkml:trace>
  <inkml:trace contextRef="#ctx0" brushRef="#br0" timeOffset="43862.35">17092 14023 0,'0'18'78,"0"0"-78,0 17 15,0 18-15,0-36 16,18 89 0,-1 0-1,-17-71-15,0 1 16,0-1-1,36 18 1,-19-36 47,1 1-48,-18 0 1,0-1-1,0 1 1,0 0 0,18 17 15,-18-17-31,17 17 16,-17-18-1,18 36 1</inkml:trace>
  <inkml:trace contextRef="#ctx0" brushRef="#br0" timeOffset="44660.08">17410 14111 0,'17'0'31,"1"18"0,-18 0-31,0-1 16,17 36-1,19 106 1,-19-88-16,-17-36 16,36 18-1,-19 70 1,1-70 15</inkml:trace>
  <inkml:trace contextRef="#ctx0" brushRef="#br0" timeOffset="45523.61">17304 14658 0,'0'-17'78,"0"-19"-62,17 36-16,107-53 31,-54 36-31,1-19 16,-36 1-16,1 35 15,-19-17 1,18-1 0</inkml:trace>
  <inkml:trace contextRef="#ctx0" brushRef="#br0" timeOffset="46471.96">15363 14006 0,'-17'0'31,"17"17"16,0 1-32,0 52-15,0-34 16,17 17-16,1 194 31,0-177 0,-18-35-31,0 1 16,35 52 15,-35-70-31,18 52 32,-18-52-32,17 35 46</inkml:trace>
  <inkml:trace contextRef="#ctx0" brushRef="#br0" timeOffset="48183.43">15258 14200 0,'0'35'110,"-18"-17"-95,-17 70-15,35-71 16,-36 36-1,19 53 1,-1-88 0,18 35-1</inkml:trace>
  <inkml:trace contextRef="#ctx0" brushRef="#br0" timeOffset="50051.01">15346 14076 0,'17'-17'78,"1"17"-62,17 17-1,-17 1-15,0 17 16,-1 0 0,1-17-1,0 0-15,-18 17 31,0-17-31,17-18 16,-17-18 93,0 0-109,0-17 16,0-18-16,18 0 16,-18-35-1,18 17 1,-1 36-16,-17 0 31,18 35 32,17 0-48,-17 53 1,17 17 0,-17-17-16,-1 0 15,36 141 1,0-17 15,-35-72-15,17-16 15,-35-107 47,-18-35-62,18-18-1</inkml:trace>
  <inkml:trace contextRef="#ctx0" brushRef="#br0" timeOffset="53931.83">13476 12083 0,'35'0'375,"36"0"-375,-1-18 16,1-17-16,-18 0 16,18 17-16,52-35 31,-123 36-16,35 17-15,-17-36 16,17 19 0,18 17-1,-35-18 1,35-17 0,-18 17-16,18-35 31,35 18-16,-35 0 17,53-36-17,35-52 17,-123 70-17,87 0 1,-69 35-16,52-70 15,18 17 17,-18 1-17,0-1 17,88-87-1,-158 140-31,17-17 15,18-18-15,-17 17 16,17-17 15,-18 36-31,0-18 32,36-71-17,-1 35 1,89-158 15,-71 141-15,88-159 15,71-53 0,-211 247-31,-19-35 16,54 35-16,-1-35 15,19-36 1,105-87 0,-53 87 15,-35 18-15,-18 0-1,53-52 16,-106 140-15,-35-17 0,88-53-1,-70 52-15,70 1 16,0-71 0,1 0 15,52-52-16,35 16 17,-105 72-32,-18 35 15,0-18-15,52 0 16,-16-35-16,16-36 16,89-52 15,18 17-16,-88 53 1,34-53 15,19 36-15,-36 17 0,-53 36-1,88-54 16,-140 89-31,87-36 16,-52-17 0,70 17-1,18-70 17,-159 124-17,88-36 1,-35 18-1,-18-18 1,0 35-16,18 0 16,-35-17-1,-1 35-15,54-88 32,-36 70-32,-17-17 15,35 0 16</inkml:trace>
  <inkml:trace contextRef="#ctx0" brushRef="#br0" timeOffset="56197.78">15399 10672 0,'17'0'94,"1"0"-94,0 17 16,52 1-1,-52 0-15,17-18 16,0 17-16,18 1 31,0 17-15</inkml:trace>
  <inkml:trace contextRef="#ctx0" brushRef="#br0" timeOffset="56758.3">15646 10478 0,'0'17'15,"-18"36"1,18 0 0,-35 35-1,35-17 1,-18-18 0,1 53 15,17-89-31,-18-17 15</inkml:trace>
  <inkml:trace contextRef="#ctx0" brushRef="#br0" timeOffset="57849.49">16898 9067 0,'18'0'94,"-1"0"-78,19 0-1,-19 17 17,1 1-32,0-18 15,-1 0 1,1 0-1,-18 18 17</inkml:trace>
  <inkml:trace contextRef="#ctx0" brushRef="#br0" timeOffset="58391.5">17022 8784 0,'-18'18'31,"18"17"-15,0-17-16,0 0 15,0 17-15,0 0 16,-18 1 0,18-1-16,0-18 15,0 1 1,-17 17-1</inkml:trace>
  <inkml:trace contextRef="#ctx0" brushRef="#br0" timeOffset="59241.37">18256 7426 0,'0'0'0,"0"18"0,36 0 15,16-1 1,-34-17-16,123 53 31,18 0-15,88 0 0,-141-35-1,0-18 1,-71 0-1,-18 0 17</inkml:trace>
  <inkml:trace contextRef="#ctx0" brushRef="#br0" timeOffset="59801.18">18732 7056 0,'0'18'16,"-17"17"-16,17 0 15,-18 18-15,-35 141 31,18-141-15,17 70 0,18-105-16,0 17 15,-17 36 17,17-53-32</inkml:trace>
  <inkml:trace contextRef="#ctx0" brushRef="#br0" timeOffset="-82691.08">16933 9014 0,'0'-18'218,"0"1"-202,18 17 0,0 0-1,-18 17 1,17 1-16,1-1 16,0 19-1,17-19-15,0 36 16,-17-53-16,-1 18 15,19 35 17,-19-36-32,-17 1 15,36 0 1,-19 17 0,1-17-1,-1-1 1,-17 1-16,53 0 0,-35-1 15,0-17-15,17 35 16,0 1 0,18-1-1,0 18 1,-35-53-16,-1 18 16,19-1-1,34 19 1,-70-19-1,88 18-15,-52-17 16,-1 0 0,-17-1-16,34 36 15,1-35 1,18 17 0,17 53 15,18-52-31,-88-1 15,70 0 17,-71-17-32,54 17 0,-71-17 15,18-18 1,-1 17-16,1-17 0,0 18 31,-1 0-15,1-1-16,-1-17 15,36 18 1,-35 17 0,0-35-1,35 36 1,-18 16 0,-18-34-1,36 0 1,-35-1-16,0 1 15,52 35 1,-52-35 0,0 17-1,-1-35 1,18 35 15,-17-17-31,0-1 31,-1 1-31,1 0 16,0 35 15,-1-53-15,-17 35-16,36-18 16,-36 1-1,0 0 1,17-18 15,1 17-15,-1-17-16,1 36 47,0-19-16</inkml:trace>
  <inkml:trace contextRef="#ctx0" brushRef="#br0" timeOffset="-73938.86">19226 10742 0,'18'0'125,"0"0"-78,-1 0-32,36 0-15,18 0 16,-18 0-16,17 0 15,-34 0-15,16 0 16,1 0 0,-35 0-1,17 0 17,-17-17-17,0 17-15,17 0 16,-18 0-16,19-36 15,-19 36-15,1 0 16,0 0 0,17 0-16,18 0 15,-18 0-15,18 0 0,35 0 32,-17 0-32,-54 0 15,36 0-15,-35 0 16,53 0-1,-36 0 1,-18 0-16,19 0 16,-19 0-1,19 0 1,52 0-16,-53 0 16,0 0-16,1 0 15,-1 0-15,0-17 16,1 17-1,-19 0 1,1 0 0,17-18-1,-17 18 17,17 0-17,-17 0-15,17 0 31,-17 0-15,-1 0-16,18 0 16,-17 0 15,0 0-15,-1 0-16,1 0 31</inkml:trace>
  <inkml:trace contextRef="#ctx0" brushRef="#br0" timeOffset="-69258.69">17198 8220 0,'0'0'0,"18"18"16,-1-1-16,18 1 16,1 17-16,34 1 15,1 34-15,17-35 16,-35 18-16,53 53 15,-53-71 1,17-17 0,-52 0-16,0-18 15,-36-89 63,0-16-78,-17 52 16,-36-71-16,19-35 16,-1-17-16,0 0 15,-18-1-15,1-87 16,70 246 0,35 53 30,-18-35-46,54 71 16,-36-1-16,54 19 16,-37-54-16,54 53 15,18 0-15,35 18 16,-36-18-16,0-17 16,-17-1-1,-106-87 16,0-1-31,0-35 16,-35-53-16,-18-17 16,0 17-1,-17-17-15,-1 17 16,1 0-16,-19-70 16,72 140-1,34 54 48,19 53-48,52 17-15,-35-53 16,0 53-16,0-53 16,-1 36-16,54 17 15,18 0-15,-18 1 16,-18-19-16,-53-35 15,0-17-15,-17 0 16,0-18 15,-18-71-15,-18 18-16,-35-141 16,-70-53 15,52-17-16,36 176-15,35 17 16,-18 18 0,18 35 31,18 36-47,88 70 15,-1 18 1,142 70-1,-123-87-15,-1-19 16,-17-17-16,-18-18 16,-70-17-1,-18-71 32,0 35-47,0-34 16,-35-19-16,17 53 15,-35 1 1,0-54-16,-17-35 16,17 1-16,17 16 15,19 1-15,17 70 16,0 1 0,70 70 30,19 17-46,-54-34 16,35 52 0,36 0-16,-18 0 15,1-17-15,-1 17 16,-35-53-16,-36-17 16,1-18-1,0-53 1,-18 0-1,0-18 1,0-34-16,-18-1 16,0-18-1,-17-34-15,17 69 16,1-16-16,17 34 16,0 18-16,0 35 15,0-17-15,0 18 16,35 17 31,-17 17-32,35 1-15,0 35 16,-18-18 0,0 0-16,18 18 15,-35-53 32,-18-53-47,0-17 16,0-18-16,0-18 15,0-18-15,0 36 16,0-18-16,0 36 16,0 52-1,0 0 16,70 54-15,-34-19 0,34 36-1,-52-35 1,17-18-16,-17 0 16,-1 0-16,1-53 31,-18 0-16,18 0-15,-18-53 16,0 53-16,0-53 31,0 89-31,0-1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4:06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3440 0,'18'0'0,"-1"0"15,1 53 1,-18-18-16,0 0 16,0 54-1,17-1-15,-17 18 16,18-53 0,-18 17-1,18 36-15,-18-18 0,0 0 16,17 89-1,19 140 17,-36-193-32,17 105 15,-17-123 1,18 17-16,-18-17 16,18 0-16,-18 211 31,0-228-31,35 140 15,-18-141 1,-17 18-16,18 17 16,0-34-16,-1 16 15,-17-16-15,18 16 16,0 1-16,-18-17 16,17 157-1,1-69 1,0-107-1,-1 107 1,-17-107-16,18 71 16,-18 71 15,0-141-31,17 70 31,1 18-15,-18-89-1,18-17-15,-1 106 32,-17-89-32,0 54 15,0-71-15,18 0 16,0 105 0,-1-17 15,-17-88-31,0 0 15,0-17 1,0-1-16,0 124 31,18-89-31,-18 18 32,0 89-17,0-71 1,0 17-1,18 1 1,-18-89-16,0 88 31,0-105-15,0 17-16,0 18 16,0-35-1,0-1-15,0 107 31,0 35-15,0-124 0,0 35-16,0-17 15,0 0-15,0 35 32,0-35-17,0 0 16,0-17-15,0-19-16,0 1 16,0 17-1,0-17 1,0 17 15,0-88 16,0 0-47</inkml:trace>
  <inkml:trace contextRef="#ctx0" brushRef="#br0" timeOffset="2773.88">9296 3405 0,'17'0'47,"1"0"-31,17 0-1,-17 0 1,141 0 15,-106 0-31,105 0 16,-70 0-16,1 0 15,-19 0-15,212 0 32,-229 0-32,36 0 15,-36 0-15,35 0 31,-53 0-31,124 0 32,-89 0-17,-17 0-15,-35 0 203,17 70-203,-35-35 16,0 1 0,18 87-16,17 54 15,-17-72 1,-18 1-16,0 0 16,0 88-1,0-123-15,53 229 31,-1 17 1,-34-105-17,0 35 1,-1-36 0,36 89-1,-35-123 1,0 17-1,-18-106 1,17 106 0,19 141-1,-1-88 1,-18 0 15,19 0-15,-19-141-16,1 17 15,0 1-15,-1-1 16,1 142-16,35 105 31,-53-264-31,17 88 32,1-88-32,-18-18 15,0 0-15,0-17 16,18 140-1,-18 19 17,0-160-32,0 1 15,0-1-15,17 1 16,36 246 15,-35-211-15,0-53-16,-18 18 15,0-1 17,0-52-32,0 35 15,17-18 1,-17-17-16,0 17 16,18 71 15,-18-89-31,0 36 15,0-17 1,0-19 0,0 1-16,0 17 31,0 18-15,0-35-1,0-1-15,0 54 16,-18-53-1,-70 35 1,-35-36 15,34-17-15,19 0 0,-18 0-1,-1-35 1,72 35-1,-71-35 1,70 35 0,-53 0-16,36 0 15,-18 0 1,-17 0-16,52 0 16,0 0-16,-105 0 31,17 0-16,71 0-15,-18 0 16,0 0-16,0 0 16,-18 0-16,36 0 15,-53 0 1,0 0 15,70 0-31,1 0 16,-1 0 31,0 0-32,36 0 79,35-36-78,53-34-1,-36 17-15</inkml:trace>
  <inkml:trace contextRef="#ctx0" brushRef="#br0" timeOffset="4635.46">14764 2875 0,'0'18'15,"0"0"1,0 17-16,17 53 31,1-35-31,-18 53 16,18-53 0,-1 0-16,-17 0 0,18 17 15,0 18-15,-1 106 31,-17-70-31,35 123 16,-17-106 0,17 35-16,-17-17 15,0 0-15,-1 17 16,19 18-16,34 177 16,-35-177-1,1-18-15,-1 18 16,0-35-16,1 176 15,16 106 17,1-35-17,-35-36 17,-18 18-1,0-264-31,0-18 0,0 176 31,0 53-15,0 0 15,0-212-31,0 1 16,0-36-16,18 18 15,-18-18-15,0 106 16,0 53 15,0-159-15,0-35-1,0 18-15,0-1 16,0 107 0,0 17-1,0-141 1,0 0-16,0 17 15,0-17-15,0 0 16,0 53 0,0 17-1,0-87 17,0-54 14,0-35-46,17-194 16,-17 88 0</inkml:trace>
  <inkml:trace contextRef="#ctx0" brushRef="#br0" timeOffset="7370.19">14534 2840 0,'18'0'16,"17"0"-16,1-17 16,-19 17-1,19 0-15,34-18 31,18 0-15,-17 1 0,-1-36-16,-34 53 15,52-18-15,-53 18 16,142-18 15,-107 1-15,-52 17-16,17 0 15,-17 0-15,-1 0 16,72 0 15,-54-18-15,-18 18-16,36 0 16,-17 0-16,69 0 31,-69-35-31,87 17 15,-70 1 17,-35 17-17,17-18 1,-17 18 0,123-18 15,-124 18-31,54 0 31,-18 0-15,0 0 15,-36 0 0,1 0-15,53 36-1,-18 87 1,-36-70 0,18 35-16,-35-53 15,18 54-15,123 563 32,-88-281-1,-35-195-31,-1 18 15,1 0-15,0-17 16,-18 17-16,88 582 31,-70-371-15,-1-246 0,1 18-16,-1-36 15,-17 0-15,0 0 16,0 0-16,0-18 15,36 142 1,-19-124-16,19 124 16,-19-124-1,-17-18-15,0 1 16,18 158 0,-18 0 15,0-88-16,0-123-15,0 105 16,0 212 15,18-317-15,-18-1-16,0 1 16,0-18-16,0 35 31,0 0-16,0-70 1,0 17-16,0 0 16,0 18-1,0 0 17,0-17-17,0-19 1,0 1-16,0 88 31,0-18-15,0-35-16,0 0 15,0 0-15,0-1 16,0 1-16,0 0 16,0-17-1,0 34-15,0-17 31,0-35-15,0 17 15,0 0-15,0-17-16,0 17 31,0-17-15,-18 17 15,-35-35-31,-53 18 16,-105-18 15,87 17-15,89 1-1,17-18-15,-17 0 16,17 0-16,-88 0 31,-17 0-15,70 0-1,-53 0 1,53 0 0,36 0-16,-1 0 31,-17 0-16,-1 18 1,19-18-16,-71 17 31,52 1-31,-70-18 16,54 0 0,16 18-16,-140-1 31,141-17 47,17-17-31,18-19-32,0 19 1</inkml:trace>
  <inkml:trace contextRef="#ctx0" brushRef="#br0" timeOffset="8774.12">18891 2170 0,'36'70'16,"-72"-140"-16,72 211 0,-36-106 15,0 71 1,0 0-16,17 176 16,1-88-1,-1 18-15,1 17 16,35 300-1,18 247 1,-19-70 15,-16-353-15,-19-212-16,1 265 31,0-283-31,-1-17 16,-17 17-16,18-17 15,-18 141 1,0-123 0,18 228-1,17-34 17,-35-159-17,18-1 1,-1-105-1,-17 71 1,0-36 0,0 18-1,0-36 1,0 19 0,0-72-1,0 18-15,0 18 16,0 36 15,0-36-31,0 52 16,0-34-1,0-1-15,0-17 16,0 0-16,0 0 0,0 247 31,0-247-15,0 0-1,0 0-15,0 0 16,0-18-16,0 18 16,0 70 15,0-87-31,-17-1 16,17 0-1,0 106 16,0-105-15,0-19-16,0 1 31,0 17-15,0-70 62,35-53-62,35-71-16,19-88 15,-19-123-15</inkml:trace>
  <inkml:trace contextRef="#ctx0" brushRef="#br0" timeOffset="10899.7">19068 2240 0,'17'18'93,"19"-18"-77,52 0-16,0 0 16,71 18-1,-36-1 17,-70-17-32,0 18 15,-35 0 16,-18-1-15,0 36 0,35 124-1,-35-1 17,35 194-1,-17-246-31,17 140 15,0 19 1,1-1 0,17 229 15,-1-87-15,1-89 15,0 0-16,-35-247 1,-18-17-16,0 35 16,0 105-1,0 72 1,0 16 0,18 195-1,-18-317 1,0-19-16,0-16 15,35 122 1,-17-140-16,17 87 16,0 89 15,-17-194-15,-18-18-16,17 18 15,1 88-15,17 0 31,1-35-15,-1 17 0,-35-141-1,0 1-15,0 17 16,0-18 0,0-17-1,0-1 1,17-17-1,-17 35 79,0-17-78,-17-18-1,-89 18 17,53-18-32,-35 53 15,70-53 1,-17 17-16,17-17 0,-35 53 31,36-53-15,-36 18-1,18 17 1,17-17 0,0-1-16,-17 1 31,17-18 47,18-18-78,0-17 16,0-53-16,0 35 15,0 0-15,0-70 16</inkml:trace>
  <inkml:trace contextRef="#ctx0" brushRef="#br0" timeOffset="11997.64">21378 2893 0,'0'0'0,"0"35"16,0 1 0,0 17-16,0-1 15,0 37-15,0 193 31,18-53-31,17 36 16,-17-1-16,0 19 16,70 352-1,0 194 17,-70-582-32,-1-36 15,1 1-15,17 141 16,-35 141 15,0-353-31,0 141 16,0 0 15,18-141-31,-1 212 31,-17-230-31,18 1 16,-18-1-16,18-34 15,-1 16-15,1 89 16,0 71 15,-1-124-15,1-35 0,-18-71-1,0 36 1,0-54 15,0 1-15,0 35-1,0-18 17,0-52 14,0-1-46,0-53 16</inkml:trace>
  <inkml:trace contextRef="#ctx0" brushRef="#br0" timeOffset="13936">21608 3140 0,'-18'-18'31,"18"1"-15,0-1-1,0 0 17,0 1-32,0-1 15,0 1 1,0-19-16,0 19 15,35-19 1,53 1-16,-35 0 0,18 17 16,70-70 15,-88 70-31,141-105 16,-88 70 15,0-18-16,-89 71 1,1 0-16,0-17 16,-1 17-16,1-18 15,-1 18 1,19-18 15,-19 18 16,1 0-47,17 18 16,-35 53-1,0-36-15,18 106 16,17 53 15,1 300-15,-19-282-1,1 17-15,35 36 16,-18-19-16,0 19 16,71 282-1,-35-318-15,35 230 16,-54-265 0,-16 0-1,-1-35-15,-17 17 0,35 106 16,-1 124 15,-34-283-31,0 18 16,-1 18-16,1-35 15,0-18-15,17 123 16,18 71 15,-36-212-31,1 18 16,0 0-16,-18-18 15,0 18-15,17 35 32,-17-71-32,0-17 0,18 53 31,-18-71-31,18 53 16,-18-35-1,17 36 1,-17-54-1,0 0 1,0-17-16,0 35 16,0 0-16,0 0 15,0-18-15,0 0 16,0 53 0,0-52-16,0-19 15,0 18 1,0-17-1,0 0 32,-35-18-31,-36 17 0,-228 19-1,158-19 1,-54 1-16,19 17 15,0 18-15,-265 0 32,353-53-17,70 0-15,0 0 16,1 0 15,-1 0-15,0 0-16,1 0 47,-1-18-16,0 18-15,18-17-16,0-18 15</inkml:trace>
  <inkml:trace contextRef="#ctx0" brushRef="#br0" timeOffset="15521.77">23971 3017 0,'18'35'32,"-18"-18"-32,0 72 15,18 17 1,-1 70 15,1-53-31,-1 142 16,-17-124-1,0 18-15,18-18 0,17 353 32,18 229-1,-53-511-15,0-36-16,36 177 15,16 88 16,-34-318-31,17 124 16,1-17 0,52 704 46,-88-810-62,18-1 16,-18 1-16,0-18 15,17-1-15,-17-16 16,0-1-16,0-18 16,0-17-16,0 0 15,0-17-15,0-1 16,0-18-16,0 19 16,0 17-16,0-36 15,0 1-15,0 0 16,0 17-16,0 0 15,0-17-15,0-1 16,0 1-16,0 0 16,0 17-16,0 0 15,0 18-15,0-18 16,0 1-16,0-1 16,0-17-16,0 17 15,0-17 95,0-1-95,0 1 32,0-71-31,0-35-16,0 35 15,0-53-15</inkml:trace>
  <inkml:trace contextRef="#ctx0" brushRef="#br0" timeOffset="22379.58">24201 3087 0,'0'-35'62,"17"35"-62,1 0 0,-1-18 16,19 1-1,-19 17-15,125-36 32,-107 19-17,0 17 1,36 0-1,17-18 17,-53 18-32,-17 0 15,52-18 17,-52 18-17,0 0 48,-1 0-48,-17 18-15,0 0 16,18 35 0,-18 17-1,0-35-15,0 124 31,0-71-31,0 18 16,0 123 0,35 230 15,-17-265-31,52 194 16,36 265 15,0-247-16,-18 17 1,53 318 15,-123-600-31,17 18 16,-17-18-16,17 106 16,18-53-1,-18-124 1,-35 36-16,36 53 15,17 35 17,-36-124-32,-17-17 15,18 0-15,-18 0 16,17 18 0,-17-54-16,18 54 31,-18-1-16,0-52-15,0 0 16,0 17-16,0 18 16,0 88 15,0-106-31,18 53 16,-18-35-1,0 18-15,0 158 31,0-141 1,0-52-32,17 70 15,-17-18 1,0-18 0,0-17-16,0 0 15,0-18 1,0-17 140,-17-18-140,-19 0-1,-34 0 1,-18-18-16,35 18 16,0 0-16,18 0 15,-1 0-15,19 0 16,-19 0-16,-17 0 15,-52 0 1,-1-17 0,-53 17 15,106 0-31,0 0 16,0 0-16,36 0 15,-1 0-15,18-18 219,-18 18-172,1 0-32,17-18-15,-18 1 16,0 17-16,1 0 16,-18-18-16,17 18 31,0-17-15,1-1-1,-1 18 1,-17-53-1,17 18 1,0 17 0,18 0-1,-35-52 1,35 52-16,0 1 16,0-19-1,0 19 1,0-1 15</inkml:trace>
  <inkml:trace contextRef="#ctx0" brushRef="#br0" timeOffset="26963.17">9966 4181 0,'35'17'94,"-35"1"-78,0 0-16,0 35 15,0-18-15,0 0 16,0 18-16,0 0 16,0 0-16,0 123 47,0-158-47,0 17 15,0-17-15,0-1 31,0 1-15,0 35 15,0-35 16</inkml:trace>
  <inkml:trace contextRef="#ctx0" brushRef="#br0" timeOffset="28977.99">10037 4234 0,'0'-18'187,"17"18"-140,-17 18-31,18-18-1,-1 35 1,1-17-16,-18-1 47,18 1 31,-1 17-78,-17 0 15,18-35-15,0 53 16,-1-17-16</inkml:trace>
  <inkml:trace contextRef="#ctx0" brushRef="#br0" timeOffset="29672.17">10301 4163 0,'0'35'47,"0"-17"-47,0 17 16,0 53-1,-18-35-15,-17 18 16,0 0 15,0-36-15,35-70 124,0 17-124,0-53-16</inkml:trace>
  <inkml:trace contextRef="#ctx0" brushRef="#br0" timeOffset="30421.15">10301 4057 0,'18'18'31,"-1"-18"-15,-17 18 0,0-1-1,18 1-15,-18 35 16,0 35-1,0 53 17,0 35-1,0-123-31,0 18 16,0-18-16,0 35 15,0-35 16,0-35-31,0 34 16,0-34-16,0 0 16,0-1 15,0 1-15,0 17-1,0-17 1</inkml:trace>
  <inkml:trace contextRef="#ctx0" brushRef="#br0" timeOffset="31211.2">10213 5698 0,'0'17'47,"0"19"-31,18-1-16,-18 0 15,0 18-15,0 18 16,0-36-16,0 229 31,0-140-15,0-53 0,0-19-1,0-16 1,0-19 31,0-34 15,0-1-46</inkml:trace>
  <inkml:trace contextRef="#ctx0" brushRef="#br0" timeOffset="31934.6">10336 5627 0,'18'0'31,"0"35"-15,-18-17-16,35 141 31,-35-106-31,0 70 16,0-70-1,0 0-15,0 0 16,0 0-16,0-18 15,0 71 17,0-71-1,0-17-15,0 0-16,0 17 31,0-18-16</inkml:trace>
  <inkml:trace contextRef="#ctx0" brushRef="#br0" timeOffset="32591.25">10195 6315 0,'18'0'78,"0"-35"-62,34 17-16,1-17 31,-35 35-15,35-18 0,-35 18-16,-1 0 156</inkml:trace>
  <inkml:trace contextRef="#ctx0" brushRef="#br0" timeOffset="33782.21">10372 7532 0,'17'-18'31,"1"18"-15,-18 18-1,0 0-15,0 70 32,0 18-17,0-18 1,-18-53 15,18-17-15,0 0 124,18-18-124,17 0 0,-17 0-16,17 0 15,0 0-15,18-18 16,0-17 15,-35 17-31,0 18 156,-18 18-140</inkml:trace>
  <inkml:trace contextRef="#ctx0" brushRef="#br0" timeOffset="35250.71">10495 9014 0,'0'-18'15,"18"18"16,-18 35-15,0-17 0,0 17-16,0 18 15,0 0-15,0 35 16,0 1 15,0-54-31,0 0 16,0-17 31,0-54-32,0 1 1,0-35 0,0 17-16,0-212 31,0 212-31,0 18 15,0 17 1,0 1 0,0 34 109,17 1-125,1 35 15,0-35-15,-18-1 16,35 54 0,-35-36-1,35 0-15,-35-17 47,0-36 94,0-17-126,0-36-15,0 36 16,0-53-16,0-88 31,36 17-15,-36 53-1,17 71 1</inkml:trace>
  <inkml:trace contextRef="#ctx0" brushRef="#br0" timeOffset="37574.91">14887 1482 0,'0'18'63,"18"17"-48,-18 0-15,0 0 16,17 18-16,-17 0 16,0 212 15,0-212-31,0 0 16,0 0-1,0-36 63,0-34-62,0-19-16,0-17 16,0 1-16,0-1 15,0-89 16,0-69-15,0 87 0,0 107-1,0-19 63,18 19-62,0 34 0,-1 1-1,1 17-15,0 18 16,-1-35-16,1 17 16,0 18-1,-18 53 1,35-18-1,-35-35 32,0-71 47,0-17-94,0 0 0,0-18 16,0-18-16,35-105 31,-35 70-31,18 18 16,-18 35-16,17 0 15,1 35 63,0 36-62,-18 17 0,35 124-1,-17 53 16,-18-89-15,17-87 0,-17-19-16,0 18 31</inkml:trace>
  <inkml:trace contextRef="#ctx0" brushRef="#br0" timeOffset="39173.08">18732 1447 0,'0'17'47,"0"36"-47,0-17 16,0 34-16,0-17 15,0 18 1,0 158 0,0-159-1,0 19 1,0-54 0,0-53 93,0-35-93</inkml:trace>
  <inkml:trace contextRef="#ctx0" brushRef="#br0" timeOffset="39860.25">18962 1376 0,'0'0'0,"17"53"16,1-18-16,-18 18 16,18 0-16,-18 0 15,17 35 1,-17-35 0,0-35-16,0 17 15,0 0 95</inkml:trace>
  <inkml:trace contextRef="#ctx0" brushRef="#br0" timeOffset="40659.67">18768 1747 0,'0'-18'94,"53"18"-63,0-18-31,-18 18 16,0-17-16,0-19 15,-17 36 1,53-35 15,-54 35 125</inkml:trace>
  <inkml:trace contextRef="#ctx0" brushRef="#br0" timeOffset="41730.75">21572 1570 0,'0'18'46,"0"52"-30,0 1-16,0-1 16,0 1-16,0 0 15,0 140 17,0-140-32,0-36 15,0 0-15,0 1 16,0 17 15,0-36 110,18-17-126,35 0-15,17 0 16,36 0-16,18-17 16,-1-1-16,89 18 31,-159 0-16</inkml:trace>
  <inkml:trace contextRef="#ctx0" brushRef="#br0" timeOffset="43197.84">24359 1747 0,'0'17'31,"0"1"-31,18 176 32,-18-124-32,0-34 15,0-1 1,0 18-16,0 0 0,0 17 16,0 1-16,0 52 31,0-105-16,0-53 79</inkml:trace>
  <inkml:trace contextRef="#ctx0" brushRef="#br0" timeOffset="43970.13">24377 1923 0,'0'-18'16,"18"18"15,-1 18-31,1 17 15,35-17-15,0 70 16,88 36 15,-124-89-15,36 18 0,-35-36-1,0-17 95,-18-35-95,0-18-15,0-17 16,0-1-16,0-176 31,0 194-31,0-17 16,0 17-16,0 35 15,-18-35-15,18 18 32,0 17 77</inkml:trace>
  <inkml:trace contextRef="#ctx0" brushRef="#br0" timeOffset="51615.25">15752 3546 0,'0'17'47,"0"19"-31,0 17-1,0-18-15,0 35 16,0-17-16,17 0 15,1 0-15,-1 0 16,-17 18-16,18 17 31,0-53-31,-18-17 16,0-1-16,17 19 16,-17-19-16,0 19 31,0-19-16</inkml:trace>
  <inkml:trace contextRef="#ctx0" brushRef="#br0" timeOffset="53487.61">19315 3087 0,'17'0'46,"-17"18"-30,0-1-16,0 19 31,0-1-31,0 0 16,0 1-16,0 16 16,0-34-16,0 0 15,0 17 1,36 53 15,-36-70 0,17 17-15,-17-17 15,18-18-15,-1 0 62,1 0-62,17 0 15,-35-18-16,18 0 1,-18 1-16,0-36 31,18 18-15,-18 17-16,35-35 16,-35 18 15,0 17-16,18 1-15,-18-1 32,0 0-17,0-17 1,0 17-16,0 1 16,0-1-16,-18-17 15,0 17 48,1 18-16,-19 0-32,19 0 16,-1 0-15,0 0-16,1 0 16,-1 0 31,1 0-32,-1 0-15,0 0 156</inkml:trace>
  <inkml:trace contextRef="#ctx0" brushRef="#br0" timeOffset="54703.18">22049 3422 0,'0'53'31,"0"-35"-31,0 35 16,0 88 15,0-88-15,0-36-1,0 19-15,0-19 16,0 1 15,0 0-15,35-18-1,-17 35 1,34-35 15,-34 0-31,17 0 16,18 0 0,-17-18-1,-19-17 16,-17-36 1,0 54-32,0-36 15,0 35 1,0 1-16,0-1 16,0-17-16,0 17 15,-53-88 1,0 71 15,36 35-15,-1 0 93,0 0-78,18 18-31,-17-1 16</inkml:trace>
  <inkml:trace contextRef="#ctx0" brushRef="#br0" timeOffset="56136.49">24342 3475 0,'0'0'0,"0"18"47,0-1-47,0 19 16,0-19-1,0 1-15,0 17 16,0 1 0,17 34-1,1-52 1,-18-1 0,18 1-1,-1-18-15,1 18 31,-18-1-15,0 1 0,18-18-1,-18 18-15,17-18 16,1 0-16,-1 0 16,1 0-16,17 0 15,-35-18 63,0 0-78,0 1 16,0-1 0,0-35 15,0 35-31,0-17 0,0 18 15,-17-19 1,-1 1 15,0-18-15,1 18 15,-18 0-15,17 35 62,0 0-78,1 0 16,-1 0-16,0 17 46,1-17-14</inkml:trace>
  <inkml:trace contextRef="#ctx0" brushRef="#br0" timeOffset="58115.1">15928 5027 0,'-18'0'16,"18"18"-16,-17 0 15,-1-1-15,18 1 16,0 88 15,0-89-31,0 19 31,0-1-31,0-17 16,0 17 15,35-17 1,18-18-17,-35 0-15,17 0 16,18 0-1,0-18 1,-18 0-16,0 18 31,-17-17-31,0-1 16,-18 0-16,0 1 16,0-1-1,0 0-15,0 1 16,0-1-16,0 1 31,0-36 0,0 35-15,0 0 0,0-17-1,-36 0-15,-34 17 16,70 0-1,-35 18 1,-18 0 0,35 0-1,-17 0 1,0 0-16,17 0 78</inkml:trace>
  <inkml:trace contextRef="#ctx0" brushRef="#br0" timeOffset="59367.39">19526 4604 0,'0'18'62,"18"17"-46,-18 18-16,0 17 16,18 19 15,-18-72-31,17 54 31,-17-18-15,0-36-1,0 1 1,0 0 0,0-1-1,0 1 1,0 17-16,0 1 31,0-19-15,0 1-1</inkml:trace>
  <inkml:trace contextRef="#ctx0" brushRef="#br0" timeOffset="60811.18">21943 4974 0,'17'0'63,"1"0"-63,-18 18 15,0 17 1,0-17-16,0 17 16,0 18-16,0 18 15,18-18 1,-18 0 0,35-36 15,-17 1-31,-1-18 15,19 18 1,-1-18-16,0 0 16,71 0 15,-71-18-31,18-17 31,0-1-15,-35 19-1,-18-36 17,0 35-17,-18 1-15,0-1 16,1-17-16,-19-36 16,-34 18-1,35 35 16,17 1-31,0 17 16,-17 0 0,17 0-1,1 0 1,-1 0-16,1 0 31,-19 0 47,19 17-46,17 1-17,-18 0 1,0-1-1,1-17 1,-1 0-16</inkml:trace>
  <inkml:trace contextRef="#ctx0" brushRef="#br0" timeOffset="62224.02">24412 4728 0,'0'17'47,"0"1"-31,0 35-1,0 0 1,0-18 0,0 18-1,0-18 1,18-17-1,0-1 32,-1 1-15,-17 0-32,18-18 31,17 0-16,-17 0 17,-1 0-32,19-18 15,-19 18 1,-17-18 15,0-35-15,0 36-1,0-18-15,0 17 16,0-17-16,0-1 31,0 19-31,0-36 16,-17 35 0,-1 1-16,-17-19 15,17 19 1,0 17 62,18 17-47,0 1-31,0 17 16,0-17-1,-17 17-15</inkml:trace>
  <inkml:trace contextRef="#ctx0" brushRef="#br0" timeOffset="63066.71">22366 6597 0,'18'18'31,"-1"0"-15,1 17 0,17 124 15,-35-107-31,0 1 16,18 18-16,-18 0 15,18 34 16,-18-69-31</inkml:trace>
  <inkml:trace contextRef="#ctx0" brushRef="#br0" timeOffset="64319.3">24500 6192 0,'0'-18'0,"0"36"31,0-1-16,0 1-15,0-1 0,0 19 32,0-19-32,0 36 15,0-17 1,18-19 0,0 1 30,17-18-30,0 0 0,-17 0-16,0 0 15,-1 0-15,1-18 16,35 1 15,-36 17-31,1-18 16,0 0-1,-1 1-15,1 17 16,-18-36-16,0-17 31,0 18-15,0 18 0,0-19-16,-18 36 15,-17-70 1,-36 34-1,-17 36 17,71 0-32,-1 0 15,0 0-15,1 0 16,-1 0-16,-17 53 31,17-17-15,1-19-1,17 1 1,0 0 0,0-1-1,-18 1 32</inkml:trace>
  <inkml:trace contextRef="#ctx0" brushRef="#br0" timeOffset="65683.62">19738 6721 0,'0'17'15,"0"1"1,0 53 15,0-54-31,-18 36 16,18-18-16,0-17 16,0 35-1,0-35 1,0-1-1,18-17 48,17 0-47,0 0-16,1-17 15,17-19 1,-18 1-1,-17-18 17,-18 35-32,0 1 15,0-1 1,17 1 0,-17-1-16,0-17 0,0 17 15,0 0 16,0 1-15,0-1-16,0 0 31,0-17-15,-53 35 0,36 0-1,-54 0 1,1 0-16,52 18 15,-70 17 17,52-35-32,1 0 15,18 0-15,-1 18 32,0-18-17</inkml:trace>
  <inkml:trace contextRef="#ctx0" brushRef="#br0" timeOffset="66822.73">16157 6950 0,'-17'0'15,"-1"0"-15,-35 18 16,53-1 0,-18 36-16,18-17 15,-17-19-15,17 36 16,0 0 15,0-18-15,0-17 31,35-18-32,18 0-15,53 0 31,-18-18-31,71-52 32,-124 52-32,18 0 15,-35-17-15,-1 35 16,1-17 0,-18-19 15,0-17-31,0 36 15,0-19 1,-18 1-16,-52-18 31,52 36-31,-53-1 32,-52 18-17,88 0-15,17 18 16,-53 34-1,1 1 17,35-35-32,17-18 15,-17 35 1,35-17 15</inkml:trace>
  <inkml:trace contextRef="#ctx0" brushRef="#br0" timeOffset="68102.13">16387 8520 0,'0'18'15,"0"-1"1,0 1-16,0 105 31,-18-17 1,0 0-17,18 53 1,0-124-1,0 0-15,0-17 16,0 17 0,18-17-16,17-18 15,142-35 17,17-54-17,-141 36 1,-53 18-1,0 0-15,0-18 32,0 18-32,0-18 15,0 35 1,0-17-16,0-18 0,-18 18 31,-53-18 0,54 35-31,-36 18 16,17 0 0,1 0-16,-88 18 31,-18-1-15,88 19 15,0 17-16</inkml:trace>
  <inkml:trace contextRef="#ctx0" brushRef="#br0" timeOffset="69218.95">19579 8485 0,'0'-18'16,"18"53"0,-18 36-1,0-54 1,0 72 0,0-19-1,0 1 16,0-54-15,0 19-16,88-19 31,-70-17-31,17 0 16,18 0 0,17 0-16,-17 0 15,35 0 1,-17-35-16,-36 0 15,1-1 1,-36 1 0,0 0-1,-18-71 17,0 88-17,-17 1-15,35-18 16,-53 35-1,18 0-15,0 0 16,17 0-16,-35 0 16,18 0-16,-1 17 31,19-17-31,-18 0 16,35 18 15</inkml:trace>
  <inkml:trace contextRef="#ctx0" brushRef="#br0" timeOffset="70455.7">22207 8502 0,'0'18'31,"0"0"-31,-17-1 16,-19 1-16,19 35 15,-1-18 17,1-17-17,17 17 1,0-17-16,0 17 15,0 35 1,0-52 0,0 0-16,52-18 47,-34 0-47,35 0 0,-18-18 15,-35 0-15,36-17 16,34 0-16,-70 17 15,35 1-15,-17-36 32,-18 35-17,0-17 1,0-1 0,0 19-16,0-18 15,0 17 1,0-35 15,-18 35-31,-17 18 0,0-17 16,0 17-16,17 0 15,-53 0 1,-17 0 15,71 0-31,-19 0 16,19 53 15,17-36-15,0 1-1,0 0-15,0-1 16,0 1-16,0-1 16,0 19-1</inkml:trace>
  <inkml:trace contextRef="#ctx0" brushRef="#br0" timeOffset="73930.98">25047 8555 0,'0'18'94,"0"35"-79,0 0-15,18 0 16,-18-1-16,17 1 16,-17 71-1,18-89 1,-18 18-1,18-18 1,-18-17 0,0 0-1,17-18 1,-17 17 0</inkml:trace>
  <inkml:trace contextRef="#ctx0" brushRef="#br0" timeOffset="87441.18">18785 12101 0,'0'17'47,"0"1"-31,0 52-16,0-34 15,0 17 1,0 35-16,18 176 16,0 89-1,35 511 16,-53-652-15,17 0-16,-17-1 16,18-16-1,-18-19-15,0 283 16,0-354 0,0 19-1,0-1-15,0-17 16,0 35-16,0 124 15,0-124-15,0 212 32,0-159-17,0 17 17,0-87-17,0-71 1,0-36-1,0 1 17,0-36 30</inkml:trace>
  <inkml:trace contextRef="#ctx0" brushRef="#br0" timeOffset="88451.7">18150 16651 0,'53'0'47,"36"0"-32,-37 0-15,72 0 16,17-35-16,53 0 15,0 0-15,-18-1 16,424-17 0,123 36 15,-282 17-15,-229 0-1,229 0-15,35-36 31,124 1-15,-18-18 0,-106 0 15,-370 53-15,141-17-1,-88-1 1,211 18 15,-282 0-15,-17 0-16,35 0 15,0 0 1,-1 0 15,-69 0-31,52 0 16,-70 0-1,-1-18 32,1 18-47,0 0 32,-1 0-32</inkml:trace>
  <inkml:trace contextRef="#ctx0" brushRef="#br0" timeOffset="89471.07">19914 16193 0,'0'0'0,"0"17"16,0 36-16,18-17 15,-18 105 17,0-71-32,0 36 15,0-35-15,0 158 32,0-211-17,18-1-15,-18 1 16</inkml:trace>
  <inkml:trace contextRef="#ctx0" brushRef="#br0" timeOffset="90229.67">23795 15946 0,'0'35'16,"0"0"-16,0 18 15,0-17-15,0 158 32,0-106-17,0-71 1,0 19-16,0 34 15,0 89 1,0-88 0,0-18 15,0-36 16,0 1-16</inkml:trace>
  <inkml:trace contextRef="#ctx0" brushRef="#br0" timeOffset="91460.25">23495 16246 0,'0'0'0,"35"17"0,71 19 16,35 17-1,141 88 17,-211-106-17,-36-35 17</inkml:trace>
  <inkml:trace contextRef="#ctx0" brushRef="#br0" timeOffset="91859.85">23848 16122 0,'0'36'0,"0"16"16,-18 1-16,0 18 15,-17 17 1,-53 53 15,17-53-15,54-17-1,-1-36 1,1-17 46</inkml:trace>
  <inkml:trace contextRef="#ctx0" brushRef="#br0" timeOffset="93298.56">22348 12612 0,'18'0'16,"0"0"-1,70 0-15,18 18 16,-53 17-16,476 177 31,-335-142-31,0 1 16,-35-1-16,123 19 15,-176-72 17</inkml:trace>
  <inkml:trace contextRef="#ctx0" brushRef="#br0" timeOffset="93720.55">23460 12789 0,'-18'52'16,"-35"72"-1,18-71-15,0 35 16,-36 141 15,36-88-15,35-123-1,-18 17-15,18-17 16</inkml:trace>
  <inkml:trace contextRef="#ctx0" brushRef="#br0" timeOffset="95206.56">19650 15681 0,'17'0'47,"54"0"-47,17 0 15,18 0 1,35 0 0,-123 0-1</inkml:trace>
  <inkml:trace contextRef="#ctx0" brushRef="#br0" timeOffset="95574.3">19950 15470 0,'-18'0'0,"18"17"16,-18 19-16,18 16 16,-35 1-16,-18 88 46,53-105-46,0-19 16,0 1 0,0 0-16,0-1 47</inkml:trace>
  <inkml:trace contextRef="#ctx0" brushRef="#br0" timeOffset="96183.53">18486 15893 0,'176'-35'16,"-70"-1"-16,-36 1 15,36 17 1,-18-17 0,-70 35-16,35-17 31,53-19-16</inkml:trace>
  <inkml:trace contextRef="#ctx0" brushRef="#br0" timeOffset="97449.71">19738 15787 0,'18'-35'78,"52"-18"-78,-52-18 16,17 18-1,0-17-15,18 35 16,35-71-16,18-53 16,-35 106-1,-18-35-15,53 35 16,88-70 15,-124 87-31,18-17 16,18 18-16,-35 17 15,52-34 1,-17-1-16,-18 0 0,124-53 16,52-53 15,-17-17-15,-88 52 15,106-17-16,-71 18 17,-106 52-17,-53 53 1,177-105 15,-106 70-31,-18 0 16,0-35-1,53-53 17,18 17-17,-106 54 17,17 17-32,-17 18 31,53-36-16,-35 1 1,-36 52 15,18-35-15</inkml:trace>
  <inkml:trace contextRef="#ctx0" brushRef="#br0" timeOffset="100567.14">23760 18151 0,'0'-18'110,"0"0"-95,88-52 1,0 70 0,-35-18-16,17 1 15,54-1-15,-1-17 16,36-18 15</inkml:trace>
  <inkml:trace contextRef="#ctx0" brushRef="#br0" timeOffset="101239.78">24130 17816 0,'35'0'16,"18"0"0,18 17-1,105 19 17,-105-19-32,17-17 15,-70 35 79,-18-17-78,0 0-16,0 17 15,0 36 1,0-19-16,-18 1 0,0-17 15,-17 52 1,0-53 15,52-88 63</inkml:trace>
  <inkml:trace contextRef="#ctx0" brushRef="#br0" timeOffset="102539.97">25206 17410 0,'0'18'16,"0"17"-1,0 18-15,0 53 16,18 88 15,-1-89-15,-17-87-1,0 0 17,0-36 30,0-35-46,0 18-1,0-18-15,-17-71 16,-1 19 0,0-54 15,18 141-16,0-17 1,18 53 47,53 35-48,-1 70 16,-35-70-31,1 0 16,-1-18 0,0 0-16,0 18 31,-35-70 47,0-19-62,0 1-16,0-18 15,0 18 1,0-106 0,0 0-1,0 17 1,0 107-1,18 17 1,0 0 62,-1 35-78,36 35 16,-53-34-16,18 17 15,17 17-15,-17-17 16,52 71 0,-34-19-1,-1 1 1</inkml:trace>
  <inkml:trace contextRef="#ctx0" brushRef="#br0" timeOffset="108191">27693 11078 0,'-71'0'16,"1"17"0,-36 18-16,0 1 15,-123 34 1,106-70-1,-19 53-15,-52-35 16,-335 35 0,124 0-16,-689 53 31,406-36-31,0 18 16,-18 18-16,107-18 0,-1 0 15,53 1-15,36-1 16,-795 141-1,266-52 17,511-125-17,-71 37 17,476-72-32,-34-17 15,140 0 1,-35 0 15,-106 0 0,89 0-31,-36 0 16,-18 0-16,19 0 16,-89 0-1,88 0-15,53 0 16,-88-17 15,88-1-15,18 0-1,-1 1-15,-52-36 32,70 35-17,1 18-15,-1-35 16,-17-18-1,-53-53 17,35-70-1,-18-54-15,54 125-1,-1-19-15,-17-17 16,17-18-16,0-52 15,-17-424 1,35 194 0,0 194-1,0-35-15,0 52 16,0-52-16,0-776 31,-18 793-15,1-194-1,-1 36 1,-52-159 15,52 423-31,0-193 16,-17-1 0,17 71-1,18-18 1,-35-247 15,18 406-15,17 17-16,-18-17 15,0 0-15,1 18 16,-1-1-16,0-17 16,-52-282-1,17 35 16,18 123-15,-1 18 0,-17-18-1,-52-352 17,87 476-32,0 18 15,1 17-15,-19-18 16,19 18-16,-19-70 31,36 141-31,0 17 16,0 0-16,0 36 109,36 53-93,17-71-1,70 35 1,106 18 0,142-18-1,352 0 1,-458-35-1,17 0 1,688 0 0,-582 0-1,-53 0-15,53 0 16,335 0 0,71 0-1,-353 0 1,-194 0-1,-35 0-15,17-17 16,724-19 15,-689 36-31,212-35 32,-264 18-32,317-1 15,-264-17 1,-1 35 15,142 0-15,35-36-1,-317 36 1,-1-17 0,-35 17-16,-53 0 15,18 0-15,-17 0 16,17 0-16,-18 0 15,18 0 1,-36 0 140,-17 17-140,0 36-16,0-17 16,0 16-1,53 125 1,71 211 15,-89-247-31,71 177 16,-36-1-1,-52-141 1,0-17-16,52 176 16,19 212 15,-37-353-31,-16 0 15,-19 0-15,1-17 16,35 193 0,0-35-1,-18 0 1,71 142 15,-71-336-31,36 141 16,-18-141-1,-18 0-15,0-17 0,36 158 16,-36-159 0,0 1-16,36 176 31,-18-89-15,-18 36-1,-17-123-15,52 140 16,18 89 15,-52-106-15,-19-124-1,19 71 1,-1 1 0,0-90-1,-17-34-15,88 282 31,-89-300-31,-17-18 16,36 35 0,-36-17-1,17 53 1,1-53 15,-18-35-31,18 35 16,-18-36-16,0 19 15,17-1 1,-17 0 0,0-17-1,0 17-15,53 53 32,-18 124-1,-17-142-31,17 72 15,-17-54 1,17 53 15,-35-88 1,0-18-17,0-17 32,18-18-31</inkml:trace>
  <inkml:trace contextRef="#ctx0" brushRef="#br0" timeOffset="109195.8">27111 4004 0,'0'53'0,"0"18"16,18 17 0,17-17-16,-17-1 15,-18-17-15,35 53 16,-35-36 0,17 1-16,1-18 15,35 106 1,0 52-1,-53-193 1,18 0 15,-18-1 1</inkml:trace>
  <inkml:trace contextRef="#ctx0" brushRef="#br0" timeOffset="109970.16">27252 3916 0,'18'0'0,"-1"0"16,19 0 0,-1 0-1,18 35 16,-53-17-31,70 106 16,-52-72-16,35 90 31,-18 16-15,-35-87 0,0-18-16,0 0 15,18 0-15,-18 0 16,0 35-1,0 35 1,-35-35 15,-18-17-31,0 17 16,0-17 0,0-18 15</inkml:trace>
  <inkml:trace contextRef="#ctx0" brushRef="#br0" timeOffset="111063.25">27852 4287 0,'17'0'31,"1"0"-31,0 70 31,-18 18-31,17 18 16,1-35 0,0-1-1,-18-34 1,0-19 0,17 18-1,19-35 95,-36-17-95,0-1 1,17-17-16,-17 0 0,0 17 15,0-17 17,0-18-32,0 18 15,0-36 1,0 0 15,18 89 79,-1-18-110,19 71 15,-19-54-15,1 19 16,0-1-1,17 0 17,-35-70 93,18 35-110,-18-35-15,0 17 16,0 0 0</inkml:trace>
  <inkml:trace contextRef="#ctx0" brushRef="#br0" timeOffset="112167.77">28205 4304 0,'17'18'31,"1"35"-31,0-18 16,-1 36-1,1-18 16,-1-36-31,-34-17 141,17-35-125,-18-18-16,1 35 15,17 1-15,0-36 16,0-18 0,0 36-1,0 0 16,0 17 1,17 0-1,36 18-15,-35 18-16,17 17 15,0 36 16,-17-36-31,0 18 16,-18-18 15,0-52 47,0-1-62,0-35 0,0-53-1,0 71-15,0-71 16,0 89 0,0-19-1,17 54 63,18 35-78,-17-18 16,0-17-16,-1 17 16,-17-17-1,0-1 1,0 1 15</inkml:trace>
  <inkml:trace contextRef="#ctx0" brushRef="#br0" timeOffset="114650.04">28787 4428 0,'-18'-18'47,"18"-35"-16,-18 18-31,1 0 16,17-1 0,0 19-1,0-1 1,17 18 203,-17 18-204,18-1 16,-18-34 79,0-1-95,0 0-15,0-35 16,0 1-16,0-37 31,0 54-15,18 35 31,-1 0-32,1 18 1,0-1 0,17 36-16,-35-35 15,35 0-15,-17-18 32,-18 17-17,0 1 1,17-1-16,-17 1 15,18-18 1,0 0 78,17-18-79,-35-34-15,53-19 16,-53 53 0,35-35-16,-35 18 15,0 0 1,35 17-16,-17 18 62,17 0-46,-17 0 0,0 18-16,17 17 15,18 0 17,-18-17-17,-17 0 16,-1-18-15,1 0 31,0-18-31,-1-52-1,1 34 1,-18 1-1,0 0 1,0 17-16,0 0 16,35 36 62,-17 0-63,-18-1 1,35 36 0,-35-17-16,18-19 15,-1-17 63,1-17-62,0-1 0,-18-17-1,0-18-15,0 17 16,0 19 0,0-19-16,17 72 93,1 34-77,0-34-16,-1 34 16,19 1-1,16 105 1,90 159-1,-54-53 17,-53-211-32,0-18 15,-17 35-15,-18-35 16,18 18-16,-1 87 16,-17 1 15,0-106-16,0-35 17,-35-18-1,-71-106-15,71-18 15,-18 54-31,35-89 15,18-17 17,0-18-17,0 70 17,0 71-32,18-88 15,0 88 1,-18 36-16,0-1 15,0 0-15,0-35 32</inkml:trace>
  <inkml:trace contextRef="#ctx0" brushRef="#br0" timeOffset="-103773.9">19932 17375 0,'0'35'16,"0"-17"-1,0 17-15,0 0 16,0-17-16,0 35 15,0-18 1,0-17-16,0-1 0,0 18 16,0-17-1,0 0-15,0-1 16,18-17-16,-18 18 16,35 0 15,-35-1-31,17 1 15,-17 0-15,36-18 16,-19 0 0,1 0-1,17 0-15,-17 0 16,53 0 0,-19-18-1,-16-17 1,-36 17-16,17-17 15,1 17-15,-18-35 16,0 0 0,0-17-1,0 17 1,0 18 0,0 17-16,0-17 15,0-1 1,-18-17-1,18 36-15,-17-1 0,-1 1 16,0 17 0,1-18-16,-1 18 15,1 0 1,-1 0-16,0 0 16,1 0-16,-1 0 15,0 0 1,-17 18-16,17-18 15,18 17-15,-53 18 16,36-17 0,17 0-16,-35-1 15,-1 36 1,19-17-16,-19-19 16,19 1-16,-1 17 15,-17 18 16,17-18-15,18-17-16,-17-18 16,17 35 46,0-17-46,17-18-1,18 0-15</inkml:trace>
  <inkml:trace contextRef="#ctx0" brushRef="#br0" timeOffset="-102631.64">23742 17145 0,'0'36'47,"0"-1"-31,0 53-1,0-53-15,0 18 16,0 0-1,0-18 1,0 1-16,0-19 0,0 1 16,0 0-16,18-18 15,-18 17-15,0 1 16,0 0-16,0-1 16,0 1 15,0-1-16,0 1 126</inkml:trace>
  <inkml:trace contextRef="#ctx0" brushRef="#br0" timeOffset="-98198.9">19703 15611 0,'0'17'16,"17"-17"30,36-70-30,18 35-16,-18-18 16,-18 0-1,71-18-15,-53 36 16,-18-36-16,36 18 16,-36 18-16,0 0 15,18-18-15,-18 0 16,36-18-16,17-17 15,-53 53-15,36-53 16,-1 53-16,1-18 16,0-18-1,17 18-15,-35 0 0,-18 18 16,124-36 0,17-34-1,124-54 1,-88 53-1,-18 0 1,-89 53 0,-16-17-1,105-107 1,-124 107-16,18-18 16,54-36-1,-54 36 1,-35 17-1,17 1 1,-35 52 0,1-17-1,34 35-15,-52-18 16,35 1-16,0-19 16,0 19-16,-36-1 15,1 0-15,17 18 16,18-35-1,-35 35-15,-1-35 16,1 17 0,17 1-1,-17-1 17,0 18 46,-18-35-16,17 17-46</inkml:trace>
  <inkml:trace contextRef="#ctx0" brushRef="#br0" timeOffset="-96170.06">26335 14711 0,'0'18'47,"0"-1"-47,17-17 15,1-35 1,0 0-16,70-89 16,-53 89-1,1 0-15,-19-18 16,18 35-1,-17 1-15,0-19 0,17-17 16,-35 18-16,53-71 31,-18 53-31,0 1 16,-17-19-16,0 0 16,35 1-16,-18-1 15,-17 18-15,35-35 16,17-18-1,-17 1 1,-18 52 0,18 0-16,-18-18 15,18 1-15,0-1 16,-17 18 0,16-17-16,19-19 0,-36 36 15,71-70 1,-88 88-16,17-36 15,-17 36-15,17-53 16,0-18 15,-17 71 1,0-1-17,-18 19 95,0-1-110</inkml:trace>
  <inkml:trace contextRef="#ctx0" brushRef="#br0" timeOffset="-93913.81">7885 16069 0,'0'-17'47,"0"-36"-32,17 18 1,1-1-16,-18-17 16,18 0-1,52-17-15,-35-18 16,54-71 0,-1 18-1,-71 88-15,36-35 16,0-1-16,18-16 15,-1-1-15,71-159 16,-88 177 0,36-35-16,-19 17 15,36-35 1,-71 70-16,0 36 16,1-18-16,-1 0 15,0 18 16,-35 17-31,0 0 16,0 1-16,18 17 16,0 0 140,-1 0-156,1 35 16,17 18-1,36 18-15,-18-19 16,0 37-16,-1-36 15,-16-1 1,17 1-16,0 18 16,17-18-16,1 0 15,-1 17-15,18-17 0,1 0 16,-1 18-16,-53-18 16,53 17-1,-52-17 1,-1-18-16,53 36 15,-70-53 1,17 17-16,18 53 31,-18-53-31,0 1 0,1 17 16,-1-1 0,-35-34 15,35 0-16,-35-1 1</inkml:trace>
  <inkml:trace contextRef="#ctx0" brushRef="#br0" timeOffset="-56728.9">15716 3581 0,'0'18'0,"0"-1"16,0 1-16,0 0 15,0 17 1,0-18-1,0 1 1,0 0 15,0-1-31,0 36 16,0-17 0,0 34-1,0-17 1,0-18-1,0 1 1,0 17-16,0-18 16,0 18-16,0-36 15,0 1-15,0 17 16,0-17 0</inkml:trace>
  <inkml:trace contextRef="#ctx0" brushRef="#br0" timeOffset="-50025.22">10354 1923 0,'0'-18'94,"-35"18"-94,17 0 31,0 0-16,-17 0 1,0 36 0,35-1-1,0 0-15,-18 18 16,18 71 0,0-36-1,0-35-15,0 35 16,0 0-1,0-70 1,0-1-16,0 1 16,0 0-1,18-18 63,17 0-46,0-18-32,1-17 15,-1 17-15,0 0 16,18 1 0,-17 17-1,-19 0 1,1 0-1,-1 0 1,1 0 31,0 0-31,-1 17-1,1 19 1,-18-1-1,0-17-15,18 17 16,-18 0 0,0-17-16,0 17 15,0-17-15,0-1 16,-18 19 0,18-19-16,-71 1 15,36-18 1,0 18-16,0-1 15,-18 1 17,17-1-32,36 1 15,-35-18 1,0 0 15,17 0-15,1 0-1,-1 0-15,0 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0T12:50:05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7605 3055 181 0,'0'-8'524'0,"0"-1"-4"0,0 3-10 0,0-1-107 16,-2 0-155-16,2 1-74 0,-4 1-32 0,4 0-14 0,0 0-4 0,-4 2-2 15,4-2 1-15,-2 1-3 0,2 1-3 0,0 1-4 0,0 0-4 0,-5 1-2 16,5-1-1-16,0 1-4 0,0 1-4 0,-2 0-6 0,2 0-6 16,-4 0-8-16,4 0-8 0,0 1-8 0,-4 1-8 0,4-2-7 0,-2 1-6 15,2 1-5-15,0-2-5 0,0 2-4 0,-4-2-5 0,4 1-4 16,0 1-6-16,0-2-3 0,-2 2-3 0,2 0-4 0,-4-2-4 0,4 0-3 16,0 2-4-16,0-1-2 0,0-1-5 0,0 2-1 0,0 1-2 0,0 0 0 15,0 0 0-15,0 3 1 0,-4 0 1 0,4 1 2 0,0 3 3 16,0 0 2-16,-3 3 3 0,3 1 3 0,-4 3 3 0,4-1 4 0,0 2 4 15,0 2 2-15,-6 0 0 0,6 0 0 0,0 4 0 0,-4-1-1 16,4 0-3-16,0 0 0 0,-2 4-2 0,-2-2-2 0,4 2-2 0,0 0 0 16,0 1-1-16,-4 0-3 0,2 2 0 0,2 0-1 0,0 0 0 15,0 2 1-15,-5 0 1 0,5 1 2 0,-2 0 2 0,-2 2 1 0,4 0 3 16,-4 1 0-16,2-2 3 0,2 3 2 0,-4-1 1 0,4 1 2 0,-6 0 3 16,6 1 1-16,-4-1-1 0,4 3 0 0,-2-2-1 0,-3 2-2 15,5 0-1-15,-2 0-2 0,-2-2-1 0,4 2 0 0,-4 1-2 16,4-3-1-16,-2 0-1 0,-2 1-1 0,4 1-1 0,-4-4 2 0,2 3-1 15,2-3 0-15,-4 2 2 0,4-1 0 0,-3 0 0 0,-1 1 1 16,4 0 3-16,-4 1 2 0,2-1 1 0,2 0 3 0,-4 1 3 0,4 1 2 16,-2-2 1-16,-2 2 2 0,4 0 1 0,-4 2-1 0,4 0 2 15,-7 1 0-15,7-2 1 0,-4 4-3 0,2-1-1 0,-2 1-3 0,4 1-2 16,-6 0-3-16,6 2-3 0,-4-1-2 0,2-1-2 0,2 1-3 16,-4 1-4-16,4-1-4 0,-3-2-1 0,-1 3-3 0,4-1-2 15,-4-1 1-15,4 1 2 0,-2 0 2 0,-2 1 2 0,4 1 2 0,-2-1 2 16,-2 0 2-16,4 3 2 0,-4-4 0 0,2 4 3 0,-3 0 2 15,1-1 3-15,2 2 1 0,-2-2 4 0,4 2-1 0,-6 0-3 0,6-3-3 16,-6 3-2-16,6 0-2 0,-4-3-3 0,2 3 0 0,-3-3-3 16,1 0-3-16,4 0-3 0,-2-1-2 0,-2 1-2 0,4-3 0 15,-4-1 1-15,2 2 3 0,2-2 0 0,-4 0 3 0,4 0 2 0,-2-2 1 16,-2 0 3-16,4 1 0 0,-5 1 3 0,3-4 1 0,2 3 2 16,0-1 2-16,0 1 3 0,-4-1-1 0,4 0-1 0,0 3-2 0,-2-3-1 15,-2 1-2-15,4 0-1 0,-4 1-2 0,4-2-1 0,-2 4-2 16,-2-4-3-16,2 2-2 0,-3 0-2 0,1 0-2 0,2 0-2 0,-2 0-2 15,-2 0-2-15,2 0 0 0,2 0 3 0,-2 0 1 0,-3 0 2 16,3-2 2-16,2 4 1 0,-6-4 4 0,6 4 3 0,-4 0 1 16,2-2 3-16,-3 2 2 0,3-2 1 0,-2 1 3 0,2-1 3 0,-2 2-1 15,-1-2-3-15,3 2-2 0,-2-3-1 0,2 2-1 0,-2-1-2 0,2-2-3 16,2 2-1-16,-3-2-3 0,-1-1-2 0,0 1-2 16,2-1-1-16,-2 0-3 0,2-1-3 0,-3 1 0 0,1-1 2 0,2 3 0 15,-6-2 0-15,3 0 0 0,1-1-1 0,0 1 0 0,2-1-1 16,-2-1-3-16,2 0-2 0,-3-2-1 0,1 2-3 0,2-5-4 0,2 1-5 15,-2-1-7-15,-2-2-11 0,2-2-8 0,4 0-11 0,-3-3-12 16,-1 1-12-16,4-5-15 0,-4 1-17 0,4-1-21 0,0-3-24 16,0-2-34-16,-2-3-36 0,2 1-61 0,0-4-74 0,0-1-82 0,0-4-90 15,0 1-40-15,2-4-16 0,-2-5-2 0</inkml:trace>
  <inkml:trace contextRef="#ctx0" brushRef="#br0" timeOffset="2240.35">7779 2934 114 0,'-2'1'415'16,"-3"1"-74"-16,1-2-111 0,4 2-81 0,-6-2-65 0,6 0-35 15,-6 0-17-15,2 0-6 0,2 0-3 0,-2 0 1 0,-3 0-1 0,3 0 3 16,2 0 5-16,-6 0 6 0,6 0 9 0,-2 0 7 0,-3 0 8 0,7 0 3 15,-4 0 3-15,2 0 1 0,-2 0-3 0,4 0-2 0,0 0-5 16,0 0-5-16,0 0-4 0,0 0-7 0,0 0-6 0,0 0-5 0,0 0-8 16,0 0-6-16,0 0-5 0,0 0-7 0,0 0-3 0,0 0-3 15,0 0-1-15,4 1-1 0,-2 1-2 0,2-2 2 0,-4 1 1 0,7 1 3 16,-3-2 2-16,2 4 3 0,0-2 3 0,-2-1 4 0,3 2 4 0,3-1 6 16,0-1 4-16,3 3 4 0,-3-1 5 0,6 1 6 0,1-1 4 15,0 0 2-15,-1-1 2 0,5 1-1 0,1-1 2 0,3 1 2 0,0-1 2 16,2 0 1-16,4 1 0 0,2-1 1 0,0-1-3 0,0 1-3 15,4 1 0-15,1-3-5 0,-3 2-7 0,6-2-3 0,-2 1-3 0,1-1-5 16,1 0-4-16,2 0-3 0,-3 0-2 0,3 0-2 0,0 0-1 0,1 0-1 16,3 0-1-16,-1 0 1 0,-3 0 1 0,7 0-1 0,-3 0 2 15,3 0 1-15,0 0 1 0,-1 0 3 0,5 0-1 0,0 0-1 0,0 0-2 16,-1 0-2-16,-1 2-2 0,2-2-4 0,-1 2-4 0,1 0-2 16,2-2-4-16,-6 1-4 0,3 1-1 0,-3-2-4 0,4 2-4 0,-7-1 2 15,3 1 2-15,-1 1 4 0,-1-1 0 0,2-1 3 0,-3 1 2 16,-1 2 1-16,3-3 2 0,-5 1 2 0,3 1 2 0,-1-1 2 0,1-1 2 15,-3 3 2-15,3-2 3 0,-1-1-1 0,-3-1-4 0,0 2-2 16,1 0-1-16,-1-2-3 0,-3 1 0 0,1-1-3 0,-6 2-1 0,2 0-1 0,0-2-1 16,1 1-1-16,-5 1-1 0,-4-2-1 0,2 1 1 0,-2 1-2 15,-2-2 1-15,-1 2-1 0,-3-2 0 0,4 0-1 0,-6 0 0 16,1 0 1-16,-1 0 0 0,0-2 1 0,-3 2-1 0,-1-2 1 0,4 1-1 16,-5 1 1-16,1-2-1 0,-1 1 1 0,1-3-2 0,-3 3 3 0,-1-1-1 15,1 0 2-15,-2-1 2 0,3 1 1 0,-3 0 0 0,-1-1 1 16,1 2 0-16,-2-1 0 0,1-1 0 0,-1 3 2 0,-4-4 0 0,5 4 1 15,-5-3-1-15,0 3 2 0,2-2-1 0,-2 2 0 0,-3-2-1 16,5 1 1-16,-6 1-1 0,2-2 1 0,2 1-1 0,-2 1 2 16,-2-2 1-16,3 2-2 0,1-2 2 0,-2 1 0 0,-2 1 0 0,2-2-2 0,2 0 2 15,1 2-1-15,-3-2-1 0,2 1 2 0,-2 1 0 0,2-2 0 16,0 2-2-16,-1 0 1 0,-1 0-1 0,-2 0 1 0,4 0 0 0,-2 0 0 16,-4 0 3-16,6 0 3 0,-6 0 0 0,4 0 3 0,-4 0 2 15,0 0 2-15,0 0 1 0,0 0 1 0,0 0 2 0,0 0 2 0,0 0-1 16,0 0 2-16,0 0 0 0,0 0-1 0,0 0 0 0,0 0-3 15,0 0-1-15,0 0 0 0,0 0-2 0,0 2-2 0,-4-2-2 0,4 1 0 16,0 1-3-16,0-2-1 0,0 2-4 0,0 0 0 0,-2-1-3 0,2 1-2 16,0 0 0-16,0 1 1 0,0 0 2 0,0-1 2 0,0 3 2 0,0 0 2 15,0 3 4-15,0 1 1 0,0 0 5 0,0 3 2 0,0 2 3 16,2-1 5-16,-2 3 3 0,0 3 5 0,0 1 2 0,0 0 1 0,0 1-2 16,4 3 0-16,-4 1-2 0,0 0-1 0,0 3-1 0,0-1-3 15,0 3-3-15,0 1-3 0,0 3-3 0,-4-1-3 0,4 2-1 0,0 3 0 16,0 1-2-16,-2 1 0 0,-2 2 0 0,0 1 0 0,4 2-2 15,-6 2 1-15,6 1-1 0,-6 1 0 0,1 0 1 0,3 3 0 0,-2 0 1 16,-2 3-2-16,2-1-1 0,2 1-3 0,-2 2-1 0,0 1-5 16,-3-1-3-16,5 1-6 0,-2 1-1 0,0 1-2 0,-2-2 2 15,0 2 1-15,1 0 5 0,-1 1 0 0,2 0 2 0,2 0 4 0,-2 3 1 16,-2 0 4-16,2 0 1 0,1 3 3 0,-3 0 2 0,2-1 1 16,0 3 2-16,-2 1-1 0,2-1-2 0,2 2-3 0,-3-1-5 0,-1-1-4 15,2 2-6-15,2-5 0 0,-2 4 4 0,-2-3 0 0,2 1 4 0,2-1 2 16,-3 0 2-16,-1-1 3 0,2 3 1 0,2-1 2 0,-2 0 1 15,-2 2 3-15,2-2 2 0,-3 4 2 0,3-2 3 0,2 0-3 16,-2 2-6-16,-2-4-5 0,2 2-5 0,-3-1-1 0,3 0 1 0,-2 0 2 16,0-1-1-16,2-1 3 0,-2-1 1 0,-1 3 0 0,3-1 2 15,-2 1 3-15,0-1 0 0,0 0 0 0,-5 1 3 0,5-1 0 16,-2-1 2-16,2 1-4 0,-1-3-5 0,-3 2-5 0,0-3-5 0,4 2-4 16,-5-3-5-16,5-2 0 0,-4-1 0 0,-1 1 1 0,5-1-1 15,-4-2 2-15,-1 2 2 0,3-3 1 0,-2 1 1 0,0 0 3 0,-1-1 2 16,5-2 1-16,-4 2 2 0,-1 1 2 0,5-3 2 0,-4 0-1 15,4 0-3-15,-5-2-2 0,5 2-1 0,-4-3-3 0,4-1-3 0,-5 1-2 16,5-2-3-16,-4 0-1 0,3-1-3 0,-1-3-2 0,2 1-1 16,-4-2 1-16,3 1 0 0,1-2 3 0,-4-2 0 0,4 1 2 0,0-1 2 15,-3-1 2-15,3-1 1 0,0 0 3 0,0 0 1 0,-3-2 2 16,3 1 1-16,0-1 2 0,2 0 3 0,-2 1-2 0,-1-1 1 0,3-1-2 16,-2 1-1-16,0-1 0 0,2 0-1 0,-2-1-1 0,1 1 0 15,-1-2-1-15,0 0-3 0,2 1 0 0,-2-2-1 0,4-1 0 16,-7 1 0-16,7-3-1 0,-2 1-1 0,-2-2-1 0,2-2-1 0,2 2 0 15,-2-1-2-15,-1-3 0 0,-1 1 0 0,4 0-2 0,-2-3 1 16,0 2-2-16,-2-1 0 0,6-4 0 0,-6 2-1 0,6 1-1 0,-5-4 0 16,5 0 0-16,-2 0 2 0,-2 0 0 0,4-2 1 0,0-1 3 15,-4-1 0-15,4 1 1 0,-2-2 1 0,2 0 1 0,0 0 1 0,0-3 0 16,0 0 2-16,0-1 0 0,0-1 3 0,0 0 0 0,0-1 0 16,0-1-2-16,0-3 0 0,0 2 0 0,0-3 2 0,0 0 1 15,0-1 2-15,0 1 1 0,0-3 2 0,0 3 1 0,0-4 2 0,0 0 0 16,0 0 1-16,0 0 2 0,0 0 0 0,0 0 1 0,0 0 0 15,0 0 0-15,0 0-2 0,0-2-2 0,0 0-1 0,-4-1-3 0,4-1-1 16,-2 3-2-16,-2-4-3 0,0 2-1 0,1-4-2 0,-1 2-3 0,-2-2-2 16,2 1-1-16,-2-3-2 0,0 1 1 0,-5-2-2 0,5 0-1 15,0-2-1-15,-4 2 0 0,-1-1 1 0,1-3-2 0,0 1 0 16,-1 0 1-16,-1-1 0 0,-3 1 0 0,3-2 0 0,-5 2-1 0,5-4-1 16,-3 2 1-16,-5 0 0 0,3 2 0 0,-1-3 0 0,-7 1 0 15,6-1 0-15,-8-1 0 0,1 2-1 0,3-1 0 0,-8 0 1 0,4-2 3 16,-6 1 3-16,0 1 0 0,0-1 5 0,2-1 0 0,-4 0 1 15,-3-1-1-15,5 1 1 0,-4-2-2 0,0 2 0 0,-2-4 0 16,-1 2-1-16,-1 0-2 0,2-2-4 0,-5-1-3 0,1 1-4 0,-1 1-4 16,-3-3-3-16,3 1-4 0,-1-1-3 0,-3 1-3 0,3-2-3 15,-3 2-2-15,3-1-4 0,-3 1-3 0,1 1-3 0,1-1-1 16,-1 2 1-16,1-3 0 0,-1 2 2 0,-1 2 2 0,3 0 2 0,-3-1 3 16,5 2 3-16,-3-1 2 0,-1 2 3 0,3 0 3 0,-1-1 4 0,2 3 2 15,-5 0 3-15,5-1 1 0,-1 0 1 0,1 2 0 0,4 0 0 16,-5 2-2-16,5-1-2 0,-3 1-1 0,3 0-3 0,2 1-1 15,0 0-3-15,4 2-3 0,0 0-4 0,4 0-3 0,-2 2-3 0,4-2-3 16,0 1-3-16,4 1-3 0,0 2-4 0,3-1-2 0,-3 0-2 16,9 3-4-16,-5-2-2 0,5 1-2 0,-3 0 0 0,7 2 1 0,-3 0 0 15,3-1 0-15,0 2-1 0,-1-1-3 0,5 3-1 0,0-1-2 16,2 1-1-16,-2-2 0 0,1 2-1 0,3 0 0 0,-2 0-1 16,-2 0 1-16,2 0 1 0,2 0 2 0,-2 2-1 0,4-2 3 0,-7 1 4 15,7-1 3-15,-4 2 0 0,2-1 2 0,-2-1-1 0,0 2-1 16,2 0 0-16,-2 2-1 0,2-3-1 0,-2 1-2 0,-3-1-1 0,3 2-4 15,2 1-2-15,-2-1-6 0,-2 1-7 0,2-1-7 0,-3 0-8 0,3-1-9 16,-6-1-12-16,4 3-14 0,0-3-17 0,-1 1-22 0,3 0-24 16,-2 1-28-16,-4-1-31 0,4 0-58 0,-1-1-70 0</inkml:trace>
  <inkml:trace contextRef="#ctx0" brushRef="#br0" timeOffset="3679.84">9759 3279 294 0,'-6'-4'383'0,"6"1"-88"0,-4 1-65 0,1-3-52 0,-1 2-28 0,0-2-20 16,2 0-6-16,-2 0-2 0,-2 0 2 0,2 0 1 0,2 0 4 16,-3 0 5-16,1-1-1 0,2 0-6 0,-2 1-1 0,2 0 1 0,-2 0-2 15,0 0-6-15,2 2-2 0,2 0-2 0,-4-1-3 16,4 1-7-16,0 1-7 0,-2 1-11 0,-3-3-10 0,5 4-7 0,0-2-8 0,0 1-8 16,-4 1-9-16,4 0-8 0,0 0-8 0,0 0-5 0,0 0-7 0,0 0-7 15,0 0-7-15,0 0-5 0,0 1-5 0,-2 1-4 0,2-2-3 16,-4 4-3-16,4-3 0 0,0 3-1 0,0-1 2 0,0 2 4 0,-2 3 2 15,2 1 3-15,-4 3 3 0,4-1 7 0,0 4 3 0,-4 0 6 16,4 2 5-16,-2 3 4 0,-2 0 4 0,4 3 3 0,-7 0 1 0,7 2 1 16,-4 0 1-16,-2 2-3 0,6 0 0 0,-4 1-1 0,-2 0 2 15,4 4 2-15,-3-2 0 0,1 1 2 0,-2 3 2 0,2 1 1 0,-2 0 2 16,4 2 2-16,-9-1 2 0,7 3 1 0,-2 1 1 0,0 1 1 16,0 3-1-16,-3-1-2 0,3 4-1 0,-4-1-3 0,4 3-4 0,-1-1-3 15,-3 2-4-15,4 0-3 0,-4 2-4 0,3 0-4 0,-3-1-5 16,0 0-4-16,3 1-3 0,-3 0-2 0,0-1-2 0,-1 1 2 0,-1-2 1 15,2 2 1-15,-1 0 1 0,1-1 2 0,0 1 1 0,-3-2 1 16,3 1 1-16,0 0 1 0,-1-1 2 0,3-1 0 0,-6 2 3 0,3-2 2 16,3 2-1-16,-2-1-4 0,-1-2-2 0,1 2 0 0,0-2-5 15,-1-1-2-15,-1 1-2 0,6 1-3 0,-5-4-3 0,1-1 0 16,4 2-4-16,-5-3-1 0,5 0-2 0,-4 2-3 0,4-3 1 16,-3 1 0-16,3-1 2 0,-4 1 1 0,4 1 1 0,0-1 2 0,-1-1 3 15,-1 1 2-15,2-2 3 0,-4 3 1 0,3-1 1 0,1 2 3 0,0-1 2 16,-4-1 2-16,5 2 0 0,-5-2-2 0,4 4-2 0,-4-4-2 15,3 2-1-15,-3 0-1 0,4 0-4 0,-4 0 0 0,3 0-2 16,-3 0-2-16,4-2-1 0,0 1-2 0,-5 1-2 0,7-4-2 0,-6 3-2 16,4-1-1-16,-1-1 2 0,1 0 1 0,-4-1 3 0,6 1 2 15,-3-1 4-15,1 1 0 0,2 0 3 0,-2 0 2 0,0-1 3 0,2 1 1 16,-3-1 3-16,3 1 3 0,-2 0 2 0,0 0 1 0,2-1 0 16,2 2-3-16,-2 1-1 0,-3-1-2 0,3 0-2 0,-2 2-3 0,2-1-1 15,2 1-2-15,-4-2-2 0,1 4-2 0,1-4-2 0,-2 2-2 16,0 0-1-16,2 0 0 0,-2 0-1 0,-1-1 1 0,1-1 2 0,-2 0 3 15,2 2 2-15,0-1 3 0,1-1 2 0,-5 0 3 0,4 2 2 16,0-3 3-16,-5 3 1 0,5-2 4 0,2 1 1 0,-6-1 2 0,3 2-1 16,1-2 0-16,0 1-1 0,2 1-1 0,-2-2-3 0,2 0-1 15,-3-1 0-15,1 1-3 0,2-1-1 0,-2-2-3 0,2 0 0 0,-3 0-2 16,5-2 0-16,-6-1 1 0,6 0-2 0,-4-2-1 0,-2 1-2 16,6-2 1-16,-7-1-1 0,7 0 0 0,-4-1 1 0,2-1 2 15,-2 1 1-15,2 0 3 0,-3-1 2 0,1 0 1 0,2 0 1 0,-2-1 1 16,2-2 3-16,-3 4 0 0,1-3 3 0,2-1 1 0,2 2 0 15,-6-2 3-15,6-1-2 0,-2 1 0 0,-3 0-1 0,3 0-1 16,-2-2 0-16,4 1-2 0,-2-2 0 0,0 1-2 0,-2-1-1 16,-1 0-1-16,3 0-1 0,2 0-2 0,-2-1-1 0,0-1-2 0,-2 0-4 15,6-3-6-15,-7 0-8 0,7 0-6 0,-4-2-11 0,2-1-12 0,-2 0-11 16,4-2-12-16,-4-2-14 0,2-1-14 0,2 0-18 0,0-2-19 16,0-4-24-16,0 1-27 0,0-4-35 0,0 1-37 0,0-4-61 0,0 0-73 15,0-2-92-15,2-3-101 0,2-4-44 0,0 0-19 0,-2-6-3 16,2-2 3-16</inkml:trace>
  <inkml:trace contextRef="#ctx0" brushRef="#br0" timeOffset="4350.91">8316 3197 504 0,'-4'5'520'0,"4"-2"0"0,-2 2 1 0,-2 0-116 0,4 1-175 16,-4 0-90-16,4 2-49 0,-3 1-22 0,-1 0-12 0,2 3-2 15,-2 2 1-15,0-1 0 0,2 2 2 0,-2 0 3 0,-2 2 2 0,1 0 1 16,3-1-2-16,-6 2-5 0,6 2-5 0,-4-1-7 0,-2 1-8 0,1 0-5 16,1 0-6-16,0 0-5 0,-4 0-5 0,-1 1-4 0,5-1-4 0,-4 0-2 15,4-1-4-15,-5 1-5 0,1-2-4 0,0 0-7 0,3-1-6 16,-3 0-10-16,4-1-11 0,-4-3-15 0,3 1-16 0,-3-1-20 15,4-3-22-15,2 0-25 0,-3-1-30 0,3-1-35 0,-2-1-39 0,2-2-43 16,2-2-44-16,2 2-72 0,0-5-83 0,0 0-37 0,2 2-12 16</inkml:trace>
  <inkml:trace contextRef="#ctx0" brushRef="#br0" timeOffset="4766.14">8378 3400 92 0,'0'-1'507'0,"-2"1"2"16,2 0-45-16,-4 0-67 0,2 0-96 0,-2 3-113 0,-3-2-60 16,3 3-32-16,-2-1-20 0,2 1-11 0,-6 1-7 0,3-1-7 0,1 3-6 15,-4 0-4-15,0-2-3 0,3 3-1 0,-3 1-3 0,0-1-2 0,3 0-4 16,-5 0-4-16,6 1-2 0,-2-1-5 0,-3 2-3 0,5-2-2 16,-4 1-3-16,4-1-3 0,-1 2 1 0,3-1-1 0,-2-3-2 0,0 3 1 15,2-3-1-15,2 1 2 0,-7 0 1 0,7-3 2 0,-2 1 0 16,4 1 0-16,-2-3 2 0,2 2 1 0,-4-2 2 0,4 0-1 0,0 1 1 15,0-2-1-15,4 0 2 0,-4 1 3 0,2-2 0 0,-2 1 1 0,4 1 0 16,-4-1 1-16,2-1 3 0,2 3 2 0,3-1 3 0,-3 1 1 16,2-1 2-16,0 0 4 0,-2 0 2 0,3-1 3 0,3 2-1 0,0-1-1 15,-4 0 2-15,5 0-1 0,-1 1 2 0,2-1-1 0,3-1 0 16,-3 0-1-16,-1 1-1 0,5-1-2 0,-5-1-3 0,5 1-2 0,-3 1-1 16,1-3-2-16,3 2-2 0,-5 0-2 0,2-2-1 0,-1 1-3 15,1 1-2-15,-1-2-2 0,-3 2-3 0,0-1-3 0,3-1-1 0,-3 2-2 0,0 0-1 16,-3-2-2-16,-1 0 1 0,4 0-1 0,-6 0 0 0,2 0-1 15,1 0-1-15,-3 0-2 0,0 0-4 0,-2 0-6 0,2 0-8 16,-2 0-9-16,-2 0-9 0,0 0-12 0,0 0-11 0,0 0-14 0,0 0-16 16,0 0-18-16,0 0-21 0,0 0-26 0,0 0-31 0,0 0-32 0,0 0-50 15,-2 1-54-15,-2 1-87 0,2-2-99 0,-2 1-49 0,0 1-21 16,2 2-5-16</inkml:trace>
  <inkml:trace contextRef="#ctx0" brushRef="#br0" timeOffset="5453.27">10162 3800 490 0,'4'-7'592'0,"-2"1"-17"0,2-1-31 15,0 0-101-15,-1 1-134 0,1 1-71 0,-4-2-34 0,2 0-17 0,2 1-10 16,-4-3-5-16,4 3-6 0,-2-2-8 0,-2-1-8 0,4 1-6 0,-4-2-6 16,0 2-4-16,0-1-5 0,4 3-8 0,-4-3-6 15,0 2-9-15,0 1-9 0,0-1-7 0,0 0-5 0,0 3-9 0,-4-3-7 16,4 3-6-16,0-1-7 0,0 2-6 0,-4 0-9 0,4 2-6 0,-2-1-8 15,-2 0-8-15,4 0-6 0,-4 2-8 0,2 0-7 0,-2 0-6 16,1 0-6-16,-1 0-7 0,0 0-5 0,2 2-3 0,-2 0-5 0,2-2-2 16,-2 3-1-16,0-1-2 0,-3-1-2 0,3 2-1 0,2 1-3 0,-2-1-1 15,-2 3-3-15,2-3 0 0,2 1-3 0,-2 1 0 0,4 1 2 0,-7-1 0 16,7 1 1-16,-4-1-1 0,4 2 1 0,-2-2-1 0,-2 2 2 16,4-1 0-16,0 1 3 0,0 0 5 0,0-1 3 0,0 1 3 0,4 0 5 15,-2-1 3-15,-2 1 3 0,4 2 3 0,0-3 2 0,-1 2 4 16,1-1 2-16,2 1 3 0,0 1 3 0,-2 0 2 0,2 0 4 0,1-1 2 15,1 1 2-15,-2-1 0 0,0 0 3 0,1 1 0 0,-3-1 1 16,2 2 0-16,0-4-1 0,-2 3 0 0,2-2 0 0,-1-1 0 16,-3 1-3-16,2-2 1 0,-4 0-3 0,4 1 0 0,-4-2 0 0,0 1 1 15,-4-2-2-15,4 2-3 0,-4-1-4 0,2 1-3 0,-5-2-3 16,-1 3-5-16,2 0-5 0,0-1-5 0,-5 0-6 0,5-1-9 16,-4 2-6-16,4-3-11 0,-5 2-10 0,5-2-9 0,-2-1-11 0,2 1-12 15,-1-1-13-15,3 0-13 0,2-2-16 0,-2 0-17 0,4-2-18 0,-2 0-21 16,2 0-22-16,0-1-28 0,2 0-29 0,2-4-33 15,-2 2-38-15,6-3-63 0,-1 0-75 0,3-2-31 0</inkml:trace>
  <inkml:trace contextRef="#ctx0" brushRef="#br0" timeOffset="6140.76">10749 3597 252 0,'0'0'466'0,"-4"0"-62"0,4 3-95 16,-6 1-75-16,-1-1-65 0,1 2-35 0,-4 1-21 0,0 2-15 15,-1-1-12-15,1 2-8 0,-2-1-8 0,1 2-6 0,1-1-5 16,-3 2-1-16,3-1-2 0,0 2-1 0,-1-1-2 0,-1 1-2 0,6 0-4 16,-2-1-3-16,-1 2-4 0,1-4 0 0,2 3-2 0,0-2-1 15,2 0-1-15,1 0-1 0,-1-2 0 0,0 0 0 0,4 1 0 0,0-1-1 16,0-1 1-16,0 0 0 0,4-3 0 0,-4 1 0 0,4 1-1 16,-1-1-2-16,1-2 0 0,-2 0-2 0,2 0 2 0,2-1-1 0,-2 2 1 15,2-4-2-15,1 1-2 0,-3-1-2 0,2 0-3 0,0-1-4 16,4 1-4-16,-3-4-1 0,3 2-3 0,-2-1-2 0,1 0-3 15,-1 0-3-15,-2-2-3 0,6-1-2 0,-5 0-3 0,3 1 0 0,-2-2-2 16,0 2-1-16,-3-1-1 0,5-1-2 0,-4 2 0 0,0 0-2 16,-2-2 1-16,3 4-2 0,-1-2 1 0,-2 2-2 0,0 1 1 0,-2-1-1 15,2 1 0-15,-4 0 1 0,2 2 0 0,3 0 1 0,-5 0-1 16,4 0 3-16,-2 0 1 0,-2 2 1 0,4 0 2 0,-4-2 2 0,2 3 1 16,2-1 2-16,0-1 3 0,-2 1 1 0,2 1 2 0,3-1 0 15,-3 0 2-15,-2-2 1 0,2 1-1 0,2-1 2 0,-2 2 0 16,-4 0 1-16,7-2 0 0,-7 1 1 0,6-1 1 0,-6 0 2 0,4 0 0 15,-4 0 2-15,0 0 1 0,0 0 1 0,0 0 1 0,0 0 1 16,0 0-1-16,0 0 0 0,0 0-3 0,0 0-1 0,0-1-3 0,0 1-3 16,0 0-2-16,0-4-4 0,0 3-4 0,0-1-5 15,0 0-3-15,4-1-4 0,-4 0-4 0,0-1-3 0,2 1-3 0,-2-1-2 0,0-1-1 16,4 2 0-16,-2-2 2 0,-2 0-1 0,4 2 0 0,1-2 0 16,-3 2 1-16,2 0 2 0,2-1 0 0,-2 0 2 0,-2 1 0 15,2 1 3-15,2 1 0 0,-1-1 3 0,-3 1-1 0,2 1 1 0,2 0 2 16,-2 0 0-16,-2 1 2 0,2 1 1 0,0-1 1 0,-1 1 2 0,1 1 3 15,-4 1 0-15,2 0 2 0,2-1 2 0,-4 1 1 0,4 1 2 16,-2-1 0-16,-2 1 3 0,4-2-1 0,-4 2 2 0,0 0 1 16,0-1 0-16,2 1-2 0,-2-2 1 0,4 2-1 0,-4-2-1 0,0 1 1 15,0-3 1-15,5 1 2 0,-5 1 2 0,2-1 1 0,-2-2 2 16,0 0-1-16,0 0 2 0,0 0 2 0,0 0 0 0,0 0 2 0,4 0 0 16,-4 0 1-16,4 0 2 0,-4 0-2 0,2-2-1 0,-2 2-1 15,4-1-2-15,-2-1 0 0,-2-1-3 0,4 1-1 0,2-1 0 16,-6-1-2-16,5 1-2 0,1 0 0 0,0-2-2 0,-2-1 0 0,2 1-2 15,1-1 1-15,-3 1-3 0,2 0-1 0,0 0-2 0,2 0-1 0,-1-2-1 16,-1 2-2-16,0 0-3 0,2 1-4 0,0-2-7 0,-3 3-8 16,1-2-13-16,0 2-11 0,-2-2-17 0,2 1-17 0,-1 1-22 0,1 0-24 15,0-1-30-15,-6 3-34 0,4-1-59 0,0-1-67 0,-2 1-83 16,-2 0-89-16,0 2-40 0,0 0-16 0</inkml:trace>
  <inkml:trace contextRef="#ctx0" brushRef="#br0" timeOffset="6726.28">7179 4205 220 0,'-4'0'476'0,"4"2"-4"16,-2 0-82-16,2-2-126 0,0 0-91 0,0 0-76 0,2 1-33 0,2 1-11 16,2 1-2-16,-2-1 4 0,7 0 4 0,-3 1 7 0,2 0 6 15,7 2 6-15,-3-2 8 0,5 3 8 0,6-1 8 0,-2 1 8 16,3-1 6-16,3 2 2 0,9-1 3 0,-1 1 2 0,6 0 0 0,7-1 0 16,-1 1-1-16,9 2-3 0,2-3-2 0,2 1-3 0,6 1-4 15,1-1-3-15,5 0-7 0,3 1-8 0,3 2-3 0,-1-2-3 0,5 3-3 16,-1-2-2-16,4 2-3 0,4-2-4 0,-2 3-2 0,4-2-2 15,4 2-4-15,-4-1-3 0,4 1-3 0,-4 0-2 0,4-1-3 0,-4 1-3 16,0-2-5-16,0 0-4 0,-6 2-5 0,0-3-5 0,0 2-5 16,-4-3-4-16,-7 0-4 0,3 1-1 0,-7-3-1 0,0 1 0 15,-1 0 0-15,-7-3-2 0,0 2 1 0,-4-1 1 0,-5 0-2 0,-5-2-4 16,-2 0-4-16,-5 1-4 0,-4-2-3 0,-1 1-5 0,-5-2-6 16,-7 1-6-16,1-2-6 0,-4 1-6 0,-2 1-8 0,-5-2-9 15,-3 0-9-15,-3 0-11 0,0 0-11 0,1 0-12 0,-5 0-13 0,-2 0-14 16,-2 0-15-16,-2 0-15 0,0 0-14 0,0 0-16 0,0-2-16 15,-6 1-18-15,2 1-20 0,-2-3-17 0,-5 1-29 0,3-1-29 0,-2-1-41 16,-5-1-39-16,3 2-70 0,-3-2-79 0,-1 0-32 0,-1-2-5 16</inkml:trace>
  <inkml:trace contextRef="#ctx0" brushRef="#br0" timeOffset="8047.97">8349 4687 106 0,'0'-7'634'0,"0"0"5"0,0 3 5 16,0-1-11-16,0 1-20 0,-4 2-134 0,4-1-188 0,0 3-93 15,0-2-45-15,0 2-20 0,-2 0-9 0,2 0-10 0,0 0-9 16,0 0-10-16,-4 2-12 0,4-2-9 0,0 2-7 0,0-1-9 15,-4 3-5-15,4 1-5 0,-2 0-3 0,2 1-2 0,0 3-2 0,0 1-3 16,-5 2 0-16,5 1 0 0,-2 4 2 0,-2-1 1 0,4 2 2 16,-4 4 1-16,2-2 1 0,-2 4-2 0,4-1-4 0,-6 0-3 0,2 0-2 15,4 3-4-15,-7-3-3 0,7 0-5 0,-6 0-9 0,6 1-15 16,-4-2-18-16,2-1-24 0,-2-2-26 0,4 1-32 0,-4-2-34 0,2-1-46 16,2-1-49-16,-5-1-91 0,5-1-110 0,0-1-108 0,-2-2-108 15,2 0-53-15,-4-2-26 0,4 0-4 0,4-1 4 0</inkml:trace>
  <inkml:trace contextRef="#ctx0" brushRef="#br0" timeOffset="8970.34">9902 5031 425 0,'4'-9'552'0,"2"1"-15"0,-6-1-25 0,4 3-112 16,-2-1-155-16,2 0-77 0,-4 1-42 0,0-1-17 0,0 2-5 0,0 0-8 15,0-2-4-15,0 4-9 0,0-2-8 0,0 1-4 0,-4 0-5 16,2 0-3-16,2 1-3 0,-4-1-6 0,-2 3-3 0,2-1-7 15,1-1-8-15,-1 1-7 0,-2 1-9 0,2-1-5 0,-2 2-6 0,2-1-4 16,-3-1-4-16,5 2-3 0,-6 0-3 0,2 0-3 0,4 0-1 16,-2 0-1-16,0 0 1 0,1 0 0 0,-1 0 0 0,2 0 1 0,-2 0 1 15,4 0 1-15,0 0 2 0,0 0 0 0,0 0 2 0,0 0 0 16,0 0 2-16,0 0 1 0,0 0 0 0,0 0 1 0,0 0 1 16,0 0-1-16,0 0 0 0,0 0-1 0,0 0 0 0,-4 0 1 0,4 0-1 15,0 0-2-15,0 0-1 0,0 0 0 0,-2 2-1 0,2-2-2 16,0 0 0-16,0 0-3 0,0 0-1 0,0 0-2 0,0 0-1 0,0 0 0 15,0 1 0-15,0 1-1 0,2 1 1 0,-2 0-2 0,0 0 1 16,0 1-1-16,4 1 2 0,-4 0 0 0,4 2 0 0,-2-1 2 16,-2 2 2-16,4 1 2 0,-1-1 1 0,-3 2 3 0,4 0 2 0,-4 1 2 15,4-2 1-15,-2 5 3 0,-2-3 2 0,4 1 1 0,-4 0 2 16,0-1 3-16,2 1 0 0,-2 1 2 0,4 0 1 0,-4 1 1 0,0-2 0 16,0 2 0-16,0 0 0 0,0-1 0 0,0 2 0 0,-4-2-1 15,4 1-1-15,-2 1-3 0,2-2-2 0,-4 0-6 0,4 3-7 16,-2-3-9-16,-2 0-9 0,4-1-14 0,-4 0-14 0,4-1-19 0,-3 1-22 15,-1-2-29-15,4 0-33 0,0-2-51 0,0 1-57 0,0-4-91 16,0 1-106-16,0-3-61 0,0 3-39 0,0-6-16 0</inkml:trace>
  <inkml:trace contextRef="#ctx0" brushRef="#br0" timeOffset="9435.19">10073 5047 31 0,'0'0'165'0,"0"0"17"0,0 0 12 15,0 0 12-15,0 0 6 0,0 0 2 0,0 0-3 0,-4 2-11 0,4-2-14 16,-4 1-20-16,2 1-18 0,2-2-20 0,-4 3-16 0,4-1-14 15,-2 1-11-15,-3 0-11 0,5 1-7 0,-4 1-8 0,2 1-5 0,-2 1-4 16,-2 3-3-16,6-1-2 0,-4 1 0 0,2 0-1 0,-2 1-1 16,-1 0-1-16,3 0-3 0,-2 1-3 0,4-1-4 0,-2-1-3 0,2 2-6 15,-4-2-2-15,4 2-4 0,0-4-2 0,0 2-4 0,0 0-2 16,4-1-1-16,-2-2-1 0,-2 2 0 0,4-2 0 0,-4-1 1 0,7-1 2 16,-3 2 4-16,-2-4 1 0,2 2 2 0,2-2 3 0,0-1 2 15,-2 2 2-15,7-4 2 0,-5 1 2 0,0-1 1 0,4-1 0 0,-3 1 0 16,3-4-1-16,-4 2-1 0,5-1-2 0,-5 0-1 0,4-2-2 15,0 0-2-15,-3 0 0 0,1-2-2 0,0 1-1 0,-4-3-1 16,3 3-1-16,-1-3-2 0,-2 1-1 0,2 0-1 0,-6-2-2 0,4 0-2 16,-4 0-5-16,0 1-3 0,0-1-5 0,0 0-5 0,0 2-6 15,-4 0-6-15,4-1-7 0,-2 3-7 0,-2-1-7 0,0 2-7 16,2 0-9-16,-2 0-7 0,-3 2-9 0,3-1-10 0,-2 2-9 0,4 1-8 16,-2 1-8-16,0 0-10 0,-3 0-10 0,3 1-12 0,2 1-15 15,-2 0-19-15,-2 2-24 0,2-1-32 0,2 1-34 0,-2 1-58 16,4-1-70-16,-3 0-46 0,3-1-33 0</inkml:trace>
  <inkml:trace contextRef="#ctx0" brushRef="#br0" timeOffset="9760.87">10342 5095 230 0,'0'3'337'0,"0"1"-67"0,0 1-75 0,0-2-42 0,0 4-26 0,0-2-13 0,4 2-7 16,-4-1-5-16,0 1-4 0,0 0-6 0,0 1-5 0,2-1-6 15,-2 1-3-15,4-2-6 0,0 3-5 0,-2-3-3 0,-2 1-4 16,4 0-2-16,3-1 1 0,-3 1-2 0,-2-2 2 0,6 0 3 16,-2 0 3-16,1-1 4 0,-1-1 3 0,4 0 3 0,-4-1 4 0,5 0-1 15,-1-1 1-15,0-1-1 0,3-1-1 0,-3-1-2 0,5 0-3 16,-3 1-4-16,-2-3-1 0,3 1-4 0,1-2-5 0,-1 2-2 0,-3-2-2 16,4 0-1-16,-1-2-1 0,-3 0 1 0,2 2 1 0,-5-2 3 15,3 1 3-15,-2-1 1 0,-2 0-1 0,1 1 0 0,-3-1-3 16,-2 0-3-16,-2 1-2 0,0-3-6 0,0 3-5 0,0-2-7 0,-6 1-11 15,2-1-10-15,-3-1-15 0,1 4-12 0,0-1-14 0,-4 1-14 0,-1-2-12 16,1 4-12-16,0-1-14 0,-3 3-17 0,-1-1-17 0,1 2-21 16,-3 2-23-16,1 1-30 0,3 2-33 0,-5 0-54 0,1 2-71 15,1 1-82-15,-1 2-92 0,-1 0-44 0,5 0-19 0,-5 1-4 16</inkml:trace>
  <inkml:trace contextRef="#ctx0" brushRef="#br0" timeOffset="10434.09">7888 6154 450 0,'-2'-7'547'0,"-2"0"0"0,4 2-2 16,0 0-119-16,0 0-174 0,0 0-101 0,4 2-65 0,-4-2-30 16,6 0-16-16,0 2-6 0,-1-1-4 0,1 1-3 0,0 0-4 0,4-1-1 15,-3 3 3-15,3-1 2 0,-4-2 2 0,4 4 2 0,1-1 0 16,-1 1 1-16,-4 0-2 0,5 1-1 0,-1 1-3 0,-4 0-2 15,0 1-3-15,5 1-1 0,-5-1-2 0,-2 2-2 0,2 0 0 0,-2 2-2 16,-2 1 0-16,3 0-1 0,-5 0 1 0,0 3-1 0,0-2 2 16,-7 3 2-16,3 2 1 0,-2-1 0 0,2 0 1 0,-2 2 0 0,-5 0 3 15,1 0 0-15,4 2 2 0,-7-1-1 0,3 1 2 0,0-1 0 16,-1 0 0-16,-1-1 0 0,-2 0 0 0,5 0 0 0,-1 0 0 16,0-2 1-16,-1-1 1 0,1 2 0 0,0-3 0 0,1 1-2 0,1-3 1 15,2 0 0-15,0-1 0 0,-1 1 0 0,-1-3 0 0,6-1 1 16,-2 2 0-16,2-4-1 0,-2 2 0 0,4-2-2 0,-4-1-2 0,4 0-2 15,0-2-2-15,0 2-1 0,0-1 0 0,4-1 3 0,-4 2 4 16,6-2 1-16,-6 0 6 0,4 0 1 0,2 0 4 0,1 0 3 16,3-2 1-16,0 2 2 0,3-1 1 0,-3-1 0 0,4 0 4 0,3-1-2 15,-1 0-2-15,1-1-2 0,6 1-6 0,-3-2-9 0,-1 0-9 0,6 0-13 16,-2 0-14-16,-1-2-17 0,3 1-18 0,-2-1-20 16,4 0-20-16,-5-1-28 0,1 1-32 0,4-1-43 0,-2 0-50 0,0 2-81 15,2 0-101-15,-3 0-93 0,-1-2-90 0,4 2-40 0,0 1-17 0,-4 0 0 16</inkml:trace>
  <inkml:trace contextRef="#ctx0" brushRef="#br0" timeOffset="11167.56">9825 6253 358 0,'-2'-1'535'0,"-6"-1"1"0,6-1-79 0,-3 3-122 0,3-2-90 16,-2 1-79-16,4-1-39 0,-4 2-20 0,4-2-10 0,0 1-5 15,-2 1-8-15,2-2-7 0,-4 0-4 0,4 2-2 0,0 0-1 0,0 0-1 16,0 0 2-16,0-3 1 0,0 1 0 0,0 2 0 0,0-1 0 16,0-1-2-16,0-1-2 0,0 3-3 0,0-2-2 0,0 0 0 0,0 0-2 15,0-1-2-15,-2 1-1 0,-2 1-4 0,4-2-4 0,-4 1-3 16,2 0-5-16,-3 1-5 0,-1-1-5 0,2 0-6 0,-2 2-5 16,2-2-4-16,-2 2-5 0,-1 0-5 0,1 0-5 0,-4 2-5 0,4 0-4 15,-5 0-3-15,5 1-2 0,-4 2-4 0,-1-2-2 0,5 4 0 0,-4-2-1 16,4 0 0-16,-5 3 1 0,5-1 0 0,-2 1 0 0,2 1 1 15,-1 0 1-15,1 0 1 0,2-1 2 0,-2 1-1 0,2-1 1 16,2 0 0-16,-2 1 2 0,4-3 0 0,-5 1 0 0,5 0 1 16,0-3-1-16,5 1 1 0,-5 1 1 0,4-1 1 0,-2-2 1 0,-2 0 1 15,4-1 1-15,2 0 2 0,0-2 2 0,-2 0 4 0,3 0 1 16,-1 0 1-16,4-2 1 0,-4 0 1 0,5-1 2 0,-3 0 1 0,0-1 1 16,3-1 0-16,-1 0 1 0,0 0-2 0,3 0-1 0,-5 0-1 15,0 0-2-15,3 0-1 0,-1-1-3 0,-4 0-1 0,0 3-2 0,5-2-1 16,-7 2-3-16,2 0-1 0,0 1-3 0,-2 0-2 15,-4 0-1-15,6 2-1 0,-6 2-2 0,5 0 0 0,-5 0 1 0,0 1 0 0,0 2 2 16,0 0 2-16,0 2 3 0,0-1 1 0,0 2 4 0,0 3 3 16,0-2 3-16,0 5 1 0,-5-2 3 0,5-1 1 0,-2 3-6 15,-2-1-9-15,4 0-8 0,-4 2-5 0,2-1-11 0,-2 1-16 0,2-4-19 16,-2 3-19-16,0-1-24 0,4-2-25 0,-2 3-29 0,-3-4-31 16,1 0-39-16,2 0-44 0,2-2-44 0,0 0-46 0,0 1-66 15,0-3-79-15,0-1-31 0,2-1-9 0</inkml:trace>
  <inkml:trace contextRef="#ctx0" brushRef="#br0" timeOffset="11635.08">10036 6412 397 0,'2'-10'432'16,"2"2"-73"-16,2-2-69 0,-6 0-66 0,4 0-33 0,-4-1-18 16,5 3-9-16,-5 0-5 0,2-2-8 0,-2 2-7 0,0-1-7 0,0 3-5 15,0-3-4-15,-2 2-2 0,2 1-3 0,-5-1-6 0,5 2-5 16,-4 0-6-16,4 2-8 0,-6 0-7 0,2-1-9 0,2 2-9 0,-2-1-7 15,-2 3-7-15,1-1-8 0,-1 1-10 0,4 0-6 0,-6 1-6 16,2-1-6-16,-1 3-6 0,-3-1-6 0,4 3-5 0,0-1-5 0,-5 2-2 16,1 1-2-16,4 0 2 0,-4 1 0 0,3-1-1 0,-1 1 1 15,2 0 2-15,0 2 0 0,-1-2 0 0,1-1 0 0,2 0 0 0,0 1 0 16,-2 1-1-16,2-3 2 0,2 3-1 0,2-3-2 0,-5 3-1 16,5-1 1-16,0 0 0 0,0 1-1 0,0-1 0 0,5 1 1 15,-5-2-1-15,2 4 1 0,2-3 1 0,2 0 0 0,-2 1 0 0,0-1 1 16,2 0-1-16,1 0 2 0,-1 1-2 0,0-1 1 0,4 2 0 15,-5-3 0-15,5 1 1 0,-4-1 0 0,0 1 0 0,5-3-1 0,-5 2 1 16,-2-1-1-16,2-1 0 0,-2 1 0 0,-2-1-2 0,2-1-3 16,3 0-4-16,-7 1-1 0,4-2-2 0,-2 1-3 0,-2-1 1 15,0-2-2-15,0 1 0 0,0 2 1 0,-2-3 0 0,2 1 1 0,-4 0-1 16,2 1 2-16,-3-3 2 0,5 2 3 0,-4-1 5 0,2-1 4 16,-2 2 4-16,0-2 0 0,2 0 2 0,-2 0 2 0,4 0 4 15,-6-2 2-15,6 2 3 0,-5-3 2 0,3 1 4 0,2-1 1 0,-4 0 1 16,4-3-1-16,0 2-2 0,0-3-1 0,0 0-4 0,0-1-2 15,0-1-4-15,4 1-3 0,-4-4-4 0,7 1-6 0,-3-1-6 0,2-1-7 16,0 0-11-16,0-1-8 0,5 1-10 0,-1 0-12 0,0-2-13 16,1 1-18-16,1-1-19 0,-2 4-27 0,3-3-31 0,1 3-49 0,3-3-58 15,-5 2-97-15,3 1-117 0,-3 1-63 0,3 0-39 0,-3 1-15 16,-2 3-3-16</inkml:trace>
  <inkml:trace contextRef="#ctx0" brushRef="#br0" timeOffset="12566.06">7725 7565 300 0,'-2'0'593'0,"2"-2"3"0,-4 2 1 0,4 0-89 16,0-1-137-16,0 1-105 0,0 0-92 0,0 0-49 0,0 0-27 16,0 0-18-16,0 0-14 0,0-2-14 0,0 1-15 0,0-1-9 0,0 2-7 15,4-2-3-15,-4 1-1 0,2-1-2 0,2 0-1 0,2 1 0 16,-6 1-2-16,4-2-2 0,3 0-1 0,-3 2-2 0,-2-2-1 16,2 2-2-16,2 0-1 0,-6 0-2 0,6 0 0 0,-2 0-1 0,-4 0-1 15,7 2 0-15,-3-2 1 0,-4 2 0 0,6 0 0 0,-6 1 0 16,6-1 1-16,-6 1-1 0,4 0-1 0,-2 0-1 0,2 3 0 0,-4-3 0 15,0 2 1-15,5 1 0 0,-5 0 1 0,0 0 1 0,0 1 0 16,0-2-1-16,-5 3 0 0,5 0 0 0,0-1-1 0,0 1 0 16,-4-1 1-16,2 0 0 0,2 1-1 0,-4-1-1 0,4 0 0 0,0-1-1 15,-2 1-4-15,2-1-1 0,-4-1-2 0,4 1-1 0,0-1-2 0,0-2 0 16,0 2-2-16,0-2 1 0,0 1-1 0,0-1 0 0,4 0 2 16,-2-1 1-16,-2-1 0 0,4 1 2 0,2 1 1 0,-1-1 2 15,-3 0 2-15,6 0 0 0,-2 1 3 0,0-1 2 0,1-1 1 0,-3 2 1 16,6-1 2-16,-4 1-1 0,0 1 1 0,1-1-1 0,-3 1 0 15,2-1 2-15,0 0-2 0,-2 1 1 0,2-1-1 0,-1 0 0 16,1 1 2-16,-2-1-1 0,-2 0 2 0,-2 1 1 0,0-1 1 16,0 2-1-16,0-2 2 0,-2 2 2 0,-2-1-1 0,-2 1 0 0,1-1 0 15,3 1 0-15,-6 1 0 0,2 0-1 0,-4-1-1 0,3 0-2 16,-3 1-4-16,0 0-4 0,4-1-4 0,-7 0-6 0,3 0-6 0,4-2-8 16,-5 2-9-16,1-1-11 0,0-1-12 0,-1 0-17 0,5-1-19 15,-4 1-27-15,4-3-26 0,-5 0-41 0,5 0-49 0,0 0-74 0,2-3-86 16,-3 0-69-16,3-2-58 0,2-1-27 0,-2-2-10 0</inkml:trace>
  <inkml:trace contextRef="#ctx0" brushRef="#br0" timeOffset="13430.14">9769 7265 102 0,'0'-3'475'0,"0"1"-50"0,0 1-75 0,0-3-79 0,0 2-81 0,0 1-43 15,0-1-23-15,0-1-14 0,0 3-6 0,0 0-10 0,0 0-9 16,0 0-6-16,0 0-5 0,0 0-2 0,0 0 0 0,0 0-1 15,0 0-3-15,0 0-4 0,0 0-6 0,-4 2-6 0,4-1-7 0,-2-1-5 16,-2 3-4-16,4-1-3 0,-4 2-3 0,2-1-2 0,2 2-2 0,-4 0-3 16,1 2-3-16,-1-1-1 0,0 2-1 0,2 1 0 0,-2-1 1 15,-2 1 1-15,2-1 2 0,2 2-1 0,-3 0 0 0,-1 0-1 16,2-2-2-16,2 0-2 0,-2 1 1 0,-2-1 0 0,2 2-1 0,-3-3 1 16,7 0 0-16,-4-1 1 0,2 1 0 0,-2 0 0 0,2-1 0 15,-2 1 0-15,4-2 0 0,-4 0-1 0,4 0-1 0,-2 1 0 0,-2 2 0 16,4-2 0-16,-5 0-2 0,3 0 0 0,2 0-2 0,-4 1-1 15,4 0 1-15,-6-1-2 0,6 1 0 0,0-2-1 0,-4 0 1 16,4 1 0-16,0-2 0 0,0 1-1 0,-2-2 0 0,2 1 0 0,-4-1 0 16,4-2 1-16,0 3 2 0,0-4 0 0,0 0 2 0,0 0 1 15,0 0 3-15,0 0 3 0,0 0 0 0,0 0 0 0,0 0 2 0,0 0 0 16,0 0 0-16,0-2-2 0,0 0 0 0,4 1-2 0,-2-1-1 16,-2-1-3-16,4 1-1 0,-4-1-2 0,6-2-2 0,-2 1-2 0,-4-2-1 15,7-1-1-15,-3 0-3 0,-2 3-1 0,2-5 1 0,2 2-1 16,0-2-1-16,-2 0 0 0,3 1-1 0,-3-1-1 0,2 1 0 15,0 0 0-15,-2-1 0 0,2 2-2 0,-1-1 1 0,1 0-1 16,-2 2-1-16,2 0 1 0,0 0-2 0,-2 1 1 0,-1 2-1 0,1-3 1 16,-2 3-1-16,2 0 1 0,0 1-2 0,-2 1 1 0,-2-1-2 0,0 2-1 15,0 0 0-15,0 0-2 0,0 0-2 0,0 0-2 0,0 0 0 16,0 0-2-16,0 0-1 0,0 2 0 0,0-1 1 0,0 1 2 16,0 1 0-16,0 0 1 0,0 3 0 0,0-3 3 0,0 2 1 0,0 1 1 15,-2 0 3-15,2 0 1 0,-4 2 3 0,4 0 2 0,0-1 2 16,0 4-1-16,-4-3 0 0,4 2 0 0,-2-2 1 0,2 2-1 15,0 0 0-15,-4 2 0 0,4-1 2 0,-3 3 0 0,-1-2 4 0,0 2 2 16,2 0 1-16,-2 1 2 0,-2 0 0 0,2 3 2 0,2-1 1 16,-3 1 1-16,-1 0 1 0,2 2 1 0,-2 0 0 0,2-1-1 15,-2-1-2-15,-1 2-6 0,3 0-8 0,-2-2-9 0,4-1-7 0,-6 0-10 16,6 0-10-16,-2-2-13 0,-3-2-13 0,3 0-16 0,4-1-19 0,-6-2-18 16,6 0-21-16,-4-2-19 0,4 1-18 0,0-3-22 0,0-1-21 15,0-2-33-15,4 1-33 0,-4-4-39 0,6 0-43 0,-2 0-56 16,3-4-67-16,3 1-25 0</inkml:trace>
  <inkml:trace contextRef="#ctx0" brushRef="#br0" timeOffset="13672.92">9899 7614 20 0,'3'-7'468'0,"-3"3"-40"0,0 1-62 16,0 1-76-16,0-1-52 0,0 3-41 0,0 0-28 0,0 0-17 15,0 0-17-15,-3 0-13 0,3 0-13 0,-4 3-12 0,4-1-11 0,0 1-6 16,0 1-4-16,0-1-4 0,0 4-3 0,0-2 2 0,0 2-1 15,0-1 0-15,4 3-1 0,-4-1 1 0,3 0-1 0,-3 1-3 16,4 0-2-16,-4 2-3 0,4-3-4 0,-2 4-4 0,-2-3-3 0,0 3-5 16,4-2-4-16,-4 0-5 0,0 2-3 0,0-2-4 0,2 2-3 15,-2-3-4-15,0 0-8 0,0-1-7 0,0 1-12 0,-2-1-10 0,2 0-16 16,0-1-14-16,-4-1-19 0,4-1-21 0,-2 1-23 0,-2-1-26 16,4-1-30-16,-4 1-33 0,4-1-42 0,-3-2-47 0,3-2-47 0,0 0-49 15,0 0-64-15,0 0-69 0,-4-2-29 0,4-2-8 0</inkml:trace>
  <inkml:trace contextRef="#ctx0" brushRef="#br0" timeOffset="13871.47">9866 7602 187 0,'-4'-4'522'0,"4"3"4"0,0 1-76 16,0-2-115-16,4-1-73 0,-2 3-53 0,-2-3-26 15,5 1-17-15,1 0-11 0,-2 0-9 0,2-1-10 0,4 0-9 0,-3 1-8 0,5-1-5 16,-2 0-7-16,5-3-5 0,-3 3-9 0,5-2-9 0,-3 2-12 15,3-2-12-15,-5 1-14 0,5-2-16 0,-1 3-21 0,-1-2-22 16,1-1-24-16,1 3-24 0,-5-2-27 0,3 2-31 0,-3 0-37 16,-2 1-42-16,1 0-64 0,-1 2-74 0,-4 0-94 0,1 0-102 15,-3 0-50-15,-4 4-21 0,0-4-3 0</inkml:trace>
  <inkml:trace contextRef="#ctx0" brushRef="#br0" timeOffset="14740.37">7909 8519 325 0,'-4'0'504'0,"2"-2"-51"0,-3 0-81 0,5 2-70 0,-2 0-65 0,-2 0-35 15,4 0-20-15,-4 0-16 0,2 0-10 0,2 0-15 0,-4 0-15 16,4 2-13-16,-2 0-14 0,-2-2-10 0,4 3-9 0,-4 0-9 0,2 0-8 15,-5 3-9-15,3-1-8 0,0 3-5 0,-2 0-2 0,0 0-3 16,-5 4 0-16,5 0 0 0,-4 1 1 0,-1 1 2 0,5 2 4 16,-4-1 1-16,0 0 1 0,-3 2 0 0,3 0 1 0,0-1-2 0,-1 0-3 15,1 0-4-15,2-3-4 0,-1 4-5 0,-1-4-5 0,4 1-4 16,0-1-3-16,-1-1-5 0,1-3-3 0,2 3-4 0,0-2-4 0,2-1-2 16,-2-3-3-16,4 1 0 0,0 0-1 0,0-3 2 0,0 1-1 15,4 2 3-15,-2-3 1 0,2 0 2 0,2 0 0 0,5 1-1 16,-5-2-2-16,4-1-5 0,0 1-4 0,1-1-9 0,1-1-10 0,3-1-11 15,-3 0-14-15,3 0-19 0,-3-1-18 0,4-1-23 0,-1-1-23 16,-3 0-27-16,5-3-29 0,-3 3-33 0,3-2-36 0,-5 0-38 0,1-2-37 16,1 2-46-16,-1-1-47 0,1-1-46 0,-2-1-46 0,-1 2-14 15</inkml:trace>
  <inkml:trace contextRef="#ctx0" brushRef="#br0" timeOffset="14913.13">7942 8722 132 0,'-6'-2'444'16,"2"0"-48"-16,-3 2-57 0,1 2-60 0,2 0-41 0,-2 0-35 0,0 1-20 15,1 2-18-15,-1 0-13 0,0 2-13 0,2 1-12 0,-2 0-13 16,2 2-10-16,2 2-11 0,-5 1-8 0,-1-1-7 0,6 3-8 16,-2 0-8-16,-2 0-8 0,2 1-7 0,-3 1-7 0,1 0-6 0,2 1-11 15,-2-1-17-15,2 1-20 0,2-1-23 0,-3-1-29 0,-1 1-28 16,6 1-42-16,-4-1-46 0,4 0-70 0,-2-2-81 0,2 0-84 16,0-2-81-16,2 1-43 0,-2-3-23 0</inkml:trace>
  <inkml:trace contextRef="#ctx0" brushRef="#br0" timeOffset="15500.17">9606 8585 185 0,'-6'-2'739'0,"-5"2"-20"0,7 0-36 0,-2 0-21 0,2 2-12 0,-2 0-164 15,4 0-240-15,-3 1-124 0,1 0-71 0,-2 4-28 0,0 0-11 16,2-1-2-16,2 2 3 0,-2 3 3 0,-1-2 4 0,-1 2 6 16,4-1 6-16,-2 1 7 0,0 1 4 0,4-1 4 0,-6 1 2 0,6 0 2 15,-4-1-1-15,2 2 0 0,2-4-3 0,0 3-4 0,0-1-4 16,0-2-5-16,0 1-6 0,0-2-7 0,2 0-6 0,2-1-4 0,-4 0-4 15,6-2-1-15,-6 0-1 0,4-1 2 0,2-1 1 0,-2-2 0 16,-2 1 1-16,3-2-2 0,1 0-5 0,0-2-7 0,2 1-6 0,-2-2-5 16,5-1-4-16,-5 0-5 0,4 0-4 0,1-3-6 0,-5 0-5 15,6-1-5-15,-3 0-4 0,-1-1-1 0,2-1-3 0,1 2 1 16,-5-2 4-16,4 0 5 0,-4 2 6 0,3-1 3 0,-3 1 5 0,-4 3 2 16,2-2 3-16,2 4 4 0,-6 0 2 0,4-1 1 0,-4 3 1 15,0-1 3-15,0 2 0 0,0 0 3 0,0 0 1 0,0 2 3 0,0 1 0 16,0 0 1-16,0 2 3 0,0-2 1 0,0 3 1 0,0 0 2 15,0-1 2-15,0 2 1 0,0-2 2 0,2 1 1 0,-2-1 0 0,4 2 1 16,-4-2 1-16,0 0 0 0,0-2 2 0,5 3 3 0,-3-3 2 16,-2 0 2-16,4-1 4 0,-4-1 4 0,6 1 3 0,-2 0 3 15,-2-2 3-15,2 0 2 0,0-2 2 0,-1 0 2 0,1 2 0 0,2-3-2 16,0 2-1-16,-2-3 0 0,2 1-2 0,1-1-2 0,-3 1-2 16,0 0-2-16,-2-2-2 0,2 0-3 0,-2 1-4 0,-2-1-5 15,4 2-5-15,-4-1-10 0,-4 0-8 0,4-1-10 0,0 1-8 0,-6 0-11 16,4-1-11-16,-2 1-12 0,0-1-9 0,-3 4-11 0,1-3-10 15,2 1-8-15,-2 1-10 0,-4 1-9 0,3 1-6 0,1 0-9 0,-4 0-6 16,6 1-7-16,-7 1-9 0,5 1-8 0,0 1-13 0,0-3-13 16,-5 4-18-16,7-1-24 0,-2 1-29 0,4-1-34 0,-2 0-39 0,0 1-51 15,2-1-60-15,2 0-38 0,0-4-28 0</inkml:trace>
  <inkml:trace contextRef="#ctx0" brushRef="#br0" timeOffset="15808.71">9879 8697 486 0,'4'0'528'0,"-2"0"-51"0,-2 0-81 0,0 3-82 16,0-1-81-16,0 1-50 0,0 2-33 0,-2-1-23 0,2 0-18 0,-4 4-16 16,4-2-17-16,-4 0-11 0,2 2-8 0,2-1-8 0,0 0-4 15,0 2-6-15,-5-3-5 0,5 3-5 0,0-3-4 0,0 3-2 0,0-3-2 16,0 1 0-16,0 0 2 0,0-2 2 0,5 0 2 0,-5-1 3 16,6 0 4-16,-2 0 3 0,-2-1 3 0,2-2 4 0,2 1 5 0,1-1 2 15,3-1 5-15,-6-1 0 0,6-1 0 0,1-1 0 0,-3 0 3 16,2-3-2-16,1 2 1 0,-1-1-2 0,2-2-1 0,3 0-1 15,-5 1-1-15,-2-1-3 0,3-1-1 0,-1-1-2 0,-4 1 0 0,5 1 1 16,-7-1 0-16,2 1-2 0,0-1-3 0,-2 1-4 0,-4 1-3 16,0-1-3-16,0 0-6 0,0 2-8 0,0 0-9 0,-4 0-10 0,-2 2-10 15,2 0-9-15,-2 1-10 0,-1-1-10 0,1 3-7 0,-4 0-7 0,0 0-5 16,-1 3-7-16,1-1-9 0,-3 1-5 0,3 2-8 0,-2 0-9 16,1 2-8-16,-3-3-13 0,2 2-17 0,1 0-19 0,1 1-23 15,0 0-31-15,3-1-35 0,1-1-52 0,0 2-61 0,2 0-79 16,0-3-87-16,2 1-40 0,2-1-15 0</inkml:trace>
  <inkml:trace contextRef="#ctx0" brushRef="#br0" timeOffset="18671.87">8049 5620 507 0,'-10'2'505'0,"0"1"-4"0,-1 1-5 0,5-3-116 0,0 3-172 0,2-1-95 15,2 0-59-15,2 1-25 0,2 1-10 0,2-1 0 0,2 3 4 16,4 0 6-16,7 1 7 0,0 1 9 0,5 0 10 0,3 2 8 0,4-3 6 16,4 2 4-16,4 0 2 0,7 0 1 0,3-2-2 0,5 1 1 15,2-1 4-15,6-2 1 0,0 2 0 0,10-2-2 0,-4-1 0 0,11 0-1 16,-1 0-4-16,5-2 0 0,-1-1 0 0,7-1 0 0,2 1-1 15,-2-2-3-15,4 0-4 0,2 0-2 0,-4 0 0 0,6-2-3 16,-6 1-4-16,2 1-4 0,-3-2-6 0,-1 2-5 0,0-1-4 0,-6-1-4 16,1 2-5-16,-5-1-3 0,-1-1-1 0,-7 2-1 0,-3-2 1 15,-6 0-8-15,-5 2-14 0,-5 0-15 0,-2 0-16 0,-5 0-18 0,-6 0-18 16,-8 0-21-16,-2 0-18 0,-4 0-26 0,-7 0-26 0,-1 0-32 16,-5 2-35-16,-8 0-45 0,2 1-50 0,-8 0-57 0,-2-1-59 0,-4 3-64 15,-7-2-68-15,1 2-24 0,-7 0-4 0</inkml:trace>
  <inkml:trace contextRef="#ctx0" brushRef="#br0" timeOffset="19210.83">6059 7145 295 0,'-27'-7'555'15,"4"-1"-5"-15,2 2-8 0,5-1-97 0,4 2-144 0,-3 0-116 0,9 1-103 16,0 3-46-16,2-3-17 0,4 4-5 0,0 0-1 0,4 2-3 16,2 0-4-16,4 1-2 0,7 2 2 0,-1-1 3 0,5 2 3 0,2 1 9 15,4-2 11-15,6 3 12 0,0-1 11 0,6 1 8 0,4 1 7 16,5-1 4-16,6 0 4 0,6 1 3 0,0-1 4 0,6 1 3 0,4-3 1 15,2 2 4-15,9-1 4 0,0-1 3 0,1-1 1 0,9 1 2 16,2 0-2-16,4-1-2 0,3 0-3 0,7 0-6 0,3 0-6 0,-1 2-7 16,1-2-9-16,3 0-6 0,-3 1-9 0,4 1-2 0,-5 0 0 15,3-1-3-15,-3 0-8 0,-3 0-7 0,1 2-9 0,1 0-4 16,-9-2-7-16,-6 0-3 0,4 1-3 0,-8 0-5 0,-2-1-5 0,0 0-6 16,-7 0-6-16,-3-1-11 0,-3 2-15 0,-6-2-14 0,-8 0-14 15,0 0-11-15,-2 0-10 0,-8 0-11 0,-3-2-14 0,-7 2-14 16,-1 1-18-16,-6-3-17 0,-2 1-19 0,-4 0-20 0,-4 1-19 0,-3 0-27 15,-3-2-30-15,-1 2-47 0,-5-2-59 0,-5 3-76 0,0-3-87 0,-2 2-38 16,-4-2-14-16</inkml:trace>
  <inkml:trace contextRef="#ctx0" brushRef="#br0" timeOffset="19700.47">5962 9090 257 0,'4'13'538'0,"2"1"-4"0,4 0 1 0,3-3-122 16,7 2-182-16,1 1-91 0,2-1-49 0,8 0-17 0,2-1-1 15,2 1 4-15,6 0 6 0,3 0 6 0,5-4 4 0,5 3 3 16,6-1 2-16,0-2 1 0,6 1 2 0,4-2-1 0,3 0-1 0,7-1-5 16,-3 2-9-16,8-3 1 0,-3 1 0 0,5 0 2 0,2-1 1 0,2 1 1 15,2-2 2-15,0 1-1 0,4 0 0 0,0-1-2 0,-2 1-3 16,3 1-4-16,-1-2-1 0,0 1 1 0,-4 1 3 0,4 0-1 0,-4-1-7 15,-4 3-7-15,-2-1-8 0,0 1-6 0,-7-1-4 0,3 0-5 16,-3 1-4-16,-3-1-3 0,-1 1-2 0,-5-2-4 0,-1 2 0 0,-4 1-5 16,0-2-6-16,-6 1-6 0,0-1-6 0,-6 0-3 0,0 0-2 15,-7 1-4-15,-1-1-4 0,-3 1-3 0,-6-1-1 0,-4 0-3 16,0-1-3-16,-2 1-8 0,-8-1-8 0,0-2-9 0,-2 1-12 16,-5-1-9-16,-3 1-11 0,1-1-13 0,-8-1-14 0,0 0-16 0,-1 1-18 15,-3 0-20-15,-2 1-25 0,-2 1-24 0,-3 0-26 0,3-1-30 0,-8 3-33 16,4-2-65-16,-5 1-82 0,-3-1-74 0,2-1-75 0,-3 1-30 15,-1 0-10-15,-1-3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54:03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15625 9908 74 0,'0'-3'385'0,"0"2"-74"15,-2-1-71-15,2 1-71 0,-4-3-37 0,4 4-19 0,0-2-12 16,0 0-5-16,-4 2-10 0,4-1-11 0,-2-1-10 0,-2 2-8 0,4-2-5 15,-4 2-5-15,2-3-4 0,2 3-3 0,-5-3-2 0,-1 2-4 16,6-1 0-16,-4 0 0 0,-2-2-4 0,4 3-3 0,-2-1-2 0,0 0-2 16,-3-1-4-16,1 2-4 0,2-1-1 0,-2-1-4 0,2 1-1 15,-2 0-1-15,-1-1 0 0,1 1 0 0,0 1 0 0,-2-3 1 0,-3 4 1 16,5-1 1-16,-4-1 0 0,4 2 2 0,-5-2-1 0,3 2 1 16,0 0 1-16,-3 0 1 0,-1 0-2 0,2 2-1 0,-1-2-3 0,1 3-2 15,-2-1-3-15,1 1-7 0,1 0-2 0,-2 3-2 0,-3-3-3 16,3 3-3-16,1-1-2 0,-1 3-3 0,-3-4-1 0,3 3-2 0,-2 2 2 15,5-3 0-15,-5 0 0 0,3 3 1 0,1-3 1 0,-2 5 1 16,1-3 2-16,1 0 0 0,4 1 2 0,-4 1 2 0,-1 0 2 16,3 2 1-16,-2-1 1 0,-1 1 1 0,5 1-2 0,-2 2-2 0,0-2 2 15,-1 2 2-15,1 0 1 0,0 0 3 0,-3 0 2 0,3 0 0 16,0 2 2-16,2-2-1 0,-1 1 0 0,1-1 0 0,2 1 1 0,-2-1 0 16,2 0 2-16,-2-1 1 0,1 1 0 0,3 1-2 0,-2-1 0 15,4-1-1-15,0 1-1 0,0 1 1 0,0-1-1 0,0 0 0 16,0-1 0-16,0 0 2 0,4 1-1 0,-2-2-1 0,-2 2 2 0,5-1-1 15,1-1 1-15,-6 2 0 0,4-2-1 0,-2 1 1 0,2 1-1 16,0-2-1-16,-2 0 1 0,2-1-1 0,1 1 0 0,-3 1 0 0,2-1 1 16,-2-2-1-16,2 1 0 0,-4 0 0 0,6-1 0 0,-2 2-2 0,-4-2 0 15,7-1-2-15,-7 1 1 0,6 0 0 0,-6 0 0 0,4-1 0 16,0 0 0-16,-2 2-1 0,2-3-1 0,-2 0 0 0,2 2 0 16,3-2 0-16,-1 2 1 0,-2-4 1 0,2 2 0 0,-2-1 0 0,2 2 1 15,1-1 1-15,-3-3 2 0,6 3 2 0,-4-3 0 0,5 1 4 16,-5-2 3-16,4 2 2 0,1-4 3 0,-5 2 1 0,6-1 2 0,-2-3 5 15,1 2 2-15,3-3 3 0,-1 0 3 0,-1 0 2 0,-2 0 0 16,7-3 1-16,-7 2 2 0,7-5 1 0,-3 1 2 16,-1 0-2-16,3-1 1 0,-1-3-1 0,-3 1-1 0,5-1-1 0,-1 0-2 0,1-2-1 15,-1 0-2-15,-1-1-3 0,1 0-1 0,1 1 0 0,-1-3-3 16,1 1-3-16,-1 0-3 0,1 0-2 0,-1-3 0 0,1 1-2 16,0 1-1-16,-1-1 0 0,-1-1-1 0,1 1 0 0,1 2 0 0,-5-3 0 15,3-1-1-15,-3 0-1 0,2 2 1 0,-1-2-1 0,-3 3 0 16,0-3 0-16,-3 0-1 0,3 1-1 0,-4-3-1 0,0 2-1 0,3-1-1 15,-3 0-2-15,-4-1 1 0,2 3 0 0,-4-2 0 0,4-2-1 16,-2-1 1-16,-2 3-1 0,-2 0 3 0,-2-2 1 0,4 3 1 0,-4-1 2 16,2 0 2-16,-2-1 0 0,-2 1 1 0,-1 0-1 0,1 1 1 15,-2 0-2-15,2-1 1 0,-1 1 2 0,1 1-1 0,-4 1-2 0,4-2-1 16,-3 2-2-16,1 0-1 0,-2 0-2 0,0 2-2 0,-1-1 1 16,1 1-1-16,0 0 0 0,-3-1-1 0,3 1-1 0,-1 2 0 15,1-2 1-15,-2 2-2 0,-1-1-1 0,-1 2-1 0,3-1-2 0,-1 0 1 16,-2 3-1-16,1 0-1 0,-1-2 0 0,1 1-2 0,-3 3 1 15,1-1-2-15,3 0-2 0,-5 1-1 0,1 0 0 0,1-2-2 0,3 5 1 16,0-2 1-16,-3 2 1 0,3 0-1 0,-3 1-1 16,-1-2-1-16,5 4 0 0,-1 0-3 0,-3 0-1 0,3 0-2 0,2 4-2 15,-7 0 0-15,7-1-2 0,-3 3-3 0,-1 1-2 0,-3 3-1 0,5 0-1 16,-2 1-2-16,-3 3 0 0,5 1-2 0,-3 0 0 0,-1 3 1 16,-1 0 0-16,5 2 1 0,-3 0-1 0,-1 2-3 0,3 2-2 0,-1-1-3 15,1 2-4-15,-1 0-6 0,2 2-6 0,1-1-10 0,1 3-12 16,-3-1-20-16,3 2-24 0,0 0-46 0,4 2-54 0,-5-2-84 0,5 1-100 15,2-1-54-15,-2 2-29 0</inkml:trace>
  <inkml:trace contextRef="#ctx0" brushRef="#br0" timeOffset="2731.45">13722 9534 114 0,'-3'1'440'0,"-1"1"-16"0,-2 1-104 0,6-1-148 0,-4-1-70 0,4 3-31 15,0-1-12-15,0 2-2 0,0-1 3 0,0 0 6 0,0 3 5 16,4 2 3-16,0-1 6 0,-2 0 4 0,5 2 6 0,-3 2 7 0,6 0 1 15,-4-1 1-15,5 1-3 0,1 1-4 0,2 0-2 0,-1 4-5 16,1-2-4-16,5 2-4 0,-3 0-5 0,1-1-5 0,4 2-4 16,1 1-3-16,3 1-5 0,-2-2-4 0,4 2-3 0,2 0-3 0,2-2-4 15,-2 2-4-15,6-1-6 0,-2 1-6 0,0-2-6 0,0 0-6 0,4-1-8 16,-4 0-8-16,5-2-10 0,-5-2-10 0,0 0-13 16,0-1-13-16,-4-2-14 0,2 0-15 0,-4-2-20 0,2 1-23 0,-5-2-32 15,-1-4-38-15,0 0-55 0,-7-1-61 0,1-2-84 0,-1 0-92 0,-1-4-44 16,-3 0-17-16</inkml:trace>
  <inkml:trace contextRef="#ctx0" brushRef="#br0" timeOffset="3176.47">14987 6577 249 0,'-5'33'365'0,"5"4"-115"0,0 2-69 0,0 5-46 0,0 1-19 16,0 5-7-16,0 2 0 0,0 3 1 0,5 3-1 0,-3 3 0 15,-2 0-3-15,4 4-2 0,-2 2-8 0,2 1-5 0,-4 2-8 16,6 2-11-16,-6 1-8 0,4 2-6 0,-2 1-7 0,3 1-7 15,-5 1-8-15,4 1-9 0,-2-3-9 0,-2 1-10 0,4-2-15 16,-4-2-16-16,2-1-15 0,2-2-15 0,-4-3-9 0,0-2-7 0,0-3-11 16,4-2-10-16,-4-4-15 0,0-1-15 0,0-3-24 0,0-4-26 0,0-1-35 15,0-4-38-15,2-3-69 0,-2-2-85 0,0-1-38 0</inkml:trace>
  <inkml:trace contextRef="#ctx0" brushRef="#br0" timeOffset="3734.95">12093 7925 354 0,'2'3'463'0,"2"1"7"0,0-1-109 0,-2 2-164 0,2 2-82 16,2 2-39-16,1 0-14 0,3 3-2 0,0-1 7 0,1 4 9 16,-1 4 12-16,2 2 14 0,5 1 10 0,-1 2 6 0,1 4 2 15,4 0 1-15,1 2-3 0,3 5-3 0,0-1-5 0,2 2-6 0,4 3-7 16,2 1-7-16,6 1-7 0,-2 1-6 0,1 1-10 0,5 2-8 15,3 0-7-15,1 0-4 0,7 2-4 0,0 1-5 0,-3-1-3 16,9 0-1-16,0-1-2 0,-2 1-3 0,4-2-4 0,2 0-3 0,2 0-7 16,-2-3-4-16,0 1-3 0,-2-2-3 0,2 0-2 0,-4-1-6 0,5-2-3 15,-6-1-4-15,1 1-3 0,-4-2-6 0,0-1-5 0,-2 1-5 16,0-4-5-16,-5-3-4 0,-1 1-3 0,-3-2-5 0,-4 0-5 16,-5-4-7-16,1-1-12 0,-4 1-12 0,-2-2-17 0,-2-4-19 0,-4 0-24 15,-7-3-29-15,3 2-52 0,-9-4-61 0,3-3-86 0,-5 0-98 16,-4-2-50-16,-2-2-25 0,-4 0-9 0</inkml:trace>
  <inkml:trace contextRef="#ctx0" brushRef="#br0" timeOffset="4189.05">11315 9589 36 0,'0'0'455'0,"0"0"-30"0,0 1-44 16,5 1-103-16,-3 1-130 0,2 1-61 0,2 0-27 0,0 2-4 16,2 0 2-16,-1 1 8 0,5 2 11 0,-2-2 7 0,5 2 7 0,-3 1 5 15,5 0 1-15,3 1 2 0,-3 3 2 0,6-1 1 0,4 0 1 0,-1 3 0 16,1 0 0-16,6 0-3 0,0 2-3 0,5-2-5 0,1 3-4 16,4-1-6-16,1 0-6 0,3 2-6 0,-1-2-9 0,8 2-8 15,-5-1-10-15,5 1-9 0,0-2-10 0,1 0-6 0,-1-1-5 16,2 0-3-16,2 0-2 0,-2-1-3 0,4-2-3 0,-2 0-1 0,-3-2-3 15,-1 2-3-15,2-3-2 0,2 1-6 0,-4-1-4 0,-3-2-6 16,1 1-9-16,0-2-9 0,-5 0-13 0,1 1-13 0,-3-2-10 0,-1-1-13 16,-1-1-13-16,-4 0-14 0,3-1-14 0,-7-1-16 0,2-2-14 15,-4 1-24-15,-2-2-30 0,-2-2-31 0,-2-1-33 0,-7 0-38 0,3-2-37 16,-2-2-51-16,-5-1-56 0</inkml:trace>
  <inkml:trace contextRef="#ctx0" brushRef="#br0" timeOffset="4661.89">12206 5837 23 0,'2'27'428'16,"3"-1"-2"-16,-3 4-102 0,6 4-152 0,-2 4-69 0,4 2-31 0,-3 3-6 15,3 6 7-15,2-1 9 0,3 7 10 0,-3 2 10 0,-1 1 8 16,5 4 6-16,1 2 1 0,-1 5 3 0,1-1 2 0,3 2-3 16,1 4-3-16,-2-1-9 0,5 2-11 0,-1 2-9 0,0 0-10 0,0 1-10 15,4 0-8-15,-1-1-10 0,1 1-8 0,0 0-12 0,0 1-13 16,0-1-14-16,2 0-12 0,2-1-11 0,-2-2-8 0,-2-2-10 0,4-1-8 15,-4-4-13-15,1-3-12 0,-3-3-15 0,0-2-14 0,0-7-17 16,-2-1-18-16,-3-4-23 0,-1-6-23 0,-3-1-32 0,-1-5-33 0,1-3-48 16,-3-3-53-16,-3-3-52 0,1-4-54 0</inkml:trace>
  <inkml:trace contextRef="#ctx0" brushRef="#br0" timeOffset="5197.18">10408 5936 284 0,'-2'0'439'16,"2"0"-4"-16,0 0-107 0,0 1-162 0,0 2-78 0,2 0-36 0,2 4-16 15,2 0-3-15,-2 3 6 0,7 2 7 0,1 3 9 0,3 3 10 0,1 4 8 16,3 2 6-16,1 5 7 0,7 4 7 0,0 2 1 0,6 3-2 16,0 6-6-16,5 3-4 0,1 6-4 0,8 4-6 0,-1 3-8 15,1 3-8-15,9 7-4 0,-2 0-4 0,4 3 2 0,2 2 3 0,2 2 1 16,2 3-1-16,2 1 2 0,4 0 2 0,1-1 2 0,1 0-1 0,2 0 1 15,3-1-1-15,-1 1 1 0,5 0-1 0,-3 2-4 0,-1-2-7 0,4 0-6 16,-1 0-8-16,-3-3-13 0,3-2-12 0,-7-5-18 0,1-4-20 16,-8-4-18-16,4-5-21 0,-7-4-20 0,1-6-21 0,-4-2-21 15,-5-3-21-15,3-4-23 0,-4-3-24 0,-4-2-35 0,-5-4-43 0,-2-5-61 16,-1 0-73-16,-9-4-57 0,0-5-50 0,-6-2-18 0</inkml:trace>
  <inkml:trace contextRef="#ctx0" brushRef="#br0" timeOffset="5621.44">10265 7715 459 0,'-6'-3'457'0,"6"1"-22"16,-4-1-118-16,4 3-162 0,-2-1-82 0,2 1-41 0,0 0-21 0,0 0-9 15,0 0-4-15,0 0-1 0,0 0 4 0,0 1 6 0,2 1 7 16,2 1 10-16,0 0 6 0,2 4 10 0,1-2 7 0,3 3 10 15,2 2 8-15,3 2 11 0,1 3 7 0,1 0 7 0,6 3 7 0,4 1 5 16,-1 2 2-16,3 1-2 0,9 3-2 0,-5 0-4 0,8 3-6 0,-2 1-5 16,5 2-6-16,5 1-8 0,-1 2-9 0,1 0-9 15,7 1-8-15,-2 2-5 0,0 1-5 0,6 0-6 0,-5 1-5 0,5-1-6 16,0 0-3-16,0 1-4 0,4-1-4 0,-4 0-4 0,0-1-8 16,0 0-6-16,4-2-12 0,-8 0-15 0,4-2-18 0,-2 1-24 0,-2-1-27 15,-2-3-30-15,1 0-39 0,-5-4-47 0,4 2-57 0,-7-4-67 16,3-1-80-16,-1-3-92 0,-5 0-40 0,5-3-17 0</inkml:trace>
  <inkml:trace contextRef="#ctx0" brushRef="#br0" timeOffset="6287.49">15123 11970 131 0,'-14'-20'523'0,"3"-3"4"16,-1-2 3-16,2 0-117 0,-7-2-177 0,7-5-92 0,-3 3-50 0,-1-6-24 15,3-2-13-15,-1-2-5 0,0 0-2 0,-3-5-4 0,-1-1-1 0,5-1-4 16,-5-5-5-16,3 2-4 0,-1-3-5 0,1-3-5 0,-1 0-5 16,2-2-3-16,1-1-4 0,-5-1-4 0,5 3-6 0,1-1-5 15,-2 3-4-15,1-2-4 0,1 4-5 0,0 1-4 0,-1 3-3 0,5 1-3 16,0 3-2-16,2 4-3 0,-2 2 0 0,-1 1-3 0,7 6-3 15,-4 1-5-15,4 4-4 0,0 2-8 0,0 2-11 0,4 4-11 16,1 1-15-16,-3 6-16 0,2-1-19 0,2 5-23 0,0 3-25 0,-2 2-30 16,7 4-30-16,-5 1-45 0,4 5-48 0,0 4-50 0,3 1-50 15</inkml:trace>
  <inkml:trace contextRef="#ctx0" brushRef="#br0" timeOffset="6828.51">16669 10016 345 0,'-10'0'524'0,"0"1"-2"0,-1 1-3 0,-1 1-119 0,-3 0-175 0,3 0-100 16,-5 5-62-16,1-4-35 0,1 4-21 0,-1 1-11 0,-7 1-5 15,7 2-2-15,-7-1 1 0,-2 1 0 0,2 3 1 0,-4-1 1 0,1 0 2 16,-7 3 1-16,6-1 2 0,-6 3 0 0,-5-1 2 0,3 1-2 16,-6 2-3-16,-3 2-3 0,1-1-5 0,-7 2-7 0,1 1-4 0,-5-1-7 15,-2 4-3-15,-2-4-5 0,3 3-6 0,-1-2-11 0,-2-2-9 16,4 2-24-16,2-3-32 0,1-1-47 0,5 0-59 0,3-3-81 16,4-2-95-16,1-1-45 0,1-1-20 0</inkml:trace>
  <inkml:trace contextRef="#ctx0" brushRef="#br0" timeOffset="7422.06">19173 9132 57 0,'0'0'504'0,"0"0"3"0,0 2-87 0,-5-1-133 0,-1 2-80 16,2 2-52-16,-2-1-29 0,-4 1-17 0,1 1-9 0,-5 1-6 0,1 0-8 15,-1 1-8-15,-3 1-5 0,-3-1-4 0,3 2-4 0,-6-2-2 16,3 1 0-16,1-1-1 0,-6 0-1 0,3 2-2 0,-1-2-1 0,-4 3-4 16,4-3-5-16,-4 0-3 0,1 2-4 0,-5 0-3 0,2-2-4 15,-2 3-3-15,-2-2-4 0,-1 0-5 0,-3 1-1 0,-2 2-5 0,0-3-4 16,-3 3-2-16,-1 0-2 0,-7-1-2 0,1 3-2 0,1-1-3 16,-8 2-3-16,3 2-4 0,-3-1 1 0,-2 1-1 0,-2 2 1 15,-6-1 0-15,6 2 1 0,-6 2-2 0,0 1 0 0,-3-2-2 0,-1 3-1 16,-2-1-2-16,1 1-2 0,-5-1-2 0,6-2-2 0,-3 3-2 15,-1-1-6-15,4-3-10 0,-3 2-11 0,7 0-11 0,-2-3-12 16,8 1-9-16,-2 0-12 0,4-1-10 0,2-1-10 0,3 1-13 0,3-1-13 16,2-1-16-16,3 0-23 0,4-1-26 0,1 0-34 0,7-1-39 0,0 1-38 15,2-3-44-15,4 0-50 0,5-1-52 0</inkml:trace>
  <inkml:trace contextRef="#ctx0" brushRef="#br0" timeOffset="8162.49">21006 9643 196 0,'-27'6'295'0,"4"-1"-125"0,-1-1-75 16,-3 3-54-16,-2 0-21 0,2-1-5 0,-4 1 3 0,-2 0 8 16,0 1 9-16,0-1 9 0,-4 1 6 0,-3 1 7 0,3 1 2 0,-6-2 4 15,-1 2 5-15,1 0 4 0,-3 0 3 0,-1 2 2 0,-7-3-2 16,4 3-2-16,-5 0-5 0,-3 1-7 0,-2 1-7 0,-6 1-6 0,0-1-4 15,-5 1-4-15,1 2 1 0,-7 0-1 0,1 1-3 0,0 2-4 0,-5-1-3 16,-2 1-1-16,1 1 2 0,-3 1 1 0,2-1 1 0,0 3 1 16,-1-1 1-16,1 1 0 0,-4-1-3 0,0 2-3 0,1 0-4 0,-1-2-3 15,0 2-3-15,0 0-1 0,2 0-1 0,-2-1-1 0,3 0-1 16,-3 2-1-16,4-3-3 0,3 2 0 0,3-2-1 0,-1-1-3 16,-1 1-3-16,3-2-1 0,-1 0-4 0,5-1-3 0,-3-2 0 0,3 1-1 15,-2-1-3-15,5 0-3 0,-1-3-6 0,2 0-5 0,2-1-8 16,0-1-6-16,1-2-4 0,5 1-5 0,5-2-5 0,-3-1-4 15,6-1-4-15,0 0-3 0,3-3-3 0,5 2-2 0,1-4-4 0,0 1-5 16,3-2-9-16,3-1-8 0,4-1-15 0,4 0-17 0,2-1-22 16,2-1-25-16,3-2-26 0,1 1-27 0,4-2-58 0,1 0-77 0</inkml:trace>
  <inkml:trace contextRef="#ctx0" brushRef="#br0" timeOffset="8820.27">19727 11333 108 0,'-25'0'498'0,"-4"-1"1"0,2 1-58 0,-4-2-87 0,-2 2-105 0,6 0-110 16,-6 0-55-16,0-1-26 0,0 1-13 0,0-2-3 0,-5 0 1 16,1 1 2-16,2-1 3 0,-2-2 5 0,-2 3 4 0,-3-1 2 0,3 0 3 15,-4-1 1-15,-5 2 1 0,5-1 0 0,-7-1 2 0,0-1 0 16,3 1 1-16,-9-1 0 0,2 1-2 0,-1 0-2 0,-5-2-3 0,0 0-5 16,-4-2-6-16,-1 1-7 0,-1-4-8 0,0 1-8 0,0-1-8 15,-2 0-8-15,0 0-4 0,-1-2-1 0,3-1-2 0,0 0 0 16,0-1-1-16,2 3-1 0,0-2-1 0,4-3-1 0,0 3-1 0,0 0-3 15,0-1-3-15,6 3-3 0,-2-2-5 0,1 1-4 0,1 1-7 0,0-3-9 16,0 4-9-16,5-2-8 0,1 4-8 0,-1-2-7 0,-1 2-8 16,7-1-6-16,-5 3-6 0,5-1-6 0,3 2-6 0,-3 0-7 15,6 2-9-15,-3-1-10 0,3 2-19 0,-2 1-24 0,6 1-32 0,0 0-40 16,2 1-45-16,-2 1-50 0,4 2-57 0,2-3-57 0</inkml:trace>
  <inkml:trace contextRef="#ctx0" brushRef="#br0" timeOffset="9314.39">17083 12448 397 0,'-33'-24'548'0,"-5"-3"-7"0,7 0-4 16,-2 1-119-16,-2-1-181 0,0 0-97 0,2 1-58 0,0-3-30 16,0 1-19-16,0-1-9 0,2 0-5 0,-4-1-3 0,2-2-2 0,-3 1 0 15,3-3-1-15,-2 0 0 0,-2 1-3 0,4-3-4 0,-4 1-5 0,4-2-7 16,0 0-5-16,-1-1-5 0,-3 0-3 0,6-1-4 0,-2-1-2 15,-4 2-7-15,4-4-3 0,4 3-5 0,-4-3-5 0,0 0-4 16,-2 0-1-16,6 1-1 0,-2 1 2 0,2 0 0 0,2 1 5 0,-2 3 3 16,2-1 1-16,2 3 1 0,3 6 0 0,1 0-4 0,-2 3-7 15,7 3-14-15,-1 2-18 0,1 4-33 0,5 2-39 0,1 3-39 0,0 0-38 16,3 5-67-16,1 1-85 0,2 1-43 0</inkml:trace>
  <inkml:trace contextRef="#ctx0" brushRef="#br0" timeOffset="9862.51">20109 12025 444 0,'-27'-11'585'0,"0"-1"-15"0,0 0-4 16,0-1-101-16,-1 1-150 0,-3-1-113 0,4 0-96 0,-6-2-47 16,-1 0-26-16,1-1-8 0,-4 2-4 0,-2-3 4 0,-4 0 4 0,-1 1 5 15,-5-3 4-15,1 1 2 0,-8 0-2 0,2-2-1 0,-6 1 0 16,1-1 2-16,-6 0 2 0,-1 0 3 0,0 0 3 0,-4 0 5 0,-2-1 3 15,-7-1 0-15,2 0 0 0,-5 0-4 0,-5 1-5 0,-2-2-5 16,-2-1-9-16,-2 1-5 0,0-1-6 0,0-1-7 0,-2 4-6 16,2-1-6-16,0 2-5 0,0 0-6 0,0 4-6 0,2-1-5 0,4 3-6 15,0 1-5-15,3 2-6 0,-3 2-6 0,0-1-7 0,2 4-8 16,2-1-13-16,7 2-8 0,0 0-7 0,1 0-10 0,7 1-10 0,0 3-9 16,6-3-7-16,2 4-10 0,2-1-8 0,4 1-12 0,2 0-10 0,5 1-22 15,-1 1-26-15,9 0-40 0,0-1-43 0,2 3-72 0,-1-2-84 16,5-1-36-16,6 3-13 0</inkml:trace>
  <inkml:trace contextRef="#ctx0" brushRef="#br0" timeOffset="10430.5">21541 10539 244 0,'-24'-2'586'0,"-7"-1"-10"0,4-1-6 0,-2 2-4 0,-2-1-141 16,-2 1-211-16,2 1-108 0,-2-2-59 0,0 1-27 0,-5 1-12 15,-1-1-4-15,2 0-2 0,-6 0 1 0,-1 2 2 0,-6-3 1 16,1 1 2-16,-5 1 1 0,-2-1 1 0,-4 0 1 0,-4 2-1 0,-2-1 3 16,0-1 6-16,-4 2 6 0,-5-2 3 0,-1 2 3 0,-1 0 0 0,-5 0 2 15,-5 2 0-15,0-2 0 0,-4 3-5 0,-2-1-5 16,-6 0-6-16,2 1-1 0,-9 0 5 0,-5-1-2 0,1 2-5 0,0-1-3 16,-3 1-5-16,-1 1-3 0,0-1-5 0,-1 1-2 0,-5-2-4 0,2 2 1 15,-2 0 5-15,0 0 7 0,-2 2 5 0,-2-1-1 0,4 1-5 0,-4 1-5 16,4 1-3-16,0 1-7 0,1 0-3 0,-1 0-2 0,0 2 0 15,6 1 1-15,0 0 0 0,5 1-4 0,-1 1-9 0,7 1-11 0,0 1-10 16,3-1-12-16,7 1-14 0,2 0-15 0,5 1-16 16,3 1-17-16,-2 1-16 0,9 0-23 0,-3 0-25 0,5 1-22 0,3 1-22 15,5-2-21-15,0 1-23 0,6 1-26 0,2-2-27 0,2-1-55 0,7 1-67 16</inkml:trace>
  <inkml:trace contextRef="#ctx0" brushRef="#br0" timeOffset="12544.5">24005 6853 209 0,'-4'-5'559'0,"2"1"11"0,-2-1-57 0,2-1-93 0,-2 3-97 15,4 0-99-15,-4 1-53 0,4-1-32 0,0 3-15 0,0-1-8 0,-2-1-9 16,2 2-12-16,0 0-14 0,0 0-15 0,0 0-16 0,-4 0-13 16,4 0-9-16,0 2-8 0,0-1-7 0,-2-1-3 0,2 3 0 15,0-1-1-15,0 3 1 0,0 0 1 0,0 2-1 0,0-1 1 0,0 4 1 16,2 2 1-16,-2 1-1 0,0 1 2 0,4 1 0 0,-2-1 3 16,-2 5-1-16,4-1 0 0,0 0-2 0,-2 2-1 0,4 0-2 0,-2 0-3 15,1 0-3-15,-3 0 0 0,2 0-2 0,2 2-1 0,-2-3 0 16,-2 1-5-16,2-2-2 0,0 0-7 0,-1 0-7 0,1-1-8 0,-2 1-11 15,2-2-13-15,0 0-13 0,-2-1-16 0,-2-2-19 0,4 1-20 16,-2-2-24-16,-2-3-27 0,0 2-29 0,4-3-30 0,-4 0-36 16,5-1-36-16,-3-4-33 0,2 0-30 0,0-1-55 0,2-2-67 15,0 0-27-15</inkml:trace>
  <inkml:trace contextRef="#ctx0" brushRef="#br0" timeOffset="12940.32">24299 6954 320 0,'0'-6'415'0,"-4"1"-87"0,4 2-61 0,-2 2-45 0,-2-1-28 16,4 2-21-16,-2 0-15 0,-3 0-11 0,1 0-16 0,4 2-15 15,-6-1-12-15,6 1-13 0,-4-1-11 0,2 3-11 0,-2-1-8 0,-2 1-8 16,6-1-7-16,-5 2-5 0,3-2-4 0,-2 2-5 0,2 0 0 16,-2 0-2-16,4 0 0 0,-4 2-2 0,4-2-1 0,-2 1-1 15,2 1-1-15,0 0 2 0,0-1 0 0,0 1 2 0,0 0-2 0,2-1 0 16,-2 2-2-16,4-2 0 0,-4 0-1 0,4 0-2 0,-2 2-1 15,4-2-2-15,-1 0-1 0,-1 0-1 0,2 1-3 0,0 0 0 0,0-1-3 16,-2 1-2-16,7 0 0 0,-5-2-1 0,0-1 0 0,5 2-2 0,-1 0 1 16,-4-2 0-16,4 0 0 0,3 0-2 0,-5 1 1 0,0-2 0 15,3 2-1-15,-1-2 0 0,0 1-1 0,1 0 1 0,-5-3-2 16,6 2-1-16,-3 0 1 0,1 1-2 0,-2-1-2 0,-4 1 1 0,7-1 0 16,-5 0 0-16,-2 0 0 0,2 2 1 0,-2-1 1 0,-2 1 1 15,5-2 3-15,-7 2 1 0,4 0 1 0,-4 0-1 0,0 0 4 16,0 2-1-16,0 0 0 0,-4-1 1 0,2 3-1 0,-3-1 0 0,3 0-1 15,-6 2-1-15,2-2-3 0,0 1-5 0,-1-1-7 0,-1 1-5 16,2-1-9-16,-4 0-7 0,-1 1-9 0,5 0-9 0,-4-2-10 0,4 1-11 16,-1-1-11-16,-3 0-15 0,8-1-15 0,-8 0-15 15,1-3-23-15,3 2-20 0,0-2-32 0,2-1-34 0,-2-1-33 0,-1 1-36 0,3-2-53 16,2-2-65-16,-2-1-41 0,0-2-30 0</inkml:trace>
  <inkml:trace contextRef="#ctx0" brushRef="#br0" timeOffset="13245.7">24268 6887 75 0,'-6'-3'562'0,"0"-1"14"16,1 1-37-16,3 1-63 0,-2 1-87 0,4-3-98 0,-2 2-52 15,-2 1-26-15,4-2-14 0,0 1-9 0,0 0-10 0,0-1-12 0,4-1-13 16,-2 1-12-16,2 0-11 0,-2-2-12 0,3 2-8 0,5-3-8 15,-4 0-8-15,0 0-9 0,5-2-7 0,3 0-9 0,-1 2-7 16,-1-3-6-16,2-1-7 0,3 2-5 0,-5-2-4 0,7 1-6 0,0 0-6 16,-3-2-4-16,5 2-4 0,-5 0-4 0,5 0-4 0,-2-2-1 0,-3 2-3 15,5 0-2-15,-5 1-2 0,1-1 0 0,-1 1-1 0,-1 3-3 16,-3-2-3-16,3 2-5 0,-7 0-7 0,2 2-10 0,1 0-12 16,-5-1-12-16,2 1-15 0,-2 1-16 0,-4 1-18 0,3 1-22 0,-1-2-26 15,-2 2-30-15,-2 0-28 0,0 0-32 0,0 2-36 0,0-1-38 16,0-1-48-16,0 5-50 0,-2-1-76 0,2 1-86 0,-4 0-37 0,4-1-13 15,0 2 6-15</inkml:trace>
  <inkml:trace contextRef="#ctx0" brushRef="#br0" timeOffset="13999.56">22986 7542 258 0,'-4'-5'612'0,"0"2"14"0,4-2 12 0,-6 1-78 0,4 1-121 15,-2 1-102-15,0 1-87 0,2-1-48 0,-3 0-23 0,5 2-12 16,-2 0-7-16,-2 0-12 0,4 0-15 0,0 0-17 0,-4 2-20 16,4 0-15-16,0-2-14 0,0 1-12 0,-2 2-9 0,2 3-9 0,-4-1-8 15,4 1-6-15,0 3-6 0,0 1-4 0,0 0-1 0,0 3-2 0,4 0 0 16,-4 2 0-16,2 2-1 0,-2 0-5 0,4-3-7 0,-4 3-10 16,6 1-12-16,-6-1-15 0,7-1-14 0,-3 0-16 0,0-3-20 15,-2 4-23-15,4-4-22 0,-2 1-28 0,0-1-29 0,-2-1-31 0,5-1-31 16,-3-1-37-16,2 0-36 0,-2-1-39 0,2-1-40 0,1-1-64 15,-3-4-75-15,6 0-32 0,-4-1-10 0</inkml:trace>
  <inkml:trace contextRef="#ctx0" brushRef="#br0" timeOffset="14355.32">23210 7618 409 0,'-5'0'504'0,"1"2"-80"0,-2-2-120 16,4 3-80-16,-6 1-57 0,6-1-32 0,-4 2-19 0,-3 0-10 15,3 2-6-15,0 0-8 0,-4 1-7 0,3 0-9 0,-3 2-7 16,4 0-4-16,-5 2-3 0,1-2 0 0,6 2-1 0,-4-3-2 0,-1 2 0 16,3 0-2-16,0-1-2 0,0 2-3 0,2-2-5 0,-2-2-3 15,1 2-4-15,-1-2-4 0,6 0-3 0,-4-2-2 0,2 0-4 16,-2 0-4-16,4 0-1 0,0-3-2 0,0 2-3 0,0-1-1 0,0 0-3 16,0-1-2-16,0-2 1 0,4 1-1 0,-2 1-1 0,-2-1 1 15,4-1 0-15,-4 3 2 0,6-2-2 0,-1-1 1 0,-1 1 1 0,-2 1-1 16,4-1 1-16,-2-1-1 0,2 1 1 0,0-2 1 0,3 2-1 15,-3 0 1-15,0-2-1 0,0 1 1 0,5 1-1 0,-5-2 1 0,2 0-2 16,0 0 1-16,1 0-1 0,-1 0-1 0,0 0 1 0,-2 0-1 0,5 0 0 16,-5 0-1-16,6-2-1 0,-3 1 0 0,-3-1-1 0,4 0 0 15,-4 0-1-15,5-1-1 0,-5 2-1 0,0-1-4 0,4-1-4 16,-3 1-9-16,-3 0-7 0,2 0-11 0,0-1-15 0,-2 1-16 16,3 1-19-16,-1-2-24 0,-2 1-28 0,0 1-38 0,-2-3-41 0,6 2-56 15,-6 0-60-15,3 1-85 0,-3-3-97 0,2 1-45 0,2-1-19 16,-2 0-2-16</inkml:trace>
  <inkml:trace contextRef="#ctx0" brushRef="#br0" timeOffset="14574.74">23439 7697 321 0,'0'0'536'0,"4"-2"7"0,-2 0-87 15,2-1-139-15,3 2-86 0,-3-4-64 0,4-1-33 0,-4 3-19 0,6-2-14 16,-3-1-9-16,3 0-12 0,-4 2-13 0,5-1-17 0,-5-2-16 0,4 2-18 16,-4 0-21-16,3 0-22 0,-1-2-22 0,-4 2-31 0,2 0-35 15,0-2-46-15,3 1-55 0,-7 0-62 0,6-2-66 0,-6 2-72 0,4-2-75 16,-2 1-33-16,1 0-16 0</inkml:trace>
  <inkml:trace contextRef="#ctx0" brushRef="#br0" timeOffset="14766.78">23375 7527 281 0,'-6'3'499'0,"0"-1"-22"0,-1 0-77 0,3-1-104 0,0 1-59 16,4-2-37-16,0 0-23 0,0 0-15 0,0 0-16 0,0-3-14 0,0 1-18 16,4-1-16-16,2-1-13 0,1-1-13 0,-3 0-12 0,6 0-11 15,0-2-15-15,1 1-19 0,1-3-20 0,1 1-22 0,-3 0-24 0,4-1-22 16,-1 2-24-16,3-2-25 0,-5-1-30 0,3 1-33 0,-1 1-41 15,-1 0-47-15,2 0-59 0,-1-1-65 0,-3 2-54 0,1-1-51 16,-1 1-18-16</inkml:trace>
  <inkml:trace contextRef="#ctx0" brushRef="#br0" timeOffset="16375.29">24828 6262 331 0,'11'-9'428'0,"-1"3"-82"0,-4-1-73 0,2 2-69 0,-6 0-34 15,-2 0-18-15,0 2-10 0,0-1-8 0,0 1-13 0,-2 0-12 0,-6 0-14 16,2 1-16-16,2-1-13 0,-9 1-11 0,3 0-6 0,0-1-6 15,-3 3-2-15,-3-2-2 0,-1 0-3 0,-3 2-2 0,-1 0-2 0,-2 0-2 16,0 0-2-16,-4 2-1 0,1 0-3 0,-3 1-4 0,-6 2-4 16,1-1-5-16,1 2-7 0,-6 3-5 0,-2-1-5 0,-3 4-7 15,1-1 2-15,-7 4 3 0,1 5 4 0,-5 0 1 0,2 2 4 0,-10 3 4 16,-4 5 2-16,0 2 2 0,-6 4 2 0,-9 3 2 0,0 4 4 0,-5 3 4 16,-3 6 1-16,-6 3 1 0,2 2 2 0,0 1 5 0,-5 4 3 15,5-1 7-15,-2 5 4 0,0-2 6 0,2 2 7 0,0 0 6 0,4-1 4 16,2 2 4-16,3-2 1 0,1-2 0 0,9-1 1 0,5-2 0 15,5 0-6-15,0 1-11 0,8-1-9 0,9-1-10 0,-3-1-10 0,7 2-11 16,6 0-9-16,-3 0-12 0,7 1-5 0,6-3-5 0,1 0-3 16,3-1-2-16,6-2-2 0,1-2-2 0,1-1 0 0,9-2 1 0,2-2 1 15,2-3 4-15,2 0 3 0,2-3 3 0,8-1 5 0,1-3 2 16,5-1 4-16,1-3 4 0,3-3 4 0,7-1 3 0,2-2 4 16,6-2 0-16,5-1 4 0,-1-6 1 0,4-2 2 0,7 0-3 0,4-4-3 15,-1-1-2-15,7-4-4 0,0-1-5 0,0-4 0 0,6-3-1 16,5 0 2-16,-1-5-1 0,2-1-1 0,3-3 0 0,7-4 0 0,3-4 3 15,2-1-1-15,2-6 2 0,8-2 1 0,-4-3 1 0,6-2 2 16,-2-6 5-16,3 1 1 0,3-4 0 0,-2-5 0 0,3-1-1 0,-1-2 1 16,-4-2 0-16,5-3-2 0,-3 0-4 0,-2-4-4 0,-2-1-4 15,-2-2-4-15,2-1-3 0,-4-2-4 0,-2 2-2 0,-2-3-2 16,-2-1 3-16,-2 2 0 0,-7 0 1 0,-3 3-1 0,-3-4-1 0,-2 3-1 16,-3-1 0-16,-3 2 1 0,-4-2 2 0,0 0 2 0,-7 1 5 15,3-1 3-15,-8 1 1 0,-5 3-5 0,5-3-3 0,-9 1-4 0,-2 0-4 16,-4 0 0-16,-4 2-2 0,-2-2 0 0,-4 3-1 0,-7 0 3 0,-1 2 4 15,-3 0 4-15,-4 4 1 0,-5-1 2 0,-3 2 1 0,-3 0 0 16,-5 3-2-16,-4 1-3 0,-5 3-2 0,-6 1-1 0,-3 2-2 16,-5 5-2-16,-7 0 0 0,-1 3-5 0,-4 4-8 0,-7 1-2 0,-4 5 0 15,-1 2 0-15,-10 5 1 0,-1 2 1 0,-8 6 0 0,-3 2-1 16,-9 5-2-16,-7 5-6 0,-5 6-6 0,-5 2-5 0,-9 7-3 0,-5 2-3 16,-3 7-1-16,-4 5-2 0,-2 3-5 0,6 4-5 0,-4 4-7 0,-2 5-10 15,-5 5-10-15,9 5-12 0,-2 3-12 0,4 6-6 0,3 5-7 16,1 2-15-16,2 4-23 0,9 3-37 0,-3 6-43 0,9 2-66 15,4 2-75-15,2 4-50 0,6 3-37 0</inkml:trace>
  <inkml:trace contextRef="#ctx0" brushRef="#br0" timeOffset="19063.12">24572 9657 391 0,'-6'-3'537'0,"2"1"6"0,1 1-77 0,-1-3-122 0,-2 4-86 0,6-2-69 16,-4 0-39-16,4 2-24 0,0 0-16 0,-2 0-14 0,-2 2-11 16,4 0-12-16,0 2-10 0,0 0-10 0,0 1-7 0,0 2-3 0,0 1-3 15,0 2-1-15,0 2 2 0,0 1-1 0,0 1 2 0,4 0 1 16,-4 3 1-16,2 0 1 0,-2 1-1 0,0 1-4 0,0-1-4 0,4 0-4 15,-4 1-7-15,4-1-4 0,-4 1-6 0,2-3-3 0,-2 0-6 16,4 1-3-16,-1-2-9 0,-3 0-6 0,4 1-11 0,-4-5-9 0,4 1-17 16,-2-1-16-16,-2-1-19 0,6-2-23 0,-6 1-25 0,4-1-25 15,0-1-34-15,-2-4-34 0,7 1-40 0,-7-3-42 0,4 1-34 16,2-4-31-16,0 1-58 0,1-3-70 0,-1-1-25 0</inkml:trace>
  <inkml:trace contextRef="#ctx0" brushRef="#br0" timeOffset="19417.45">24882 9704 258 0,'0'-2'402'0,"0"0"-61"15,-2 2-75-15,-2 0-48 0,4 2-38 0,-4 0-26 0,2-2-23 0,-3 1-15 16,3 1-12-16,-2 1-13 0,0-1-14 0,2 0-11 0,-2-1-10 0,0 2-9 16,4-1-7-16,-6 0-7 0,6 1-1 0,-3 1-3 0,3-3-1 15,-4 3-1-15,4-1 0 0,0 0 2 0,0 1 2 0,0-1-1 0,0 0 1 16,0 0 0-16,4-1 3 0,-1 1 1 0,1 1 3 0,-2 0 2 15,2-1 5-15,2 0 3 0,-2 2 2 0,2 0 2 0,1-2 1 16,1 1 0-16,0-1 0 0,0 2-2 0,1-4 0 0,1 5-1 0,-2-3-3 16,1 2-2-16,1 0-2 0,0-2-4 0,1 2-4 0,-5-1-4 15,4 0-3-15,2 2-3 0,-3-1-3 0,-1 0-3 0,0 1-1 16,3 1-1-16,-9-1 1 0,4-1 0 0,2 3-2 0,-6-2 2 0,4 0 2 16,-1 3 0-16,-5-3 1 0,4 3 3 0,-2-2 1 0,-2 1 2 15,0-1 0-15,0 2 1 0,0 0 0 0,-2-2-1 0,-2 1-2 0,4 0-2 16,-5-1-1-16,-1 2-3 0,4-3-6 0,-6 0-7 0,6 2-13 15,-4-2-12-15,1 0-16 0,-5 2-17 0,6-4-19 0,-2 1-19 0,0-2-21 16,1 3-23-16,-1-3-22 0,4 0-29 0,-6 0-30 0,2-1-35 16,2 0-37-16,-3-2-34 0,5-2-31 0,-6 0-54 0,6-1-63 15,-2-2-36-15,-2-2-21 0</inkml:trace>
  <inkml:trace contextRef="#ctx0" brushRef="#br0" timeOffset="19632.32">24849 9714 12 0,'0'-4'534'0,"-4"3"2"0,4-3-6 0,0 3-92 16,0-3-134-16,0 1-72 0,4 0-42 0,-4-1-21 0,4-1-13 15,-2 2-8-15,2-4-9 0,2 2-10 0,1-2-12 0,1 1-11 0,0 0-10 16,2-5-10-16,1 3-8 0,3-1-7 0,-1 1-8 0,-1-2-7 16,3 0-9-16,-3 2-8 0,4 0-9 0,-1-2-11 0,-3 1-11 0,3 3-14 15,-3-1-12-15,3-1-14 0,-3 1-17 0,3 0-16 0,-3 2-18 16,0 1-22-16,-1 0-24 0,-1 0-33 0,0 1-37 0,-3 3-55 15,3 0-66-15,0 0-93 0,-4 0-105 0,1 3-51 0,1 1-18 0,-2 0-5 16</inkml:trace>
  <inkml:trace contextRef="#ctx0" brushRef="#br0" timeOffset="20387.75">25849 9590 163 0,'-4'-3'554'0,"-2"-1"4"0,2 1 3 0,4 2-90 15,0-1-136-15,0 0-96 0,0-1-80 0,0 1-40 0,0 1-23 0,4-1-11 16,2-2-9-16,-2 3-7 0,3-1-10 0,-1-1-7 0,4 3-5 16,0-2-3-16,-3 2-2 0,3-1-2 0,2 1-1 0,3 0-2 15,-3 0-2-15,-1 1-4 0,3-1-4 0,-2 2-3 0,-1 1-5 0,1 0-3 16,3 1-5-16,-5 1-3 0,0 0-3 0,3 0-2 0,-7 2-3 16,4-1-1-16,1 1-2 0,-5 0 1 0,4 1 1 0,-4 0 0 15,1 1 0-15,-3-1 2 0,2 1 1 0,-2-2 1 0,-2 2 3 0,2 1 2 16,-4-2 1-16,4 2 2 0,-4-1 3 0,0-1 1 0,0 0 5 0,0 1 1 15,-4-3 4-15,4 3 2 0,-4-3 2 0,4 1 2 0,-6-2 2 16,6 2 1-16,-2-4 0 0,-2 2 0 0,4-2 1 0,-4 1 1 16,4-3 0-16,0 1 0 0,0 0 0 0,0-2-1 0,0 0-1 0,0 0-1 15,0 0-1-15,0-2-1 0,0 0-2 0,0-1-2 0,0-1-2 16,4-2-3-16,-4 0-3 0,4-5-3 0,-2 3-3 0,4-4-2 0,-2-1-4 16,0-2-1-16,3 0-4 0,-1-3-3 0,0-1-2 0,2 1-3 15,-2-2-2-15,1 2-2 0,5-2-1 0,-4 1 0 0,3 1-3 16,-5 1 1-16,0 0-2 0,0 5-1 0,5-2-2 0,-5 2-1 15,0 2 0-15,-2 2-1 0,2 1 0 0,-2 2-1 0,1 0 2 0,-3 4 0 16,4-1 0-16,-2 2 1 0,-4 2 1 0,6 1 1 0,-6 2 1 0,6 0 0 16,-6 2 1-16,5-1 2 0,-1 2 1 0,-2 3 0 0,2-2-1 15,0 3 1-15,-2-2 1 0,2 2 0 0,-2-2 0 0,2 1 0 16,1-2-1-16,-3 1 2 0,2 0 0 0,-2-2 0 0,2-1 2 0,-4 1-1 16,6-1 2-16,-2-2 2 0,-2 0 0 0,2 0 2 0,3-2 2 15,-3 0 1-15,0-1 2 0,-2 0 3 0,4-2 0 0,-2 0 2 0,3-2 1 16,-1 0 0-16,2-1 1 0,2 0 0 0,-3-2 0 0,-1 0 0 15,0 0 0-15,0-2 0 0,4-1 0 0,-3 1 1 0,1-1 0 0,-2-1 1 16,-2 1 2-16,2-2 0 0,-3 0 2 0,1 0 0 0,0 1 1 16,-2-2 1-16,-2 2 1 0,0-2 0 0,0 3 0 0,-2-2 0 15,-2 2 0-15,4-1-2 0,-4 1-3 0,-3 1-3 0,5 0-3 16,-6 3-4-16,-9-3-3 0,11 3-4 0,-4 4-3 0,0 0-3 16,1 2-5-16,-1 2-5 0,0-1-7 0,-1 0-6 0,-1 4-8 0,2 0-9 15,-1-1-10-15,1 3-14 0,0 1-15 0,-1-2-16 0,3 0-18 16,0 2-19-16,-3 0-21 0,5-2-20 0,4 3-22 0,-2-3-21 15,0 0-27-15,2 0-30 0,-2-3-29 0,4 2-29 0,4-2-49 0,-2 0-57 16,2-1-38-16,2-3-26 0</inkml:trace>
  <inkml:trace contextRef="#ctx0" brushRef="#br0" timeOffset="20881.41">26672 9313 344 0,'0'-3'551'0,"0"3"4"15,0 0-69-15,0 0-105 0,0 0-95 0,0 0-94 0,-2 2-53 0,2-1-37 16,-4 3-22-16,0 1-16 0,-2 0-15 0,6 1-14 0,-5 0-9 16,-1 2-9-16,4 0-5 0,-2 2-4 0,0-2 0 0,4 1-1 0,-6 1 0 15,6-2 1-15,-2 0-1 0,2 1 1 0,0-1 1 0,0 2 0 16,0-3 3-16,0 1 0 0,0-1 3 0,2 0 3 0,-2-1 2 0,6-1 2 16,-2 0 3-16,0 0 2 0,-2-2 2 0,4 1 2 0,-1 0 0 15,1-3 2-15,4-1 1 0,-4 0-2 0,3 0-3 0,-1 0-3 0,0-1-5 16,0-3-6-16,3-1-5 0,-3 1-6 0,0-2-8 15,3 1-3-15,-1-2-7 0,0-1-5 0,-4-1-5 0,5 1-4 0,-1 0-2 16,-4-2-1-16,5 1 0 0,-5 1 1 0,4 0 0 0,-4-1 2 0,1 3 1 16,-3-1 2-16,2 0 2 0,-2 3 0 0,-2-1 2 0,2 1 2 15,0 1 3-15,-2 0 3 0,-2 3 1 0,5-2 2 0,-3 2 1 16,-2 0 1-16,0 2 2 0,4-2 1 0,-4 3 2 0,4-2 0 0,-2 1 3 16,2 2 3-16,0-1 1 0,-4 0 2 0,2-1 1 0,2 1 2 15,-1-1 1-15,1-1 2 0,0 3 4 0,-2-4 2 0,4 2 3 0,-2 0 4 16,2-2 1-16,3-2 1 0,-3 0 1 0,0 0 1 0,0-1 0 15,5-2 2-15,-1 2 0 0,0-2 1 0,1-2 0 0,-3-1 1 16,2 1 0-16,1-1-1 0,1-1 2 0,-2 1 0 0,1 0 1 0,-1-1 2 16,-4 1 1-16,0-1 3 0,5 0 1 0,-3 0 4 0,-6 1 1 15,2 0-1-15,-2-1-2 0,-2 1-2 0,0 1-3 0,0 1-5 0,-2-3-5 16,-2 2-8-16,2 1-6 0,-6-1-9 0,1 2-7 0,3 0-7 16,-4 0-7-16,-2 2-9 0,-1 1-9 0,1 0-8 0,-2 2-12 15,-3 0-10-15,5 2-14 0,-7 0-14 0,7 1-15 0,-7 2-15 0,5 0-17 16,0 2-19-16,-3 0-22 0,3-1-25 0,-3 3-37 0,5-3-42 15,0 3-43-15,3-3-46 0,1 2-61 0,0 0-68 0,2-2-25 16</inkml:trace>
  <inkml:trace contextRef="#ctx0" brushRef="#br0" timeOffset="21829.5">27675 8919 81 0,'0'-4'373'0,"0"1"-101"0,0 1-57 16,-2 0-36-16,-3-1-18 0,5 2-7 0,-2-1-5 0,-2 0-5 0,0 2-11 15,2-1-13-15,-2-1-12 0,-2 2-13 0,-1 0-8 0,1 0-8 16,-2 2-8-16,2-1-7 0,-5 1-5 0,5 1-4 0,-4 2-5 0,0 0-5 16,1 0-5-16,-1 2-2 0,-4 1-4 0,3 1 1 0,3-1-1 15,0 2 0-15,-3 0-3 0,3-2 0 0,0 4-3 0,2-2-2 16,-1 0-5-16,3 1-3 0,-2 0-3 0,6-2-4 0,-2 2-3 0,2-2-5 16,0 0-2-16,0-1-2 0,2-1-1 0,-2 1 0 0,6-1-1 15,-2 0 1-15,3-2 0 0,-3-2-1 0,2 2-1 0,0-2 1 0,0-1-1 16,5 0 1-16,-3-2 0 0,0-2 0 0,0 2 1 0,1-4 1 15,-1 1-1-15,2 0 0 0,-1-2-2 0,-1-2 0 0,0 0-1 16,0 1 1-16,1-1-1 0,-1 1 0 0,2-4 0 0,-4 1-1 0,1 1 2 16,-1-2-1-16,0-2 2 0,2 2 0 0,-1-2-1 0,-1 1 3 15,-2-3 1-15,2 3 1 0,-2-4 3 0,-2 2 0 0,4-3 4 0,-6 1 1 16,5-1 3-16,-1 1 3 0,-2-3 2 0,-2 1 2 0,0-1 4 16,4-1 2-16,-4 2 5 0,2-1 3 0,-2 0 5 0,0 1 2 15,0 1 4-15,0 2 2 0,-2-1 2 0,2 2 1 0,-4 3-2 0,4 0-2 16,0 3-2-16,-2 1-5 0,-2 0-3 0,4 3-5 0,-5 1-4 15,5 2-6-15,-2 0-5 0,-2 4-5 0,2 1-5 0,-2 3-6 0,0 1-5 16,2 1-3-16,-2 3-1 0,0 0-1 0,-3 2-1 0,5 2 1 0,-2 0 0 16,0-1 1-16,2 3 0 0,-2-3-1 0,4 1-1 15,0-1-1-15,0 3-3 0,0-4-1 0,0 2-1 0,0-2-1 0,4-1-1 16,-2 0-1-16,2-1 1 0,2-1 0 0,-1 0 1 0,1-4 0 0,0 0-1 16,2 0 4-16,0 0 0 0,1-4 2 0,-1-1 2 15,0-1 2-15,5 0 1 0,-3-2 3 0,2-2 2 0,-1 0 1 0,3-1 1 16,-1 0 2-16,1-2 0 0,-1-2 0 0,3-1 1 0,-6-1 2 0,7 1 1 15,-5-2 2-15,-1-1 2 0,3 0 2 0,-4 0 0 0,-1-1 1 16,1 0 0-16,-2 1 1 0,-6-3 0 0,5 3 0 0,-3-1 1 0,2 0 0 16,-6 1 0-16,0-1-2 0,0 4 0 0,0-1 1 0,0 0 0 15,0 2-2-15,-6 2-2 0,6 0-4 0,-6 2 0 0,1 1-3 16,-1 2-2-16,0 0-2 0,-2 3 1 0,2 1-1 0,-1 0-2 0,-3 3-2 16,4 0 0-16,-5 3-5 0,5-2 1 0,-4 4 0 0,4-2 1 0,-5 2 1 15,7-1 2-15,-2 1 1 0,4-1 2 0,-6 1 0 0,2-2 2 0,1 0 1 16,5 0 0-16,-6 0 2 0,6-1-1 0,0-1 1 0,-2 0 0 15,2-1 2-15,2 0-1 0,-2-3 1 0,0 0 1 0,6 1-1 0,-1-2-1 16,-1 0-2-16,-2-1-1 0,6-2-2 0,-2 0-2 0,0 0-2 16,1 0-2-16,-1-2-2 0,4-1-1 0,-4 0-3 0,5 0-2 15,-3-3 0-15,0 2-1 0,3-1-1 0,-5-2 1 0,4 0 3 0,-2-1 2 16,-1-1 2-16,-1 1 3 0,4 0 4 0,-4-2 2 0,0 1 5 16,1 0 1-16,-3-2 3 0,2 2 0 0,-2 0 1 0,0 1-1 15,-2 0 1-15,2-1-2 0,-1 4-2 0,1-1-1 0,-4 0-3 0,0 3-3 16,4 0-1-16,-4 1-3 0,0 2-2 0,0 0-2 0,0 0 0 15,0 0-2-15,0 0 1 0,-4 2 0 0,4 1-1 0,0 2 1 0,0-1-1 16,0 2 2-16,0-1 1 0,0 2 0 0,-4 1 1 0,4-1 0 16,0 2-2-16,0-3-3 0,0 0-4 0,0 2-5 0,4-4-8 15,-4 1-9-15,0-2-11 0,4 3-15 0,-2-3-16 0,-2-1-20 0,4-1-18 16,-2 1-31-16,2-2-34 0,2-2-37 0,1 1-37 0,-3-1-47 16,2-1-53-16,2-3-50 0,0 1-51 0</inkml:trace>
  <inkml:trace contextRef="#ctx0" brushRef="#br0" timeOffset="22049.78">28262 8414 178 0,'-2'-17'446'0,"-3"2"-58"0,1 1-79 0,2 3-50 16,-2 1-34-16,2 2-23 0,-2 2-19 0,0 3-17 0,2 2-14 0,-2 1-14 16,-3 3-17-16,3 2-14 0,2 3-13 0,-2 2-10 0,2 2-12 0,-2 1-8 15,0 4-8-15,2 0-5 0,-2 1-5 0,4 0-5 0,0 4-2 16,0-2-7-16,0 0-4 0,0 0-5 0,0 0-5 0,4 0-8 15,-2-1-10-15,-2-1-12 0,8 0-15 0,-8-2-14 0,2-1-13 0,4 1-13 16,-2-1-14-16,3-4-17 0,-3 3-18 0,-2-4-19 0,2 1-21 16,-4-2-24-16,6 0-25 0,-6-2-21 0,4 0-21 0,-2-2-14 0,-2 0-13 15,0-2-13-15,4 1-12 0,-4-4-32 0,0 0-38 0</inkml:trace>
  <inkml:trace contextRef="#ctx0" brushRef="#br0" timeOffset="22483.2">28212 8712 211 0,'0'-5'200'0,"4"2"-28"0,-2-3-20 16,2 2-16-16,-4 0-13 0,7-1-15 0,-1 2-15 0,-2-4-16 16,2 2-16-16,4-1-15 0,1 0-14 0,-1 0-12 0,0-3-10 15,3 3-8-15,-1-1-4 0,3-1-2 0,-3 0 1 0,5-1 0 0,1-1-1 16,-1 2 1-16,-1 0 2 0,1-1 5 0,-1 1 6 0,3 0 6 16,-4 1 8-16,1-1 7 0,-4 1 10 0,-1 0 7 0,3 2 9 0,-3 0 10 15,-3 2 6-15,-4-1 7 0,2 1 4 0,-2 3 5 0,-2-2 1 16,-2 2 1-16,0 0-3 0,-2 2-6 0,-2 1-5 0,2 3-9 15,-6-1-7-15,2 1-6 0,-1 3-8 0,-3-1-7 0,0 0-7 0,-1 2-6 16,-1 0-5-16,2 2-4 0,-1 0-5 0,1-1-4 0,-2 1-2 16,1 1-2-16,1-3-1 0,4 2-1 0,-5-2 0 0,5 0-2 0,0 0-2 15,0-2 0-15,2 0-2 0,0 1 0 0,1-2 0 0,-1-3 0 16,4 2 1-16,0-3 2 0,0 0 2 0,0 0 3 0,4-1 0 16,-1 0 2-16,1-1 2 0,2-1 0 0,0-1 0 0,2-1-1 0,1 0-2 15,-1-1-3-15,2 0-2 0,-1-2-3 0,5-2-1 0,-4 2-4 16,3-3-1-16,-3 0-2 0,2-1-1 0,-1-1-3 0,3 2 1 15,-1-2-1-15,-3 0 2 0,0 0 2 0,1 0 4 0,-3 0 5 0,2 2 5 16,-1-3 6-16,-1 4 5 0,-4-1 3 0,2 0 3 0,0 2 2 16,-2 0-1-16,1 3-1 0,-3 0-1 0,-2 1-1 0,4-1-1 0,0 3-1 15,-4 0-1-15,0 0-2 0,0 0 0 0,0 3-3 0,0-1-2 16,0 3-2-16,0 0-2 0,0 0 0 0,0 0-2 0,0 0-3 0,0 2-8 16,0-2-10-16,0-1-14 0,0 3-17 0,0-1-23 0,0-2-24 15,0 1-40-15,0-2-47 0,2 1-56 0,-2-1-65 0,6-1-76 0,-2-2-84 16,3 0-39-16,3 0-18 0</inkml:trace>
  <inkml:trace contextRef="#ctx0" brushRef="#br0" timeOffset="22620.33">28958 8591 163 0,'0'1'540'0,"4"-1"2"0,-4 2-54 0,5-1-84 0,-5-1-102 0,0 2-112 15,0-1-70-15,2-1-47 0,-2 0-47 0,4 0-44 0,-4 0-76 16,0 0-93-16,2 0-112 0,2 0-124 0,2-1-63 0,-2-1-35 0,-2 1-19 15</inkml:trace>
  <inkml:trace contextRef="#ctx0" brushRef="#br0" timeOffset="24780.96">23559 12560 322 0,'0'5'431'0,"0"2"-88"0,4 0-130 16,-2 1-85-16,2 2-60 0,-2 1-29 0,3 1-11 0,-1 0 0 15,-2 3 4-15,6-2 6 0,-6 2 8 0,2 1 5 0,2-2 5 16,-1 3 3-16,-3-2 0 0,2-2 2 0,-2 4 0 0,2-2 1 16,-4-2-2-16,6 1-1 0,-6-1-3 0,4-2-4 0,-2 3-4 0,-2-4-6 15,4 0-7-15,-4-2-6 0,5-1-5 0,-3 1-5 0,-2-3-3 0,0 0-3 16,4 0-1-16,-4-1 0 0,0-3-1 0,0 1 0 0,4-1 0 15,-4-1 4-15,2 0 3 0,-2-1 1 0,0 1 0 0,4-3 0 16,-4-1-1-16,2 1-1 0,-2-2-2 0,0-2-3 0,0-1 0 0,4-1-3 16,-4 1-3-16,0-2-1 0,0-1-3 0,0-1-3 0,0 0-2 0,0-3-1 15,0 2 1-15,0-2 1 0,0 0 0 0,0-2 4 0,0 2 1 16,0-1 1-16,0 0 4 0,0 1 2 0,0 1 5 0,0 0 1 16,0 1 1-16,0 1-2 0,0 2 0 0,4 0 0 0,-4 3-2 0,3 1 3 15,-3-1 3-15,0 4 1 0,4-1 2 0,-2 1-2 0,2 3-1 16,0 0-3-16,2 0-3 0,0 3-1 0,1 1-2 0,-3-1-1 15,6 3 0-15,-4-2-1 0,7 3-2 0,-5 0-3 0,2 1-7 0,-1 0-4 16,1 1-3-16,0-1-5 0,-4 0-4 0,5 0-4 0,-5 1-1 16,4-1-2-16,-4 3-3 0,3-5 1 0,-3 2 0 0,0-2 0 0,0 0-1 15,-1 0 2-15,-1 0 1 0,-2-1 4 0,4-2 2 0,-2 2 6 0,0-2 4 16,-2-1 8-16,-2 1 9 0,0-1 6 0,4 0 8 16,-4-1 8-16,2 1 7 0,-2-2 8 0,0 0 8 0,0 0 6 0,0 0 8 15,0 0 6-15,0-2 5 0,0 1 1 0,0-1 2 0,0 0-3 0,0-1-2 16,0-1-5-16,0-1-3 0,0 1-7 0,0-3-4 0,-2 0-6 15,2-1-8-15,-4-2-5 0,4-1-6 0,0-3-6 0,0 0-5 16,-2 1-2-16,2-2-1 0,0 2-1 0,0-1-2 0,0 0-2 0,2 0-2 16,-2 1-1-16,0 2-1 0,4 0-1 0,-2 1-2 0,3 2 1 15,-5 0-1-15,6-1 2 0,-2 3 1 0,-2 1-1 0,2 1 0 0,2 1 0 16,-2-1-1-16,3 4 0 0,-3 0 0 0,2 0 0 0,-2 4-2 16,2-1 1-16,1 1-2 0,-1 1-1 0,2-1-2 0,-6 3-3 0,4 2-1 15,-2-1-3-15,3 0 0 0,-3 4-3 0,-2-1-5 0,2 2-5 16,2-2-9-16,-6 2-7 0,4 2-9 0,-2-1-9 0,-2-1-10 0,0 0-14 15,0 2-13-15,0-2-17 0,0-1-18 0,0 2-23 0,0-3-24 16,0-1-28-16,0 0-28 0,4 0-31 0,-4-3-33 0,5 0-38 0,-3-1-39 16,2-2-54-16,2-1-63 0</inkml:trace>
  <inkml:trace contextRef="#ctx0" brushRef="#br0" timeOffset="25129.49">24268 12517 100 0,'-8'-3'504'0,"-1"-1"-34"0,3 4-56 16,0 0-86-16,-4 0-100 0,4 0-60 0,-5 4-35 0,1-1-21 0,0 0-15 16,1 2-10-16,-1 2-10 0,0 1-11 0,-1 0-10 0,1 1-6 15,-3 1-6-15,7 0-4 0,-8 0-4 0,8 2-2 0,-5-1-4 0,1 1-2 16,4-2-2-16,2 1-4 0,-3 0-4 0,3-2-5 0,2 2-3 16,-2-2-2-16,2 0-3 0,2-1-2 0,0-1-1 0,0 0 0 0,0-3 3 15,2 3 2-15,-2-3 2 0,4-1 3 0,-2 0 4 0,2-1 3 16,3-1 3-16,-3-1 4 0,2-1 4 0,4-1 0 0,-4-1 1 0,5-2 1 15,-1 1-2-15,0-1 0 0,3-2-3 0,-3-1-2 0,3 0-2 16,-3-2-3-16,0-1-3 0,1 0-3 0,1 2-4 0,-2-3-2 16,1 0-3-16,-5 2-1 0,4 0-2 0,-4 0 0 0,-1 2 0 0,5-1-1 15,-8 5 2-15,2-3 0 0,2 3 2 0,-2 1-1 0,-4 1-2 16,5-1-1-16,-3 3 1 0,-2 0-1 0,0 0 0 0,0 2 0 16,4-1 0-16,-2 3 0 0,-2-1-1 0,4 3-1 0,-4-3-1 0,4 1-7 15,-2 0-10-15,-2 3-13 0,6-2-13 0,-6-1-17 0,5 1-16 16,-5 2-23-16,0-3-23 0,4 0-32 0,-4 0-35 0,2-1-46 15,-2 1-51-15,0-3-59 0,0-1-62 0,0 0-55 0,4 0-49 0,-2-3-16 0</inkml:trace>
  <inkml:trace contextRef="#ctx0" brushRef="#br0" timeOffset="25343.33">24396 12448 218 0,'0'0'489'0,"0"0"-66"0,0 0-101 16,0 0-66-16,0 2-49 0,0 0-29 0,2 1-19 0,-2-1-16 15,4 2-14-15,0-1-13 0,-1-2-13 0,3 2-8 0,2 1-8 0,-2-1-5 16,0 1-4-16,5-1-3 0,-5 0-8 0,4 0-4 0,1-1-5 0,-5 0-9 16,8 1-7-16,-5-3-13 0,1 2-11 0,4-2-17 0,-1 0-17 15,-3-2-19-15,3 0-20 0,-3 1-20 0,0-3-21 0,5 1-22 16,-7-2-24-16,6 2-24 0,-3-2-26 0,-3 0-27 0,2 0-23 16,1-2-15-16,-1 0-12 0,-4 1 2 0,0 1 9 0,3-2 9 0,-3 1 10 15,-4-1 13-15,2 0 13 0</inkml:trace>
  <inkml:trace contextRef="#ctx0" brushRef="#br0" timeOffset="25506.5">24675 12344 77 0,'-6'-6'164'16,"-4"1"13"-16,3 2 8 0,-3 2 5 0,4-2 2 0,-4 1 2 0,-1 0-1 16,1 2 1-16,4 0 0 0,-5 2 0 0,1 0-4 0,2 1-6 15,-3 1-6-15,1 1-9 0,0 2-8 0,-3 1-12 0,3 1-10 0,0 1-11 16,-1-2-9-16,1 4-10 0,0-2-10 0,-3 1-10 0,3 3-12 16,4 0-11-16,-5-2-9 0,1 2-9 0,4-1-10 0,-4 0-9 15,3 1-11-15,-3-1-12 0,8-1-16 0,-6 1-21 0,1-1-22 0,3-1-26 16,2 0-32-16,-2 0-37 0,4-1-41 0,-2-2-56 0,2 1-63 15,0-3-90-15,2 1-107 0,2-2-53 0,-2 0-24 0,7-3-7 0</inkml:trace>
  <inkml:trace contextRef="#ctx0" brushRef="#br0" timeOffset="25852.02">25219 11770 570 0,'0'-3'589'0,"0"-2"5"0,0 1-63 0,-4 1-94 16,4 2-111-16,0-3-118 0,0 4-60 0,0 0-35 0,0 0-15 15,0 0-8-15,0 0-9 0,0 0-9 0,0 0-10 0,0 0-9 0,0 0-6 16,0 0-3-16,0 0 0 0,0 2 4 0,0 0 4 0,0 1 3 15,4 0 1-15,-4 2 3 0,0 0-1 0,6 2 1 0,-6 2-2 0,6-2 1 16,-2 2-2-16,3-1-1 0,-3 4 0 0,2-2-1 0,0 2-4 16,-2-1-6-16,2 3-5 0,1-1-6 0,1-2-5 15,2 3-4-15,-8 0-8 0,9-2-9 0,-5 0-13 0,0 2-14 0,-2-3-16 0,2 1-16 16,1 0-19-16,1-2-21 0,-6 1-26 0,2-1-27 0,2 0-34 16,-2-2-36-16,-1 1-48 0,1-2-54 0,2-1-69 0,0-1-77 15,-2 1-63-15,2-3-60 0,-1-2-23 0,1-1-2 0</inkml:trace>
  <inkml:trace contextRef="#ctx0" brushRef="#br0" timeOffset="26092.99">25448 11865 384 0,'-10'0'536'0,"2"2"6"0,-1 0-85 0,-3-1-131 0,2 2-85 15,-1 1-62-15,5-1-34 0,-4 2-21 0,0 2-16 0,1-2-13 16,1 2-10-16,-2 1-13 0,1-1-11 0,1 1-7 0,2 0-9 0,0 1-5 15,2-1-6-15,-3 0-3 0,5 0-2 0,-2 1-2 0,0-1-1 16,2-1 0-16,2 1-2 0,0-1-2 0,0 1 0 0,0-1-1 0,2-1 0 16,-2 1 1-16,8-2 1 0,-8 0 3 0,2 0 0 0,5 1 1 15,1-3 0-15,-2 0-1 0,0 0-1 0,5-1-3 0,-5-1-5 16,4-1-8-16,3 0-16 0,1 0-19 0,-2-1-25 0,3-3-30 0,-3 1-42 16,5-1-47-16,-1-4-72 0,-1 2-84 0,3-2-94 0,1-1-97 15,-7-1-50-15,9-1-25 0,-4-1-9 0</inkml:trace>
  <inkml:trace contextRef="#ctx0" brushRef="#br0" timeOffset="26304.04">26002 11749 319 0,'0'0'585'0,"0"0"8"15,4 0 8-15,-1 0-93 0,3-2-141 0,-2 2-93 0,2-2-67 0,2 2-36 16,-1-3-19-16,3 1-14 0,-2 0-14 0,0-1-13 0,1 2-16 0,1-3-11 15,0 1-14-15,1-2-9 0,-1 1-11 0,0 0-15 0,3-1-16 16,-3-1-20-16,0 1-23 0,1-1-27 0,-3-1-29 0,2-1-31 0,1 2-33 16,-1-3-37-16,0-1-41 0,-3 1-57 0,3 1-64 0,-4 0-83 0,0 0-94 15,-2-1-51-15,3 1-31 0,-3 0-6 0</inkml:trace>
  <inkml:trace contextRef="#ctx0" brushRef="#br0" timeOffset="26493.8">25971 11588 451 0,'-6'2'444'0,"0"2"-75"16,2-3-62-16,-2 1-55 0,3-2-31 0,-1 2-23 0,4-2-17 15,0 0-15-15,0 0-17 0,4-2-19 0,-1 2-16 0,3-3-14 16,2 1-12-16,0-2-12 0,3-1-13 0,-1 2-13 0,0-2-19 0,3-2-19 16,1 2-26-16,3-2-24 0,-5-1-30 0,5 0-28 0,-3 0-36 0,-1 0-37 15,3-1-48-15,-1 1-55 0,-3 0-75 0,-2-1-82 0,5 3-59 16,-3-3-41-16,3 2-16 0</inkml:trace>
  <inkml:trace contextRef="#ctx0" brushRef="#br0" timeOffset="27418.45">27160 10658 23 0,'-4'-4'366'0,"0"1"-47"0,4-3-48 0,0 3-28 16,-2-2-18-16,2 2-16 0,-5-1-17 0,5 1-13 0,0 1-14 0,0 0-10 15,-4-1-11-15,4 2-6 0,0 1-8 0,0-2-4 0,-2 0-4 16,2 2-5-16,0 0-4 0,0 0-2 0,0 0-7 0,0 0-5 0,0 0-4 16,0 0-8-16,0 0-4 0,0 0-9 0,-4 2-8 0,4 0-3 15,0-1-2-15,0 1 1 0,0 1 0 0,0 2 1 0,4 0 1 0,-2 2 0 16,-2 2 0-16,4 2 0 0,3 1-1 0,1 3-1 0,-6-1 0 16,8 3 0-16,-3 0 0 0,-1 1-4 0,4 2-6 0,0-2-7 0,1 2-7 15,-5-1-7-15,4 1-8 0,3-2-5 0,-5 1-4 0,2-3-6 16,-4 1-6-16,1 0-9 0,3-3-10 0,-4 0-11 0,0-1-11 15,3 1-14-15,-7-3-14 0,4 1-15 0,-2-1-17 0,2-2-19 0,-2 1-20 16,3-1-24-16,-7-3-24 0,6 0-23 0,-6 1-24 0,6-2-34 16,-2-2-36-16,0 2-39 0,-2-1-39 0,7-1-62 0,-7-1-74 0,2 0-32 15,-2-2-9-15</inkml:trace>
  <inkml:trace contextRef="#ctx0" brushRef="#br0" timeOffset="28746.87">27222 10674 100 0,'-2'-2'123'0,"2"1"8"0,-4 1 7 0,4-2 9 0,0 0 2 16,0 2 3-16,-4-2 0 0,4 0-1 0,0 1-6 0,0-3-8 0,0 3-8 16,-2-1-9-16,2-1-9 0,0 2-7 0,0-3-5 0,0 0-4 15,0 1-4-15,0 0-6 0,0-2-3 0,0 2-3 0,0-3-2 0,0 3 0 16,0-2-1-16,0 2 1 0,0 0-2 0,0-3-2 0,2 2-3 16,-2 0-4-16,0 1-5 0,0 0-7 0,4-3-6 0,-4 3-5 0,4-2-5 15,-2 2-5-15,2-2-6 0,-2 1-7 0,2 0-5 0,2 0-5 16,1-1-3-16,-3 2-3 0,2-2 1 0,2 0-2 0,-2 2 2 0,1-3 0 15,-1 3 2-15,4-2 1 0,-4 2 0 0,5 0 1 0,-5-1 0 16,2 1 0-16,-2 1 0 0,1 1 0 0,3-1 0 0,-4 0-1 16,0 2 0-16,-2 0-2 0,3 0 0 0,-3 0-3 0,2 2 0 0,-2 0-3 15,-2 1-2-15,2 0 0 0,-2 3 0 0,3-2 0 0,-5 1-1 16,4 2 1-16,-2 1 0 0,-2 0 0 0,0 3-2 0,0-2 1 0,0 3-2 16,-2 2 0-16,-2-3-1 0,-1 4 1 0,3-1 0 0,-2 1 1 15,-2-1-1-15,2 1 1 0,-2 1-1 0,-1-1-1 0,-3 0 1 16,6-1-2-16,-4 0 0 0,-1 0 1 0,1-2 0 0,0 2 1 0,0-2 2 15,-1-1-1-15,3-1-1 0,-4 0 1 0,4-1-1 0,2-1-1 16,-3-1 0-16,5-1-2 0,-6-1-1 0,6 0-1 0,-2 0-3 0,4-3 0 16,-4 1-2-16,4 1-1 0,0-3-2 0,0-1-1 0,0 0-1 15,0 0-2-15,0 0-1 0,0 2 1 0,4-2 0 0,-4 0 3 16,4 0 2-16,-2 0 5 0,2 0 3 0,0 0 3 0,-2 0 4 16,5 0 3-16,-3 0 2 0,2 0 3 0,4 1 2 0,-4-1 2 0,5 2 2 15,-5 0 4-15,4-2 0 0,1 4 1 0,1-3 1 0,-2 1 0 0,5-1-1 16,-3 2 1-16,-1 1 0 0,5-1 1 0,-1 1 0 0,-3-1 1 15,0-1 2-15,7 1-1 0,-11-2-1 0,9 1 0 0,-7 0 0 16,7-2-1-16,-7 1-2 0,4-1-1 0,-1 0-1 0,-3 0-3 0,1-1-1 16,-1 1-5-16,-2-2-3 0,2-1-6 0,-3 1-3 0,3-1-5 15,-2 0-3-15,-6-1-4 0,9 1-5 0,-7-1-3 0,-2 0-2 0,4 1-2 16,-2-3-3-16,0 3-2 0,-2-4 1 0,3 2-1 0,-3 0 2 16,-2 0 3-16,4-1 2 0,-4-1 2 0,0 0 3 0,0 1 4 15,0-1 3-15,0 0 4 0,0-1 2 0,0 1 2 0,0 1 1 0,0-1 3 16,-4 2 0-16,4-2 1 0,-2 3 1 0,-3-2-1 0,5 1 2 15,-2 2 0-15,-2 0 0 0,4 1 0 0,-4 1-1 0,4 1-3 0,-2 0 1 16,-2 0-2-16,4 0 0 0,-2 1 0 0,2 1-1 0,-4 1-1 16,4 0-1-16,0 0-1 0,0 1 0 0,0 1 0 0,0-2 0 0,0 4 1 15,0-2 1-15,4 0 2 0,-2-2 2 0,-2 2 0 16,4-2 4-16,-2 3 4 0,2-1 1 0,2-4 5 0,-1 2 4 0,-3 1 4 16,6-1 2-16,-2-3 4 0,0 2 3 0,0-2 1 0,3 0 2 0,-1-2 1 15,0 2 0-15,3-3 1 0,-3-1 0 0,0 1 0 0,0 2-1 16,3-4 1-16,-5-1-2 0,4 1 0 0,-1 1 0 0,-1-1-1 15,0-2 0-15,0 0 0 0,-3 3 2 0,1-4-1 0,-2 2 2 0,0 0-1 16,-2 0 1-16,2 0-3 0,-4 1-1 0,0 0-2 0,0-1-2 16,-4 2-5-16,2-1-2 0,-2 1-2 0,0-1-2 0,-2 0-3 0,-1 4-3 15,1-3-4-15,-2 1-2 0,0 3-2 0,-1-2-1 0,-1 2-2 16,4 2 1-16,-5 0-2 0,3 1 0 0,-2 0-2 0,4 0-3 0,-5 4-6 16,3-2-6-16,0 0-9 0,-1 2-9 0,3 0-11 0,0-1-14 15,-4 1-15-15,6 1-18 0,-3-1-20 0,5 0-27 0,-2-1-33 0,0-1-38 16,4 0-40-16,-2 1-37 0,-2-2-31 0,4-1-59 0,0 1-76 15,4-3-36-15,-2 1-17 0</inkml:trace>
  <inkml:trace contextRef="#ctx0" brushRef="#br0" timeOffset="29201.95">27869 10619 448 0,'0'0'403'0,"0"0"-86"0,0 0-75 0,0 0-71 15,-4 0-41-15,4 1-28 0,0 2-19 0,0 1-13 0,0-1-11 16,0 2-11-16,0 0-4 0,4 0-3 0,-4 1 1 0,0 0 0 0,0 0 2 16,4 2 2-16,-2-2 2 0,2-1 2 0,-2 2-1 0,2-2 1 0,1-1 0 15,-3 1 0-15,6-1-1 0,-6 1 1 0,4-2-2 16,-2 0-2-16,3-1-1 0,-1 0 0 0,-2 0-2 0,6-1-3 0,-4-1-1 16,1-1-3-16,3-1-4 0,-4 0-4 0,4 0-3 0,-3-1-3 0,3 0-6 15,0-2-2-15,-3 1-3 0,3-1-2 0,-4 2-2 0,4-3-1 16,-3 0-2-16,3 1-1 0,-2 1 1 0,-6-3-3 0,4 2 0 0,-1 0-1 15,-1 0 0-15,-2 0 0 0,4 0 1 0,-2 1-1 0,-4 0 0 16,4 0 0-16,-4 1-1 0,2-1 0 0,-2 1 0 0,0 2-1 0,0-1-1 16,0 0 2-16,0 2 0 0,0 0 0 0,0 0 1 0,0 0 0 15,5 0 1-15,-5 0 0 0,0-1 3 0,4-1 0 0,-4 2 4 16,0 0 2-16,0-2 2 0,0 1 2 0,2 1-1 0,-2-4 2 0,4 2-1 16,-2 1 0-16,-2-2 0 0,4-1-1 0,0 1 1 0,-2-2-3 15,2 1-1-15,-2 0-1 0,3-1-2 0,-1-1-3 0,-2 1 0 16,-2 1-1-16,4-3 0 0,-2 0 2 0,-2 1-2 0,0-1 1 0,0 0-1 15,0 1-1-15,0-1 1 0,0 2-2 0,-2-2 0 0,-2 1-2 16,2-1 0-16,-2 2-2 0,-1 0-2 0,-1 0-5 0,0 0-5 0,2 2-5 16,-2-2-5-16,4 1-5 0,-7 3-5 0,3-1-6 0,0 2-6 15,0 0-9-15,-3 0-12 0,3 2-13 0,0 1-19 0,0 0-20 16,-2 1-31-16,1-3-32 0,1 4-40 0,2 0-44 0,2-1-75 0,-2 1-90 16,4-2-46-16,0 0-21 0</inkml:trace>
  <inkml:trace contextRef="#ctx0" brushRef="#br0" timeOffset="29618.8">28675 10172 48 0,'0'-3'553'0,"0"-1"2"0,0 2 1 15,0 1-95-15,0 1-143 0,0-2-93 0,0 2-69 0,-2 2-40 0,-2-1-25 16,0 1-18-16,2 2-16 0,-2 1-13 0,-3-1-10 0,3 3-7 0,-2 0-5 16,4 1 1-16,-6 1-1 0,1-1 1 0,3 0-1 0,2 1 2 15,-2-1 0-15,-2 0-1 0,6-1 1 0,-4 0-3 0,4-1-1 16,-2-1-2-16,2 2-3 0,0-3-1 0,2 0-3 0,-2-1 0 0,0 1 0 16,4-3 2-16,0 1-1 0,-2 0 2 0,4-2 0 0,-2 2 1 15,3-2 1-15,1 0-1 0,-2-2 1 0,0 2-1 0,5-4-1 0,-5 3 0 16,4-3-3-16,1 0-2 0,-1 1-2 0,-4-5-2 0,4 3-1 15,-1 1-1-15,-1-3-1 0,-2 0 2 0,0 1-1 0,1-1 1 0,1 0 1 16,-6 2 2-16,4-3 1 0,-2 1 1 0,-4-1 2 0,0 1 1 16,0-1 2-16,0 1-1 0,0-1 2 0,0 1-1 0,-4 0-1 0,-2 1-2 15,4 0-1-15,-6 0-3 0,1 1-3 0,-3 0-6 16,0 2-2-16,4 2-5 0,-7-1-7 0,3 0-5 0,-5 2-7 0,7 2-8 16,-6 0-12-16,3-1-10 0,3 2-12 0,-7 0-13 0,5 2-15 0,0-1-18 15,4 1-20-15,-1 0-25 0,1 0-29 0,-2-2-34 0,8 2-36 16,-6-1-40-16,6-1-42 0,0-3-64 0,4 1-75 0,-2 1-30 0</inkml:trace>
  <inkml:trace contextRef="#ctx0" brushRef="#br0" timeOffset="29920.86">28902 9773 324 0,'-4'-7'564'0,"2"-1"9"0,-2 3-66 0,0 1-99 0,4 1-89 16,-2-1-82-16,-2 0-48 0,4 1-31 0,-2 3-23 0,-2-1-19 16,4 1-19-16,0 1-20 0,-5 1-14 0,5 1-11 0,0 3-8 0,0-2-6 15,-2 3-3-15,2 2-2 0,-4 2-2 0,4 2 2 0,0 1-1 16,0 1 3-16,0 1 2 0,0 1 2 0,4 1-1 0,-2 2 0 16,-2-2-3-16,5 2-4 0,-1 2-2 0,-2-2-5 0,4 0-2 0,-2 0-5 0,0 2-3 15,-2-2-3-15,7-2 0 0,-7 2-2 0,4-1-3 0,-2 1 0 16,2-2-5-16,0-2-7 0,-1 3-7 0,1-3-8 0,-2 1-11 15,-2-2-12-15,2 0-13 0,2 0-16 0,-6 0-21 0,4-3-19 16,1 1-23-16,-5 0-23 0,0-1-23 0,0-2-24 0,0 0-25 0,0 0-26 16,0-1-28-16,0-3-26 0,0 1-16 0,-5 0-10 0,5-3-16 15,-4 1-14-15,4-1-17 0,0 0-14 0</inkml:trace>
  <inkml:trace contextRef="#ctx0" brushRef="#br0" timeOffset="30058.9">28871 10337 95 0,'-6'-7'205'0,"4"2"-13"0,2-2-6 0,-8 1-5 0,8-1-4 15,-2 0-5-15,-2 2-7 0,4-1-8 0,0-1-11 0,0 0-11 16,0 0-10-16,0-1-12 0,4 0-10 0,-2 2-12 0,-2-3-12 0,8 1-14 16,-6-2-16-16,9 0-17 0,-5 1-24 0,4-2-30 0,5-1-38 15,-7 0-48-15,2 1-59 0,7-1-62 0,-3-1-89 0,3 1-97 0,-1-1-51 16,1 0-24-16</inkml:trace>
  <inkml:trace contextRef="#ctx0" brushRef="#br0" timeOffset="30715.01">29301 9297 410 0,'0'-4'515'0,"-2"1"2"0,-2 0-100 15,4 0-147-15,0 1-88 0,-2 2-54 0,2 0-33 0,0 0-19 0,0 0-16 16,0 2-14-16,0 1-11 0,0 0-9 0,2 4-7 0,-2 1-4 0,0 0-3 15,4 4 0-15,-2 0-2 0,-2 3 1 0,5 1 1 0,-1 3 2 16,-2-1 0-16,4 2 2 0,-2 3 0 0,0 1 0 0,2 0-3 0,1-1 0 16,-3 1-3-16,2 2-1 0,0-3-4 0,0 2-1 0,-1 0-9 0,5 0-7 15,-4-2-11-15,0 1-10 0,5-3-11 0,-5-1-11 0,-2 3-12 16,2-3-12-16,4-1-7 0,-3-1-8 0,-3-1-5 0,2-2-4 0,-2-1-2 16,-2-2 1-16,2-1 5 0,3-2 6 0,-7 0 10 0,4-3 8 15,-2 1 10-15,2-2 9 0,-4 0 11 0,0-2 11 0,0-1 9 0,4 0 9 16,-4-2 8-16,0 0 9 0,0-2 7 0,2 0 7 0,-2 1 6 15,0-2 8-15,0-2 9 0,0 1 8 0,0-3 8 0,0 3 6 0,0-3 8 16,-2-2 4-16,-2 2 4 0,4-4 4 0,-4 3 1 0,-2-4 0 16,6 1-1-16,-7-3 0 0,7 1-2 0,-4 0-6 0,2-2-4 0,-2-2-4 15,4 2-3-15,0-2-3 0,-2 0-1 0,2 3 0 0,0-3 0 16,0 2-1-16,2-2-1 0,-2 4-1 0,4 2 0 0,-2-3-2 0,-2 4-2 16,4 0 1-16,3 0 0 0,-3 2-2 0,2-1-1 0,0 4-1 0,0 0-4 15,-2 0-3-15,7 2-4 0,-5 1-4 0,4 1-1 0,3 1-4 16,-3 1-2-16,4 1-2 0,-1 3-1 0,1-2-2 0,-1 4-2 0,1-2-4 15,-1 3 0-15,3 1-3 0,-1-1-2 0,-3 2-1 0,0 0-1 16,3 0-2-16,-3 0 1 0,-1 0-1 0,-1-2-2 0,2 2 0 0,-1 0 0 16,-3 0-2-16,0-1 0 0,1-1 0 0,-7 0 0 0,4-1-1 0,2 2-1 15,-6-5-1-15,2 1-1 0,-2 2 2 0,2-3 0 0,-4 0 1 16,0 1 1-16,0-2 0 0,0 1 2 0,0-2 0 0,0-1 0 0,0 1 3 16,0 0 0-16,-4-1 2 0,4-1 2 0,0 2 3 0,0-2 4 15,-2 0 3-15,-2 0 5 0,4 0 5 0,-2-2 4 0,-2 2 2 0,4-3 4 16,-4 1 1-16,2-1 2 0,-2-1 1 0,4 1-1 0,0-2-1 0,-2 1-1 15,2-4-2-15,0 3-4 0,0-2-3 0,0-2-7 0,0 1-3 16,0-3-6-16,0 2-4 0,0-3-4 0,0-1-4 0,2-1-1 0,-2-1-6 16,4 0-3-16,-2 0-6 0,2-1-5 0,2-1-5 0,-2 2-8 15,2 0-9-15,-1 0-8 0,1 0-11 0,-2 2-14 0,2-1-14 0,0 1-15 16,1 1-20-16,-1 2-21 0,-2 0-24 0,2 2-32 0,0 1-37 16,3 1-46-16,1-1-49 0,-8 3-76 0,4 0-93 0,2 0-41 0,-1 1-16 15,-1 1-1-15</inkml:trace>
  <inkml:trace contextRef="#ctx0" brushRef="#br0" timeOffset="31129">29975 9415 354 0,'0'0'472'0,"-2"0"-59"0,2 0-92 0,-4 0-84 15,0 2-79-15,4-2-45 0,-2 2-25 0,-2-1-16 0,0 3-11 0,-3 0-12 16,5 0-10-16,-2 3-9 0,0-1-6 0,-2 1-4 0,0 1-4 0,2 2-3 15,2 0-2-15,-3 0-2 0,3 2 0 0,-6 0-1 0,6-1 0 16,-2 3 1-16,0-1 0 0,4-2 1 0,-2 1 0 0,-3 0 2 0,5 0-1 16,0 1 1-16,0-3 2 0,0 0 0 0,0 0 2 0,0 0 1 0,0-2 0 15,5 1-1-15,-3-3-1 0,-2 3 1 0,4-3 0 0,-4 1 0 16,4-2-1-16,-2 0 1 0,6-2 1 0,-8 2 1 0,2-2-1 0,5-1 0 16,-3 0 0-16,2 0 0 0,-2-2-2 0,2 0 0 0,0 0-2 15,1 0 0-15,-3-2-2 0,6-2-1 0,-4 1-2 0,1 0-1 0,1-2-3 16,0 0-1-16,0 0-2 0,-1-2-2 0,-1-1-1 0,4 1 0 15,-4-1 0-15,5-1 1 0,-5 2 0 0,4-4 3 0,-4 2 1 0,3-2 3 16,-1 2 3-16,0-3 3 0,-2 2 3 0,1 0 4 0,-3 0 4 0,2 0 2 16,-4 1 6-16,2 1 1 0,2 0 3 0,-2 1 0 0,1 0-1 15,-3 3-1-15,-2-2-3 0,0 3-3 0,4 1-3 0,-4 2-4 16,0 0-2-16,0 0-2 0,-4 0-3 0,4 3-2 0,0 1-2 0,-2 0-1 16,2 2-1-16,-5-1-1 0,1 2 0 0,2-1 0 0,-2 2 0 0,0-1-5 15,2 1-8-15,-2-1-10 0,4 2-13 0,-2-3-16 0,-2 1-17 16,4 0-22-16,0-3-23 0,-5 2-32 0,5-1-37 0,0-2-44 0,0 2-50 15,0-2-66-15,0-3-75 0,0 0-51 0,0 0-43 0,0 0-13 16</inkml:trace>
  <inkml:trace contextRef="#ctx0" brushRef="#br0" timeOffset="31305.05">30203 9460 40 0,'0'0'471'0,"0"4"-60"15,0-3-97-15,0 2-72 0,0 3-59 0,2-3-33 0,-2 3-21 0,0-1-16 16,0 1-14-16,4-1-17 0,-4-1-18 0,0 0-24 0,0 1-24 0,4-1-29 16,-4 0-31-16,2 1-36 0,-2-2-38 0,0 1-40 0,4-2-40 15,-2-1-37-15,-2-1-36 0,0 0-53 0,0 0-61 0,0 0-40 0</inkml:trace>
  <inkml:trace contextRef="#ctx0" brushRef="#br0" timeOffset="31456.07">30209 9407 253 0,'0'-8'235'0,"-4"-1"-42"0,-2 1-24 0,3-2-18 16,-1 0-12-16,0 1-7 0,-2 1-6 0,4 0-2 0,-6 0-5 16,1-2-7-16,3 3-1 0,-2 0-4 0,0-1-5 0,2 1-4 0,2 1-6 15,-2 0-6-15,2 1-12 0,-7 1-15 0,7 1-18 0,-2-3-24 16,0 3-33-16,4-1-36 0,0 1-50 0,0 3-59 0,0 0-66 0,0-3-70 16,0 2-73-16,4-3-72 0,-4 0-39 0</inkml:trace>
  <inkml:trace contextRef="#ctx0" brushRef="#br0" timeOffset="31870.78">30300 9235 113 0,'0'7'469'16,"0"1"-79"-16,0 0-123 0,2 3-68 0,-2-2-43 0,0 3-24 15,0-2-12-15,4 2-12 0,-2 0-12 0,-2-1-12 0,0 1-17 0,4 0-13 16,-4-1-11-16,0 1-10 0,0-1-10 0,4 1-4 0,-4 0-5 0,2-2-4 15,-2 2-3-15,0-3-2 0,0 0 2 0,0-1 2 0,0 1 5 16,0-3 5-16,0 1 8 0,0-2 6 0,0 0 7 0,0-2 5 0,0 0 5 16,0-1 6-16,0 1 3 0,0-1 4 0,0-2 6 0,0 0 2 15,0 0 2-15,0 0 0 0,0 0 0 0,0 0-3 0,0 0-5 0,0 0-3 16,0 0-2-16,0 0-5 0,0 0-4 0,0 0-3 0,0-2-4 0,0 1-4 16,0-1-4-16,5-1-3 0,-5-2-4 0,2 2-3 0,-2-3-5 15,0 1-2-15,0-1-2 0,4-3-1 0,-4 1-3 0,4-2 2 0,-2 2 1 16,-2-4 2-16,8 1 2 0,-6-1 3 0,2-2 1 0,-1 3 3 15,5-3 0-15,-6 1 1 0,4-2 1 0,2 2 0 0,-1-1 0 0,-1 3 1 16,0-1 0-16,2 0-2 0,-6 1-1 0,4 1-2 0,3 2-2 16,-7 1 0-16,4 0-2 0,-2 2-1 0,2 1 2 0,3 0-1 0,-7 2 0 15,4 0 0-15,-2 2-2 0,0 0-1 0,-2 2-2 0,4 0-1 0,-1 0-1 16,-1 1-1-16,-2 2 0 0,4-2-2 0,-2 2-3 0,-4 1-6 16,4-2-9-16,-2 1-12 0,-2 2-12 0,0-2-18 0,0 0-17 0,0 1-24 15,0 0-27-15,0-1-33 0,0-1-34 0,-2 1-56 0,2 1-62 16,-4-3-88-16,4 2-98 0,0 0-58 0,-4-3-39 0,4 1-13 0,-6 0-1 15</inkml:trace>
  <inkml:trace contextRef="#ctx0" brushRef="#br0" timeOffset="32049.8">30050 9250 127 0,'-9'0'582'0,"3"-1"11"0,4-1 7 0,-2 2-62 0,0-1-97 15,4 1-100-15,-2-2-102 0,2 0-54 0,0 2-32 0,0 0-27 16,0 0-25-16,0 0-31 0,0 0-38 0,0 0-41 0,0 0-44 0,0-2-53 16,0 0-61-16,0 2-68 0,0 0-73 0,2 0-100 0,-2-1-111 15,4-1-57-15,-4 2-28 0,4 0-13 0</inkml:trace>
  <inkml:trace contextRef="#ctx0" brushRef="#br0" timeOffset="32309.86">28863 9888 247 0,'2'-4'576'0,"4"-1"1"0,3-2-22 16,-1 0-33-16,6 1-125 0,-1-4-172 0,3 1-96 0,1-2-59 16,4-1-43-16,-1 0-34 0,3-3-34 0,0 0-36 0,4-2-40 0,0 1-44 15,-1-1-63-15,1-1-73 0,6-4-86 0,-6 2-94 0,4-2-43 16,-2 1-20-16</inkml:trace>
  <inkml:trace contextRef="#ctx0" brushRef="#br0" timeOffset="60185.77">15592 9600 392 0,'0'-5'539'0,"-4"-1"8"0,2 2-90 0,-2-1-138 16,4 2-86-16,-2 0-60 0,-2-1-29 0,4 3-12 0,-4-1-6 16,4-2 0-16,-2 4-6 0,-3-1-6 0,1-1-8 0,2 2-9 0,-2-1-8 15,-2-1-8-15,2 2-6 0,-2-2-7 0,-1 2-5 0,-3-3-7 16,4 1-6-16,-5 0-8 0,1 2-8 0,0-1-5 0,2-1-9 0,-7 0-8 16,3 2-5-16,-3-1-7 0,-1-1-5 0,3 2 0 0,-3-1-3 15,-1-1-2-15,1 2 0 0,-5 0-2 0,4 0 0 0,1 0-1 0,-5 2-1 16,5-1-1-16,-5 1 2 0,2-1 1 0,-1 3 0 0,3-1 1 15,-3 2 0-15,3 0 1 0,-4 2 0 0,5-2 1 0,-3 3 1 0,-1 1 1 16,3 2 2-16,-4 1 2 0,3 1 0 0,-3 0 2 0,0 3-2 16,-1 0 1-16,1 3 0 0,-2 1 0 0,3 0-2 0,-7 1 1 0,4 4-2 15,0-2 0-15,-4 4-3 0,0 0-1 0,1 2-2 16,-1 0-3-16,0 3 1 0,-2 0 1 0,-2 1 2 0,2 0 2 0,2 2 3 16,-4 4 0-16,2-1 3 0,2 2 3 0,0 0 4 0,1 1 2 15,-1 3 4-15,4 1 2 0,2 0 3 0,-2 2 3 0,3 3 0 0,3 0-1 16,1 1-2-16,3-1-3 0,-1 4 0 0,1-3-3 0,3 2-2 15,4 1-4-15,-4-2-4 0,5 1-3 0,-1-3-4 0,4 2-2 0,-2-3-1 16,4 2 2-16,0-3 1 0,4-1 1 0,-2-3 1 0,2 2 4 16,3-3 2-16,-1 2 2 0,4-4 3 0,0 3 2 0,1-4 2 0,1 3 4 15,3-3 0-15,1 2 3 0,1-2-1 0,-1 1-3 0,5-2 0 16,-2 1-3-16,3 0-1 0,3-2-2 0,-2-1-2 0,4-1-3 16,-5-1 0-16,5 1-4 0,0-3-1 0,0-3-1 0,0 0-3 0,2 0-1 15,2-5-1-15,-2 2-1 0,-2-4-1 0,4-2-2 0,-2-1 0 0,2 0-3 16,-2-3 0-16,2 0 0 0,2-4 1 0,-4-1 2 0,2 0 3 15,2-4 3-15,0-1 3 0,-2-1 2 0,2-3 3 0,-4-3 3 16,6 0 3-16,-6-1 2 0,4-4 3 0,0-2 4 0,0-1 2 0,2-2 1 16,-2-2 2-16,2-1-2 0,-4-4-1 0,7-1-3 0,-3-2 0 15,0-4-1-15,0 1-2 0,2-5-2 0,-4-1-2 0,5 0-1 0,-1-5-3 16,-2 1-2-16,-4-4-3 0,6 0-1 0,-8-3-1 0,4 0-3 16,-6-3-1-16,4 0-2 0,-4-2 4 0,-2-2 2 0,-5 1 7 15,3-1 5-15,-6-1 5 0,3-1 8 0,-5 3 6 0,-3-1 6 0,-1 0 5 16,-1 0 7-16,-4 3 6 0,0 0 4 0,0 1 6 0,-6 1 6 15,5 2-1-15,-5 0-2 0,-5 2-2 0,5-1-4 0,-6 3-5 0,0-1-5 16,2 2-5-16,-4-1-6 0,-1 1-4 0,-3 1-6 0,-2-1-4 16,1 2-6-16,-3 0-5 0,-1-1-5 0,1 2-5 0,-5 0-6 0,0 1-2 15,-2 0-4-15,1 1-4 0,-5-1-1 0,0 2-3 0,4-2-3 16,-8 5-3-16,4-3-2 0,-2 3-1 0,-2 1-2 0,-2 0-1 0,0 0 1 16,0 3-1-16,2-1-2 0,-2 3-1 0,0 0-3 0,-4 3-3 15,4 1-4-15,-2-1 0 0,-1 2 1 0,3 3-2 0,0 0 1 0,0 1 1 16,0 2 1-16,2 0 1 0,-2 0-2 0,4 1-1 0,-2 1-2 15,2 2-2-15,2 0-4 0,0 0-4 0,1 2-4 0,-1 1-8 0,4 0-7 16,-4 2-9-16,6 2-10 0,-1 0-13 0,-1 1-15 0,2 2-15 16,1 2-14-16,1 1-13 0,-2 2-12 0,5 4-16 0,1 3-18 15,-1-1-28-15,3 6-34 0,3 3-66 0,0 3-77 0,3 2-47 16,1 5-32-16</inkml:trace>
  <inkml:trace contextRef="#ctx0" brushRef="#br0" timeOffset="69201.57">14695 9123 87 0,'0'-8'350'0,"0"2"-116"0,0-3-55 0,0 1-23 0,0 1-13 15,-2 1-8-15,2-3-6 0,-4 2-6 0,4-1-6 0,0 2-5 16,0 0-9-16,-4 0-8 0,4-1-8 0,-2 0-3 0,-2 1-2 16,4-1-2-16,-2 0-2 0,-3 1-2 0,1 1-2 0,4 0 0 0,-6 0-3 15,2 0-4-15,2 0-9 0,-2-2-8 0,2 2-5 0,-2 2-4 16,-1-2-1-16,-1 0-4 0,0 2-5 0,2-2-4 0,-2 1-3 0,-1-1-5 16,-3 2-3-16,4 0-5 0,-4-1-2 0,3 1-4 15,-7-1-2-15,6 3-6 0,-7-1-2 0,3 0-5 0,-3 2-6 0,-1 0-4 0,-1 0-6 16,1 0-2-16,-1 0-4 0,-3 2-2 0,3 0-2 0,-6 1-2 15,3 1-1-15,-7-1-1 0,4 2 0 0,0 0-2 0,-4 2 3 16,0-1 1-16,-4 1 3 0,3 1 3 0,-3 0 5 0,-3 1 6 0,1 2 5 16,0 1 5-16,0 0 4 0,-4 3 5 0,0-2 3 0,4 2 2 15,-2 2 4-15,-3 0 3 0,1 1 4 0,4 2 0 0,0-2 1 0,0 2-1 16,0 2-4-16,2 1-4 0,-2-1-4 0,2 1-8 0,2 2-4 16,-2 0-4-16,2 2-3 0,-2 2-2 0,2-2-1 0,2 2-1 15,0-1-2-15,0 2 1 0,0 0-1 0,5 2 1 0,-5-2-1 0,6 2 3 16,-2 1 2-16,3-2 3 0,1 4 3 0,-2-1 0 0,5 1 0 15,-1 0 2-15,7 3-1 0,-6-1-1 0,5 3 1 0,5 0 5 0,0 0 2 16,0 2 5-16,1-1 3 0,1 4 1 0,4 0 2 0,4 0 0 16,1 2 1-16,1 1 2 0,0 2 1 0,4 0-1 0,3 2 0 15,-3 0-2-15,7 1-3 0,-1 0-7 0,1 1-6 0,-1-1-6 0,5 2-4 16,2-4-2-16,-3 1-4 0,3 0-3 0,4-2-2 0,-4-1-2 16,4-2-1-16,-1 0 2 0,5 0 5 0,-2-2 8 0,2-2 7 15,-2 2 7-15,9-2 6 0,-5 1 7 0,4 1 6 0,2-3 6 0,-2 1 8 16,3-2 4-16,3 3 8 0,0-1 6 0,1 0 5 0,3-1 4 15,-1 2-1-15,5-2-2 0,1-1-2 0,0-1-4 0,0 0-3 0,5-2-3 16,-1-1-4-16,2 0-6 0,-2-4-3 0,0-2-7 0,4 0-5 16,-2-3-6-16,1-3-6 0,-3-3-6 0,2-2-3 0,-2-2 1 15,2-1 1-15,-2-4 2 0,-1-1 2 0,-1-4 2 0,-4 1 2 0,4-6 2 16,-5 0 3-16,3-2 3 0,-3-2 1 0,-3-2 4 0,2-2 4 0,-5-2 3 16,2-1 0-16,-1-3-3 0,-1 0 0 0,-1-4-2 0,-3 0-1 15,0-2 0-15,-2-1-2 0,1-1 0 0,-5-2-3 0,0-2 0 16,0-1-2-16,-2 1 0 0,-2-2-3 0,-2 0-1 0,-1-2-2 0,-3-1-3 15,4 1 0-15,-6-1-3 0,1-3-2 0,-1 2-3 0,2-3-3 16,-7 1 0-16,5-3-5 0,-4-1-1 0,-1 0 0 0,1-1 3 0,-1-3 1 16,-1-1 0-16,-3-2 0 0,-2 1-1 0,3-2-1 0,-3-2-1 15,1-2-2-15,-1-1 1 0,0-1 0 0,-4-2 1 0,-1-1-1 0,-3-1 3 16,2-4-2-16,-4 2-3 0,-4-2-2 0,4 0-1 0,-7-1 0 16,1 1 0-16,-4 1-1 0,-5 1-2 0,3 0 2 0,-5 2 4 15,1 1 4-15,-5 2 1 0,-2 0 2 0,-3 4 2 0,3-2 5 0,-8 4 6 16,4 0 1-16,-6 3 2 0,0 0 1 0,-4 5 3 0,-3-2 0 15,3 1 4-15,-2 2-4 0,-5 2-5 0,1 1-6 0,0 0-4 0,-1 0-6 16,1 4-6-16,-5 0-9 0,3 1-7 0,1 2-6 0,-3 0-5 16,3 2-7-16,-1 1-9 0,2 2-7 0,-1 2-7 0,1 1-8 0,-1 2-11 15,1 2-10-15,0 3-12 0,-1 2-13 0,1 1-17 0,-1 4-13 16,-1 1-13-16,-3 4-4 0,5 1-3 0,-5 4-6 0,3 1-9 16,-3 2-10-16,-1 3-12 0,3 2-22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01:0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3527 4229 41 0,'0'0'70'0,"0"0"3"0,0 0 7 16,0 0 3-16,0 0 2 0,0 0-2 0,0 0-1 0,0 0-1 15,0 0-1-15,0 0-1 0,0 0-4 0,0 0-2 0,0 0-2 0,0 0-2 16,0 0-2-16,0 0-3 0,0 0-3 0,0 0-4 0,0 0-2 0,0 0-2 16,0 0-4-16,0 0-1 0,0 0 0 0,0 0 0 0,0 0-1 15,0 0-1-15,0 0-1 0,0 0-1 0,0 0 0 0,0 0-3 0,0 0 1 16,0 0-3-16,0 0 1 0,0 0-2 0,0 0-1 0,0 0-3 15,0 0-4-15,0 0-3 0,0 0-1 0,0 0-2 0,0 0-2 0,0 0 1 16,0 0-1-16,0 0 1 0,0 0 0 0,0 0 3 0,2-2 1 0,-2 2 3 16,0 0 0-16,0-2 3 0,0 2 1 0,0-1 2 0,0 1 3 15,0 0 1-15,0 0 2 0,0 0 2 0,0 0 1 0,0 0 2 0,0 0 0 16,0 0 2-16,0 0-1 0,0 0 0 0,0 0 1 0,0 0 0 16,0 0 1-16,0 0-1 0,0 0 1 0,0 0-1 0,0 0 1 15,0 0-2-15,0 0 0 0,0 0-1 0,0 0-2 0,0 0-3 0,0 0-1 0,0 0-4 16,0 0-2-16,0 0-4 0,0 0-3 0,0 0-3 0,0 3-3 15,0-3-4-15,0 2-4 0,0-1-3 0,0-1 0 0,0 2-4 0,0-2-1 16,0 1 0-16,0 1-2 0,0-2 1 0,0 0 0 0,0 2 1 16,0 0 1-16,0-2-1 0,0 2 1 0,0-1 1 0,0-1 0 0,0 2 0 15,0-1 1-15,0 1 0 0,0-2 0 0,0 1 1 0,0 1-1 16,0-2-1-16,0 0 0 0,0 0-2 0,0 2 0 0,0-2 0 0,0 0-1 16,0 0 1-16,0 0 0 0,0 0-1 0,0 0 1 0,0 0 1 15,0 0-1-15,0 0 1 0,0 0 1 0,0 0 1 0,-2 1 0 0,2-1 1 16,0 0 0-16,0 0 1 0,0 0 2 0,0 0-1 0,0 0 1 0,0 2 0 15,0-2 1-15,0 0-1 0,0 0 1 0,0 0-1 0,0 0 1 16,0 0 0-16,0 0 1 0,0 0 1 0,0 0-1 0,0 0 0 0,0 0 1 16,0 0-2-16,0 0 1 0,0 0-2 0,0 0 0 0,0 0-1 15,0 0-1-15,0 0 0 0,0 0-2 0,0 0 0 0,0 0-3 0,0 0 0 16,0 0-2-16,0 0 0 0,0 0-2 0,0 0-2 0,0 0-1 16,0 0-1-16,0 0-2 0,0 0 1 0,0 0-2 0,0 0 2 0,0 2 1 15,0 0 1-15,0 1 0 0,0-1-1 0,0 1 4 0,2 2-1 16,-2 0 0-16,0 0 1 0,4 1 1 0,-4 3 2 0,2-2 1 0,2 3-1 0,-4-2 1 15,4 2-1-15,-2 0-1 0,2 2-1 0,-2-3-1 0,2 4 1 16,1-2-2-16,-3 1 0 0,2-1 0 0,2 2-1 0,-2 1-1 16,-2-2 0-16,2 1 0 0,3 0-2 0,-3 1 2 0,2-1-1 0,0 2 0 15,-2-1 0-15,2 0-2 0,-1-1 0 0,1 1 0 0,0-1 1 0,0 2-2 16,2-1 2-16,-1-2-1 0,-5 0 0 0,6 2 0 0,-6-2-1 16,6 1 2-16,-6-1-1 0,5-1 0 0,1 1 1 0,-6 0-1 0,2-3 2 15,2 2-1-15,-2-2 0 0,-2 2 1 0,3-3 0 0,-5 1 0 16,2-2-1-16,2 0 2 0,-4 0 0 0,4-2 0 0,-2 0 2 0,-2-2 0 15,0 2 1-15,4-1 2 0,-4-3 1 0,0 1 2 0,4-1 2 16,-4 1 2-16,0-2 5 0,0 0 3 0,0 0 3 0,0 0 4 0,2-2 2 16,-2 1 2-16,0 1 2 0,0-2-1 0,4-1 1 0,-4 0-2 15,0-1 0-15,0-1 0 0,0 0-2 0,0-1-1 0,0-3-4 0,0 1-1 16,0-2-3-16,0 0-3 0,2-2-3 0,-2 1-3 0,5-1-1 0,-5-2 0 16,0 1 0-16,0 0-1 0,4-2 0 0,-4 1-1 0,2 2-1 15,-2-2 0-15,0-3-3 0,4 2 1 0,-4 0-2 0,2 2 0 0,2-2-1 16,-4 0 1-16,4 0-1 0,-2 2-2 0,2-1-1 0,-4-1 1 0,7 2 0 15,-3 0-1-15,-4-3 1 0,6 3-1 0,-6 2-1 0,6-3 1 16,-6 3 0-16,4-1-2 0,-2 2 1 0,3 0-1 0,-1 0-1 0,-2 2-2 16,2-1-1-16,-2 1-1 0,2 0-1 0,0 1-1 0,-2-1-2 15,2 3-2-15,1-2-2 0,-3 0 0 0,2 1-2 0,-4 0-2 0,6 0-1 16,-6 1-1-16,6 0-1 0,-6 0-1 0,4 1 1 0,-4 0-2 16,2 1-1-16,3-1 0 0,-1 0-3 0,-2 1-1 0,-2 2-3 0,0-1-1 15,0 0-2-15,4 1-2 0,-4 1-4 0,0 0-3 0,0 0-4 0,0 0-4 16,0 0-5-16,0 0-6 0,0 0-6 0,0 0-7 0,0 0-7 15,0 0-8-15,0 0-8 0,-4 1-11 0,4 1-11 0,0-2-10 0,0 2-10 16,-2-1-11-16,2 1-17 0,-4 1-18 0,4-1-31 0,0 2-40 0,-5-1-41 16,3 0-39-16,2 2-56 0,-4-2-63 0,4 4-24 0</inkml:trace>
  <inkml:trace contextRef="#ctx0" brushRef="#br0" timeOffset="1200.35">6059 4370 400 0,'0'-3'550'0,"-2"1"5"0,-2 0 3 0,4-1-114 15,-5 3-169-15,5-1-90 0,0-1-45 0,-2 2-25 0,2 0-13 0,0 0-9 16,0 0-5-16,0 0-9 0,0 0-12 0,0 0-9 0,0 0-10 16,0 0-6-16,0 0-6 0,0 0-6 0,0 0-5 0,0 0-5 0,0 0-4 15,0 0-5-15,2 0-4 0,-2 3-4 0,5 0-4 0,-1 1-2 16,-2 1-2-16,2 2-2 0,-2 1 1 0,2 2-2 0,2 0 1 15,-2 2 0-15,3 1 2 0,-1 2 0 0,0 1 1 0,4 1-2 0,-6 0 0 16,7 0 0-16,-5 1-1 0,0 2-1 0,0-3-2 0,3 1 0 16,-3 0 0-16,0 1-2 0,0-1 0 0,-2 0-1 0,3-1-2 15,-3-1 0-15,2 0 1 0,-2-1-1 0,-2 0 0 0,2-4 1 0,2 3 0 16,-6-3 2-16,7-1 1 0,-7 0 1 0,4 0 1 0,0-3 2 0,-2 0 1 16,-2-2 2-16,4-2 3 0,-2 2 2 0,-2-2 3 0,4-1 3 15,-4 0 3-15,5-1 6 0,-5-1 5 0,0 0 4 0,2 0 3 0,-2-1 4 16,0-1 2-16,4-1 4 0,-4-1 0 0,0-1 3 0,0-1 3 15,2-3 1-15,-2 1 0 0,4-2 1 0,-4-1-1 0,0-3-2 16,0-1-3-16,4 2-2 0,-4-4-2 0,2 0-2 0,-2-1-3 0,0 1-2 16,4-1-1-16,-4 1-2 0,2-1-2 0,2 1-4 0,1 1-2 15,-3-3-1-15,2 4-3 0,0-1-3 0,-2 0-2 0,2 3-4 0,2 0-1 16,-2 1-5-16,-1 1-5 0,1-1-7 0,-2 2-11 0,2 2-11 16,2-1-12-16,-6 4-16 0,4-1-17 0,-4 1-21 0,4 1-22 15,-2 1-30-15,-2 1-34 0,0 2-59 0,0 0-71 0,7 0-91 0,-7 2-98 16,4-1-50-16,2 1-24 0,-2 2-7 0</inkml:trace>
  <inkml:trace contextRef="#ctx0" brushRef="#br0" timeOffset="1826.38">6553 4830 363 0,'0'-5'442'0,"0"-1"-81"0,0-3-120 0,0 3-67 0,0-3-41 16,0 1-18-16,0 0-7 0,0-1-5 0,0 1 0 0,0-2-7 15,0 2-3-15,0 1-3 0,0 0 0 0,0-1-3 0,0 1-2 0,0 1-3 16,0-1-3-16,0 2-3 0,0 1 0 0,-4 0-6 0,4-1-3 16,-2 1-5-16,-3 2-5 0,5-1-4 0,-4 1-6 0,4 1-6 0,-6 1-9 15,2 0-7-15,2 0-7 0,-2 0-8 0,4 1-6 0,-6 1-7 16,6 1-3-16,-7 1-6 0,3 1-1 0,2 0-4 0,-2 0-1 0,0 2-1 15,-2 1 1-15,6 0 1 0,-7 1 1 0,3 1 2 0,4-2 2 16,-2 2 2-16,2 0 2 0,-4 2 2 0,4-3-2 0,0 3 0 16,0-2 0-16,4-1-2 0,-4 0-1 0,2 0-2 0,-2-1-1 0,4 1-2 15,3-1 0-15,-7-2-1 0,6 2 0 0,-2-4 2 0,0 1-1 16,-2-2 0-16,2 1 1 0,3 0 3 0,-3-3 1 0,2 1 3 16,-4-2 3-16,8 0 5 0,-6 0 4 0,3-2 1 0,-1 1 4 0,4-3 3 15,-4 0 1-15,5-2 2 0,-3 0 2 0,0-2 1 0,3 0 2 16,-1 0 1-16,0 0 2 0,-4-2-1 0,5 1 1 0,-5-1-2 0,4 0-1 15,-3 0 0-15,3 0-4 0,-4 2-1 0,0-1-1 0,3 3-3 16,-3-3-2-16,0 3-2 0,-2 1-4 0,2-2-2 0,0 4-2 0,-1-2-2 16,-3 2-2-16,2 1-1 0,2 2-1 0,-2 0 0 0,0 0-1 15,-2 0 1-15,5 2 0 0,-3-1 1 0,-4 3-1 0,6-1 1 0,-6 0 1 16,4 1 0-16,-2 1 1 0,2-2 0 0,-4 2 1 0,4-2 0 16,-4 3-1-16,2-3 2 0,-2 1 0 0,0 0 1 0,0-1 2 15,0 1 1-15,0-1 0 0,0 0 3 0,-2-1 1 0,2-1 3 0,-4 3 2 16,4-3 1-16,0 1 19 0,-4 0-11 0,2-2 0 15,2 0 0-15,0 0 1 0,-4-2 3 0,4 2 3 0,-2-3 2 0,-2 1 3 16,4 0 0-16,-4-1 3 0,4-1 1 0,-3 0 1 0,-1-1 1 16,4 0-1-16,-6-1 1 0,6-2-1 0,-4 2 0 0,4-2-2 15,0-1-3-15,-2 1-4 0,2-1-5 0,0 0-2 0,0-2-7 0,0 2-3 16,2 0-4-16,-2-1-6 0,4 0-6 0,0 2-9 0,-2-2-8 16,5 2-10-16,-3-3-11 0,0 5-12 0,-2-1-16 0,4 0-16 0,-2 3-21 15,2-1-26-15,-1 1-28 0,5 1-52 0,-4 1-60 0,0-1-83 16,0 3-92-16,5 0-52 0,-5 0-34 0,4 0-13 0</inkml:trace>
  <inkml:trace contextRef="#ctx0" brushRef="#br0" timeOffset="2535.69">8175 4324 85 0,'5'-2'510'16,"-3"2"-1"-16,-2 0-4 0,4 2-5 0,0-1-120 16,-2 2-174-16,2 3-90 0,-2-1-47 0,2 1-19 0,0 1-5 0,-1 1 1 15,3 0 4-15,2 3 0 0,-2 0 3 0,0 1-1 0,1 0-1 0,-3 1-4 16,2 0-3-16,4 2-5 0,-4 0-5 0,1 0-7 0,3 0-6 15,-6-1-5-15,6 3-5 0,-3-3-3 0,-1 1-2 0,-2 0-3 16,2 0-1-16,0 0 0 0,1-2-2 0,-3 2-2 0,2-1 2 0,-2-1-1 16,2-1 1-16,-2 0-1 0,-1-1-1 0,1-1 1 0,2-2 0 15,-6 1 3-15,4-1 1 0,-2-3 5 0,2 2 6 0,0-4 5 0,-2 2 8 16,-2-3 9-16,5 1 9 0,-5-3 10 0,4 2 11 0,-4-2 10 16,2-2 8-16,2 2 6 0,-4-3 5 0,2 1 0 0,-2-3 0 0,0 0-3 15,0-3-3-15,4 0-6 0,-4-3-6 0,4 0-8 0,-2-4-8 16,-2 0-10-16,4-2-11 0,-2-3-9 0,3-1-10 0,-1-3-5 15,-2-1-4-15,2 0-4 0,2-1-5 0,0-3 0 0,-2 3-5 0,3-3-1 16,-1 2-1-16,-2 3-2 0,2-1-2 0,-2 5-2 0,3 0-4 16,-3 1-6-16,-2 3-10 0,2 4-14 0,2 0-15 0,-6 2-18 0,4 4-21 15,-2-1-24-15,-2 2-24 0,4 2-36 0,-4 3-41 0,0 0-61 16,7 1-74-16,-3 3-91 0,-2 0-98 0,2 4-46 0,2-2-18 16,-2 2-1-16</inkml:trace>
  <inkml:trace contextRef="#ctx0" brushRef="#br0" timeOffset="2796.69">8672 4649 352 0,'0'1'541'0,"0"1"3"0,0 1 4 15,0 0-99-15,0-1-151 0,0 2-91 0,0 1-63 0,0-2-30 16,0 3-17-16,0 0-10 0,0 0-3 0,0 3-6 0,0-3-3 15,0 2-3-15,0 1-4 0,0-1-3 0,0 1-4 0,0-1-6 0,4 0-6 16,-4 1-8-16,0 0-6 0,0 0-6 0,0-1-4 0,0 1-6 16,0-3-3-16,0 2-6 0,0-1-3 0,0 0-7 0,0 0-8 0,0-2-10 15,0 0-11-15,0-2-14 0,0 2-14 0,0 0-18 0,-4-2-17 16,4 1-26-16,0-3-29 0,0 1-41 0,-2-1-45 0,2-1-53 0,0 0-57 16,0 0-73-16,0-3-84 0,-5-2-40 0,5 0-20 0</inkml:trace>
  <inkml:trace contextRef="#ctx0" brushRef="#br0" timeOffset="3000.28">8665 4383 47 0,'-2'-4'509'0,"-2"1"-6"0,0-1-16 16,4 0-95-16,-2 1-137 0,-2 1-74 0,4 2-41 0,0-1-21 16,0 1-9-16,0 0-7 0,0 0-10 0,0 0-7 0,0 0-10 0,0 0-6 15,0-2-6-15,0 2-4 0,4-1-4 0,-4-1-5 0,2 2-8 16,-2-2-4-16,4 1-7 0,-4 1-4 0,4-2-6 0,-4 0-5 0,2 2-5 15,-2-2-5-15,0 1-6 0,5 1-10 0,-5-2-10 0,0 2-17 16,0 0-19-16,0 0-27 0,0 0-32 0,0 0-58 0,0 0-71 16,0 0-97-16,0-3-111 0,0 0-58 0,-5-1-32 0,5 3-14 0</inkml:trace>
  <inkml:trace contextRef="#ctx0" brushRef="#br0" timeOffset="4347.46">3739 4817 285 0,'0'2'518'0,"0"-1"8"0,-4 1-79 0,4-2-124 16,0 0-75-16,0 0-48 0,0 0-25 0,0 0-12 0,0 0-8 0,0 0-7 16,4-2-12-16,-4 1-12 0,0-1-10 0,0 0-8 0,2 0-7 15,3-1-5-15,-5 1-9 0,4-1-6 0,-2 0-8 0,-2 0-9 0,0-1-7 16,4-1-7-16,-4 0-5 0,2-1-5 0,2-3-3 0,0 1-4 16,-2-2-1-16,2 0-4 0,1-2-4 0,-3 1-4 0,2-4-1 15,2 0-2-15,0-2-2 0,-2 0-1 0,3 0 1 0,-1-3-2 0,4-1-1 16,-4-1-1-16,5 1-1 0,-5-2-1 0,4-3-2 0,1 1 0 0,-1 0-1 15,-4 0 0-15,4 2-2 0,1-2 0 0,-1 2-1 0,-4-1-1 16,5 4 2-16,-5 0-2 0,4 2 1 0,-4 0 0 0,1 3 1 0,-3 1 0 16,2 3 2-16,-2-1-1 0,-2 2 2 0,-2 2 0 0,4 1 1 0,-4 0 1 15,0 2-2-15,2 2 1 0,-2 0-2 0,0-1 0 0,0 2-3 16,-2-1-3-16,2 1-3 0,0 1-3 0,-4 1-3 0,4 0-4 0,-2 0-3 16,-2 0-3-16,-2 0-3 0,2 1-3 0,1 1-2 0,-5 0 0 15,6 1-2-15,-4 1 1 0,-2-1 0 0,1 2 0 0,1 0 2 0,-4 2 1 16,4-1 3-16,0 3 0 0,-5 1 3 0,7-2 0 0,-2 2 2 15,0-2 1-15,-5 4-1 0,7-2 0 0,-2 0-1 0,2 2-1 0,2-1 0 16,-2 1 0-16,2 0-2 0,-3-2 0 0,5 0-1 0,0 1 0 16,0-1 2-16,0 0-1 0,0 2 2 0,0-2 0 0,5 2 1 0,-3-3 4 15,2 2 0-15,-2-2 1 0,2 0 2 0,2 1 1 0,-2 0 3 0,7 0 2 16,-5 0 0-16,0-2 1 0,4 2 2 0,-3 0-1 0,3-1 3 16,0 0 1-16,1 0 0 0,-1 1 2 0,-2-2 0 0,7 0 1 0,-5 1-1 15,-2-1 0-15,3 1 2 0,-1-1-1 0,0 0 0 0,1-1 0 16,-5 1 1-16,4-1-2 0,0 1 0 0,-3 0 0 0,-1 0-1 0,-2-2 0 15,2 2-1-15,0-1 1 0,-1 1 1 0,1-1 1 0,-6 0 2 0,4-1 0 16,-2 1 2-16,-2 0 2 0,0-3 1 0,0 2 2 0,0-1 2 0,0 1 3 16,-2-3 0-16,-2 3 1 0,-2-3 1 0,1 2 1 0,3-2-1 15,-2 2 0-15,-2-1 0 0,0 1-2 0,-5-2-3 0,5 2-2 16,-2 0 0-16,-2-1-2 0,1-3-3 0,-1 2 0 0,0 0-2 0,-1 1 0 16,1-3-2-16,-2 1-1 0,1 0-3 0,1 0-3 0,0-2-2 0,-1 0-6 15,5 0-4-15,-6 0-6 0,6 0-11 0,-5-2-12 0,5 0-16 16,-2 0-18-16,2 1-23 0,-1-3-25 0,3 1-36 0,-2 0-42 0,2 0-58 15,2-3-65-15,-2 3-77 0,4-2-82 0,0 1-41 0,4-4-19 0,-4 2-3 16</inkml:trace>
  <inkml:trace contextRef="#ctx0" brushRef="#br0" timeOffset="4756.56">4143 4700 399 0,'4'-1'490'0,"-2"-1"-34"0,-2 0-55 0,4 0-86 0,-4-1-102 0,2 0-57 15,2 0-38-15,0-1-19 0,-2 1-9 0,2-2-8 0,3 2-7 0,-3-2-6 16,2-1-7-16,-4 0-4 0,6 0 0 0,-6-2-3 0,7 0 0 16,-7 0-1-16,4 0-2 0,2-1-3 0,-6 1-1 0,2 0-3 0,3-1-2 15,-3 1-3-15,-2 0-2 0,2-1-1 0,-4-1 0 0,4 3 0 0,-2 1-1 16,-2-1 1-16,0 2 0 0,0-1-1 0,0 3 0 0,0-1-1 15,0 0 0-15,0 3-1 0,0-1 0 0,-2 2-3 0,-2 0-4 0,4 0-3 16,-4 0-6-16,2 2-5 0,-2-2-5 0,-3 3-3 0,3 1-6 0,2-1-4 16,-2 0-2-16,-2 2-2 0,2-2-2 0,2 5-1 0,-3-4-2 15,1 3 2-15,-2 1-1 0,2-1 3 0,2 1 1 0,-2-1 3 0,2 1 0 16,-2 1 1-16,4-1 2 0,-5 0 1 0,5 1 0 0,0-3 0 16,0 3 1-16,5-3 0 0,-5 3-1 0,4-4 1 0,-2 1-1 0,2-1-1 15,-4 2 1-15,6-2-1 0,-2-2-1 0,-2 2 1 0,7-1-3 16,-7-1 0-16,4 0-5 0,2 0-3 0,-2-1-4 0,1 0-6 0,-1-2-6 15,-2 0-10-15,2 0-7 0,0 0-11 0,3 0-12 0,-3 0-14 16,0-2-17-16,0 0-18 0,-2-1-19 0,2 0-25 0,1 0-27 0,1-3-33 16,-2 1-37-16,0-1-35 0,1-1-32 0,-1 0-56 0,2 0-64 0,-2-4-30 15,0 2-12-15</inkml:trace>
  <inkml:trace contextRef="#ctx0" brushRef="#br0" timeOffset="5021.14">4475 4106 182 0,'0'-6'515'0,"-2"3"-8"0,2 1-18 16,-4-1-83-16,4 1-114 0,0 1-66 0,0 1-44 0,0 0-28 0,0 0-19 15,-4 0-15-15,4 1-11 0,0 1-11 0,0 1-9 0,0 2-9 0,0-1-9 16,0 2-6-16,0 2-4 0,4 1-5 0,-4 1-3 0,0 0-3 16,4 1 2-16,-2 3 1 0,-2-2 2 0,4 3-1 0,-1-1-4 0,1 3-6 15,2 0-6-15,-6 0-6 0,4 1-5 0,2 0-4 0,-6 1-5 16,6 1-3-16,-1-2-2 0,-5 2-3 0,6 0-2 0,-6-2-3 0,6 1-3 15,-6-1-4-15,4 0-4 0,2-1-5 0,-6-1-6 0,4 1-7 16,-4-2-6-16,0 2-10 0,2-4-10 0,-2 2-14 0,0-1-14 0,0-1-19 16,0-2-21-16,-2 3-22 0,2-2-27 0,-4-3-37 0,4 2-44 0,-2-3-45 15,-2 0-43-15,0-1-66 0,-2-1-76 0,4 0-38 16,-2-1-21-16,-1-2-2 0</inkml:trace>
  <inkml:trace contextRef="#ctx0" brushRef="#br0" timeOffset="5230.21">4339 4497 58 0,'0'-3'515'0,"-4"1"10"0,2-1-45 0,2-1-71 15,0 1-81-15,0 1-89 0,0 1-52 0,0-1-35 0,0-1-21 16,2 1-16-16,2 0-12 0,-4 1-14 0,6-3-14 0,-2 2-12 0,2 1-10 16,1-2-8-16,1-1-6 0,0-1-4 0,2 2-3 0,5-2-3 0,-5 0-1 15,3-2-3-15,-1 2-3 0,3-1-3 0,-3 1-6 0,2-2-9 16,3 0-10-16,-5 1-14 0,3-3-14 0,-3 3-18 0,3-3-22 0,-3 2-23 15,3 1-30-15,-3-1-36 0,-2 2-50 0,3-1-58 0,-3-1-77 16,0 2-87-16,-3 0-55 0,3 2-37 0,-4-2-14 0</inkml:trace>
  <inkml:trace contextRef="#ctx0" brushRef="#br0" timeOffset="8629.25">1036 6180 246 0,'-5'0'317'0,"3"-2"-36"0,2 2-27 16,-4-1-24-16,4-1-21 0,-2 2-21 0,-2 0-14 0,0 0-12 15,2-2-11-15,2 2-10 0,0 0-9 0,-4 0-7 0,4-1-10 0,0 1-9 0,0 0-9 16,-4 0-7-16,4-2-3 0,-2 2-3 0,2 0-2 0,0-1-3 0,0 1-4 16,0-2-1-16,0 2-2 0,0 0-4 0,0 0-3 0,0-1-3 15,0-1-3-15,0 2-4 0,0-4-5 0,0 2-4 0,0 1-6 0,0-1-8 16,0-1-6-16,2 0-5 0,2-2-8 0,-4 1-4 0,4-1-6 15,-2-1-4-15,2 1-3 0,2-4-2 0,-2 1-2 0,3-2-1 0,3 0-1 0,-4-2 0 16,4-1 1-16,1 0 1 0,1-2 1 0,-1 0 2 0,-1-1 1 0,2 2 1 16,3-1 1-16,-3 0 0 0,3-1 0 0,-3 1 1 0,-2 1 0 15,1-1 2-15,1 0 0 0,-2 1 3 0,1 1-1 0,-5 0 1 16,4-1-1-16,-3 3 0 0,-1 0 2 0,2 2 0 0,-2-2 2 0,-4 4 1 16,2-1 1-16,1 2 1 0,-5 1 0 0,2 0 0 0,2 1-1 15,-4 1 0-15,0 0-1 0,0 1-1 0,0 2-2 0,0 0-5 0,0-1-5 16,-4 1-3-16,2 0-4 0,2 0-3 0,-5 1-4 0,-1 1-3 0,2-2-4 15,-2 3-2-15,0-1-3 0,-1 1-1 0,-3 1-2 0,4-1-1 16,-2 2 1-16,-3 0 3 0,5 0 0 0,-4 2 3 0,4-3 1 0,-5 3 1 16,5 0 0-16,0-1 3 0,-4 1-1 0,3 0 1 0,3-2-2 0,-2 0 1 15,0 0-1-15,2 0 1 0,2 0-3 0,-3 2-1 0,5-2-3 0,-4 0-1 16,2-1-2-16,2 0-1 0,0 1-1 0,0 0-2 0,0 0-2 16,2 0 1-16,2 0 0 0,-4 0-2 0,7 1 2 0,-3 0-1 0,-2-1 3 0,2 1 1 15,2-1 2-15,-2 2 2 0,3-1 0 0,-1 1 1 0,2 0 2 16,-2-1 0-16,0 3 2 0,1-2 0 0,-3-1 3 0,6 3 0 0,-4-3 2 15,0 3-1-15,-1-3 2 0,1 2 0 0,-2 0 2 0,-2-1 1 0,2 0 1 16,2 2 3-16,-2-3 1 0,-1-1 2 0,1 2 2 0,-4-1 2 16,2 1 2-16,-2-2-1 0,4 0 2 0,-4 0 1 0,0 2 1 0,0-2 0 15,0 0 1-15,-4-2 0 0,4 2 0 0,-2-1 1 0,2 1-2 16,0-1 2-16,-4 0-1 0,4 1-1 0,-3-2 0 0,-1 2 0 16,0-2 0-16,2 1 1 0,2 0 0 0,-4-1-1 0,4 0 1 0,0-2-1 15,-2 1 0-15,2 1 1 0,-4-1 1 0,4-2 1 0,0 0 1 0,0 0-1 16,0 0-2-16,0 0-1 0,0 0 1 0,0 0 0 0,0 0-1 0,0 0 0 15,4-2-2-15,-2 2 0 0,-2-1 0 0,4-1 3 0,-4-1 2 16,6 1 2-16,-2-1 1 0,-1 0 3 0,1-3 2 0,-2 3 2 0,2-2 3 16,2 0 1-16,-2 0 2 0,2-1 1 0,-1-1 3 0,1 0 0 15,0 1 0-15,-2-3 0 0,2 1-2 0,0 1 0 0,-1-1-2 16,-3 0-2-16,2-1 0 0,2 1-1 0,-2 0-2 0,0-1-2 0,-2 0 0 16,2 0 1-16,-4 1 1 0,3-1-2 0,1 1 1 0,-4 0 0 15,4 1 1-15,-4-1-1 0,2 2 0 0,-2 0-1 0,0 1 1 0,0 2 2 0,0-3 1 16,-2 1 3-16,2 2 1 0,-4 2 1 0,4-1 2 0,0 1-2 0,0-1 0 15,-4 2-2-15,1 0-3 0,3 0-1 0,-4 2-3 0,4-1-3 16,-2 1-3-16,-2-1-3 0,0 2-3 0,2 1-4 0,-2-1-4 16,-2 2-2-16,1 0-3 0,3 0-2 0,-2 2 1 0,-2 0-2 0,2-1 1 15,2 3 0-15,-2-1 2 0,-2 0 1 0,6 1 1 0,-5-1 1 0,5 2 1 16,-4-2 2-16,4 1 0 0,0-1 1 0,0 0 1 0,4 0 0 16,-4 1 0-16,5-2 2 0,-5-1-1 0,6 1 2 0,-2 0-1 15,-2-3 2-15,2 2 1 0,2-3 0 0,0 0 1 0,1-1 2 0,1 1 1 16,-2-3 0-16,4 0 0 0,-3 0 0 0,3 0 2 0,0-1-2 0,-1-1-1 15,1-1-1-15,0-1-2 0,1 3-3 0,-5-5-4 0,4 2-6 16,1 0-10-16,-5-1-11 0,0 0-15 0,2 2-14 0,-2-2-31 0,1 0-35 16,-1-2-44-16,-2 4-47 0,2-2-75 0,-2-2-90 0,-2 2-49 15,2-3-27-15</inkml:trace>
  <inkml:trace contextRef="#ctx0" brushRef="#br0" timeOffset="8887.39">1600 5597 1 0,'0'0'444'0,"0"0"-31"0,0 0-49 0,0 1-72 0,2 1-85 16,-2 2-47-16,0 1-29 0,4 0-15 0,-4 1-9 0,6 3-8 0,-6-1-8 15,7 2-4-15,-3 0-5 0,-2 2-1 0,2-1-1 0,2 4-6 16,-2-1-8-16,2 1-6 0,-1 0-7 0,1-1-7 0,-2 2-7 0,2-1-6 15,-4 0-8-15,6-1-5 0,-5 1-4 0,3 1-5 0,2-3-5 0,-6 2-9 16,2-2-5-16,2 1-11 0,-1-1-13 0,-3 0-17 0,2-1-18 16,0-1-27-16,-2 1-29 0,-2 0-49 0,4-2-56 0,-4 0-65 0,2 0-72 15,-2 0-60-15,0-2-55 0,0 1-26 0</inkml:trace>
  <inkml:trace contextRef="#ctx0" brushRef="#br0" timeOffset="9088.95">1585 5985 276 0,'0'-3'473'0,"0"1"-56"0,5-1-85 0,-3 0-75 0,2 1-74 0,2-3-40 16,0 0-25-16,2 2-18 0,-1-2-13 0,5-2-12 0,-2 0-11 0,5-1-9 16,-3 1-7-16,5-1-9 0,-1-1-8 0,-1 0-10 0,1 0-15 15,1 3-18-15,-5-3-21 0,5 4-24 0,-1-1-27 0,-1-1-46 16,-3 2-54-16,5 0-57 0,-7 2-58 0,5-1-67 0,-7 3-71 0,2-1-35 15</inkml:trace>
  <inkml:trace contextRef="#ctx0" brushRef="#br0" timeOffset="10008.5">910 7237 479 0,'0'-4'531'0,"0"1"-28"0,0 2-45 0,0-1-104 0,0 0-135 0,0 2-70 0,0 0-41 15,0 0-22-15,0 0-12 0,0 0-13 0,0 0-10 0,0 0-10 0,0 0-10 16,0 2-6-16,0 0-6 0,2 1-4 0,2 0-5 0,0 0-4 0,-2 3-2 16,2 0-2-16,2 3-1 0,0-1 0 0,1 2 2 0,1 0-1 0,-2 2 1 15,0 1-1-15,1 0 1 0,3 1-3 0,-6-1-1 0,6 2-3 16,-3-2 0-16,-1 1-2 0,4 0 0 0,-4 0 0 0,0 1-1 0,5-2-1 15,-7 2 0-15,6-3 0 0,-4 1 0 0,1 0 1 0,-3-1-1 0,2-2 1 16,0 0 0-16,-2 0 0 0,3-1 2 0,-3-3-1 0,-2 3 2 16,2-3 0-16,2-1 3 0,-6-2 3 0,4 1 5 0,-4 0 4 0,2-3 9 15,2 1 4-15,-4-1 8 0,0-1 6 0,5 0 7 0,-5-1 5 0,2-1 4 0,-2 1 3 16,0-3 4-16,0 0 2 0,0-1 0 0,0-1 0 0,0-1-1 16,0-1-5-16,0-2-3 0,0 0-6 0,0-4-5 0,0 0-5 0,0-1-5 15,0-2-4-15,0 0-4 0,0-3-4 0,0 0-2 0,0 0-3 16,0-1-5-16,0-1-3 0,0 0-4 0,0 0-8 0,0 2-5 0,4 0-6 15,-4 0-9-15,0 2-9 0,2 1-9 0,2 3-15 0,-4 0-14 0,4 1-17 16,-2 3-22-16,-2 1-22 0,4 1-26 0,-4 2-30 0,7 2-34 0,-7 1-46 16,6 1-49-16,-6 4-75 0,4-1-84 0,2 1-42 15,-2 2-24-15</inkml:trace>
  <inkml:trace contextRef="#ctx0" brushRef="#br0" timeOffset="10602.56">1383 7437 362 0,'0'0'453'0,"2"-1"-48"0,-2-1-77 0,4 0-92 0,-4-2-51 0,0 0-29 15,0 0-19-15,0-2-10 0,0 0-9 0,0 0-10 0,0 1-8 16,0-2-7-16,0-1-5 0,0 1-2 0,-4-1 1 0,4 1-1 0,-2-1 1 16,2 1-3-16,-4 1-3 0,4 0-3 0,-6 1-6 0,1 2-7 15,5-1-5-15,-6 0-7 0,2 0-8 0,2 3-8 0,-2-1-8 0,-2 2-9 16,2 0-5-16,1 2-7 0,-3-1-5 0,-2 3-5 0,6-2-4 15,-2 3-3-15,-2-2-3 0,1 3-2 0,3 0 1 0,-2 0-1 0,0 1 1 16,2 1-1-16,-2 0 2 0,4 1 1 0,-2-1 1 0,2 1 1 0,0-1 1 16,0 0 0-16,0 1 0 0,2-3 1 0,-2 3 2 0,4-3 0 15,-4 1 1-15,6 0-1 0,-2-1-1 0,-2-1 1 0,5-2-2 0,-3 3-1 16,2-3 1-16,2 0 1 0,-6-1-1 0,5-1 0 0,1 1 2 0,-6-2-1 16,4 0 1-16,2 0 1 0,-6 0 2 0,9-2 1 0,-7 1 3 15,2-2 1-15,0 0 4 0,1-1 2 0,1-3 2 0,-2 2 2 0,0-3 0 16,5-1 2-16,-5 2 0 0,0-4 2 0,2 0 1 0,-2 1 1 15,5 0 1-15,-5-2-1 0,0 0 0 0,0-1 1 0,5 1-1 0,-7 0-1 16,6 1 0-16,-4 1-1 0,1 0-2 0,-1 0-2 0,0 0 0 0,2 1-2 16,-2 1-2-16,1 0-1 0,-3 1-3 0,2 2-1 0,0 2-2 15,0-2-1-15,3 1-2 0,-7 3-1 0,8-1-1 0,-6 2 0 0,2 2-1 16,1-1 0-16,-3 3 0 0,2-1-1 0,-2 1 2 0,2 1-2 16,0-1 2-16,-1 0 0 0,1 1-1 0,-2 2 2 0,-2-3 0 0,2 2-1 15,2-1 2-15,-2 1 0 0,-1-3 0 0,1 3 1 0,-4-3 0 16,2 2 0-16,2-2 1 0,-4 2 0 0,0-1 2 0,0-1 0 0,0 0 1 15,0-1 3-15,0 1 1 0,0-1 3 0,-4-1 3 0,2 3 0 0,2-4 2 16,0 2 1-16,0-2 2 0,0 0 0 0,-4 0 3 0,4 0 1 16,-3-2 4-16,-1 2 5 0,4-2 3 0,-4 0 4 0,2-1 3 15,2 0-2-15,-4 0 0 0,4-2-2 0,-2-1-1 0,-2 1-1 0,4-1-1 16,-4-1-3-16,4-1-2 0,-2 0-6 0,2-2-3 0,0 0-7 0,2 0-6 16,-2-1-7-16,4 0-5 0,0-1-3 0,-2 1-3 0,2 0-1 15,2 0-5-15,1 1-7 0,-3 0-6 0,2 0-9 0,0 2-12 0,2-1-13 16,-1 3-16-16,-1-1-22 0,0 2-27 0,-2 0-32 0,6 0-58 15,-3 1-71-15,-1 3-95 0,0-3-105 0,-2 4-58 0,0 2-32 0,-2 0-13 16,2 1-1-16</inkml:trace>
  <inkml:trace contextRef="#ctx0" brushRef="#br0" timeOffset="11443.76">895 8611 59 0,'4'-2'473'0,"-4"-2"-15"0,0 2-23 0,0 1-104 0,4 1-147 15,-4 0-78-15,2 0-44 0,-2 0-22 0,5 3-10 0,-5-1-7 0,6 2-4 16,-2-1-2-16,-2 3-2 0,2-1-1 0,2 2 2 0,0-1 1 0,5 3 1 15,-5 1 0-15,2 0 0 0,-2 0-2 0,5 2-3 0,-5-1-1 16,4 1-3-16,-3 0-4 0,3-1-3 0,0 3-3 0,-4-1-1 0,1 0-1 16,3-1-2-16,-4 1 0 0,0-1-1 0,3 0 0 0,-3-1 1 0,0-1 0 15,0 2 3-15,-2-2 0 0,3 0-1 0,-3 0 1 0,-2-2 1 0,2 1 1 16,2-1 0-16,-6-3 1 0,4 0 1 0,-2 1 4 0,2-2 4 0,-4 1 6 16,5-2 6-16,-3-1 8 0,-2 1 6 0,4-3 8 0,-4 2 7 0,0-2 8 15,0 0 6-15,2 0 5 0,2-2 6 0,-4 2 3 0,0-3 2 16,0 0 0-16,4-1-1 0,-4 1-2 0,2-4-5 0,-2 2-6 0,0-3-4 15,0 0-4-15,4-3-6 0,-4 0-5 0,0-1-3 0,7-1-3 0,-7-2-4 16,4 2-2-16,-2-3-2 0,2 0-3 0,-4-1-1 0,6 2-1 0,-6 0-4 16,4 0-1-16,2 2-3 0,-1 0-1 0,-3-1-4 0,2 3-2 15,-4-1-3-15,6 4-3 0,-2-1-2 0,-2 1-3 0,2 1-2 0,-4 1-4 16,6 1-6-16,-6-1-8 0,7 1-8 0,-7 1-12 0,4 1-11 16,0-1-18-16,-2 0-16 0,2 3-25 0,-4-3-28 0,2 3-40 0,2-1-47 15,3 2-65-15,-7 0-76 0,0 0-75 0,4 0-75 0,2 0-33 16,-2 0-15-16</inkml:trace>
  <inkml:trace contextRef="#ctx0" brushRef="#br0" timeOffset="11648.71">1461 8658 484 0,'5'6'473'0,"-1"-1"-29"0,-2 1-87 0,-2 1-120 0,4 0-57 16,-4 1-26-16,2 2-11 0,2-2-4 0,-4 1-11 0,6 0-10 15,-6 0-12-15,4 1-13 0,1 0-10 0,-3 1-8 0,2 0-10 0,-4 0-8 16,2-1-8-16,2 2-10 0,0-4-9 0,-2 2-10 0,-2 0-17 0,0 0-18 16,0-1-22-16,0-1-24 0,0 1-26 0,0-2-29 0,0 0-44 15,0 0-51-15,0-2-65 0,-2 0-69 0,2-2-74 0,-4 1-74 0,4-4-35 16,0 0-17-16</inkml:trace>
  <inkml:trace contextRef="#ctx0" brushRef="#br0" timeOffset="11790.74">1393 8519 304 0,'-4'-7'515'0,"4"2"-1"0,0 0-65 0,0 0-97 0,0 2-99 15,0 1-99-15,-4 0-66 0,4 2-50 0,0 0-39 0,0 0-34 0,0 0-39 16,0 0-42-16,0 0-55 0,4 4-62 0,-4-1-82 0,4 2-93 16,-2 0-49-16,2 0-26 0</inkml:trace>
  <inkml:trace contextRef="#ctx0" brushRef="#br0" timeOffset="12543.93">1962 8614 30 0,'-2'-3'547'0,"-3"-3"6"0,-1 3-12 0,0-1-21 16,2 1-98-16,-2 0-137 0,2 0-74 0,-3-1-41 0,1 1-24 0,2 0-16 15,-2-1-16-15,2 1-15 0,-2 1-13 0,-1 1-12 0,3-1-8 0,-2-2-6 16,2 3-6-16,2-1-6 0,-2 2-4 0,2-1-7 0,-3-1-4 16,1 2-6-16,4-2-6 0,-2 2-4 0,-2 0-4 0,4 0-4 0,-4 0-4 15,4 0-2-15,-2 0-5 0,2 2-2 0,-4-2-3 0,2 2-1 0,-2-1-1 16,-1 2-1-16,3 1-1 0,-4 1 0 0,-2-2 1 0,2 2-2 16,0 2 2-16,-1 0 0 0,-1 1 0 0,2-1 1 0,-4 1 1 15,3-2 0-15,1 3 0 0,0-3 0 0,-2 3 1 0,6-2-1 0,-5-1-1 16,3 1 0-16,-2-2 0 0,6 1 0 0,-4-2 0 0,4 1 0 0,0 0 0 15,0-3 0-15,0 1 1 0,0 0 0 0,0-1 0 0,0 0 1 0,4-2 1 16,-4 1 0-16,2 1 1 0,2-2 2 0,2 2 0 0,-6-1-1 16,5-1 2-16,1 2 0 0,-2 0 0 0,-2-2-1 0,2 1 1 0,2-1 1 15,-2 2 0-15,3-2 1 0,-1 0 0 0,-2 0 0 0,2 0 1 16,0 0 1-16,-1 0 0 0,1 0 2 0,0 0 0 0,2-2 1 0,-2 2 0 16,1-1 1-16,-1-3 0 0,-2 3-1 0,2-1 1 0,0-1 1 0,5-1-1 15,-7 1 2-15,2 0 0 0,0-1 0 0,-2 1 0 0,-2 0 0 16,3-3 0-16,1 3 1 0,-2-2 0 0,-2 2 1 0,2-2 1 0,0 1 0 15,-4 0 2-15,2 0-1 0,2-1 0 0,-4 0 2 0,5 0 1 0,-5 2 0 16,2-2 3-16,-2 1 3 0,0-1 0 0,0 1 4 0,0 1-1 16,0 1 3-16,0-2 0 0,0 1 0 0,0 1-2 0,0 2-1 0,0 0-3 15,0 0-2-15,0 0-3 0,0 0-5 0,0 0-3 0,0 0-4 16,0 0-4-16,0 2-4 0,0 1-1 0,0 1-3 0,0 1-2 0,4-2-2 16,-4 3 1-16,0 0 0 0,2 0 1 0,2 1 2 0,0 1 1 15,-2 0 0-15,2 1 2 0,2-1 0 0,-1 4 1 0,-3-1-1 0,2 1 1 16,2 2-2-16,-2-1 0 0,2 2 0 0,1 2 0 0,-3-1 3 0,2 1-1 15,0 1 3-15,-2 1 2 0,2 3 2 0,1-2 1 0,-3 1 2 16,0-1 0-16,-2 3 2 0,2 0 2 0,2-1 2 0,-2 0 1 0,-1 1 2 16,-3-1 1-16,4 1-1 0,-4-1 1 0,0-1 1 15,0-1 0-15,0-1 0 0,0 1 1 0,-4-2-1 0,1 0-1 0,-1-1 2 0,-2-2 0 16,2 2 0-16,-2-2 0 0,0 0 2 0,-3-3-1 0,3 1 0 0,0-2-1 16,-4 0 0-16,3-2 0 0,-3 0 0 0,0-1 1 0,3-1 0 15,-3-2 1-15,-2-2 1 0,6 2 0 0,-5-2 4 0,1-1 4 0,0 0 4 16,-1-2 1-16,1-2 2 0,4 0 3 0,-5-1 0 0,-1-2 0 15,6 1 0-15,-5-4-4 0,7 0-3 0,-6 0-3 0,4-2 0 0,0-2-7 16,1 1-4-16,-1-3-7 0,2 1-6 0,2-2-7 0,2-1-7 16,0-1-7-16,0 0-8 0,2-1-10 0,2-1-9 0,0 1-13 0,3-1-11 15,-1-1-15-15,4 2-18 0,-4-2-22 0,5 0-23 0,-1 3-32 0,0-1-37 16,3 0-56-16,-3-1-67 0,0 1-95 0,3 0-112 0,-3 1-58 16,0 1-28-16,1-1-9 0,-1 0 2 0</inkml:trace>
  <inkml:trace contextRef="#ctx0" brushRef="#br0" timeOffset="13573.87">540 4759 309 0,'-5'2'483'0,"5"-1"1"0,0 1-97 0,0 1-145 15,0 0-80-15,0 0-48 0,0 1-23 0,0 1-12 0,0 0-5 0,5 1-2 16,-5 3-4-16,0-1-8 0,2 1-2 0,2-1-3 0,0 4-2 0,-2-1-3 16,2 3-2-16,-2-1-5 0,2 2-4 0,2 1-6 0,-1-1-3 0,1 2-4 15,0 2-3-15,-2-1-1 0,2 2-3 0,1-2-1 0,1 2-1 0,-2 2-1 16,0-2 0-16,0 0-1 0,-1 0-2 0,1 0 1 0,-2-2-6 0,2 2-6 16,-2-2-11-16,-2 1-14 0,2-1-16 0,3 1-19 0,-1-3-23 15,-6 3-25-15,4-4-35 0,-2-1-39 0,2 0-44 0,0 1-46 0,-2-3-63 16,-2 1-72-16,4-3-48 0,-4 0-38 0</inkml:trace>
  <inkml:trace contextRef="#ctx0" brushRef="#br0" timeOffset="13931.95">595 5000 401 0,'-6'-10'521'0,"2"0"-56"0,2 2-91 0,-2-2-77 0,0 2-72 0,2 1-39 0,2-1-23 15,-5-1-17-15,5 2-13 0,0 1-14 0,0-1-12 0,0 2-12 0,0-1-13 16,5-3-10-16,-5 2-9 0,2 0-7 0,2-1-8 0,0 0-5 16,-2 2-5-16,2-3-5 0,2 3-5 0,-2-1-4 0,3 0-4 0,-1 1-2 15,4 0-2-15,-4 0-3 0,1 1 0 0,1-2-3 0,-2 2-2 16,4 0-2-16,-3 2 0 0,-1 0-1 0,0-1-2 0,4 2-2 0,-6-1 0 16,3 3-2-16,-1 0 0 0,4 0 0 0,-6 0-1 0,3 2-1 0,3-1 1 0,-4 3 1 15,-2 1 0-15,2-2 2 0,1 4 2 0,-1-2 2 0,2 2 0 0,-2-1 1 16,-4 1 1-16,3 1 1 0,1 1 1 0,-2-1 0 0,0 0 2 15,-2 2 0-15,-2-2 0 0,4 4 1 0,-4-2-2 0,0 2 0 0,0-2-1 16,-4 1 0-16,4 1-1 0,-2 0 0 0,-2 0 0 0,0 1-1 0,2-3 1 16,-2 2 1-16,-3-1 0 0,3 1 0 0,-2 2 0 0,0-3-1 15,-5 1 0-15,5-1-5 0,-2 1-3 0,2-2-7 0,0 0-11 0,-5 2-13 16,5-3-12-16,0 2-18 0,-5-2-23 0,7 2-21 0,-2-3-26 0,0 1-33 16,0-3-40-16,2 2-53 0,-3-1-60 0,3-1-74 0,4-1-84 0,-2-1-46 15,2-1-28-15,0-3-6 0</inkml:trace>
  <inkml:trace contextRef="#ctx0" brushRef="#br0" timeOffset="14584.79">866 5180 338 0,'2'-2'508'0,"2"1"-51"15,-4-3-76-15,4 1-81 0,-1 0-79 0,-3 0-48 0,4-3-29 0,2 1-17 16,-6 1-9-16,6-3-10 0,-2 0-10 0,0 1-10 0,-2-5-8 0,3 3-6 15,1 0-3-15,-2-2-6 0,-2 2-4 0,2-4-5 0,2 2-3 0,-2-2-5 16,-2 0-3-16,3 1-1 0,-5-2-2 0,6 1-3 0,-6 2-1 0,4-2-1 16,-2 1-1-16,-2-1-1 0,0 2-3 0,0-2-1 0,0 2 1 0,0 2-1 15,0-1 2-15,0 3 0 0,0 0 0 0,0 0 2 0,-2 1 0 16,2 2 0-16,-4 0-1 0,4 0-3 0,0 1-2 0,0 0-4 0,-4 2-3 16,4 0-4-16,-2 0-6 0,2 2-4 0,-5 0-5 0,5-1-4 0,-2 1-5 15,-2 1-3-15,4 2-3 0,-4-2-3 0,2 4-1 0,2-2-1 0,-4 3-1 16,4 1 0-16,-2-1 1 0,2 2 1 0,-4 0 1 0,4-2 2 0,0 4-1 15,0-2 3-15,0 0 1 0,0 0 0 0,0-2-1 0,0 2-1 0,0 0-1 16,4-1-4-16,-2-1-2 0,-2 2-2 0,4-4-3 0,-2 1-1 16,2 0-1-16,2-1-1 0,-6 0 0 0,5-1-1 0,1-2-1 0,-2 2 0 15,-2-2-1-15,2-1 3 0,0 0 3 0,-2-1 2 0,2 1 3 0,-1-2 3 16,1 0 3-16,2 0 2 0,-2 0 2 0,-2-2 2 0,2 1 1 16,2-3 2-16,-1 1 0 0,-3-2 2 0,2 0 2 0,0 0 1 0,2-2 3 15,-2 1 0-15,-2-3 2 0,2 1 1 0,3-2 0 0,-3 2 1 16,-2-4 1-16,4 2 0 0,-2-2 0 0,2 1 0 0,3 1 0 0,-7 0-1 0,4-2-1 15,-2 2-3-15,2 0 0 0,-2 1-2 0,3 0-1 0,-1 2-1 0,-2 0-1 16,2 2-1-16,-2 2 0 0,2-2-2 0,1 1 1 0,-1 3-1 16,2-1 1-16,-2 2 1 0,1 0 0 0,-1 2-2 0,2-1 1 0,-2 3-1 15,-4 0 1-15,7-1 0 0,-7 1-1 0,4 1 2 0,-2 1-1 0,2-1-1 16,-2 1 0-16,-2 1 0 0,2 0 0 0,1-1 1 0,-3 1-1 16,-2-2 1-16,4 0 1 0,-4 2 0 0,0-2 1 0,0 0 1 0,0-2 1 15,0 2 2-15,0 0 0 0,0-2 2 0,0 1 1 0,0-1 2 16,-4 0 1-16,4-1 1 0,0 0 0 0,0 1 3 0,-2-1 0 0,2-2 2 15,-5 1 2-15,5-1 2 0,0 0 5 0,-4 0 3 0,2-1 3 0,2 1 3 16,-4-2 1-16,4-1 1 0,0-1 1 0,-2 1 0 0,-2 0 0 16,4-2-1-16,-4 0 0 0,2-2-1 0,2-1-2 0,-4-1-2 0,4 1-4 15,0-2-4-15,0 0-4 0,-2-2-3 0,2 1-4 0,0-1-1 16,0-2-2-16,0 3 0 0,2-1-3 0,-2 1 1 0,0-1-1 16,4 2-2-16,-4 0-2 0,2 1-3 0,-2 3-4 0,4-1-6 0,-4 2-11 15,0-2-12-15,4 4-15 0,-4 0-21 0,2 0-24 0,-2 1-33 0,0 2-39 16,0 0-65-16,0 0-78 0,0-4-97 0,0 4-107 0,0 0-56 0,0 0-31 15,4 0-11-15</inkml:trace>
  <inkml:trace contextRef="#ctx0" brushRef="#br0" timeOffset="15649.1">5769 3135 190 0,'0'-6'514'0,"0"-1"9"15,0-2-55-15,0 3-89 0,0-1-83 0,0-1-81 0,-4 2-42 0,2-3-21 16,-2 2-10-16,-2 1-4 0,2-3-9 0,-3 3-10 0,1-3-11 0,-4 1-9 16,6 1-7-16,-7 0-6 0,5 1-3 0,-4-1-5 0,2 2-2 15,-3-1-5-15,1 1-7 0,0-1-7 0,-1 3-6 0,1 0-7 0,-2 0-7 16,1 0-5-16,1 3-5 0,0 0-5 0,-3 0-5 0,3 3-6 0,-1 0-4 15,-1 2-6-15,2 2-4 0,-5-1-2 0,3 4-3 0,2 0-1 16,-3 2 1-16,3 3 0 0,-5 0 1 0,7 0 1 0,-2 0-1 0,-1 2 0 16,5 1-1-16,-4-2 0 0,6 1-1 0,-2 0-1 0,-1 0-3 15,3-1-3-15,4 1-3 0,0-2-5 0,0-2-3 0,0 1-2 0,0-1-4 16,4-2-1-16,-2 1-4 0,3-2-2 0,1-1-1 0,-2-1 0 0,6-1 0 16,-4-1 2-16,5-1 1 0,-1 0 2 0,-4-1 2 0,7-1 5 15,-3-1 3-15,0-1 3 0,3-1 4 0,1-1 2 0,-1-1 2 0,-3-1 2 16,4-1 3-16,-1-1 1 0,1-1 1 0,-1-3 1 0,-1 1 2 0,3 0 1 15,-3-2 3-15,-2 0 0 0,5-2 2 0,-3 0 2 0,-1 1 1 16,1-1 3-16,-4 0 2 0,0-1 2 0,3 0 3 0,-5-1 0 0,4 3 3 16,-6-1 2-16,3 0 3 0,-3 1 0 0,2-1 3 0,0 4 1 15,-2-3 2-15,-4 2 0 0,7 2-1 0,-7 0 0 0,4 2-2 0,-2 1-3 16,-2 2-3-16,0-2-2 0,4 1-3 0,-4 3-5 0,0 0-3 16,0 0-1-16,0 0-2 0,0 3-2 0,2 1-2 0,-2-1-2 0,4 2 0 15,-4 1 0-15,4 2 0 0,-2 1 1 0,-2 1 1 0,4 0-1 16,1 2 4-16,-3 0 1 0,2-2 0 0,-2 1 1 0,2 1-2 0,0 1 0 0,-2-1 0 15,-2-1 0-15,4 2-1 0,-4-2-2 0,2 1-2 0,2-1 0 16,-4-1-3-16,5 2-4 0,-3-2-7 0,-2 0-9 0,0 0-11 0,0-1-11 16,4 0-16-16,-4-2-19 0,0 0-20 0,0-1-22 0,4 1-29 15,-4 0-31-15,2-4-47 0,-2 2-51 0,0-2-52 0,4-1-55 0,-2 0-57 16,2-2-58-16,3 0-24 0</inkml:trace>
  <inkml:trace contextRef="#ctx0" brushRef="#br0" timeOffset="15946.17">6133 3020 362 0,'-4'-5'513'16,"0"2"-45"-16,2-2-72 0,-2 1-82 0,4 1-89 0,-7 1-46 0,7 1-26 16,-4-1-13-16,-2 1-7 0,2 1-9 0,2 0-10 0,-2 1-10 15,-2 1-11-15,-1 1-8 0,3 0-10 0,-2 3-7 0,2-1-8 16,-2 1-6-16,0 1-5 0,1 1-7 0,-1 2-4 0,0 2-6 0,0 0-4 0,2-1-4 15,-3 1-6-15,3 2-3 0,-2-2-4 0,2 2-3 0,2 1-2 16,-2-2-1-16,0 0-2 0,2 1 0 0,2-2-1 0,0 1-1 16,0 0 1-16,0-1 0 0,0-1 0 0,0 0-1 0,2 0-1 0,2-2-1 15,0 0-1-15,-2-2-1 0,2 2-1 0,2-3-4 0,-2-1-4 0,3-1-3 16,-1 1-9-16,-2-2-7 0,6-2-11 0,-3 1-13 0,-1-2-15 0,4 0-18 16,-4 0-17-16,5-3-26 0,-1 1-26 0,2-1-35 0,-1 0-38 15,-1-2-36-15,0-2-33 0,3-1-30 0,1 1-27 0,-1-3-49 0,-3 0-61 16,2 0-24-16</inkml:trace>
  <inkml:trace contextRef="#ctx0" brushRef="#br0" timeOffset="16216.23">6385 2708 450 0,'0'-9'534'0,"-6"2"-42"15,6 0-73-15,-4 1-77 0,4 0-80 0,-2 2-41 0,-2 0-21 0,4-1-14 16,0 2-11-16,-4 1-14 0,4 0-15 0,-2 1-16 0,2 1-20 0,0 0-17 15,0 0-15-15,0 0-13 0,0 0-11 0,0 1-7 0,0 3-5 0,0 1-5 16,2 2-3-16,-2-1-4 0,4 4-2 0,-4 0 1 0,0 3-2 16,4 3 2-16,-2-1 2 0,-2 1 3 0,4 3 3 0,0 1 0 15,-2 0-1-15,2 0-2 0,-1 2-2 0,1-1-5 0,0 1-3 0,-2-2-3 16,2 1-5-16,-2 1-2 0,2-1-3 0,0 1-6 0,-2-2-8 0,-2 0-8 16,5 0-9-16,-5-1-9 0,2-1-11 0,-2-2-13 0,0 3-15 15,0-4-20-15,0 0-20 0,-2-2-27 0,2 2-29 0,-5-1-38 0,3-2-42 16,-2-3-53-16,0 2-58 0,2-4-77 0,-2 0-87 0,2 0-41 0,-2-2-19 15,0 0-3-15</inkml:trace>
  <inkml:trace contextRef="#ctx0" brushRef="#br0" timeOffset="16408.27">6286 3052 438 0,'0'-3'538'0,"-4"-1"9"0,4 1-83 0,0-1-127 0,0 1-82 16,0 0-57-16,0 1-32 0,4 1-22 0,-4-3-16 0,0 2-13 0,2 1-18 15,2-1-18-15,-4-1-16 0,7 1-13 0,-3 1-12 0,-2-1-8 16,6-1-7-16,-2 1-7 0,0 0-7 0,5-1-8 0,-1-1-11 0,0 1-13 16,-1 0-13-16,1 0-15 0,0-1-16 0,5 1-20 0,-7 1-21 15,2-1-22-15,1 1-33 0,-1 1-35 0,2-2-46 0,-1 1-49 0,-1 0-68 16,0 0-79-16,3 0-44 0,-3 1-26 0,1-3-6 0</inkml:trace>
  <inkml:trace contextRef="#ctx0" brushRef="#br0" timeOffset="20957.45">15185 2072 366 0,'0'-3'460'0,"0"1"-25"0,0 1-93 0,-2 1-125 16,2 0-63-16,0 0-33 0,0-2-13 0,0 2-4 0,0 0-4 16,0 0-4-16,0 0-6 0,0 0-9 0,0 0-7 0,0 0-5 0,0 0-5 15,0 0-5-15,0 0-5 0,0 0-6 0,0 0-7 0,0 0-6 16,-4 2-6-16,4-2-5 0,0 3-4 0,0-2-2 0,-4 2-2 0,4 1-3 15,0 3 0-15,0-1-2 0,0 2-1 0,0 3-1 0,0 0 1 16,0 2 0-16,0 1 1 0,0 1-2 0,0 2 0 0,0-1 0 0,0 2-3 16,0 2-2-16,0-1-4 0,0 1-3 0,0 3-1 0,0-2-3 15,0 0 2-15,0 1 0 0,0 1 2 0,-2 0 0 0,-2-1 2 0,4 2 1 16,-3-1 1-16,-1 1 1 0,4 0-4 0,-4 1-1 0,2 1-7 0,-2-1-8 16,2 2-9-16,-2 0-9 0,0-2-15 0,2 0-16 0,-3 1-20 0,1-2-20 15,2-1-21-15,-2 1-22 0,2-3-25 0,-2-2-29 0,0-1-27 16,2-1-26-16,-2-3-17 0,2 0-14 0,-3-2-15 0,1-3-15 15,4 0-32-15</inkml:trace>
  <inkml:trace contextRef="#ctx0" brushRef="#br0" timeOffset="21319.53">15092 2517 59 0,'0'-20'221'0,"-2"0"3"0,-2 1 4 0,4 0 1 0,-4 2 1 0,4 2-7 16,0 0-10-16,-2 0-15 0,2 0-16 0,-4 3-16 0,4 1-15 15,0-1-16-15,0 2-19 0,0 0-13 0,4 2-9 0,-4-1-11 0,2 1-10 16,2 0-10-16,-4 1-10 0,6-1-10 0,0 1-9 0,-2 0-5 0,3 1-5 16,3-1-3-16,-4 2-5 0,4-1-1 0,1-2-1 0,-1 3-3 15,3-1-2-15,-3 1-1 0,0 0 0 0,7 0-1 0,-5 2 1 0,-2-2 1 16,7 1 0-16,-3 1-1 0,-1 1 0 0,1 1-1 0,-1-1 0 16,1 2-2-16,-1 0 1 0,3 2-1 0,-5-1 0 0,1 2-2 0,2 3 1 15,-1-1-2-15,-3-1 0 0,0 3 0 0,1 0 1 0,-1 3-1 0,-2-1-1 16,-3 0 1-16,1 1 1 0,-2 2 0 0,2 0 1 0,-2-1 2 15,-4 1 1-15,0 0 3 0,0-1 2 0,-4 1 3 0,2 0 2 0,-2-1 1 16,0 1 0-16,-2-1 1 0,-5 1 1 0,5 2 0 0,-4-3 1 16,-1 3-2-16,1-3 0 0,2 1-2 0,-7 1-1 0,3 1-5 0,-3-3-4 15,-1 1-6-15,3-1-6 0,-1 1-5 0,-3 0-5 0,1-1-7 0,3 1-8 16,-1-2-11-16,-3 0-10 0,5 0-14 0,-2-1-16 0,1-1-16 16,-1-1-17-16,1 1-21 0,3-2-21 0,0 0-26 0,3-1-29 0,-3-2-38 15,4 0-40-15,2-1-52 0,-2-1-55 0,-1-1-46 0,7 0-42 16</inkml:trace>
  <inkml:trace contextRef="#ctx0" brushRef="#br0" timeOffset="21671.19">15419 2517 121 0,'6'-3'475'0,"2"-2"-69"0,0 1-105 0,1 1-72 0,-3 1-57 16,6-1-31-16,-3 0-20 0,-3 1-12 0,0 0-10 0,0 2-12 15,4 0-13-15,-3 2-11 0,-3 0-10 0,2-1-7 0,0 2-3 0,-2 1-4 16,3-1-1-16,-1 4 1 0,-2-2 1 0,2 0 1 0,-2 2-1 16,-2 1 1-16,2 0-1 0,1 1 0 0,-3-1-3 0,-2 2-2 0,0-2-1 15,4 2-1-15,-4 0-1 0,0 0-2 0,0 2-1 0,-4-4-1 0,4 2-2 16,0 0 0-16,0-1 0 0,-2-1 1 0,-3 0 0 0,5 1 3 16,0-4 3-16,-4 1 2 0,2 1 1 0,2-2 2 0,0 0 4 0,0-4 4 15,-4 3 3-15,4 0 6 0,0-3 7 0,0 1 7 0,-2-2 5 0,2 0 6 16,0 0 6-16,0 0 0 0,0 0 0 0,0 0-3 0,0-2-2 0,2-1-5 15,-2-1-5-15,0 1-7 0,0-4-7 0,4 1-10 0,-4-1-12 16,2-1-15-16,2-4-14 0,-4 0-19 0,7 1-17 0,-3-5-15 0,0 1-15 16,2 1-14-16,0-1-15 0,0-1-17 0,1 1-17 0,3 1-20 15,-2-1-19-15,1 3-18 0,-1 0-16 0,0 1-14 0,2 2-16 16,-3 1-15-16,3 2-16 0,-2-2-16 0,1 5-17 0,-1 1-12 0,0 1-8 0,0 1 0 16,-1 1 8-16,-1 3 9 0,4-1 15 0</inkml:trace>
  <inkml:trace contextRef="#ctx0" brushRef="#br0" timeOffset="22323.71">15849 2589 83 0,'6'0'226'0,"-6"0"6"0,4 0 3 0,0 0 0 16,-2-2-2-16,2 1-6 0,-2-1-9 0,2-2-10 15,1-1-12-15,-3 2-14 0,2-3-13 0,0 0-15 0,-2 0-13 0,2-1-9 16,-2-2-9-16,2 3-6 0,-4-2-6 0,4 1-3 0,-1-1-3 0,-3 1 0 16,0-1-4-16,4 3-3 0,-4-2-6 0,0 2-4 0,0-1-5 0,-4 2-4 15,4 0-6-15,0 1-8 0,-3 1-8 0,-1-1-9 0,4 3-6 0,-4-1-10 16,4 1-8-16,-6 0-9 0,6 0-9 0,-6 1-5 15,6-1-4-15,-4 2-3 0,2-1-3 0,-3 3-1 0,1-1-1 0,2 3 0 16,-2-2 0-16,-2 1 0 0,2 2 2 0,2 0 2 0,-2-1 1 0,2 3 3 0,-3-3 1 16,1 3 1-16,4-1 0 0,-2 2-2 0,2-2-3 0,0-1-5 15,0 2-6-15,0-3-5 0,2 2-7 0,-2-1-5 0,4-1-7 0,1 1-6 16,-3-1-9-16,4 0-11 0,-2-1-12 0,2 0-12 0,0-2-13 16,5 1-12-16,-3-3-14 0,0 2-7 0,3-3-7 0,-1 0-4 0,2 0-6 15,3-1-2-15,1-1 2 0,-3-1 2 0,5-2 4 0,-1 0 7 16,-5-2 11-16,5 1 14 0,-1-1 18 0,1-1 18 0,-1-1 19 15,1 1 19-15,-3 0 16 0,-1-2 17 0,3 0 17 0,-5-2 14 0,-1 2 15 16,2 0 15-16,-3-2 12 0,-3 2 13 0,0 0 9 0,0 1 8 0,-2 0 5 16,1-1 5-16,-3 1 9 0,-2 3 4 0,0-1 4 0,0 0 0 0,0 3-4 15,-2-1-7-15,-3 1-9 0,1 1-8 0,2 1-7 0,-2 2-10 16,-2-2-8-16,2 2-10 0,-2 2-7 0,1 0-9 0,-3 0-12 0,0 1-10 16,2 2-10-16,-1 0-5 0,-3 2-3 0,4-1 0 0,0 2 0 0,-3 1-1 15,3 1 0-15,0 0 0 0,0 0 1 0,0-2 0 0,2 2 2 16,-1 0-1-16,-1 0 2 0,2-1-1 0,2 0 1 0,-2 0-3 15,4-2-1-15,-2 1-4 0,2-1-3 0,0-3-1 0,2 3-2 0,-2-3-1 16,0 1-1-16,4-2 0 0,-2 0 1 0,-2-1-1 0,4-1 1 0,0 1 2 16,-2-2 2-16,3 0 2 0,-1 0 2 0,-2 0 3 0,4-3 3 15,-2 1 0-15,0-1 2 0,2 0-1 0,-4-2 2 0,7-2-1 0,-3-1-1 16,0-1 0-16,0 1 0 0,-2-2 0 0,3 0-2 0,-1-2 1 16,-2-1 0-16,2 0 1 0,0-1-1 0,-1-3 2 0,1 3 1 0,-2-3 0 15,2 2 2-15,-2-3 2 0,-2 1 1 0,2 0 1 0,3 0 3 16,-1 3 3-16,-2-1 4 0,-4 0 3 0,6 1 2 0,-6 1 2 0,4 3 3 15,-2 0-1-15,-2 1 2 0,5 1-2 0,-5 3-4 0,0 0-3 0,0 2-7 16,0 1-4-16,0 2-3 0,0 0-4 0,0 2-5 0,0 1-4 0,0 2-2 16,-5 2-3-16,5 1-2 0,0 2-2 0,0 2-2 0,-2 1 1 15,-2 1 1-15,4 1 3 0,-2 1 2 0,-2 1 4 0,4-1 1 0,-4 1 1 16,4 2 0-16,0-1-2 0,-2-1-5 0,2 1-10 0,-4-1-10 0,4-1-16 16,0 1-16-16,-2 1-25 0,2-3-25 0,-5 2-37 0,5 0-42 15,0-2-70-15,0-2-85 0,0 0-85 0,5 1-85 0,-5-3-41 16,2 1-18-16,2-2-4 0</inkml:trace>
  <inkml:trace contextRef="#ctx0" brushRef="#br0" timeOffset="22853.72">18602 2140 420 0,'-6'-11'523'15,"0"0"11"-15,-3 2-81 0,3-2-123 0,0 3-83 0,0 0-60 0,0-1-31 16,-3 5-15-16,3-1-9 0,0-2-6 0,0 4-11 0,-3-1-10 0,3 1-15 15,0 0-13-15,-4 3-13 0,3 0-10 0,-3 0-12 0,4 3-9 16,-4 0-8-16,-1 4-9 0,1 0-4 0,-2 1-3 0,1 0-1 16,1 4-1-16,-3 0-2 0,-1-1 0 0,2 4-1 0,1-1 0 0,1 1-2 15,-3-1 0-15,3 1-1 0,0 1 0 0,-1-1-2 0,5-1 1 0,-4 1-1 16,4-1 0-16,2-1 0 0,2 0 0 0,-3 1 0 0,1-2-1 0,2-3 1 16,2 2 1-16,0-3-1 0,2 0 0 0,2 1 1 0,-4-3 1 15,7-1 1-15,-3 0 1 0,0-1 1 0,2-1 2 0,0-2-1 0,0 3 3 16,5-4-1-16,-1 0 1 0,0 0 0 0,1-4-1 0,1 1 0 15,-1 0 1-15,1-2 0 0,5 0-1 0,-3-2 0 0,-2 1-2 0,3-3 1 16,-3 1-3-16,-1-1 1 0,1 1-1 0,2-2-1 0,-1 2 1 16,-3 0-1-16,-4-1 0 0,5-1 0 0,-1 3 1 0,-4 1-1 0,5-1 0 15,-5 2 0-15,-2 2-1 0,0-2-1 0,2 2-1 0,-4 1-1 16,2 0 0-16,-4 0-2 0,5 2 1 0,-3 0 1 0,-2 2-2 0,0 0 1 16,0 1 1-16,4 1 0 0,-4-1-2 0,0 2 2 0,0 2 1 0,0-2-1 15,0 1-3-15,0-1-3 0,0 2-6 0,0-1-10 0,0 1-13 16,0 0-16-16,0-1-19 0,0 2-24 0,0-2-25 0,0-1-34 15,0 2-38-15,0-1-52 0,0-1-62 0,0 0-82 0,4 1-95 0,-2-3-46 16,4 0-25-16,-2-2-4 0</inkml:trace>
  <inkml:trace contextRef="#ctx0" brushRef="#br0" timeOffset="23093.35">18922 2105 55 0,'-4'-1'524'0,"-2"-3"7"0,2 1 6 0,2 1-92 15,-4 2-140-15,2-2-85 0,-3 2-56 0,1 0-31 0,-2 2-13 16,2-2-11-16,-1 2-7 0,3 1-8 0,-2 1-11 0,0-1-8 0,-4 2-7 16,5 0-8-16,-3 2-4 0,0-1-6 0,2 1-4 0,0 0-4 15,1 1-5-15,-1 0-4 0,2 1-4 0,-2-1-3 0,0 2-5 0,2-2-2 16,4 2-3-16,-7-2-1 0,7 3-3 0,-2-3-2 0,2 0-1 0,0 0-2 16,0 1-4-16,0-1-4 0,0-1-2 0,2 1-5 0,-2-1-4 15,4 0-8-15,-1-2-5 0,1 0-13 0,0-1-13 0,-2 2-21 0,4-4-23 16,-2 1-29-16,2 0-31 0,-1-2-42 0,5-1-48 0,-4 0-62 0,4 0-69 15,1-1-70-15,1-2-72 0,-2-2-31 0,3-1-10 0</inkml:trace>
  <inkml:trace contextRef="#ctx0" brushRef="#br0" timeOffset="23344.26">19201 1757 460 0,'0'-5'536'15,"-2"3"5"-15,2-1-62 0,-4 0-99 0,4 3-94 0,0 0-95 16,0 0-47-16,0 0-23 0,0 1-13 0,0 4-9 0,0 0-9 0,0 2-9 16,0 1-6-16,0 2-8 0,0 4-2 0,0-1-2 0,0 3 1 15,0 1 3-15,-2 2 1 0,2 2 2 0,-4 1-3 0,4-2-8 0,0 3-5 16,0-1-5-16,-4 1-7 0,4-1-5 0,0 1-5 0,-2-1-7 0,-2 1-7 16,4-3-8-16,-4 2-10 0,2 0-13 0,2-4-12 0,-5 0-15 15,5 1-18-15,-2-3-23 0,-2 1-21 0,0-1-20 0,4 0-26 0,-6-1-26 16,4-2-36-16,-2 0-40 0,0-1-54 0,1-2-59 0,-1 0-77 0,2-2-84 15,-2 1-37-15,4-4-12 0</inkml:trace>
  <inkml:trace contextRef="#ctx0" brushRef="#br0" timeOffset="23527.3">19046 2157 87 0,'-4'-4'507'0,"4"3"-18"16,0-2-29-16,0 1-89 0,0 2-116 0,0-2-66 0,4 1-40 0,-4 1-19 15,3-2-10-15,1 0-10 0,-2 2-10 0,2-1-9 0,2-1-11 16,4 2-9-16,-3-4-9 0,7 3-8 0,-2-2-9 0,3-1-16 0,1 1-20 16,3-1-28-16,2-1-31 0,-1 1-49 0,3-1-58 0,0-2-72 0,-2-1-82 15,1 1-84-15,5-2-84 0,-2 3-44 0,-2-1-24 0,-1-1-10 16</inkml:trace>
  <inkml:trace contextRef="#ctx0" brushRef="#br0" timeOffset="26236.74">15071 4279 297 0,'0'-6'505'0,"5"3"1"0,-5-2-89 0,0 1-131 0,4-2-73 15,-2-1-42-15,-2 1-24 0,4-1-14 0,0-1-9 0,-2 0-9 16,4-1-7-16,-2-1-6 0,7 0-9 0,-5 0-6 0,0 0-10 16,0 0-6-16,5-1-7 0,-3 0-5 0,0 2-4 0,3-5-3 0,-1 3-3 15,-4-1-3-15,9 0-3 0,-5 1-2 0,-2-1-4 0,2 0-4 16,1 1-2-16,-1 0-3 0,-4 0-3 0,5 1-3 0,-1 0 0 0,-4 0-1 15,5 2-1-15,-5-1 0 0,-2 1 0 0,-2 1 0 0,2 2 1 16,2 0 1-16,-6 0 0 0,0 2 1 0,0 1 0 0,0 1 0 0,0-1-1 16,0 0-3-16,-2 2-2 0,-2 0-2 0,4 0-5 0,-4 0-6 15,2 0-5-15,-2 2-3 0,-2 0-5 0,1-2-6 0,-1 1-3 16,2-1-4-16,-2 4-3 0,0-3-3 0,-1 1-1 0,1 1-2 0,-2 0 1 16,2-1-1-16,0 2 0 0,1-1-1 0,-1 0 1 0,2 1-2 15,-2 0-2-15,4 2 1 0,-2-3-4 0,0 2 1 0,4-2 0 0,-2 2 1 16,2 2 0-16,0-2 2 0,0 1 3 0,2 2 1 0,-2-2 1 15,4 4 5-15,0-2 2 0,-2 0 5 0,4 3 4 0,-2-1 4 16,2 0 3-16,1 0 4 0,3 1 3 0,-2 1 3 0,1-1 0 16,-1 3 1-16,0-2 0 0,2 1 1 0,-3-1-1 0,3 1 0 0,-6 0-1 15,6-1 1-15,-3 0-2 0,-3-1 1 0,2 1-1 0,-4-2 2 0,2 0-2 16,0 0 1-16,-2 0 2 0,-2-2 1 0,0 1 1 0,0-1 2 16,0 0 2-16,-2-1 2 0,-2 1 0 0,0-1 2 0,2 0 0 0,-4-1-2 15,-3 1 0-15,3-1-3 0,-4-1-3 0,4 3-5 0,-5-4-7 16,1 1-10-16,-2-2-9 0,1 1-14 0,1 0-17 0,-2-3-19 15,5 1-23-15,-3-2-24 0,0 0-33 0,6-2-35 0,-7 1-45 0,9-3-48 16,-2-1-51-16,-2 0-52 0,6-1-56 0,0-2-59 0,4 0-26 16</inkml:trace>
  <inkml:trace contextRef="#ctx0" brushRef="#br0" timeOffset="26613.97">15462 4302 95 0,'0'0'484'0,"4"0"-51"16,-4 0-84-16,2-2-62 0,-2 1-51 0,0 1-28 0,0-2-17 0,4 0-11 16,-4 2-9-16,0-3-12 0,5 1-13 0,-3 0-11 0,-2-1-12 0,4 0-10 15,-2 0-8-15,-2-1-9 0,4-1-10 0,0 2-7 16,-2-2-9-16,2-2-6 0,2 2-6 0,-1-1-4 0,-3-1-4 0,2 0-4 16,2-1-1-16,-2 1-2 0,-2-1 0 0,2 0-2 0,0 1 0 15,-1 0 0-15,1 1 2 0,-2 0 1 0,-2 2 1 0,0-1 0 0,4 1-1 16,-4 1 0-16,0-1 0 0,0 3-3 0,-4-2 0 0,4 3-4 0,-2 0-3 15,-2 0-6-15,4 0-6 0,-7 0-5 0,7 1-7 0,-4 1-5 16,-2-1-6-16,4 1-5 0,-2 1-3 0,0-1-2 0,-3 3-4 16,3-1-1-16,2 2-1 0,-2-1 1 0,-2 2-1 0,2-1 1 0,2 1 1 15,-2 2 2-15,2-3-1 0,-3 3 2 0,5-1 1 0,0 1 2 16,0-3 0-16,0 2 1 0,0-1 1 0,5 1 1 0,-3-1 1 0,2-2-1 16,-2 1 1-16,2 1 0 0,2-2 2 0,0-1-1 0,5 0 2 15,-7 2-1-15,6-5-4 0,-4 3-5 0,7-3-9 0,-3 1-9 16,0-2-13-16,1 0-16 0,1-2-18 0,3 1-22 0,-3-3-26 0,2-1-29 15,-1 2-34-15,1-2-44 0,-1-4-51 0,3 1-46 0,-1 0-42 16,-3-2-66-16,3 0-78 0,-3-2-36 0,0 0-15 0</inkml:trace>
  <inkml:trace contextRef="#ctx0" brushRef="#br0" timeOffset="26849.23">15946 3815 491 0,'0'-3'504'0,"-4"1"-34"0,4 0-78 0,0 1-101 15,-2 1-59-15,-3 0-40 0,5 0-24 0,0 0-18 0,0 0-18 0,-4 1-17 16,4 1-16-16,-2 0-16 0,2 1-9 0,0 1-11 0,0 1-7 16,0 1-4-16,0 1-3 0,0 1-1 0,0 4 1 0,0-1 0 0,0 3 3 15,0 1 3-15,0 0 3 0,2 2 1 0,-2-1 0 0,4 4-3 16,-4-2-2-16,0 1-5 0,0 2-5 0,5-1-5 0,-5 1-7 0,2-1-6 16,-2 0-6-16,0-2-6 0,4 2-10 0,-4-2-10 0,0 1-15 15,0-3-11-15,4 1-16 0,-4 0-15 0,0-2-21 0,0-2-24 16,0 0-29-16,0-1-32 0,0-2-42 0,-4 0-47 0,4-2-48 15,0 1-47-15,0-3-74 0,-4-1-85 0,4 0-37 0,0-1-12 0</inkml:trace>
  <inkml:trace contextRef="#ctx0" brushRef="#br0" timeOffset="27040.97">15756 4147 100 0,'-5'-3'496'0,"5"3"8"0,0-2-76 0,0 2-115 0,0 0-72 15,0-2-52-15,0 2-27 0,0-2-18 0,5 1-16 0,-1 1-16 0,-2-2-17 16,2 0-15-16,2 1-14 0,0-2-12 0,3 1-10 0,-1 1-11 16,2-3-13-16,1 0-12 0,1 1-15 0,2-2-16 0,-1 2-21 0,3-2-20 15,-1 0-27-15,1 0-30 0,1-2-41 0,-1 2-48 0,-1 0-46 16,1 0-41-16,-3 0-70 0,1 2-86 0,-1-2-42 0,-1 2-21 0</inkml:trace>
  <inkml:trace contextRef="#ctx0" brushRef="#br0" timeOffset="29131.36">18608 4363 412 0,'0'0'520'0,"0"0"-37"16,0 0-58-16,0 0-84 0,0 0-97 0,0 0-53 0,0 0-31 15,0-1-15-15,4-1-9 0,-4-1-10 0,0 1-11 0,4 1-11 0,-1-3-11 16,1 1-8-16,-2-2-6 0,-2 2-7 0,4-2-7 0,0-1-5 0,-2 2-4 15,2-3-4-15,-4 0-5 0,6 1-4 0,-1-3-2 0,-3 1-4 16,6 0-4-16,-2-3-2 0,-4 2-3 0,6-2-3 0,-1 2-3 0,-1-3-3 16,0 0-3-16,2-1-4 0,1 0-3 0,-1-1-3 0,0 3-3 15,0-3 0-15,-1 1-4 0,3 2 1 0,-4-3 1 0,0 0 0 16,5 3 1-16,-5-1 0 0,0 2 1 0,-2 0-1 0,2 0 2 0,-1 2 3 16,-1 0 2-16,-2 1 1 0,2 0 1 0,-2 3 2 0,-2-2-1 15,0 3 2-15,0-1-2 0,0 3 0 0,0-2 0 0,0 3-3 16,-2-2-3-16,-2 2-1 0,4 0-4 0,-6 0-3 0,6 0-5 0,-5 0-3 15,-1 0-5-15,6 0-4 0,-4 2-3 0,2-2-4 0,-2 1-3 16,2 1-3-16,-2 1-1 0,0-1-1 0,-3 1-1 0,5 1-1 0,-2 1 0 16,0-2 1-16,-2 3-1 0,6 0 0 0,-6 0 1 0,6 1 0 15,-5 0 2-15,3 1 1 0,-2-1 0 0,4 1 0 0,0 0-1 16,-4 1 2-16,4-1-1 0,0 2 1 0,0-2-1 0,4 1 2 16,-4-1 2-16,0 0 2 0,4 1 2 0,-2 0 2 0,3 0 0 0,-3-3 3 15,2 3 2-15,2-1 1 0,-2-1 2 0,0 1 0 0,-2-1 2 16,5 1 1-16,-3-1 1 0,0 1-2 0,-2 1 0 0,4-3-2 0,-2 3 1 15,-4-3-2-15,6 2 0 0,-6 1-2 0,5-3-1 0,-5 3 0 16,0-2 1-16,4 1 0 0,-4-1 1 0,0 1 0 0,0-1 2 0,0 1 0 16,0-3 2-16,-4 2 1 0,4-1-1 0,0-1 1 0,0 2 2 15,-5-2 0-15,5 0 0 0,0 0 1 0,0-2-1 0,0 3 0 0,0-3 0 16,0 0-1-16,0 0 0 0,0-1 0 0,0-1 1 16,0-1 1-16,0 2 1 0,0 0 2 0,0 0 0 0,0-2 1 0,5 0 0 0,-5 0 3 15,4 0 0-15,-2 0 2 0,-2-2 1 0,4 0 2 0,-2 2 1 16,2-2 1-16,0 1 1 0,-2-1 0 0,4-1 0 0,-1 0 1 15,-1 1 1-15,2-3-1 0,0 0 1 0,0 0 0 0,3 0 0 0,-1-2 0 16,0 0-1-16,0 1 0 0,3-3 0 0,-1 1-1 0,0 0-1 16,1-2 1-16,-1 2 0 0,-2-4 0 0,7 2-1 0,-3-2 1 15,-1 2 0-15,-1-1 0 0,0 0-1 0,1 2 0 0,-1-3 0 0,-2 2 0 16,0 0 1-16,1 0 1 0,-1 2 1 0,-2-1 2 0,0 2 0 16,-1 1 3-16,-3 1 2 0,2 0 2 0,-4 0 1 0,4 2 1 15,-4 0 0-15,-4 1-1 0,4-2-2 0,-4 2-3 0,2 1-4 0,-3 1-2 16,-1-2-4-16,2 2-3 0,-2 0-2 0,2 0-4 0,-2 0-5 0,-1 0-4 15,-3 2-3-15,4-1-2 0,0 1-1 0,-5 2 0 0,7 1-1 16,-6-2 3-16,4 3 1 0,-1 0 1 0,1 2 0 0,0-1 1 0,-2 1 2 16,1 0 1-16,3 2 3 0,-2 2 3 0,4-2 0 0,-2 2 3 15,0-3 0-15,2 4 2 0,-2-2 1 0,2 1 3 0,2-1 0 16,0-1 1-16,0 0 4 0,0 2 1 0,2-4 0 0,-2 2 3 16,6-1 0-16,-2 0 1 0,0-2 3 0,-2 2 1 0,4-3 1 0,3-1 1 15,-3 2 1-15,0-4 2 0,4 2 0 0,-3-2 1 0,3 1-2 16,0-2-2-16,3 1-1 0,-3-3-3 0,0 0-5 0,1 0-5 0,-1 0-9 15,0-2-5-15,-1 1-8 0,-1-3-9 0,0 2-12 0,0-1-15 16,1-2-15-16,-5 2-25 0,2-2-24 0,2 0-33 0,-6-2-40 0,5 1-43 16,-7-1-45-16,4 0-62 0,0-3-69 0,-2 2-49 0,4 0-38 15,-2-2-14-15</inkml:trace>
  <inkml:trace contextRef="#ctx0" brushRef="#br0" timeOffset="29430.43">19303 3899 78 0,'0'-5'502'0,"-4"-2"12"0,4 2-74 0,0 0-118 15,0 0-70-15,0 1-45 0,0 1-22 0,0 0-8 0,0 1-9 0,0-1-9 16,0 3-10-16,0-1-13 0,0 1-12 0,0 0-11 0,0 0-11 16,0 0-15-16,0 0-11 0,0 0-15 0,0 0-12 0,0 1-10 15,-2 1-6-15,2-1-5 0,-5 4-1 0,5 0-2 0,0 2-1 0,0 1-3 16,0 1 0-16,0 0 2 0,0 3-1 0,0 2 2 0,0-1 1 15,0 2 2-15,0 2 2 0,0 0 1 0,0-1-2 0,0 0-3 16,0 3-3-16,0-1-4 0,5 0-3 0,-5 1 0 0,2-3-3 0,-2 3-2 16,0-2-2-16,0-1-2 0,0-1-4 0,4 2-6 0,-4-2-9 15,0 0-8-15,0 0-11 0,0-4-11 0,0 3-15 0,0-2-16 0,0-3-23 16,-4 3-23-16,4-2-26 0,0-1-30 0,-2-1-35 0,-3-1-39 16,5 1-43-16,-4-3-44 0,2 2-72 0,-2-1-84 0,4-3-43 15,-4 1-21-15,4-4-2 0</inkml:trace>
  <inkml:trace contextRef="#ctx0" brushRef="#br0" timeOffset="29631.12">19179 4155 441 0,'0'0'463'0,"0"0"-82"15,0 0-122-15,4-2-71 0,-4 1-47 0,2 1-25 0,2-2-15 0,0 1-15 16,-2-1-11-16,4 1-15 0,3-1-12 0,-1-2-16 0,2 2-15 15,1-1-18-15,-1 0-18 0,7 0-20 0,-5 0-21 0,9-1-31 0,-5-1-37 16,5 1-39-16,-5 1-39 0,7 0-56 0,-2 0-65 0,-1-1-58 16,3 1-52-16</inkml:trace>
  <inkml:trace contextRef="#ctx0" brushRef="#br0" timeOffset="37782.54">14650 5575 437 0,'0'-1'551'0,"-4"-1"12"0,4-1-78 0,0 1-120 15,0 0-79-15,-5 2-59 0,5-2-29 0,0 2-13 0,0-1-11 16,0 1-9-16,0 0-15 0,0 0-16 0,0 0-15 0,0 0-14 16,0 0-10-16,0 0-9 0,0 0-8 0,0 0-10 0,0 0-8 0,0 0-9 15,0 0-9-15,0 0-7 0,0 0-7 0,0 0-6 0,0 0-9 16,0 0-5-16,0 0-6 0,0 1-4 0,0-1-3 0,0 2-4 16,5 2-3-16,-5 1 0 0,4-1 0 0,-2 3 0 0,2 0 1 0,2 1 1 15,0 2 1-15,-2 2 1 0,3 1 0 0,-1 1 1 0,2 1 1 0,-2 1-3 16,0 1-3-16,5-1-2 0,-5 1-3 0,4 0-3 0,-3 0-3 15,3 1-3-15,-4-1-3 0,0-1-1 0,5 2-3 0,-7-1-1 16,6 0 1-16,-4-2-1 0,1 0 1 0,-1 0 2 0,2-2 1 0,-6 1 5 16,6-3 1-16,-6 1 4 0,5-2 2 0,-3-2 3 0,-4-1 4 15,6 0 3-15,-2-2 3 0,-2-1 4 0,-2 0 4 0,4-1 3 0,-4-1 7 16,0 0 6-16,4-1 10 0,-4-1 10 0,0 0 9 0,0-1 6 16,2 1 4-16,-2-2 4 0,0-1 3 0,0-3 4 0,5 0 2 15,-5-1 2-15,0-1 1 0,0-2-1 0,2-3-3 0,2-3-6 0,-4 1-8 16,4-3-11-16,-2-2-7 0,2-2-8 0,0-1-6 0,-2-3-6 15,5-1-7-15,-3-1-8 0,0 1-10 0,-2-1-9 0,4-1-14 16,-2 4-10-16,2-1-13 0,-1 1-12 0,1 3-15 0,0 0-18 0,-2 4-18 16,2-1-19-16,0 5-20 0,-1 2-21 0,1 0-17 0,-2 4-19 0,2 3-22 15,0 0-23-15,3 3-30 0,-3 2-32 0,0 2-24 0,0 3-22 16,0 0-36-16,-1 1-40 0,5 3-32 0,-4 1-28 0</inkml:trace>
  <inkml:trace contextRef="#ctx0" brushRef="#br0" timeOffset="38356.21">15162 5730 23 0,'4'2'312'0,"-4"-2"-34"16,0 0-23-16,0 0-11 0,0 0-9 0,3 0-7 0,-3-2-8 0,0 1-10 15,0-3-9-15,4 1-12 0,-4 0-10 0,2-4-10 16,-2 0-8-16,0 2-10 0,0-3-10 0,4 0-11 0,-4-1-9 0,0 1-8 16,0-2-5-16,4 0-7 0,-4 1-6 0,0 0-5 0,0 0-7 15,0-1-4-15,-4 4-6 0,4-1-5 0,0 0-9 0,-4 2-6 0,4 0-8 16,-2 2-8-16,-2 1-6 0,1 1-10 0,-1-1-8 0,4 2-6 0,-4 0-7 15,2 2-4-15,-2-1-4 0,2 2-5 0,-2 2-2 0,0 1-3 16,4 2-3-16,-7 0 1 0,7 2 1 0,-6 0 0 0,6 3 1 16,-4-1 1-16,4 2 2 0,-2-1 0 0,-2 0-1 0,4 2-2 0,0-1-2 15,0-1-3-15,0 2 0 0,0-3-2 0,0 1-2 0,4 0 0 16,-2-1-1-16,2-2 0 0,-4 2 1 0,6-4 1 0,-1 2 3 0,-3-3 3 16,2-1 3-16,2 1 4 0,-2 0 2 0,-2-4 6 0,6 2 3 15,-5-2 4-15,3-1 3 0,2 0 4 0,-2-2 5 0,0 0 2 16,1-2 3-16,1 0 3 0,0-1 3 0,0-2 1 0,1 0 3 0,1-2 2 15,0 0-1-15,1 1 3 0,-1-3-1 0,2 0 2 0,-1-2 0 16,-1 0-2-16,0-1-1 0,1 1-2 0,-3-1-3 0,2 0-3 0,1 1-1 16,-1-1-4-16,0 2-4 0,-3 0-1 0,3 0-4 0,-4 1-2 0,0 1-4 15,3 1-2-15,-3 2-3 0,0 2 0 0,0 0-2 16,-2 0 1-16,3 3-1 0,-3 0 1 0,2 2 0 0,-2-1-1 0,2 2 3 16,0 0 0-16,-1 2 1 0,-3-1 0 0,4 1-1 0,-2 1 1 15,0 1-1-15,-2-2 0 0,2 2-2 0,-4 0 0 0,2-1-1 0,2 1-1 16,-4 0-1-16,0-2 0 0,5 0-2 0,-5-1 0 0,0 2 1 0,0-1 0 15,0-2 1-15,-5 2 1 0,5-2 2 0,0 1 1 0,0-2 3 16,-4 1 2-16,4-2 3 0,-2 1 4 0,2-2 4 0,0 0 8 16,0 0 6-16,0 0 7 0,0 0 5 0,0 0 5 0,0 0 4 0,0-2 1 15,2 1 3-15,-2-2-1 0,4-1-1 0,-4 0-2 0,0 0-3 16,0-1-3-16,5-2-5 0,-3 0-6 0,-2-1-8 0,0-2-7 0,4 2-7 16,-4-4-6-16,4 0-6 0,-2-1-7 0,4 1-6 0,-2-1-6 15,3 0-9-15,-3 1-9 0,2-1-12 0,0-1-15 0,0 2-16 16,3 3-21-16,-3-2-24 0,-2 3-29 0,2 1-33 0,-4 1-42 0,2 1-44 15,2 0-59-15,-1 1-65 0,1 3-74 0,-2-1-83 0,-2 2-34 16,2 0-10-16,2 2 2 0</inkml:trace>
  <inkml:trace contextRef="#ctx0" brushRef="#br0" timeOffset="39646.08">18695 6063 4 0,'0'2'523'0,"0"-2"3"0,0 0-3 0,0 0-89 0,0 0-133 16,0 0-78-16,0 0-48 0,0-2-29 0,0-1-16 0,0 0-14 16,0 1-15-16,4-1-13 0,-4-2-15 0,4 0-11 0,-2 0-11 0,3-1-7 15,-3-2-6-15,2 2-3 0,2-2-3 0,8-9 25 16,-7 7-34-16,3 0-1 0,0-2-3 0,-1 0-1 0,1 0-4 0,0-2-1 15,7-1-2-15,-7 0-3 0,7-2-1 0,-1 2-2 0,-1-3 1 16,1 1-2-16,1 0 2 0,-5 1 0 0,5-3 2 0,-1 5 1 0,-1-1 4 16,-3 0 4-16,-2 1 3 0,3 3 6 0,-5-1 3 0,-2 2 4 15,5 1 1-15,-5 3 1 0,0-1 1 0,-2 2-2 0,-2 0 0 0,2 2-1 16,-4 0-3-16,0-1-2 0,4 2-4 0,-4 2-5 0,0 0-5 16,-4 0-8-16,4 0-3 0,0 0-7 0,-4 0-1 0,2 0-4 0,-2 2-3 15,2-2-1-15,-2 2-2 0,0 0-2 0,2 1-1 0,-3-1-1 16,-1 1-1-16,2 2-1 0,-2-2-1 0,2 4 1 0,-2-2-2 15,-1 1 0-15,3 0-2 0,-2 2-2 0,0 0-2 0,2-1-3 0,-3 1 0 16,3 1-3-16,2-1-2 0,-2 2-2 0,2-2 0 0,-2 1-2 0,4-1-1 16,-4 2-2-16,4 0-1 0,0 0 0 0,0 0 0 0,4-2 0 15,-4 2 1-15,4 0 1 0,-2 0 2 0,2-1 0 0,-2 1 3 0,2 1 2 16,3-1 0-16,-3 2 1 0,2-2 2 0,0 0 1 0,-2-2 0 16,3 3 3-16,-1-2 1 0,-2 1 1 0,2 0 1 0,-2-1 0 15,-2-1 0-15,2 0 0 0,3 1 0 0,-3-1-1 0,-4-1 2 16,6 1 0-16,-6-1 2 0,4-1 2 0,-2 1 2 0,-2-2 2 0,0 0 1 15,4 0 2-15,-4 0 0 0,0-2 3 0,0 1 3 0,4-1 2 16,-4 0 3-16,3-1 3 0,-3 1 2 0,0-3 2 0,4 2 0 0,-2-1 3 16,-2-1 2-16,4 0 3 0,0 0 4 0,2 0 3 0,-2 0 4 15,-2-1 1-15,5-1 3 0,1-1 3 0,-2 1-1 0,0-1 1 0,7-2 1 16,-5 1 0-16,2-2 3 0,-1 1 0 0,1-2 2 0,4-1 0 16,-5 2 0-16,5-5 0 0,-2 3 0 0,-1-1-2 0,-1-2 0 0,0 1-1 15,-3-2-1-15,3 1 2 0,0-1 0 0,-3-1 0 0,3-1-1 16,-4 2 0-16,0 0 0 0,-2 0-2 0,3 0 2 0,-3 0-1 15,-2 2 2-15,2 0 0 0,-4 2 1 0,0 0 1 0,0-1-1 16,0 4 0-16,-4 0-3 0,4 1-3 0,-6 0-3 0,4 0-3 0,-3 3-6 16,1-1-7-16,-2 2-5 0,0 2-3 0,0-1-6 0,-3 3-1 15,3 0-6-15,-4 0-3 0,2 1-5 0,-1 0-4 0,-1 4 0 16,4-1-2-16,-5 2 0 0,5 0 1 0,-4 2 3 0,4-1 2 0,0 2 1 16,1-1 1-16,-1 2 0 0,2-3 0 0,2 3 3 0,-2-1 1 0,2 0 3 15,-2-1 3-15,4 1 3 0,0-1 3 0,0 0 1 0,0-3 1 16,4 3 0-16,-2-2 0 0,2-1 1 0,-2-1 2 0,6-1 1 15,-6-1 2-15,5 1 1 0,3-2 1 0,-6 0-2 0,8-2-4 16,-3-1-6-16,-1-1-10 0,6 1-9 0,-1-2-12 0,-3-2-14 0,7 1-16 16,-7-1-17-16,7-1-18 0,-1-2-22 0,-1 0-23 0,1 0-32 0,-3-2-37 15,3 0-38-15,1-1-39 0,-3 0-48 0,3-2-51 0,-5 0-45 16,5 0-41-16</inkml:trace>
  <inkml:trace contextRef="#ctx0" brushRef="#br0" timeOffset="39907.28">19662 5509 34 0,'-4'-6'525'0,"4"0"8"0,-6 3 8 15,6-1-80-15,-4 1-123 0,2 1-88 0,-2-1-69 0,4 3-37 16,-2-2-23-16,2 2-15 0,-4 0-12 0,4 2-9 0,0-1-9 0,0 3-5 16,0 1-6-16,0 0-3 0,0 1-2 0,0 3-2 0,0 2 0 15,0 3 1-15,0 0 3 0,0 0 2 0,0 3 4 0,4 1 2 16,-4 2 2-16,2 0-5 0,-2 0-5 0,4 2-7 0,-2 0-6 0,-2 1-8 15,4-1-6-15,-4-1-5 0,4 2-4 0,-4-1-5 0,2 2-5 16,-2-3-5-16,0 1-7 0,0-2-10 0,4 0-10 0,-4 1-14 0,0-2-14 16,0 1-16-16,-4-2-20 0,4-1-21 0,-2 0-23 0,-2 0-26 15,0-3-28-15,2-1-36 0,-2 1-42 0,-2-2-48 0,-1 1-52 16,1-3-71-16,-2 0-77 0,2-2-40 0,0-1-22 0,-5-1-1 0</inkml:trace>
  <inkml:trace contextRef="#ctx0" brushRef="#br0" timeOffset="40067.32">19425 5959 217 0,'0'-4'418'0,"4"3"-25"0,2-1-86 0,-2 0-114 16,2 0-67-16,5 1-41 0,-1 1-24 0,2-4-15 0,3 3-9 0,-3-1-9 16,9-1-11-16,-4 2-14 0,5-1-24 0,1-2-29 15,2 2-44-15,-2 1-56 0,-1-1-80 0,-1-1-96 0,6 1-56 0,-6-1-40 16</inkml:trace>
  <inkml:trace contextRef="#ctx0" brushRef="#br0" timeOffset="41483.55">12432 5879 240 0,'-7'0'219'0,"7"-2"-25"16,-6 0-13-16,6 2-5 0,-4-1-2 0,-2-1-2 0,2 2-2 0,2-2-4 16,-4 2-9-16,1-2-5 0,1 1-7 0,2 1-5 0,-2-2-7 15,-2 2-4-15,6-1-7 0,-4 1-5 0,2 0-5 0,-2 0-5 0,-1 0-4 16,3 0-4-16,-2-2-4 0,4 2-7 0,-2-2-4 0,-2 2-7 16,4 0-4-16,0 0-5 0,0 0-5 0,0 0-5 0,0 0-2 15,0 0-6-15,0 0-6 0,4 0-6 0,-2-1-6 0,-2-1-5 0,4 2-6 16,-4 0-2-16,2 0-2 0,3 0-3 0,1 2-4 0,-2-1-2 15,2 1-3-15,0 0-1 0,-2 1-5 0,9 0-2 0,-5 2 0 0,-2-1 0 16,7 1 0-16,-3-1 0 0,4 2 1 0,-1-1-1 0,-1-1 1 0,7 1 1 16,-7 1 2-16,9 0 0 0,-5-1 2 0,1-2 0 0,0 3 1 15,-1-3 2-15,5 2 1 0,-3 0 2 0,-1-2 1 0,-1 1 0 0,5-3 1 16,-4 3-1-16,-1-1 1 0,1 0-2 0,-1 0-2 0,-1-1 0 16,-3 0-1-16,3 0-2 0,-3 1-3 0,-2-1-4 0,1-1-5 15,1 1-5-15,-6-1-9 0,5 1-7 0,-3-2-10 0,-2 2-12 0,0 0-13 16,0-2-15-16,-1 1-15 0,1 1-17 0,-2-2-17 0,-2 2-18 15,2-2-22-15,-4 0-27 0,4 0-33 0,-4 0-35 0,0 0-40 0,0 0-40 16,0 0-44-16,0 0-46 0,0 0-51 0,-4-4-16 0</inkml:trace>
  <inkml:trace contextRef="#ctx0" brushRef="#br0" timeOffset="41897.78">12746 5787 221 0,'-4'-2'483'0,"2"1"-61"0,-2 1-96 16,-1 0-63-16,3 0-47 0,-2 0-27 0,4 0-18 0,-2 0-16 15,-2 0-14-15,4 0-17 0,0 0-20 0,0 0-11 0,0 0-13 0,0 0-11 16,0 0-8-16,0 0-9 0,0 0-8 0,0 0-7 0,0 0-5 16,4 0-3-16,-2 1-4 0,2 1-2 0,-4-2-2 0,7 1-2 15,-3 3 1-15,-2-3-4 0,6 3-1 0,-2 0 0 0,0 0-2 0,1-1 0 16,3 2 0-16,-4-1-1 0,4 1 1 0,1 0-2 0,1 1-1 15,-1 0 0-15,-1-1-1 0,2 1-1 0,-1 1 0 0,3 0-1 0,-2-1 0 16,-1-1-2-16,-1 2 0 0,3-1-1 0,-3 0 0 0,0-1-1 16,1-1-1-16,1 3 0 0,-4-1 1 0,1-2-2 0,1 1 0 0,-4 0 0 15,4 2-1-15,-1-2-1 0,-3 0 0 0,0 2 1 0,-2-2 1 16,-2 1 2-16,4 1 3 0,-6 0 1 0,5-1 2 0,-5 1 2 16,0 0 2-16,0-1 3 0,-5 3 2 0,5-1 4 0,-6 1 1 0,0 0 3 15,2 0 3-15,-4 0 1 0,-3 2 0 0,1 0-2 0,0-1-1 16,-7 2-1-16,7 0-2 0,-7-1-2 0,1 2-2 0,-1-2-3 0,1 0-2 15,-1 1-4-15,1 0-3 0,-5-1-2 0,4 1-4 0,1-2-4 16,-1 0-5-16,3-2-7 0,-3 1-7 0,1 0-13 0,3-2-12 16,3 0-18-16,-7-1-20 0,7 2-24 0,0-2-27 0,-1-1-36 15,5-2-42-15,-4 1-62 0,4-1-73 0,4 0-83 0,-2-3-88 0,4 0-38 16,0 0-15-16</inkml:trace>
  <inkml:trace contextRef="#ctx0" brushRef="#br0" timeOffset="43477.91">4242 6810 297 0,'4'-3'308'0,"0"-2"-79"0,-2 2-40 15,2-3-21-15,-2 2-11 0,-2-1-5 0,4-2-4 0,-4 2-7 0,5 0-9 16,-3-2-13-16,-2 0-8 0,0 1-8 0,0 1-8 0,0-2-10 16,0-1-7-16,0 1-9 0,0-1-4 0,0 2-7 0,0-3-4 0,0-1-3 15,-2 1-5-15,-3 1-3 0,5-2-4 0,-4 0-2 0,2 0 0 0,-2 2 0 16,-2-2 0-16,2 0 1 0,2 1-1 0,-7 1-1 0,3 0 0 16,0-2-1-16,0 4-1 0,-5-2 2 0,5 0-1 0,-4 2-1 15,0 0-1-15,-1 0-3 0,1-1-1 0,-2 2-1 0,1 0-2 0,-1 2-3 0,-3 0-4 16,5-1-3-16,-7 3-5 0,5-3-2 0,-2 4-3 0,1-2-4 15,-3 2-1-15,1 0 0 0,-1 2 1 0,3-2 1 0,-3 4-1 0,-1-1-2 16,3-1 0-16,-3 3 0 0,1-1 0 0,3 2-1 0,-1-1 0 16,-3 1-1-16,1 1 1 0,3 1 1 0,-3 0-1 0,1 1-2 0,-1-1-1 15,3 1 0-15,-1 0-1 0,-3 3 2 0,5-2 1 0,-3 2 2 16,3 0 2-16,-5 1 3 0,7 0 0 0,-6 1 3 0,1 0 2 0,3 1 3 16,-1 1 0-16,-1-1 2 0,1 1 0 0,-1 1 1 0,2 1 1 0,-3-1 0 15,3-1 0-15,-3 1 0 0,3 2-2 0,2-3 1 0,-1 1-1 16,-1 0-2-16,1 1 0 0,1-2-3 0,0 1-1 0,4 0-1 15,-5-2-2-15,5 2 0 0,0-1-1 0,0-1-2 0,-3 0-1 0,7 0-1 16,-2-1-1-16,-2 0-1 0,2 1-1 0,2-1 0 0,-2 1-1 0,-1-2 1 16,3 2 0-16,2-1 0 0,0 1 1 0,0-2 3 0,0 0 0 15,0 1 0-15,2 1-1 0,3-2 2 0,-1 2-2 0,-2-2 0 0,4 0-1 16,2 1-1-16,-2 1 0 0,1-2 0 0,-1 2-2 0,4-3 1 0,1 1-2 16,-5 0-3-16,4-1-2 0,0 0-1 0,1-1-2 0,1 3 1 15,-1-4 0-15,-1 0 0 0,0 0-1 0,1 0 0 0,-3-2 1 0,2 1 0 16,5-1-1-16,-5 0 1 0,-2-1 0 0,3-1 0 0,-1 0-1 15,0-3 2-15,1 2 1 0,1-2 1 0,-2-1 3 0,1-1 1 0,1-1 3 16,-2 0 2-16,5 0 2 0,-3-3 1 0,-1 0 2 0,1 0 2 0,2-2 1 16,-1-2 1-16,3-1 2 0,-1 1 3 0,-3-1 0 0,5-2 0 15,-1 0 0-15,1-1-1 0,-1 0 1 0,3-1 0 0,-2 1-1 16,1-3 0-16,-1 1-1 0,-3 0 1 0,3 1-1 0,-1-2 1 0,1 3-1 16,-1-2 0-16,1-1 0 0,-7 1 1 0,7 1 0 0,-7 0 2 0,2-1 0 15,3 0-1-15,-5-1 1 0,-4 3 1 0,5-2 1 0,-5-1 0 0,4 1 1 16,-3 0 1-16,-1-3 2 0,-2 1 1 0,-4-1 1 15,2 1 0-15,2-3-2 0,-4 1 1 0,-4 0-1 0,2-1 0 0,2 1-1 0,-6-1-2 16,-3-1-1-16,3 1-1 0,-4 0-4 0,4-1-1 0,-5 1-3 16,-1 0-4-16,-3 1 0 0,-1 1-4 0,3-1-2 0,-3 0-1 0,-1 2-1 15,1 2 1-15,-5 0-1 0,1 1-2 0,1 2 0 0,-2 0-2 16,1 2-2-16,-3-1-1 0,2 4-2 0,-2 0-1 0,1 2-1 0,1 3 0 16,-2 0-3-16,3 0-2 0,-3 3-5 0,2 2-5 0,-2 2-5 0,7 0-4 15,-1 2-7-15,-3 0-8 0,3 2-10 0,1 3-10 0,1-1-14 16,3 4-13-16,1 0-18 0,1 1-19 0,-2 0-24 0,6 4-27 0,-3 0-41 15,3-2-49-15,4 3-59 0,-2-1-62 0,4 1-56 0,0-2-51 0,4 1-20 16</inkml:trace>
  <inkml:trace contextRef="#ctx0" brushRef="#br0" timeOffset="46134.46">8779 5187 338 0,'-4'0'366'0,"2"-2"-115"0,-2 1-67 16,-2 1-41-16,1 0-21 0,-1 0-10 0,0 0-10 0,2 0-8 0,-2 0-13 16,-1 0-15-16,-3 0-6 0,4 1-5 0,-4 1-3 0,3 0-2 15,-3-1-1-15,0 2-2 0,4 1 0 0,-5-1 2 0,1 1-1 0,-1 1 0 16,-1-2 1-16,2 4-1 0,-1-2-1 0,-1 1-1 0,-2 1-1 15,1 1-2-15,-1 2-1 0,-3 0-2 0,1 2 0 0,-1 1-2 0,-4 2-1 16,5 0-1-16,-3 2 0 0,-1 1 1 0,-1 2-1 0,-2 2-2 16,0 1-1-16,3 2-2 0,-1 2-3 0,2 1-3 0,-1-1-3 15,-1 3-2-15,5 0-6 0,-1 0-1 0,1 0-4 0,-1 0-3 0,7 0 0 16,-3 0 0-16,3 0-2 0,0-2-1 0,3 2 0 0,3-1-1 0,4-1-3 16,0-2-1-16,0 0-3 0,4 2-2 0,3-3-1 15,-3 0-1-15,6 0 0 0,-2-2-1 0,7-1-3 0,-3 0-4 0,3-1-2 16,1 1-3-16,5-2 0 0,-3 0-1 0,3-2 1 0,0 1 2 15,2-3 2-15,-1-1 1 0,-1 0 0 0,2 0 1 0,4-1 0 0,-5-5 2 16,5 2-1-16,0-3 2 0,-4-2 0 0,4 0 2 0,0-1 2 16,-1-2 3-16,1-2 4 0,0 1 4 0,0-2 5 0,0-2 4 0,-4 1 5 15,4-2 4-15,-5-2 6 0,5-1 5 0,-4 0 2 0,2 0 7 0,-7-3 5 16,7-1 4-16,-2 0 5 0,-3-1 3 0,-1-1 2 0,6-2 3 16,-6 1 2-16,1 0 0 0,-3-3 3 0,5 0 0 0,-5-1 2 15,0 1 1-15,-1-1-1 0,1-1 1 0,1-2-2 0,-1 0-3 0,-5-4-3 16,5 2-3-16,-3-2-2 0,-1-1-6 0,-1-2-3 0,2-3-5 15,-1 1-3-15,-3-2-5 0,5-1-5 0,-9-3-2 0,4 2-4 0,-4-2-3 16,5-2-2-16,-9 1-2 0,6-1-1 0,-6 0-1 0,-2 2-1 16,4-2 0-16,-8 3-1 0,4-1 1 0,-2 0 0 0,-6 1 2 0,2 3 0 15,-1 2 1-15,-3-1 1 0,0 2 0 0,-3 3 1 0,3 0 3 16,-2 1 1-16,-7 1 0 0,7 3 1 0,-5 2 0 0,0 0-2 16,-3 1-3-16,3 4-4 0,-3 1-4 0,1 0-5 0,-2 4-4 15,5-1-6-15,-7 3-5 0,2 3-8 0,-1 0-9 0,-1 3-8 0,-2 0-8 16,2 3-4-16,-4 1-4 0,5 5-4 0,-5 1-3 0,4 2-3 15,-2 1-6-15,-2 2-4 0,5 5-8 0,-5 0-6 0,4 1-8 0,2 3-11 16,-1 3-13-16,-1-1-17 0,-2 1-16 0,7 3-25 0,-3 0-27 0,0-2-34 16,5 4-36-16,-1 0-52 0,-1-3-57 0,3 3-61 0,3-2-62 15,-3 2-26-15,5 0-6 0</inkml:trace>
  <inkml:trace contextRef="#ctx0" brushRef="#br0" timeOffset="50354.67">19156 7310 240 0,'-4'-3'514'0,"-2"1"11"0,2-1-80 0,4 0-123 0,-7-1-70 0,7 2-42 16,-2 1-18-16,-2-1-10 0,4 2-9 0,-4-1-8 0,4-1-9 16,0 2-12-16,0 0-9 0,0-2-8 0,0 2-9 0,0 0-7 0,0 0-7 15,0 0-10-15,0 0-9 0,0 0-10 0,0 0-9 0,0 0-8 16,0 0-10-16,0 0-8 0,0 0-9 0,0 0-7 0,0 0-9 0,0 0-4 15,0 2-6-15,0 1-4 0,0 0-3 0,4 1-2 0,-4 1-3 16,0 1 0-16,4 3-1 0,-2-1 0 0,-2 0 3 0,7 4 0 0,-7-2 2 16,4 2 1-16,2 1-2 0,0 1 1 0,-2-3-4 0,0 3-2 15,3-1-2-15,-5 2-4 0,6-2-2 0,-6 1-3 0,6-1-4 0,-2 0-4 16,-4-1-2-16,7 1-3 0,-7 1-2 0,4-3-1 0,-2 1-1 16,2-2 1-16,-2 0 3 0,1 0 1 0,-3-2 3 0,4 1 2 15,-2-1 3-15,-4-2 3 0,4 0 4 0,-2-3 5 0,-2 2 3 0,4-2 3 16,-2 1 5-16,-2-3 5 0,0 1 6 0,0 1 7 0,5-3 7 15,-5 2 7-15,0-2 9 0,0 0 7 0,0 0 7 0,0 0 6 0,0-2 5 16,0 1 5-16,4-3 5 0,-4-1 7 0,2 2 6 16,-2-2 3-16,4-4 1 0,-4 1 1 0,6 0-5 0,-6-4-3 0,6 0-5 15,-2 1-6-15,3-4-5 0,-1 1-5 0,-2-2-5 0,6 1-2 0,-3-3-8 16,3 1-6-16,-4-1-7 0,4-2-7 0,1 1-5 0,-5-1-6 16,6 2-4-16,-1 0-4 0,-3-1-4 0,0 1-4 0,3 3-7 0,-5 2-10 15,4-1-13-15,-6 2-15 0,2 3-19 0,1 0-19 0,-3 1-26 16,0 3-26-16,-2 1-33 0,2 1-32 0,-2 1-38 0,-2 2-43 15,0 0-60-15,0 5-68 0,0 1-88 0,0 0-99 0,0 1-43 0,0 1-15 16,-2 2 2-16,2 0 11 0</inkml:trace>
  <inkml:trace contextRef="#ctx0" brushRef="#br0" timeOffset="50577.71">19505 7467 412 0,'0'3'493'0,"0"1"-50"0,0-1-79 16,0 2-82-16,0 0-80 0,0 0-45 0,0 2-23 0,0-1-11 16,-2 3-8-16,2-3-4 0,-4 4-8 0,4-1-7 0,0-1-8 0,-4 0-9 15,4 2-4-15,-2 0-9 0,-2-2-7 0,4 1-8 0,-4-1-7 16,4 1-8-16,0-1-8 0,-2 2-6 0,-3-2-9 0,5-1-7 16,0 1-11-16,0-3-12 0,-2 2-13 0,2-2-18 0,-4 0-21 0,4 0-24 15,0 0-29-15,0-2-34 0,-4 1-40 0,4-4-55 0,0 0-64 16,0 0-80-16,0 0-86 0,0 0-40 0,0 0-17 0</inkml:trace>
  <inkml:trace contextRef="#ctx0" brushRef="#br0" timeOffset="50788.6">19505 7342 277 0,'-2'0'481'0,"-2"-1"5"0,4 1-85 0,0 0-127 0,0 0-74 0,0 0-46 0,0 0-21 15,0 0-12-15,0 0-6 0,0 0-3 0,0 0-8 0,0 0-7 0,0 0-7 16,0 0-6-16,0 0-6 0,4 0-7 0,-2 0-8 0,-2 0-10 0,0 0-11 16,4 0-8-16,-4 0-15 0,0 0-16 0,0 0-24 0,0 0-21 15,0 0-29-15,0 0-29 0,0 0-42 0,0 0-46 0,0 0-63 16,0 0-68-16,-4 1-80 0,-2-1-80 0,2 2-41 0,-2-1-20 0</inkml:trace>
  <inkml:trace contextRef="#ctx0" brushRef="#br0" timeOffset="52587">14792 7758 150 0,'-4'0'519'16,"2"-1"-22"-16,-2-1-40 0,2 2-76 0,-2-2-90 0,0-1-53 16,4 2-30-16,0-1-17 0,-2-1-12 0,2 1-12 0,0-2-13 0,2 1-16 0,-2-2-16 15,4 2-16-15,-4-2-16 0,6 0-14 0,-2-2-12 0,-2 1-12 16,6-1-12-16,-1-1-5 0,3-3-5 0,0 0-5 0,-1-1-3 0,7-3-2 15,-6 2 0-15,7-4-2 0,0-1-1 0,3 1-2 0,1-3-2 16,-3 0 1-16,7-1-1 0,-2-1 3 0,4 0 0 0,-4-1-2 0,4 1-2 16,-1-1-2-16,1 1-1 0,-4 1 1 0,0 1 0 0,2 0 0 15,-7 3 3-15,3-1 1 0,-5 3 4 0,1-1 1 0,-7 5 0 16,1-1 1-16,1 4-1 0,-8-1 0 0,2 3 0 0,0 1-1 16,-6 0-1-16,5 1-4 0,-5 1-3 0,0 2-4 0,-5-1-4 0,3 2-5 15,-2 0-5-15,-2 0-3 0,0 0-5 0,-4 0-4 0,-1 2-5 16,1-1-2-16,0 2-2 0,-3 1-2 0,-1-1 0 0,1 1 1 0,1 1 1 15,-3-2 1-15,-1 3 1 0,6 0 0 0,-3 0-2 0,-1-1-1 16,3 2-3-16,3 0-2 0,0-1-2 0,-5 3-2 0,9-3-3 0,-2 4-3 16,0-1-2-16,2-1-2 0,-2 0-2 0,1 2-1 0,3 0 2 15,2-2 2-15,0 3 3 0,0-2 2 0,2 2 5 0,3 0 3 16,-1-1 4-16,-2 2 4 0,6-1 4 0,-6 1 4 0,4 0 3 0,3-1 4 16,-1 2 2-16,-4-2 2 0,2 2 0 0,0-1 1 0,3 1 2 0,-3 1-1 15,0-3 0-15,0 2 2 0,-2 1-1 0,3-2 1 0,-1-1 1 16,-2 1-1-16,-4-1 0 0,4 3 0 0,-2-2 1 0,-2-1 0 15,0 1 0-15,0-2 1 0,0 0 0 0,0 2 0 0,0-3-1 0,-2 2 1 16,-2-2 0-16,4 0-2 0,-4-1 1 0,4 0-1 0,-2 1-2 16,-2-3-1-16,4 1-2 0,-3 0-1 0,-1-2-3 0,4 0-2 15,0 0-2-15,-4 0-2 0,4-2-1 0,0 0-2 0,0-1 0 0,4 0-1 16,-4 0 1-16,0-2 0 0,4 1 3 0,-1-1 2 0,-3 0 4 0,6-1 2 16,-2 1 3-16,0-4 2 0,2 2 4 0,0-1 3 0,1-2 1 15,3 0 2-15,-4-2 1 0,4 1 1 0,1-3 1 0,-1 1-2 16,3 0 0-16,-3-4-1 0,4 0 0 0,-1 1-1 0,-3-3 2 0,7 1 0 15,-5 0 2-15,3-2 1 0,-3 0 1 0,4-2 1 0,-5 0 1 16,3 3 3-16,-1-3 3 0,-3 2 3 0,2 0 6 0,-3 0 4 0,-3 0 6 16,4 3 3-16,-4-1 5 0,1 2 4 0,-3 0 1 0,-2 2 3 15,-2-2 2-15,4 3 1 0,-4-1 0 0,0 3 1 0,0 1 1 16,-4 2-5-16,4-3-2 0,-6 3-6 0,4 2-7 0,-3-1-6 0,1 0-6 16,-4 2-5-16,0 0-5 0,2 2-5 0,-5 0-3 0,5-1-4 15,-4 2-3-15,-1 3-3 0,1-1-4 0,2 1-2 0,-3 1-1 0,1 0 0 16,0 1-1-16,-1 2 1 0,1 1-2 0,2 0 1 15,-1 0 1-15,1 1-1 0,0 1-1 0,-2-1 2 0,3 1 2 0,1 2 2 16,2-3 0-16,-2 1 2 0,4-1 0 0,-2 1 1 0,0 0 2 0,4 1 0 16,0-2 2-16,0-1 1 0,4-1 1 0,0 0 1 0,-2 0 0 15,4 0-2-15,-2-1-3 0,2-1-3 0,1 0-5 0,3-1-5 16,0-2-5-16,-4 0-8 0,9 0-7 0,-5-3-9 0,3 1-11 0,-3 0-12 16,7-3-10-16,-5 2-14 0,2-2-13 0,3 0-12 0,0-2-14 0,-3 2-14 15,-2-3-15-15,5 1-22 0,-5-1-23 0,3-1-27 0,-3-1-30 16,5 1-35-16,-7-1-37 0,5-2-53 0,-3 0-62 0,-2-1-25 0</inkml:trace>
  <inkml:trace contextRef="#ctx0" brushRef="#br0" timeOffset="52869.75">15756 7127 39 0,'0'-7'501'0,"-5"2"10"0,5 0-55 0,-2 2-88 0,-2-1-76 15,4 3-65-15,-2 1-37 0,-2-2-20 0,4 0-16 0,0 2-13 0,-4 2-10 16,4 0-12-16,-2-1-10 0,-2 5-9 0,4-1-7 0,-2 1-9 16,-2 3-5-16,4 0-7 0,-5 3-5 0,5 2-4 0,0 0-2 15,-2 1-4-15,-2 4 0 0,4-1-3 0,-4 1-3 0,4 1-3 0,0 1-7 16,-2 1-5-16,-2-1-5 0,4 1-7 0,-2 2-4 0,-2-3-6 16,4 1-4-16,-4 1-4 0,4 0-3 0,0-3 1 0,-3 2-1 0,-1 0-1 15,4-2 1-15,-2 0-1 0,2-1-2 0,-4-1-1 0,4 0-5 16,0-3-5-16,-4 0-8 0,4-2-11 0,0 2-11 0,-2-3-17 15,-2 1-19-15,4-3-22 0,0 0-25 0,-4-2-27 0,2 1-31 0,2-1-35 16,-5-1-46-16,5 0-53 0,-2-3-60 0,-2 0-61 0,4-1-52 16,-4 1-49-16,4-1-15 0</inkml:trace>
  <inkml:trace contextRef="#ctx0" brushRef="#br0" timeOffset="53077.81">15462 7572 114 0,'0'-1'484'0,"0"-1"3"0,0 2-77 16,0-2-120-16,4 0-81 0,-2 0-63 0,2 2-31 0,3-1-18 0,-1-1-10 15,2 2-8-15,-2-3-10 0,7 1-12 0,3 1-6 0,-1-1-6 0,1-1-4 16,5-1-4-16,-3 2-10 0,7-1-14 0,-2 0-16 0,0 0-21 16,4-1-25-16,-5 1-29 0,5-2-42 0,-6 2-51 0,6-1-49 15,-4 1-46-15,-1 0-73 0,-1-1-83 0,2 2-46 0,-7-1-29 16</inkml:trace>
  <inkml:trace contextRef="#ctx0" brushRef="#br0" timeOffset="59324.56">9292 5867 182 0,'0'0'305'0,"0"0"-65"0,0 0-66 16,0 0-38-16,0 0-21 0,0 0-10 0,0 0-2 0,0 0-7 15,4 0-4-15,-4 0-7 0,4 0-4 0,-2 0-2 0,2 1 1 16,-2 1-2-16,2-2 1 0,3 2-1 0,3 1-2 0,-4 1-1 0,4-1-1 16,1 2-1-16,1 0 1 0,-1 2-2 0,5-1-2 0,-1 3-3 15,1 0 0-15,1 2-5 0,-1 2-4 0,5-1-4 0,-3 3-3 0,7 0-4 16,-2 1-3-16,0 2-4 0,4 4-2 0,-1-2-6 0,1 4-4 0,2 1-4 15,2-1-4-15,2 2-3 0,0 0-5 0,0 2 1 16,5 1 1-16,-1-1 3 0,2 2 1 0,0-2 3 0,5 3 1 0,-1-1 2 16,1-1 0-16,-1 2 3 0,5-2 2 0,1 2 0 0,1 0 0 0,-3-1 1 15,7 2 0-15,-4-1-3 0,-1 0-5 0,5 0-4 16,-4-1-4-16,-1 2-4 0,1-1-3 0,-3-2-3 0,3 1-2 0,-2 0-3 16,-3-4-2-16,3 2-2 0,-3-2 0 0,-1-3 0 0,3 1 3 0,1-1 1 15,-3 0 3-15,5-3 3 0,-3 0 1 0,-1 0 2 0,5-1 2 16,-1-3 3-16,0 1 0 0,-1 0 2 0,1-3 2 0,-3 1 0 15,7-1-2-15,-4 1 0 0,-3-4-3 0,-1 3 0 0,3-2-5 0,-5-1-1 16,-1 1-3-16,1-2-1 0,-3 0-4 0,-2-2 0 0,-2 1-1 0,-1 0-2 16,-5-2 0-16,2 2-3 0,0-3 0 0,-2 1-1 0,-2 0-1 15,4-3 0-15,-6 2-2 0,0 0 1 0,4-2 2 0,-7 0 1 16,7 0 3-16,-4 1-1 0,0-2 2 0,2-1 1 0,-4 1 2 0,0 0 2 16,2 1 3-16,-1-2-1 0,1 0 2 0,0-1 1 0,-4 2 3 0,4-3-1 15,-2 2-1-15,-3-1-1 0,5-1-1 0,-4 4 1 16,0-4-1-16,-3 1 0 0,3 1-1 0,-2 0 0 0,1 0-1 15,-1-2 1-15,2 2-1 0,-7-1-1 0,5-1 0 0,2 2 1 0,-7-1-1 0,5-1-1 16,2 2 0-16,-7-2 0 0,5 1 0 0,2 1-1 0,-7-2 0 16,5 2-1-16,2-1 0 0,-7-1 0 0,5 2-2 0,0 0-3 0,-3-2-3 15,-1 2-3-15,3-2-6 0,-3 0-5 0,-1 0-4 16,1 0-7-16,-1 0-5 0,1 0-8 0,-3 0-11 0,-1 0-9 0,3 0-12 16,-5 0-12-16,-1 0-12 0,0 0-18 0,-3-2-16 0,3 2-23 15,-6-2-24-15,-2 0-30 0,2 2-31 0,-2-1-30 0,-2 1-30 0,0 0-46 16,-2-4-53-16,2 1-35 0</inkml:trace>
  <inkml:trace contextRef="#ctx0" brushRef="#br0" timeOffset="59709.65">13145 7285 382 0,'-8'-1'386'15,"-1"1"-94"-15,-1-2-59 0,4 0-40 0,-5 2-22 0,5-1-12 0,4 1-6 16,-2 0-5-16,0 0-10 0,-2 0-10 0,4 0-9 0,-3 0-13 15,5 1-7-15,0-1-6 0,-4 2-8 0,4 0-5 0,0 1-7 0,4-1-8 16,-4 1-4-16,0 0-6 0,7 2-5 0,-7 0-4 0,6 0-2 16,-2 2-3-16,2 0-1 0,0-1-2 0,5 1-2 0,-1 1-3 15,-4-1-4-15,5 1-4 0,3-1-3 0,-2 1-3 0,3-1-2 0,-3 1-2 16,5-1-3-16,-1 1-1 0,1-1-2 0,0 0-1 0,-1-1-2 16,1 1-2-16,-1-2-1 0,1 1-2 0,1 1 0 0,-5 0-2 0,3-1-1 15,1 1-1-15,-3 0 0 0,-1-1 0 0,-1-1-1 0,2 1 1 0,-3-1-2 16,-1-1 1-16,-2 2-1 0,3-1 1 0,-5 0 0 0,2-2 1 15,-6 2 0-15,7-2 2 0,-7 1 1 0,4-1 2 0,-6 0 2 16,0 0 2-16,0 1 1 0,0-1 2 0,-2 2 1 0,-4-1 1 16,-3 0 1-16,3 2 2 0,-4-1 2 0,-3 1 2 0,-3 1 3 0,-1 0 4 15,-3 1 2-15,-1 0 1 0,-2 0 1 0,0 1 0 0,-3 1 1 16,-1 0-2-16,0 0 0 0,-2 0-1 0,-2 1-1 0,2 0-3 0,-2 0-6 16,-2 1-9-16,2 0-13 0,2-3-17 0,2 3-18 0,-4-2-23 15,2 2-27-15,6-2-30 0,-3 2-40 0,1-2-49 0,2-2-76 16,6 2-91-16,-3-3-83 0,3-1-80 0,5-1-37 0,1-1-16 0,1-1-1 15</inkml:trace>
  <inkml:trace contextRef="#ctx0" brushRef="#br0" timeOffset="61548.88">12415 5943 108 0,'-6'-1'249'15,"2"-1"-57"-15,2 2-48 0,-4 0-25 0,-3 0-13 0,3 0-10 16,0 0-5-16,2 0-10 0,-2 0-10 0,-5 0-9 0,5 0-8 0,-4 0-4 15,3 0-3-15,-3 2-4 0,0-1-4 0,-3-1-4 0,3 2-4 16,0 0 0-16,-1-2-3 0,-1 3 1 0,-3-1 3 0,3 0 1 16,-2-1 3-16,1 3 3 0,-3-3 1 0,3 1 2 0,-5 1 2 0,5-1 1 15,-3 1 1-15,-1 1-1 0,1-3 1 0,-5 3-1 0,4-3 0 0,1 2 0 16,-5 1-1-16,5-2-1 0,-3 1-2 0,-2-1 1 0,5 1-3 16,-5 0-1-16,3 0-2 0,-3-1 0 0,0 2-1 0,-1-1 0 0,1 0-2 15,-2 1-1-15,2-1-1 0,-1 0-1 0,1 1 2 16,-6 1-1-16,4-2 1 0,-3 2-2 0,-1-2 0 0,0 4 1 0,-2-2-3 15,2 1 1-15,-6 0 2 0,2 2 0 0,-2-2 3 0,0 3 1 0,-4-1 1 16,1 2 0-16,-1 0 1 0,-6 2 0 0,4-2 0 0,-3 0 0 16,-1 2-1-16,-3-1 0 0,-1 1 1 0,-3 1-3 0,3 0-4 15,-5 1-3-15,0-2-3 0,1 1-3 0,-1-1-3 0,-4 1-3 0,6 0-4 16,-3 1-2-16,-1-3-3 0,4 2-2 0,-3 1 0 0,3-3-1 16,0 3 2-16,3-2 0 0,1-1 2 0,-1 1 2 0,-1 0 1 0,3-1 1 15,1 1 2-15,1-2 0 0,0 2 2 0,-5-3 1 0,5 2 1 0,-3-1-1 16,3-2 0-16,-5 2-1 0,-1-2-3 0,-1 0-2 0,2 3-2 15,-1-3-3-15,-1 1-3 0,1-2-4 0,-1 2-2 0,-2-1-2 16,3 0-5-16,-1-1-2 0,0 1-5 0,3-1-1 0,-3 0-3 0,5-1 1 16,-3 1-1-16,5-2-1 0,-5 0 2 0,3 0-1 0,1 0 2 15,1 0 0-15,0-1 0 0,-1 0 0 0,-3-2 4 0,3 2 1 0,-1-1 4 16,1 0 2-16,1-1 0 0,-5-1 0 0,3 1 1 0,2 1-1 16,-5-1 0-16,5 0-2 0,-1 0-2 0,-1 1-1 0,1 0-2 0,1 0-2 15,-1 1-4-15,1-1-1 0,4 1-4 0,-3-2-4 0,3-1-2 16,2 2-3-16,-2-1-1 0,2-1-1 0,-1 1 2 0,5 1 3 15,-4-1 0-15,4 0 3 0,0 0 3 0,-4-2 2 0,4 1 4 0,4 1 3 16,-4-2 3-16,2 2 4 0,-3-1 2 0,6-1 2 0,-3 0 1 16,-3 2 3-16,8-1 1 0,-7-1 1 0,-1 2-1 0,3-2 2 0,-2 2 2 15,0 0-1-15,-4-2 0 0,4 0 0 0,0 0 2 0,0 0 2 16,0 0 0-16,0 0 2 0,0 0 1 0,2 0-1 0,-2-2 0 16,2 0-1-16,2 0 1 0,2 1 1 0,0-1 1 0,-2-1 1 0,4 0 4 15,-2 1 0-15,0-2 1 0,5 1-1 0,-1 0 2 0,2 0-1 16,-2 1-1-16,3-1 1 0,3 1 0 0,-5 0-2 0,5-1 0 0,0 1-3 15,1 0-2-15,-1 2-4 0,1-1-2 0,1-1 2 0,-1 2 0 16,-1-1 1-16,1-1 1 0,-1 1 2 0,3-1 1 0,-3 0 1 0,1-2 3 16,3 3 0-16,-3-1 3 0,-1-1 2 0,3 1 3 0,-3 1 1 15,5-1-2-15,-3-1-1 0,3 1-2 0,-5 0-1 0,7 0-3 16,0-1-1-16,-1 2-5 0,-1-1 0 0,2 2-1 0,-1-2-3 0,1 2-1 16,4-1-2-16,-5-1-2 0,5 2 1 0,0 0 0 0,-4 0 0 15,6 0-1-15,-3 0-1 0,-3 0 1 0,4 0 1 0,0 0 0 0,-1 0 2 16,-3 0 0-16,6 0 0 0,-6 0 1 0,-1 0 1 0,5 2 0 15,-4-1 0-15,1-1 2 0,-1 2 1 0,0-2-1 0,-1 3 2 0,1-1 1 16,-2-1 0-16,1 1 0 0,1 2-1 0,0-2 1 0,-1-1 0 16,-1 2 0-16,2-1-1 0,-1-1 0 0,-1 1-1 0,-3 1-1 0,3-1-1 15,-4 0 0-15,1 0-2 0,-1 1 0 0,-1-1-1 0,0-1 0 16,1 2-2-16,-3 1 1 0,-1-1-1 0,-1 1 0 0,0-1-1 16,3 0 1-16,-3 0-2 0,-2 2 1 0,3-1-1 0,-3 1 1 0,2-2-2 15,-2 2 1-15,3-1-2 0,1 1 1 0,-2 1-2 0,1-3 1 16,-3 3-1-16,2-1-1 0,3-2 0 0,-3 2 1 0,5 0-2 15,-5-2 0-15,4 2-1 0,1-1 0 0,3-1 0 0,-1 0-1 0,-3 1 0 16,7-1-3-16,-2-1 0 0,-3-1-1 0,7 1 0 0,-2 1-2 0,-1-1-1 16,1-1-1-16,4 1-3 0,-5 0-5 0,5-2-2 0,-4 2-4 0,4-2-5 15,-5 2-5-15,1-1-5 0,4-1-7 0,-5 2-10 0,5-1-15 16,-4-1-19-16,4 2-23 0,-5-2-40 0,7 0-47 0,-2 0-50 16,0 0-48-16,-2-2-66 0,6 2-72 0,-3-3-36 0</inkml:trace>
  <inkml:trace contextRef="#ctx0" brushRef="#br0" timeOffset="62081">4779 7032 72 0,'4'-3'123'0,"3"-1"-8"0,-5 1-9 0,8-2-12 0,-6 2-12 16,2-2-11-16,5 1-11 0,-1-1-9 0,0-1-10 0,3 0-7 0,-1 0-7 16,3-2-7-16,7-1-5 0,-1 1-4 0,2-2-3 0,4 0-6 0,4-2-7 15,4 1-15-15,2-3-13 0,6 1-29 0,7 0-34 0,4-4-56 16,10 2-69-16,2 0-63 0</inkml:trace>
  <inkml:trace contextRef="#ctx0" brushRef="#br0" timeOffset="84249.62">10259 11242 358 0,'0'-2'372'0,"-4"0"-54"0,4 1-56 0,0-1-28 16,0 2-12-16,-2 0-6 0,-2 0-5 0,4 0-7 0,0 0-8 16,-4 0-13-16,2 0-11 0,2 2-12 0,-5-1-13 0,5-1-11 15,-2 2-12-15,-2 0-12 0,4-2-13 0,0 2-14 0,-4-1-12 0,4-1-12 16,-2 0-12-16,2 0-9 0,0 2-11 0,0-2-5 0,0 2-6 15,-4-1-4-15,4 3-1 0,0-1-2 0,0 0 1 0,-2 1 2 16,-2 1-1-16,4 3 2 0,0 1 0 0,-4 0 0 0,4 2 1 0,-2 0 1 16,-3 2 0-16,5 2 1 0,-2 2 2 0,-2-2 1 0,0 1 1 0,2 3-2 15,-2 1-1-15,0 0-2 0,2 0 0 0,-2 0-1 0,4 2-1 16,-7 0 1-16,3-2 0 0,4 1 0 0,-6 1-1 0,6-1 0 16,-6-1-3-16,6 0 1 0,-4 0-3 0,4 0 0 0,-2-2-2 0,-3 1-2 15,5-1-4-15,-4-1-7 0,2 1-7 0,2-2-9 0,-4-2-10 16,4 1-7-16,-2 0-9 0,2-3-12 0,-4 1-14 0,4-1-17 15,0-2-21-15,-4 2-24 0,4-4-25 0,0 2-29 0,4-2-29 0,-4-1-41 16,4-1-46-16,-2 1-46 0,2-3-47 0,-2-1-60 0,7-1-65 0,-3-1-27 16,0-1-5-16</inkml:trace>
  <inkml:trace contextRef="#ctx0" brushRef="#br0" timeOffset="84786.74">10749 11637 18 0,'6'-10'501'0,"-2"0"-7"0,-2-2-12 15,3 2-100-15,-1 0-140 0,-2 0-69 0,2 2-31 0,-4-2-14 16,2 0-4-16,-2 0-5 0,4 1-5 0,-4 0-7 0,0 0-9 16,0 1-5-16,0 1-2 0,0-1-2 0,-4 1-1 0,2 2-4 0,2-2-2 15,-4 3-5-15,4 0-9 0,-6-1-8 0,1 2-8 0,3-1-9 0,-2 1-10 16,-2 0-6-16,0 2-5 0,0-1-7 0,-3 2-4 0,3 0-7 15,0 0-3-15,-4 0-5 0,3 0-5 0,-3 3-3 0,0 0 0 16,4 0 0-16,-9 1-1 0,7 1 2 0,-3 0 1 0,1 0 0 0,0 1 1 16,-1 1 1-16,1-2 0 0,4 2 0 0,0 0 0 0,-5-1 2 15,5 1-1-15,2 0 1 0,-2-2-1 0,2-1 1 0,2 4 0 0,2-4 2 16,-4-1 1-16,4 2 2 0,0-1 0 0,4 1 2 0,-4-2 1 16,2 2 2-16,2-2 0 0,2 1 3 0,2-1 0 0,1 1 1 15,-5-3 1-15,6 1 1 0,0-1-1 0,-3 1-1 0,5 0-2 0,-2-2 0 16,5 0 1-16,-7 0-2 0,7 0 1 0,-3-4-1 0,2 3-2 15,-1-1 0-15,-3-1 1 0,5 0-2 0,-7-1-1 0,6 1-1 0,-3-2 0 16,-3 2 0-16,2 0 0 0,1-1-1 0,-5 0-1 0,4 1-1 16,-6 0 0-16,3 1 1 0,-1-1-2 0,-2 2 2 0,0 1 0 15,-2-2 0-15,2 0-1 0,-2 2 1 0,-2 0 0 0,0 0 0 0,0 0-1 16,0 0 5-16,0 0 2 0,4 4 4 0,-4-3 3 0,0 2 4 16,0 0 2-16,0 2 1 0,0 3 2 0,0-2 2 0,-4 0 3 0,4 5 2 15,0-3 1-15,0 4 3 0,-2-1 1 0,-2 2 0 0,4-1-2 16,-2 3-2-16,-2-2-1 0,0 4-1 0,2-2-1 0,-2 2-1 15,-1-2-2-15,3 3-1 0,-2-1-1 0,-2-1-2 0,6 3 0 0,-4-3-3 16,-2 1 0-16,-1 0-3 0,7 1-2 0,-4-3-5 0,-2 2-8 16,2-2-10-16,2 0-12 0,-2-1-14 0,4 0-17 0,-6-2-21 0,6 1-24 15,-7-1-31-15,7-2-33 0,-4 0-51 0,2-2-57 0,-2 0-93 16,4-1-108-16,0-3-62 0,0-1-41 0,0-3-15 0,0 0-3 16</inkml:trace>
  <inkml:trace contextRef="#ctx0" brushRef="#br0" timeOffset="86019.48">4112 4368 88 0,'0'0'167'0,"0"0"-21"0,0 0-7 0,0 0-4 16,0 4 0-16,0-4-2 0,0 0-2 0,0 0-4 0,0 0-3 16,0 0-2-16,0 0 2 0,0 0 0 0,0 0-3 0,0 0-1 15,0 0-6-15,0 0-3 0,0 4-7 0,0-4-4 0,0 0-5 0,-3 1-6 0,3 1-8 16,0-2-7-16,0 0-6 0,0 1-10 0,-4 1-7 15,4-2-7-15,0 0-8 0,0 0-7 0,0 0-6 0,0 0-5 0,0 0-5 16,0 0-8-16,0 0-8 0,0 0-10 0,0 0-11 0,0 0-13 16,0 0-15-16,0 0-22 0,0 0-25 0,0 0-34 0,0 1-38 0,0-1-46 15,0 0-52-15,0 2-73 0,0 0-87 0,-2 1-39 0,2-1-18 0</inkml:trace>
  <inkml:trace contextRef="#ctx0" brushRef="#br0" timeOffset="87084.82">3322 4597 37 0,'0'1'103'0,"-2"-1"2"15,2 0-1-15,-4 0 2 0,4 2 2 0,0-2 1 0,0 0 2 0,0 0-1 16,0 0-1-16,0 0-3 0,0 2-5 0,0-2-3 0,0 0-5 0,0 0-3 15,0 0-5-15,0 0-3 0,0 0-5 0,0 0-1 0,0 0-4 16,0 0-3-16,0 0-1 0,0 0-3 0,0 0-1 0,0 0-2 0,0 0-1 16,0 0-1-16,0 0-1 0,0-2-1 0,4 2-2 0,-2 0-1 15,2-2-1-15,-2 2-1 0,2 0-3 0,2 0 0 0,1 0-2 16,1 0-2-16,-2 0-3 0,4 0-2 0,3 0-2 0,-3-1-3 0,5 1-3 16,1-2-2-16,-3 2-2 0,3-1-3 0,1-1-4 0,-1 2-4 0,1-2-4 15,3 1-4-15,-3 1-2 0,-1-2-3 0,1 0-2 0,0 2-1 0,3-1 0 16,-3 1-1-16,-5-2-1 0,5 0 0 0,-3 2 0 0,-1-2 1 15,1 1 0-15,-2 1 2 0,-1-2 1 0,3 2 0 0,-8-1 1 0,5 1-2 16,-5 0 0-16,0 0 1 0,0 0-2 0,-2 0-1 0,3 0 0 0,-3 0 0 16,-2 0 1-16,2 0-1 0,0 0 0 0,-2 0 0 0,-2 0-2 15,0 0 0-15,0 0-2 0,0 0-2 0,0 0-3 0,0 0-3 0,0 0-4 16,0 0-5-16,0 0-7 0,0 0-6 0,0 0-6 0,0 0-8 16,0 0-7-16,0 0-11 0,-2 1-10 0,2-1-10 0,-4 2-10 0,4-2-10 15,-4 0-9-15,2 0-12 0,2 0-13 0,-4 0-16 0,4 0-19 16,0 0-21-16,0 0-20 0,-7-2-18 0,3 2-15 0,4-1-30 0,-6-1-37 15,6 2-37-15</inkml:trace>
  <inkml:trace contextRef="#ctx0" brushRef="#br0" timeOffset="87644.31">3533 4480 7 0,'0'0'158'0,"-4"2"-15"16,4-2-7-16,0 0-6 0,0 0-5 0,0 0-5 0,0 0-7 0,0 0-6 15,0 1-6-15,0-1-5 0,0 0-5 0,0 0-5 0,0 0-8 0,0 0-5 16,0 0-5-16,0 0-3 0,0 0-1 0,0 0-2 0,0 0 0 16,0 0-1-16,0 0-2 0,0 0 0 0,0 0-2 0,0 0 0 15,0 0-2-15,0 0 0 0,0 0 0 0,0 0 0 0,4 0-1 0,-4 2 0 0,2-2 1 16,2 2-1-16,0 0-1 0,-2 0 0 0,2-1-1 0,2 1-3 16,1 1-2-16,-3 0-2 0,2 0-2 0,0 1-3 0,5 1-4 0,-7-2-5 15,6 2-2-15,-4-2-4 0,5 3-6 0,-5-1-2 0,4-1-1 16,-4 3-3-16,5-2 0 0,-1 0-2 0,-4 0 0 0,4 0-1 0,3 2-1 15,-7-2 0-15,4 0 0 0,-3 0 0 0,3 0-1 0,0 0-1 16,-6 2 0-16,7-2-2 0,-5 0-1 0,0-2-1 0,-2 2 0 0,-2-1 0 16,2 0-1-16,3-1 0 0,-3 1 0 0,-4-1 2 0,2-1 0 15,2 0 2-15,-4 1 1 0,0-1 2 0,0-2 1 0,0 0 2 16,0 0 2-16,0 1 0 0,0 1 2 0,0-2 1 0,-4 1 1 0,4 1 0 0,-2-2-1 16,2 0-1-16,-4 0-4 0,4 0-2 0,-7 0-2 0,7 0-4 15,-4 0-1-15,-2 2-4 0,2-1-4 0,-2-1-3 0,0 2-3 0,-1-2-1 16,3 2-4-16,-6 0 0 0,4 1-1 0,-5-1 0 0,1 1 0 15,4 2-1-15,-7-2-2 0,3 4-2 0,0-2-5 0,-3 2-6 0,-1-1-5 16,4 1-9-16,-3 1-10 0,3-1-11 0,-3 1-16 0,3 1-18 0,-4-1-22 16,3 2-29-16,3-2-35 0,-2 1-40 0,-1-1-41 0,1 0-69 15,4-1-87-15,-4-1-41 0,3 1-24 0</inkml:trace>
  <inkml:trace contextRef="#ctx0" brushRef="#br0" timeOffset="102031.12">11752 11392 41 0,'0'-2'522'0,"0"1"10"0,-2-3-66 0,2 4-104 0,0 0-73 16,0 0-58-16,0 0-33 0,0 0-20 0,0 0-12 0,0 0-6 0,0 0-11 15,0 0-14-15,0 0-12 0,0 0-11 0,0 0-12 0,0 0-9 16,0 0-11-16,-5 0-12 0,5 2-11 0,0 0-11 0,0-2-10 16,-2 1-10-16,2 1-8 0,-4-1-7 0,4 3-4 0,0 1-6 0,0 1-2 15,-4 1 0-15,4 3-2 0,0 0 2 0,0 3 2 0,0 3 0 16,0-1 2-16,0 1 1 0,-2 3 3 0,2 1 1 0,0 0 2 0,-4 1 2 15,4 1 2-15,0 0-1 0,-4 1-4 0,4-2-4 0,0 1-9 16,-2 0-7-16,2 0-9 0,0-1-12 0,0 1-14 0,-4-2-16 0,4 0-17 16,0 0-23-16,-3 0-21 0,-1-2-25 0,4 1-26 0,-4-3-30 15,4 0-37-15,-2 0-40 0,-2-1-35 0,4-2-30 0,-2 1-55 16,-2-3-66-16,4-1-35 0,-4 0-20 0</inkml:trace>
  <inkml:trace contextRef="#ctx0" brushRef="#br0" timeOffset="102285.18">11495 11757 382 0,'4'-3'379'0,"-2"-1"-68"0,3 1-82 15,1 0-44-15,-2-1-24 0,6 1-12 0,-4 0-1 0,7-1-4 0,-3 1-3 16,5-2-2-16,-3 1-3 0,5 0-5 0,-1 0-3 0,1 1-8 15,3-1-9-15,-3 1-11 0,6 0-10 0,-7 0-11 0,5 0-11 0,-5 1-12 16,5-2-11-16,-4 4-14 0,-1-2-11 0,1 2-14 0,-1 0-14 16,1 0-14-16,-3 0-15 0,-1 2-16 0,3-2-18 0,-6 2-20 15,7 0-22-15,-7 1-28 0,3-1-36 0,1-1-43 0,-1 2-53 16,-3-1-64-16,0 0-75 0,3-1-49 0,-3 3-41 0,5-4-13 0</inkml:trace>
  <inkml:trace contextRef="#ctx0" brushRef="#br0" timeOffset="102543.4">12256 11494 28 0,'0'-2'523'0,"0"-2"4"0,0 4-59 0,0 0-94 0,0 0-85 16,0 0-80-16,0 0-49 0,0 0-34 0,0 0-21 0,0 0-16 15,0 0-17-15,0 0-16 0,0 0-11 0,0 2-7 0,-4 0-4 16,4 1-2-16,0-1-1 0,0 3-2 0,0 0-2 0,0 2-3 15,0 1-3-15,0 0-1 0,-2 2 2 0,2 0-1 0,-4 2 2 0,4 1 0 16,0-1 1-16,0 1-3 0,-5 2-4 0,5-1-6 0,0 0-8 16,0 2-12-16,-2-1-15 0,-2 0-17 0,4-1-18 0,-2 1-22 0,-2 1-27 15,4-1-31-15,-4 0-41 0,4-1-46 0,-2 1-46 0,-2 1-45 16,4-3-71-16,0 2-85 0,-4-2-38 0,4-1-13 0</inkml:trace>
  <inkml:trace contextRef="#ctx0" brushRef="#br0" timeOffset="102987.66">12446 11610 104 0,'2'-10'558'16,"2"0"9"-16,0 2 7 0,-1 0-96 0,1-1-146 0,-4 1-83 16,6-1-51-16,-2 3-30 0,-2 0-18 0,2-3-17 0,2 2-16 0,1 1-13 15,1-1-10-15,0 0-9 0,0 2-5 0,-1-2-6 0,5 1-5 0,-4 1-7 16,1 0-6-16,5-2-5 0,-2 4-5 0,-1-2-6 0,-1 1-5 15,3 1-3-15,-3 0-5 0,4 1-4 0,-3-1-4 0,-3 3-4 0,6 0-3 16,-7 0-4-16,3 0-2 0,0 2-3 0,-4-1-2 0,5 2-2 16,-5 1 0-16,0-1-1 0,-2 2-3 0,-2 0 0 0,3 2 0 0,1 0 1 15,-6 1 0-15,0 2 1 0,0 0 1 0,0 0 2 0,0 1 1 16,-6 3 0-16,1 0 1 0,-1-2-1 0,0 2-1 0,-4 1 0 16,-1 0 2-16,1 0-4 0,2 0 1 0,-3 0-1 0,-3-1-1 0,2 0-1 15,-3-1 0-15,3 3-2 0,-1-5 1 0,-1 2-1 0,1-1 1 16,-1 2 1-16,4-4 1 0,-3 2 0 0,3-5 3 0,-1 2 3 0,1-1 1 15,2-1 2-15,0 0 2 0,1-2 1 0,1-1 2 0,2 0 1 16,-2-1 3-16,2 1 1 0,2-1-1 0,2-3 2 0,0 2 0 16,0-2-1-16,0 0 0 0,0 0-2 0,0 0 0 0,0 0-1 15,0 0 0-15,0 0-1 0,2-2 3 0,2 2 0 0,-4-2 3 0,6 1 3 16,-2 1 1-16,2-2 3 0,5 0 3 0,-5 0 1 0,4 1 2 0,1-3 1 16,-1 3 2-16,2-1 1 0,-1 1 0 0,1-2 0 0,3-1-4 15,-3 0-3-15,5 3-4 0,-3-3-10 0,-2 1-7 0,3 0-14 0,-3 0-13 16,3-1-17-16,-3 1-18 0,3-1-22 0,-3 1-23 0,-2 2-34 15,3-2-38-15,1-1-53 0,-1 0-58 0,-3 1-97 0,0 0-117 16,1 1-74-16,-1-1-57 0,-2 1-21 0,0-1-5 0,-1-1 5 16</inkml:trace>
  <inkml:trace contextRef="#ctx0" brushRef="#br0" timeOffset="108525.7">13236 11444 95 0,'0'-2'518'0,"0"-1"5"0,0 1-80 0,0 2-123 0,0 0-77 16,0 0-54-16,0 0-31 0,0 0-16 0,0 0-10 0,0 0-8 15,0 0-8-15,0 0-12 0,0 0-12 0,0 0-9 0,0 2-7 16,0-2-9-16,0 2-6 0,-4-1-6 0,4 2-5 0,0 0-7 0,0 1-4 16,-2 1-6-16,2 0-4 0,0 1-5 0,0 3-1 0,0 1-3 0,0 0 0 15,0 3 1-15,0-1-1 0,0 3 1 0,0 0 2 0,0 0 0 16,-5 1 1-16,5 3 0 0,0-1-3 0,-4 1-1 0,2-3-1 15,2 3-2-15,-4-1-1 0,4 0-3 0,-2 1-2 0,-2-1-4 0,4-1-3 16,-4 1-8-16,4-3-7 0,0 1-11 0,-2 0-14 0,-2-1-15 16,4-2-19-16,-3 2-21 0,3-3-25 0,-4-1-24 0,4-1-37 0,0 2-41 15,0-2-48-15,-4-2-51 0,4-1-61 0,0-1-65 0,0 1-49 16,-2-3-38-16,2 1-11 0</inkml:trace>
  <inkml:trace contextRef="#ctx0" brushRef="#br0" timeOffset="108746.67">13079 11789 281 0,'0'-3'486'0,"0"1"-59"16,0 0-89-16,0-2-78 0,4 3-71 0,-2-1-41 0,-2 1-25 16,4-1-15-16,0 0-11 0,-2 1-12 0,2-1-10 0,3 0-8 15,3 1-8-15,-4-3-6 0,4 2-5 0,1 1-6 0,1-2-2 0,-2-1-8 16,1 1-7-16,1 0-15 0,5-1-18 0,-3 1-22 0,-1 0-24 0,1-1-32 15,-1 1-35-15,3 1-49 0,-1-1-56 0,-3-1-43 0,2 1-36 16,-1 2-64-16,3-3-77 0,-5 1-38 0</inkml:trace>
  <inkml:trace contextRef="#ctx0" brushRef="#br0" timeOffset="109079.75">13569 11614 387 0,'0'-2'496'0,"0"-1"-18"0,0 1-77 0,0 0-102 0,4-1-62 0,-4 1-38 16,2 1-21-16,-2-1-13 0,4-1-11 0,-4 1-12 0,4-2-10 16,-2 1-11-16,-2 0-7 0,4 0-7 0,-2-1-7 0,7 1-8 15,-7-1-8-15,2 3-7 0,2-3-11 0,-2 1-7 0,-2 0-10 0,2 0-6 16,3-1-7-16,-3 2-6 0,-2 1-3 0,2-3-4 0,0 3-4 16,-2-1-1-16,-2 2-2 0,4-1-2 0,-4-1 0 0,0 2-1 15,0 0 0-15,0 0-2 0,0 0-1 0,0 0-1 0,0 3-1 0,0-1-1 16,0 1 0-16,-4 0 0 0,4 5 0 0,0-4 1 0,-6 3 0 15,6 0 1-15,-4 1 0 0,2 4-1 0,2-3 0 0,-4 3 1 0,1 2 0 16,-1-1 1-16,0 2 1 0,-2 0 0 0,4 2 2 0,-2-3-1 16,0 5 0-16,-3-3 0 0,1 1-2 0,2 0-1 0,2 1 0 0,-2-1-1 15,0 0-2-15,-2-1 0 0,4 2-1 0,-3-3-4 0,1 2-5 16,-2-2-4-16,0 1-5 0,2-2-7 0,2-1-10 0,-2 1-8 0,-1-3-12 16,3 1-15-16,-2-2-14 0,4 0-20 0,-2-1-23 0,-2-1-24 15,4-2-27-15,-4 1-30 0,4-2-37 0,0 0-42 0,0-2-43 16,0-3-44-16,0 0-68 0,0 0-79 0,0 0-34 0,0 0-13 0</inkml:trace>
  <inkml:trace contextRef="#ctx0" brushRef="#br0" timeOffset="109690.98">13738 11630 477 0,'4'-5'526'0,"0"0"-1"0,-2 0-100 0,3-1-152 0,-3 0-81 0,6 2-44 0,-6-1-26 16,6-2-14-16,0 2-11 0,-3 0-9 0,1 0-8 0,4 0-8 16,-4 1-4-16,5 0-1 0,-5 1-1 0,4-3 0 0,1 3-1 15,-5-1-5-15,4 1-3 0,0 0-7 0,3 2-5 0,-3-3-5 0,1 2-6 16,-1 0-3-16,-4-1-4 0,4 3-2 0,1-1-5 0,-5 1-2 16,4 0-5-16,-4 1-3 0,1-1-2 0,-3 3-2 0,0-1-2 0,-2 2 1 15,4-1-1-15,-6 0 0 0,4 4-1 0,-4-2 1 0,0 2-1 16,0-1 1-16,0 3 1 0,0-1-1 0,-4 2 1 0,4 0 2 0,-2 0-1 15,-2 1 0-15,-2 1 0 0,2 0-1 0,-3 0 1 0,1 0-2 16,-4 0 0-16,0 2-2 0,3-1 0 0,-3-1-2 0,0 1-1 16,-3-1-1-16,3 1-1 0,0-1-3 0,-1 2-2 0,-1-3-2 0,2-1-1 15,-1 0-2-15,1-1 1 0,2-2-2 0,-1 4 0 0,-1-5 0 16,4 1 0-16,0 0-2 0,-1-2 0 0,1-1-1 0,2 0 2 16,0-1 0-16,-2-1 1 0,6 1 1 0,-4-3 1 0,4 2-2 0,0-2 2 15,0 0-2-15,0 0 1 0,0 0-2 0,0-2 0 0,4 2 1 0,-4-1 0 16,6-1 2-16,-6 0 0 0,4-1-1 0,2 1 2 15,0 0 0-15,-1-1 1 0,1 0 2 0,0 0 1 0,2-1 2 0,-2 2 3 16,5-1 3-16,-5 0 2 0,4 1 0 0,-3 1 1 0,3-1 2 0,-4 0 0 16,4 1-1-16,-3 1 2 0,-1 0 1 0,2 0 0 0,-2 0 0 15,1 0-2-15,-1 0 1 0,2 1-2 0,-2 1-2 0,-4 1-1 0,7-1-1 16,-7 1 1-16,4 0 0 0,-2 3 1 0,2-1 1 16,-2-1-1-16,-2 2 0 0,2 0 1 0,1 1-1 0,-3-2 2 0,2 3 0 15,-4-1 1-15,4 2 1 0,-2-3 0 0,-2 2 1 0,0-1 0 16,0 1 1-16,0-1 0 0,0 1 1 0,0-1 0 0,0 1 3 0,-2-1-1 15,-2 1 2-15,0-1 0 0,2-1 1 0,-3 1 1 0,-1 0-2 16,2-1 1-16,-2 1 1 0,0-2-2 0,-5 0 0 0,7 0-2 0,-4 1 1 16,0-3-2-16,-5 1-1 0,7 0-1 0,-4-3-1 0,-1 3-3 15,1-2-1-15,0 0-6 0,4-2-5 0,-5 0-6 0,1 0-6 0,2 0-9 16,-3 0-10-16,1-4-12 0,0 2-14 0,3 0-16 0,-3-1-17 16,0 0-25-16,4 0-26 0,-5 0-46 0,7-3-56 0,-4 1-67 0,4-1-74 15,0-1-66-15,-3 0-62 0,7-1-26 0,0-1-10 0</inkml:trace>
  <inkml:trace contextRef="#ctx0" brushRef="#br0" timeOffset="128634.25">8856 4107 72 0,'0'-3'82'0,"0"-1"-2"0,0 1-3 16,0 1-4-16,0-1-5 0,0 0-4 0,0-1-2 0,0 1-1 15,0-1-1-15,0 1 2 0,0 0 2 0,0 0 2 0,0-1-1 16,0 3-3-16,0-3-4 0,-5 1-2 0,5 0 1 0,-2-1-1 0,2-1 1 16,0 2 1-16,0-2-2 0,-4 0-2 0,4 0-2 0,0 0-6 15,0 0-7-15,-2 0-3 0,-2-2-1 0,4 2-1 0,-4-1-3 0,4-1-1 16,-2 0-5-16,-2 2 0 0,2-1-1 0,-3 0-1 0,1 2 2 15,2-3-1-15,-2 2-3 0,-2 0 1 0,2 0-1 0,2-2-1 16,-2 2-1-16,-3 0 0 0,3 0-1 0,-2 0-1 0,2 0 0 0,-2-1-2 16,0 1-2-16,1-1-3 0,-1 1-4 0,0 1 0 0,0-3 0 0,-2 2 3 15,1 0 2-15,1 0 2 0,0 0 3 0,-4 0 3 0,3 2 3 16,-3-2 2-16,4 1 1 0,-2 1-2 0,-5-1 0 0,7 1-2 16,-4 0 2-16,-1 0-2 0,1-1-1 0,0 3-2 0,-3-3-2 0,3 2-1 15,-7 1-2-15,7-2 0 0,-2 1-2 0,-3 0-1 0,-1 1-1 16,3 1 1-16,-1-2 1 0,-3 0 1 0,1 2-1 0,-1 0-1 0,1 0 0 15,-1 0 0-15,1 2-1 0,-1 0-1 0,0-2-2 0,-3 3-2 16,3-1 0-16,1 1-2 0,-5 0 0 0,4 1 0 0,-5 1 1 16,5-2 1-16,-3 2 4 0,-3 2 1 0,2-2 2 0,3 1 2 0,-7 3-1 15,8-3-1-15,-6 2 1 0,3 3-2 0,3-3-1 0,-6 2 0 16,7-2-1-16,-5 4-2 0,5-2 0 0,-5 2-4 0,5-1-3 0,-1 1-2 16,0 1-2-16,1 1 0 0,-1-1-2 0,1 2-1 0,3 0 0 15,-1 2 1-15,-3-1-1 0,7 3 2 0,-2-3 0 0,-3 6 0 0,3 0 2 16,2-1-1-16,-1 3 1 0,-1 0-1 0,1 2 1 0,1 0 1 15,0 2-2-15,-3 1 2 0,7 1-2 0,-4 1 0 0,-1 0-2 16,5 0-1-16,-4 1 0 0,6-2-1 0,-2 1-1 0,-1 0-1 0,3-3-3 16,-2 4 1-16,2-4-2 0,2 0 0 0,-2 2-1 0,4-1-1 15,-4-3-1-15,4 3 0 0,0-1 1 0,0-1 0 0,0 1 2 0,4-2 2 16,-4 0 0-16,4 0 3 0,-2-1 2 0,2 1 3 0,0-2 1 16,-2-1 2-16,4 1 3 0,-1-2 3 0,1 1 1 0,0-1 3 15,4-2 2-15,-1 0 2 0,-1 0-1 0,0-2 0 0,-2-1 0 0,7 1 1 16,-3-3-1-16,0 1 1 0,3-1 1 0,1-1 0 0,-1-1 2 15,3-1 0-15,-1 1 1 0,1-3 0 0,1 0 1 0,3-2 1 16,-1 1 0-16,2-1 0 0,-1-3 0 0,3 2 0 0,0-4 0 0,4 2-1 16,0-2-2-16,-1-1 0 0,1-2-1 0,2 0-2 0,-2 0-2 15,4-2-1-15,-2 1-1 0,2-3-2 0,-2 1-3 0,-2-1-2 16,6-2-1-16,-6-1-1 0,4 1-1 0,-2-3-2 0,2 1 0 0,-2 0-3 16,-2-2-1-16,4 0-2 0,-2 0 0 0,-3-2-1 0,1 1-1 0,0-1 2 15,2-2 0-15,-2 2 1 0,0-2 0 0,0 0 1 0,-4 0 0 16,3-3 2-16,-1 0-1 0,-2-1 2 0,0 1 5 0,4-3 4 15,-7 0 1-15,3-1 3 0,0-3 2 0,-3 2 2 0,1-3 0 0,-2-1 2 16,1 1 0-16,3-2 2 0,-6-1 2 0,3 1 2 0,1-2 3 16,-5 0-1-16,1 1 0 0,0-3-1 0,-1 4 1 0,1-2 2 0,-1-1 1 15,-1 1 2-15,-3 3 1 0,0-3 3 0,3 1 3 0,-5 2 3 16,1-1 2-16,-3 2 1 0,0-2 2 0,-2 4 2 0,1-2 1 16,-1 0-2-16,-2 1 1 0,2 1-2 0,-6 0-4 0,4 1-2 15,-2 1-4-15,-2-3-4 0,0 1-3 0,-2 3-5 0,-2-2-4 0,4 1-4 16,-6-1-3-16,2-1-5 0,2 1-2 0,-7-2-4 0,3 3-2 0,0-1-2 15,0-1 0-15,-5 3-2 0,5-1-2 0,-4-1-1 0,0 0 1 16,-1 2 0-16,1 0 2 0,-3 0 0 0,-1 0 2 0,2 1-1 0,1 1 2 16,-5 2 3-16,-1 1 1 0,1-2 2 0,-1 2 0 0,1 1 2 15,-1 3 0-15,-4-1 0 0,1 1 0 0,3 1-3 0,-1 0-3 0,-3 1 0 16,0-1 0-16,-2 3-1 0,7 1 1 0,-5-1-2 0,-1 2 2 16,1-1 0-16,4 1 0 0,-1 1 0 0,-3-1 0 0,0 2-1 0,5 0 1 15,-1 0-2-15,-3 1 0 0,3 0-3 0,1 2-2 0,-1 0-5 0,0 0-5 16,1 0-6-16,-1 2-6 0,5 0-5 0,-5 1-7 0,1 1-7 15,1 1-8-15,-1 2-6 0,-1 0-8 0,1 1-9 0,1 2-11 0,3 0-12 16,-5 3-16-16,1 3-19 0,1-1-23 0,3 3-34 0,0 2-40 16,-3 2-37-16,5 1-41 0,-3 4-55 0,-1-1-63 0,2 4-29 15</inkml:trace>
  <inkml:trace contextRef="#ctx0" brushRef="#br0" timeOffset="130260.74">1829 5224 221 0,'-4'-2'243'0,"-2"0"-50"0,0 1-29 0,2-3-11 16,-7 2-4-16,5-1-5 0,0 0-6 0,-4 0-12 0,3-1-15 0,-3 1-11 16,0-1-8-16,-1 1-7 0,1 0-8 0,4 0-5 0,-6-1-5 15,1 2-5-15,1-1-4 0,0 0-6 0,-3 0-8 0,3 0-5 0,-1-1-4 16,1 2-6-16,-2 0-6 0,1-1-4 0,-1 1-4 0,-3 1-5 0,3 1-4 15,-2-2-3-15,1 2-7 0,-1 0-2 0,1 0-8 0,-3 2-2 16,1-2-2-16,-1 3-2 0,-1 0-2 0,5-1-2 0,-5 4-1 16,-3-2-2-16,3-1-1 0,1 2-2 0,-5 2-2 0,2 0 4 0,-1 1 7 0,-1 1 5 15,-2-1 6-15,0 2 5 0,-1 0 6 0,-5 2 5 0,6 1 6 16,-2 0 4-16,-4 2 3 0,2 2 3 0,5 0 2 0,-5-1 5 0,0 3 1 16,0 1-1-16,0-2-3 0,0 2-3 0,0 0-3 0,1 2-2 0,-1-1-2 15,-2 2-3-15,2-1-2 0,0 2-1 0,-4-1-2 0,8 0-2 16,-4 2-3-16,-2 1-2 0,5-2-1 0,1-1-2 0,0 3-1 0,0-1-3 15,3-2-1-15,-1 2 0 0,5-2-4 0,-1-1-1 0,5 1-4 0,-3-1-1 16,3-1 1-16,5 1-1 0,-3-2 1 0,4 0 1 0,-2 0 2 0,6 0-2 16,-3-2 2-16,5 2-1 0,0 0 1 0,0-1-1 0,0-1 1 15,7 2 0-15,-3 0 2 0,2-2 1 0,4 2-1 0,1-1 2 0,-1 1 2 16,-2-2 2-16,7 2 3 0,-3-2 1 0,3 2 3 0,1 0 1 0,1-3 1 16,-1 1 2-16,5 1 2 0,-5-2 1 0,1-2 0 0,6 0 1 0,-7-1 1 15,5 1-1-15,0-1-1 0,-3-1 0 0,3-1 0 0,2 0 0 0,-3-1 0 16,1-1 0-16,-2 0-1 0,3-1-1 0,3 0-2 0,-2 0 0 0,-2-3-1 15,1 1 0-15,1 0-1 0,-2-2 0 0,1-2 2 0,3 2-2 16,-2-1 2-16,0-3-1 0,-3 1 2 0,7 0 2 0,-4-2 2 0,4-2 1 16,-4 0 0-16,3-1 2 0,1-2 1 0,0-2 3 0,0 1 1 0,2-3 3 15,-2 0 0-15,4-4 0 0,-2 0 2 0,4 0 0 0,-2-2 0 16,2-2-1-16,0 0 2 0,0-1 1 0,4 0 1 0,-4-1 1 0,-2-1 1 16,3-1 0-16,-6 1 0 0,3 0 0 0,-2-2-1 0,-2 1 0 0,0-1 0 15,0 2 0-15,-4-2 1 0,-3 0-1 0,3 1-1 0,-2-1-1 16,-5-1 0-16,1 1-2 0,-1-1 0 0,-1-1-1 0,-3 1 0 0,-1-2-1 15,1 2 0-15,-2-4 0 0,1 2-2 0,-5-1-1 0,4-1-1 16,-4 0-2-16,-1 0-1 0,-3-1-2 0,2 2 0 0,0-1-1 0,-4 0-2 16,0 0-1-16,0 1-3 0,-4 1 0 0,0 0-2 0,2 1-1 0,-3 1-2 15,-1 2-1-15,0-1-1 0,-4 2-1 0,4 0 0 0,-5 2-2 16,-3-1-4-16,1 1-4 0,1 3-3 0,-7 0-6 0,1 2-4 16,1-2-5-16,-4 3-7 0,-1 0-6 0,-5 2-5 0,0 2-4 0,0 1-5 15,-6 1-5-15,0 1-7 0,2-1-3 0,-4 5-2 0,-2-1-3 0,-1 2-3 16,-1 3-3-16,2-1-2 0,0 3 0 0,-3 2-1 0,1 0 1 0,-2 1 4 15,2 4 2-15,1-1 4 0,1 3 4 0,4-1 3 0,-2 2 5 16,-2 0 3-16,6 3 3 0,-2 1 3 0,4-1-3 0,-2 2-2 0,4 1-7 16,-2 3-5-16,4-1-17 0,2 1-22 0,1 1-24 0,1-1-27 0,4 2-28 15,1-1-29-15,-1 1-57 0</inkml:trace>
  <inkml:trace contextRef="#ctx0" brushRef="#br0" timeOffset="136475.64">1972 6740 320 0,'0'-1'262'0,"-2"-3"-59"0,-2 2-46 15,4 2-24-15,-4-3-14 0,4 2-6 0,-7-1-3 0,7-1-2 16,-6 1-3-16,2 0-9 0,4 0-10 0,-6-1-13 0,6 1-10 0,-6 1-7 16,2-1-4-16,2-1-2 0,-3 0-4 0,-1-1-5 0,2 1-2 15,0-1-6-15,2 1-1 0,-4 0-4 0,2 0-6 0,-3 1-2 0,3-2-5 16,-2 1-2-16,0-2-3 0,0 2-1 0,-3-2-4 0,-1 1-1 16,4 1-4-16,-5 0-2 0,5 1-4 0,-6-1-2 0,2 0-3 0,-1-1-3 15,1 2-1-15,-3 1-5 0,3-1-2 0,-4 2-2 0,1-1-2 0,1 1 1 16,-3 0-2-16,-1 1-4 0,3-1-3 0,-3 2-2 0,1-1-2 0,-5 3-2 15,3-1-1-15,1 2 0 0,-1-1 0 0,-1 0 2 0,-3 4 3 16,4-2 0-16,-3 2-1 0,-3 1-1 0,2 0 2 0,3 3 3 0,-7-2 2 16,2 2 3-16,2 0 3 0,-1 3 6 0,-5-1 8 0,4 3 4 15,-4 0 2-15,4 1 1 0,-3 1 4 0,-1 1 5 0,0 1 4 0,0 2 3 16,0-1 5-16,0 2 1 0,0-1 1 0,0 0 1 0,1 0 2 16,3 1-4-16,-4 0-6 0,4-1-3 0,-4 0-1 0,5 0 0 0,1 1-2 0,-2-1-4 15,3 2-4-15,1-4-4 0,-2 1-4 0,5 2-4 0,-5-1-1 0,9-3-3 16,-3 0-3-16,3 2 0 0,1-4 0 0,1 2-2 0,4-2 1 15,2 1-2-15,-2-1 0 0,1 1 1 0,3-1 0 0,2 0 3 0,0 0 3 16,0 1 1-16,2-3 3 0,3 1 2 0,1-1 3 0,-2 3 2 0,-2-2 2 16,6-1 1-16,-2-1 4 0,1 2 2 0,-1-2-1 0,4 0 1 0,-4 0 2 15,5 0-2-15,-5-2 1 0,2 2-1 0,5-1 0 0,-3-3 1 0,0 3 0 16,1-2 0-16,-1-1-1 0,-2-1-1 0,7 1 2 0,-5 0-2 16,2-2 0-16,3 0 0 0,-3-1 2 0,-1 1-1 0,5-3 0 0,-3 1 1 15,1 0-1-15,3-2 1 0,-1-1-1 0,1 2 0 0,-1-1 2 0,1-2 0 16,3 0 3-16,-3-1 4 0,6 1 0 0,-7-3 4 0,5 0 1 15,2 0 4-15,-3 0 4 0,3-3 5 0,0 0 6 0,4-1 6 0,-3-1 4 16,1-2 2-16,2-1 4 0,4 0 2 0,-4-2 0 0,6 0 0 16,0-2-1-16,-2-1-3 0,2-1 0 0,0 0-4 0,0 0-3 0,0-2-6 15,1 0-6-15,3 0-4 0,-4-3-3 0,0 3-3 0,0 0 0 0,-2-1-2 16,-2-2-1-16,2 3 1 0,-4-1 0 0,2 0 1 0,-4 0 3 0,-3-1-1 16,1 2 2-16,0-1 1 0,-3 0 2 0,1-1 2 0,-2 1 0 15,-1 0 0-15,-1-1 0 0,-1 1-2 0,-3 1-2 0,1 0 1 0,-1-3 0 16,-3 1-2-16,0-1-2 0,-1-1 1 0,-1 2-2 0,2-2-2 15,-4 0-2-15,-4 0 0 0,3-2-1 0,1 0 0 0,-6 2-2 0,0-3 0 16,0 0-1-16,0 1 0 0,0 1-3 0,0-3 0 0,-6 2 1 0,6-1-1 16,-7 2-1-16,3-3 1 0,-2 3 0 0,0-1-1 0,-4 0-3 15,-1 0-1-15,5 2-2 0,-4 0-1 0,-3 0-3 0,-1 2-2 0,1 0-3 16,-1 1-3-16,-3 1-3 0,1-1-4 0,-5 2-2 0,5 1-3 16,-3 3-5-16,-6-1-4 0,7 4-1 0,-9-2-4 0,2 4-4 0,2 0-3 15,-4 1-3-15,-2 2-6 0,3 1-7 0,-8 2-7 0,8 0-7 0,-5 3-8 16,2 1-10-16,-2-1-11 0,2 4-13 0,-2 1-14 0,2 1-16 15,2 0-18-15,-4 3-19 0,2 2-22 0,2 2-24 0,0 2-18 16,-2 1-15-16,-2 1-47 0</inkml:trace>
  <inkml:trace contextRef="#ctx0" brushRef="#br0" timeOffset="138244.57">3826 3704 51 0,'-10'-2'60'0,"6"-1"2"0,-7 3 1 0,5-2-1 0,0 0-2 0,-4 2 1 16,-1 0 0-16,5 0 2 0,-4 0-1 0,-1 2-4 0,3 0-4 16,-2-2-3-16,0 3-5 0,-1-1-3 0,1 1-5 0,-3 2-4 0,3-2-5 0,0 3-3 15,-1 0-2-15,-1 0-3 0,-2 3-3 0,1-1-3 0,3 1-1 16,-3 2 1-16,-1 1 1 0,4 1-1 0,-7 0 3 0,5 3 4 0,-3 0 0 15,3 3 2-15,-3 1 1 0,3 0 0 0,2 1 1 0,-3 2-2 16,-1 3-2-16,1-1 1 0,3 3-3 0,0 2-3 0,-1-2-3 0,-1 4-2 16,6 0-4-16,-5-1-6 0,5 3-4 0,-2-1-3 0,6 0-1 15,-2 2-5-15,-2-1-2 0,6 1-4 0,0-2-3 0,0 0-5 0,0 1-4 16,0-1-3-16,6-2-1 0,-2 1-5 0,-2-2-1 0,2 2-3 0,2-2-1 16,5-2-4-16,-5 1 0 0,4-1 0 0,0 1 0 0,1-3 2 15,1 1 1-15,-1-2 0 0,1-1 3 0,2 1 4 0,3-3 5 16,-5 2 4-16,3-3 3 0,1-1 5 0,1-1 2 0,-1 1 3 0,1-4 5 15,4-1 4-15,-5-2 5 0,1 1 3 0,5-2 5 0,-5-2 3 0,4-2 3 16,-1 0 1-16,-1-1 2 0,6-2 3 0,-3-1 6 0,1-3 7 0,0 1 7 16,2-4 6-16,4 1 4 0,-4-5 5 0,3 1 2 0,-1-1 2 0,2-3 6 15,2 1 7-15,2-4 6 0,0 1 6 0,-2-1 2 0,7-2 4 16,-3 1-2-16,-2-2-4 0,4-2-3 0,0 1-3 0,-4-1-2 0,5 1-6 16,-5-3 0-16,0-1 0 0,0 0-6 0,0 0-7 0,-2-2-6 15,-2-1-3-15,-2 2-6 0,0-3-3 0,-5-1-2 0,5 0-2 0,-6-1-1 16,2-1-3-16,-3-1-1 0,-3-1-2 0,3-1-4 0,-3 0-4 15,0 0-4-15,-5-2-4 0,4 3-4 0,-5-3-3 0,-1 0-2 0,3 3 0 16,-3-4-5-16,-6 4-1 0,2-3-3 0,0 0 0 0,-1 4-2 16,1-2-3-16,-6 2-3 0,0-1 1 0,0 3 0 0,-6-3 2 0,1 4 1 15,-1-1 0-15,0 0-1 0,2 1-1 0,-6 1-2 0,1 0 3 0,-1 1-1 16,-5 1 1-16,3-1 2 0,-2 1 2 0,1 2 1 0,-3 2 1 0,-1 0-3 16,3-1-2-16,-3 4-3 0,-6 0-2 0,7 2-3 0,-7-1-4 15,-2 3-4-15,3 1-5 0,-5 2-9 0,0 1-7 0,-2 2-9 0,-2 0-7 0,-2 3-8 16,-4 2-8-16,1 0-5 0,-1 4-5 0,-2 2-7 0,-2-1-5 15,1 5-4-15,-1 0-1 0,2 2-4 0,-5 0-5 0,5 1-2 0,-2 2-4 16,1 2 0-16,1-1-2 0,2 1-1 0,0 0-2 0,2-1 0 16,-3 2 0-16</inkml:trace>
  <inkml:trace contextRef="#ctx0" brushRef="#br0" timeOffset="157890.81">17819 10962 294 0,'-2'-2'477'0,"-3"2"-76"0,1-1-120 0,-2-1-62 15,4 2-33-15,-2-2-15 0,0 0-8 0,4 2-1 0,-2-1 2 0,-2 1 0 16,4-2-4-16,0 0-3 0,-5 2-6 0,5-1-5 0,0-1-6 16,0 1-7-16,0-1-8 0,0 0-10 0,0 2-11 0,0-1-10 15,0-3-10-15,0 2-11 0,0 1-9 0,5-1-7 0,-5-1-10 0,0 1-8 16,0 1-6-16,4-2-5 0,-2-1-5 0,-2 0-5 0,4 3-5 16,-4-4-3-16,6 0-2 0,-2 2-3 0,-2-3-2 0,2 3-2 0,3-2 0 15,-1 0-1-15,2-2-1 0,-2 3 0 0,0 0 0 0,1-1 0 0,3 0-2 16,-4 2 1-16,5-2-1 0,-5 2-1 0,4-2 1 0,-2-1-3 15,1 3 0-15,1 2-3 0,-4-3-3 0,4 3-1 0,-3-1-3 16,3 2-2-16,-2 0-2 0,-2 0-3 0,1 0 0 0,-1 3-3 16,0-1-1-16,2 1-1 0,-1 0 0 0,-1 4 0 0,0-2 1 0,-2 3 1 15,2 1 0-15,-2 1 2 0,-2 0 1 0,3 1 0 0,-1 1 2 16,-2 2-1-16,-2-1 0 0,0 2-1 0,0 0 1 0,0 0-2 16,-2 0 1-16,-2 0-2 0,-1 0-2 0,-1 0-1 0,4 0-3 0,-6 0-1 15,2-2-2-15,0 2-1 0,-5-1-2 0,7-1-1 0,-4 0-1 0,0-1 1 16,1-1-1-16,1 0-1 0,-4-2 2 0,4 2 0 0,-1-3 0 15,-1-2 1-15,6 1 2 0,-4-2 1 0,2 2 2 0,0-4 2 16,-3 1 1-16,7-1 1 0,-2-1 1 0,2-1 1 0,-4 1 1 0,4-2 1 16,0 0 1-16,0 0-1 0,0 0 1 0,0 0-1 0,4 0 1 15,-2-2 2-15,-2 2 1 0,7-1 0 0,-3-1 2 0,0 0 1 16,-2-1 3-16,4 1 2 0,2 1 2 0,-1-1 2 0,-1-2 1 0,0 3 3 16,2-1 1-16,1 1 4 0,-5-3 2 0,6 4-1 0,-4-1 1 0,0-1 2 15,-1 2 0-15,1 0 1 0,0 0 0 0,2 2 0 0,-2-1 1 16,1 1 0-16,-1 0-1 0,0 1 1 0,-2 2 1 0,2-2 1 15,-2 2 0-15,1 0 1 0,-3 0 2 0,4 2 1 0,-2 0 2 0,-4-1 1 16,4 1 2-16,-2 1 2 0,-2-1 2 0,4 1 3 16,-4-1 3-16,0 2 1 0,-4-2 2 0,4 2 1 0,-2-2 2 0,-2 1 1 0,0-1 1 15,2 1 0-15,-4-1-1 0,1 1 0 0,-1-2-3 0,-2 3-1 16,0-2-3-16,-1-3-2 0,1 4-4 0,0-4-1 0,-4 3-3 16,1-2-3-16,1-1-2 0,0 0-2 0,-3 1-1 0,3-2-1 15,-3-1-1-15,-1 2 0 0,4-4-1 0,-7 2-1 0,7-2 1 0,-3 0 0 16,3-2 0-16,-2 0-1 0,1-2 0 0,-3 1-2 0,6-2-2 15,-3 1-6-15,1-4-4 0,0 2-6 0,-1 0-9 0,5-3-9 0,-4 1-11 16,3-1-13-16,3 1-14 0,-2 0-18 0,0-2-21 0,6 1-27 16,-4 1-28-16,4 0-36 0,0-1-36 0,0 3-35 0,4-3-33 0,-4 2-51 15,6 0-61-15,0-1-45 0,3 2-32 0</inkml:trace>
  <inkml:trace contextRef="#ctx0" brushRef="#br0" timeOffset="158383.94">18619 10972 185 0,'6'-7'443'0,"-2"2"-54"0,-4 0-59 0,6 0-56 0,-6 0-32 0,0-1-22 16,4 0-12-16,-4 1-10 0,0 1-10 0,0-3-10 0,-4 2-12 15,4 1-12-15,0 0-10 0,-2 1-11 0,-2-3-9 0,0 3-9 16,2 0-10-16,-2-1-7 0,-3 1-8 0,3 1-10 0,-2-1-9 15,4 3-9-15,-6-2-8 0,1 2-7 0,1 0-6 0,-4 2-6 0,4-2-4 16,-5 3-3-16,1-1-4 0,0 1-5 0,-1 2-3 0,3 0-5 16,-6 2-2-16,3-1-2 0,1 1-3 0,-2 2-2 0,1-1 0 15,-1 2-4-15,2 0 0 0,-1-2-1 0,1 2-3 0,0 0-1 0,3-2 0 16,-3 3-2-16,4-3-2 0,2 1-1 0,2 0 0 0,-3 0-1 0,3-3 1 16,-2 2 1-16,4 0-1 0,0-4 2 0,0 3 1 0,4-2 0 15,-2 2 3-15,-2-4 0 0,5 2 1 0,1-2 2 0,-2 1 2 16,2-3 3-16,0 1 2 0,1 0-1 0,3-2 1 0,-4 0 1 15,4 0 1-15,1 0-2 0,-1-2 2 0,0 0-1 0,1 1 0 0,1-3-1 16,-2 1 1-16,3-1-2 0,-3 0-1 0,1 0 1 0,-1-1-2 0,2 2 0 16,-3-2-2-16,-1 2 0 0,2 0-2 0,-4-1 1 0,5 0 0 15,-3 3 0-15,-2-1-1 0,0 0 0 0,-2 1-1 0,3-1-2 16,-5 2 0-16,2 0 0 0,0 0 0 0,-2 0 1 0,-2 3 1 0,4 1 1 16,-4-1 0-16,2 3 1 0,2 0 1 0,-4 0 0 0,0 5 1 0,0-3 0 15,5 2 1-15,-5 0 1 0,0 2 0 0,0 1 1 0,0 0-1 16,-5 0-1-16,5 3-2 0,0-1 1 0,0-1-3 0,-4 3-5 15,2-2-7-15,2 2-7 0,-4 0-11 0,4 0-11 0,-2-3-17 0,-2 3-16 16,4-2-25-16,-4 0-25 0,4 0-34 0,-2 0-39 0,-2 0-57 16,4 0-70-16,-3-1-91 0,-1 0-105 0,4-1-48 0,-4-1-19 0,4 0-4 15</inkml:trace>
  <inkml:trace contextRef="#ctx0" brushRef="#br0" timeOffset="163430.64">17172 12125 7 0,'-7'2'306'0,"-3"-2"-105"0,4 2-58 16,0-1-34-16,1-1-15 0,-1 2-5 0,2-2-1 0,-2 2 1 0,6-1-4 15,-2-1-4-15,-2 2-4 0,4-2-6 0,0 0-4 0,0 0-2 16,0 0-2-16,0 0-2 0,0 0-2 0,0 0-3 0,0 0-3 0,0 0-4 15,0 0-2-15,0 0-3 0,0 0-1 0,0-2 0 0,0 2-2 0,4-1 1 16,-2-1-1-16,2 2-4 0,-2-2-1 0,6 2-1 0,-1-1-4 16,-1-1-3-16,4 2-2 0,-4-4-2 0,5 3-3 0,1-1-1 15,-2 1-3-15,5-3-3 0,-3 3-5 0,3-1-4 0,1-2-2 0,-3 3-3 16,3-1-3-16,1 0 0 0,-1-1-2 0,5 3 0 0,-4-1-1 16,-1-1-1-16,7 2 1 0,-7-2-2 0,5 1-1 0,0 1-1 0,1-2 1 15,-1 0 1-15,2 0 1 0,0 1 3 0,1-1 0 16,-1 0 2-16,4-1 2 0,-4 2 2 0,4-1 2 0,-1 1 0 0,1-3 3 15,0 2 2-15,0 0 2 0,0 1 4 0,-2-3 2 0,0 3 1 16,1-1 1-16,-3-1 0 0,4 0 2 0,-4 1 1 0,0-2 1 0,1 3 2 16,-1-1 2-16,-2 0 3 0,-3-1 4 0,3 2 2 0,-4-1 1 15,-1 0 4-15,5 1 0 0,-9-1 3 0,5 2 2 0,-1-2 3 16,-5 0 1-16,5 2 2 0,-6 0 3 0,5-1 4 0,-3-1 0 0,1 2 1 16,1 0 0-16,-1-1-2 0,-3-1 1 0,4 2-3 0,-1-2-1 15,1 2-1-15,-1-3-1 0,-1 1-1 0,3 1-3 0,1-3 1 0,1 2-3 16,-5-1-2-16,7 0-4 0,-3 0-1 0,1-1-3 0,1 1-2 15,-1-1-3-15,4 1-1 0,-5 2-3 0,7-3-1 0,-3 1-2 0,-3-1-3 16,6 1-2-16,-3 0-3 0,1 0-2 0,-2-1-3 0,1 1 0 16,1 1 0-16,-4-1 0 0,5-1 1 0,-1 1 0 0,0 0 3 15,-3 0 2-15,5-1 1 0,-2 1 0 0,1-1 3 0,-1 1-1 0,0 0 1 16,-3 2 2-16,1-3 0 0,0 2-1 0,-3 0 0 0,5 1 0 16,-5-1 1-16,1 1 0 0,-1 1-3 0,1-2 0 0,-3 0 0 0,-1 2-1 15,1-1 1-15,-1-1 1 0,-1 2-1 0,-2-2-1 0,5 2 1 16,-5-1-2-16,-2-1-1 0,3 2 0 0,-1-2-1 0,-4 0-2 15,3 2-1-15,-1-1-2 0,-4 1-1 0,2-2 0 0,0 1-4 0,-1 1 1 16,-1 0-1-16,-2 0-1 0,2 0-1 0,-4 0 1 0,2 0-2 16,2 0-4-16,-4 0-5 0,0 0-6 0,0 0-6 0,0 0-9 0,0 0-9 15,0 0-11-15,0 0-13 0,0 0-17 0,0 0-20 0,0 0-24 16,-4 0-29-16,2 0-33 0,-2 0-36 0,4 0-50 0,-2 0-56 0,-2 0-75 16,-3 0-87-16,3 0-60 0,-2 0-45 0,-4 1-17 0,3 1-4 15</inkml:trace>
  <inkml:trace contextRef="#ctx0" brushRef="#br0" timeOffset="164439.34">17829 12730 252 0,'0'-7'460'0,"0"1"-62"15,4 0-64-15,-4 0-63 0,2 1-31 0,-2 0-16 0,0 1-8 0,0 0-1 16,0-1-4-16,0 2-5 0,0-1-8 0,0 1-10 16,0 1-8-16,0-1-8 0,0 3-8 0,0 0-7 0,0 0-10 0,0 0-10 15,0 0-11-15,0 0-13 0,0 0-13 0,0 0-16 0,0 0-13 0,0 0-15 16,0 0-12-16,0 0-11 0,-2 0-13 0,2 2-10 0,-4-1-9 15,4-1-9-15,0 2-4 0,-4 0-4 0,4 1-3 0,-2 0-1 0,-2 0 0 16,2 1 1-16,-3 1 2 0,1 1 4 0,2 3 3 0,-2-1 3 16,-2 2 3-16,2-1 2 0,-2 2 2 0,1 1 2 0,-3 0-1 0,0 1 0 15,2-1-2-15,-5 1-2 0,5 0-2 0,-4-1-3 0,4 2-2 16,-5-2-3-16,1 2-3 0,4-2-2 0,-5 1-1 0,1-1-1 0,2 1-2 16,-3-2-1-16,1 1 0 0,0 0 1 0,4-2 0 0,-5 0 2 15,5 0 2-15,-4 0 3 0,3-2 2 0,-3 1 0 0,6-1 3 16,-2-2 1-16,0 1 0 0,-1 0 3 0,3-2-1 0,-2 0 1 0,2 0 2 15,-2-2-1-15,2 2 0 0,4-2-1 0,-7 1 0 0,7 0 0 16,-2-3-2-16,-2 1-2 0,4 1-1 0,0-3-1 0,0 1 0 16,0-1-3-16,0 0-1 0,0 0-1 0,0 0-1 0,0 0-1 0,0 0 0 15,0 0 0-15,0 0 0 0,0 0 0 0,0 0 1 0,0 0 1 16,4 0 2-16,-2 0 2 0,-2 0 0 0,7 0 3 0,-3 0 2 0,0 0 2 16,2 0 1-16,0 0 3 0,0 0 1 0,-1 0 1 0,5-1 2 15,0 1 3-15,-1-2 0 0,1 1 3 0,0 1 0 0,3-2 1 0,1 1 1 16,-2 1-1-16,3-2 1 0,-3 0 1 0,3 2 1 0,-3-2-1 15,3 2 0-15,-3-2 2 0,5 1-2 0,-7 1-2 0,7 0-2 16,-7 0-3-16,2 0-5 0,3 0-4 0,-3 0-4 0,-2 0-4 0,1 0-5 16,-1 0-5-16,-4 0-4 0,5 0-5 0,-5 0-6 0,4 0-6 15,-4 0-7-15,5 0-6 0,-5 0-7 0,0 0-8 0,-2 0-7 0,2 0-6 16,1 0-8-16,-3 0-8 0,0 0-12 0,-2 1-10 0,2 1-16 16,-4-2-15-16,4 0-19 0,-2 0-23 0,-2 0-30 0,0 0-34 0,0 0-31 15,0 0-31-15,0 0-57 0,0 0-71 0,0 0-31 0</inkml:trace>
  <inkml:trace contextRef="#ctx0" brushRef="#br0" timeOffset="164832.76">17839 12697 423 0,'0'-3'394'16,"-4"1"-111"-16,4 1-63 0,0-3-37 0,0 4-24 0,-2-2-14 16,2 0-10-16,0 2-7 0,0 0-14 0,0 0-12 0,0 0-14 0,0 0-10 15,0 0-9-15,0 0-7 0,0 0-8 0,0 0-7 0,-4 0-8 16,4 2-7-16,0 0-6 0,-4-2-6 0,4 4-3 0,0-3-4 0,0 2-2 16,-2 0 0-16,2 2-1 0,-4 1 1 0,4 0 1 0,-2 1 2 15,-3 1 3-15,5 2 2 0,-4 0 2 0,4 2 3 0,-2 0 2 0,-2 1 1 16,4-2 0-16,-2 3 1 0,-2 0 0 0,4 0-1 0,-4 1 0 15,4 0-2-15,-2 0-2 0,-2 2 0 0,4 0-2 0,-5 1 1 0,5-2-2 16,-2 1 0-16,-2 0 0 0,4 1-1 0,-2 1-1 0,-2-3-1 16,4 3-1-16,-4-2-1 0,4 1-2 0,-2-2-2 0,-2 1 1 0,4-1-2 15,-2 0-2-15,-3-1-2 0,5 1 1 0,0-3-1 0,0-1-1 16,-4 2 0-16,4-3-4 0,0 1-3 0,0-1-8 0,0 0-9 16,0-3-12-16,0 0-12 0,0-1-16 0,0 0-18 0,0-2-22 0,0 0-23 15,4-1-30-15,-4 0-32 0,0 0-42 0,5-1-45 0,-3-2-55 16,-2 1-58-16,6-2-56 0,-2-2-52 0,0-1-21 0</inkml:trace>
  <inkml:trace contextRef="#ctx0" brushRef="#br0" timeOffset="165733.29">18755 12583 309 0,'0'0'497'16,"0"0"0"-16,0 2-104 0,0-2-156 0,0 2-90 0,-2-2-58 16,-2 1-28-16,4 1-9 0,0-2-5 0,0 2 1 0,-4 0-3 0,4-2-5 15,-2 3 0-15,2-1-3 0,-5-1 0 0,5 2-1 0,-6-1 0 16,6 0 0-16,-4-1-1 0,2 3-3 0,-2-1-2 0,-2 1-6 15,2-1-5-15,-3 0-3 0,1 1-6 0,2-1-5 0,-2 0-4 0,2 1-4 16,-2-1-2-16,-5-2-2 0,5 3 1 0,0-1-2 0,-5 1 0 16,5-1 0-16,0-1 0 0,-2 1 1 0,-5-2 1 0,9-1-1 0,-4 2 2 15,0-2 3-15,1 0 2 0,1-2 3 0,-4 2 2 0,6-1 2 16,-2-1 1-16,-1 1 1 0,1-3 2 0,-2 3 1 0,6-3 3 16,-4 1 1-16,2-1 2 0,-1 0 2 0,-1 0 1 0,6-1 2 0,-2 2-1 15,-2-2 0-15,4 2-3 0,-4-2-1 0,4-1-1 0,0 3-1 16,0-2 0-16,4 2-2 0,-4-2-3 0,4 0-2 0,-2 0-1 0,4 0-3 15,-1 0-1-15,-1 0-3 0,2-2 1 0,0 3 0 0,0 0 3 16,3-1 3-16,-3 2 1 0,0-2 1 0,0 1 2 0,0 1 2 0,3 1 2 16,-3 0-1-16,0 1 3 0,0-1 0 0,-2 2 3 0,7 2 1 15,-5-1 2-15,0 1-1 0,-2 2 1 0,2 1-3 0,1-2 0 16,-3 2-3-16,2 2-2 0,0-1-1 0,-2 2-1 0,3 1-3 0,-1-1-1 16,-2 3-1-16,0 0-2 0,-2-1-3 0,2 2 0 0,0 1-1 0,-2-1 0 15,-2 1 4-15,5 2 2 0,-5 0 2 0,0 0 3 16,-5 0 2-16,5 3 3 0,-2-1 2 0,-2-1 4 0,0 3 2 0,-2-1 3 15,0 0 2-15,-1 1 1 0,-1-1 2 0,0 1 0 0,0-3-1 16,-5 3-1-16,7-1-2 0,-4-1-1 0,-5-1-1 0,7 1-4 0,-2-2 0 16,-5 2-2-16,5-2-4 0,-3 0-1 0,-1-2-2 0,2 2-2 15,1-1-1-15,-5-2-2 0,5 0-2 0,-5 0-1 0,5-2-3 16,-1 0 0-16,-4 0-4 0,5-2-2 0,-1-1-4 0,-3 1 0 0,5-1-3 16,-2-2-2-16,1 0-3 0,1-2 0 0,0-1-2 0,1 0-1 15,-1-2 1-15,2 0 0 0,-5-2 2 0,7 0-1 0,0-1 1 0,-2-2 0 16,1 0 1-16,1-4-1 0,0 1 2 0,2 0 1 0,0-4 0 15,4 2 0-15,-2-1-1 0,2-1-1 0,2-2 0 0,-2 2-2 0,4-2 0 16,0-1-1-16,2 3 1 0,0-1-1 0,1 1 0 0,1 1 1 16,-2-1-1-16,0 2 2 0,7 0 0 0,-5 2 1 0,-2-1 2 15,7 3 1-15,-5-3 1 0,0 2 2 0,2 3 1 0,1 1 1 0,-1-3 2 16,3 3 1-16,-3 1 3 0,0-1 1 0,1 3 2 0,1 0 1 16,-2 0 0-16,1 3 3 0,1 0 1 0,-2 1 2 0,1 0 0 15,-1 0 0-15,0 3 2 0,1-2-1 0,-3 2 1 0,2 1-1 0,1-1 1 0,-5 1-1 16,4-2 0-16,0 3-1 0,-3-1-1 0,3 1 0 15,-4-1-2-15,2 0-2 0,1-1-1 0,-1-1 0 0,-2 3-2 0,0-2 0 16,1-1-1-16,-3 1 0 0,6-2 1 0,-4 0-1 0,-2 2 0 16,3-4 1-16,-5 2-1 0,6-2 2 0,-6 0 0 0,6-1 1 0,-6 0 2 15,5 1 0-15,-3-3 1 0,2 2 1 0,-2-2 0 0,-2 0 1 0,2-2 0 16,2 2 0-16,-1-3-1 0,1 1 0 0,0-1 0 16,-2-2-2-16,2 0-1 0,1-2-4 0,-3 0-4 0,2 1-5 0,0-3-4 15,-2 1-7-15,2-2-6 0,3 0-9 0,-3-2-8 0,0-1-13 16,0-2-13-16,0 2-13 0,-1-2-17 0,1 0-19 0,0 0-21 0,-2 0-26 15,0 1-28-15,-2 1-41 0,2 0-45 0,3 1-61 0,-3 2-63 16,-2-2-63-16,-2 5-60 0,4-2-24 0</inkml:trace>
  <inkml:trace contextRef="#ctx0" brushRef="#br0" timeOffset="166993.28">19826 12028 343 0,'-4'-3'519'0,"-3"3"5"0,1-1-88 0,6-1-130 0,-4 2-87 0,2-2-61 0,-2 2-32 16,4-1-19-16,0 1-12 0,0 0-8 0,0 0-9 0,0 0-10 16,0 0-8-16,0 0-8 0,0-2-3 0,4 2 1 0,-2-2 1 0,-2 1 5 15,4 1-1-15,2-2 0 0,1 0-2 0,-3 2-4 0,2-2-2 0,0 1-3 16,4-1-2-16,-3 1-3 0,3-3-2 0,0 3-2 0,1-1-4 16,1 0-8-16,-2-1-5 0,1 1-5 0,-1 0-5 0,3 1-3 15,-3-1-1-15,0 1-3 0,1-1-5 0,-1 0-5 0,-4 2-5 0,6-1-8 16,-3-1-7-16,-3 2-9 0,0-2-9 0,0 2-12 0,-2-2-12 15,1 1-12-15,-3 1-16 0,4-2-17 0,-2 0-20 0,-4 2-23 16,4-1-31-16,-2-1-37 0,-2 2-37 0,0 0-37 0,0 0-43 0,0-1-48 16,0-3-47-16,0 1-49 0</inkml:trace>
  <inkml:trace contextRef="#ctx0" brushRef="#br0" timeOffset="167258.34">19805 11829 202 0,'0'0'496'0,"-2"0"-60"15,-2 0-94-15,4 0-69 0,0 0-56 0,0 0-34 0,0 0-24 0,0 0-16 16,0 0-14-16,0 0-11 0,0 0-10 0,0 0-5 0,4 0-4 16,-2 0-2-16,-2 0-3 0,4 0-2 0,2 0-4 0,1 0-4 15,-3-2-5-15,6 1-5 0,-4 1-5 0,5-2-5 0,-1 0-5 0,0 2-8 16,3-2-7-16,-3 0-8 0,2 2-9 0,3-1-10 15,-3 1-9-15,-1-2-14 0,1 0-13 0,3 2-14 0,-3-1-16 0,-2-1-17 0,5 2-21 16,-7-1-24-16,6 1-26 0,-3-2-42 0,-1 2-47 0,-2-1-59 16,3 1-64-16,-1-2-82 0,0 0-90 0,1 2-40 0,-5-2-15 15</inkml:trace>
  <inkml:trace contextRef="#ctx0" brushRef="#br0" timeOffset="195609.73">18031 10908 41 0,'0'-1'247'0,"0"1"-63"0,0 0-52 0,0 0-25 0,0-2-12 16,0 2-5-16,-2 0-2 0,2 0-6 0,0 0-8 0,0 0-4 16,0 0-2-16,0 0-4 0,0 0-4 0,0 0-2 0,0 0-3 0,0 0-4 15,0 0-5-15,0 0-6 0,0 0-6 0,0 0-5 0,-4 0-4 0,4 0-4 16,0 2-3-16,-2-1-3 0,-2-1-3 0,4 2-2 0,-4 0-2 15,4-1 0-15,-6 1 0 0,6 0 0 0,-6 2 1 0,1-1 1 16,-1 1 2-16,2 1 1 0,-2 1-1 0,0 0 2 0,-5 2-1 0,5-1 2 16,-4 1 1-16,-1 3 0 0,1-2 4 0,2 2-1 0,-2 0 1 15,-5 1 0-15,5 2-1 0,-3-3 0 0,1 2-1 0,-3 1-2 16,3-1-2-16,-2 2-4 0,-3 2-2 0,5-4-2 0,-5 4 0 0,3-3-3 16,-3 3 0-16,1 0-2 0,3 0-2 0,-1-2 0 0,-3 1-2 15,1-1 0-15,5 0 0 0,-5 0-1 0,5 1 2 0,-1-4 0 0,-2 3 1 16,5-1-2-16,-1-2 1 0,0-1-1 0,-1-1-2 0,5 0 0 15,-4 1-1-15,6-4 0 0,-3 0 0 0,1 2-2 0,2-3-1 16,4-1-1-16,-6-1-2 0,6 1 0 0,-4-2 0 0,4-2-1 0,0 3 0 16,0-4-1-16,0 0 3 0,0 0 1 0,0 1 1 0,0-1 2 0,4 2 3 15,-4-2 1-15,4 0 6 0,-2 0 3 0,2 0 6 16,0 0 2-16,3 0 5 0,-1-2 4 0,0 2 3 0,0-1 2 0,4-1 3 16,-3 0 4-16,3-1 5 0,0 0 2 0,5 0 6 0,-3-1 2 0,-1 2 4 15,5-3 2-15,1 1 3 0,-1 1-1 0,1-3 1 0,3 3-1 16,-3-2 1-16,6 0-2 0,-3 2 0 0,-3-3-5 0,6 3-2 15,-3-2-5-15,3 2-3 0,-2-2-6 0,-1 1-4 0,3 1-4 0,-4 0-4 16,1 0-4-16,1 1-2 0,-4-1-1 0,3 1-2 0,-1 0-3 0,-3 0-1 16,1 1-2-16,-1 1 0 0,-1-2-2 0,-3 2-1 0,5 0-2 15,-7 0 0-15,5 0-2 0,-3 0 0 0,-2 0 0 0,3 0 1 0,-3 0-1 16,-4 0-1-16,5 0 0 0,-1 0 1 0,-4 0-1 16,5 0 2-16,-5 0-2 0,-2 0-1 0,2 0-2 0,-2 0-3 0,2 0-3 15,-1 0-3-15,-3 0-5 0,2 0-5 0,0 0-6 0,-2 0-6 16,-2 0-8-16,0 0-11 0,0 0-16 0,0 0-18 0,0 0-23 0,0-1-23 15,-2 1-29-15,-2-2-31 0,4-1-34 0,-4 1-35 0,2 0-43 0,-3-1-47 16,-1-1-54-16,2 1-59 0</inkml:trace>
  <inkml:trace contextRef="#ctx0" brushRef="#br0" timeOffset="196098.98">18091 10840 418 0,'0'-5'484'0,"-2"0"-23"0,2 4-87 0,-4-3-122 0,4 1-66 16,0-1-36-16,0 3-22 0,0-1-12 0,0 0-10 0,0 2-7 0,0 0-9 15,0 0-8-15,0 0-7 0,0 0-6 0,0 0-5 0,0 0-3 16,0 0-5-16,0 0-4 0,-2 0-5 0,2 2-6 0,-4 0-7 15,4-2-4-15,0 1-7 0,0-1-5 0,-4 4-3 0,4-2-3 0,0 1 1 16,-2 0-1-16,-2 4 3 0,4 0-1 0,-7-1 3 0,7 3 2 16,-4 1 3-16,-2 1 1 0,2 2 3 0,-2 1 3 0,0 1 3 0,1 2 2 15,-3-1-1-15,0 1 1 0,2 1-1 0,-5 0-2 0,1 2 0 16,4-1-3-16,-4 1-1 0,1-2-4 0,-1 2 0 0,0 2-3 16,-1-2-3-16,1 0-2 0,4 0-3 0,-5 0-2 0,1 0-2 0,0 0-2 15,4 2-3-15,-5-4-2 0,5 2-2 0,-4-2-1 0,3 2-2 16,1-1 2-16,-4-1 0 0,6 1 0 0,-4-3 1 0,-1 0-1 0,3 3 4 15,4-4 1-15,-6 2 0 0,6-4 1 0,-7 4 0 0,7-3 1 16,-2 0 0-16,-2 0 1 0,2-3 0 0,4 2-2 0,-2-1 1 0,-2-2-2 16,4 0-1-16,-2 0 2 0,-3-2-2 0,5 1 0 0,0-3 0 15,0 1-1-15,-4-2 1 0,4 0 0 0,0-2-1 0,0 1 0 16,0-1-1-16,0-1-2 0,0 1-2 0,0-3 0 0,0 0-4 0,0 0-4 16,0 0-4-16,0 0-4 0,0 0-6 0,0 0-5 0,0 0-5 15,0 0-5-15,0 0-9 0,0 0-7 0,0 0-9 0,4-2-12 0,-4 1-13 16,5-1-16-16,-3 1-26 0,4-3-31 0,-2-1-49 0,2 2-58 15,0-4-83-15,5 2-96 0,-3-3-61 0,0-1-42 0,3-1-19 16</inkml:trace>
  <inkml:trace contextRef="#ctx0" brushRef="#br0" timeOffset="196992.3">18712 10849 38 0,'0'-4'455'0,"0"3"-50"0,0-3-65 0,0 1-74 0,0 1-42 0,0 0-24 15,0-1-15-15,0 2-10 0,0-1-10 0,0 2-8 0,0-2-13 0,0 1-13 16,0 1-9-16,0-2-10 0,0 2-7 0,0 0-8 0,0 0-7 16,-2 0-9-16,2 0-9 0,0 0-12 0,-5 0-9 0,5 0-9 15,-2 2-10-15,-2-1-7 0,0 1-8 0,4 0-6 0,-6 1-5 16,2 2-5-16,-2-2-3 0,-1 2-3 0,1 2 1 0,-4 1-2 0,-1 1 0 16,1 1 2-16,0 0 2 0,-3 2 0 0,3 0 4 0,-2 2 0 0,-3 1 1 15,-1 0 1-15,5 0-1 0,-5-2 1 0,-1 2 0 0,5 2 0 16,-3 0 0-16,-1-3-2 0,3 1-1 0,-1 1-1 0,-3-1-1 15,7-2 0-15,-6 0-1 0,3 1-1 0,3-1 1 0,-3-2-1 16,3 0 0-16,0 0 1 0,-1-2-1 0,1 0-1 0,4 0 1 0,0-2 0 16,-5-1-1-16,7 1 2 0,-2-2 0 0,4-2 1 0,-2 2 0 15,0-1-1-15,2-1 1 0,-3-1-1 0,5-1 0 0,-4 3-2 0,4-4 0 16,0 0-2-16,0 0 0 0,0 0-1 0,0 0-1 0,0 0-2 16,0 0-1-16,0 0-2 0,0 0 1 0,4 0-1 0,-4 0 2 0,5 0 2 15,-3 0 1-15,-2 0 3 0,4 0 1 0,2 0 2 0,-2 0 3 16,-2 0 1-16,6 0 1 0,1 0 0 0,-5 0 3 0,6 0 2 0,-4 0-1 15,5 0 1-15,1 0 0 0,-2 0-1 0,5 0-1 0,-3 0-1 16,3 0-1-16,-3 0-1 0,5 0-1 0,-1 0 0 0,1 0 1 0,-1 0-2 16,1 0-1-16,4 0-1 0,-5-2-2 0,5 0 1 15,-3 2 0-15,1-1-1 0,0-1-2 0,-3 2 1 0,5-2-2 0,-5 2 1 16,1-1 1-16,-1-1-2 0,5 2 2 0,-9-2-2 0,5 0 2 16,0 2 0-16,-3-1 1 0,-2-1 0 0,-1 2-1 0,-1-1 1 0,0 1-1 15,-3 0 1-15,3 0-3 0,-4 0 0 0,0 0-4 0,-2 0-3 16,1-2-3-16,-3 2-4 0,2-2-7 0,-2 2-9 0,-2 0-11 0,4 0-13 15,-4 0-16-15,0 0-20 0,0 0-28 0,0 0-33 0,0 0-42 16,0 0-50-16,0 0-48 0,-4-3-49 0,4 0-68 0,0-1-77 0,-2 1-33 16</inkml:trace>
  <inkml:trace contextRef="#ctx0" brushRef="#br0" timeOffset="197456.41">18668 10787 307 0,'-2'-1'470'0,"-2"1"-83"0,4-2-125 0,0 0-70 0,-2 2-43 15,2 0-23-15,0 0-11 0,0 0-10 0,0 0-6 0,0 0-7 0,0 0-7 16,0 0-4-16,0 0-2 0,0 0-3 0,0 0-1 0,0 0-6 15,0 0-2-15,0 0-7 0,0 0-4 0,0 0-8 0,0 0-9 0,-4 2-4 16,4 0-6-16,0-1 0 0,0 2-1 0,-4 0 1 0,4 1 1 16,0 1 2-16,0 2 0 0,-2 1 3 0,-3 2 0 0,5 0 2 0,-4 2 4 15,2 1 2-15,-2 2 3 0,4 0 3 0,-6 0 3 0,6 2-1 16,-4-1-1-16,2 3-1 0,-2-1-3 0,-3 0-2 0,3 3-3 0,2-1 0 16,-2 0-1-16,-2-1 0 0,2 1-2 0,-3 0-1 15,3 2-1-15,-2-1-2 0,0 1-3 0,2-2-3 0,-2 2-3 0,4-2-2 16,-7 0-3-16,7 0-2 0,-6 0-4 0,6 0 0 0,-2 0-2 0,-2 0 0 15,1-2-2-15,3-1-1 0,-2 1-1 0,-2 0-2 0,2-1 1 16,4 0 0-16,-6 0 0 0,6-2 0 0,-7 0 1 0,7-1 0 0,-4 1 2 16,-2 1 0-16,6-5-1 0,-4 2 0 0,4 1-2 0,-2-2-2 15,-2-2-2-15,4 0-3 0,0 0-3 0,0-2-6 0,-2-1-6 16,2 1-6-16,-4-3-6 0,4 2-8 0,0-3-9 0,0 1-8 0,0-1-10 16,-5 0-12-16,5-3-14 0,0 2-16 0,0-1-19 0,0-2-25 0,0 0-30 15,0 0-47-15,0 0-54 0,0 0-61 0,0 0-62 0,0 0-66 16,0-5-66-16,0 2-31 0,0-3-10 0</inkml:trace>
  <inkml:trace contextRef="#ctx0" brushRef="#br0" timeOffset="198217.37">18575 10789 283 0,'0'0'393'0,"0"0"-92"0,0 0-65 0,0 0-51 0,0 0-32 16,0 0-21-16,0 0-15 0,-2 0-9 0,-2 1-11 0,4-1-7 0,0 2-7 15,-4-1-7-15,4-1-6 0,-2 4-6 0,-2-3-6 0,4 1-4 16,-7 2-3-16,7 1-5 0,-4-1-2 0,-2 1-2 0,0 4-4 0,2-1-3 16,-2 2-3-16,-5 0 0 0,5 4-3 0,-4-3 2 0,3 2-2 15,-7 2 1-15,6 1 1 0,-3-1-1 0,-3-1-2 0,2 1-3 0,1 1-3 16,-1-3-1-16,-3 4-3 0,3-3-3 0,-3 0-2 0,3 0-2 15,-2-2-2-15,1 0-2 0,-1 2-2 0,1-3-1 0,3 3-2 16,-2-4-1-16,1 0-1 0,-3-2 0 0,5 0-1 0,1 0 2 0,-4 1-2 16,6-1 1-16,-3-3-1 0,1 2-1 0,0-1-1 0,2-2 1 15,4 1 0-15,-3-2-2 0,1 1 1 0,-2-1 0 0,4-2-3 16,-2 3-1-16,4-2-1 0,0-1-1 0,0-1 0 0,0 0-1 0,0 0 0 16,0 0-1-16,0 0-1 0,0 0-2 0,0 0 1 0,0 0 0 15,4-1 2-15,-2-1 2 0,-2 2 2 0,6-2 5 0,-6 0 3 0,4 2 4 16,3-1 2-16,-1-1 5 0,-2 2 2 0,2-1 3 0,0-1 2 15,5 0 4-15,-1-1 0 0,-4 1 2 0,5 0-1 0,-1 1-1 16,0 1-1-16,3-2-2 0,-3 0-2 0,0 2-2 0,3-1-3 0,1-1 0 16,-1 2-3-16,1 0-2 0,-2 0-3 0,3 0 0 0,-3 0-1 15,5 0 0-15,-3 0-1 0,-1 0-1 0,3 0 1 0,-1 0-1 16,-3 0 0-16,3 0-1 0,-3 0-2 0,0 0-2 0,3 0-4 0,-3 0-3 16,-1-1-5-16,-1 1-5 0,2-2-6 0,-1 2-8 0,-3 0-7 0,-2-2-12 15,0 2-10-15,1-1-11 0,-1 1-14 0,-2 0-16 0,2-2-16 16,-2 0-21-16,-2 2-22 0,2-2-27 0,-4 2-30 0,5-1-36 0,-5 1-41 15,2-2-46-15,-2 0-51 0,0 1-52 0</inkml:trace>
  <inkml:trace contextRef="#ctx0" brushRef="#br0" timeOffset="198510.44">18672 10859 207 0,'0'0'410'0,"0"0"-77"0,0 0-65 0,0 0-59 0,0 0-37 15,0 1-27-15,-4 1-19 0,4 1-12 0,-2 1-13 0,-2 0-12 16,4 2-9-16,-2 0-8 0,-2 1-3 0,4 2-3 0,-4 0-2 0,2 2-1 16,-3 1 0-16,1 2 0 0,2 1-1 0,-2 0-2 0,2 3-4 15,-2-1-4-15,0 1-6 0,2 0-6 0,-2 2-5 0,-3 2-4 16,3 0-6-16,2 1-4 0,-2-1-4 0,-2 1-4 0,2 0-2 0,-3 1-3 15,3-1-4-15,-2 2-4 0,0-3-7 0,2-1-8 0,-2 3-10 16,4-1-11-16,-7-3-16 0,7 2-18 0,-6-2-26 0,6 0-29 0,-4-2-45 16,-3 1-51-16,7-1-56 0,-4-1-58 0,2 0-68 0,-2-1-72 15,2-1-33-15</inkml:trace>
  <inkml:trace contextRef="#ctx0" brushRef="#br0" timeOffset="200109.87">18939 12442 310 0,'0'-3'228'0,"-4"1"-67"0,2 2-48 15,-2-2-22-15,4 0-8 0,-2 2 2 0,-3-1 5 0,5-1 3 16,0 2 1-16,0 0 1 0,0-2-3 0,0 2-1 0,0 0-1 0,-4-1-1 16,4 1-1-16,0 0-3 0,0 0-2 0,0 0-7 0,-2 0-7 15,-2 0-7-15,4 0-6 0,0 0-6 0,-4 0-3 0,2 0-6 0,2 0-3 16,-4 0-3-16,4 0-1 0,-2 0-2 0,-2 0-2 0,4 0-1 16,-5 0-1-16,3 0 3 0,-2 1 4 0,2 1 1 0,-2-2 1 15,0 2 2-15,2-1 0 0,-2-1 1 0,2 2 0 0,-3 0 1 0,1 0-1 16,2 1 0-16,-2 0-1 0,0 0-2 0,-2 1 0 0,0 1-1 0,1 0-1 15,-1 1-1-15,4 1-1 0,-6 2-2 0,2-1 1 0,0 2-1 16,-1 2 1-16,-1-1-1 0,2 3 1 0,0-1-1 0,-5 2 1 16,5 1-2-16,0 1 0 0,-4 2 1 0,5 1-1 0,-5-2 2 0,4 2-1 15,0 1-1-15,2-1 2 0,-5 0-2 0,1 0 0 0,2 0-2 16,2 0 0-16,-2 2-1 0,3-4 0 0,-1 2-1 0,0-1 0 0,-2 1-3 16,4-4-3-16,-2 4-2 0,0-1-2 0,4-3-1 0,-2 1-3 15,2 0-2-15,-5 0-1 0,5-1-2 0,0-3-1 0,0 3-1 0,0-3 0 16,0 0-2-16,0 0 1 0,0-1-1 0,0 0-1 0,0 0 0 15,5-2 1-15,-5 0-1 0,2-2-2 0,-2 2 0 0,0-2 1 0,0 1 0 16,4-1 1-16,-4-3 1 0,4 2-2 0,-2-3 0 16,-2 3 1-16,4-1 0 0,-2-3 1 0,2 1-1 0,0 0 0 0,-1-1 2 15,1 1-1-15,-2-3 1 0,2 3 2 0,2-3 1 0,-2 1 0 0,2-1-1 16,5 1 2-16,-5-2 0 0,0 0-1 0,4 0 0 0,-3 0-1 16,3-2 0-16,0 1 0 0,1-1-2 0,-1 1-1 0,2-3 0 15,-1 1-4-15,3-2-1 0,-1 1 1 0,-1 0 1 0,2-1-1 0,-1-1 2 16,3 1 0-16,-1-1 1 0,1-1 0 0,-3 0 0 0,3 3 1 15,-1-5 2-15,1 1 1 0,-3 1 0 0,1-1 2 0,-1 1 0 0,-3-1 1 16,4 1 0-16,-5-1-1 0,1 1 1 0,0 1 1 0,1-3 0 16,-5 2 0-16,0 0-1 0,4-2 1 0,-3 1 1 0,-3-1 0 15,2 1 0-15,-2 0-1 0,2-1 0 0,-2-1 2 0,-1 0-2 16,1 2-1-16,-4-2-1 0,4 0-2 0,-2 0-1 0,-2-2-1 0,0 2 0 16,-2 0-1-16,2-1-2 0,-4 0 0 0,4 0-1 0,-4 1 0 0,1-2-2 15,-1 4-1-15,-2-2-2 0,2 0 0 0,-2 2-1 0,2-1-1 16,-3 1-2-16,1 1-2 0,2 0-1 0,-4 3-3 0,0-1-1 0,-1 1-2 15,1-1-1-15,-2 2-1 0,1 1-2 0,-1 1 0 0,0-1-1 16,-1 0 2-16,1 2 1 0,0 2 1 0,-3 0 2 0,3-1 1 16,-2 2 1-16,1 2 3 0,1 1 2 0,-2-1 1 0,1 1 1 15,1 3 2-15,0-3 3 0,-1 2 1 0,1 3 2 0,-3-3 0 0,7 4 0 16,-2-2-1-16,-4 0 2 0,7 1 0 0,-3 2 0 0,0-1 0 0,2 0 1 16,4-1 0-16,-7 2-1 0,7-2-2 0,-2 1-4 0,0-1-3 15,2 1-6-15,-2 0-8 0,2-1-9 0,2 1-10 0,-4 0-12 0,4-1-12 16,0 1-16-16,0-2-17 0,0 2-20 0,0-3-21 0,0 2-26 15,4-3-26-15,-4 0-32 0,2 2-33 0,-2-3-32 0,4 1-31 0,-2-1-37 16,2-2-44-16,2-2-50 0,-1 0-54 0</inkml:trace>
  <inkml:trace contextRef="#ctx0" brushRef="#br0" timeOffset="200800.41">19075 12400 122 0,'-6'-3'464'0,"2"3"-82"15,2-2-122-15,-2 0-73 0,0 2-45 0,-2-1-27 0,-1 1-13 0,3-2-12 16,-2 1-7-16,4 1-8 0,-6 0-6 0,1 0-6 0,3 0-6 16,-2 0-5-16,0 1-2 0,2 1-4 0,-2-1-2 0,-5 3-2 0,5-1-1 15,-4 1-3-15,3 1-1 0,-3-1-2 0,4 3-1 0,-4 0-2 16,-1 3 0-16,1-2-1 0,2 2 2 0,-3 0 0 0,1 2-1 0,0-1 2 16,-1 5 1-16,1-1 0 0,-2 1 0 0,1-1-2 0,5 2-1 15,-4 1-2-15,-1 0 1 0,1 2-1 0,4-1 2 0,-4 1-1 16,3 1 1-16,-3-1 0 0,4 0 1 0,0 0-1 0,-1 1 1 0,-1 0 0 15,2-1-1-15,4 1 0 0,-2-1-1 0,0-1-1 0,-3 1-3 16,5 0-3-16,-2-1 0 0,0 1-3 0,4-2-2 0,0 1-2 16,-2-3-1-16,2 2-2 0,0-1-2 0,0-1-2 0,0 3-2 0,2-4 0 15,-2 2 0-15,0-2-2 0,0-1 1 0,4 1-1 0,-4-1-1 16,4-1 0-16,-2 2-2 0,-2-2 0 0,7 0-1 0,-7-2-1 0,4 1 0 16,0-1 0-16,-2-1 0 0,2 0-1 0,-2 0 0 0,2-1-1 15,2-3 1-15,-1 2-1 0,-3-1 0 0,2-2 0 0,2 2 0 0,2-4 0 16,-6 3 2-16,5-3 0 0,1 0 0 0,-2-2 0 0,0-1 0 15,0 2 0-15,5-2 0 0,-5 0 1 0,4-2-1 0,1 1 0 16,-1-1 1-16,2-1 0 0,-1 0 1 0,-1-1-1 0,7-1 1 16,-7 0 1-16,6 0-1 0,-3 0 0 0,1 0 2 0,-1-1-1 0,3-1 2 15,1 2 1-15,-3-2-1 0,-1 0 1 0,3 1 0 0,-1-2 0 16,-3 1-1-16,3-1 1 0,-3 1 1 0,-2-2 0 0,7 3 1 0,-7-1-1 16,3-1 1-16,-3 1 0 0,0-3-1 0,1 2 1 0,-5-1 1 0,4 0 2 15,0-2 2-15,-3 3-1 0,-1-4 1 0,0 1-2 0,-2-1-2 16,2-1-1-16,-2 2 0 0,1-5-1 0,-3 3-2 0,-2-2-3 15,0 0-2-15,0-2-2 0,-2 2-2 0,-3-2-4 0,1 2-3 0,-2-1-3 16,2 1-1-16,-4 0-2 0,-1 1-1 0,-3 1-2 0,2 2-3 16,-3-1-3-16,-1 2-1 0,-3 1-1 0,1 1-1 0,-1 4-1 0,1 0-2 15,-5 2 0-15,5 2-2 0,-7 2-5 0,2 2-6 0,3 2-13 16,-7 2-18-16,2 2-19 0,2 2-22 0,-1 3-31 0,1 0-36 16,-2 2-45-16,0 3-52 0,3 1-84 0,-3 1-99 0,2-1-52 15,5 3-29-15</inkml:trace>
  <inkml:trace contextRef="#ctx0" brushRef="#br0" timeOffset="211100.95">18461 12559 65 0,'-2'0'385'0,"-2"-2"-93"0,4 1-66 0,-2 1-54 0,-2 0-31 0,4 0-21 16,-4 0-14-16,4 0-14 0,0 1-12 0,-2 1-12 0,-2-1-11 16,4 2-9-16,-2 1-6 0,-2 1-5 0,4 2-3 0,-5 1-3 0,3 2-1 15,-2 0-2-15,0 3-1 0,2 1-1 0,-2 2-2 0,-2 1 0 16,2 1 0-16,-3 0 0 0,1 1 0 0,0 1-3 0,-2 2 0 0,1-2-2 15,5-2-1-15,-6 2 0 0,6-2-1 0,-4 0 0 0,-2 1-2 16,5-3-1-16,-1 1-4 0,-2-2-1 0,2 1-2 0,4-5-3 0,-2 1-2 16,-2-1-2-16,4-2-2 0,-4-1-3 0,4 0-3 0,0-1-2 15,0-2-2-15,0 0 0 0,0-2 0 0,4-1 0 0,-4 0 2 16,6-2 2-16,-2 0 2 0,0 0 1 0,-2-4 2 0,5 1 0 0,3 0 2 16,-4-4 2-16,4 0 2 0,1-1 0 0,-5 0 0 0,8-4 1 0,-3 1-1 15,-3-2-2-15,7-2-2 0,-5 2-2 0,0-2-3 16,-2-1-1-16,3 0 1 0,-1 0-1 0,0-3 2 0,-3 3 2 0,-1-1 2 15,2 1 0-15,-6-1 2 0,4 0 1 0,-1 2 3 0,-1 2 3 16,-2 1 3-16,2 2 2 0,-4 2 3 0,0 2 1 0,2-2 1 0,-2 4 0 16,-2 0-1-16,2 3-4 0,0 1-1 0,-4 0-3 0,-2 3-4 15,1 2-1-15,3 2-2 0,-2 1-1 0,-2 2-2 0,0 3 0 0,-5 1-2 16,7 2 1-16,-6 1 0 0,4 1 0 0,0 2 2 0,-1 1 2 16,1-1 2-16,-2-1 3 0,2 1 2 0,0 0 1 0,1 2 0 0,3-2-2 15,-2-2-2-15,0 1-2 0,2-1 0 0,2 0-2 0,-4-3-2 16,4 0-2-16,0-1-2 0,4-1 0 0,-2-2-2 0,-2 0 0 0,4-3-2 15,0 0-1-15,-2-1 1 0,7-2 1 0,-7 0 1 0,8-2 1 16,-4-3 0-16,0 0 2 0,5 0 1 0,-5-3 1 0,4-1-1 16,-1-1 2-16,-1-1 0 0,2-1 2 0,-4-3-2 0,5-2 0 0,-1 1-2 15,-4-2 1-15,3-1-1 0,-3 1-1 0,0-4-2 0,-2 1 0 16,2-1-1-16,-4-2-1 0,2 1-1 0,1-2-1 0,-3 0 3 0,-2 0 0 16,0 0 3-16,0 0 0 0,0 0 4 0,0 0 2 0,0 4 2 15,0-3 5-15,-2 4 2 0,-3 2 0 0,5 1 0 0,-4 2 1 0,2 2-1 16,-2 2 1-16,-2 2-3 0,2 2-2 0,-2 2-3 0,4 0-1 15,-7 4-2-15,3 1 0 0,0 3-1 0,-4 2-2 0,5 1-1 16,-3 3 1-16,0 3 1 0,2-1 1 0,-1 3 2 0,-3-2 2 0,6 1 1 16,-2 2 2-16,0-2 1 0,1 0 3 0,-1-1-2 0,4 1-2 15,-2-1-2-15,0-2-1 0,4 0-3 0,-2-2-2 0,-2-1-2 16,4 1-2-16,0-5 0 0,4 3-3 0,-2-5 0 0,-2 1 0 0,4-2 1 16,-4-2 0-16,6 1 2 0,-2-1 0 0,-2-3 1 0,7-2 1 0,-3 1 2 15,0-4 1-15,4 0 2 0,-3-2 1 0,3-1-1 0,0-4 0 16,1 0 0-16,-3-3-3 0,2 2-3 0,1-4-1 0,-1 0-2 15,0-1 0-15,-4-2-2 0,5 0 2 0,-5 0 2 0,-2-2 0 0,-2 1 2 16,2-1 1-16,0 2 4 0,-4 0 4 0,0-1 5 0,0 2 5 16,0 1 6-16,-4 1 4 0,4 2 4 0,-4 2 4 0,4 1-2 0,-2 4-4 15,-2 1-3-15,-2 2-5 0,2 5-2 0,2 2-3 0,-7 3-2 16,3 2-5-16,0 3-3 0,0 5-3 0,0 2-3 0,-3 3-4 16,-1-1 0-16,2 5-1 0,-1 2 2 0,1 1 4 0,0-1 3 0,2 3 3 15,-1 1 2-15,-3-2 1 0,6 0 2 0,-2-1 0 0,4 0 0 16,-2-1-3-16,-1 1-3 0,3-3-4 0,-2 0-3 0,4-2-5 0,0 0-4 15,-2-2-3-15,2-2-6 0,0-1-5 0,2-2-5 0,-2-1-6 16,0-2-6-16,4-1-2 0,-2-2-5 0,-2-2 0 0,5 0 0 16,-5-6-2-16,6 1-1 0,-6-2-1 0,6-2-2 0,-2-2-4 0,2-3-1 15,-2-2-3-15,1 0-1 0,1-5 0 0,-4 1-1 0,2-4-2 16,2 1-1-16,-2-4-2 0,-2 0-1 0,3-2 2 0,-1 2-1 0,-2-4 1 16,-2 1 2-16,0 2 4 0,4-1 5 0,-4 0 3 0,0 4 3 15,-4 0 3-15,4 1-1 0,0 4-2 0,-2 1 0 0,-2 4 4 16,-1 3 2-16,5 3 3 0,-6 4-3 0,4 3-5 0,-2 3-12 0,0 5-13 15,-2 2-18-15,-1 5-19 0,3 3-22 0,-6 6-25 0</inkml:trace>
  <inkml:trace contextRef="#ctx0" brushRef="#br0" timeOffset="-213766.25">4072 5890 221 0,'0'0'275'0,"-4"2"-41"0,4 0-25 0,-2-2-16 0,2 0-14 16,0 0-12-16,0 0-16 0,0 0-20 0,0 0-18 0,0 0-21 16,0 0-18-16,0 0-16 0,0 0-13 0,0 0-12 0,0 0-9 0,0 0-8 15,0 0-6-15,0 0-5 0,0 0-2 0,0 0-2 0,0 0-3 16,0 0-2-16,0 0-6 0,2 2-9 0,-2-1-15 0,4-1-14 0,-4 2-22 15,4-2-23-15,-4 0-32 0,2 1-37 0,3 1-33 0,1-2-32 16,-2 1-69-16,-2 1-90 0,2-2-45 0</inkml:trace>
  <inkml:trace contextRef="#ctx0" brushRef="#br0" timeOffset="-213064.86">7132 7805 19 0,'0'0'74'0,"0"0"-22"0,0 0-15 0,0 0-9 0,0 0-7 16,0 0-11-16,0 0-11 0,0 0-13 0,0 0-16 0,0 0-17 0,0 0-18 15</inkml:trace>
  <inkml:trace contextRef="#ctx0" brushRef="#br0" timeOffset="-212431.46">9443 9200 298 0,'2'0'312'0,"2"0"-112"16,-4 0-150-16,0 0-80 0,0 0-49 0,0 0-32 0,0 0-25 15,0 0-24-15,0 0-22 0</inkml:trace>
  <inkml:trace contextRef="#ctx0" brushRef="#br0" timeOffset="-211724.94">9013 6082 51 0,'0'0'327'0,"0"0"-115"0,0 0-76 0,0 0-56 0,0 0-28 0,0 0-12 16,0 1-4-16,0-1-3 0,0 2-5 0,0-2-4 0,0 2-7 16,0-2-8-16,0 0-12 0,0 0-12 0,0 0-21 0,0 0-23 15,0 0-29-15,0 0-32 0,0 0-40 0,0 0-44 0,0 5-65 0</inkml:trace>
  <inkml:trace contextRef="#ctx0" brushRef="#br0" timeOffset="-183810.25">21345 10567 238 0,'0'-5'586'0,"0"2"5"0,4-1-37 16,-4 1-53-16,2-1-114 0,-2 1-142 0,0 1-76 15,0-1-45-15,4 2-22 0,-4-1-10 0,0 2-7 0,0-1-8 0,5 1-7 16,-5-2-8-16,0 2-5 0,0 0-1 0,0 0-5 0,0 0 0 0,0 0-3 16,0 0 0-16,0 0-5 0,0 0-3 0,0 0-5 0,0 0-6 15,0 2-5-15,-5-2-8 0,5 1-3 0,-4-1-6 0,4 2-4 16,-2-1-4-16,-2 2-4 0,4-1-1 0,-6 0-1 0,6 1 1 0,-4 1 3 16,-2 1 4-16,3-1 2 0,-1 1 5 0,-2 2 3 0,0 1 5 15,-2 1 2-15,1 1 2 0,1 0 2 0,-4 1 1 0,4 3 2 0,-5 0 1 16,5-2 0-16,-4 3-1 0,0 1-3 0,-1 0-2 15,5-1-3-15,-4 2-2 0,3 1-3 0,-3-1-2 0,4-1-1 0,-4 1-1 0,3 0-2 16,-3 0 0-16,6-2-2 0,-4 1 1 0,-1-1-3 0,3-1 0 16,2-1-1-16,-2 0-2 0,0 1 0 0,2-3 0 0,-3-1 0 0,5 2 0 15,-2-4-1-15,0 2 1 0,4-1 0 0,-2-3-1 0,2 1 0 16,-4-2-1-16,4 1 1 0,0-2-1 0,0 0 1 0,0-1-2 16,0-2 1-16,4 2-2 0,-4-3 1 0,2 2-1 0,-2 0 4 15,4-2 3-15,2 0 4 0,-2 0 3 0,3 0 2 0,-1 0 3 0,0 0 0 16,4-2 2-16,1 0 0 0,3 2 1 0,-1-1 1 0,3-1 1 15,1 1 0-15,-1-1-1 0,1 1-2 0,3-3-5 0,-3 2-3 16,6 0-2-16,-3-1-3 0,3 1-1 0,-2 1-1 0,1 1-2 0,-1-2 1 16,0 1 0-16,-3 1-1 0,3 0 0 0,-4 0-1 0,-1 0-4 15,1 0-4-15,-1 0-5 0,-5 1-7 0,5 1-12 0,-6-2-13 0,1 1-16 16,-5 1-20-16,4-2-25 0,-3 2-29 0,-3-1-29 0,-2-1-35 16,2 2-38-16,-2 0-43 0,-2-2-50 0,0 0-48 0,0 0-47 0,0 0-62 15,-2 4-71-15,-2-3-30 0,2 1-6 0</inkml:trace>
  <inkml:trace contextRef="#ctx0" brushRef="#br0" timeOffset="-183441.17">21455 10594 478 0,'0'-2'546'0,"-2"0"2"0,-3-1-98 0,5 3-147 16,-2-2-89-16,2 0-59 0,0 2-36 0,0 0-27 0,0 0-15 15,0 0-11-15,0 0-9 0,0 0-10 0,0 0-9 0,0 0-5 16,-4 0-5-16,4 2-2 0,0 0 0 0,0 0 1 0,-4 1 1 16,4 0 0-16,0 2-1 0,-2 2-2 0,-2 1-1 0,4 0 1 0,-6 4 1 15,6 0 1-15,-4 3 3 0,-3 1 4 0,5 3 2 0,-2-1 2 0,-2 2 3 16,2 2-1-16,-2-1 0 0,-1 3-2 0,-1-2 0 15,2-1 0-15,0 3-2 0,2-1-2 0,-7-2-2 0,5 1-3 0,0 0-3 16,0 0-3-16,-5-2-1 0,7 0-4 0,-2 0-2 0,0-2-4 0,0 0-3 16,-3-1-3-16,3 0-3 0,0-1-4 0,2 1-4 0,-2-4-5 15,-1 3-7-15,3-4-6 0,2 2-12 0,-2-2-12 0,-2-3-14 0,2 2-16 16,2-3-18-16,-2 0-21 0,-1 1-28 0,3-3-29 0,-2-1-43 16,4-1-48-16,-2 1-42 0,2-2-40 0,-4 0-72 0,4-3-82 0,0 0-38 15,0 0-14-15</inkml:trace>
  <inkml:trace contextRef="#ctx0" brushRef="#br0" timeOffset="-183014.63">21878 10500 243 0,'5'-6'543'0,"-3"0"-4"0,-2 2-12 16,0-1-101-16,0 1-150 0,4 1-79 0,-4-1-45 0,0 1-28 0,0 2-18 15,0 1-14-15,0 0-10 0,0 0-11 0,0 0-13 0,0 0-9 16,0 0-11-16,0 0-8 0,0 0-6 0,-4 1-5 0,4 1-2 0,-2-1-3 16,-3 3-2-16,3 1-2 0,-2 0-2 0,0 1-1 0,2 3-1 0,-2 1 0 15,-2 0 0-15,2 1 0 0,-3 3 3 0,1-1 2 0,2 2 2 16,-2 0 2-16,2 2-2 0,-5 0 0 0,1-1-3 0,2 1-1 15,0 2-1-15,2-1-3 0,-3 0 0 0,5-1-2 0,-6-1-1 16,2 1 1-16,2 1-2 0,2-3 0 0,-2 1-1 0,-3-2-1 0,3-1 0 16,4 3-1-16,-2-3 1 0,-2-2 0 0,4 1 1 0,0-2 1 0,0 0 0 15,0-2 1-15,0 3-1 0,0-3 1 0,4-1 1 0,-2-1 2 16,2 1 2-16,3-2 2 0,-3 2 1 0,2-4 3 0,0 2 4 16,4-2 1-16,1 1 0 0,-1-1 1 0,0-1 1 0,3-1-3 15,-3 1-2-15,3-1-7 0,3-1-8 0,-1 0-10 0,-3-1-12 0,4-1-11 16,1 2-14-16,-3-1-17 0,-1-1-20 0,3 0-22 0,-5-1-21 15,5 1-29-15,-5-1-34 0,3-1-52 0,-1 1-61 0,-3 0-83 0,0 0-92 16,-4-3-47-16,1 3-24 0,-1-2-7 0</inkml:trace>
  <inkml:trace contextRef="#ctx0" brushRef="#br0" timeOffset="-182716.57">21947 10663 318 0,'0'-1'521'16,"-5"-1"-3"-16,5 0-80 0,0 2-124 0,0 0-89 0,0 0-73 0,0 2-41 15,0 0-25-15,0 1-12 0,0 3-4 0,0-2-3 0,0 3 0 16,5 0 1-16,-5 2 3 0,2 0 4 0,-2 2 4 0,0 1 4 16,0 0 5-16,0 1-1 0,0 1-5 0,0-1-7 0,0 2-6 0,0-2-8 15,0 1-8-15,0 1-8 0,0-1-6 0,-2 2-5 0,2-3-7 16,-5 0-4-16,5 0-4 0,0 3-3 0,0-3-5 0,-4 2-2 0,4-2-2 15,-2 1-1-15,-2-1-3 0,4-1-4 0,-4 1-3 0,4 0-8 16,-2 0-6-16,-2 0-10 0,2-2-10 0,-2 1-13 0,-1-1-13 0,3 1-15 16,-2 0-17-16,-2-3-17 0,2 3-16 0,2-4-22 0,-2 3-23 15,0-2-29-15,-3 0-31 0,5-1-34 0,-2 1-34 0,0-1-50 0,-2-2-57 16,4 1-46-16,-2 0-41 0</inkml:trace>
  <inkml:trace contextRef="#ctx0" brushRef="#br0" timeOffset="-182069.76">20956 11568 410 0,'-4'-1'403'0,"4"1"-82"16,0 0-83-16,0 0-82 0,0 0-46 0,0 0-32 0,0 0-15 0,0-2-9 15,4 0-5-15,-1 2-4 0,-3-1-3 0,6-1 1 0,-2 2 2 16,2-1 2-16,-2 1 4 0,7-2 4 0,-1 1 3 0,-2 1 1 16,7-2 2-16,-3 0 0 0,2 2-1 0,3-2 0 0,0 0-3 0,-1 2-1 15,7-1-5-15,-2 1-2 0,1-2-3 0,1 0-3 0,4 1-3 16,0-1-3-16,0-1-2 0,-1 3 0 0,5-1 0 0,-2-3-1 0,2 4-2 16,-2-4-1-16,4 3-3 0,1-1-1 0,-3 2-1 0,2-3-2 15,0 1 1-15,0 1-1 0,-2-1 0 0,-2-1 2 0,4 1-1 16,-2 0-2-16,2-1-2 0,-2 0-2 0,-2-1-2 0,-2 1-1 0,2 1-2 15,2-1 0-15,-9-1-3 0,5 1-1 0,-4 2-1 0,4-3-1 16,-6 3-1-16,1-1-2 0,-5 0-1 0,3-1-1 0,-3 1-1 16,-3 0 0-16,-1-1-2 0,1 2-2 0,-5-1-1 0,1 0-4 0,0 2-6 15,-4-1-7-15,1-1-12 0,-3 2-11 0,2-2-15 0,-2 0-20 16,0 2-22-16,-2 0-27 0,-2 0-35 0,0 0-39 0,0 0-57 0,0 0-64 16,-6 0-77-16,2 0-85 0,-2 0-40 0,-5 2-18 0</inkml:trace>
  <inkml:trace contextRef="#ctx0" brushRef="#br0" timeOffset="-181408.47">21182 12063 271 0,'0'-4'523'0,"0"1"1"0,0 1-83 0,0 0-126 0,0 2-87 15,0 0-67-15,0 0-45 0,0 0-33 0,0 0-24 0,0 0-20 16,0 0-14-16,0 0-14 0,0 4-7 0,-2-1-8 0,2-2 1 16,-4 4 1-16,4 0 3 0,0 1 6 0,-5 0 3 0,5 2 4 0,-2 1 4 15,-2-1 1-15,4 2 4 0,-2 0 4 0,-2 2 0 0,4-1 0 16,-4 1-1-16,-2 0-3 0,6 1-2 0,-6-2-4 0,6 3-4 0,-5-1-3 15,3-1-2-15,-2 1-3 0,0 1-2 0,2-1 0 0,-2 0-2 16,2-1-2-16,-2 1-1 0,0 1-1 0,4-3-3 0,-7 2-4 0,7-1-1 16,0-2-3-16,-2 0 0 0,2 0-1 0,0 0 0 0,0-2 1 15,0 1-2-15,2-1 0 0,-2-1 2 0,4 0 1 0,-1-3 3 16,1 3 1-16,0-3 6 0,2-1 7 0,-4 0 5 0,6-1 5 0,-1-1 1 16,-1-1 3-16,4 0 2 0,-4-1 0 0,5-1 1 0,-1 1 3 15,0-1 2-15,1-1 1 0,-3-1 3 0,2-1 5 0,-4 0 2 0,5-1 0 16,-1 0 1-16,0-2 1 0,-3 0 0 0,3 0 3 0,-4-1-1 15,0 1 2-15,3-4 0 0,-7 2-2 0,2-2-1 0,2 3-2 16,-2-3-4-16,-2 2-5 0,-2 0-3 0,0 0-2 0,0 0-4 0,0 2-2 16,-2-1-2-16,-2 1-4 0,2 3 0 0,-6-2 0 0,1 1-2 15,3 1 0-15,-4 1-1 0,0-1-2 0,2 2-4 0,-5 0-2 0,3 1-4 16,-2 0-3-16,1 2-2 0,-3 0-2 0,2 0-3 0,-1 0-5 16,1 2-9-16,-2 0-9 0,1-1-12 0,-1 1-10 0,2 1-14 15,-1 0-15-15,1 1-17 0,0-1-19 0,-3 1-22 0,7 0-26 0,-2 2-32 16,1-3-33-16,1 0-36 0,2 2-39 0,2-2-51 0,-2 3-60 15,4-3-41-15,0 0-32 0</inkml:trace>
  <inkml:trace contextRef="#ctx0" brushRef="#br0" timeOffset="-180947.97">21585 12052 106 0,'0'-4'516'0,"0"3"-25"16,0 1-38-16,0 0-93 0,0 0-121 0,0 0-71 0,0 0-50 0,0 0-28 15,0 0-17-15,0 0-12 0,0 1-11 0,0 3-6 0,-2 1-4 16,-2-2-3-16,4 4 1 0,-2-2 1 0,-3 3 2 0,5 0 1 0,-4 3 1 16,4-2 2-16,-2 2 2 0,-2 0-2 0,0-1-4 0,2 2-5 15,-2-1-5-15,2 1-6 0,-2 0-5 0,-1-1-6 0,5 2-4 0,-2-2-4 16,-2-1-3-16,4 0 0 0,-2 2-5 0,2-2 0 0,-4 0-2 15,4 0-3-15,0 0-1 0,0-2-1 0,4 0-1 0,-4-1 0 0,2 2 0 16,-2-5-2-16,6 3 1 0,-6 0-1 0,5-2-2 0,1-1 3 16,0 1 2-16,-2-1 2 0,2-1 3 0,3-1 2 0,-1 0 3 15,0-2 1-15,0 0 1 0,3 0 2 0,-1-4 0 0,0 3 3 0,3-3 4 16,-3-1 0-16,5 0 1 0,-3-1 1 0,-2-1-2 0,3 0 1 16,1-1 0-16,-3-1 1 0,1 2-1 0,-2-4 2 0,-3 1 2 0,3 0 2 15,-4 2 2-15,2-2 3 0,-6 0 1 0,5 1 0 0,-7 1 4 16,0 0-1-16,0 1-2 0,0 1-3 0,-7 0-1 0,5 1-3 15,-6 1-4-15,2 1 0 0,-4 1-4 0,-1 0-2 0,-1 2-3 0,1 0-3 16,-1 2-3-16,-2 0-3 0,1 1-3 0,-1 0 0 0,-3 2-1 16,1 0-1-16,3 0-1 0,-1 0-3 0,-3 1-6 0,1 1-8 15,3-2-8-15,-1 2-12 0,1 0-12 0,-1-1-14 0,2 1-14 0,1 0-19 16,1-1-21-16,0 1-26 0,1-2-30 0,1 0-35 0,2 0-38 16,2-2-38-16,2 3-37 0,-3-3-61 0,5-2-73 0,5 2-33 0</inkml:trace>
  <inkml:trace contextRef="#ctx0" brushRef="#br0" timeOffset="-179819.47">23042 11412 444 0,'0'0'549'15,"0"1"3"-15,0-1-87 0,0 0-133 0,0 0-89 0,0 0-68 16,0 0-35-16,0 0-23 0,0 2-14 0,4 0-9 0,-2-2-9 0,3 2-6 15,-1-2-4-15,2 0-3 0,0 0-1 0,0 0-1 0,0 0 0 16,3 0-2-16,-1 0 0 0,2 0-2 0,1 0-3 0,3-2-5 16,-1 2-9-16,-1-2-6 0,-2 0-7 0,5 1-7 0,-3-1-10 0,3 0-10 15,-3-1-16-15,-2 2-15 0,3-1-20 0,1 1-20 0,-3-3-22 16,-1 0-25-16,-2 3-27 0,3-2-28 0,-1-1-42 0,-4 1-47 16,2 1-58-16,-1-1-61 0,-5-1-75 0,2 1-82 0,0 2-34 0,-4 1-12 15</inkml:trace>
  <inkml:trace contextRef="#ctx0" brushRef="#br0" timeOffset="-179611.22">23042 11257 108 0,'4'0'484'0,"-2"-2"1"0,3 1-85 0,1 1-129 0,0-2-75 16,2 0-51-16,0 2-26 0,3-3-14 0,-1 1-13 0,7 1-10 0,-7-1-10 15,7-2-9-15,-5 3-9 0,2-1-9 0,3 1-15 0,-5-3-16 16,3 4-24-16,-3-1-25 0,-1-1-36 0,3 2-43 0,-6 0-50 0,3 0-55 16,-1 0-59-16,0 0-62 0,1 0-64 0,-5 0-64 0,4 2-31 15</inkml:trace>
  <inkml:trace contextRef="#ctx0" brushRef="#br0" timeOffset="-178952.87">24169 11151 411 0,'6'-4'540'15,"-2"-1"5"-15,-4-2-93 0,4 2-139 0,-2 0-83 0,-2 0-54 16,4 0-28-16,-4-1-13 0,3 0-11 0,-3 0-9 0,0-1-8 0,0 0-7 16,0 3-6-16,-3-3-4 0,3 0-3 0,-4 1-5 0,2-1-4 15,-2 2-5-15,0-2-8 0,2 1-9 0,-2-1-8 0,-2 2-11 16,-1-1-9-16,-1 0-9 0,2 1-8 0,0 0-8 0,-5 2-9 0,1 0-5 16,0 1-4-16,-3-2-3 0,3 4-1 0,-2-1 0 0,-3 1 0 15,5 1 0-15,-3 1-1 0,1 0 4 0,-3 1 0 0,3 1 1 0,-2 1 3 16,3-2 3-16,3 4 0 0,-6-2 1 0,3-1 0 0,1 3 0 15,4 0-1-15,-5-1 0 0,5-1-2 0,0 3 0 0,0-2-3 0,2 0-3 16,-1 1-3-16,-1-2-4 0,6 2-4 0,-2 0-4 0,-2-1-5 16,4 1-3-16,0-2-3 0,0 2-2 0,0-3-3 0,4 2-1 15,-2-3-2-15,2 2 0 0,-2 0 2 0,3-4 0 0,1 3 4 0,0 0 4 16,2-3 3-16,-2 2 3 0,5-3 0 0,-1 2 0 0,-2-2 0 16,3 0 2-16,-1 0 1 0,0-2 1 0,3 2 2 0,1-1 2 0,-3-1 1 15,1 1 3-15,-2-3-1 0,3 2 2 0,-3 0 2 0,-4 1 5 16,5-2 3-16,-1 1 7 0,-4 0 5 0,2-1 7 0,-1 1 5 15,-1 1 5-15,-2-1 4 0,-2-2 6 0,6 4 4 0,-6-1 5 16,2-1 3-16,-1 2 6 0,1-1 4 0,-4 1 4 0,4-2 4 0,-4 2 1 16,0 0 1-16,0 0-2 0,0 0-1 0,0 0-2 0,0 0-2 0,0 0-5 15,0 0-3-15,0 0-7 0,0 0-5 0,0 0-6 0,0 0-8 16,0 0-8-16,0 0-5 0,0 0-6 0,0 2-1 0,0-1-1 0,0 2 0 16,0 1 2-16,0-1 1 0,0 1 1 0,0 1 2 0,0-2 0 15,0 2 3-15,0 0 3 0,2 1 2 0,-2 1 5 0,0 2 2 16,0-3 1-16,0 3-1 0,0-3-3 0,0 2-1 0,0 3-3 0,0-3-2 15,0 0-2-15,0 0-1 0,0 1-2 0,0 1-1 0,0 0 0 16,0 0-2-16,0 0-2 0,0 0 1 0,-2-1 1 0,2-2-2 16,-4 2 0-16,4-1-5 0,0 0-6 0,0 1-10 0,-4-1-9 0,4-1-14 15,-3 0-15-15,-1-1-18 0,4 1-19 0,-2-2-28 0,2 0-33 16,-4 0-43-16,4 0-51 0,-4-2-56 0,4 2-59 0,0-2-71 16,0 1-76-16,0-4-32 0,0 4-10 0</inkml:trace>
  <inkml:trace contextRef="#ctx0" brushRef="#br0" timeOffset="-178443.91">24469 11079 182 0,'0'-4'550'0,"0"3"-1"0,0 1-3 0,0 0-91 16,0 0-135-16,0 0-100 0,0 0-81 0,0 0-49 0,0 0-35 15,-3 1-19-15,-1-1-12 0,4 4-7 0,-4-3-5 0,4 2-1 0,-2 1 0 16,-2-1 3-16,4 1 2 0,-2 1 5 0,-2-2 2 0,4 2 3 16,0 0 3-16,0-2 3 0,-4 2-1 0,4-2-1 0,0 3-6 15,-2-3-2-15,2 2-6 0,0 0-4 0,0-2-3 0,0 1-2 0,0-1-2 16,0 0-1-16,2 0-1 0,-2 1-1 0,4-3 1 0,-4 3-1 16,4 0 1-16,-2-1 2 0,2 0 0 0,-2 0 2 0,2-1 1 0,0 1 1 15,-1-1 1-15,3 0 2 0,-2 1 2 0,2-1 1 0,2-1 1 16,-1 2 1-16,-1-1 1 0,0 0 0 0,0-1 0 0,4 3 1 15,-3-2 3-15,3-1-1 0,-2 3 1 0,1-3-2 0,-1 1 0 0,0-1-2 16,0 3-1-16,3-2-2 0,-9-1-2 0,8 1-2 0,-4 1-1 16,0-1-2-16,-1 0-1 0,1-1-2 0,0 2-2 0,-2 1-2 0,2-1-1 15,-2-1 0-15,1 1 0 0,-3 1 1 0,2-1 0 0,-2 0 0 16,2 1 2-16,-4-1-1 0,0 0 1 0,4 1 1 0,-4-1 0 16,2 0 2-16,-2 1-1 0,0-1 2 0,0 0 0 0,0 0 0 0,-2 2-1 15,2-1 1-15,-4 1 0 0,4-2 0 0,-4 2 1 0,-2-2 1 16,4 3 2-16,-3-1 0 0,-1-2 0 0,-2 2 1 0,2-2-1 15,0 2 0-15,-1-1-1 0,-3-1 1 0,4 0 1 0,0 1-1 0,-5-1 0 16,3 0-1-16,-4 1-1 0,5-3-2 0,-3 1-1 0,4-1-4 16,-2 1-5-16,-1 0-4 0,1-2-3 0,2 0-7 0,0 0-8 0,0 0-8 15,-1 0-10-15,-1 0-11 0,2 0-12 0,2-2-15 0,-2 0-17 16,-1 1-20-16,3-1-22 0,2 1-30 0,-2-3-33 0,-2 1-46 16,2-2-56-16,2 0-69 0,-3 0-76 0,5 0-52 0,-4-2-38 0,4 1-13 15</inkml:trace>
  <inkml:trace contextRef="#ctx0" brushRef="#br0" timeOffset="-178171.85">24483 10975 129 0,'-4'-1'541'15,"4"-1"5"-15,0-2-59 0,0 4-88 0,0 0-87 0,0-1-87 16,0-1-50-16,0 2-30 0,4-1-15 0,-2 1-10 0,2-2-8 15,0 0-9-15,-2 2-4 0,5-1-4 0,1-1-2 0,-2 2-1 0,0-4 0 16,7 4 1-16,-3-1-4 0,0-3-4 0,5 4-4 0,-3-1-7 0,5-1-7 16,-3 1-11-16,3-1-7 0,-1 2-6 0,-3-2-7 0,3 1-5 15,1 1-7-15,-1-2-3 0,1 0-5 0,-7 2-3 0,7 0-4 16,-7 0-4-16,5 0-3 0,-7 0-8 0,2 0-8 0,0 0-7 0,1 2-15 16,-5 0-15-16,0-2-21 0,-2 1-24 0,3 1-29 0,-1-2-30 15,-2 3-43-15,0-1-50 0,-2-1-56 0,-2 3-59 0,4-3-86 0,0 3-97 16,-4-1-44-16,0 2-20 0,0-2-2 0</inkml:trace>
  <inkml:trace contextRef="#ctx0" brushRef="#br0" timeOffset="-177760.97">25500 11079 549 0,'0'-4'587'0,"0"3"6"0,0-1-72 0,0-2-113 0,0 4-90 16,0 0-78-16,0 0-48 0,0 0-31 0,0 0-21 0,0 0-18 15,0 0-10-15,0 0-12 0,0 0-8 0,0 0-9 0,0 0-6 16,0 0-6-16,-4 0-7 0,0 0-6 0,4 0-6 0,-2 0-9 0,-2 0-9 15,4 2-11-15,-5 0-6 0,5-2-5 0,-2 3-3 0,-2-1-2 16,4 1-2-16,-6 0-1 0,6 2 0 0,-6 1-1 0,2-1-1 0,-3 1 0 16,3 3 1-16,-2-3 0 0,2 4 2 0,-2-1 1 0,0-1 0 15,1 0 0-15,-1 2-3 0,0 2-1 0,0-2-1 0,0 1-3 0,-3 0 0 16,3-2-2-16,-4 3 1 0,4-2-1 0,2 0-1 0,-5 2 1 16,1-2-2-16,2 2 1 0,2-3 1 0,-3 0-1 0,1 1 1 0,0 0-1 15,2-2-1-15,-2 0-4 0,2 1-6 0,-3-1-6 0,5-1-8 16,-6 1-9-16,6-1-12 0,-2-2-13 0,0 2-17 0,2-3-18 15,-3 4-21-15,3-5-26 0,-2 1-30 0,0 0-36 0,4-1-50 0,-2 1-56 16,-2-1-76-16,4-1-83 0,-2 1-60 0,2-3-44 0,0 0-17 16</inkml:trace>
  <inkml:trace contextRef="#ctx0" brushRef="#br0" timeOffset="-177468.9">25111 11250 311 0,'0'0'423'0,"0"0"-97"0,-2 2-144 0,2-2-80 15,0 0-46-15,2 2-20 0,-2-2-7 0,0 1 1 0,5 1 1 0,-5-2 7 16,4 1 9-16,-2 1 8 0,6-2 9 0,-6 2 8 0,2 0 8 16,-2-2 4-16,2 1 3 0,3-1-3 0,-1 0-2 0,-2 0-3 15,2 0-5-15,-2 0-4 0,-2 0-6 0,2-1-2 0,3 1-4 0,-7-2 0 16,4 0-1-16,0 2-1 0,-2 0 0 0,-2-2-4 0,0 2 0 15,0 0-1-15,0 0-3 0,0 0-3 0,0 0-3 0,0 0-4 0,0 0-4 16,0 0-8-16,0 0-8 0,-2 0-13 0,-2 0-13 0,4 0-15 16,-4 0-17-16,2 0-14 0,-3 0-15 0,1 0-17 0,2 0-15 0,-2 0-22 15,2 2-22-15,-2-2-34 0,0 2-37 0,-2 0-38 0,4-2-38 16,-3 1-68-16,1 3-80 0,4-3-37 0</inkml:trace>
  <inkml:trace contextRef="#ctx0" brushRef="#br0" timeOffset="-177160.15">25459 11417 324 0,'0'0'246'0,"0"0"-57"0,0 4-34 0,0-4-14 16,4 1-5-16,-4 1-6 0,2-2-4 0,-2 1-5 0,4 1-6 0,-4-2-4 16,4 0-4-16,-2 0-3 0,2 0 1 0,-2 0-1 0,3 0-2 15,-1 0-2-15,-2 0-1 0,2 0-3 0,0 0-2 0,-2 0-2 16,-2 0 0-16,6-2-5 0,-6 1-2 0,4 1-7 0,-4-2-7 0,5 1-5 16,-5 1-9-16,0 0-6 0,0 0-10 0,0 0-12 0,0-4-13 15,0 2-19-15,-5 0-20 0,5 1-25 0,0-1-29 0,-4 0-35 0,-2 2-41 16,4-1-56-16,-2-1-67 0,-2 2-91 0,-3 0-103 0,1 0-56 15,0 0-32-15,-5 0-12 0</inkml:trace>
  <inkml:trace contextRef="#ctx0" brushRef="#br0" timeOffset="-170533.28">3605 9090 146 0,'-6'0'162'0,"0"0"3"0,2 0 3 0,-3 0 2 0,1 0-6 0,0 2-9 16,2-2-5-16,-2 2-5 0,1-1-7 0,-1-1-7 0,2 2-6 0,-2-1-7 15,2-1-7-15,2 2-7 0,-2 0-8 0,2-2-6 0,-3 1-9 16,5 1-7-16,-4-2-8 0,4 2-8 0,-2 0-7 0,2-2-9 0,0 0-7 16,0 0-7-16,0 0-8 0,0 0-5 0,0 0-6 0,0 0-4 0,0 0-3 15,0 3-3-15,0-1 0 0,2-1 2 0,2 1 2 0,-4 1 0 0,5 0 3 16,-3 1 3-16,2 1 2 0,2-2 2 0,-2 2 4 0,2-2 2 15,0 3 2-15,1-1 1 0,3-1 1 0,0 0 0 0,-3 1 0 16,7-2 0-16,-4 2 0 0,3-2 0 0,-3 3 1 0,7-3 0 0,-1 0 2 16,1-1 3-16,-1 1 2 0,7-1 3 0,-2-2 2 0,1 0 1 0,5 0 1 15,0 0 2-15,4-2-1 0,-2-1-1 0,8 0-2 0,0-1-1 0,-1-1-3 16,7 0-3-16,0 0-4 0,1-2-5 0,-1 2-4 0,5-1-5 16,1-3-4-16,1 3-4 0,0 0-4 0,-3-3-2 0,3 1-3 15,-3 1-3-15,3-2 0 0,-5 3-1 0,7-3 0 0,-6 3 1 0,1-2 1 16,3 1 0-16,-1 0 0 0,-1-1 1 0,-3 1 2 0,3-1 0 15,-3 1 2-15,3-1 1 0,-5-1 1 0,5 3 2 0,-3 0 0 0,3-2 0 16,-3 2 0-16,3 0-2 0,-3 0-1 0,3 1-2 16,2 0 0-16,-3 2-1 0,-1-2 0 0,1 0-3 0,3 3-1 0,-1-1-2 15,-1 0-3-15,-3-1-1 0,3 3 1 0,2-1 1 0,-3-2 2 0,3 3 2 16,-1-1 1-16,-1-1 2 0,1 1 1 0,1 1 3 0,0-1 3 16,1-2 2-16,-1 3 3 0,0-1 3 0,-1-1 1 0,5 0 4 0,0-1-1 15,-5 3-1-15,5-3 0 0,-4 2-2 0,3-1-1 0,-3 1-1 16,0-1-3-16,-1 2-1 0,-1-1-3 0,1 1-3 0,-1-3-2 0,-3 4 0 15,-1-2-1-15,-1 0 1 0,1 2 0 0,-5-1 2 0,2-1 0 16,-2 2 0-16,-1 0 0 0,-1 0 5 0,-2-2-1 0,2 2 2 16,-4 0 3-16,5 0 1 0,-5 0 2 0,0 0 1 0,0 0 1 0,0 0-1 15,2 0 0-15,-2 0-1 0,-4 0-1 0,4-1 0 0,-2 1-1 16,2 0 0-16,-6 0 0 0,6 0 1 0,-4 0 1 0,2 0 0 0,-2 0 0 16,2 0 0-16,-4 0-1 0,0 0 0 0,2 0-1 0,-2 1 0 15,-1 1 0-15,-3-2-1 0,4 2 0 0,-6-1-1 0,1-1 0 0,-1 2-4 16,2 0-1-16,-7-2-2 0,5 2-1 0,-4-2 0 0,-1 2-2 15,1-2 1-15,-1 1 1 0,1-1-2 0,-3 2 1 0,-1-1 0 16,3-1-1-16,-6 2 2 0,7-1 1 0,0-1 0 0,-3 2 0 0,-2-2 1 16,5 2-2-16,-3-1 0 0,-1-1 1 0,3 2 0 0,-1 0 0 0,-3-2 0 15,1 2 2-15,1-1 1 0,-1-1 0 0,1 2-1 0,3-2 2 16,-5 2-1-16,2-1 1 0,-1 2 2 0,1-1 2 0,-1 0 2 0,3-1 1 16,-5 3 1-16,5-2-1 0,-6-1 1 0,7 1 1 0,-5 0-2 15,3-1 1-15,-3-1-1 0,3 2 1 0,-3-1 1 0,-2-1-2 0,5 2-1 16,-7 0-1-16,7-2-2 0,-5 2 0 0,0-1 0 0,-1-1-1 15,1 0 1-15,4 0-1 0,-5 0 0 0,1 0-2 0,0 0 0 16,1-1-2-16,-1-1-2 0,2 2-3 0,-1-2-1 0,-5 0-2 16,4 2-2-16,1-1-1 0,-5-1-2 0,4 2 0 0,-4-1-3 0,3-1 1 15,-1 2-1-15,-4-2 1 0,2 2-2 0,-2 0-1 0,3 0 0 16,-1 0-1-16,-2 0 0 0,2 0-1 0,-2 0-2 0,-2 0-2 0,2 0-1 16,3 0-3-16,-7 0-4 0,6 0-5 0,-6 0-7 0,4 0-7 15,0 0-10-15,-2 0-11 0,-2-1-13 0,4-1-18 0,-4 2-18 0,0-2-26 16,2 0-30-16,-2 2-45 0,0 0-57 0,0 0-82 0,0 0-97 15,0 0-50-15,0-1-28 0</inkml:trace>
  <inkml:trace contextRef="#ctx0" brushRef="#br0" timeOffset="-169691.4">9639 4977 169 0,'0'0'315'0,"-4"2"-59"0,4-1-49 0,0 1-26 16,-2-1-15-16,2 1-9 0,-4 2-10 0,4 1-13 0,0 0-16 0,0 1-10 15,0 1-9-15,4 1-2 0,-4 3 1 0,2 0 1 0,-2 2 3 16,4 2 2-16,-4 2 0 0,6 1-2 0,-6 3-5 0,4 2-4 0,3 0-6 16,-3 2-1-16,-2 3-2 0,6 2-3 0,-6 2-5 0,4 3-7 15,3 0-6-15,-3 5-6 0,0-2-7 0,0 4-6 0,-2 1-7 0,2 2-5 16,1 2-7-16,1-1-3 0,-2 5-1 0,0-1-1 16,-2 1-4-16,3 3 0 0,-5-1 2 0,6 4 2 0,-6 0 4 0,2-1 2 0,2 1 3 15,-1 1 3-15,-3 0 0 0,2 1 3 0,-4-3 1 0,6 3 0 16,-6-3-3-16,6 1-2 0,-6-2-1 0,4 0-5 0,2-2-1 15,-1-1-5-15,-3-1-4 0,6 0-4 0,-2-5-3 0,-2 3-4 0,2-5-2 16,-3 4-4-16,1-4-1 0,2-1-1 0,-2 1-2 0,-2-2-1 0,2-2-1 16,2 1 2-16,-6-2-1 0,5-1 2 0,-5 0 3 0,0-1 1 15,0-2 2-15,0-2 1 0,0 1 3 0,0-2 2 0,0-1 2 16,0-1 1-16,0-2 1 0,0 1 1 0,0-3 3 0,0 1 0 0,0 0-2 16,0-3-1-16,-5 0 0 0,5 0-2 0,0-1 0 0,0-2-1 15,-2-1-1-15,2 2-1 0,-4-2-2 0,4-2 1 0,0 0-1 0,-4 1 0 16,2-1-1-16,2-1 0 0,-4-2-1 0,4 2-1 0,-2-1 0 15,-2-1-4-15,4 0 0 0,-4-1-2 0,4-1-3 0,-3 0-3 16,-1 1-3-16,4-3-3 0,0 2-5 0,-2-2-3 0,-2 0-6 0,4-2-5 16,0 0-4-16,-4 0-7 0,4 1-6 0,0-3-6 0,-2 1-8 15,2-2-6-15,-4 0-6 0,4 0-9 0,0-1-7 0,-4 0-9 16,4-1-9-16,-2 1-11 0,2-2-12 0,0 2-15 0,0-2-16 0,0 1-25 16,0-2-31-16,0-2-37 0,0 0-40 0,0 0-71 0,0 0-86 15,0 0-40-15,0 0-19 0</inkml:trace>
  <inkml:trace contextRef="#ctx0" brushRef="#br0" timeOffset="-167995.02">9955 5120 361 0,'-2'0'292'0,"-2"0"-54"0,0 0-33 0,2 0-16 15,-2 0-10-15,-2 0-8 0,1-2-8 0,-1 2-11 0,0-1-12 16,2 1-11-16,-6-3-8 0,3 1-8 0,1 0-5 0,-4-1-5 0,4 1-8 16,-5 1-7-16,1-3-7 0,4 1-7 0,-5 0-6 0,1-1-6 15,-2 1-4-15,-3 0-3 0,3-1-2 0,-3 1-2 0,3 0-3 0,-5-1-2 16,1 1-1-16,-5-1-1 0,5 1 0 0,-7 0 0 0,2 1 0 15,-2-1-2-15,3 0 1 0,-7-1-1 0,-2 1-2 0,6 1 1 16,-8 0-3-16,4-1-1 0,-2 2 0 0,-2-1-2 0,2 1-1 0,-2-3-4 16,-2 0 0-16,2 3-5 0,2-3 0 0,-4 1-2 0,0 2-3 15,0-2-2-15,-2 1-2 0,2-2-2 0,-2 1-2 0,-2 1 0 16,4-1 1-16,-5 1 1 0,1 1 1 0,-2-1 0 0,2-1 1 0,-3 1 1 16,3 0 0-16,-2 0-1 0,-4 1 0 0,-1 1 0 0,-3-2 0 15,1 2 0-15,-6 0-2 0,3 0-1 0,-7 0-7 0,-2 2-2 0,-2-2-5 16,0 3-4-16,-6-1-5 0,0 1-1 0,2 1 0 0,-6-1-1 15,1 2 3-15,1 0 0 0,-4 0 1 0,1 0 3 0,1 1-1 0,4 2 2 16,-8-1 0-16,1 0 2 0,3 2 1 0,-6-3 0 0,-1 3 2 16,3-1-2-16,-5 0-4 0,-2 2-1 0,-1-1-1 0,-3-1 1 15,2 0 1-15,1 2 0 0,-3 0 2 0,-2-1-1 0,4 0 3 0,-3 0 0 16,3 1 2-16,-4 0-1 0,4-2 1 0,-1 1 0 0,1-1 1 16,2 2-5-16,3-2-2 0,-3 1-4 0,5-3-1 0,5 2-2 0,1-2 0 15,6-1 0-15,2 1-2 0,4-3 2 0,9 3 2 0,-1-3 1 0,7 0 2 16,-1-1 2-16,11-1 2 0,0 1 3 0,2 0 2 0,4-2-1 15,4 1-1-15,1 1-2 0,5-2-2 0,1 2-3 0,1 0-1 0,3-2-3 16,-3 2-2-16,7-1-1 0,-2-1-2 0,-1 2-1 0,1-1-1 16,4 1 0-16,-5 1 0 0,5 0 1 0,-4-1 1 0,-1 2 2 0,1 1 0 15,0-2 2-15,4 2 2 0,-5 0 1 0,-1-2 2 0,6 2 1 16,-5-2 2-16,1 3 2 0,4-3 1 0,-5 0 1 0,7 1 1 0,-2-1 0 16,0-2 1-16,0 1 1 0,2 0 1 0,-3 1 0 0,3-3 2 0,2 2 1 15,-2 0-1-15,0-2 1 0,2 0 0 0,-2 0 0 0,4 0-1 16,-2 0 1-16,-2 0-1 0,-1 0-2 0,3 0 1 0,-2 0-2 15,-2 0-1-15,2-2 0 0,-2 0-4 0,-1 2 1 0,1 0-1 0,-2-1-1 16,-4 1-1-16,1-2 1 0,1 2-2 0,-2 0 1 0,1 0-1 0,-5 0 1 16,5 0 1-16,-5 0-2 0,-1 0 2 0,3 0-1 0,1 0 2 15,-3 0 0-15,-1 0 0 0,1 0-2 0,1 0 1 0,-1 0-1 0,-1 0 1 16,1 0 0-16,3 0-2 0,-1 0 1 0,-3-2-2 0,1 2 0 16,3 0 1-16,-3 0-2 0,1-2 0 0,-1 2 1 0,-1 0-2 0,1 0 0 15,-1 0 0-15,3 0 0 0,-3 0 0 0,1 0 0 0,3 0 0 0,-3 0-1 16,-5 0 2-16,4 2-2 0,1 0 0 0,-1-2-2 0,1 2 1 15,-5-1 0-15,5-1 1 0,-1 2 1 0,-6 0 2 0,7-2-1 0,-1 1 2 16,-3 1 2-16,3 1 1 0,1-1 3 0,-5-1 0 0,4 1 2 0,1 2 2 16,-1-2 0-16,1-1 2 0,-1 1 1 0,1 1 1 0,-1-2 0 15,3 1 0-15,1 0 0 0,-3-1 0 0,1-1 0 0,3 2-1 0,-3-2-1 16,3 2-1-16,2 0 1 0,-7-2-1 0,7 0-2 0,-3 0 1 16,-1 0-1-16,6 0 0 0,-7 0-2 0,5 0 0 0,-3 0-1 0,3 0 0 15,0 0 1-15,-1 0-2 0,-1 0 1 0,2 0-1 0,3 0 1 0,-3 0-1 16,0 0 1-16,4 0-1 0,-5 0 0 0,5 0 0 0,0 0 0 15,-2 0 1-15,1 0-2 0,1 0 1 0,2 0-1 0,-2 0 0 0,2 0 1 16,2 0-1-16,-2 0-1 0,-3 0 1 0,7 0 1 0,-6 0 0 16,6 0-1-16,-4 0 2 0,2 0-2 0,-2 0 1 0,4 0 0 0,-4 0 1 15,4 0 0-15,-2 0-1 0,-3 2 0 0,5-2 2 0,0 1-2 0,-4-1 0 16,2 0 0-16,2 0-2 0,0 2 1 0,-4-1 0 0,4-1-1 16,0 0-1-16,0 0-2 0,-2 2 1 0,2-2-3 0,0 0 0 0,-4 1-1 15,4 1 0-15,0 0-1 0,0-1 1 0,-4 1 1 0,4 2-1 0,-2 1 1 16,2-1 0-16,0 1 2 0,0 2 0 0,-4 0 3 0,4 3 1 15,0-2 2-15,0 4 1 0,0-1 0 0,0 1 2 0,4 2 0 16,-4 0 1-16,0 3 0 0,0 0 1 0,2 1 0 0,2 2-1 16,-4 2 0-16,4-1-1 0,-2 3 0 0,2 3-2 0,-4-1 0 0,6 1-1 0,-6 3-2 15,7 0-1-15,-7 2-2 0,8 2 0 0,-6 0-3 0,2 3-2 0,2-1 0 16,-2 3 1-16,3 2 2 0,-1 1 1 0,0-1 3 0,-2 5 2 16,7-3 2-16,-5 2 3 0,0 0 1 0,4 3 3 0,1-1 3 15,-1 1 0-15,2 2 3 0,-1 0-1 0,-1 2 0 0,7 0-4 0,-5 1-5 0,2 2-3 16,3-2-8-16,-5 4-6 0,3-2-9 0,1 0-6 0,1 2-8 15,-5-2-6-15,3-1-3 0,-3 3 0 0,-1-2 1 0,-1 0 2 0,0 0 2 16,-4 1 5-16,5-3 2 0,-5 1 6 0,0 0 5 0,4-2 4 16,-3 1 7-16,-3-3 6 0,2 2 7 0,-2-3 5 0,2 2 1 0,-2-1-3 15,3-2 1-15,-5-1-2 0,6-2-2 0,-6-2-2 0,2 0-2 0,2-1-1 16,-1-4-2-16,-3 1 0 0,2-3-2 0,0-1 1 0,-2 0-2 16,2-1 0-16,-4-5-1 0,2 2 0 0,-2-1 0 0,4-4-1 15,-4 1 0-15,0 0 2 0,0-4-1 0,0 0 0 0,0-1 0 0,-4-1 1 16,4-2 2-16,-2-1-1 0,2-1 1 0,-4 0 1 0,4-2 1 0,-2-2 0 15,-2-1 2-15,4-2 0 0,0-1 0 0,0 0 1 0,-4-2-1 16,4-1 1-16,-2 1-1 0,2-3-2 0,0 0 1 0,0-1 0 0,-5 1 0 16,5-1-1-16,0 1 1 0,0-1 0 0,0 2 1 0,-2 0 0 0,2-2 0 15,-4 2 1-15,4-1 0 0,0 0 1 0,0 2 1 0,-4-1 1 0,4 0 1 16,0-1-1-16,0 2 2 0,-2-3-1 0,2 2 1 16,-4-2-1-16,4 2 2 0,0-1 0 0,-4-1 1 0,4 0 0 0,-2 0 1 15,2-1 2-15,-4 0-1 0,4-1 0 0,-3 3 0 0,-1-2 0 0,0 0-1 16,2-1 0-16,-2 2 0 0,2-1-1 0,-2 1 1 0,0 0-1 0,-3 1 0 15,3-1 0-15,-2 1-1 0,4 0 1 0,-6 1 0 0,6 1 1 16,-4-1 1-16,-3 1 0 0,3 1 0 0,0 0 0 0,2 1 1 0,-2-1 0 16,-1 1 0-16,3 0 1 0,-2 0-1 0,2-1-1 0,2 2 0 15,-2-3 0-15,2 3-1 0,-3-3-1 0,1-1 0 0,4 2 0 0,-2 0-2 16,-2-1 1-16,4-1-2 0,0 0 0 0,0 0-1 0,0 2 0 16,0-2 0-16,0 0-1 0,0 0 0 0,0 0 0 0,0 0 1 0,4-2-2 15,-4 2 0-15,2-2 0 0,-2 1 0 0,0 0 0 0,0-1-1 16,4-2-2-16,-4 2-1 0,0-1-2 0,5 0 0 0,-3-1-2 0,-2-1-4 15,4 2-6-15,-2 0-6 0,2-2-6 0,0 0-12 0,-2 0-11 0,4 0-22 16,3-2-23-16,-3 0-45 0,4 1-53 0,-4-3-83 0,5 1-95 16,-1 0-83-16,2-2-74 0,-1-3-34 0,1-1-17 0</inkml:trace>
  <inkml:trace contextRef="#ctx0" brushRef="#br0" timeOffset="-166901.6">4746 8980 156 0,'-4'2'548'0,"2"-1"5"0,-2-1-91 0,4 2-143 0,-4-2-83 15,4 2-53-15,-2-1-28 0,-3-1-16 0,5 4-14 0,-4-4-15 16,2 4-14-16,2-3-15 0,0 1-13 0,0 1-11 0,-4 0-6 16,4 0-6-16,0 4-4 0,0 0-1 0,0-1-3 0,0 3-2 0,0 1-1 15,0 2 1-15,0 1 1 0,0 0 1 0,0 2 1 0,0 2-1 0,0 1 0 16,0 2-2-16,0 0-2 0,0 2-1 0,4-1-2 0,-4 3-2 0,0 3-1 15,0-3-2-15,2 3-1 0,-2 2-2 0,4-1 0 0,-4 0-2 16,0 2-1-16,0 0-1 0,0 1-2 0,0-4 0 0,0 2-3 0,-4-1-1 16,4 1-1-16,-2-1-2 0,2-2-2 0,0 1 0 0,0-2-2 15,0 2-2-15,0-3-2 0,0 0 0 0,0-1-2 0,0-1 0 0,0 2-1 16,0-2-2-16,0-2 0 0,0-1-3 0,0 1-3 0,0 0-3 0,0-3-5 16,0 2-6-16,0-5-8 0,0 1-7 0,0 0-10 0,0 0-10 15,0-3-13-15,0 0-12 0,0-1-18 0,2-2-17 0,-2 1-21 0,4-2-25 16,-4-2-24-16,0 2-27 0,0-4-27 0,0 1-27 0,0-2-26 15,0-3-22-15,0 0-51 0,0 0-62 0,0 0-41 0</inkml:trace>
  <inkml:trace contextRef="#ctx0" brushRef="#br0" timeOffset="-166679.03">4541 9954 446 0,'-2'0'415'0,"2"0"-101"0,0 0-67 15,0 0-52-15,0 0-28 0,0 0-20 0,0 0-14 0,0 0-13 16,2 0-13-16,3 1-15 0,-5 1-11 0,6-2-9 0,-2 3-9 16,-2-1-9-16,6 0-5 0,-2-1-5 0,1 2-4 0,3 1-2 0,-4-1-4 15,5 1-6-15,-5-1-9 0,4-1-10 0,0 1-14 0,1 0-15 0,-1-1-18 16,-4 2-17-16,7-3-20 0,-3 1-23 0,-4-1-30 0,5 2-35 16,-1-3-36-16,0 0-38 0,-4 0-28 0,5 0-28 0,-1 0-24 0,0-3-27 15,-1 0-42-15</inkml:trace>
  <inkml:trace contextRef="#ctx0" brushRef="#br0" timeOffset="-166440.89">4895 9840 451 0,'-2'-3'409'0,"-2"3"-50"0,4 0-44 0,-6 0-31 0,1 0-28 16,5 0-21-16,-6 0-20 0,6 3-21 0,-6-1-25 0,2 1-20 0,2 1-21 16,-2-1-19-16,-3 4-19 0,3-1-14 0,2 1-16 0,-2 2-10 15,0 0-11-15,-2 2-5 0,2 0-6 0,2 2-3 0,-3 1-3 0,-1-1-4 16,2 2-3-16,2 0-4 0,-2 0-4 0,-2 2-6 0,0-1-8 15,1 1-8-15,-1-1-11 0,2 1-15 0,-2 2-16 0,0-3-25 0,2 1-30 16,-3-2-41-16,1 1-50 0,2-1-56 0,-2 2-58 0,2-2-87 0,2-1-100 16,-3-3-47-16,-1 1-21 0</inkml:trace>
  <inkml:trace contextRef="#ctx0" brushRef="#br0" timeOffset="-164494.33">3533 11297 526 0,'-4'-5'545'0,"-3"0"-88"0,1 2-131 0,-4-1-76 15,6 1-41-15,-2 0-22 0,-1 1-7 0,1-1-11 0,-2 1-12 16,2 0-16-16,-1 1-14 0,1 1-12 0,-4-2-10 0,6 0-10 16,-2 2-7-16,-1 0-8 0,1 0-9 0,-2 0-9 0,2 0-7 0,-1 0-7 15,3 0-5-15,-2 0-5 0,0 2-4 0,0 0-6 0,-3-1-3 0,3 3-5 16,0-1-3-16,0 0-3 0,2 4-5 0,-2-2-3 0,-1 3-2 15,-1 1-3-15,2 0-2 0,0 3-2 0,-1 0 0 0,3 3 0 16,-2 2 2-16,2-1 1 0,-2 1 2 0,2 3 1 0,2 0 3 0,-3 2 1 0,3-2 2 16,-2 3 1-16,4-2 1 0,0 3 2 0,0-2 1 0,0 1 1 15,0-1 0-15,4-2 0 0,-2 1-2 0,3-1 0 0,1 0-2 0,-2-2-1 16,2 1-1-16,0-1-2 0,-2-1-1 0,3 0-2 0,3-2-1 0,-4-2-1 16,5 0-2-16,-5 1-3 0,4-3-1 0,0-1-2 0,3-2-3 15,-3 1-3-15,0-2-5 0,1-3-3 0,1 0-4 0,-1-1-3 16,1-1-2-16,2-2-3 0,-3-2-1 0,1 1-3 0,3-3 0 0,-3 1-2 15,3-4 2-15,-7 2 2 0,6-3 1 0,-1 0 3 0,-3-3 3 0,0 2 3 16,1-2 4-16,-1 0 3 0,0-1 3 0,-3-1 4 0,3 2 1 16,-4-3 4-16,0-1 2 0,0 2 2 0,-1-1 2 0,1 1 2 0,0-1 0 15,-2 3 1-15,-4-3 1 0,4 3 1 0,-2-1 0 0,-2 2 3 16,4 2 1-16,-4 0 3 0,0 1 0 0,0 0 1 0,0 4 0 0,0-2 0 16,0 1-1-16,0 3-1 0,0 1-3 0,0 0-3 0,0 0-2 0,0 0-5 15,0 0-3-15,0 0-1 0,0 3-3 0,0-1 0 0,0 1-1 16,0 2-1-16,0-1 0 0,3 0-2 0,-3 3 1 0,4 0 2 0,0-1 2 15,-2 3 4-15,-2-1 4 0,4 1 1 0,-2-1 2 0,2 0-1 16,0-1 1-16,-2 1-1 0,3-1-1 0,-3 1-1 0,2-1 0 0,2-2 1 16,-2 2-1-16,2-3-2 0,-2 0-1 0,-2 1 0 0,7-2-1 15,-7-1-2-15,4 0-1 0,-2-1-1 0,2 1 1 0,-2-2 1 0,3 0-1 16,-1-2 3-16,2 1 0 0,-6-1 4 0,4 0 2 0,-1-1 1 0,1 0 4 16,-2-3 2-16,2 3 4 0,0-2 3 0,-2 2 3 0,3-2 2 15,-3-2 3-15,-2 2 1 0,2 0 1 0,0-2 1 0,-2 1 0 0,2-1 0 16,-4-1-1-16,0 2 0 0,2-3-2 0,-2-1-1 0,0 1-2 15,-2 1-2-15,2-2 0 0,0 0-4 0,-4 0 0 0,2 0-1 0,-2-2-1 16,-2 4 0-16,2-2-2 0,-3 1 2 0,3 0-1 0,-2-1 1 0,-4 1 0 16,4 1 1-16,-1 2-1 0,1-1-1 0,-2 0-2 0,2 4-1 15,-5-2-1-15,5 1-3 0,-4 1-1 0,4 2-4 0,-1 1-2 16,-3 0-2-16,4 0-2 0,-4 0-4 0,5 1-3 0,-5 1-2 0,4 1-2 0,0 2-1 16,-5-1-1-16,5 1-2 0,2 1-1 0,-2 1-2 0,0-2-2 15,1 3-2-15,-1-1-2 0,2 3-2 0,2-1-4 0,-2-2-4 0,2 2-3 16,-2-1-4-16,4 2-5 0,0 0-6 0,0 0-9 0,0 0-9 15,0 0-11-15,0-1-13 0,0 1-14 0,4 0-18 0,-2-2-17 0,-2 0-23 16,4 0-25-16,2 1-30 0,-2-1-36 0,3-1-30 0,-5 0-27 16,6-1-42-16,-2-1-48 0,0 0-44 0,-2 0-44 0</inkml:trace>
  <inkml:trace contextRef="#ctx0" brushRef="#br0" timeOffset="-163937.15">3942 11453 84 0,'0'0'379'16,"0"0"-97"-16,0 4-58 0,4-2-39 0,-4 1-21 0,0 0-13 0,0 0-13 16,2 2-13-16,2 1-12 0,-4-1-13 0,4 1-8 0,-1 1-4 0,-3 0-6 15,4 1-5-15,-4 0-5 0,6 0-6 0,-6 1-8 0,4 1-5 16,-2-1-7-16,2-2-4 0,-4 2-5 0,2-1-3 0,2 0-4 0,-4 1-3 15,5-1-2-15,-3 2-3 0,-2-2-1 0,4-1-5 0,0 2-1 0,-2-5-4 16,-2 3-1-16,4 0-2 0,-4-2 0 0,0 0-1 0,0 0-1 16,2 0-1-16,-2-2 1 0,4 0-1 0,-4 1 3 0,0 0 2 0,0-3 3 15,0 2 3-15,0-3 3 0,0 0 4 0,0 2 5 0,0-2 5 16,0 0 2-16,-4 1 1 0,4-1 1 0,-2 0 1 0,2 0 2 0,-4-1-2 16,4-1-1-16,-2 1-1 0,-2-2-1 0,0-1-2 0,4 0-3 15,-7 1-1-15,3-3-2 0,2 1-1 0,-2-2 0 0,-2 0 2 0,2-1 0 16,2 0 0-16,-2-1 0 0,-3-1 2 0,3-1 0 0,2-1 0 15,-2 0 0-15,2 1-1 0,-2-3 0 0,0 2-2 0,4 0-1 0,0-2-1 16,-2 2-3-16,2 1-3 0,0-1-1 0,2 2-2 0,-2-2-2 0,0 4-2 16,4-2-2-16,0 0-1 0,-2 1 0 0,2 2-1 0,-2-2-2 15,6-1-2-15,-1 1 0 0,-1 3-1 0,0-1-1 0,-2-1 0 0,7 1 2 16,-5 1-1-16,4-1 1 0,-4 0-2 0,5 2 0 0,-1-2 0 16,0 3 1-16,-1 0-2 0,1 1-1 0,-4-1 0 0,4 3-1 0,1-1 1 15,-5 2-2-15,4 0 1 0,-6 2-1 0,7-1 0 0,-5 3 1 0,0-1 0 16,0 1 1-16,-1 0 1 0,1 3 0 0,-2 0 0 0,2 1 1 0,0-1 0 15,-2 1 1-15,-2 2-2 0,3-1 1 0,-1-1 0 0,-2 2 1 16,2 0-1-16,-4 0-1 0,2-2 0 0,-2 4-2 0,4-2-1 0,-4-2-3 16,0 2-2-16,0 0-3 0,4 0-4 0,-4-1-4 0,0 1-5 15,0-2-5-15,0 2-8 0,0-2-7 0,0-1-8 0,0 2-14 0,0-5-10 16,0 3-16-16,0-2-19 0,0-2-22 0,0 2-21 0,0-2-25 0,0 1-23 16,0-4-27-16,0 0-30 0,0 0-27 0,0 0-26 0,0 0-40 15,0 0-45-15,0 0-48 0,0 0-45 0</inkml:trace>
  <inkml:trace contextRef="#ctx0" brushRef="#br0" timeOffset="-163523.54">4326 10845 465 0,'-4'-10'429'0,"-2"0"-88"0,2 2-60 0,-2 1-47 0,2-1-25 0,2 3-13 15,-7-2-10-15,7 3-10 0,-4-2-11 0,2 1-15 0,-2 2-10 16,2 1-12-16,2 1-10 0,-7-1-10 0,7 1-10 0,-2 1-12 0,-2 0-12 16,2 1-12-16,2 1-11 0,-2 1-7 0,-1 0-7 0,3 0-6 15,-2 5-4-15,4-2-4 0,-6 2-1 0,6 2-2 0,-4 0 0 0,2 2 2 16,2 1 0-16,0 1 3 0,0 0 0 0,0 2 1 0,2 0-1 16,2 0 2-16,0 2 0 0,-2-2 0 0,2 1-1 0,3-1-2 0,-3 3-2 15,2-3-1-15,0 1-3 0,0 2-4 0,5-3 0 0,-1 1-3 0,-4 0-1 16,4 1-1-16,1-2-1 0,-1 1-1 0,0 0-2 0,-1 1 1 15,1-1-3-15,0 0 1 0,1-1-2 0,-1 3 0 0,2-3-1 16,-5 1 1-16,3-1-2 0,0 1 1 0,1 2 0 0,-5-3 0 0,4 3 1 16,-4-2 0-16,5 1 2 0,-5-2-1 0,2 2 2 0,-2-1 0 0,1 0 2 15,-1 0 0-15,0 1 2 0,2-1 0 0,-1 0 0 0,-3-3-1 0,2 1-3 16,-4 0-1-16,2 0-7 0,2-3-2 0,-2 1-8 0,-2-1-7 16,3-2-9-16,-5 2-9 0,4-3-10 0,-2 0-9 0,-2-1-10 0,0-1-12 15,0 1-12-15,0-1-14 0,-2-2-18 0,-2 2-18 0,4-3-19 16,-5 2-14-16,3-3-21 0,-2 2-22 0,-2-2-25 0,2 0-25 0,-2-1-25 15,0 2-29-15,-1-4-39 0,-1 0-47 0,2 0-41 0,-4 0-39 16</inkml:trace>
  <inkml:trace contextRef="#ctx0" brushRef="#br0" timeOffset="-163346.49">4345 11442 60 0,'0'-7'268'16,"4"-1"-45"-16,2 2-27 0,-6-3-20 0,7 2-12 0,-3-1-8 0,0 1-17 15,2-1-18-15,-4 3-18 0,6-3-16 0,-1 1-14 0,-1 0-15 16,0 1-10-16,2-1-10 0,-1 0-15 0,-1 1-17 0,0-1-21 16,4 2-19-16,-4-2-25 0,1 3-23 0,3-2-26 0,-6 3-28 0,2-2-30 15,1 0-28-15,1 4-30 0,-2-3-27 0,0 0-55 0</inkml:trace>
  <inkml:trace contextRef="#ctx0" brushRef="#br0" timeOffset="-162513.33">4622 11160 469 0,'0'0'452'0,"0"0"-85"15,-4 2-69-15,2-2-60 0,2 1-37 0,0-1-30 0,0 2-21 0,-4 0-17 16,4 2-17-16,0-3-19 0,0 1-16 0,0 1-14 0,0 2-9 0,4-2-11 16,-4 4-6-16,0-2-5 0,2 1-2 0,2 1-1 0,-4 0-2 15,4 1 0-15,-2 1-3 0,2-1-3 0,1 0-4 0,-3 2-3 0,2 0-3 16,-4 0-4-16,6 0-3 0,-6-2-2 0,6 3-1 0,-6-2-3 15,4 0-2-15,-2-1-2 0,2 1 0 0,1-1-1 0,-3 0 1 0,-2 1 0 16,4-5 0-16,-4 3-2 0,4-2 1 0,-2 2-2 0,-2-4 1 0,4 3-2 16,-4-5 0-16,0 2-3 0,2-1-4 0,2-1-4 0,-4-1-2 15,0 2-2-15,4-2-2 0,-1 0 0 0,-3-2 0 0,4 2 3 0,-4-3 1 16,2 2 2-16,2-2 2 0,0-1 2 0,-2 0 3 0,-2 0 3 0,4-1 6 16,-4-2 4-16,2 0 5 0,2 1 2 0,1-3 4 0,-3 1 0 15,-2-2 1-15,4-2 0 0,-4 0-1 0,4 1 1 0,-2-1-1 16,-2-1 1-16,4 0 1 0,-4-2 0 0,0 0 0 0,0-1 2 15,2 3 2-15,-2 0 0 0,0-2 2 0,0 1 4 0,0 3 5 0,0-1 2 16,0 2 4-16,0 0 3 0,0 2 0 0,0-1 1 0,0 3-1 0,0 1 1 16,0 0-2-16,0 1-1 0,-2 3 0 0,2-1-5 0,0 2-3 0,0 0-6 15,0 0-2-15,0 0-7 0,0 3-2 0,0-1-4 0,0 1-4 16,0 3-1-16,0-3-2 0,2 2 0 0,-2 2-1 0,4-1-1 0,-4 2-1 16,4-1 1-16,-1 2 1 0,-3-1-1 0,4 0 0 0,-4 0-1 0,6 1 0 15,-6-1 0-15,6 1 0 0,-6 0 0 0,4 0-1 0,0-1-1 16,-2 1 1-16,3-1 0 0,-3-2 0 0,2 3-1 0,0-2 2 0,-2-1 0 15,2 1 0-15,-2-2 1 0,2 0 1 0,0 0-1 0,-2-1 1 16,3-1 0-16,-5-2 0 0,6 2 1 0,-6-3 0 0,6 2 2 0,-6-2 3 16,4 0 4-16,2-2 4 0,-6 2 3 0,4-3 2 0,-1 2 4 0,1-2 2 15,0-1 1-15,-2 0 3 0,2 0 3 0,-2-1 2 0,2-2 1 16,0 0 0-16,-2-1 1 0,3-1-1 0,1 1-3 0,-6 0-1 0,6-2-2 16,-6 0 0-16,4-3-3 0,-4 1-2 0,4-2 1 0,-2 3-2 15,-2-2-3-15,0-3 1 0,0 2-2 0,0-1 0 0,0 0-2 0,0-1 0 16,0 1-1-16,0 3 0 0,-2-4 0 0,2 3 2 0,-4 0 1 15,4 1 3-15,-4 2-1 0,4 2 3 0,-2-1 0 0,-2 2-1 0,4 3 1 16,-6-1-2-16,6 1-2 0,-5 1-3 0,5 1-2 0,-2 0-3 0,-2 1-4 16,4 1-3-16,-4 0-6 0,2 0-5 0,2 1-4 0,-4 1-3 15,4 0-4-15,-2-1-1 0,-2 1-2 0,4 2-1 0,-4-1 1 0,1 0 0 16,3 2 0-16,-4-2-2 0,4 4 1 0,0-2 0 0,0 0 0 16,0 2 1-16,0 0-1 0,0-3 2 0,0 5 2 0,0-2-1 0,0 1 1 15,4-1 1-15,-4 1 0 0,7 1-1 0,-7-3 1 0,6 0 1 0,-2 3 0 16,-2-3 1-16,6 3-1 0,-6-2 2 0,9-3-1 0,-5 3 1 15,-2 0 0-15,2-1 0 0,5 0 2 0,-5 0 0 0,0-1 2 0,4 0 0 16,1 0 2-16,-5 0-1 0,4 2 1 0,-4-2 2 0,5 0 0 16,-5 1 1-16,4-1 1 0,-1 3-1 0,-3-2 2 0,4-1-1 15,-4 0 0-15,1 0 0 0,-3 1-2 0,-2-1 1 0,2 1-1 0,2-1 2 16,-6-2 0-16,4 2-1 0,-2-2-1 0,-2 2 0 0,0-1-2 16,0 0-1-16,0 0-3 0,-2 1-3 0,-2-2-5 0,2 2-7 15,-2 0-7-15,0-1-7 0,-2 1-9 0,1-2-12 0,-1 0-10 0,0 0-15 16,0 1-19-16,2 0-17 0,-3-3-19 0,1 1-19 0,-2-1-20 15,2-1-24-15,0 0-22 0,-1-1-29 0,3-1-31 0,-2 1-25 0,0-3-25 16,2-1-49-16,-3 0-57 0,3-2-34 0</inkml:trace>
  <inkml:trace contextRef="#ctx0" brushRef="#br0" timeOffset="-162324.29">4992 10939 19 0,'0'-4'396'0,"0"4"-54"0,0 0-58 16,0 0-34-16,0 0-25 0,4 4-18 0,-4-3-16 0,2 3-16 15,-2 0-19-15,0 1-18 0,4 2-14 0,-4-2-11 0,7 4-10 16,-7-1-6-16,4 2-7 0,-2-2-7 0,2 4-7 0,2-2-8 0,-6 4-8 16,4-3-10-16,-2 1-8 0,3-3-10 0,-1 3-12 0,-2 0-12 15,-2-2-16-15,4 2-16 0,-4-3-19 0,4 2-21 0,-2-2-22 0,-2 0-32 16,4 1-37-16,-4-3-45 0,2 1-50 0,-2-3-48 0,0 2-46 16,0-1-69-16,4-3-80 0,-4 2-33 0</inkml:trace>
  <inkml:trace contextRef="#ctx0" brushRef="#br0" timeOffset="-162119.21">4932 10815 535 0,'-4'-6'521'0,"2"1"-43"0,2-1-85 0,-4 1-106 0,4 2-60 0,0 0-38 15,-2 0-26-15,2-1-20 0,0 2-25 0,0-1-25 0,0 1-26 0,0 2-27 16,0 0-25-16,0 0-25 0,0 0-29 0,0 0-27 0,2 2-30 0,-2 0-30 15,4-1-51-15,-4 3-62 0,6 0-52 0,-2-3-50 0,-2 2-70 16,2 2-80-16,3-2-37 0</inkml:trace>
  <inkml:trace contextRef="#ctx0" brushRef="#br0" timeOffset="-161736.03">5236 10827 39 0,'-4'5'515'16,"4"0"5"-16,-2 2-72 0,-2-1-112 0,4 3-84 0,-4-3-70 16,1 2-39-16,3 1-22 0,0 1-17 0,-4 0-12 0,4 0-11 0,0 0-11 15,0 0-8-15,0 3-5 0,0-1-5 0,0-1-6 0,4 1-5 16,-4 0-7-16,0 0-5 0,3 0-6 0,1 0-2 0,-4 0-4 0,4 0-4 16,-2-1-2-16,-2 0-3 0,4-2-1 0,-2 2-3 0,2-3 1 15,0 2-1-15,-2-3 1 0,3-1-2 0,-3 1 1 0,2-2-1 0,2 0-1 16,-2-4 3-16,0 3 3 0,-2-2 2 0,4 0 4 0,3-2 6 15,-7 0 2-15,4-2 4 0,-2 0 2 0,2-2 5 0,-2 1 3 16,3-2 4-16,-1 2 5 0,-2-2 5 0,2-2 5 0,-2 2 2 0,3-3 3 16,-1 0 1-16,-2 1 2 0,-2-2 1 0,2 1 0 0,-4-2 0 15,4 1 0-15,-2-2-2 0,-2 2-4 0,0-5-2 0,-2 2-4 0,2-1-3 16,-4 1-4-16,0-1-4 0,2-2-2 0,-2 2-6 0,2-1-2 16,-2 1-4-16,-3 0-1 0,3 1-4 0,-2 2-4 0,0 0-2 15,0 2-4-15,-3-1-4 0,3 4-4 0,0 0-6 0,2 4-3 0,-7-3-5 16,5 4-5-16,0 0-6 0,2 0-7 0,-2 4-7 0,0 1-8 15,-1-1-7-15,-3 3-7 0,4 0-10 0,-2-1-11 0,1 3-12 0,1 1-15 16,2 0-18-16,-2 0-24 0,0-1-27 0,1 0-32 0,-1 1-35 16,2 0-37-16,2-1-34 0,-2-1-35 0,4 0-41 0,0-3-47 15,0 0-49-15,0 0-50 0,0-1-17 0</inkml:trace>
  <inkml:trace contextRef="#ctx0" brushRef="#br0" timeOffset="-161256.02">5513 10744 472 0,'2'1'420'0,"2"3"-90"0,2-1-67 15,-6 2-62-15,7 0-32 0,-3 2-22 0,0-1-13 0,-2 3-11 16,2-1-13-16,-2 0-12 0,2 2-12 0,2-2-9 0,-6 4-10 16,5-2-7-16,-3 2-7 0,2-2-8 0,0 1-7 0,-2-2-6 0,2 1-8 15,0 0-3-15,-2 0-6 0,-2-1-1 0,4 0-2 0,-4 0 1 16,0-1 0-16,3-2 2 0,-3 3 0 0,4-3 2 0,-4 1 2 15,0-2 2-15,0 0 1 0,0-2 3 0,0 3 3 0,0-3 2 0,0 0 4 16,0-1 4-16,0 0 3 0,0-2 3 0,0 0 1 0,0 0 1 0,0 0 1 16,0 0-1-16,-4 0 2 0,4-4 0 0,-3 3 0 0,3-3 2 15,0 1 0-15,-4-2 2 0,4 0 0 0,-2 0-1 0,-2-2-1 16,4 1 0-16,0-5-1 0,-4 3 0 0,4-4 0 0,0 1 1 0,0-3 0 16,0 3 1-16,0-4-1 0,0 2 1 0,0-3-1 0,0 2-1 15,0-1-1-15,0 1-1 0,4 1-5 0,-4 0-1 0,6-1-4 16,-6 2-3-16,4 1-3 0,3-1-2 0,-1 4-3 0,-2-1-1 0,2 1-4 15,0 0 0-15,1 0-4 0,1 1-4 0,-2 0-2 0,4 2-3 16,1 1-1-16,-5-2-1 0,4 3-1 0,-3-1 1 0,5 1 1 0,-4 2-1 16,-2-1 0-16,5 2 0 0,-5 0-2 0,4 2 1 0,-4-1-2 15,1 2-1-15,-3 2 2 0,2-1-1 0,0 3 1 0,-2-3 2 16,3 5 0-16,-3-1-1 0,-2 0 2 0,2 3 0 0,-2-1-2 0,2 0 1 16,0 1 0-16,-2 1-1 0,-2 1 1 0,0 1 0 0,0-1-3 15,0-1-2-15,0 1-5 0,0-2-7 0,0 3-5 0,0-1-9 0,-2 0-11 16,-2-1-13-16,4 0-14 0,-4-1-15 0,2 2-24 0,-2-2-25 15,2-1-38-15,-2 0-44 0,-3 0-57 0,7-2-62 0,-4-1-74 16,2 1-76-16,-2-1-67 0,0-2-60 0,2 2-24 0,-2-4-6 0</inkml:trace>
  <inkml:trace contextRef="#ctx0" brushRef="#br0" timeOffset="-160343.15">5149 12349 76 0,'0'-4'510'0,"-4"1"5"0,4 1-93 0,-2-1-142 0,2 3-82 0,-4-2-54 16,4 2-25-16,0 0-11 0,0 0-7 0,0 0-5 0,4 2-7 0,-4 1-10 15,2 2-5-15,2 0-2 0,0 2-2 0,-2 1-4 0,5 0-3 16,-3 1-2-16,2 2 0 0,0 1-1 0,2 0 1 0,-1 1-2 16,3 2-7-16,-4-1-5 0,0-1-8 0,1 2-6 0,1 0-8 0,-2 0-3 15,0 0-5-15,0 0-5 0,-1 0-2 0,1 0-2 0,0 0-2 16,-2 0-3-16,2 0-1 0,-2-2-1 0,3-1 1 0,-1 1-2 15,-2-1 0-15,-4-1 0 0,6 1 1 0,-6-2 0 0,4-1 0 0,-2-1 0 16,-2-1 0-16,4-1 1 0,-4-1 2 0,0 0 0 0,0-1 4 16,5-1 2-16,-5-1 2 0,0 1 1 0,0-3 1 0,0 0-2 0,0 0-2 15,0 0-2-15,-5-2-1 0,5 1-2 0,0-3 0 0,-4-1-1 16,4 2 0-16,-6-2-2 0,6-2-2 0,-6-1-2 0,2 0-2 0,-2-1-1 16,-1-2 0-16,3-3 2 0,-6 1 2 0,4 0 2 0,0-2 0 15,-5-2 2-15,1 0 1 0,0-1-1 0,3-2 2 0,-3 0-1 16,-2 0 2-16,1-2 2 0,1 1 1 0,0 1 2 0,-3-2 3 0,7 0 6 15,-4 2 3-15,-1 0 5 0,5 2 4 0,0 0 4 0,-2 0 4 16,1 2 4-16,1 3 2 0,2 1 3 0,4-1 0 0,-6 5 0 0,6-2-3 16,-4 1-2-16,4 2-6 0,-2 1-6 0,2 1-6 0,0 0-5 15,2 1-7-15,-2 1-4 0,4 2-4 0,0-1-3 0,-2 1-3 0,2 1-2 16,2 0-1-16,5 1-1 0,-5 1 1 0,4-1 1 0,1 2 1 16,1 2 3-16,3 1 2 0,-3-1 2 0,2 1 2 0,-1 1 1 0,3 1 1 15,1 1-1-15,-1-1 0 0,-1 2 0 0,1-2 0 0,1 0-1 16,-5 1 0-16,5 1 0 0,-1-1-2 0,-1-2 0 0,1 2-4 15,1-1-4-15,-5 0-4 0,3 3-5 0,-3-5-7 0,3 1-6 0,-5 1-6 16,-2-1-8-16,3-2-9 0,-1 2-12 0,-4-3-12 0,5 3-15 16,-7-2-20-16,2 0-20 0,0-2-26 0,-2 3-27 0,-4-3-32 15,6-1-35-15,-6-1-37 0,0-1-40 0,0 0-65 0,0 0-79 0,0 0-49 16,5 0-36-16,-3-3-9 0</inkml:trace>
  <inkml:trace contextRef="#ctx0" brushRef="#br0" timeOffset="-159811.31">5592 12063 19 0,'-3'-4'554'0,"3"2"8"0,-4 1-59 0,4-1-93 0,-2 2-85 15,-2 0-82-15,4 2-47 0,-4-1-31 0,4 2-24 0,-2 0-19 0,-2 2-23 16,4 3-25-16,-4-2-18 0,2 2-15 0,2 2-12 0,0 2-8 16,0-1-5-16,-5 1-4 0,5 2 0 0,0-1-3 0,0 2-2 0,0-1-2 15,0 0-6-15,0-1-7 0,0 1-8 0,0-1-9 0,0 0-9 16,0 1-13-16,0-1-11 0,0-1-12 0,0-2-12 0,0 0-14 15,0-1-14-15,0-2-15 0,0 2-14 0,0-2-15 0,5-3-9 0,-5 1-6 16,0-1-1-16,0-1 1 0,2 1 6 0,-2-4 7 0,0 0 9 16,0 0 11-16,4 0 13 0,-4-4 12 0,0 1 17 0,0-1 15 0,4-1 19 15,-4 1 21-15,2-3 19 0,-2-2 16 0,0 2 17 0,0-2 13 16,0-2 10-16,0-1 10 0,0 0 9 0,0 0 8 0,0-3 8 0,0 0 6 16,0 0 7-16,-2-1 3 0,2-1 6 0,-4-1 2 15,4 1 2-15,0 0 2 0,-4 0 3 0,4-1 5 0,-2 3 1 16,2-1 3-16,0 1-1 0,0 3 1 0,0-1-1 0,0 1-2 0,0 4-1 0,0-2 0 15,0 1-3-15,2 2-4 0,2 1-5 0,-4 1-3 0,4 0-9 16,-2 1-7-16,-2 1-5 0,4 0-4 0,0 1-6 0,-2 1-3 16,2 1-3-16,-1 0-3 0,5 1-4 0,-6 1-1 0,2 0-1 0,2 1-1 15,0 2 0-15,-1 0-1 0,1 2 0 0,4-3-1 0,-4 5-3 16,1-1-1-16,3 2-3 0,-6 0-1 0,6 0-2 0,-3 2 0 16,-1 0-4-16,4 1-2 0,-4-2-2 0,0 3-3 0,3 1-1 15,-3-2-3-15,4 1-3 0,-4-1 0 0,1 2-3 0,-1 0 0 0,2 0-2 16,-2 0-2-16,1-2 0 0,-1 2-2 0,-2-1 0 0,2 2-2 15,0-2 0-15,3-1-1 0,-3 0 1 0,0 3-2 0,0-5 0 0,-2 2-1 16,2 1 0-16,-1-3 0 0,-3 1-2 0,2-2-1 0,2 2-1 0,-2-4-4 16,-2 2-2-16,2-2-3 0,0 1-5 0,-1-1-6 0,1-3-5 15,-4 2-5-15,2-3-6 0,2 3-8 0,-4-3-9 0,4 1-11 16,-4-2-10-16,2 0-13 0,-2 0-15 0,0 1-17 0,0-2-19 0,4-1-21 16,-4 3-26-16,0-3-27 0,0-1-37 0,0 0-43 0,0 0-38 15,0 0-37-15,0 0-62 0,2-1-75 0,2 1-32 0</inkml:trace>
  <inkml:trace contextRef="#ctx0" brushRef="#br0" timeOffset="-159265.71">6172 12087 81 0,'-4'-7'525'0,"-2"1"-53"0,2-1-85 0,-2 2-72 0,4 0-64 0,-7 0-35 16,3 0-19-16,0 1-18 0,0 1-16 0,0 0-18 0,-3 1-20 0,3 1-17 16,0-1-13-16,2 2-12 0,-7 2-12 0,5-1-12 0,0 3-9 0,2-1-8 15,-2 2-9-15,0 0-6 0,-1 2-5 0,-1-1-3 16,2 3-1-16,4-1-1 0,-6 2 0 0,5 1-2 0,-1 0 0 0,-2 0-2 16,2 1 1-16,2 0-1 0,-2 1 0 0,0-1-2 0,2 1-2 0,2 0-1 15,0 1-1-15,-5-3-3 0,5 1-2 0,0 0 0 0,5-1-2 16,-5 1-2-16,0-2 1 0,2-2 0 0,2 0-1 0,2 3 0 15,-2-5-2-15,0 1 1 0,-2 0-2 0,2-3 0 0,3 1-1 0,-3 1 1 16,2-3-1-16,-4-1-1 0,6-1 0 0,-1 1 1 0,-3-2 0 0,2 0 0 16,0-2 2-16,0 2-1 0,-2-3 0 0,3 0 0 0,-1-1 3 15,0-3 0-15,2 3 0 0,-2-3 0 0,1 0 1 0,-3-1 0 16,6-2 1-16,-8 2-1 0,4-4 0 0,-1 0 0 0,1 1 0 16,-2-3 0-16,2 1-1 0,-2 0 1 0,-2-3 2 0,2 1 1 0,-4 1-1 15,5-3 1-15,-3 2 0 0,-2 0 0 0,0-2 2 0,0 2-1 0,0 1 3 16,0-2 3-16,0 4 3 0,0 1 3 0,0-1 2 0,0 4 1 15,0 1 0-15,-2 1-1 0,-3-1-2 0,5 4 0 0,0-1-3 16,0 2 1-16,0 2-1 0,0 0 0 0,0 0 0 0,0 2-2 0,5 2-2 16,-3-1-3-16,-2 4 1 0,0-1-2 0,4 1 1 0,-4 1-1 15,2 2 2-15,2 0 2 0,-4 1 1 0,6 0 0 0,-6-1 0 16,4 1-1-16,-2 1-1 0,2 0-2 0,1-2 0 0,-3 0-2 0,2 1-2 16,0 0-3-16,-2-2-4 0,2 2-3 0,-2-2-3 0,2 0-6 15,1-1-7-15,-3 1-6 0,-2-3-9 0,4 2-9 0,-4-1-14 0,2-2-15 16,2 2-16-16,-4-2-22 0,4 0-23 0,-4 0-24 0,2-2-27 15,-2 1-33-15,0-1-35 0,0-3-34 0,0 0-29 0,0 0-43 0,0 0-44 16,4-2-49-16,-2 1-47 0</inkml:trace>
  <inkml:trace contextRef="#ctx0" brushRef="#br0" timeOffset="-158489.6">6195 11645 424 0,'-6'-5'534'0,"6"0"-83"0,-4 2-126 0,4 1-74 0,0 2-48 0,0 0-27 16,0 2-17-16,4 0-16 0,-4 3-18 0,4-1-16 0,-2 3-17 0,2 0-9 15,2 1-7-15,-1 2-4 0,1 0-1 0,0 3-2 16,0-1-1-16,3 0-5 0,-3 1-9 0,0 1-7 0,0 1-5 0,4-1-5 16,-3 1-3-16,3 1-4 0,-4-1-2 0,5 1-2 0,-7-1-2 0,8 2-2 15,-8 0-2-15,7-2-2 0,-5 2-2 0,0-3-2 0,0 3-4 16,4-1-4-16,-3 0-4 0,1-1-7 0,-2 0-4 0,0-1-7 0,-2 1-5 15,3-1-6-15,-1-3-7 0,-2 3-5 0,2-2-6 0,-2-1-6 16,-2-1-4-16,3 0-5 0,-3-1-3 0,2-1 0 0,0-1 0 16,-2-1 3-16,-2-1 3 0,0-2 7 0,0 3 5 0,4-3 7 0,-4 0 5 15,0-1 8-15,0-2 6 0,0 0 6 0,0 0 6 0,0 0 6 16,0 0 7-16,-4 0 7 0,4 0 6 0,-2-2 5 0,-2 1 3 0,4-2 3 16,-6-1 3-16,6-1-1 0,-5 0 2 0,3 0 1 0,-2-2 1 15,0 1 2-15,2-3 1 0,-2-1 2 0,4-2 1 0,-2 3-1 16,-2-3 0-16,4-1-1 0,-4-1 1 0,1 2 1 0,3-1 2 0,0 0 0 15,0 1 1-15,0-1-1 0,0 0-1 0,0 1 0 0,0 0-3 16,3 2-1-16,1-1-3 0,0 0 0 0,-2 2-2 0,2 0-1 0,-2 1-2 16,2-1-3-16,2 1-3 0,-1 2-1 0,1-1-2 0,0 0 0 15,-2 2-1-15,2 0-1 0,0 0 1 0,5 0-2 0,-7 0-1 16,6 2-1-16,-4-1-2 0,1 1 0 0,3 2-2 0,-4 1-1 0,0-2-2 16,3 2-1-16,-3 0-2 0,0 2-2 0,0-2 1 0,3 1-2 15,-3 2 0-15,-4 2-3 0,6 1 0 0,-6-1-3 0,4-1-2 0,-1 3 0 16,1 0-3-16,-2-1-1 0,0 3-3 0,-2-2-1 15,4 1-4-15,-6 0-1 0,4 0-2 0,1 3-4 0,-3-3-1 0,2 2-3 16,-4 0-2-16,2-2 0 0,2 0 0 0,-4 1-3 0,4-1-1 0,-4 2 0 16,2-1 0-16,-2-1 1 0,0 0-1 0,0 0 2 0,-2 1 0 15,2-3 3-15,-4 1 3 0,4 0 3 0,0-2 3 0,-4 0 4 0,4 0 4 16,-2-1 3-16,2-1 4 0,0-2 2 0,0-1 2 0,0 0 3 16,0 0-1-16,-4 0 4 0,4-1 0 0,0-2 3 0,0-3 3 15,0 3 1-15,0-4 1 0,0 3-1 0,0-5-1 0,0 1 2 0,0-3 1 16,0 2 1-16,0-3 4 0,0-1 1 0,0-1 3 0,0 1 0 15,0-2 2-15,0 0-1 0,4 0-1 0,-4 0-1 0,0 0 0 16,2 2-2-16,2-1 0 0,-4 1-1 0,4 1-2 0,-2 2-3 0,-2 0-1 16,4 2-3-16,-2 0-2 0,2 1-2 0,1 0-4 0,-3 3-2 0,2-2-2 15,2 3-1-15,-2 1 1 0,-2-1 0 0,2 3 0 0,3 0-1 16,-3 0 4-16,2 3-1 0,0-1 1 0,-2 1 1 0,2 3 1 16,-1-3 1-16,1 1 2 0,0 1 1 0,-2 3 1 0,-2-1-1 0,2 0-1 15,2 2-3-15,-1-1-1 0,-5 2-3 0,6-2-3 16,-6 1-4-16,4 0-3 0,-2 0-6 0,-2 1-5 0,4-2-7 0,-4 1-9 0,0-1-10 15,4-1-12-15,-4 1-13 0,0-1-13 0,0-1-20 16,0-1-20-16,-4 0-26 0,4 0-26 0,0 0-35 0,-4-2-37 0,4 1-34 16,-2-1-38-16,-2-1-53 0,0 0-64 0,4-2-49 0,-2-2-44 15,-3 0-14-15</inkml:trace>
  <inkml:trace contextRef="#ctx0" brushRef="#br0" timeOffset="-158203.71">6580 11554 150 0,'-4'-2'509'16,"4"2"-3"-16,0 0-91 0,0 0-136 0,0 0-81 0,0 0-52 0,0 0-29 15,0 2-20-15,0 0-15 0,4 1-13 0,-2-2-8 0,-2 1-6 16,4-1-1-16,0 3 1 0,-2-3 2 0,4 1 3 0,-2 0 2 0,1-2 0 16,-3 2-2-16,2-1-2 0,2-1-2 0,-2 2-2 0,-2 0-3 15,2-2-3-15,-2 0-2 0,2 0-2 0,1 0 0 0,-3 0 0 16,-2 0 0-16,0 0 1 0,0 0 0 0,0 0-1 0,0 0-1 0,0 0 1 15,0 0 1-15,0 0 0 0,0 0 1 0,0 0 1 0,0 0-2 16,0 0-3-16,0 0-2 0,0 0-4 0,0 0-7 0,-2 0-7 0,-3 0-7 16,5 0-9-16,-6 0-12 0,6 0-12 0,-4 0-13 0,2 0-17 15,-6 1-15-15,6-1-17 0,-2 2-17 0,-3-1-20 0,3 3-25 16,-2-1-28-16,4 2-38 0,-2 0-44 0,0 0-47 0,-2 2-51 0,1 0-76 16,3 1-90-16,2 0-39 0,-4 0-13 0</inkml:trace>
  <inkml:trace contextRef="#ctx0" brushRef="#br0" timeOffset="-157832.59">6960 11540 187 0,'-4'-4'470'0,"0"0"-58"0,-2 2-73 0,6 0-44 15,-7 1-29-15,7-1-20 0,-4 2-20 0,4 0-20 0,0 0-23 0,0 0-20 16,0 0-19-16,0 0-14 0,0 0-16 0,0 3-14 0,0-1-13 16,0 0-14-16,4 2-11 0,-2-3-8 0,3 2-6 0,-1 0-1 0,-2 1-4 15,2 1 1-15,2-1 1 0,0 0 0 0,3-1-1 0,-3 2-2 16,0 1-3-16,0-1-2 0,4-1-2 0,-3 3-2 0,3-2-4 0,0 0-2 15,-3 0-3-15,3 0-2 0,0 0-3 0,3-1-1 0,-3 0-3 16,0 0-5-16,1 1-4 0,-1-2-10 0,-4 1-9 0,7-1-12 16,-5-2-12-16,-2 3-14 0,6-2-13 0,-7-1-16 0,5 1-16 0,-4-2-20 15,0 2-19-15,-2-1-23 0,-1-1-24 0,5 0-27 0,-6 0-30 16,-2 0-34-16,0 0-37 0,0 0-30 0,0 0-29 0,0 0-52 16,0 0-63-16,0 0-29 0</inkml:trace>
  <inkml:trace contextRef="#ctx0" brushRef="#br0" timeOffset="-157616.54">7076 11447 361 0,'-4'-8'427'0,"-3"2"-51"0,1 3-36 0,6-2-28 0,-4 2-20 15,2 2-21-15,-2-1-21 0,4 0-25 0,-4 2-25 0,2 2-23 16,2 0-21-16,-4-1-19 0,4 2-16 0,0 2-19 0,0 0-14 0,0 1-15 16,0 1-11-16,0 2-9 0,0-1-6 0,0 2-4 0,0 0-2 15,0 2 1-15,0-1-2 0,0 3 0 0,0 0-4 0,0-2-3 0,0 2-2 16,0-1-5-16,0 2-5 0,0-2-7 0,0 3-9 0,0-5-10 15,-3 2-13-15,3-1-13 0,-4 2-14 0,4-1-18 0,0-1-20 16,0-1-24-16,-4 1-29 0,4-2-32 0,0 1-40 0,0 0-44 0,-2 0-46 16,-2-1-47-16,4 2-69 0,-6-4-79 0,6 2-48 0,-4-1-33 15,4-1-9-15</inkml:trace>
  <inkml:trace contextRef="#ctx0" brushRef="#br0" timeOffset="-157246.34">6038 11707 165 0,'-2'0'543'0,"2"2"7"0,0-2-91 16,0 0-139-16,0 0-83 0,0 0-53 0,0 0-31 0,0 0-21 15,0-2-18-15,2 2-17 0,2-2-18 0,2 0-18 0,-1 1-11 0,1-3-11 16,0 1-8-16,-2-1-9 0,6-2-9 0,1 3-15 0,-3-2-13 15,6-1-18-15,-3-2-21 0,1 0-24 0,3 2-34 0,-3-1-42 16,5-1-55-16,-3 1-60 0,-2-1-81 0,5 1-90 0,0 0-57 0,-3 1-41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43:29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3605 6549 168 0,'0'0'428'0,"0"0"-78"0,0 0-115 0,0 0-79 0,0 0-61 0,0 0-29 16,0 0-12-16,0 0-1 0,0 0 7 0,0 3 5 0,0-1 6 0,0 1 4 15,0 0 6-15,0 0 3 0,0 3 5 0,0 0 2 0,0 1 4 16,0 1 1-16,0 0-1 0,0 4 1 0,0 0-3 0,0 1-6 0,0 1-7 16,0 1-6-16,0 3-7 0,-2 0-5 0,2 4-5 0,-4 0-6 15,4 1-2-15,0 3-4 0,-4 0-4 0,2 2-1 0,2 2-3 0,-4-2-3 16,4 4-3-16,0-1-2 0,-3 0-3 0,-1 0-2 0,4-1-3 15,0 2-3-15,0-2-3 0,-4 0-4 0,4-2-3 0,-2 1-2 0,2-3-2 16,0 1-2-16,0 0-1 0,0-3-3 0,0 0-2 0,0-2-5 0,0-1-6 16,0-1-10-16,0 0-10 0,0-3-13 0,0 2-13 0,-4-3-15 0,4-3-18 15,0 2-19-15,0-3-23 0,0-1-32 0,-2 1-36 0,2-2-43 16,-4-1-48-16,4-3-68 0,0-1-78 0,0-1-44 0,0-4-26 0</inkml:trace>
  <inkml:trace contextRef="#ctx0" brushRef="#br0" timeOffset="433.11">3576 6647 61 0,'0'-10'275'0,"0"0"-57"0,0-2-48 0,0 2-23 0,0 0-8 0,0 2-6 15,0-1-3-15,0 2-6 0,0-1-7 0,2 0-6 0,-2 2-5 0,4 0-4 16,-4 0-3-16,4-1-4 0,-1 0-6 0,1 3-6 0,-2-1-4 16,6 0-6-16,-6-1-8 0,6 2-5 0,-1-1-6 0,-1 1-6 0,0-1-5 15,-2 2-5-15,6 0-4 0,-3-1-4 0,3 1-3 0,-4 1-2 16,4 0-1-16,3 1-4 0,-3-1-2 0,1 2-2 0,-1 0-1 0,0 2 0 16,-2-1 1-16,7 3 1 0,-5-1-1 0,1 2 2 0,-3 0 0 0,2 2 0 15,1 0 3-15,-1 1-1 0,2 2 1 0,-3 0 3 0,-3 1 2 0,4 2 1 16,-4-1 1-16,1 2 1 0,-1-1 2 0,-2 2 0 0,2 0 2 15,-2 2-1-15,-2-2 2 0,2 3 0 0,1-1 0 0,-5 0-1 16,0 1 0-16,0 0 0 0,-5 1-3 0,1 1-1 0,2 0-1 0,-2 0-2 16,-2 0-2-16,-4 0-3 0,3 0-1 0,-3 1-3 0,0-1-2 15,-1 0-3-15,-1 0-3 0,2-1-1 0,-1-1-2 0,-5 0-1 0,3 1 1 16,-1-1 0-16,-3-1-2 0,1-1 1 0,3 1-1 0,-3-2-2 0,-1 0-3 16,3 0-4-16,-3-4-5 0,1 3-5 0,-1-2-5 0,1-1-10 15,1 1-9-15,3-4-12 0,-5 1-13 0,3 0-17 0,1-2-17 0,1 0-20 16,-2-1-20-16,3 1-33 0,-1-2-38 0,1 0-41 0,1 2-40 0,0-4-70 15,4 2-87-15,-1-1-43 0,1-1-23 0</inkml:trace>
  <inkml:trace contextRef="#ctx0" brushRef="#br0" timeOffset="852.08">3859 7140 18 0,'0'2'482'0,"0"0"1"0,2-2 1 0,3 1-104 15,-1 1-156-15,-2 1-83 0,2-1-45 0,-4 0-23 0,6 1-10 0,-2 0-5 16,2 1-6-16,1 1-2 0,-3-2-3 0,6 3 0 0,-4 0 3 16,0 0-3-16,5 1-2 0,-5 0-4 0,4-1-6 0,1 2-6 0,-5 1-6 15,4-1-3-15,-4 1-6 0,5 0-3 0,-5 0 0 0,4 2-4 0,-4 0 0 16,5 0-1-16,-5-1-3 0,-2 2 1 0,6-1 0 0,-7 2 1 15,1-2-1-15,2 1 1 0,-2 1 0 0,-4-2 2 0,2 1 0 16,2-2 1-16,-4 2-1 0,0-2 4 0,0 1 0 0,0 0 2 0,-4-3 2 16,4 2 3-16,-2-2 2 0,2 0 3 0,-4-1 1 0,4 0 6 0,-2-2 3 15,-2 0 7-15,4 0 4 0,-4-2 4 0,1 0 5 0,3-1 2 0,-4 0 4 16,4-2 1-16,-6 0 3 0,6 0 1 0,0-4 2 0,-4 3-2 16,4-2-3-16,-2-1-4 0,2-2-5 0,-4 0-6 0,4-2-6 15,0 0-5-15,0-2-3 0,0-2-6 0,0-1-5 0,0-2-4 0,0 0-6 0,4 0-3 16,-2-2-4-16,2-1-1 0,0-1-4 0,2 1-4 0,-3 2-4 15,5-1-4-15,-2 0-9 0,0 1-8 0,0 0-12 0,-1 3-14 0,5 0-16 16,-4 1-19-16,0 3-21 0,1 0-26 0,3-1-30 0,-6 5-45 16,8-2-53-16,-3 2-63 0,-3 0-73 0,4 2-64 0,-4 1-63 0,5 0-25 15,-5 2-8-15</inkml:trace>
  <inkml:trace contextRef="#ctx0" brushRef="#br0" timeOffset="1166.33">4316 7397 120 0,'0'3'480'0,"0"-1"-41"0,0-2-65 16,2 2-85-16,-2-1-92 0,4-1-48 0,-4 0-25 0,0 0-12 0,4 0-6 15,-1-1-9-15,-3-1-10 0,4 0-10 0,-4 1-7 0,2-3-7 0,2 1-6 16,-4-1-5-16,6 0-4 0,-6-1-3 0,4-1-3 0,2 1-1 16,-6-1-3-16,5-1-1 0,-3 0-2 0,-2 1-3 0,4 1 0 15,-4 0 2-15,0 0 2 0,0 0 3 0,0 2 4 0,0-1 2 0,0 1 3 16,0 1 2-16,0-1 0 0,-4 3 0 0,4-2-2 0,-2 2-2 15,-3 0-3-15,-1 2-5 0,6-2-4 0,-4 3-7 0,-2 0-6 0,0 1-4 16,2 0-5-16,-3 0-6 0,1 3-3 0,2 0-6 0,-2-1-1 0,0 2-3 16,1-1-1-16,-1 3 0 0,2-3 0 0,-2 1 1 0,2 1-1 0,2-3 0 15,-2 2-1-15,4-1-1 0,0 0-4 0,0-1-2 0,0 0-3 16,0-1-3-16,0-1-4 0,4 3-4 0,2-3-6 0,-2 1-9 16,-2-2-9-16,4 0-15 0,5 0-17 0,-3 1-19 0,0-2-26 0,3 0-33 15,-1-1-39-15,2-1-42 0,3 0-45 0,-3-1-53 0,3-1-58 0,1 0-52 16,1-2-48-16,-1-1-18 0</inkml:trace>
  <inkml:trace contextRef="#ctx0" brushRef="#br0" timeOffset="1616.34">4862 7218 249 0,'-6'2'528'0,"-5"0"7"0,5 0-83 0,-4-1-134 15,4 3-77-15,-5 0-51 0,1 0-30 0,0 1-22 0,1 2-17 0,1-1-16 16,-4 1-17-16,5 1-16 0,-3-1-15 0,4 3-11 0,-2-2-10 0,1 1-9 15,1-1-8-15,0 1-5 0,-2-2-4 0,6 2-4 0,-2-1-4 16,1 0-2-16,-1 3-1 0,4-3-1 0,0-1-2 0,0 1 0 0,0-1-2 16,0 1-2-16,4-2 0 0,-1 0-1 0,-3 0-1 0,4-1 0 0,-2 0 0 15,6 1-1-15,-6-3-2 0,2 0 1 0,2 0 0 0,1-1-1 16,-3 1 1-16,2-3 1 0,-2 0 0 0,6 0 2 0,-3 0 2 0,-1-2 0 16,0 1 1-16,-2-3 2 0,2 1 0 0,1-1 2 0,1-2 1 15,-2 1 2-15,-4-1 1 0,6-3 3 0,-6 3 2 0,3-3 2 0,1-1 3 16,-2 2 3-16,-2-4 3 0,2 0 3 0,0 0 1 0,-2-2 3 15,-2 0 1-15,4-2 1 0,-4-1 0 0,3-1 0 0,-3 0 0 0,4-1-1 16,-4 0 0-16,0-1 0 0,0-2 1 0,4 0 2 0,-4 2 4 16,2 0 0-16,-2 0 6 0,0 1 2 0,0 3 4 0,0 1 4 0,0 0 1 15,0 3 2-15,0 1 0 0,0 0-1 0,0 3-1 0,0 1-4 0,0 1-4 16,0 1-6-16,0 0-6 0,0 1-7 0,0 3-8 0,0 1-6 16,0 0-4-16,4 0-4 0,-4 3-2 0,0 1-1 0,0 2-1 0,2 1 2 15,-2 1 2-15,4 2 4 0,-4 2 0 0,0 3 3 0,0 0 2 16,4 1 2-16,-4 1 0 0,2 0 2 0,-2 1-1 0,0 1 1 0,0 1-2 15,5-2-2-15,-5 0-2 0,0 1-2 0,0-1-5 0,2-1-5 0,2 1-7 16,-4-3-8-16,0 0-9 0,0 0-12 0,4 0-10 0,-4-4-10 16,2 1-11-16,-2 0-12 0,4-2-13 0,0 0-14 0,-2-2-19 15,2 0-23-15,-2-2-33 0,3 0-36 0,1-3-62 0,-2 1-72 0,2-2-78 16,0-2-82-16,5 0-37 0,-7-4-11 0</inkml:trace>
  <inkml:trace contextRef="#ctx0" brushRef="#br0" timeOffset="2876.73">9279 3455 343 0,'0'-3'494'0,"-4"0"-65"0,4 1-99 16,0 0-81-16,0 2-72 0,0 0-34 0,0 0-18 0,0 0-10 16,0 0-5-16,-2 0-9 0,-2 0-13 0,4 2-14 0,-4 0-12 0,4 1-9 15,0 0-8-15,-2 1-6 0,-2 2-4 0,4 0-4 0,-2 1-5 16,-3 2-5-16,5 1-2 0,-4 0-2 0,4 3-1 0,-2-1-2 0,-2 3 0 0,0 0-3 15,2 0-2-15,2 3-3 0,-4-1-2 0,2 1 0 0,-2 1-2 16,-1-1-1-16,3 0-2 0,-2 2-3 0,2-1-1 0,-2 1-5 16,0-2-6-16,4-1-8 0,-6 3-6 0,4-4-11 0,-3 1-8 0,1-1-13 15,4 1-12-15,-6-2-17 0,2 0-21 0,2-2-24 0,-2 1-28 16,4-2-35-16,-6-3-41 0,6 2-34 0,-5-3-33 0,3 0-57 0,2-1-69 16,-4-2-29-16</inkml:trace>
  <inkml:trace contextRef="#ctx0" brushRef="#br0" timeOffset="3177.8">9265 3405 164 0,'-2'-6'489'0,"2"1"5"0,-4 1-86 0,4 1-131 0,0-1-79 15,0 3-52-15,0-2-27 0,0 1-16 0,0 2-10 0,0 0-8 16,0 0-12-16,0 0-13 0,0 0-12 0,0 2-6 0,0-1-5 0,6 2-1 15,-6 1 0-15,4 3 1 0,2-1 2 0,-2 2 2 0,7 3 1 16,-5-1 2-16,0 1 0 0,0 3 1 0,5 1-1 0,-5-2 0 0,4 3-4 16,0 1-2-16,-3 0-7 0,3 3-6 0,-4-2-5 0,5 1-5 15,-1 1-4-15,-4 3-2 0,4-3-2 0,-3 1-3 0,3 1 1 16,-4 0-2-16,4 0 2 0,-5-2-1 0,1 1-1 0,0 1 1 0,2-2-3 16,-2-2-1-16,1 1-3 0,-3-2-5 0,-2 1-8 0,2-4-9 0,-2 0-11 15,2-2-13-15,-4-1-17 0,4 1-16 0,-2-2-19 0,-2-2-20 16,0-1-34-16,0 0-37 0,0-2-42 0,-2-1-43 0,-2 0-55 15,4-1-60-15,-4 1-49 0,2-4-44 0</inkml:trace>
  <inkml:trace contextRef="#ctx0" brushRef="#br0" timeOffset="3381.38">9236 3819 56 0,'0'-2'464'0,"0"0"-60"0,0 1-94 0,0-3-77 15,0 2-69-15,0 1-38 0,2-1-23 0,2 1-14 0,-4-1-11 0,6-1-15 16,-2 1-14-16,1 0-12 0,-3-1-10 0,4 1-5 0,2-1-4 0,-2 0-2 16,5-1-3-16,-5 1-2 0,4-1-4 0,1 1-6 0,-5 0-8 15,6 0-7-15,-2 1-11 0,-3-1-15 0,3 1-18 0,0 0-22 0,1-1-24 16,-1 1-38-16,0 0-41 0,-1 1-40 0,5-2-38 0,-4 3-61 16,-1-2-71-16,5 2-36 0</inkml:trace>
  <inkml:trace contextRef="#ctx0" brushRef="#br0" timeOffset="3701.67">9782 3652 371 0,'0'-3'430'0,"-2"1"-72"0,-3 2-68 0,1-2-72 0,2 1-40 0,-2 1-28 0,-2-2-11 16,2 2-9-16,2 0-8 0,-5 0-10 0,3 0-11 0,-2 0-8 15,0 2-8-15,2-2-5 0,-2 1-5 0,-3 1-6 0,7 0-6 0,-4 1-7 16,-2 0-6-16,6 0-7 0,-4 1-7 0,-3 1-6 0,7 0-5 15,-4 0-4-15,2 2-3 0,-2-1-3 0,2 1-4 0,-3 1-3 0,3 2-1 16,2-1-2-16,-2-1 0 0,0 2-2 0,4 0 2 0,-2 0-1 16,-2-2 1-16,4 4 0 0,-2-2 1 0,2 0-2 0,0-2 1 0,0 2-1 15,0 0 0-15,0-1-1 0,2-1-1 0,-2 1 1 0,4-3-2 16,-2 2 0-16,2-1 0 0,0-1 1 0,-2-1-1 0,4 1 0 16,-1-1 1-16,1-2-1 0,2 0 0 0,0 0 0 0,-4-1-2 0,7-2-1 15,-5 2-5-15,4-2-4 0,-4 0-7 0,5-2-9 0,1 2-11 16,-4-2-10-16,1-1-12 0,1 0-10 0,0 0-15 0,-3-1-14 0,3-1-14 15,-4 0-18-15,4-1-19 0,-3-1-23 0,3 0-29 0,0 1-33 16,-3-3-26-16,1 1-25 0,-2 0-45 0,0-1-56 0,0 1-42 0</inkml:trace>
  <inkml:trace contextRef="#ctx0" brushRef="#br0" timeOffset="4055.65">10026 3322 396 0,'-5'-3'462'0,"5"-1"-78"0,-2 3-113 0,2-1-60 16,0 0-31-16,-4 0-17 0,4 1-9 0,0 1-10 0,0 0-12 16,0 0-16-16,0 0-18 0,0 0-16 0,0 0-15 0,0 0-9 0,-2 0-9 15,2 0-7-15,0 1-7 0,0 1-6 0,0 2-3 0,0-3-2 16,0 3-4-16,0-1 0 0,2 0 0 0,-2 2 1 0,0 1 1 0,0-2 3 15,4 1 2-15,-4 2 0 0,2 0 1 0,3-1 0 0,-5 1 0 0,4 1-1 16,-2 0-1-16,-2 1-2 0,4-1-1 0,-4 1 0 0,2 0-2 16,2 2-2-16,0-3-1 0,-2 4-1 0,-2-1 1 0,4-1-1 0,-4 2-1 15,5-1 0-15,-3 3-2 0,-2-3-1 0,4 3-2 0,-4 1-3 0,2-2-2 16,-2 0-1-16,4 1-2 0,-4 1 1 0,0-2-2 0,0 2-1 0,4-1-2 16,-4-1-2-16,2 0-3 0,-2 1-4 0,0-1-7 0,0-2-9 15,4 1-11-15,-4-2-14 0,0 2-15 0,0-4-20 0,2 1-18 16,-2 0-28-16,4-2-30 0,-4 1-43 0,0-1-49 0,5-2-56 0,-5 0-60 15,0 0-66-15,0-1-69 0,0-1-29 0</inkml:trace>
  <inkml:trace contextRef="#ctx0" brushRef="#br0" timeOffset="4578.39">10032 3658 362 0,'0'-3'427'0,"0"0"-88"15,4 0-125-15,-2-1-69 0,6 1-43 0,-6-1-22 0,7 1-12 16,-3 0-14-16,0-2-13 0,0 0-9 0,4 1-11 0,1-1-4 0,-1 1-2 16,0-1-2-16,-1-2-1 0,1 2 0 0,5 2-2 0,-5-2-1 0,-2 1 0 15,3-1 0-15,-1 2 0 0,0-2 1 0,3 2 1 0,-5-1 0 16,-2 1 2-16,4 1-1 0,-3 1 3 0,-1-1-1 0,0 0 1 0,-2 1 1 16,0 1 1-16,-2 0 1 0,2 0 0 0,-1 1 0 0,-3 1 1 0,4 0 0 15,-4-1 0-15,0 2 0 0,0 1 0 0,0-1 0 0,0 2 1 16,0 0-2-16,0 0 0 0,0 2 0 0,-4-1-2 0,4 1 0 15,0 2 0-15,0-3-3 0,-3 5-2 0,3-4-2 0,-4 2-4 0,4-1 0 16,-2 0-2-16,2 1-1 0,-4-1-3 0,4 1-1 0,0-3-1 0,0 3-2 16,0-3-1-16,0 2 0 0,0 0-2 0,4-2-1 0,-4-1-1 0,2 0-2 15,2 0 0-15,-1 0-1 0,-3-2-1 0,4 2 1 0,0-1 0 16,-2-1 2-16,2-1 1 0,-2-1 2 0,2 1 1 0,2-2 2 16,-1 0 0-16,-1 0 4 0,2 0 3 0,-4-3 3 0,6 1 0 0,-6-1 3 15,4-1 1-15,3-1 1 0,-3 0 2 0,0 1 0 0,0-4 1 0,-2 2 1 16,3-2-1-16,-3-1 2 0,2 1 0 0,-2-2 0 0,-2-2 0 0,2 2 0 15,3-2 0-15,-1 1 2 0,-2-1 0 0,-2 1 1 0,2-1 0 16,2 0 2-16,-6 1 4 0,4-1 2 0,1 4 2 0,-3-3 4 0,2 3 0 16,-2 0 3-16,-2 1 2 0,0 2 1 0,4 0-2 0,-4 3-2 15,0-1-5-15,0 3-2 0,0 0-2 0,0 0-5 0,0 0-3 0,0 3-3 16,0-1-3-16,0 2-4 0,0 1-3 0,0-1-3 0,0 3-2 16,0 0-2-16,4 1 1 0,-2-1-1 0,-2 1 3 0,0 1 2 0,0-1-1 15,4 0 1-15,-4 1-1 0,0 0-1 0,0 0-1 0,2-1-4 16,2-1-4-16,-4 0-4 0,5-1-7 0,-3-1-6 0,2 2-7 0,-4-2-6 15,6-2-10-15,-2 2-11 0,-2-1-17 0,7-1-18 0,-3 0-25 0,0-1-35 16,0 1-44-16,4-3-35 0,-3 2-30 0,3-2-45 0,0 0-47 16,1-2-45-16,1 0-40 0</inkml:trace>
  <inkml:trace contextRef="#ctx0" brushRef="#br0" timeOffset="4947.74">10908 3462 115 0,'-2'-2'454'0,"-2"1"-59"0,-2-3-93 0,2 4-61 0,2-1-45 16,-7 1-26-16,3 0-16 0,4 1-14 0,-6 1-9 0,2 0-12 16,-1 1-12-16,3 0-10 0,-4 3-9 0,0-3-10 0,2 3-6 0,-5-1-8 15,5 2-7-15,0-2-9 0,0 3-7 0,-3-1-8 0,3 1-5 0,0-1-5 16,2 1-6-16,-2-1-4 0,-1 1-3 0,3-1-2 0,2 1-1 16,-2-1-2-16,0 1-3 0,4-3 0 0,-2 2 0 0,-2-1 1 0,4 0-2 15,0-1-2-15,0-1-1 0,0 1-2 0,0-1-4 0,4 0-2 16,-2-1-1-16,-2 0-2 0,4-2 0 0,-4 1-1 0,6 0 2 0,-2-2 0 15,-2 0-2-15,3 0-2 0,1 0-2 0,-2-2-2 0,2-1-4 0,0 0 0 16,-2 0-1-16,7-3 0 0,-5 1 2 0,0-1-1 0,5-1-1 16,-5 0 0-16,-2 1 1 0,6 1 0 0,-4-2 0 0,-1 0 3 0,1 2 3 15,-4 0 2-15,2 0 4 0,2 2 2 0,-2 0 2 0,-4-1 1 16,6 1 0-16,-6 3 0 0,5-2-2 0,-5 2-2 0,2 0 1 0,-2 2-2 16,0 0-2-16,0-1 0 0,4 3-2 0,-4-1 1 0,0 2 2 0,0-2-1 15,0 2 1-15,0 2-1 0,0-2-2 0,0 0-4 0,0 0-3 16,0 0-6-16,0 0-6 0,0 2-8 0,0-2-9 0,0-1-11 0,0 1-13 15,0-1-18-15,0 1-17 0,4 0-31 0,-4-2-34 0,2-1-30 16,-2-2-28-16,0 3-53 0,0-3-66 0,0 4-42 0</inkml:trace>
  <inkml:trace contextRef="#ctx0" brushRef="#br0" timeOffset="5230.45">10978 3054 163 0,'0'-9'504'16,"0"2"-16"-16,0 3-27 0,0-1-90 0,0 1-123 0,0 2-65 0,0 1-36 15,0 1-18-15,0 0-9 0,0 0-5 0,0 1-6 0,0 5-5 16,0-1-6-16,5 1-5 0,-5 3-4 0,0 0-3 0,2 3-1 0,2 2-2 16,-4-1 0-16,4 3 3 0,-2 3 0 0,-2-2 0 0,4 3-4 0,-4 0-4 15,4 1-5-15,-2 1-7 0,-2-1-6 0,4 1-7 0,-1 2-6 16,-3-1-5-16,4-2-8 0,-4 1-4 0,6 1-7 0,-6-1-4 0,4 2-4 15,-4-3-5-15,2 2-6 0,2-1-6 0,-4-2-4 0,4 2-8 16,-2-2-8-16,3-2-12 0,-5 0-11 0,2 1-15 0,2-1-15 0,-4-3-17 16,4 2-20-16,-2-4-23 0,-2 2-27 0,0-1-36 0,0-2-39 0,4-3-67 15,-4 2-79-15,4-4-81 0,-2 2-80 0,2-2-37 0,-2-1-12 16</inkml:trace>
  <inkml:trace contextRef="#ctx0" brushRef="#br0" timeOffset="6263.78">7165 5259 271 0,'0'0'506'0,"0"0"5"0,0 0-94 16,0 0-141-16,0 0-76 0,0 0-43 0,0 0-19 0,0 2-9 0,0 1-4 15,0 0-4-15,0 3-6 0,0 2-6 0,0-1-6 0,4 4-8 16,-4 0-2-16,0 3-3 0,0-1 0 0,4 4 0 0,-2-1-4 15,-2 2-5-15,4 2-7 0,-4 0-6 0,4 2-10 0,-2 0-7 0,-2 0-8 16,4 1-7-16,-4 2-6 0,3-2-5 0,1 1-5 0,-4-1-4 16,4 0-4-16,-2-1-3 0,-2-1-3 0,0 1-4 0,4-2-7 0,-4-1-10 15,0-1-11-15,0 0-14 0,2-1-20 0,-2-2-21 0,4 0-25 16,-4-2-28-16,0-1-34 0,0-2-38 0,4 0-53 0,-4 0-61 16,2-2-76-16,-2-1-84 0,5-2-51 0,-5 0-31 0,4-2-10 0</inkml:trace>
  <inkml:trace contextRef="#ctx0" brushRef="#br0" timeOffset="6743.61">7425 5492 130 0,'0'-12'538'0,"0"2"10"0,0 0-63 0,0 0-102 0,0 0-81 0,4 2-71 15,-4-1-35-15,0 3-17 0,2-3-11 0,2 3-9 0,-4-2-13 16,7 2-17-16,-3 0-14 0,0-1-14 0,-2 0-11 0,4 1-9 0,5 1-8 15,-7-2-8-15,6 2-6 0,-4 0-9 0,7 0-7 0,-3 0-7 16,0 2-7-16,1-2-5 0,-1 2-4 0,0 1-2 0,-1 0-3 16,1 0-3-16,0 2-2 0,1 0-2 0,1 0-1 0,-4 2-1 0,-2 2 0 15,5-1 2-15,-5 0 1 0,6 2 1 0,-8 4 2 0,7-1 2 16,-5 2 2-16,-2 0 0 0,2 2 2 0,-4 1 0 0,3 0 1 0,1 2 1 16,-6 0 0-16,0 2 1 0,0 0-2 0,0 1-2 0,0 0-2 15,0 0-1-15,-6 2-2 0,1 0 0 0,3 0-3 0,-2 1-2 0,-2-3 0 16,0 2-1-16,0-2-3 0,-3 2-1 0,-1-2 1 0,4 1-3 15,-7-1-1-15,7-1-1 0,-4 0 0 0,0-1-1 0,-1 0-1 16,1-4 1-16,0 2 0 0,-3-1-1 0,3-1 1 0,-1 0 1 0,1-4-1 16,4 2 1-16,-4-2 1 0,3 1 0 0,1-3 0 0,2-1 2 0,-2-1-1 15,2 1 1-15,2-2-1 0,2 0-1 0,-4-1-2 16,4-1-1-16,0 1-1 0,0-2-3 0,0 0-2 0,0 0-3 0,0 0 0 16,0 0-2-16,4 0 0 0,-4 0 2 0,6 0-1 0,-2-2 3 15,-2 2 2-15,6-1 2 0,-1-1 2 0,-1 2 1 0,4-2 3 0,-4 1 4 16,5-1 1-16,1-1 4 0,-2 2 1 0,1-3 2 0,1 0 2 15,3 1-1-15,-3 0-1 0,2 0-1 0,-1-2-1 0,3 1-1 0,-1-1-1 16,-3 2-1-16,3-2-5 0,-3 0-7 0,-2 1-6 0,3 0-11 16,1 0-12-16,-1-1-13 0,-3 0-20 0,0 2-19 0,3 1-28 15,-3-1-31-15,0 0-48 0,1-1-52 0,-1 1-66 0,0-1-69 0,-3 1-83 16,5 0-85-16,-4 0-37 0,1-1-15 0,1-1 1 0</inkml:trace>
  <inkml:trace contextRef="#ctx0" brushRef="#br0" timeOffset="7341.45">8163 5607 189 0,'2'-10'498'16,"-2"2"-29"-16,4-3-49 0,-4 2-79 0,6-3-95 0,-6 2-46 0,7-2-21 16,-7 0-11-16,4 1-5 0,-4-1-7 0,4-1-6 0,-2 0-7 0,-2 1-7 15,4 0-6-15,-2 1-4 0,-2-1-5 0,0 1-5 0,4 0-6 16,-4 0-3-16,0 1-7 0,-4 0-7 0,4 0-5 0,0 1-6 0,-2 1-4 15,-2 0-5-15,4-1-6 0,-6 3-6 0,2-1-6 0,2 0-8 16,-7 2-6-16,3 1-6 0,0-2-6 0,0 1-6 0,2 0-7 16,-3 4-3-16,-3-2-5 0,4-1-5 0,-4 0-5 0,3 4-6 0,-3-1-2 15,4 1-1-15,-5 0-3 0,5 1 1 0,-4-1-2 0,4 4 0 0,-5 0 1 16,1-1-1-16,4 1 2 0,-5 3-1 0,7 2 2 0,-6-3 0 16,4 3 2-16,0 0 1 0,-1 2 0 0,3-2 1 0,-2 3 2 15,2 0 0-15,2 1 0 0,-2-1 2 0,4 1-1 0,0-1 0 0,0 1-2 16,4 0 0-16,-2 1-1 0,2-1-2 0,0 1-1 0,2 0-2 15,1 0-2-15,3 0 0 0,-4 0 1 0,4-2-1 0,3 1-2 16,-3 0-1-16,5-1-2 0,-3 2-3 0,3-1-1 0,-3 0-3 0,5-1-3 16,-3-1-1-16,3 1-4 0,-5 0-2 0,4-1-4 15,-1 1-4-15,-3-2-2 0,5 2-3 0,-5-2-3 0,3 0 0 0,-5-2 0 16,2 2 2-16,-1 0 2 0,-1-1 0 0,0-1 4 0,-3 2 5 0,3-2 2 16,-4-1 4-16,0 1 4 0,-1-3 4 0,1 2 3 0,-6 0 5 15,4-1 4-15,-2-1 2 0,-2 0 4 0,-2 2 2 0,-2-2 1 0,4 0 3 16,-6 0 2-16,1 1 1 0,-1 0 2 0,0-1 1 0,0-1 3 15,-2 1 2-15,-5 1 2 0,7-3 3 0,-4 2 2 0,-5-2 3 0,7 0 2 16,-2-1 1-16,-5 0 3 0,3 0 2 0,1-2 2 0,1 0 1 16,0 0 3-16,-3-2 2 0,3 0 2 0,0-1 0 0,3-2 1 15,-3 2 1-15,0-2-2 0,-1-2 0 0,5-1-2 0,0 1-1 0,0-1-3 16,-5-1-2-16,7-1-4 0,2-1-2 0,-2 1-5 0,0-1-3 16,4 0-3-16,0-1-5 0,0 1-2 0,4-1-4 0,0-2-4 15,-2 3-3-15,2-1-2 0,7 1 0 0,-5-1-1 0,4 0-1 0,3 1-1 16,-3-1-3-16,5 0-2 0,-3 1-6 0,0 0-6 0,3 0-7 15,1 1-11-15,-3-2-11 0,3 4-16 0,-1-2-19 0,-3 0-21 0,3 3-24 16,-3 0-30-16,2 1-31 0,-1-1-47 0,-3 0-58 0,1 2-70 16,-1 1-78-16,-4-1-52 0,4 1-42 0,-3-1-14 0</inkml:trace>
  <inkml:trace contextRef="#ctx0" brushRef="#br0" timeOffset="8581.31">11065 7784 362 0,'0'0'499'0,"0"0"-5"0,0 0-103 0,4 0-154 0,-4 1-82 15,2 1-47-15,-2-2-23 0,5 2-13 0,-1-1-12 0,-2-1-9 0,2 2-11 16,-2-1-11-16,6-1-7 0,-1 2-3 0,-1 0 0 0,0 0 0 15,2 1 1-15,-2-1 0 0,5-1 0 0,-3 1-1 0,2 1-1 16,1-1-2-16,-1-1-1 0,0-1-3 0,3 2-2 0,1 0-1 0,-1-2-1 16,-3 0 0-16,2 0-1 0,3 0-1 0,-3 0 0 0,3-2-2 0,-3 0 0 15,-2 1-1-15,5-1 1 0,-3-1-1 0,-1 1 0 0,1-1 1 16,-2 0-1-16,1-1-1 0,-1-1-1 0,0 2 1 0,-3-2-1 0,3 0 0 16,-4 1 0-16,0 0 0 0,1 0 1 0,-3 1 1 0,2-1-1 15,-6 1 1-15,4 0 1 0,-2 0-2 0,2 1 1 0,-4-1 1 16,0 1 0-16,0 2 2 0,0 0-1 0,0 0 1 0,0 0 0 15,0 0-1-15,0 0 0 0,0 0-2 0,-4 0 0 0,2 0 0 0,2 0 0 16,-4 2-1-16,4-2 2 0,-2 3 0 0,-2-1 2 0,4 1 2 0,-4 0 0 16,4 0 1-16,-3 4 2 0,-1 0 1 0,4 0 4 0,-2 1 2 15,-2 0 2-15,0 2 3 0,4 2 1 0,-2-2 2 0,-2 2 0 16,0 1 0-16,2 0-1 0,2 1-2 0,-5 1 0 0,3-1-3 0,-2 2-1 16,4 0-2-16,-4 1-1 0,2-2-3 0,-2 1-1 0,4-1-2 15,-2 2-2-15,-2 0-2 0,4-2 1 0,-4 0-2 0,4 0-2 16,-3 0-2-16,-1-1-4 0,4 0-5 0,0-1-8 0,-2-1-7 15,-2 0-13-15,4 0-14 0,-4-1-16 0,4-2-18 0,-2 1-24 0,-2-1-25 16,4 0-42-16,-4-2-48 0,2-1-45 0,2-1-47 0,0 0-69 0,0 0-80 16,0-2-36-16,2-1-13 0</inkml:trace>
  <inkml:trace contextRef="#ctx0" brushRef="#br0" timeOffset="8956.51">11696 7817 77 0,'0'-5'520'0,"4"2"5"0,-4-1-58 15,2 3-88-15,-2-1-90 0,0 0-88 0,0 2-48 0,0 0-26 16,0 0-17-16,0 0-13 0,0 0-15 0,0 2-15 0,0 0-9 0,-2-1-9 16,2 3-3-16,0 0-1 0,-4 0 2 0,4 1 1 0,0 0-1 15,0 1 0-15,-4 3 1 0,4-3 1 0,0 3 1 0,0-1 0 16,-2 0 0-16,-3 1-3 0,1 1-3 0,2 0-2 0,2-2-5 0,-4 2-4 15,4 0-3-15,-2 0-6 0,-2 0-1 0,4 0-4 0,-4 0-1 16,4 0-2-16,-2 0-3 0,2 0-1 0,0-2-2 0,0 3-1 0,0-1-1 16,0 0-2-16,0-2 1 0,0 0-1 0,0 0-1 0,0 1 2 15,2-1 0-15,2 1 1 0,-4-3 0 0,6 2 1 0,-6 0 0 0,4-2 0 16,2 0 1-16,1 0 0 0,-3-1 0 0,2-1 1 0,0 0 2 16,5 1-1-16,-5-2-1 0,4-1-2 0,0 1-3 0,1-1-5 15,-1-1-7-15,2-1-7 0,-1 0-10 0,3 0-10 0,-1 0-15 16,-1 0-14-16,3-1-16 0,-3-1-19 0,2-1-19 0,-1 1-19 0,-3-1-20 15,5-1-21-15,-3-1-26 0,-2 2-31 0,1-2-28 0,-3 2-27 0,2-2-18 16,1 0-15-16,-5-1-7 0,-2 0-6 0,2 1-7 0,-2 0-7 16,-4-1-2-16</inkml:trace>
  <inkml:trace contextRef="#ctx0" brushRef="#br0" timeOffset="9148.54">11931 8007 23 0,'-6'-2'274'0,"4"2"-19"0,-6 0-17 0,2 0-16 15,-1 0-12-15,3 2-7 0,-2-1-6 0,2 3-3 0,-2-1-7 16,4 2-9-16,-2-2-9 0,-1 4-11 0,-1 0-9 0,4-1-10 0,-2 3-6 15,0 1-7-15,4 0-6 0,-2 0-5 0,-2 2-6 0,4-1-6 16,-4 2-9-16,2 1-6 0,2-1-7 0,0 0-6 0,0 3-6 16,-5-1-8-16,5 0-7 0,0-1-6 0,0 3-7 0,-2-2-8 0,2 0-6 15,-4 0-8-15,4 2-8 0,0-4-10 0,0 2-11 0,-4-1-13 0,4-1-16 16,-2-1-20-16,2 1-23 0,0-2-27 0,0 0-35 0,-4-2-39 16,4 0-60-16,0-1-71 0,0 2-92 0,0-3-105 0,0-1-48 15,0 2-22-15,0-4-6 0</inkml:trace>
  <inkml:trace contextRef="#ctx0" brushRef="#br0" timeOffset="10044.62">10863 5527 204 0,'-4'2'486'0,"2"0"3"0,-3 1-88 0,1 1-131 0,-2 0-80 0,4 3-57 16,-2-1-24-16,0 1-9 0,4 0-3 0,-6 1 0 0,6 2-4 0,-5-2-5 16,3 2-4-16,2 0-3 0,0 0 1 0,-4 0 2 0,4-1-1 15,0 0-2-15,0 2-2 0,0-3-4 0,0 0-4 0,0 2-7 0,0-2-4 16,0 1-6-16,0-1-5 0,0-1-3 0,0 0-4 15,0-1-6-15,0 1-3 0,4-2-5 0,-4 0-2 0,2-2-2 0,3 2-1 0,-5-1-3 16,6-1-1-16,-2 0-1 0,0-1-1 0,-2-1 0 0,4 3-1 16,3-4-2-16,-3 2 1 0,0 0-3 0,4-2 0 0,-4 1-2 0,5 1-1 15,1-2-3-15,-1 0-1 0,-1 0-2 0,0 0 0 0,1 0-3 16,-1 0-2-16,-2 0 0 0,7 1 0 0,-9 1-3 0,4-2 1 16,0 1-2-16,1 1 0 0,-5 0-1 0,4 1 0 0,-3 1 0 0,3-1 1 15,-4 0-1-15,0 0 1 0,0 2 1 0,3-1-1 0,-7 1 0 16,4 0 1-16,-2 1 0 0,2 0 1 0,-1 0 0 0,-1 1 2 15,-2 0 0-15,4-1 0 0,-6 1 0 0,4 0 2 0,-4-1 2 0,4-1 1 16,-4 2 0-16,0-2 3 0,0 1 2 0,0 2 1 0,-4-2 1 16,4 0 1-16,-4 0 0 0,-2 0 2 0,4 1 0 0,-7 0 2 0,3-1 0 15,0 1-1-15,0 0 0 0,-3-1-2 0,1-1-1 0,-2 0-2 16,0 0-4-16,-1 0-7 0,1 0-7 0,0-1-11 0,-3 1-10 0,3-2-12 16,-1 0-12-16,1-1-14 0,2-1-15 0,-2-1-16 0,-1 0-18 15,1 0-20-15,0 0-20 0,-1-3-30 0,5 0-33 0,-4 0-37 16,-1-2-38-16,5-2-48 0,0-1-50 0,0-1-51 0,2-1-48 0,2-2-18 15</inkml:trace>
  <inkml:trace contextRef="#ctx0" brushRef="#br0" timeOffset="10365.92">10869 5460 231 0,'-4'-6'526'0,"2"0"8"0,2 1-73 0,0 1-114 0,0-1-74 0,0 1-53 16,0 2-30-16,0-1-15 0,2 0-13 0,2 1-12 0,-4-1-15 16,4 0-17-16,-2-1-11 0,2 2-12 0,2-1-5 0,1 0-4 0,3 0-5 15,-4 0-1-15,5-3-4 0,-1 3-3 0,0-2-2 0,3 2-4 16,3-2-3-16,-1-1-2 0,1 2-3 0,-3-3-1 0,7 2-4 0,-3 0-4 16,-1 0-4-16,5 0-3 0,-4-2-5 0,5 2-4 0,-1 0-5 0,-5 0-3 15,5 0-3-15,-2 0-4 0,-3 2-2 0,5-2-3 0,-5 0-1 16,1 1-3-16,-3 1-2 0,-1 2-1 0,-1-1-3 0,-1 1-1 0,3-3 1 15,-8 4-1-15,5-2-4 0,-5 0-5 0,0 2-4 16,-2 0-3-16,2 0-11 0,1 0-12 0,-3 0-16 0,-4 0-18 0,4 0-23 16,-4 0-23-16,0 0-24 0,0 4-26 0,-4 0-30 0,0-1-36 0,1 1-55 15,-1 1-66-15,-2 3-93 0,0-2-105 0,-2 2-49 0,1 2-20 16,-3 2 2-16</inkml:trace>
  <inkml:trace contextRef="#ctx0" brushRef="#br0" timeOffset="11089.27">8430 7569 156 0,'2'-6'627'15,"2"3"9"-15,-4-2 7 0,2 2 4 0,-2 0-125 0,4-1-187 16,-4 2-101-16,0-1-59 0,4 3-31 0,-4-1-18 0,0 1-18 0,0 0-20 16,0 0-18-16,0 0-18 0,0 1-14 0,0 1-10 0,0 1-6 15,2 1-1-15,-2 1-2 0,0 0 1 0,0 1 0 0,4 1 2 0,-4 1 1 16,0 3 3-16,0 0 2 0,0-1 4 0,0 1 0 0,0 3 1 16,0-1 0-16,-4-1-1 0,4 1-1 0,-2 2-1 0,-2-1-2 15,0 0-2-15,2 0-2 0,-2-1-2 0,-2 0-2 0,-1 2 0 0,3-1-2 16,-2-1-2-16,2 0 0 0,-4-1-1 0,-1 0-2 0,3-2 0 0,0 0-3 15,2 0-1-15,-2 0-2 0,-1-2-2 0,1-1 0 0,-2 0-2 16,6-1-1-16,-2-1-2 0,0-1-1 0,2 1-1 0,2-2-1 16,-5-1-1-16,5-1-1 0,0 1-2 0,0-2-2 0,0 0-1 0,0 0-3 15,0 1 0-15,5-1-1 0,-3 0 2 0,2 0 1 0,0 0 1 16,2 0-1-16,0 0 1 0,1-1 1 0,3 1 0 0,-4-2 1 0,4 2 2 16,1-1 0-16,3-1 2 0,-1 2 0 0,-3-2 2 0,6 2-3 15,-3-1-1-15,1-1-4 0,3 2-5 0,-1-2-5 0,1 1-7 16,-1 1-9-16,1-2-8 0,0 0-10 0,-1 0-10 0,-1-1-12 15,1 2-10-15,1-1-13 0,-5 0-13 0,5-1-14 0,-3 1-17 0,-2 1-16 0,-1-3-19 16,-1 2-20-16,0 1-24 0,-3-1-34 0,3-1-40 0,-4 1-43 16,0 1-42-16,-1-1-61 0,-1-2-70 0,-2 3-29 0,-2-3-9 15</inkml:trace>
  <inkml:trace contextRef="#ctx0" brushRef="#br0" timeOffset="11337.34">8572 7582 33 0,'-4'-5'529'0,"4"2"9"0,-2 0-70 16,2 1-112-16,-4 0-73 0,4 0-56 0,0 0-30 0,0 2-19 15,0 0-15-15,0 2-12 0,0 0-14 0,0 2-12 0,0 0-9 0,0 1-7 16,0 4-2-16,0-1-3 0,0 2 1 0,0 0-1 0,0 3 2 16,4 1 1-16,-4 0 0 0,2 3 0 0,-2 0-1 0,0 1-4 0,0 2-3 15,0 0-5-15,4 2-5 0,-4-1-7 0,0 3-6 0,0 1-9 16,0 0-8-16,0 2-7 0,0-1-9 0,0 2-5 15,-4 1-15-15,4-3-15 0,0 3-20 0,0-1-23 0,-2-1-25 0,-2 1-28 0,4-1-33 16,-2 0-40-16,-2-2-58 0,0-1-67 0,4 0-111 0,-2-4-133 0,-3 2-76 16,1-4-51-16,2-1-21 0,-2-1-5 0,-2-3 7 0</inkml:trace>
  <inkml:trace contextRef="#ctx0" brushRef="#br0" timeOffset="21854.06">8512 7753 200 0,'-4'-6'533'0,"4"-3"3"0,-6 3 0 0,6-2-109 16,-6 1-168-16,6 0-79 0,-4-1-38 0,2-1-18 0,-2 3-9 15,-3-3-6-15,7 3-6 0,-4-2-7 0,2 1-8 0,-2 0-8 16,0-1-7-16,2 1-5 0,-2 1-4 0,2-1-4 0,-3 0-6 0,1 1-4 15,4 0-7-15,-2 1-3 0,-2 1-5 0,4-1-5 0,-4 1-3 16,2 1-4-16,2-1-4 0,-4 3-4 0,4-1-2 0,0 1-4 16,-2-1-4-16,2 2-2 0,-4 0-7 0,4 0-2 0,0 0-5 0,-5 0-1 15,3 3-3-15,2-1 0 0,-4 3-1 0,4 0 2 0,-2 3 2 16,-2 0 2-16,0 6 2 0,-2-1 4 0,4 4 0 0,-2 0 5 0,-1 1 4 16,-1 4 3-16,2 1 4 0,2 2 3 0,-2 0 2 0,-2 2 1 15,2-1 0-15,1 1 0 0,-1 0-2 0,-2-1 0 0,2 1-1 0,-2-2-2 16,6 0-1-16,-6 0-2 0,6-3-1 0,-5-1-3 0,3-1 0 15,-2 0-1-15,4-3-1 0,-4 0-2 0,4-4 1 0,-2-1-1 16,2-2 0-16,0-2-1 0,0 0 1 0,0-1 1 0,0-2 1 0,0 0 2 16,0-2 1-16,0-1 0 0,0 0 1 0,0-2 1 0,0 0 0 15,2-2 0-15,2 0 0 0,-4-1-1 0,4-2-1 0,-2 2-1 0,3-4-1 16,1 0-1-16,-2 1-2 0,2-3-1 0,0-1-2 0,-2 0 0 16,7 0-2-16,-5 0 1 0,0-1 1 0,5 0 0 0,-5 0 1 15,4 1 1-15,-4 0 1 0,5 0-1 0,-5 0 2 0,4 2-2 0,0-1 0 16,-3 2 0-16,3 1-1 0,-4 1 0 0,5 0-1 0,-1 1 0 15,0 3-1-15,1-1-1 0,-5 2 0 0,6 0 0 0,-2 2-2 0,1-1 1 16,-1 3-1-16,3 1 1 0,-3-2 0 0,0 4 1 0,1-2-1 16,-1 3 1-16,-2 0 0 0,2 3 0 0,1-2 1 0,-1 3 0 0,3 2 0 15,-5-1-1-15,-2 2 2 0,4 2 0 0,-3-1 2 0,-1 3 0 16,0 1 1-16,-2-2 0 0,2 2 0 0,-2 2 1 0,-1-1 1 16,-3 1-1-16,0-1 2 0,-3-1 0 0,-1 2 2 0,4 0 0 0,-6-2 1 15,2-2 0-15,-2 2-1 0,0-1 1 0,-5-3 0 0,5 1 0 16,-4-1 0-16,-1 0 0 0,1-3-1 0,-2 2 0 0,1-3 1 0,-1-1 0 15,-3-1 0-15,3 1 1 0,-2-4-1 0,1 2 0 0,-1-2 1 16,1-3-1-16,-3 1 1 0,1-1 0 0,3-2 0 0,-3-1 1 16,3-1 0-16,2-1-1 0,-3-1 0 0,-1 0 0 0,3-1-1 0,3-2-1 15,-2 2-2-15,0-2 0 0,3-1-2 0,-1 1-1 0,6-1-2 16,-2 1-1-16,-2 0-1 0,6-2-1 0,0 1-2 0,0 0-1 0,0 0-1 16,0-1-1-16,6 0 0 0,-2 1-1 0,2-1 0 0,0 2 0 15,5-1 0-15,-1-1 0 0,0 0 0 0,3 1 0 0,-3-1 1 16,7 2 0-16,-7 0 0 0,7 0 1 0,-1 0 1 0,-1-2-3 0,-3 2-4 15,4-1-4-15,-1 0-4 0,-3 2-8 0,5-3-9 0,-7 2-12 16,3-2-11-16,1 2-14 0,-8 0-16 0,5 0-22 0,-5 0-22 0,0 0-27 16,2-2-28-16,-1 2-44 0,-5-1-52 0,2-1-76 0,0-1-87 15,-2 2-52-15,-2-3-38 0,0-1-13 0</inkml:trace>
  <inkml:trace contextRef="#ctx0" brushRef="#br0" timeOffset="22253.41">8393 7575 129 0,'-7'-3'525'0,"-3"0"7"0,6 1 6 0,-2-2-105 0,-1 1-158 0,3 2-79 15,-2-1-38-15,2 0-17 0,4-1-7 0,-6 3-9 0,6-3-7 16,-4 3-11-16,4-2-12 0,-2 0-7 0,2 0-8 0,0 2-5 15,0 0-4-15,0-3-5 0,0 2-4 0,2-1-4 0,-2-1-7 0,4 1-3 16,-4 0-6-16,6-1-1 0,-2-1-4 0,2 0-1 0,-2-1-1 16,3 0 0-16,3-2 0 0,0-1 0 0,3-1-1 0,1 1 0 0,-1-4 0 15,3 1 0-15,5-1-2 0,-5-2 1 0,7 3-2 0,-2-2 0 16,1-1-2-16,1 1-2 0,2 0 0 0,-2-3-2 0,4 5 0 16,0-2-2-16,-1-1 0 0,-3 3-1 0,4-1-2 0,-4-2 1 15,-1 5-3-15,3-2 0 0,-6 2 0 0,2 0 1 0,-5 1 0 0,1 1-1 16,-1 0-1-16,-6 1-3 0,5 1 0 0,-3 0-3 0,-5 1-1 0,3 0 0 15,-4 1-1-15,0-1 0 0,3 2 0 0,-7 0 0 0,2-1 0 16,0 3-2-16,-2-1-1 0,-2-1-4 0,0 2-6 0,0 0-9 16,0 0-8-16,0 0-13 0,0 0-12 0,0 0-16 0,0 0-18 0,0 0-22 15,-6 2-24-15,6-1-32 0,-4 1-33 0,-3-1-52 0,1 3-61 16,2 0-94-16,-2-3-112 0,0 2-62 0,-1 0-40 0,-1 1-14 16,2-1 1-16</inkml:trace>
  <inkml:trace contextRef="#ctx0" brushRef="#br0" timeOffset="23498.01">10639 5644 248 0,'-4'-4'500'0,"4"2"6"0,-2 1-73 0,2-1-115 0,-4-1-70 0,4 1-53 0,0 1-27 16,0-3-12-16,0 3-14 0,0-1-8 0,0-2-10 0,0 1-11 0,0 0-8 15,0 0-5-15,4-2-5 0,-4 1-4 0,2-1-5 0,-2 0-5 16,0 0-6-16,4 0-6 0,-1-1-5 0,1-1-4 0,-4 0-2 16,6 1-3-16,-2-3-3 0,2 2-2 0,0 0-2 0,-1-4-3 0,5 3-3 15,-4-1-1-15,0 1-2 0,5 0-1 0,-1 0 0 0,0-2-4 0,1 1 0 16,-3-1-1-16,2 2-3 0,5 0-1 0,-7-1 0 0,6 1-2 15,-1-1-2-15,-3 0 0 0,1 0-1 0,-1 3-2 0,2-3-1 16,3 2-2-16,-5 3-2 0,-2-3-3 0,7 2 0 0,-9 0-2 0,4 2-2 16,1-1-3-16,-5 3-1 0,4-1-3 0,-4 2-1 0,1 0-1 15,1 0-1-15,-2 2-1 0,0 1 0 0,0 2 1 0,-1 0 1 0,-3 2 1 16,2 1 1-16,2 0-1 0,-6 4 1 0,4 0 2 0,-4-1 0 16,4 4 1-16,-4-1-1 0,0 1-1 0,-4 1-1 0,4 1 0 0,-4-1-4 15,4 3-2-15,-6-1-2 0,2 0-3 0,-3 1-3 0,1 1-4 16,2 0-2-16,-2-2-2 0,-4 2-2 0,3-3-2 0,-3 1-1 15,0 1 0-15,4-3-2 0,-5 1-1 0,-1-4 1 0,1 2 0 0,1-1 1 16,0-1 2-16,4-3 1 0,-5 0 3 0,3-2 3 0,0 0 3 16,2-2 3-16,-1 0 3 0,3-1 1 0,-2 0 3 0,2-1 1 15,4-3 1-15,-2 1 0 0,-2 0-2 0,4-2 1 0,0 0 0 0,0 0-3 16,0-4 0-16,0 3-2 0,4-3-3 0,-2 1-1 0,-2-2-2 16,4 2 0-16,0-2-1 0,-2-1 1 0,4 1 0 0,3-1 2 15,-3-1 1-15,4 2 2 0,1-1 1 0,-3-1 2 0,2 0 0 0,7 1 1 16,-7 1 1-16,4-1 0 0,-1 2 0 0,3-1-1 0,-5 3 1 15,5-1-2-15,-5 3 1 0,1 0-1 0,2 0 0 0,-1 0-1 0,-3 3-1 16,1-1 2-16,1 3-1 0,-2-1 1 0,1 4-2 0,-5-2 1 16,4 0 2-16,-4 3-1 0,-1-1 1 0,5 2 0 0,-8 0 1 0,2 2 1 15,2 0 1-15,-6 1 2 0,0 0 0 0,0 1 0 0,0 0 1 16,0 1 0-16,0 1 2 0,-6 0 0 0,2 1 0 0,2-2 0 0,-8 1 1 16,5 0-1-16,-1 0 1 0,-4 1-1 0,-1-2 1 0,3 1-2 15,-2-1 0-15,0 1 1 0,-5-1-1 0,3 0-1 0,-1-1 2 16,-1-2-1-16,1 2 1 0,-1-3-1 0,-3 1 1 0,5-1 1 0,-2-2 1 15,-3-1-1-15,5 1 1 0,-3-3 1 0,-1 1 0 0,5-2 2 16,-5 0 2-16,3-2-1 0,-1-1 2 0,1-1 0 0,-1-1 2 16,6-1-1-16,-7-1 1 0,5-1-1 0,2-2 0 0,-1 0-2 0,3-2-1 15,0 1-1-15,0-1-1 0,2 0-2 0,-1-1-3 0,3-2-2 16,2 2-2-16,0-3-2 0,2 4-2 0,-2-2 0 0,5 1-1 0,1-1 0 16,0 1 1-16,4 0-1 0,-1 1 0 0,-1 0 1 0,2 1-1 15,1 0 2-15,-1 2-1 0,2 0 2 0,5 1 1 0,-7 1-1 16,7 1 1-16,-3 1-1 0,-1 0-1 0,1 1 0 0,-2 1-1 0,5 1 1 15,-7-1-2-15,3 1 2 0,1 0-2 0,-1 1-1 0,-3-1-1 16,4 2-3-16,-5 0-3 0,1-2-7 0,0 3-5 0,-3-3-7 0,3 2-9 16,-4-2-9-16,2 0-8 0,-1 1-13 0,-1 0-14 0,-2-1-13 15,-2 0-17-15,2 0-17 0,0 0-19 0,-2-1-25 0,-2 2-25 0,0-2-41 16,4-1-48-16,-4-1-69 0,0 0-80 0,0 0-56 0,0 0-43 16,0 0-15-16</inkml:trace>
  <inkml:trace contextRef="#ctx0" brushRef="#br0" timeOffset="24479.96">10639 5422 247 0,'-4'-2'459'0,"4"-1"-79"0,-2 0-121 16,2-1-68-16,-4 1-39 0,4-1-17 0,0 1-4 0,0 0-6 16,0 0-5-16,4-1-9 0,-4 1-7 0,2-2-9 0,-2 2-5 0,7-2-4 15,-3-1-6-15,0 3-6 0,-2-2-5 0,4-1-6 0,4 0-6 16,-3 2-6-16,3-3-6 0,0 0-6 0,1 2-4 0,-1-1-5 0,2-1-2 16,-1 0-3-16,3 1-1 0,-1-1-4 0,-3 0-1 0,2 1-2 15,5 0-2-15,-7 0-2 0,1 3-3 0,-1-2-1 0,2 1-2 16,-1 2-1-16,-1-1-2 0,0 3-2 0,-4 0 0 0,5 0-1 0,-5 0-1 15,4 3-1-15,-3-1-1 0,-1 4 1 0,4-3 0 0,-6 3 0 16,7 3 2-16,-5-3 3 0,0 4 0 0,0 0 2 0,-2 2-1 0,2 1 2 16,-1-1 2-16,1 3 1 0,-6 2 1 0,4-1 1 0,-2 1 1 15,-2 1 1-15,-2 0 0 0,-2 2 1 0,4 0 0 0,-6 0-2 16,1 2-1-16,-1 0 1 0,2 0-1 0,-4-2 1 0,0 1-3 0,1 1-1 16,-3-2 0-16,4 0-1 0,-4-2-1 0,-1 1 1 0,5-1 0 0,-4-1 0 15,-3-2-1-15,7-1 0 0,-4 1-1 0,-1-1 1 16,1-3-1-16,0 0 0 0,-1-2 0 0,5 0 1 0,-4-3 0 0,-3 1-2 15,7-2 1-15,-4 0-2 0,4 0 2 0,-5-3-2 0,1 1 2 16,4-1 0-16,0 0-2 0,-3-2 2 0,3 0-1 0,0 0 1 0,2 0 0 16,-2 0-1-16,1-2-1 0,-1 0-2 0,4-1-1 0,-2 1-3 15,4 0-3-15,0 1 0 0,0-2-2 0,0 1-2 0,4 0 0 0,-2-1-1 16,-2 0-1-16,6-1 0 0,-1 1 0 0,1 0 1 0,-2-1 0 16,6 1 0-16,-4-2 2 0,5 1 1 0,-5 1 2 0,6 0 0 0,-1 0 2 15,-1-1 0-15,5 2 1 0,-3 1 0 0,-2-1 0 0,3 2-1 16,-3 0 0-16,0 0 0 0,3 0-2 0,-3 3 2 0,5-1-2 0,-3 2 1 15,-2-1-1-15,1 2 1 0,-1 0-1 0,-2 2 1 0,3-1-1 16,-1 1 1-16,0 1-1 0,1 2 0 0,-5 0-1 0,4 0-1 16,-4 2 3-16,1 0-1 0,3-1 1 0,-6 1-1 0,2 1 2 0,0 0 0 15,-1 1-1-15,-5 1 2 0,2-2 1 0,2 1 1 0,-4 1 1 16,-4-2 1-16,2 2 2 0,-3 0-1 0,3 0 0 0,-6 0 1 16,2 0-1-16,0 0 0 0,-5 0 2 0,1-1-1 0,4-2 1 15,-5 2 1-15,1-1-1 0,-2 0 1 0,1-1-1 0,1-2 1 0,-2 0 1 16,1-1 1-16,-1-1 1 0,2 0 1 0,-5 1 1 0,3-3 1 0,-3-1 3 15,3-1 0-15,2-1 2 0,-3 0-1 0,-1-3 2 0,3 2 0 16,-1-2 2-16,2-2-1 0,-3 1 1 0,3-2 1 0,-1-1 3 16,1-1 1-16,0 1-1 0,-1 0 2 0,5-3 0 0,0 0-1 0,0 1-1 15,-2-1-3-15,6 0-1 0,-3 1-2 0,5 1-3 0,-2-2-3 16,-2 0-2-16,4 0-2 0,4 2-3 0,-2 1-4 0,3-1-2 0,-3-1-2 16,6 1 0-16,-2 2-1 0,4 0-1 0,-3 0-1 0,5-1 2 15,2 2 1-15,-1 2 0 0,1-1 2 0,3 1 0 0,-1 0 0 16,1 0 0-16,0 1-1 0,-1-1-1 0,1 2 1 0,-1 2-1 0,1-2-1 15,-1 1 0-15,-1 0-4 0,1 0-3 0,-3 0-6 0,-3 3-8 16,0-3-9-16,3 2-8 0,-3-2-14 0,-2 2-12 0,1-1-15 0,-5 1-16 16,2-2-18-16,-2 2-18 0,2 0-26 0,-2 0-29 0,-2 0-46 15,-2 0-50-15,5 0-72 0,-5 0-81 0,0 1-50 0,0 2-38 0,0-2-11 16</inkml:trace>
  <inkml:trace contextRef="#ctx0" brushRef="#br0" timeOffset="28287.14">5558 5503 81 0,'0'0'518'0,"0"0"4"16,0 0 2-16,0 2-96 0,0-2-148 0,-2 2-79 0,2 0-46 15,-4 1-25-15,4-1-13 0,0 1-9 0,0 2-7 0,0 0-6 16,0 2-9-16,0 1-3 0,0 1-4 0,0 0 0 0,4 1 0 0,-4 2-3 15,2 1 0-15,-2 1-5 0,0 2-6 0,0 1-4 0,5 1-5 0,-5 0-3 16,0 4-6-16,0 0-4 0,0 0-4 0,0 1-5 0,0 2-5 16,0-2-4-16,0 2-5 0,-5 2-3 0,5-2-3 0,0 0-4 15,0 1-2-15,-2-1-5 0,2 1-2 0,-4 0-5 0,4-1-5 0,0-1-7 16,-4 1-8-16,4-2-8 0,-2 0-11 0,2-1-13 0,0 0-15 16,0-2-14-16,-4 0-14 0,4-2-19 0,0-1-24 0,0-3-24 0,-2 1-29 15,2-1-38-15,-4-3-43 0,4-2-53 0,0-1-56 0,0-1-62 16,0-2-66-16,0-5-26 0,0 0-6 0</inkml:trace>
  <inkml:trace contextRef="#ctx0" brushRef="#br0" timeOffset="28887.85">5548 5752 95 0,'-2'-13'496'0,"-2"1"11"0,-2 0-71 16,2 1-109-16,4 0-68 0,-2 0-48 0,-3 1-26 0,5 0-13 15,0 0-10-15,0-7 138 0,0 7-170 0,0 2-13 0,5 0-15 16,-3-1-10-16,-2 3-13 0,4-1-8 0,2 0-10 0,-2 1-8 0,6-1-9 16,-3 0-8-16,-1 2-7 0,4 1-6 0,0-2-5 0,1 3-3 15,1-2-1-15,-1 2-2 0,1 0 1 0,2 1-3 0,3 0-1 16,-5 2-1-16,5 0-2 0,-3 2-1 0,3 0-3 0,-5 2-1 16,3-1 0-16,1 4-2 0,-3 2 0 0,1-1 1 0,-3 0 0 0,1 2 0 15,-2 2 0-15,-4 1-1 0,5 2 0 0,-5 0 0 0,-2-1 1 0,2 3 0 16,1-1 0-16,-7 2-1 0,0 1-1 0,0-3 1 0,0 2-1 15,0 1-1-15,-7-1-2 0,3 0 0 0,-2 1-1 0,4-1 0 0,-6-1 1 16,1 0-2-16,-3 0 0 0,0-3-1 0,4 1 0 0,-5 0-2 16,-1 0 0-16,-3-2-1 0,3-1-1 0,2 0-1 0,-3-1 0 15,-1 0-1-15,1-2 1 0,3 2-1 0,0-3 1 0,-1 1 0 16,-1-3 2-16,6-1 1 0,-5 0 2 0,7 0 1 0,-6-2 1 0,8-1-1 16,-2-2-1-16,-2 1 0 0,6-1-1 0,0 0-2 0,0 0-2 0,0-1 0 15,2-1-3-15,2-1-1 0,0 0-1 0,2-1-1 0,0-1 0 16,-2 2 0-16,3-2 1 0,3 2 1 0,0-3 2 0,-3 3 2 15,5-2 1-15,-2 2 1 0,1 2 4 0,1-3 0 0,2 4 2 0,-1-2 1 16,1 2 0-16,-1 2 1 0,1-2 0 0,-1 4-1 0,1-1 0 16,-2 0-1-16,-1 0 1 0,1 2-1 0,3 2 1 0,-3-2-1 0,-2 1 1 15,1 3 0-15,-1-3 1 0,3 3 0 0,-7-1-1 16,4 1 2-16,-6 1 0 0,7 0 1 0,-9-2 2 0,2 2 2 0,2 0 2 16,-2 2 0-16,-4-3 2 0,0 2 2 0,0 0 1 0,0 1 1 0,0-1 2 15,-4 1 1-15,-2 0 1 0,2-1 2 0,2 1 1 0,-9 0 1 16,5 1 1-16,-4-1 1 0,3-1-1 0,-3 1 1 0,-4 0 1 0,1-2-1 15,-1 0 0-15,1 1 1 0,-3 0-1 0,-1-2 0 0,1 0 1 16,1-1-1-16,-1 1-1 0,-3-3 0 0,3 1-1 0,-5-2 0 16,4 0-1-16,1 0-2 0,-5-2-3 0,5-1-5 0,-1-1-7 0,1-1-10 15,1-1-10-15,3-1-16 0,-5-1-17 0,7-2-20 0,-1 2-22 16,-1-3-27-16,2 0-26 0,4 0-39 0,-3-2-42 0,7 2-51 0,-2-2-52 16,-2 1-82-16,2 0-95 0,2 1-46 0,2-1-17 0</inkml:trace>
  <inkml:trace contextRef="#ctx0" brushRef="#br0" timeOffset="30240.62">5705 8244 482 0,'0'0'490'0,"-2"0"-88"0,-2 0-131 16,4 3-69-16,0-1-40 0,0 1-16 0,0 0-6 0,0 4-9 15,0 0-9-15,0 1-11 0,0 2-10 0,0 2-7 0,0 2-7 0,0 0-2 16,0 4-2-16,0 1 0 0,0-1-2 0,0 2-4 0,0 2-6 16,0-1-8-16,0 2-9 0,-4-1-7 0,4 0-5 0,0 3-8 0,0-2-4 15,-2-1-7-15,-2 1-4 0,4 1-4 0,-6-3-4 0,6 1-3 16,-5 1-3-16,3-1-2 0,-2-1-2 0,0-1 0 0,2 0-1 15,-2-1 0-15,2-3-1 0,-2 1 1 0,0 0 0 0,1-2 0 0,-1-4 1 16,4 1 2-16,-6 0 0 0,2-4 4 0,4 0 2 0,-2-1 4 0,2-2 3 16,-4 0 4-16,4 0 4 0,0-1 2 0,0-3 1 0,0-1 1 0,0 0 0 15,-4-1 1-15,4-1 2 0,-2-1-2 0,2-3 0 16,0 0-1-16,0-1-2 0,-5-1-1 0,5-2-3 0,0-2-3 0,0 0-2 16,-2-2-2-16,2-1-3 0,-4-2 1 0,4-1-1 0,0-1 0 15,0-1 0-15,0 0-2 0,0-1-1 0,0-1 0 0,0 0-1 0,0 1 0 16,0 0-2-16,4 0 0 0,-2 1-2 0,3-2 1 0,-5 4 1 15,6-1-2-15,-6 1 1 0,6 1-1 0,-2 1 1 0,2 1-1 16,-2 1 1-16,-1 1-1 0,1 2 1 0,2 0-2 0,-2 2 0 0,-2 0 1 16,2 1-1-16,2 3-1 0,-1-2 1 0,-1 2-2 0,-2 2-1 15,4 0 0-15,-2-1 1 0,2 2 0 0,-2 1 0 0,3-1-1 0,-1 2 1 16,4 2 0-16,-4-1 0 0,3 1 1 0,-3 2-1 0,4-1 1 16,-4 3 0-16,7-1 0 0,-7 4 1 0,4-1-1 0,1 1-1 15,-1 0 0-15,0 2 0 0,-4 0-1 0,5-1 0 0,-1 2-1 0,-4-1 0 16,5 2 0-16,-5-2-1 0,4 1-1 0,-4-1 0 0,5 2 0 15,-5-2-1-15,0-2 1 0,2 3 0 0,-1-4-1 0,-1 3 1 0,0-2-1 16,-2 0 1-16,2-1 0 0,-1 1-1 0,-3-3 1 0,2-1 1 0,0 2-1 16,-2-2 1-16,-2-2 2 0,4 2 1 0,-4-1 3 15,2-1 2-15,-2-1 5 0,4-1 2 0,-4 1 6 0,0-2 6 0,0 0 8 16,0 0 7-16,0 0 7 0,0 0 7 0,0 0 5 0,0 0 2 0,0 0 3 16,0-2 2-16,0-1 2 0,0 0 0 0,0-3-1 0,-4 2-4 15,4-3-5-15,-2 0-6 0,2-1-6 0,0-1-7 0,0 0-5 16,0-2-6-16,0 0-3 0,0-1-3 0,0-1-4 0,0 0-3 0,0-1-4 15,0-1-2-15,0-2-1 0,0 3-2 0,2-3-1 0,2 0 0 16,-4 1-2-16,4 0 0 0,-2 0-2 0,3 1-2 0,1-2-2 16,-2 2 1-16,2 2-1 0,-2-2-2 0,2 3 1 0,-3 0-2 15,5 1 0-15,-2 1 0 0,0 0-1 0,0 1 0 0,3 1-1 0,-1 1 0 0,-4 1-1 16,6 1 0-16,1 0-1 0,-5 1 0 0,4 3-1 0,-4 1-1 16,5 1 0-16,1 1 0 0,-6 2 1 0,5 1 1 0,-1 1 1 15,0 3 1-15,-3 0 1 0,3 2 2 0,-4 2 3 0,4 0 1 16,-3 2 2-16,-3 2 0 0,2 2 3 0,0 0 0 0,-2 0 2 0,-4 1 1 15,5 1-2-15,-3 1 1 0,-2-1-3 0,0 1-1 0,-2 0-3 0,2 0-4 16,-5-2-8-16,5 2-7 0,-4-1-11 0,2-1-14 0,-2 0-16 16,-2 0-17-16,2 0-17 0,2-2-19 0,-3-1-27 0,-1-2-30 0,2 0-38 15,2 0-43-15,-2-2-60 0,0-1-67 0,2-2-93 0,2 0-105 16,-4-2-49-16,4 0-21 0,0-2-3 0</inkml:trace>
  <inkml:trace contextRef="#ctx0" brushRef="#br0" timeOffset="31182.23">7332 4235 316 0,'0'-2'519'0,"0"1"-57"0,0-1-93 0,-4 2-73 0,4 0-64 0,0 0-30 0,0 0-19 15,-2 0-10-15,2 0-6 0,0 0-13 0,0 0-13 0,-4 0-14 0,4 2-14 16,0-2-14-16,0 1-12 0,-2 1-15 0,2-2-12 0,-4 4-11 15,4-2-7-15,0 1-7 0,0 0-5 0,0 2-3 0,0 2-2 0,0 1-2 16,0 2 2-16,0 0 0 0,0 3 1 0,0 1 2 16,0 2 1-16,0 1 4 0,0 1 1 0,0 2-1 0,-5 0 0 0,5 0-4 15,0 2-2-15,0 0-3 0,0 1-4 0,0-3-3 0,0 2-4 0,0-1-2 16,0 1-4-16,0-2-2 0,0 0-4 0,0 0-5 0,0-2-5 16,0-1-8-16,0 1-8 0,0-1-10 0,0 0-11 0,0-2-13 15,0-2-14-15,-2 2-16 0,2-1-15 0,0-3-20 0,0 2-19 0,-4-3-22 16,4 0-23-16,0-1-33 0,0-1-34 0,-2-2-39 0,2 0-40 15,0-1-71-15,0-5-84 0,0 0-36 0,0 0-13 0</inkml:trace>
  <inkml:trace contextRef="#ctx0" brushRef="#br0" timeOffset="31795.29">7309 4337 136 0,'-4'-12'516'16,"2"1"12"-16,-2-1-75 0,0 2-114 0,4 0-72 0,-2 0-47 15,-2 0-29-15,4 1-18 0,0 1-15 0,0 0-14 0,4 1-16 16,-2-1-17-16,-2 1-13 0,4-1-11 0,2 0-12 0,-2 2-9 0,3 0-11 16,-1-1-11-16,-2 0-11 0,8 3-8 0,-3-1-6 0,-3-1-5 0,6 1-4 15,-2 2-2-15,1 0-2 0,1 2-1 0,-1-1-1 16,3 2 1-16,-2 2-1 0,-1-1 0 0,1 2-1 0,3 2 2 0,-3 0-1 16,3 2 1-16,-3-1-1 0,-2 3 2 0,3-1 1 0,1 2-1 0,-1 2 2 15,-3 0 1-15,0-1-2 0,-4 2-1 0,5 1-2 0,-5 1-1 16,2 0 0-16,-6 1-3 0,2 1-1 0,-2-2-1 0,-2 2 0 15,0 2-2-15,0-3-1 0,-2 0 0 0,-2 1-1 0,4 1 0 0,-6-1 1 16,2 0-1-16,-2-2 0 0,0 0 1 0,-5 0-1 0,5-2-1 16,0 2 1-16,-2-1-1 0,-1-3 0 0,1-1 0 0,-2 2 1 15,3-2-1-15,-3-2 1 0,4 1 1 0,-4-1 1 0,3-2 2 0,1 0 1 16,2-1 2-16,-2-2 1 0,2 0 3 0,2 0-1 0,-2-1 2 0,4 0 0 16,-3 0-2-16,3-2-1 0,0 0 0 0,0 0-2 0,0 0-1 15,0-4-1-15,3 2-2 0,-3 1-1 0,4-3-2 0,-2 1 0 16,2 0-1-16,2 0 1 0,-2-1 1 0,2-1 0 0,1 2 3 0,3-2 2 15,-4 0 1-15,4 1 1 0,1 0 3 0,-1 0-1 0,0 1 3 16,1 0 1-16,-3-1 2 0,2 2 1 0,5 1 0 0,-5-1 1 0,-2 1-2 16,3-1-1-16,-1 2 0 0,0 0 0 0,3 0 0 0,-3 2 0 15,1-1 0-15,-1 1-1 0,0-1 0 0,-4 3-1 0,5-1 0 0,-1 2-1 16,-4-1-1-16,1 0 2 0,-1 4 0 0,2-2 1 16,-6 0 0-16,4 3 0 0,-2-3-2 0,3 3 2 0,-3-1-1 0,-4 2 0 15,0 0 1-15,2-1-1 0,-2 2 1 0,-2 1 0 0,2-2 0 0,0 0 0 16,-4 0 0-16,-3 2 1 0,3-3 1 0,-2 3 0 0,0-2 0 15,2 2 0-15,-7-2 0 0,5 0-1 0,-6 0 0 0,1 0-1 0,1 0-1 16,0-2 0-16,-3 3-2 0,-1-2 0 0,1 0-1 0,-3-1 1 16,-1 0-1-16,3 1 1 0,-3-3 2 0,1 1 1 0,3-2 2 15,-3 1 1-15,-1-2 2 0,3-1 3 0,-3-1 1 0,1 0 2 0,3-1 3 16,-3-1-1-16,1-1-1 0,3-1-4 0,-2-1-6 0,1-3-10 16,-1 2-12-16,1-3-16 0,3 0-19 0,0 1-22 0,-1-3-27 0,5 1-31 15,-4 0-35-15,8-3-46 0,-2 2-54 0,-3-1-80 0,7-2-91 16,0 2-77-16,0-2-68 0,2 2-31 0,3 0-10 0</inkml:trace>
  <inkml:trace contextRef="#ctx0" brushRef="#br0" timeOffset="33127.68">10656 4080 290 0,'-4'0'490'0,"4"0"0"0,-2 2-100 0,2 0-150 0,-4-1-85 15,4 1-53-15,0 1-23 0,0 2-9 0,0 0-6 0,0 2-3 0,4-1-4 16,-4 3-4-16,2 1 0 0,-2 2 0 0,4-1 2 0,-2 3 2 16,2 1 1-16,2 1-1 0,-6 3-2 0,5-3-3 0,-3 4-6 15,2-2-6-15,0 4-5 0,-2-2-3 0,-2 0-5 0,4 2-4 0,-4 0-2 16,4-2-4-16,-2 0-3 0,-2 1-3 0,4-1-2 0,-2 0-1 15,-2-3-1-15,0 1-2 0,0-1-1 0,5 1 1 0,-5-3-2 0,0 0 0 16,0 0 0-16,0-3-1 0,0 1 0 0,0-1 0 0,0-2 2 16,0-2 0-16,0 0 2 0,0 1 1 0,0-4 2 0,-5 1 3 15,5-2 4-15,0-1 4 0,0 1 5 0,0-3 4 0,0 1 4 16,0-2 3-16,0 0 2 0,-2-2 2 0,2 1 3 0,-4-3 3 0,4 1 1 16,-2-1 1-16,-2-2-1 0,4 1-1 0,-4-4-1 0,4 0-2 15,-2-2-4-15,-2-1-3 0,4 0-1 0,-4-4-1 0,2 2-2 0,2-5-1 16,-5 3-2-16,5-4-2 0,-2 0-1 0,-2-4-2 0,4 2-1 15,-4-1 0-15,4 0-1 0,-2 0 1 0,2-3-1 0,0 3 2 0,0 0-2 16,0 1 2-16,0 1 1 0,0 1 1 0,0 0 1 0,0 3 1 16,2 0 1-16,-2 2 1 0,4 2 1 0,-4 0-2 0,4 2-1 0,-2 2-1 15,-2 0-1-15,5 3-2 0,-5-1-4 0,2 0-3 0,2 2-4 16,-4 2-3-16,4 0-4 0,-2-1-5 0,2 1-3 0,2 3-3 16,-2 0-1-16,3 0-2 0,-1 0-1 0,4 3-1 0,-4 1-1 0,5 1 0 15,-1 1 0-15,0 1 0 0,1 3 1 0,1-2 1 0,-2 1 1 16,3 2 2-16,-3 1 2 0,1 0-1 0,-1-1 1 0,2 4-1 15,-3-1 1-15,-1 1-1 0,2-2-1 0,-4 2 1 0,5 0-2 0,-3 2-1 16,-2-2-1-16,0-2-1 0,1 2-1 0,-3 0-2 0,2-2 1 16,0 2-1-16,-2-3-1 0,2 1 1 0,-1-1 0 0,-3-2 1 0,2 0 1 15,-4 0 0-15,4-2 4 0,-2 1 1 0,-2-4 1 0,4 1 4 16,-2-3 4-16,-2 3 2 0,0-3 3 0,4-1 3 0,-4-1 3 0,0 1 3 16,0-2 2-16,0 0 2 0,0 0 3 0,0-2-1 0,4 1 1 15,-2-2 1-15,-2-3-2 0,0 1 1 0,5-1-1 0,-5-3-2 0,2-1-1 16,2 0-1-16,-4-1-1 0,6-4-2 0,-6 1-1 0,4-3-2 15,2 1 1-15,-2-2 0 0,-1-1 2 0,1-1 1 0,2 0 1 16,-2 0 1-16,-2 0 2 0,2 0 4 0,2 0 2 0,-1 0 4 0,1 4 3 16,-2-3 5-16,-2 3 1 0,6-1 4 0,-2 0 1 0,-4 2 0 15,3 2-1-15,1 0-1 0,-2 1-3 0,2 2-3 0,-2 0-3 0,-2 2-4 16,3-1-5-16,1 3-6 0,-2 1-6 0,-2 1-8 0,2 1-6 16,2 1-4-16,-2 0-4 0,3 2-4 0,-1 2-1 0,-2 0-1 15,2 1 0-15,0 4 0 0,5-1-1 0,-5 3 1 0,2 1 1 16,-2 2 1-16,5 1 3 0,-5 0 2 0,0 4 3 0,0 0 1 0,5 1 3 15,-5 2 2-15,-2 0 1 0,2 0 2 0,-2 2 0 0,2-1 2 0,1 1 1 16,-3 3-1-16,-4-2 1 0,6 1 0 0,-6-1-5 0,4 0-4 16,-2 1-10-16,-2-3-13 0,4 1-15 0,-4-2-16 0,4 0-19 15,-1-2-20-15,-3-1-26 0,0 2-32 0,0-5-43 0,0-1-50 0,0 1-79 16,0-2-95-16,0-2-96 0,0-2-100 0,0 0-44 0,0-3-16 16,4-2 0-16</inkml:trace>
  <inkml:trace contextRef="#ctx0" brushRef="#br0" timeOffset="36570.35">11549 4617 245 0,'-6'-2'508'16,"-5"2"3"-16,5 0-69 0,-4 3-104 0,0 1-96 0,-3 4-94 15,-1 2-48-15,-3 2-27 0,1 3-13 0,-5 2-6 0,-2 4-5 0,3 4-4 16,-3 0-6-16,0 5-10 0,-4 4-1 0,0-1 4 0,5 3-1 16,-5 1 2-16,0 3 2 0,4 0 2 0,-2 0 2 0,-4 0 3 15,7 2 0-15,-3-2-1 0,2 0-3 0,2 0-2 0,5-2 0 0,-7-1 0 16,7 0-4-16,1-2-6 0,-1-4-6 0,3-1-4 0,3-2-6 16,0-2-7-16,3-1-5 0,3-4-3 0,-2-4-3 0,6 0-2 15,0-6 0-15,4 1 0 0,-2-4 0 0,9-3 0 0,-5-1-1 0,8-6-2 16,-1-1 1-16,3-4-2 0,5-3 2 0,2-2 1 0,1-5-2 15,-1-1-1-15,4-4 0 0,2-2 3 0,-2 0 2 0,4-3 1 0,-2 1 5 16,-2-3 4-16,-1 3 4 0,1-2 7 0,0 1 5 0,-4 2 5 16,-2 0 8-16,-1 1 8 0,-3 4 8 0,-5 2 10 0,1 1 5 0,1 3 3 15,-8 2 0-15,1 4-2 0,-3-1-5 0,0 4-5 0,-4 2-6 16,-4 3-5-16,4 0-7 0,-7 5-3 0,1 1-6 0,-4 3-6 0,-5 2-5 16,3 4-4-16,-2 4-3 0,-3 1-3 0,0 3-1 0,1 3 0 15,-5 1 2-15,3 2 2 0,-3 2 2 0,0 0 1 0,3 0 0 0,-3 2 1 16,5-1 0-16,-1 0 2 0,0-2-4 0,-3 0-4 0,7 0-1 15,-1-3-3-15,-3-1-3 0,5 1-2 0,2-4-3 0,-1-1-2 0,1-2-4 16,0-1-6-16,3-3-5 0,1-1-5 0,2-2-4 0,2-3-5 16,-2-1-1-16,4-3-1 0,0-1 2 0,4-1 1 0,-2-3 1 15,6-1 1-15,-1-1 1 0,-1-3 3 0,4-1 3 0,2-1 5 0,-1-1 5 16,3-3 6-16,-1 0 5 0,1 0 6 0,-1-2 5 0,-3 2 5 16,2-2 7-16,-1 3 7 0,-5 0 5 0,4 3 7 0,-6-1 3 15,-2 2 2-15,3 0 1 0,-5 3-1 0,-5 2 0 0,3 0-2 0,-2 2-2 16,-2 1-2-16,0 4-5 0,-5 0-4 0,-3 3-7 0,2 0-7 15,1 3-5-15,-5 2-7 0,-1 1-5 0,1 3-2 0,-5-1-1 0,4 4 0 16,1 0 0-16,-3-2 0 0,1 3 0 0,1-1-1 0,1-1 0 16,3-1-1-16,-3 0-1 0,1 2-1 0,3-4-2 0,1 0-2 15,1-1-1-15,-2 2-3 0,6-4-4 0,-3-2-2 0,3 0-3 0,0-2-4 16,2-2-2-16,4-2-1 0,0 0 1 0,0-3 2 0,0 0 3 16,4-4 3-16,2 0 2 0,0-2 3 0,3-3 5 0,-1-1 4 0,2-3 2 15,7 0 4-15,-3-5 6 0,-1 0 6 0,3 0 2 0,1-6 6 16,-1 1 1-16,-1-1 1 0,-3-2 0 0,2-1 1 0,-3 2-1 15,-5-1 1-15,0-1 1 0,0-1 1 0,-6 4 1 0,0-2 1 0,0 2 0 16,-2 0 1-16,-2 4-1 0,-6-1-1 0,4 4-2 0,-5 1-2 0,-1 3-4 16,-3 1-5-16,3 4-1 0,-2 2-2 0,-3 2-4 0,1 3-3 15,-1 2-3-15,-6 4-2 0,7 2-2 0,-5 1-3 0,5 3-2 16,-5 2-1-16,2 3-1 0,3 0 0 0,-5 0-1 0,9 1 0 0,-3 1-2 16,-1-1 1-16,5 1-4 0,-1-2-2 0,2-2-2 0,3 1-2 15,-3-1-1-15,6-3-4 0,4 0-1 0,-2-1 1 0,2-1 2 0,2-3 1 16,2-2 3-16,2 1 3 0,5-4 3 0,-5-2 3 0,8-3 3 15,-1 0 6-15,3-3 3 0,1-2 3 0,-1-4 4 0,5-1 4 16,2-1 2-16,-3-5 2 0,3 0 1 0,-2-3 0 0,1-1-2 0,1-3 1 16,-2 0-1-16,0 0 1 0,-3-3 2 0,-1 0 3 0,-3 1 3 15,3 0 1-15,-7-2 5 0,0 4 4 0,-3-2 3 0,-1 1 4 0,-2 1 1 16,-4 3 1-16,0 2 0 0,-4-1-2 0,-2 4-2 0,-1 4-2 16,-3 1-3-16,0 2-5 0,-1 5-3 0,-5 1-3 0,-1 5-5 15,1 2-4-15,-1 3-6 0,-3 4-2 0,3 3-4 0,-6 2-2 0,3 3 0 16,1 0 0-16,-2 3 0 0,5-2-1 0,-5 4 2 0,5-1-1 15,-1-2 0-15,5 1-2 0,-3-3-2 0,5 0 1 0,-1 0-4 0,3-3-1 16,0-1-3-16,2-1-4 0,2-2 0 0,2-2-1 0,2-2 1 16,0-1 2-16,2-2 0 0,2-1 4 0,2-2 2 0,-2-3 3 15,6 0 1-15,1-2 4 0,-3-1 3 0,6-3 2 0,-1-1 4 0,1-3 4 16,-1 0 0-16,1-2 1 0,-1-1-1 0,1-1 2 0,-1 1-2 16,-3-2 0-16,2 2-1 0,-1 0 0 0,-1-1 1 0,-4 2-1 0,-2-1-2 15,2 3-2-15,1 0-5 0,-3 2-4 0,-4 0-5 0,4 2-9 16,-4 0-9-16,0 3-11 0,0-2-15 0,0 1-20 0,-4 2-24 15,4 1-29-15,0-1-32 0,0 2-34 0,0 0-34 0,0 0-34 0,0 0-54 16,0 0-69-16,4 0-49 0,-2 2-39 0</inkml:trace>
  <inkml:trace contextRef="#ctx0" brushRef="#br0" timeOffset="37433.68">11909 5483 374 0,'0'-1'514'16,"-2"-1"-4"-16,2 2-81 0,-5-1-123 0,5-1-59 0,0 2-29 0,-4-2-11 16,4 1-1-16,-2-1-7 0,-2-1-6 0,4 1-9 0,-4 0-7 15,2-1-7-15,2 1-6 0,-4 1-8 0,4-3-6 0,-6 1-7 0,6-1-7 16,-5-1-9-16,3 2-9 0,-2-2-6 0,-2 0-7 0,6 0-5 15,-4 0-3-15,2-1-6 0,-2-1-5 0,4-1-7 0,-4 1-6 0,2 0-5 16,2-1-1-16,-5-1-3 0,5 1-3 0,0-2-5 0,-2 2-3 16,2 0-5-16,0-1-5 0,0 3-6 0,2-3-4 0,-2 3-6 15,0-3-6-15,5 2-3 0,-5 3-5 0,2-3-4 0,2 0-4 0,0 2-4 16,-2 1-3-16,2-2-3 0,0 3 0 0,2 0-2 0,1-1-1 16,-1 3 0-16,0-1 0 0,4 0-1 0,-1 2-1 0,-1 0 0 0,2 2 0 15,1 0-1-15,-1-1-1 0,0 3 1 0,1 0 1 0,-3 0 0 16,2 1-1-16,-4 1-1 0,5 1 1 0,-1 2-1 0,-4-1-1 0,3 1 1 15,-3-2 0-15,0 4-1 0,0-2 1 0,-2 2 0 0,-4 0-1 16,2 3 1-16,2-3 1 0,-4 2-1 0,0 1 2 0,0 0 1 16,-4 0 0-16,2 1 1 0,-2 0 0 0,-2 2 1 0,0-2-2 15,0 2-2-15,-3-3 2 0,1 3 0 0,0-2-1 0,-5 0-1 0,7-2-2 16,-2 1-2-16,0-1-2 0,-1-1-1 0,-1-2-1 0,4-2 0 16,0 1 1-16,1-3 1 0,3-1 2 0,-2 1 2 0,-2-2 0 0,6-2 0 15,0 1-1-15,-4-3 1 0,4 0 1 0,0 0-1 0,4 0 0 16,-4 0-2-16,4-2-1 0,-2 1-2 0,2-1-2 0,-2-1-1 0,3 0-3 15,1-1-2-15,-2 2 0 0,2-1 0 0,0 0 1 0,-2 0 0 16,3 1-1-16,3-1 1 0,-4 1 2 0,0 0 0 0,5 2 4 0,-7 0 1 16,6 0 1-16,-4 2 1 0,1 0 2 0,-3 1-1 0,2 2 0 15,4-2 1-15,-8 2 0 0,7 2 2 0,-7 1 1 0,2 1 1 16,2-1 1-16,-2 2 1 0,-2 0 1 0,2 2 0 0,-4-1 2 0,0 1-1 16,0 1 1-16,0 0 3 0,0 1 1 0,-4 1 1 0,4-2 1 15,-6 2 1-15,0 0 2 0,2 0-1 0,-3 0 1 0,1 0 0 16,-4 0 1-16,0 0 0 0,3 1 0 0,-3-2 0 0,-2 1 1 0,-3-1 1 15,5-1-2-15,-3 0 1 0,-3 1 0 0,6-1-1 0,-7-2 1 16,0 1-1-16,3-2 2 0,2 2 1 0,-5-2 0 0,3-2 1 0,1 1 2 16,-3-3 2-16,3 1 1 0,-1-2 2 0,3-2 1 0,-1 1 1 15,2-3-1-15,-1-1 0 0,1 0-2 0,-2-1 0 0,5-3-2 16,-1-1-1-16,2 0-2 0,0-1-3 0,2-3-3 0,-3 3-4 0,1-3-3 16,6-1-3-16,-4 0-3 0,4 0-1 0,0-2-1 0,0 1-1 15,4-1 0-15,-4 2 0 0,6 0-1 0,1-1 0 0,-3 1 0 0,2-1 1 16,4 2 1-16,-3 0 1 0,3 1 1 0,-4 0 0 0,4 2 2 15,1 0 0-15,-1 3 0 0,-4-2 1 0,5 1 0 0,1 2 0 16,-4 2 1-16,1 0 0 0,1 0 3 0,0 0 0 0,1 2 1 0,-5 2 2 16,4-1 0-16,-4 2 0 0,5-2 0 0,-5 2 0 0,0 2-1 0,2-1 1 15,-2 1 1-15,1 2-2 0,-1-1 1 0,-2 2-1 16,0 0 0-16,-2 2-1 0,2 1-1 0,-2-2 1 0,3 4-2 0,-5 1 0 16,0-1-2-16,0 3 2 0,-5-1-1 0,3 3-1 0,2 0-4 0,-4 0-9 15,-2 0-10-15,2 0-17 0,2 0-20 0,-4 0-23 0,-3 0-28 16,3 0-35-16,0-2-39 0,2-1-59 0,-2-3-67 0,1 1-109 15,3 1-130-15,-2-5-65 0,-2 2-31 0,2-2-13 0,4-3 0 0</inkml:trace>
  <inkml:trace contextRef="#ctx0" brushRef="#br0" timeOffset="38799.81">8225 7804 354 0,'0'-9'506'0,"4"4"-76"0,-4-1-122 0,0 1-68 0,0-1-42 0,0 5-20 15,0-2-11-15,0-1-8 0,0 1-10 0,0 1-12 0,0 2-17 0,0 0-14 16,0 0-15-16,0 0-11 0,0 0-12 0,0 0-9 0,0 0-10 15,0 0-8-15,0 0-10 0,0 0-7 0,0 0-7 0,0 0-7 16,0-2-4-16,0 2-3 0,2-1-3 0,2-1-1 0,1 0-1 0,-3 1-1 16,2-1 2-16,2-1 0 0,-2 0 0 0,6-1 0 0,-3-1 2 15,3 0-1-15,0-1-1 0,3-1 0 0,-3-1-2 0,2-1 2 16,3-1 0-16,-3-2-1 0,3 1 1 0,-3-1-1 0,3 1-1 0,-3-1 0 16,5 0 0-16,-7 2-1 0,2-2 0 0,-1 3-1 0,-1 0 1 0,0 3 0 15,-3 1 3-15,-1-1 0 0,-2 3-1 0,2 2 0 0,-2 1 0 16,-2 1 4-16,-2 2 0 0,4 3 5 0,-4 2 7 0,-4 2 8 0,4 5 5 15,0 0 4-15,-6 5 5 0,4 1 3 0,-2 5 3 0,0 0 3 16,-7 2 1-16,5 3 1 0,0 0 1 0,-4 1-1 0,3 1-1 16,-3 1-4-16,4-1-7 0,-4 0-6 0,3-1-6 0,-3 1-2 15,6-3-6-15,-4 1-2 0,4-2-5 0,-3-2-3 0,3-2-2 0,0-2-5 16,2-1-2-16,2-4-3 0,0 0-3 0,0-2-2 0,0-5-2 16,2 1 1-16,2-4-1 0,2-3 2 0,-1-1-2 0,5-3 0 0,-4-2-2 15,4-3-2-15,3-4-3 0,-3-2-2 0,5-2-2 0,-3-5-2 16,5 1 0-16,-3-4-1 0,-2-2-3 0,5-3-3 0,-1 2-2 15,-5-4-1-15,1 0 0 0,3 1 1 0,-5-3 1 0,-4 3 3 0,0-1 5 16,1 2 6-16,-3 0 7 0,2 2 10 0,-6 3 8 0,0 0 8 16,0 4 6-16,0 0 2 0,0 4 4 0,-6 4-1 0,6 2 1 15,-4 4-1-15,-3 0 3 0,1 4 0 0,2 3 2 0,-2 3-3 16,0 4-6-16,-1 3-5 0,-1 1-5 0,2 5-4 0,-4 2 0 0,3 4-2 0,1 1 1 16,0 0-1-16,-4 4 0 0,6-1 1 0,-3 0-1 0,3 0-1 15,-2-1-2-15,4 0-1 0,-2-2 2 0,4-1-2 0,-4-2 0 16,4 0-1-16,0-2 0 0,0-3-2 0,0 0 2 0,0-1 0 0,4-3-1 15,-4-2 2-15,4-1 1 0,-2-3 3 0,2 0 1 0,-2-1 3 16,2-5 2-16,3 2 1 0,-3-4 1 0,6-2 0 0,-4-2 1 16,0-4-3-16,5 0-4 0,-1-4-7 0,3-3-7 0,-3-4-8 0,0-1-8 15,3-5-8-15,1-3-9 0,-2-2-6 0,-1-4-6 0,3-1-4 16,-1-2-4-16,-3-2-1 0,-4 1-1 0,5-3 0 0,-5 1 3 0,-2 0 5 16,-2-1 6-16,-2 1 7 0,0 1 8 0,-2 2 10 0,-6 2 12 15,6 3 8-15,-5 0 9 0,-1 3 5 0,2 6 3 0,0 1 1 0,-5 3 1 16,1 3 2-16,4 6 3 0,-5 2 1 0,1 4 1 0,-2 4 3 15,1 1 1-15,1 5-2 0,0 2-3 0,1 5-4 0,-1 2-2 16,0 3-1-16,-1 1 2 0,1 6 1 0,0 0 2 0,4 2 0 0,-5 0 0 16,5 3 0-16,0 0-1 0,2-1 0 0,2 1-2 0,-2 0 0 15,-1-1-2-15,3-2-1 0,2-1-2 0,0-2-2 0,2-2-2 0,3 1 1 16,-1-4-1-16,-2-2 1 0,2-2-1 0,2-4 1 0,4 0 0 16,-3-4 0-16,3-1-3 0,0-3-2 0,1-3-2 0,-1-4-3 0,-2-2-5 15,7-2-5-15,-3-4-8 0,-2-3-7 0,1-2-6 0,1-2-6 16,3-2-5-16,-5-2-3 0,0-4-3 0,-1 1 0 0,1-2 1 15,-4 1 1-15,2-2 2 0,-6 1 3 0,3-1 6 0,-3 0 8 16,2 4 7-16,-4 0 11 0,-4-1 8 0,2 3 11 0,-3 2 8 0,3 1 5 16,-2 3 1-16,-2 3 1 0,2 1-1 0,2 2-1 0,-6 4-1 0,6 4 1 15,-5 1-2-15,-1 3-2 0,6 3 0 0,-6 3-2 0,6 4-2 16,-5 4-4-16,3 1-5 0,-2 2 1 0,2 4-1 0,-2 2 2 16,0 2 0-16,1 1 1 0,-1 3-1 0,2-1-3 0,2 0-10 0,-2 1-13 15,0-1-15-15,2 0-22 0,2-1-26 0,-4-1-33 0,4-1-35 16,0-1-50-16,0-2-55 0,0-2-89 0,4-2-103 0,2-1-52 0,-2-3-30 15</inkml:trace>
  <inkml:trace contextRef="#ctx0" brushRef="#br0" timeOffset="39362.94">9042 7833 315 0,'0'-5'544'15,"-2"1"10"-15,-3-1-92 0,5 1-140 0,0 1-78 0,-2 1-47 0,2-1-25 16,-4 3-16-16,4-2-14 0,0 2-15 0,0 0-19 0,0 0-20 0,0 2-16 16,-4-2-14-16,4 3-7 0,0-1-6 0,0 1-3 0,0 1-5 0,0 2-2 15,0-1-3-15,0 2 0 0,0 0-1 0,0 1 2 0,0 1 2 16,0 0 2-16,4 1 2 0,-4 0 1 0,0 0-2 0,0 0-3 15,0 2-3-15,0-2-4 0,0 0-3 0,4 0-2 0,-4 0-5 16,0-2-3-16,2 1-1 0,-2-1-3 0,0-1-2 0,0-1 0 0,5 1-1 16,-5-2 0-16,2 0 1 0,-2 0 0 0,0-4 0 0,0 3 0 15,4-2 1-15,-4-1 1 0,4-1 3 0,-2 0 0 0,-2 0 3 0,4-1 2 16,-2-1 2-16,2 2 0 0,2-2 2 0,-1 0 0 0,1 1 0 16,0-2-1-16,2 1 1 0,1 0-3 0,-5-1 0 0,6 1-1 0,0 0-2 15,-3-1-2-15,3 1-2 0,0 1-3 0,-2-1-1 0,3 1-2 16,-1-1-2-16,-4 2-2 0,5 0-1 0,-1 2-1 0,0-1-1 15,1 1 2-15,-5 1-1 0,6 0 0 0,-1 1-1 0,-5 1 1 0,4 0 0 16,-4 0 0-16,5 2 0 0,-3 1 0 0,-2-1 1 0,0 1 0 16,-1 0 0-16,1 1 1 0,-4 0 1 0,2 0 0 0,0 1 1 0,-4 2-1 15,2-3 2-15,-2 3 0 0,-2 0 0 0,-2-1 1 0,4 1 1 16,-6 0 0-16,2 0 0 0,2 0 0 0,-7-1-1 0,3 1 2 16,0-1 0-16,2 1-1 0,-7-2 1 0,5 1-1 0,-4 0-1 0,4-2 0 15,-5 2-1-15,1-2 0 0,2 0 0 0,-3-1-2 16,1-1 0-16,4 1-3 0,-5-1-4 0,1 0-2 0,0-2-6 0,-1-1-6 0,5 1-7 15,-4-1-6-15,0-1-9 0,3-1-8 0,1 0-11 0,-4-1-11 16,4-1-10-16,-1-1-13 0,1-1-15 0,2-1-15 0,-2-3-16 0,2 1-16 16,-2-1-19-16,1-1-24 0,5-3-27 0,-6-2-32 0,6 1-37 15,-4-4-32-15,4 0-34 0,0-2-58 0,4-3-71 0,-4-2-32 16,4 1-10-16</inkml:trace>
  <inkml:trace contextRef="#ctx0" brushRef="#br0" timeOffset="39641.21">9079 7700 438 0,'-6'-2'469'0,"1"1"-49"0,5-3-71 0,-2 3-80 0,-2-1-41 15,0 1-21-15,4-3-10 0,-2 3-5 0,2-1-8 0,0-2-12 0,0 3-12 16,0-1-13-16,2-1-12 0,-2 3-12 0,4-2-13 0,0-1-10 0,-2 1-9 16,3 1-7-16,1-3-5 0,0 2-5 0,2 1-5 0,1-2-5 15,1-1-2-15,0 1-3 0,3 0-2 0,1-3 0 0,3 2 2 0,-1-3-1 16,5 0 2-16,-5 1 1 0,3-3-3 0,6 1 0 0,-7 0-3 15,9-3-4-15,-6 2-2 0,2 0-4 0,4-1-4 0,-7 0-2 16,3 0-4-16,-2 0-4 0,1 0-3 0,-1 2-3 0,-4 0-5 0,-1-1-2 16,-4 4-4-16,3-1-4 0,-3 0-5 0,-3 3-1 0,-1-2-6 15,-4 2-9-15,2 2-10 0,-2-1-14 0,3 0-15 0,-7 0-17 0,4 2-16 16,-4 0-19-16,0 0-28 0,0 0-31 0,-4 4-39 0,-1-2-43 16,3 1-67-16,-4 0-81 0,-2 2-93 0,2 0-102 0,-5 2-45 0,-1-1-17 15,2 1-2-15</inkml:trace>
  <inkml:trace contextRef="#ctx0" brushRef="#br0" timeOffset="47033.08">6879 11468 316 0,'2'-4'526'16,"3"-1"12"-16,-1-1-84 0,-2 1-128 0,2-1-76 0,-2 1-45 0,2 0-24 0,0 0-12 15,-2-1-7-15,-2-2-3 0,4 2-9 0,-4 0-8 0,5-3-9 16,-3 2-8-16,-2-1-8 0,0 0-8 0,0-2-8 0,0 0-6 16,0 1-8-16,0-1-7 0,-2 0-7 0,-3 0-5 0,5 2-6 0,-4-2-7 15,-2 0-4-15,0 0-6 0,2 2-5 0,-7-1-5 0,5 1-6 16,-4-1-4-16,2 3-5 0,-3-1-5 0,-3 2-6 0,1 0-5 0,3 4-4 15,-6-3-4-15,-1 4-4 0,3 2-4 0,-5 0-3 0,2 2-2 16,-3 2-1-16,3 0-2 0,1 2-3 0,-5 1-3 0,4 4-1 16,-3-1-2-16,3 3-3 0,1 0-3 0,-3 1-2 0,3 1-1 0,-3 1-1 15,2 1 0-15,5-1-2 0,-5 0-2 0,7 1 0 0,0-2-2 16,-3-1-3-16,3 1 0 0,4-2-2 0,-4-2 1 0,5 1-1 16,3-3 2-16,-2-1 0 0,0-2 0 0,4 1 1 0,0-3 1 0,0-1 2 15,4-1 1-15,0-1 4 0,-2 1 2 0,3-4 4 0,5 0 4 0,-4 0 3 16,4-4 5-16,3 1 2 0,-3-2 3 0,0-2 2 0,7 1 3 15,-7-3 2-15,7 0 2 0,-5-2 3 0,3 0 2 0,1-1-1 16,1 0 2-16,-5 1 2 0,3-3 2 0,-3 2 0 0,3 1 0 0,-3-1 3 16,2 3 1-16,-5-4 2 0,1 6 2 0,0-2 1 0,1-1 1 15,-1 3-1-15,0 1 3 0,-3-1 1 0,-1 2 0 0,0 0 2 0,4 2 3 16,-6-1 2-16,3 1 3 0,-3 1 2 0,-2-1 2 0,2 3-1 16,2 0 1-16,-2 0 2 0,-2 0 0 0,3 0 2 0,1 3 0 15,-2 1 0-15,-2-1-2 0,2 2 0 0,2 0-2 0,-2 2-3 0,-2-1-3 16,3 4-2-16,1 0 0 0,-2 1-1 0,-2 1 0 0,6 2 0 15,-6 0-3-15,3 0-2 0,-1 3 0 0,-2-1 0 0,2 3-1 0,-2-1-2 16,-2 0 2-16,0 2-1 0,0 0 1 0,0 0 0 0,0 0-2 16,0 0 1-16,0 0-3 0,0 2 0 0,0-4-2 0,-2 2-1 0,2-1-2 15,-4-1-3-15,4 0-1 0,-2 1-5 0,-2-3-5 0,4 0-8 16,-5-1-7-16,5-1-11 0,-2 1-10 0,-2-3-12 0,0 0-15 0,2 0-16 16,2-4-16-16,-4 2-22 0,2-2-24 0,-2 1-27 15,4-3-32-15,-5 1-46 0,3-2-50 0,2-2-68 0,0 0-70 0,0-3-52 0,0 0-40 16,0 0-17-16</inkml:trace>
  <inkml:trace contextRef="#ctx0" brushRef="#br0" timeOffset="47519.75">7185 11234 406 0,'0'-7'534'0,"0"4"5"0,0-3-95 0,0 3-144 16,0 2-77-16,0-1-39 0,0 2-23 0,0 0-14 0,0 0-10 15,0 0-8-15,0 0-14 0,0 0-12 0,0 0-13 0,0 2-10 0,0-2-9 16,0 1-10-16,-2 2-8 0,2 1-8 0,-4-1-8 0,4 2-6 16,0 2-9-16,0 1-5 0,0 2-3 0,-4 2-4 0,4 1-1 0,0 2 0 15,0 0 0-15,-2 4 2 0,-2-1 3 0,4 0-1 0,-4 2 2 16,2 0-2-16,-3 0 1 0,3 0-3 0,-2 0 0 0,4 0-1 15,-4 2 0-15,2-4-1 0,2 2 0 0,-4-2-1 0,4-1-1 0,0 2-2 16,-2-3-4-16,2 1-2 0,0-2-4 0,2 0-2 0,-2-2-2 16,0 1-2-16,4-1-4 0,-4-1 0 0,2-3-3 0,2 2-1 15,0-3-3-15,-2 0 1 0,3-1-2 0,1 0 1 0,-2-2-1 0,-2 0 1 16,2-1-1-16,2 0 2 0,1-2 1 0,1 0 1 0,-2-2-1 16,0-2 1-16,0 0 1 0,5-2 0 0,-5 0 0 0,4-1 1 0,-4-2 1 15,5-1 0-15,-5-1 1 0,4 1 3 0,-6-2 1 0,7 1 2 16,-5 0 1-16,0-2 3 0,-2 0 4 0,3 1 3 0,-7 0 3 0,6-2 2 15,-6 4 3-15,0-2 3 0,0 0 2 0,0 2 2 0,0-1 1 16,0 1 1-16,-2 0-1 0,-2 1 0 0,-3 2-2 0,3 0-4 16,2 0-2-16,-6 1-2 0,2 3-4 0,-5 1-1 0,5 0-6 0,-4 0-4 15,-1 3-6-15,-1 2-5 0,2 0-8 0,-1 2-9 0,1 0-10 16,-2 1-10-16,1 2-13 0,1-2-18 0,0 4-20 0,1-2-22 16,-1 0-30-16,0 1-36 0,3 1-42 0,-3 0-50 0,6-1-75 0,-6 0-89 15,8-2-45-15,-3 2-24 0,-1-3-7 0</inkml:trace>
  <inkml:trace contextRef="#ctx0" brushRef="#br0" timeOffset="47905.24">8306 11151 536 0,'0'0'563'0,"-4"0"1"0,4 1 2 16,-3 1-112-16,-1-1-170 0,4 2-89 0,-2 2-51 0,-2-1-28 15,4 3-17-15,-4-1-15 0,2 3-12 0,-2 0-10 0,0 3-9 16,2 0-5-16,-3 0-3 0,5 1-3 0,-6 4-3 0,2-3-4 0,2 1-6 16,-2 2-5-16,-2 2-4 0,2-1-2 0,2 0-2 0,-3 1-2 15,-1-1-3-15,2 2-2 0,2 0-2 0,-2-2-4 0,-2-1-5 0,2 1-5 16,-3 1-5-16,3-3-10 0,-2 1-8 0,4-2-13 0,-2 0-13 16,-2-2-17-16,-3 2-21 0,7-1-24 0,-4-3-27 0,2 1-43 0,-2-2-49 15,2 0-59-15,-3-1-62 0,3-3-70 0,-2 2-75 0,0-1-35 16,2-2-14-16</inkml:trace>
  <inkml:trace contextRef="#ctx0" brushRef="#br0" timeOffset="48106.84">7963 11510 321 0,'0'-3'519'0,"0"1"1"15,0 2-92-15,0-1-137 0,2 1-87 0,-2-2-59 0,4 0-34 16,-4 2-25-16,0-1-22 0,6-1-23 0,-6 2-29 0,4-2-30 0,2 2-33 16,-2-1-36-16,7-1-49 0,-5 2-57 0,4-2-71 0,1 0-80 0,1 2-67 15,-2-1-57-15,3-1-31 0</inkml:trace>
  <inkml:trace contextRef="#ctx0" brushRef="#br0" timeOffset="48244.18">8419 11515 294 0,'0'2'511'0,"2"-2"-58"0,3 2-88 0,-5-2-93 0,0 1-94 0,4 1-50 0,-4-2-27 15,0 0-29-15,0 0-28 0,0 0-47 0,0 0-56 0,0 0-82 16,0 0-97-16,0 0-91 0,0 0-90 0,-4 3-47 0,4-1-26 0</inkml:trace>
  <inkml:trace contextRef="#ctx0" brushRef="#br0" timeOffset="129093.54">4800 2184 241 0,'-4'-7'581'0,"0"0"7"0,2 1-4 0,-3-1-12 0,5-1-122 0,0 1-178 0,-2-2-92 15,2 3-50-15,0-3-23 0,2 3-12 0,-2-2-5 0,5 1 0 0,-3-1-8 16,6-1-10-16,-6 1-10 0,4 0-12 0,4 1-9 0,-3-1-8 0,3 1-6 16,0-1-7-16,1-1-4 0,-1 2-5 0,0 1-1 0,3-1-2 0,-3 2-3 15,0 0-1-15,3 0-4 0,-3 4-2 0,0-3-3 0,1 1 1 16,1 3-2-16,-1-2 0 0,-1 2 0 0,-4 2-2 0,4-1 0 0,1 3-1 16,-5-1-4-16,4 4-1 0,-3-2-4 0,-1 3-4 0,-2 0-1 15,2 3-4-15,-2-2-2 0,-2 3-5 0,2 2-4 0,-4-1-6 16,0 2-4-16,-4-2-3 0,2 4-3 0,-2 0-4 0,-2-1 0 0,2 1-2 15,-7-1-1-15,5 1 2 0,-4 2-2 0,4-3 0 0,-5-1 2 0,-1 2 0 0,2-1 1 16,-1 0 0-16,1-1 3 0,2-2 2 0,-3 0 3 0,1-1 0 16,0-1 2-16,3 1 3 0,1-2 1 0,-2-1 1 0,2-3 3 0,2 1 1 15,2 0 5-15,-3-3 1 0,3 2 4 0,2-5 4 0,-4 3 4 0,4-1 0 16,0-1 4-16,4-2 4 0,-4 1 4 0,2-1 7 0,3 0 6 16,-5 0 9-16,6 0 5 0,0 0 5 0,-2-1 4 0,6 1 2 0,-3-2 2 15,3 2 1-15,2-2 1 0,-1 2 1 0,-1 0-2 0,0 0 1 0,7 0-3 16,-5 0-4-16,-1 2-5 0,5-2-7 0,-5 2-5 0,5 1-5 15,-1 0-3-15,-3 3 0 0,-2-2-2 0,3 3-2 0,1-2 1 0,-1 3 0 16,1 0-1-16,-2 1-2 0,-1 1-1 0,-1 0 0 0,-4 0-1 16,5 0-1-16,-5 2 1 0,0-1 2 0,2 1 0 0,-2-1 0 0,-3 1 0 15,1 0 2-15,-4-1 0 0,4 1 5 0,-4 0 1 0,-4 0 4 16,4-2 4-16,-4 0 8 0,1 1 5 0,-3-2 5 0,-2 1 5 0,2-1 3 16,-5 0 4-16,5 1 6 0,-6-4 3 0,-3 1 3 0,5 0 3 0,-6-2 4 15,3 2 2-15,-3-4 2 0,-1 2 1 0,1-2 2 0,-5-1-1 16,4-2-1-16,1 2-1 0,-5-2-2 0,5-2-2 0,-1 2-4 0,0-2-3 15,1-1-5-15,-1 0-7 0,3-1-11 0,2-1-11 0,-3 2-11 0,7-2-18 16,-3 0-17-16,1 0-21 0,0 0-24 0,4 0-34 0,-5-1-40 16,7 0-69-16,2 3-83 0,-2-2-108 0,2 0-121 0,2-2-57 0,0 1-26 15,0 1-12-15</inkml:trace>
  <inkml:trace contextRef="#ctx0" brushRef="#br0" timeOffset="164735.99">15245 1814 277 0,'0'-4'561'0,"0"2"-4"0,0 1-10 0,0-3-108 16,0 4-159-16,0-1-83 0,0 1-47 0,0 0-26 0,0 0-15 16,0 0-14-16,0 0-10 0,0 0-18 0,0 0-20 0,0 0-12 15,0 0-11-15,0 0-6 0,0 0-2 0,0 0-2 0,0 0 1 0,0 1-3 16,-2-1-2-16,-2 4-3 0,4-1-2 0,-4 1-3 0,2-1 0 0,2 2-1 16,-5 0 2-16,5 2-1 0,-6-1 0 0,6 1 0 0,-4 1 1 0,2-1-1 15,-2 1-1-15,2 1 0 0,-2-1-2 0,0-1 1 0,2 1 0 16,-3-1-1-16,-1 1 0 0,6-2 0 0,-4 2-1 0,2-2 0 15,-2-1 0-15,4 2-1 0,-4-1-1 0,4-1 1 0,0 0-2 0,-2 1 1 16,2-3-2-16,-4 1-1 0,4 0 0 0,0-1-1 0,0 1-2 0,0-1-1 16,0 0 1-16,0-1 0 0,4 1 1 0,-4-1 0 0,2-2 2 15,-2 2 1-15,4-1 1 0,0-1 2 0,-2 2 2 0,2-2 3 0,2 0 1 16,1 0 2-16,1-2 3 0,-2 2 0 0,0-1 2 0,5-1 0 16,-5 2 2-16,4-2 1 0,0-1-1 0,1 1 0 0,-3 1 1 0,2-1-2 15,1 0 0-15,-5 2 0 0,4-1 1 0,1 1-1 0,-1-2-1 0,0 2 1 16,-3 0 1-16,5 0-2 0,-4 0 0 0,0 2-1 0,1-2-1 15,-3 1 0-15,4 3-1 0,-4-3 0 0,7 2-1 0,-9 1-1 0,6-1 0 16,-3 1-1-16,-1 1 0 0,-2-2-2 0,6 2-1 0,-8 0 0 0,7 0 0 16,-7 1 1-16,4 0-1 0,-6 0-1 0,4 1 0 0,0 0 0 15,-2 1 0-15,-2-2 0 0,0 2 1 0,0-1-1 0,0 0-1 16,0 2 2-16,-2-3 0 0,-2 3 0 0,0-3 0 0,4 3 0 0,-6-1-1 16,-1-2 1-16,3 1-1 0,-2 2 2 0,0-3-1 0,0-1 0 15,-3 2-1-15,3-2 1 0,0 2-1 0,-4-4 0 0,-1 2-1 0,5 0 0 16,0-4 0-16,-4 3-1 0,3 0-1 0,-3-3-3 0,6 1-3 0,-4-1-4 15,-1 1-4-15,3-2-5 0,0 0-8 0,0 0-7 0,2 0-7 0,-3 0-9 16,3-2-8-16,-2 1-9 0,2 1-10 0,-2-2-9 0,0 1-9 16,1-3-9-16,3 2-10 0,-2 0-14 0,0-1-18 0,-2 0-22 15,4 0-22-15,-2-2-32 0,0 1-39 0,-3-1-45 0,7 0-51 0,-2 0-48 16,-2-2-49-16</inkml:trace>
  <inkml:trace contextRef="#ctx0" brushRef="#br0" timeOffset="165065.06">15309 1713 310 0,'-4'-3'378'0,"4"0"-63"0,0 0-72 15,0 1-40-15,-2-1-23 0,2 1-15 0,0 2-10 0,0 0-12 0,0 0-11 16,2-2-12-16,-2 2-10 0,0-2-8 0,4 1-7 0,2 1-1 15,-2-2-3-15,3 0-2 0,-1 2-5 0,4-1-4 0,1-1-5 0,-1 1-3 16,2-1-2-16,3 1-3 0,-3-1 1 0,5-2-3 0,-1 4-3 0,1-3-3 16,3 3-5-16,-3-3-4 0,-1 3-5 0,7-2-3 0,-6 0-5 15,-1 1-3-15,5 1-4 0,-5-2-3 0,1 0-4 0,0 1-3 16,-1-1-4-16,-1 2-3 0,1-2-2 0,-3 0-1 0,1 1-1 0,-2 1-1 16,-1-3-1-16,-1 3-1 0,2-2-1 0,-3 0 0 0,-3 1-2 0,0 1-2 15,4-2-2-15,-5 0-3 0,1 2-6 0,-4-1-7 0,2-1-9 16,0 2-12-16,-2-2-15 0,2 0-17 0,-2 2-20 0,-2-1-30 0,0-1-36 15,0 2-50-15,0 0-56 0,0-1-84 0,0 1-100 0,0 0-61 0,0 0-43 16,0 0-18-16,0-4-5 0</inkml:trace>
  <inkml:trace contextRef="#ctx0" brushRef="#br0" timeOffset="185395.93">15673 4525 322 0,'-4'2'510'0,"4"-2"2"15,0 0-97-15,0 0-147 0,0 2-77 0,0-2-44 0,-4 2-23 0,4-2-15 16,0 0-12-16,-2 1-8 0,2-1-11 0,0 3-13 0,0 0-8 15,0 1-5-15,0-1-3 0,0 4 2 0,0-2 1 0,0 3 1 0,0 1-2 16,0 1-2-16,-5 1-4 0,5 3-4 0,0-1-1 0,0 3-3 16,-2-2-3-16,-2 3-5 0,4-1-4 0,-4 1-6 0,2 3-6 0,-2-3-3 15,-2 1-5-15,2 0-5 0,1 2-7 0,-1-2-6 0,-2 1-12 16,2-1-12-16,2 0-14 0,-2 1-15 0,0-1-20 0,2-1-22 0,-3 1-27 16,3-1-31-16,-2 0-46 0,4-2-50 0,0-2-72 0,0-1-82 15,0 1-61-15,4-3-49 0,-2-2-17 0</inkml:trace>
  <inkml:trace contextRef="#ctx0" brushRef="#br0" timeOffset="185901.12">15979 4670 425 0,'0'-8'548'0,"0"-1"-2"0,0 3-88 0,4-3-135 0,-2 3-69 0,-2-2-35 16,4-1-24-16,2 3-13 0,-1-3-16 0,-3 4-13 0,6-1-19 15,-6-1-20-15,4 2-17 0,2 0-10 0,-1-2-10 0,-1 4-10 0,0-2-8 16,4 3-10-16,-3-1-8 0,1 0-11 0,0 1-8 0,0 0-6 16,-1 2-5-16,3 0-3 0,-4 0-2 0,0 2-3 0,5 0 0 0,-5 1-5 15,0 0 0-15,4 2-2 0,-6 0-1 0,3 2 1 0,-1-1 0 16,-2 3 1-16,2-1-2 0,-2 2 2 0,-2 0 0 0,3 4-1 0,-5-3 1 15,0 2 0-15,0 1-1 0,0-1 1 0,-5 4-1 0,3-2 2 16,-2 0 0-16,-2 0 0 0,2 2-1 0,-2-3 2 0,-5 1-1 16,5 2 0-16,-4-3 0 0,-1 1-1 0,3-1 1 0,-2 2 1 15,-5-1-1-15,5-2 1 0,-2 0-2 0,1-1 1 0,-5-1 0 0,5 1 0 16,1 0-1-16,-2-2 1 0,1 0 1 0,1-2 0 0,0-1 2 16,1 0 0-16,1-1 0 0,0-1 1 0,0 1 2 0,1-3 1 0,3 0 3 15,2 0 4-15,-2 0 3 0,2-1 6 0,-2 0 3 0,4-2 8 16,0 0 5-16,0 0 5 0,0 0 1 0,0 0 4 0,4 0-1 0,-2 0 0 15,2-2-2-15,-4 0-2 0,6 2-2 0,-1-1-3 0,1-1-6 16,0-1-5-16,0 1-5 0,5 1-8 0,-5-1-5 0,4-1-6 0,5-1-4 16,-3 1-3-16,-2 0 1 0,3 1-2 0,1-1 0 0,-1 1-2 15,3 0-2-15,-1 1-6 0,-3-3-7 0,2 2-7 0,-1 1-11 16,1-1-10-16,-1-1-16 0,-3 3-16 0,7-2-22 0,-7 1-23 0,2 1-28 16,-1 0-31-16,3 0-45 0,-6 0-53 0,7 0-56 0,-3 0-56 15,-1-2-76-15,3 2-85 0,-2 0-37 0,3-2-11 0</inkml:trace>
  <inkml:trace contextRef="#ctx0" brushRef="#br0" timeOffset="186364.56">16806 4797 57 0,'0'-13'531'16,"0"-1"8"-16,4 3-72 0,-4-3-112 0,0 1-69 0,-4 1-50 0,4-1-27 15,0-1-16-15,-4 1-12 0,4 2-9 0,-7 0-13 0,5 2-16 0,-2-2-12 16,0 2-9-16,-2 0-9 0,2 3-7 0,2-3-8 0,-3 2-10 16,-1 3-12-16,0-1-14 0,0 0-10 0,-2 1-12 0,1 1-7 15,-3 1-7-15,4 2-6 0,-4-1-5 0,-1 1-6 0,-1 1-6 16,1 1-5-16,1-1-4 0,0 3-2 0,2-1-1 0,-3 4-1 0,1-2 1 16,0 2 0-16,-1-1 0 0,5 1 1 0,-4 2 0 0,3-3 1 15,1 2 0-15,-2 1 0 0,2-1 1 0,4-1 2 0,-2 1 1 0,4-2-3 16,-5 1-1-16,5 0 0 0,0 0 0 0,0-2 0 0,5 0 1 15,-5-1 3-15,6 2 1 0,-2-3 2 0,2-1 2 0,0 1 1 0,3-1 2 16,-1-1 0-16,0-1 2 0,0 0 2 0,3 0 2 0,-1 0 2 16,0-1 0-16,3-1 2 0,1-1-1 0,-3 1 1 0,-1-1 0 0,-2-1-3 15,7 1-1-15,-9 0 1 0,4-1-1 0,-4 1 0 0,5 0-1 16,-5 1-1-16,0-2-1 0,-2 3-2 0,0-1-2 0,-2 2-3 16,3 0-3-16,-5 0-2 0,2 0-2 0,2 0 0 0,-4 3 1 0,0-1-2 15,0 2 0-15,0-1 0 0,0 4 2 0,0-1-1 0,0 1 1 16,-4 1 0-16,4 1 1 0,-2-1 1 0,2 2 3 0,-5 0 0 15,5 2-1-15,-2-1-1 0,-2 1-3 0,4-1-4 0,-4 1-5 0,4 0-8 16,-2-1-7-16,-2 1-11 0,4 0-11 0,-2 1-13 0,-2-1-15 0,4-1-18 16,0 0-17-16,-4 0-21 0,4 1-23 0,0-2-27 15,0 1-30-15,0 0-43 0,4-3-50 0,0 0-71 0,-2-1-80 0,4 1-54 16,-2-1-41-16,2-2-11 0</inkml:trace>
  <inkml:trace contextRef="#ctx0" brushRef="#br0" timeOffset="186994.25">18970 4443 325 0,'0'0'576'0,"2"-1"-25"0,-2-1-40 0,0 2-86 15,0-1-107-15,4-1-54 0,-2 2-29 0,-2-3-20 0,0 3-15 16,0-4-18-16,4 2-20 0,-4 1-19 0,5-1-19 0,-3-1-13 0,-2 1-10 15,6 1-7-15,-6-1-9 0,4-1-9 0,2 1-13 0,-2 0-12 16,-2 0-10-16,2 1-10 0,3-1-6 0,1 2-5 0,-2-2-3 16,0 1-2-16,1 1-4 0,3 0-2 0,0 0-3 0,-4 1-4 15,5 1-1-15,-1 0-2 0,-4-1 0 0,7 3-1 0,-5-1-1 0,-2 1 1 16,4 0-1-16,-3 1-2 0,-1 1 0 0,0 0-3 0,2 1-2 16,-6 1-3-16,3-1-3 0,-5 3-3 0,2-2-3 0,-2 3-2 0,-2-2-1 15,2 3 0-15,-5-1-1 0,3 1-1 0,-6 0-1 0,2 1-2 0,0-1 2 16,-5 1 0-16,5-1 0 0,-4 1 0 0,-1 1 2 15,1-1 2-15,-2-1 2 0,1 1 0 0,-1-2 1 0,2 1 1 0,-5 0 0 16,7 0 0-16,-7-2 2 0,5 1 2 0,0-2 0 0,-3 0 1 0,3 0 4 16,0-1 1-16,3 0 2 0,-3 0 2 0,4-4 2 0,-4 3 0 15,3-2 3-15,3 0 0 0,-2-2 2 0,0 0 0 0,6 1 2 16,-4-3-1-16,2 1 0 0,2 0 2 0,-4 0 0 0,4-2 1 0,4 0-1 16,-4 1 1-16,2-1-2 0,2 0 0 0,-4 0 1 0,6 0 0 15,0 0 2-15,-2 0 1 0,3 0-1 0,3-1 2 0,-4 1 0 0,4-2-1 16,1 0-2-16,5 2 1 0,-3-2 0 0,-3-1-2 0,7 1 0 15,-3 1-2-15,-1-1-3 0,3-1-2 0,1 1-3 0,-1 1-6 16,1-3-6-16,-3 1-7 0,-1 1-9 0,3 0-11 0,-1-1-11 0,1 0-15 16,-4 2-15-16,5-1-16 0,-7 0-19 0,7-2-23 0,-7 3-24 15,1-1-42-15,1-1-46 0,-2 1-60 0,1 1-66 0,-1-1-68 0,-4-1-69 16,5 1-30-16,-5 0-9 0</inkml:trace>
  <inkml:trace contextRef="#ctx0" brushRef="#br0" timeOffset="188013.02">15369 7255 376 0,'0'-5'539'0,"0"-1"10"0,0 0-91 0,4 1-141 0,-4-1-77 0,2-1-48 15,-2 0-22-15,4 1-11 0,-2-1-8 0,3 0-6 0,-1 1-14 16,2-1-14-16,0 1-15 0,0-1-17 0,-2 0-9 0,9 2-9 0,-5-1-5 16,0 1-2-16,3-1-6 0,3 0-7 0,-1 3-6 0,-3-2-6 15,2 1-5-15,3 1-6 0,-3 1-1 0,-1 1-4 0,5 1-1 16,-6 0-2-16,5 0-2 0,-3 1-1 0,-1 1-3 0,1 1-2 0,-2 1-3 15,1 1 0-15,1-2-2 0,-4 3-1 0,-1 0 0 0,-1 0-2 16,0 2-2-16,-2 1 2 0,0-1-1 0,-4 1 0 0,0 0 0 0,0 2 0 16,-4-3 1-16,0 4-1 0,2-3 1 0,-2 2-1 0,-2 0 0 15,-5-1-2-15,5-2 1 0,-4 3-1 0,3-2-3 0,-3 2-1 16,0-3-2-16,-1 1-3 0,1-2-4 0,4 2-3 0,-4-2-2 16,-1-1-3-16,5 1-3 0,-4-2-2 0,4 0-3 0,-5 0-3 0,5 0-2 15,4-3 0-15,-2 1-1 0,0 0 0 0,-3 0 1 0,7-1 2 16,-4 0 1-16,4 0 0 0,0-2 3 0,0 0-1 0,0 1 3 0,4 1 2 15,-4-2 3-15,7 2 4 0,-3-1 3 0,0-1 3 0,2 2 1 16,0-2 3-16,1 2 1 0,-1-1 1 0,4 2 1 0,-4-1 2 0,5 2 0 16,-3-1 2-16,0 0 1 0,2 2-2 0,1-2 0 0,-5 5-1 15,4-4 0-15,-3 3-2 0,3 0-1 0,-4 1 0 0,2 0-1 0,-1 1 1 16,-1-1-1-16,-2 0 0 0,-2 2 0 0,2 0 0 0,0-2 0 0,-2 3 3 16,-2-2 0-16,0 2 3 0,0-2 1 0,0 0 4 0,-2 1 1 15,-2 0 1-15,0 0 2 0,2-2 2 0,-6 0 1 0,1 1 2 16,1-1 2-16,2 1 0 0,-8-3 1 0,5 1 0 0,-3 0 0 0,0-2-2 15,-1-2-1-15,1 2 1 0,-2-2-2 0,1 1 0 0,1-3-1 16,-2 1-1-16,-3 0-2 0,3-2 0 0,1 0-1 0,-1-2-2 16,-2 0 0-16,3-1-2 0,-1-1-2 0,2 1-3 0,-3 0-5 0,3-2-5 0,-5 0-6 15,5 0-7-15,2-2-9 0,-3 1-9 0,1 0-10 16,0 0-13-16,-1-1-13 0,5 0-15 0,0 1-22 0,-4-1-25 0,5 0-37 16,-1 1-44-16,0-3-59 0,6 3-65 0,-4 0-70 0,4-2-72 15,0 2-31-15</inkml:trace>
  <inkml:trace contextRef="#ctx0" brushRef="#br0" timeOffset="193213.33">18476 6502 54 0,'6'0'139'15,"0"1"-1"-15,-2-1-3 0,3 2-2 0,3-2-5 0,-4 4-5 0,0-3-6 16,3 1-4-16,-3 0-3 0,4 1-2 0,-4-1-4 0,5-1-1 15,-5 2-5-15,6-1-5 0,-3 2-3 0,1-3-4 0,-2 3-4 16,3-3-2-16,-1 1-5 0,-4 1-4 0,4-1-3 0,1-1-1 0,-1 1-3 16,0 2-3-16,-1-2-3 0,1-1-4 0,-2 1-2 0,1-1-3 15,-1-1-1-15,0 2-3 0,0-2-1 0,-1 1-1 0,-1-1 0 0,0 0 0 16,2 0 0-16,-2 0-2 0,-3 0 1 0,1 0-2 0,2 0 1 16,-2 0-1-16,-2 0 1 0,2 0-3 0,-4 0-1 0,4 0 0 15,-2 0-2-15,-2 0-2 0,0 0-3 0,0 0-2 0,0 0-2 0,0 0-2 16,0 0-3-16,0 0-3 0,0 0-3 0,0 0-5 0,0 0-3 15,0 0-4-15,0 0-4 0,-2 0-3 0,-2 2-2 0,4-2-1 0,-4 3-1 16,4-1 0-16,-6 2 1 0,6-1-1 0,-6 2 1 0,2 1 0 16,1 0 2-16,-1 2 1 0,-2 0 3 0,2 2 3 0,-2 2 2 15,0-2 1-15,-1 2 3 0,-1-1 0 0,2 2 0 0,0 1 0 0,0 1 0 16,-5 0 0-16,7 0-1 0,-6 0 0 0,4 2 1 0,-1-1 0 16,1 1 0-16,-4-1-1 0,4 1-1 0,-3 1 1 0,3-1-1 0,0 0 0 15,0 0 0-15,-5-2-1 0,7-1-1 0,-2 1 1 0,0 1-1 16,2-3 1-16,-3-2-4 0,3 0-4 0,-2 0-6 0,4-1-9 15,-2-2-11-15,0 1-15 0,-2-1-18 0,6-3-21 0,-7 2-26 0,7-2-28 16,-4 1-39-16,4-2-42 0,0 1-43 0,0-2-44 0,0 2-76 16,0-2-93-16,4 1-44 0,1-2-20 0</inkml:trace>
  <inkml:trace contextRef="#ctx0" brushRef="#br0" timeOffset="193663.87">19125 6698 445 0,'0'-3'464'0,"0"1"-76"0,4-1-69 16,-4 2-62-16,0-1-35 0,0 2-17 0,0 0-21 0,0 0-24 0,0 0-20 15,0 0-22-15,0 2-19 0,-4-1-17 0,4 2-12 0,-6 2-10 0,6 1-9 16,-4 0-8-16,-3 1-6 0,5 1-8 0,-2 2-3 0,-2 0-3 15,2 2-1-15,-2 1 0 0,0 1-1 0,-1 1-2 0,-1-1-1 16,2 1-1-16,0 2-3 0,-1 2-2 0,-1-3-2 0,2 3-2 0,0-1-2 16,2-1-3-16,-7 3-1 0,5-2-1 0,4 0 0 0,-6 1-2 15,6-1-1-15,-2-2-1 0,2 1-2 0,-3 0 0 0,1-2-2 0,4 0-2 16,0 2-2-16,0-4-1 0,0 0 0 0,0-1 0 16,4 0 0-16,1 0 0 0,-3-3 2 0,2 2 1 0,-2-4 1 0,6 2 2 15,-6-1 4-15,4-3 1 0,3 2 3 0,-3-4 4 0,0 2 2 16,0-2 2-16,5-1 1 0,-5 0 1 0,2 0 2 0,-2-2 1 0,0 0-1 15,5-2 1-15,-5 0-2 0,0-1 2 0,-2 0 0 0,7-2-1 16,-9-1 1-16,6 1-2 0,-6-1 2 0,2-1 0 0,0-1-2 0,-2 0 1 16,-2-1-2-16,0 1-1 0,0-2-2 0,0 0 0 0,0 1-2 15,-2 0-4-15,-2-2-2 0,0 2-3 0,-2 0-3 0,2-1-2 0,-5 2-3 16,1 1-4-16,0-1-2 0,0 1-2 0,-1 2-2 0,-5 2-3 16,4 0-9-16,-1 1-10 0,-1 2-12 0,1 2-15 0,-1 0-24 0,-2 1-25 15,3 0-45-15,-1 3-56 0,-3 0-96 0,3 2-117 0,0-2-65 16,-3 5-42-16,5-1-19 0</inkml:trace>
  <inkml:trace contextRef="#ctx0" brushRef="#br0" timeOffset="194508.83">16768 9123 338 0,'-6'-9'557'0,"2"0"-1"0,-2 2-6 15,0-1-110-15,2 1-163 0,-3 3-83 0,-3-3-41 0,4 2-19 16,0 1-7-16,-5 0-6 0,1 0-9 0,4 3-12 0,-5-1-14 0,-1 2-14 15,2 0-12-15,-1 2-7 0,-1-1-5 0,-2 1-7 0,3 1-5 16,-1 2-7-16,-3-1-8 0,3 2-8 0,-3-1-5 0,7 0-3 0,-6 2-3 16,3-1 0-16,-1 1-1 0,2 0 1 0,3-2 1 0,-3 1-2 15,0 2 0-15,4-2 0 0,-1 0 0 0,-1 1 0 0,6-2 0 16,-4 2 1-16,-2 0-1 0,5-2 0 0,-1-1 0 0,2 3 1 0,-2-3-1 16,4 1 0-16,-4-2-2 0,4 2 0 0,0-2 0 0,0 1 0 15,0-1-1-15,0-1 1 0,0-1 1 0,4 2 2 0,-4-3 1 16,4 2 3-16,-2 0-1 0,2-2 3 0,-1 0 1 0,5 0 1 0,-2 0 1 15,0 0 1-15,5 0 1 0,-5 0 3 0,4-2 0 0,2 0 0 0,-1 1-2 16,-1-1 0-16,5 1-2 0,-3-3-2 0,0 1 0 0,-1 0 1 16,5-1-2-16,-5 1 0 0,-1 0 1 0,2-1 1 0,3 3 1 15,-5-3 2-15,-4 3 0 0,7-1 3 0,-5 0 0 0,-2 0 1 0,5 2 1 16,-5 0 3-16,-2 0 0 0,2 0 3 0,-4 0 4 0,2 2 3 16,0 0 3-16,-1 1 1 0,1 1 2 0,-4-1 1 0,2 0 2 0,-2 2 0 15,0 0 0-15,-2 0-1 0,2 0 0 0,-4 2-1 16,4 0-2-16,-3-1-2 0,-1 3-5 0,0-3-4 0,4 2-3 0,-6 0-4 0,6 1-3 15,-6 0-4-15,6-1-2 0,-4-2-2 0,-3 3-2 0,3-3-4 16,2 3-5-16,-2-2-8 0,-2 1-8 0,6-1-9 0,-4 1-10 16,2-1-12-16,-2-1-11 0,2-1-16 0,-3 2-15 0,5-2-18 15,-4 0-20-15,4-2-19 0,0 2-24 0,0 0-19 0,0-3-19 0,0 1-30 16,0 0-33-16,4 1-46 0,1-3-56 0,-3 3-73 0,4-2-82 0,2-1-34 16,-2-1-8-16</inkml:trace>
  <inkml:trace contextRef="#ctx0" brushRef="#br0" timeOffset="194865.9">17035 9112 409 0,'0'-3'563'0,"0"-1"10"16,0 1-75-16,0-1-123 0,0 3-77 0,0-1-55 0,0 1-30 0,4-1-18 15,-4 2-14-15,6-2-12 0,-1 2-18 0,-3 0-18 0,2 0-18 16,6 0-18-16,-4 0-13 0,1 0-10 0,-1 0-7 0,4 0-9 0,0 2-7 15,1-2-10-15,-1 2-5 0,0-1-4 0,3-1-4 16,-3 2-3-16,3-1-2 0,-3-1 0 0,4 2-3 0,-1 0 0 0,-3-2 0 0,3 0-4 16,1 0 0-16,-2 0-2 0,-1 0-1 0,-1 0 1 0,2 0-1 15,-3 0 1-15,-1 0-1 0,2 0 2 0,-6 0-1 0,7 0 2 16,-5 0 0-16,-2 0-1 0,-2 0-1 0,4 0 1 0,-6 0 1 16,5 1 2-16,-5 1 2 0,0 0 2 0,0 0 3 0,0 1 2 0,0 2 1 15,-5-2-1-15,5 4 1 0,-6-2 2 0,4 3-1 0,-6 1 2 0,2 0 2 16,-1 2 1-16,-3-2-2 0,4 5 0 0,-4-2-4 0,-1-1-3 15,1 3-4-15,-2-1-3 0,1-2-2 0,1 3-3 0,-3-1-5 16,3 0-9-16,-4-1-11 0,5 0-14 0,-1 0-18 0,0-1-18 0,-1 1-21 16,1-2-24-16,0-2-29 0,1 3-34 0,1-4-45 0,0 2-52 15,0-1-87-15,1-1-105 0,-3 0-88 0,4-1-78 0,2-1-36 16,-2 0-9-16,3-1 2 0</inkml:trace>
  <inkml:trace contextRef="#ctx0" brushRef="#br0" timeOffset="198958.68">17356 9480 78 0,'0'0'548'0,"0"0"11"0,-5 0-50 16,5 0-81-16,0 0-88 0,0 0-91 0,0 0-48 0,0 0-22 0,0 0-11 16,0 0-6-16,0 0-12 0,5 2-12 0,-5-1-17 0,0-1-16 15,0 0-14-15,0 0-11 0,0 0-9 0,0 0-6 0,4 0-7 16,-4 0-7-16,0 0-8 0,0 0-8 0,0 0-8 0,0 0-7 0,0 0-10 15,0 0-11-15,0 0-17 0,0 0-21 0,0 0-32 0,0 0-38 16,0 0-67-16,2-3-79 0,-2 0-115 0,4 1-133 0,-4 1-70 16,2-1-38-16,2-2-19 0,-4 1-12 0</inkml:trace>
  <inkml:trace contextRef="#ctx0" brushRef="#br0" timeOffset="199521.36">17850 9112 434 0,'0'-3'464'16,"0"1"-64"-16,0 0-77 0,0 2-80 0,0 0-41 0,0-2-20 0,0 2-12 15,0 0-8-15,-5-1-12 0,5 1-16 0,0 0-16 0,0 0-17 16,-4 1-11-16,2 1-8 0,2 0-3 0,-4 2-1 0,4-1-3 16,-2 0-3-16,-2 3-4 0,0 0-5 0,2 0-4 0,-4 1-3 0,1 1-2 15,-1 2 0-15,2 0-2 0,-2 2 0 0,0 1-5 0,-3 2-3 0,3-1-6 16,0 0-6-16,-4 1-6 0,3 4-5 0,1-2-4 0,-4 1-4 15,4 0-1-15,-3-1-3 0,3 3-3 0,-4 0 0 0,4-2-3 0,-1-1 0 16,1 1-4-16,-2 1-2 0,2-1-1 0,4-2-3 0,-2 1-2 16,-1 0-4-16,-1-2-3 0,6 0-2 0,-2-2-1 0,-2 1-2 0,4-3-1 15,0 1-2-15,4 1 0 0,-2-3-2 0,-2 0 0 0,6-2 1 16,-1 1 0-16,1-3 1 0,0 1 1 0,-2 0 3 0,6-2 0 16,-3 0 0-16,3-2 1 0,-4 1 0 0,5-1 0 0,-1-3 1 0,2 0 0 15,-1 0 0-15,-1 0 0 0,2-3 1 0,3 1 3 0,-5-1 0 16,1-3 2-16,1 3 2 0,-2-2 2 0,-4-2 2 0,5-1 2 15,-1 0 0-15,-4-1 3 0,5 2 2 0,-5-6 1 0,0 4 2 0,-2-3 1 16,0 0 3-16,-2 1 4 0,3 0 1 0,-3 0 2 0,-2 1-2 0,-7 0 0 16,7 1-2-16,-6 2-1 0,2-2 0 0,-2 2-1 0,0 3 0 15,-5 0-2-15,1 0-3 0,0 1-1 0,-3 3-5 0,3 0-4 16,-2 0-8-16,-3 3-11 0,5 1-12 0,-3 0-19 0,-1 0-23 0,1 1-30 16,3 2-34-16,-2 0-54 0,3-3-65 0,1 1-99 0,0 2-116 15,2 0-61-15,-1-1-32 0,3 1-15 0</inkml:trace>
  <inkml:trace contextRef="#ctx0" brushRef="#br0" timeOffset="201771.31">23691 1917 301 0,'4'-3'476'0,"-4"-1"-76"0,7 1-112 0,-7-1-55 0,4 1-26 16,0 0-13-16,-2 0-6 0,-2-1-9 0,4 3-10 0,-2-1-8 15,-2-2-9-15,4 3-7 0,-4-1-4 0,0-1-4 0,0 1-2 0,4 2-5 16,-4-1-8-16,2-1-7 0,-2 2-8 0,0 0-10 0,0 0-11 0,0 0-9 16,0 0-11-16,0 0-10 0,0 0-10 0,-2 2-7 0,-2-1-9 15,0 1-6-15,4 3-6 0,-6 0-5 0,0 3-4 0,2 0-2 0,-3 3-3 16,-3 2 0-16,0 0-1 0,4 4-1 0,-5 0 1 0,-1 3-1 15,-3 0 0-15,7 1-1 0,-6 1-1 0,3-1-1 0,-1 1-1 16,2 3-3-16,-3-1 0 0,3-1-2 0,-1 2-2 0,1 0-1 0,4 0-2 16,-4-2-1-16,5 2 0 0,-1-1-1 0,0-1 3 0,6 0 1 0,-4-1 0 15,4 1 1-15,0-3 1 0,4 2 1 0,0-3 3 0,-2 0-1 16,4 0 3-16,3-3 1 0,-1 1 2 0,2-2 1 0,1-2 0 16,3 1 1-16,-1-3-2 0,1 1-2 0,3-2-2 0,-1 0 0 0,3-2 0 15,1 1-3-15,-3-4 0 0,6-2 0 0,-3 2-1 0,1-2-1 0,-2-1 0 16,1-2 0-16,1 0 0 0,-3-2 0 0,-1-1 2 0,2-1-1 15,-7 0 1-15,5-1 1 0,-5-2-1 0,-2-1 2 0,1-3-2 0,-1 2 1 16,-4-3 0-16,0 1 0 0,-1-3 2 0,-1 2 2 0,-2-3 2 0,-4 2 1 16,-2-2 0-16,-3-12 6 0,-3 14-3 0,4-1 0 15,-5 2 1-15,1 0-1 0,-2 2 0 0,-3 0 1 0,3 1-4 0,-3 1-6 16,-1 3-9-16,-1 0-10 0,1 2-17 0,-1 1-16 0,-3 2-24 0,3 0-26 16,0 3-33-16,1 4-40 0,-1-2-55 0,1 2-64 0,-1 1-100 15,5 0-119-15,-3 4-54 0,3 0-27 0,2 1-7 0</inkml:trace>
  <inkml:trace contextRef="#ctx0" brushRef="#br0" timeOffset="-178465.64">23108 4235 21 0,'0'-5'517'0,"0"-1"-56"0,-2 2-94 0,2-1-56 0,-4 2-39 0,4 0-23 16,0-1-15-16,0 1-11 0,-4 0-9 0,4 1-11 0,0 0-17 0,0 0-15 16,0 2-15-16,0 0-12 0,0 0-10 0,0 0-10 0,0 0-10 15,0 0-11-15,0 0-14 0,0 0-14 0,0 0-13 0,0 0-13 0,0 0-12 16,0 0-8-16,-2 2-9 0,-2 0-4 0,4 1-5 0,-6 1-3 15,6 1-2-15,-5-1-1 0,-1 3-1 0,0 3 2 0,0-1 0 16,0 2 0-16,-3 1 2 0,3-1 2 0,0 1 2 0,-4 3-1 0,-1-1-1 16,5 0-2-16,-4 2-1 0,4-1-2 0,-1 0 0 0,-1-1-2 15,0 1-2-15,0 1 0 0,1-1 1 0,1-2-5 0,-4 2-2 16,6-3-8-16,-5 1-7 0,1-2-10 0,2 2-12 0,0-4-14 0,0 3-16 16,-3-2-19-16,7 0-22 0,-4 0-29 0,2-2-32 0,0 0-45 15,-2 1-51-15,6-1-54 0,-3-1-57 0,3 1-76 0,0-3-90 0,3 2-39 16,-3 0-13-16</inkml:trace>
  <inkml:trace contextRef="#ctx0" brushRef="#br0" timeOffset="-178008.79">23356 4405 132 0,'2'-9'556'0,"5"0"-10"0,-3 1-23 15,2-1-88-15,2 2-119 0,-2 1-60 0,1 1-34 0,-1 0-19 0,0 2-15 16,-2-2-19-16,7 1-23 0,-5 3-18 0,0-3-17 0,4 2-14 16,-4 1-12-16,3 1-10 0,-1 0-5 0,0 0-8 0,-2 0-10 15,1 1-7-15,3 1-6 0,-4 2-8 0,0-1-5 0,5 0-5 0,-5 2-3 16,-2-2-4-16,2 3-5 0,3 0-3 0,-7 1-3 0,4 2-3 16,-2-2-2-16,2 2-2 0,-2 1 0 0,-2 0-1 0,-2 1 0 15,0 1-1-15,0 2 0 0,-2-1 1 0,-2-1-1 0,-2 1 3 0,2 0 2 16,-4 1 1-16,-1-1 1 0,-1-2 0 0,-2 3 1 0,1-1 0 15,-5-1 1-15,3 0-1 0,-3-3 0 0,-1 3 0 0,-1-4 1 0,1 3-2 16,-2-2 1-16,-1 0 0 0,-1-3-1 0,5 1 1 0,-3 0-1 16,-2-2-1-16,5 0 0 0,1 0-1 0,-1 0-1 0,-1-2 1 0,5 2-1 15,-3-1 0-15,7-1 0 0,-2 0-1 0,-1-1 1 0,7 0-1 16,-2 1-1-16,0-2 0 0,2 1-1 0,-2 0 1 0,6 0-2 16,-5-2 1-16,5 1-1 0,0-1 0 0,0 2 2 0,0-2 2 0,5 2 0 15,-1-2 5-15,-2 1 2 0,4 1 3 0,-2-2 2 0,2 2 2 16,5-1 0-16,-1 1 1 0,2 1 3 0,-1-1 0 0,5 0 1 0,1-1-1 15,-1 1-2-15,5-2-4 0,0 2-4 0,-1-2-8 0,3 1-8 16,0 1-12-16,0-2-10 0,1 1-13 0,3 1-15 0,-2-2-18 16,0 2-17-16,2-2-21 0,-5 1-21 0,5 1-30 0,-4-2-30 0,0 0-44 15,2-2-48-15,-3 1-47 0,1-1-44 0,2 0-71 0,0-1-85 16,-5 0-34-16,3 0-12 0</inkml:trace>
  <inkml:trace contextRef="#ctx0" brushRef="#br0" timeOffset="-177576.08">24076 4507 310 0,'-4'-10'433'0,"4"2"-62"15,-2-2-75-15,-3 1-40 0,5 1-25 0,-4-2-20 0,4 1-22 16,-6 3-24-16,6-3-25 0,-6 3-23 0,2-1-19 0,-2 2-16 0,-1 0-11 16,1 0-8-16,-4 2-8 0,-1 2-8 0,1-1-10 0,0 0-8 15,-3 2-6-15,1 2-6 0,-2 0-4 0,1 1-2 0,-1 0 0 0,-3 2 0 16,7 0 0-16,-7 2 0 0,5-1 1 0,-3-1-2 0,5 4 0 15,-2-1-1-15,1-1-1 0,1 1-3 0,0-1 0 0,1 1-2 16,1-3-1-16,2 2 1 0,0-1-1 0,2 1-1 0,1 0 1 0,-1-2 1 16,4-1 0-16,0 1 3 0,0 1 0 0,0-3 3 0,4 2 3 15,-1-2 1-15,1 0 3 0,2 1 1 0,4-2 0 0,-4 1-1 16,5-1 1-16,-1-1 0 0,2-1 2 0,3 0 0 0,-3 0 1 0,3 0 0 16,-3 0 2-16,5-1 3 0,-7-1 1 0,7 0 3 0,-3 1 4 0,-1-3 5 15,1 2 6-15,-6 1 5 0,3-3 7 0,-1 3 3 0,0-1 5 16,-4-1 3-16,1 3 1 0,-3-1-1 0,2 1-4 0,-2-2-6 15,-2 0-4-15,2 2-8 0,-4 0-9 0,0 0-9 0,0 0-9 0,0 0-8 16,0 0-7-16,0 2-6 0,0 0-5 0,-4 1-3 0,4 1-3 16,-2 1 1-16,-2 2 1 0,2 0 1 0,-2 1 4 0,0 1 2 15,-3 1 4-15,3 0 4 0,-2 0 4 0,0 1 2 0,2 3 1 0,-2-3 0 16,-1 2 0-16,1 1-1 0,0-3 0 0,-2 3-4 0,2-1-7 16,-1 1-8-16,1-3-11 0,2 1-11 0,-2-2-16 0,2 2-16 0,-3 1-19 15,3-2-25-15,2 1-27 0,-2 0-37 0,0 0-43 0,4-1-61 16,0 1-70-16,4 0-97 0,2-1-112 0,-2 1-49 0,7-2-22 0,-1 0-2 15</inkml:trace>
  <inkml:trace contextRef="#ctx0" brushRef="#br0" timeOffset="-176877.56">26542 4594 182 0,'-2'-7'511'0,"2"0"-45"0,0 2-62 0,0-1-72 0,0-1-36 16,0 0-18-16,2 1-18 0,-2-1-19 0,4 0-24 0,-2 3-25 15,-2-4-19-15,4 2-15 0,0 0-12 0,-2-2-9 0,2 3-6 0,1 1-7 16,-3-1-12-16,-2-1-11 0,6 3-11 0,-2-2-9 0,-4 2-8 15,6 0-8-15,-2 1-8 0,-2 0-5 0,3-1-7 0,1 3-8 0,-2-2-7 16,2 2-5-16,-2 0-6 0,2 2-7 0,1-1-4 0,-1 1-4 16,-2 2-4-16,2 1-4 0,0-2-1 0,3 2-3 0,-3 2-2 15,0-1-3-15,0 10-15 0,-2-9 14 0,1 2-2 0,-3 1-1 16,-2 0 0-16,0 0 0 0,0 2-1 0,0-1 1 0,-7 1 0 16,7 0 1-16,-4 1 0 0,-2 0 0 0,-4 1 0 0,4-3-1 0,-5 3-1 15,1-3 2-15,2 2-1 0,-11 1 0 0,7-1 1 0,-5-1 0 16,0 0 3-16,1-1-2 0,-5 1 2 0,5-2-2 0,-1 1 0 0,-3 0 1 15,1-2 0-15,-2 2 2 0,5-3 1 0,-5 0-1 0,5 2 2 16,-1-3 0-16,0 1 0 0,1-3 1 0,4 2 1 0,-3-2 0 16,5 0 2-16,-1 0 1 0,3-2 2 0,0 1 2 0,2-1 2 0,-1-1 3 15,3 1 4-15,2-2 4 0,-2 1 8 0,4 0 4 0,0-1 8 16,0-1 4-16,0 0 5 0,4 2 6 0,-2-2 0 0,2 0 2 16,3 0 2-16,-1 0 0 0,4 0-1 0,1 0-1 0,-1 0-3 0,2 0-5 15,5 0-5-15,-1 0-4 0,3 0-6 0,0 0-5 0,1 0-2 0,1 0-1 16,2 0 0-16,-1 0-1 0,1 0 0 0,-2 0 0 0,6 0 0 15,-5 0 0-15,5 0-2 0,-4 0 0 0,2 2-2 0,-2 0-1 16,-1-2-3-16,-1 2-8 0,2-1-9 0,-7-1-10 0,5 2-9 16,-5 1-11-16,1-2-14 0,-3 1-17 0,-1 1-20 0,1-1-24 0,-5 0-29 15,-1 0-35-15,0 1-36 0,-4 0-52 0,0 0-55 0,-2 3-92 16,3-3-109-16,-5 4-70 0,-5-1-49 0,5 1-20 0,-6 1-5 0</inkml:trace>
  <inkml:trace contextRef="#ctx0" brushRef="#br0" timeOffset="-175968.28">22716 6360 425 0,'-5'-5'575'0,"-1"0"6"16,0 0-103-16,6 2-157 0,-4 0-81 0,2-1-45 0,-2 2-19 0,4-1-8 15,0 1-10-15,0 1-9 0,0 1-18 0,0 0-18 0,0 0-18 16,0 0-16-16,0 0-9 0,4 0-8 0,-2 0-6 0,2 0-4 0,0 0-7 15,-2 1-7-15,4 1-6 0,3 0-7 0,-3-1-2 0,0 3-2 0,4-2 1 16,3 1 0-16,-3 0 3 0,5 0 2 0,-3 1 1 16,3-1 1-16,-3 1 1 0,0-1-1 0,7 0-1 0,-7 0-1 0,5 1-3 15,-5-1-2-15,3-1-2 0,1 0-3 0,1 1-1 0,-3-3-1 0,-1 2-2 16,-1-1-1-16,3-1 1 0,-3 0-2 0,-2 0-1 0,1 0 0 16,1 0-1-16,-4 0-1 0,-1 0 0 0,-1 0 0 0,0 0-1 15,-2 0-1-15,2 0-1 0,-2 0-3 0,-2 0-3 0,-2 0-2 0,0 0-5 16,0 0-6-16,0 0-3 0,0 0-3 0,-2 2-1 0,-2-1 1 15,2 3-1-15,-2-1 0 0,-2 1 1 0,2 2-1 0,-7 1 3 0,5 1 3 16,-4 2 1-16,0 0 3 0,1 4 4 0,-5 0 5 0,3 0 4 16,-5 1 3-16,6 0 0 0,-7 3 1 0,5-1-2 0,-3-1 0 15,-1 3-1-15,3-1 1 0,-1 0-4 0,1 1-4 0,-3-2-4 0,5-1-7 16,-1 1-9-16,-2 2-10 0,3-3-13 0,1-1-16 0,-2 0-20 16,1-2-24-16,5 2-30 0,-4-2-33 0,3-1-51 0,1 0-58 0,2-2-85 15,-2 2-99-15,2-3-68 0,2 0-51 0,-2-1-23 0,4 1-5 16</inkml:trace>
  <inkml:trace contextRef="#ctx0" brushRef="#br0" timeOffset="-171592.96">26178 6362 175 0,'0'-5'377'0,"-6"1"-97"0,6 1-47 15,-2 0-22-15,-2 0-10 0,4-1-7 0,0 1-13 0,0-1-19 0,-5 3-16 16,5-1-18-16,0-1-11 0,0 1-9 0,-2 1-6 0,2-1-5 16,-4 1-5-16,4-1-5 0,0 2-7 0,0 0-6 0,0 0-4 15,0 0-3-15,0 0 0 0,0 0-2 0,0 0-2 0,0 0-1 0,0 0-3 16,0 0-1-16,0 0-3 0,0 0-2 0,0 0-5 0,0 0-3 0,4 0-6 16,-2 0-5-16,-2 0-6 0,5 0-4 0,-1 2-5 0,-2-1-3 15,4-1-4-15,-2 3-4 0,2-1-2 0,3 1-4 0,-1 0-2 16,2 1-2-16,1-1-2 0,-1 2 1 0,2-2 1 0,-1 2-1 0,3 2 0 15,-1-2 1-15,1 0 0 0,-2 0-1 0,5 2 1 0,-5-4 0 16,-1 2 1-16,3-1-2 0,-1 1 2 0,-3-2 1 0,4 0 0 16,-5 0 1-16,1 1 1 0,-4-2 0 0,2 1 2 0,1-3 1 0,-5 2 0 15,2-1 2-15,2-1 1 0,-6 0 0 0,-2 0 1 0,4 0 0 0,-1 0 0 16,-3 0 1-16,0 0-1 0,0 0 0 0,0 0-2 16,0 0-2-16,0 0-1 0,0 0-3 0,0 0-4 0,0 0-4 0,0 0-2 15,0 0-4-15,0 0-3 0,0 0-5 0,0 0-2 0,0 2-3 16,-3-2-1-16,-1 1-1 0,4 1 2 0,-2 1 1 0,-6 3 3 0,6-3 2 15,-6 3 5-15,1 1 2 0,-3 2 4 0,4-1 5 0,-4 2 3 16,1 0 5-16,-5 2 5 0,4-1 2 0,-3 1 2 0,-1 1 1 16,1 1 0-16,-1-3-1 0,1 3 1 0,1-1-2 0,-2-2 0 0,1 3-2 15,-1-1-6-15,3 0-5 0,-1-1-7 0,2-2-8 0,-3 2-7 16,3 0-11-16,4-3-12 0,-5 2-14 0,3-3-14 0,0 0-16 0,-1-1-19 16,3 1-23-16,0-1-25 0,2-2-30 0,2 0-31 0,-2-2-32 15,0 2-26-15,4-1-21 0,0-1-28 0,0-3-30 0,0 2-50 16,4-1-59-16</inkml:trace>
  <inkml:trace contextRef="#ctx0" brushRef="#br0" timeOffset="-171138.28">26542 6545 330 0,'10'-8'426'15,"0"1"-96"-15,1 0-50 0,1 3-29 0,-1-1-20 0,-1 1-18 16,0 1-19-16,1-1-19 0,1 3-22 0,-2-1-22 0,1 1-15 15,-1-1-12-15,-2 2-11 0,3 0-6 0,-1 0-10 0,-4 0-7 0,4 2-8 16,-3-1-7-16,1 1-8 0,-2-1-5 0,0 1-5 0,1 2-3 16,-3-1-5-16,-2 2-4 0,2-2-5 0,2 4-2 0,-6 0-3 0,4-1-3 15,-2 1-2-15,-2 1-2 0,0 0-2 0,0 1-2 0,0-1-2 16,-2 2-1-16,-2 0-1 0,-2 0-1 0,2 2 1 0,-2-2 1 16,-1 2-1-16,1-2 0 0,0 0-1 0,-4 1 0 0,-5-2 0 0,5 0-1 15,-3 2 0-15,3-2-2 0,-2 2 1 0,-3-2-1 0,3 0 2 16,-5-1 0-16,3 1 1 0,-3-1 0 0,5 2 0 0,-3-2 1 15,-1 0 0-15,3 0 1 0,-1-2 1 0,4 2 1 0,-3-1 1 0,1-2-1 16,1 1 2-16,1 1-1 0,0-2 2 0,-1 0-2 0,5 2 2 16,2-2-1-16,-2 0 4 0,0 0 4 0,2 0 3 0,4-2 3 0,-2 2 5 15,-3-2 7-15,5-1 6 0,0 2 7 0,0-1 6 0,0 0 9 16,5 1 6-16,-3-1 6 0,2 0 3 0,2 2 3 0,0 0-2 0,2-2-2 16,1 2-1-16,1 1-2 0,4-1-2 0,-1-1-7 0,3 3-3 15,1-1-5-15,-1-2-8 0,1 1-7 0,2-2-5 0,-1 3-6 0,3-3-5 16,0 2-2-16,-3-2-2 0,3 0-2 0,0 1-4 0,-3-2-5 15,3 1-3-15,-1-1-6 0,-1-1-4 0,-2-1-6 0,3 2-4 0,-3-2-6 16,-1 0-6-16,1 0-6 0,-1 0-10 0,-1 0-10 0,-3-2-13 16,3 2-16-16,-7 0-23 0,2 0-25 0,1 0-41 0,-5 0-50 15,-2 0-68-15,2 0-72 0,0 0-90 0,-6 0-98 0,0 0-49 0,0 0-22 16,-2 3-8-16</inkml:trace>
  <inkml:trace contextRef="#ctx0" brushRef="#br0" timeOffset="-170036.63">23168 8870 33 0,'0'-8'554'0,"0"-1"-1"16,4 1-4-16,-4 0-100 0,0-2-147 0,0 2-75 0,0-2-38 16,0 1-18-16,0-1-10 0,0 2-13 0,-4-1-14 0,4 1-18 15,-2-2-19-15,-2 4-15 0,4-1-10 0,-4 0-8 0,2 1-5 0,-4 1-8 16,2-1-6-16,-3 3-8 0,1 0-8 0,-2 0-8 0,2 1-6 16,-5 0-4-16,1 1-2 0,4 1-2 0,-5 1-2 0,-1 1-1 0,2 0-1 15,-3 1 0-15,3 0 0 0,-4 0-2 0,1 3-4 0,3 0 1 16,-1-1-2-16,1 4-2 0,-2-3 0 0,1 2 0 0,1 3-2 0,0-3 0 15,-3 0 0-15,7 0 0 0,0 3 0 0,-2-2 0 0,1 0-1 16,3-1 2-16,-2 1-1 0,4 0 1 0,-2 0-1 0,0-1 1 0,4 0-1 16,0 1 1-16,0-3 0 0,4 3 0 0,0-2 0 0,-2-1 2 15,4 1 0-15,-2-2 1 0,3 1-1 0,3 1 1 0,-4 0-1 16,5-2 1-16,-1-2 0 0,4 2 2 0,-1 0 0 0,-1-1 0 0,3-1-1 16,-3-2 1-16,2 3 0 0,-1-4 0 0,3 2-1 0,-1-2 1 15,1 0 1-15,-3-2 1 0,3 2 1 0,-1-4 0 0,-3 3 1 0,3-1 2 16,-3-1 3-16,-2 0 2 0,3-1 2 0,-3 1 2 0,0-2 4 15,1 2 3-15,-1-2 4 0,-4 1 3 0,1 1 5 0,-1-1 4 0,-2 1 5 16,2 0 4-16,-6 0 4 0,6 1 0 0,-6-2 3 0,0 4 0 16,4-1-2-16,-4 1 2 0,0 0 2 0,0 0 2 0,-4 1 2 15,4 1 1-15,-6 0 2 0,4 1 0 0,-2 2-2 0,0-2 1 0,-4 4-2 16,-1 0 0-16,3-1-1 0,0 3-1 0,-5-1 0 0,5 1-4 16,-4 0-2-16,0 0-4 0,-1 1-5 0,1 0-7 0,-2 1-4 0,1 0-6 15,1 0-3-15,2-1-6 0,-3 2-2 0,3 0-5 0,-4-2-6 16,5 1-9-16,-3 1-10 0,0-2-11 0,4 0-13 0,-1 1-15 15,-1-2-14-15,2 1-18 0,0-2-19 0,2 0-26 0,-3 1-28 0,1-1-41 16,2-3-48-16,4 2-74 0,-6-2-87 0,6-2-93 0,0 0-96 16,-4 1-45-16,4-4-15 0,0 0-2 0,4 2 5 0</inkml:trace>
  <inkml:trace contextRef="#ctx0" brushRef="#br0" timeOffset="-166981.46">23402 8819 133 0,'4'0'422'15,"-2"0"-79"-15,-2 0-56 0,0 0-43 0,4 0-21 0,-4 0-10 16,0 0-8-16,4 0-10 0,-2 0-12 0,-2 0-16 0,5 0-13 0,-3 0-11 15,-2-2-7-15,0 2-4 0,4-2-4 0,-4 0-3 0,0 2-6 16,0 0-6-16,0 0-9 0,0 0-6 0,0 0-8 0,0 0-4 0,0 0-6 16,0 0-6-16,0 0-4 0,0 0-6 0,0 0-7 0,0 0-7 15,0 0-9-15,0-1-6 0,0 1-8 0,0 0-7 0,-4 0-4 16,4 1-5-16,-2-1-3 0,-3 4-3 0,-1-2-3 0,2 1-2 0,2 0-2 16,-2 1-2-16,-2 0 0 0,2 2-1 0,-3-1 1 0,1 1 1 15,0 1 0-15,-2 0 3 0,1-1 0 0,1 1 0 0,2 0 0 0,-2-1 0 16,0 1 1-16,2 0-1 0,-3-1 2 0,5 1-1 0,-6-2 1 15,6 1-1-15,-2 1 0 0,0-2 1 0,4 0 0 0,-2 0-1 0,-2-1 1 16,4 1-1-16,0-2 1 0,0 0-1 0,0 0 2 0,0-1-1 16,0 0 1-16,0 0 2 0,0 0-1 0,0-1 3 0,4-1 1 15,-2 2 1-15,-2-1 1 0,4-1 1 0,-4 0 1 0,6 0 0 0,-2 0 0 16,0 0 1-16,-2 0-1 0,5 0-1 0,1 0 1 0,-2 0-2 16,0 0-1-16,0 0 0 0,1 0-1 0,1 0-2 0,-2 0 1 15,4 0 1-15,-3 0 0 0,-1 0 0 0,0 0 1 0,2 0 1 0,1 0 0 16,-5 0 1-16,2 0 2 0,2 0-1 0,-2 0 0 0,1 2 1 0,-1-1-1 15,0-1-1-15,2 2 1 0,-6-2-2 0,7 3 0 0,-7-1-1 16,4 0 0-16,-2 2 0 0,2-1 0 0,0 0-1 0,-1 0 0 16,1 0 1-16,0 3 0 0,-2-1 1 0,0-2 1 0,-2 2 1 0,2-2 1 15,1 2 1-15,-3 0 1 0,-2 0 1 0,6 0 1 0,-6 0-1 16,0 0 2-16,0-2 2 0,0 3-1 0,0 0 0 0,0-1 0 0,-2 0-1 16,-2 0 1-16,2 0-1 0,-3 2 0 0,1-2-1 0,2 0 0 15,-6 1-1-15,6 1-1 0,-4 0-1 0,-3-1-1 0,3-1 0 16,-4 2-2-16,4-2-1 0,-5 2 0 0,5-2-1 0,-4 0 0 15,-1 0-2-15,3 0 0 0,-2 0-1 0,0 0 0 0,-1-2-1 0,1 2-2 16,0-1-1-16,1-1-3 0,-1-1-3 0,0-1-4 0,-1 3-5 0,1-4-5 16,4 1-5-16,-5-1-9 0,1 0-7 0,4 0-11 0,0 0-8 15,-5 0-12-15,7 0-11 0,-2-1-15 0,0 1-14 0,2-2-17 16,2 0-19-16,-3-1-23 0,1 1-24 0,2 1-30 0,-2-3-31 0,4 1-48 16,0-2-53-16,0 2-74 0,4-4-84 0,-2 2-50 0,-2-2-29 15,4 0-10-15</inkml:trace>
  <inkml:trace contextRef="#ctx0" brushRef="#br0" timeOffset="-166750.42">23522 8825 491 0,'0'-3'526'15,"6"1"-78"-15,-6 1-116 0,4 1-67 0,2-2-41 0,-2 2-23 0,1-2-12 16,-3 2-15-16,4 0-14 0,2 0-19 0,-2 0-20 0,1 0-12 15,-1 0-11-15,4-2-6 0,-4 2-5 0,5 0-7 0,-5 0-9 0,2 0-10 16,-2 0-13-16,0-1-9 0,5-1-8 0,-5 2-9 0,0-1-6 16,-2-1-12-16,3 2-15 0,-3-2-25 0,-2 2-28 0,2-1-42 15,2-1-46-15,-2 2-70 0,-2-2-83 0,2 1-101 0,1 1-110 0,-3-2-54 16,-2 2-30-16,4 0-14 0</inkml:trace>
  <inkml:trace contextRef="#ctx0" brushRef="#br0" timeOffset="-166588.49">23766 9037 204 0,'0'0'549'16,"4"0"-22"-16,-4 2-34 0,2-1-117 0,-2-1-157 0,6 0-102 0,-2 0-75 15,0 0-80-15,3 0-84 0,-1 0-123 0,0 0-138 0,4 0-80 16,1 0-48-16,-1 0-28 0</inkml:trace>
  <inkml:trace contextRef="#ctx0" brushRef="#br0" timeOffset="-166165.12">24148 8942 590 0,'0'-5'659'0,"0"2"3"0,0-1-2 16,0 1-105-16,0 0-156 0,0 1-80 0,0 0-44 0,4-1-27 16,-4 1-22-16,4 0-21 0,-2 1-25 0,3 1-24 0,-3-2-22 0,2 0-18 15,2 2-16-15,2 0-11 0,-6 0-10 0,5 0-12 0,1 0-10 0,0 0-9 16,-4 2-12-16,7 0-7 0,-5-1-7 0,4 1-2 0,-4 0-4 16,5 1 0-16,-1-1-1 0,-4 0-1 0,4-1-1 0,-3 2-2 0,3-1 0 15,-4 0-2-15,5 1-1 0,-5-1-1 0,4 0-1 0,-4 1-2 16,3-1 1-16,-3-1-2 0,0 1 0 0,0 1 0 0,-2-1-1 15,2 0-1-15,-1-2 0 0,-3 1-1 0,2 1 0 0,0-2-1 16,-2 2 0-16,-2-1-1 0,4-1-2 0,-4 2 0 0,2 0-1 0,-2-2 1 16,0 0-1-16,0 1 1 0,0 2-1 0,0-1 2 0,0 2 1 15,-2-1 3-15,2 0 2 0,-4 2 4 0,2 2 3 0,2 0 3 0,-8-1 5 16,6 4 3-16,-7 0 1 0,3 2 4 0,0 1 3 0,-4 0 2 16,3 1 0-16,-3 1 2 0,0 2-1 0,-1-3-1 0,-1 3-3 0,0 1-2 15,-3-1-4-15,5 3-1 0,-7-1-3 0,7-3-4 0,-7 3-1 16,7-1-9-16,-2 0-10 0,-1 1-15 0,-1-3-18 0,3 1-23 15,-1 1-25-15,2-3-28 0,-1 0-29 0,1 0-33 0,4-2-39 0,-5 2-53 16,5-1-60-16,2-2-117 0,-2-1-148 0,0 1-82 0,6-2-50 16,-4 0-17-16,4-2 2 0,0-1 11 0</inkml:trace>
  <inkml:trace contextRef="#ctx0" brushRef="#br0" timeOffset="-156738.89">2999 13304 65 0,'0'-4'470'0,"0"1"-44"16,-4 0-71-16,4-1-59 0,-2 3-53 0,2-3-36 0,-4 1-30 0,4-1-16 16,0 3-9-16,-4-1-6 0,4 1-4 0,-2-3-7 0,2 3-7 0,0-1-9 15,0-2-11-15,-4 4-9 0,4-1-9 0,0-1-7 0,0 2-7 16,0 0-5-16,0 0-3 0,0 0-6 0,0 0-5 0,0 0-4 0,0 0-6 16,0 0-4-16,0 0-6 0,0 0-6 0,0 0-4 0,0 0-4 15,0 0-6-15,0 0-5 0,0 0-4 0,0 0-1 0,0-2 0 0,4 2-2 16,-4 0 0-16,6 0-2 0,-2 0 0 0,-2 0 1 0,2 0-1 0,3 2 1 15,3-2-1-15,-4 2 3 0,4-1-1 0,1-1 3 0,1 2 1 16,-1 0-1-16,-1-2-1 0,2 2-2 0,3-1 0 0,-3-1-2 16,3 2 1-16,-3-2-2 0,-2 0 0 0,3 0 0 0,1 0 1 0,-1 0-1 15,1 0 0-15,-1 0-1 0,-3-2 0 0,0 2 0 0,3-1-1 0,-3-1 0 16,0 2 2-16,1-4-2 0,1 3 0 0,-2-1 0 0,-3-1 0 16,3 1-2-16,-6 1 2 0,6-3 0 0,-3 3 2 0,-1-1-2 0,-2 0 1 15,-2 0 1-15,2 1 0 0,2 1 2 0,-6-2 0 0,4 0 1 16,-4 2 0-16,0 0 2 0,0 0 0 0,0 0 1 0,0 0-1 0,0 0 4 15,0 0 1-15,0 0 3 0,0 0 1 0,0 0 2 0,0 0 2 16,0 2-1-16,-4 0 0 0,4-2-1 0,-2 3-2 0,-2-1-2 0,4 0-1 16,-4-1-3-16,2 3-4 0,2-1-2 0,-4 0-3 0,4 0-3 15,-4 3-3-15,2-1 0 0,-3 1-1 0,5 3-1 0,-6-1 2 0,2 0 0 16,2 1 2-16,-2 3 2 0,-2-1 2 0,2 1 2 0,1 1 4 0,-1-2 1 16,-2 5 1-16,2-3 0 0,-2 0 1 0,0 2 0 0,1 0-1 0,3 1 0 15,-2-2 0-15,-2-1-1 0,2 1 0 0,2 1-3 0,-2-2 1 16,-2 1-2-16,1 1 1 0,-1-4-2 0,2 2 0 0,4 1-2 0,-6-3 0 15,6 1 0-15,-6-2-1 0,6 2 0 0,-4-4-1 0,4 2 0 16,-3-1-3-16,-1-1-1 0,4 0-4 0,-4 1-5 0,4-4-3 0,-2 1-4 16,2 0-6-16,0-2-8 0,0 3-7 0,0-4-8 0,0 3-11 0,0-3-13 15,0 0-15-15,2-2-17 0,-2 3-18 0,4-3-20 0,-4 1-21 16,0-2-27-16,4 2-30 0,-4-2-47 0,0 0-56 0,3 0-80 0,1-2-93 16,2 2-43-16,0-3-20 0,-2 1 0 0</inkml:trace>
  <inkml:trace contextRef="#ctx0" brushRef="#br0" timeOffset="43830.37">4496 13122 191 0,'0'0'458'0,"0"0"7"15,0 0 9-15,0 0-86 0,0 0-135 0,0 0-77 0,0 0-51 16,0 0-27-16,0 0-19 0,0 0-4 0,0 0-2 0,0 0 2 0,0 0 3 16,0 0-3-16,0 0-5 0,0 0-6 0,0 0-8 0,0 0-4 15,0 0-6-15,0 0-1 0,0 0 0 0,0 0 0 0,0 0 0 0,0 0 1 0,0 0 0 16,0 0-2-16,0 1-1 0,-4-1 0 0,4 4-2 0,0-3 0 15,0 3-2-15,-2-1 0 0,2 1-2 0,-4 0-1 0,4 3-4 16,0 2 0-16,-4-1-3 0,4 2-2 0,-3 0-2 0,3 1-2 0,-4 3-1 16,4-1-2-16,-2 0-2 0,-2 3-1 0,0-1-1 0,2 1-2 0,-2 1-1 15,0-1-1-15,2 1-2 0,-3 1-1 0,-1 1-1 0,2-2 0 16,2-1-2-16,-2 1-2 0,-2 1 1 0,2-1-2 0,2-2-2 0,-3 1 0 16,5 0-1-16,-6-3-1 0,6 2-1 0,-4-3-2 0,4-1 0 15,-2 1-3-15,-2 0-4 0,4-4-5 0,-4 2-5 0,4-2-8 0,0-1-10 16,0 0-9-16,0-3-12 0,0 1-12 0,0-1-13 0,4-1-14 0,-4 1-14 15,0-3-15-15,4 1-18 0,-2-2-22 0,2 0-22 0,-4-2-38 16,6 1-48-16,-1-1-41 0,1-1-40 0,0-1-52 0,0-1-58 0,4 0-25 16,-3-1-10-16</inkml:trace>
  <inkml:trace contextRef="#ctx0" brushRef="#br0" timeOffset="44354.98">4699 13307 388 0,'4'-7'422'0,"-2"1"-60"0,6-1-58 16,-6-2-61-16,2 3-40 0,2-3-30 0,-1 3-14 0,1-2-8 15,-2 1-4-15,2 0-3 0,-4-1-4 0,9 3-4 0,-7-2-8 0,2 1-10 16,0-1-8-16,2 0-6 0,1 2-7 0,-1-2-7 0,-2 1-5 16,0-1-3-16,5 2-4 0,-5-1-5 0,4 1-4 0,0 0-5 0,-3-1-5 15,3 3-3-15,-4-2-6 0,5 2-4 0,-5 1-3 0,4-1-5 16,-4 1-4-16,0 0-5 0,3 1-3 0,-3 1-4 0,0 0-3 0,0 0-2 15,-2 0-2-15,3 1 1 0,-3 3 0 0,-2-1 0 0,2 2 0 16,-4 0 1-16,4 2 1 0,-2 0 0 0,-2 1 3 0,0 2 2 16,-2 1 2-16,-2 1 1 0,4 0 1 0,-6 3-1 0,2-2-2 0,-3 2 1 15,3 2-2-15,-6-2-2 0,4 1 0 0,-5 0 0 0,5 2-2 0,-4-3-1 16,4 2-1-16,-5-1-3 0,-1-1 0 0,2 2-2 0,-1-2 1 0,1 0-2 16,-2 0-1-16,5-2-1 0,-3 1-1 0,0-3 0 0,-1 2-2 15,1-1 1-15,4 0-1 0,-4-2-2 0,3 0 0 0,1-2-1 16,0 0-1-16,-2 0-1 0,1-2-1 0,3 0-1 0,2 0 0 0,-2-1-1 15,-2-1-3-15,2 0 0 0,2-1-2 0,2-1-1 0,0 0 0 0,0 0-1 16,0-2-1-16,0 0-1 0,0 0-1 0,0 0-1 0,0 0 1 16,0 0-1-16,2 0 3 0,2-2 1 0,0 0 4 0,-2 2 1 0,2-2 5 15,2 2 3-15,1-2 1 0,-3 1 3 0,2-1 2 0,4 0 3 16,1-1 3-16,-5 0 2 0,4 0 1 0,3-1 0 0,-3 1 0 0,0-2 0 16,3 2-1-16,1-2 0 0,-4 1-1 0,3-2-1 0,1 1-2 0,-1 0 1 15,1-1 0-15,-1 2-1 0,-3 0-1 0,6-1-2 0,-5 0 0 16,1 2-1-16,3-2 0 0,-3 0 0 0,-2 1-1 0,1-1-2 15,1 2-6-15,-1 0-7 0,-1 0-10 0,-4-1-11 0,4 1-14 0,1 1-14 16,-5 0-17-16,4 1-18 0,-4-2-22 0,5 1-26 0,-1 1-28 16,-4-3-32-16,5 2-38 0,-5 0-42 0,4 1-53 0,-4-3-58 0,5 3-76 15,-1-1-82-15,0 1-38 0,-3-2-15 0,5 1 0 0</inkml:trace>
  <inkml:trace contextRef="#ctx0" brushRef="#br0" timeOffset="44859.58">5488 13215 112 0,'4'-8'511'0,"-4"1"12"15,4-1-35-15,-4-1-57 0,3 0-80 0,-3 0-92 0,0 1-56 0,0 1-35 16,0-1-17-16,0 1-7 0,0-1 0 0,0 1 4 0,0 1 2 0,0-1 0 16,0 2-3-16,-3 0-4 0,-1-2-5 0,0 4-6 0,2-2-7 15,-2 2-6-15,2 0-5 0,-2 1-9 0,-2 0-7 0,-3 0-8 16,3 2-10-16,0 0-9 0,0 0-10 0,0 0-10 0,-3 2-7 0,1 0-8 15,0 1-6-15,-3 2-7 0,5-2-4 0,-4 2-3 0,4 2-4 16,-5 1-1-16,1 1-4 0,4 0 0 0,-5 0-1 0,5 2-2 16,-4 0 1-16,4 0-2 0,-1 1 1 0,1-2-2 0,-2 1-1 0,2 0-1 15,4-2-1-15,-7 4-1 0,7-6-2 0,-2 4 1 0,4-3-1 16,0 2 1-16,-2-3-1 0,2-1-1 0,0-1 1 0,2 0 0 16,-2 0 1-16,4-2-1 0,-2 1 1 0,7-2 1 0,-7-1 1 0,4-1 0 15,4 0 2-15,-1-1 0 0,-1-1 0 0,2-2-1 0,1 0 1 0,-1 0 0 16,0-1 0-16,3-2 0 0,-3 1-2 0,0-1 0 15,3-1 0-15,-3 1-1 0,0 0-2 0,1 1 1 0,-1 0 0 0,-4 0-1 16,5-1 1-16,-5 3 0 0,0-3 0 0,0 3 1 0,-2-1 0 0,3 2 1 16,-3 2 0-16,-2-1 1 0,2 0 1 0,-4 2 0 0,4 0-1 15,-4 0 0-15,0 0 1 0,0 0 1 0,0 4 3 0,0-3 1 0,0 2 3 16,0 1 2-16,0 1 1 0,0 0 3 0,0 1 0 0,0 1 3 16,-4 2 1-16,4 0 2 0,0 2 1 0,-4 0 2 15,2 1-1-15,2 1 0 0,-4 1-3 0,1-1-1 0,-1 2-2 0,0 0-1 0,2 2-1 16,-2-1-3-16,-2-1-2 0,2 2-2 0,2-2-2 0,-3 2-3 15,-1-4-4-15,2 2-5 0,-2 0-7 0,2-2-11 0,2 0-12 16,-2 1-15-16,-3-2-17 0,7-3-19 0,-4 3-22 0,2-2-24 0,-2 0-30 16,4-2-36-16,0 1-46 0,0-1-53 0,0-1-94 0,0 0-112 15,4-3-77-15,-2 1-60 0,2-1-21 0,3-1-5 0,-3-3 5 0</inkml:trace>
  <inkml:trace contextRef="#ctx0" brushRef="#br0" timeOffset="45955.78">7725 13092 524 0,'0'-4'576'0,"0"1"11"0,4 0 12 0,-4 0-101 16,4 0-156-16,-2-1-91 0,-2 0-61 0,4 0-33 0,-2 0-19 0,3-1-10 16,1 2-3-16,-2-2-1 0,2 2-3 0,0-2-6 0,-2 1-9 15,7-1-10-15,-5 0-8 0,0 2-8 0,4-2-8 0,-3 2-6 16,3-1-3-16,0 1-4 0,-3 0-5 0,3 1-6 0,-4 0-4 0,4 2-5 16,-3 0-4-16,3 0-4 0,-4 0-4 0,4 0-3 0,-3 4-2 15,3-3-3-15,-2 2-2 0,1 1-1 0,-5 1-2 0,2 0 1 0,-2 0-2 16,2 2 1-16,0-1-1 0,-1 2 1 0,-5 1-1 0,2 1 1 0,2-1 0 15,-4 2 2-15,-4 1 0 0,2-1 1 0,-3 2-1 0,-1-1-1 16,0 3 1-16,0-2-2 0,-2 1-2 0,1 3-1 0,-3-4-1 16,-2 2-1-16,1 0-1 0,1 0-1 0,0 0-3 0,-3 0 0 15,-1 0-3-15,1-2-2 0,3 1 1 0,-2-1-1 0,1 0-2 0,-3 1 1 16,6-3 0-16,-3 1-1 0,1-2-2 0,0 0 2 0,3-2 0 16,-3 1 1-16,4-1 0 0,0-1 0 0,-3-1 1 0,7-1-1 0,-2 0 2 15,-2-1 0-15,6-1 0 0,-4 0 0 0,4-1 2 0,-2-1-1 16,2 1-1-16,0-2 0 0,0 0-1 0,0 0-2 0,0 0 1 0,0 0-2 15,2 0-1-15,-2 0 1 0,4 0 0 0,-4 0 5 0,6-2 4 16,-2 2 4-16,-2-1 3 0,7-1 5 0,-3 2 3 0,0-1 4 16,4 1 2-16,1-2 3 0,-1 1 4 0,-2 1 4 0,7-2 3 0,-3 0 3 15,3 2 0-15,-3-2-3 0,5 2-1 0,-3-2-5 0,3 1-2 16,-1-1-4-16,1 1-4 0,-1-3-3 0,5 4-1 0,-3-1-3 0,-1-3-2 16,4 4-4-16,-1-3-3 0,-3 3-4 0,-1-4-2 15,3 4-6-15,0-3-5 0,-3 2-9 0,1-1-9 0,-1 0-12 0,-3 1-13 0,3-3-17 16,-1 3-18-16,-3-1-21 0,-2 0-22 0,3-1-24 0,1 1-24 15,-1 1-32-15,-3-3-36 0,-4 3-57 0,4-3-67 0,1 1-94 16,-1-1-108-16,-4 3-60 0,1-2-36 0,-3 1-8 0,2 0 6 0,-2-1 12 16</inkml:trace>
  <inkml:trace contextRef="#ctx0" brushRef="#br0" timeOffset="47339.43">4959 14682 393 0,'-4'-3'609'0,"4"1"12"15,-2 0 0-15,2-1-8 0,0 3-106 0,0 0-156 0,0 0-93 16,0 0-61-16,0 0-37 0,0 0-26 0,0 0-15 0,-4 0-9 0,4 0-9 15,0 2-8-15,-2-1-14 0,-3 1-12 0,5 1-15 0,-4 0-16 16,4 3-12-16,-2-1-8 0,-2 0-6 0,0 1-3 0,2 1-1 16,-2 0-2-16,4 1 2 0,-6 2-1 0,6-2 2 0,-7 1 0 0,7-1 0 15,-4 1-1-15,2-2 0 0,-2 4-2 0,0-3 0 0,2 0-1 0,-2 1 1 16,0-3-1-16,2 3-1 0,2-3 0 0,-5 1 0 0,5-2-1 0,-2 2-2 16,-2-4-1-16,4 2 1 0,0-1-1 0,0-1 0 0,0 0-2 15,0-2 0-15,0-1-1 0,0 0-1 0,0 2-1 0,0-2-2 16,0 0-1-16,0 0-3 0,0 0 1 0,4 0-1 0,-2-2-2 0,-2 2 1 15,5-1 1-15,-3 1 1 0,2-2 0 0,0 1 1 0,-2-2 1 0,2 1 0 16,2 0 1-16,-2 0 2 0,3-1 1 0,-1 1 3 0,4 1 1 16,-4-3 2-16,3 1 1 0,-3 1-1 0,0 1 0 0,4-1-1 0,-3-2-1 15,3 3-1-15,-4-1 1 0,0 1 1 0,3-1 1 0,-3 2 0 16,4-2 0-16,-4 2-1 0,1 0 0 0,-1 0 1 0,-2 2-1 0,2-2 1 16,0 2-2-16,-2-1 4 0,3 2-1 0,-3-1 0 0,-2 2 0 15,2-1 0-15,2 0 0 0,-6 1 0 0,4 0-1 0,-2 2 1 16,2-1 2-16,-4-1-1 0,0 3 0 0,0 0 0 0,0-1 2 0,0 1-1 15,0 2 2-15,0-3-1 0,0 3 1 0,-4-3 0 0,2 3 2 0,2-3 1 16,-4 2 1-16,-2-1 0 0,2 2 1 0,2-3 0 0,-2 1 0 16,-3-1 2-16,1 1 0 0,0 0 3 0,-2-1-1 0,2-1 2 15,-1 1 0-15,1-1 1 0,-4-1 2 0,4 1 1 0,-3 1 2 0,-1-3 2 16,4 0 1-16,-5 0 1 0,5 1-2 0,-4-3 1 0,4 1-1 16,-1 2-2-16,1-4 0 0,-4 1-2 0,4-1-1 0,-3 2-3 0,3-2-4 15,0 0-5-15,2 0-5 0,-2 0-9 0,0-2-8 0,1 2-10 16,-1-1-10-16,2 1-10 0,2-4-10 0,-2 2-10 0,4 1-12 0,-2-1-13 15,-2-1-13-15,4 1-18 0,0-1-16 0,0 0-18 0,0-1-18 16,0 1-20-16,0-1-19 0,4 0-21 0,-2 1-23 0,2-5-38 0,-2 3-48 16,2-1-53-16,2-1-55 0,5 0-49 0,-5-1-43 0,2 0-14 0</inkml:trace>
  <inkml:trace contextRef="#ctx0" brushRef="#br0" timeOffset="47678.51">4986 14636 434 0,'0'-4'453'0,"0"2"-56"16,0-1-75-16,0 1-52 0,0 0-39 0,0 1-28 0,0 1-20 15,0 0-16-15,0 0-10 0,0 0-13 0,0-2-13 0,0 1-14 16,0 1-13-16,2-2-12 0,2 1-10 0,-4 1-4 0,4-2-3 0,-2 0 0 15,2 2 2-15,3-2 1 0,-3 2 0 0,6-3 1 0,-4 1 0 0,5 0 0 16,-1-1-1-16,-2 2 0 0,3-1-2 0,-1-1-2 0,0 3-5 16,3-4-2-16,-3 4-5 0,0-2-5 0,-3 1-3 0,3-1-6 15,0 2-3-15,1-1-4 0,-5-1-6 0,4 2-4 0,-4-2-4 0,0 1-3 16,1 1-4-16,1-2-2 0,-2 0-2 0,0 2-4 0,-2-1-4 16,3-1-7-16,-3 2-10 0,-2-2-11 0,2 2-13 0,2 0-14 15,-2 0-17-15,-2-2-18 0,3 2-21 0,1 0-26 0,-2 0-30 0,-2 0-40 16,2 0-44-16,2 0-66 0,-2 0-78 0,-2 0-84 0,3 0-89 15,1 0-38-15,-2 0-16 0,-2 0-1 0</inkml:trace>
  <inkml:trace contextRef="#ctx0" brushRef="#br0" timeOffset="49005.28">7382 14540 33 0,'0'0'465'0,"0"0"5"0,0 0-78 0,4-1-121 0,-4 1-74 0,0 0-52 15,0 0-30-15,0 0-22 0,0 0-10 0,0 0-5 0,0 0-4 16,0-2-4-16,0 2-6 0,0 0-4 0,4 0-8 0,-2 0-4 0,-2 2-6 15,4-2-2-15,-2 1-3 0,-2-1-1 0,4 2 0 0,-4 0-1 16,7 1 0-16,-7-2-2 0,4 1 1 0,2 0-2 0,-2 1-3 16,-2-1-3-16,2 0-3 0,2-1-2 0,1 3-2 0,-3-3-1 0,2 1-1 15,-2 1-2-15,2-1-1 0,1 0-2 0,-1-1 0 0,2 1-1 0,-2 0 0 16,0-2 0-16,1 1 2 0,3 1 0 0,-6-2 2 0,6 0 1 16,-3 0 0-16,-1 0 2 0,0 0-1 0,4 0 0 0,1 0 0 0,-5-2 1 15,4 1-1-15,-4 1 0 0,1-2 0 0,3 0 0 0,-2-1-1 16,-2 1 1-16,1 0 0 0,-1 1-1 0,4-2 1 0,-4 1-1 15,3 0 0-15,-3 1 1 0,-4-3 0 0,6 3 0 0,-6-1 1 0,2 0 1 16,3-1 3-16,-1 1 0 0,-6 1 2 0,4 1 0 0,-4-2 2 16,2 0 1-16,2 2 1 0,-4 0 2 0,0 0-1 0,0 0 2 0,0 0 1 15,0 0-1-15,0 0 0 0,0 0-3 0,0 2 0 0,-4 0-1 16,4 1 1-16,-2 0 1 0,2-1 0 0,0 3-1 0,-4 0-1 16,4 0-1-16,-2 2-2 0,-2 1-2 0,-1 0-2 0,3 2-1 0,-2 0-1 15,2 0 1-15,-2 0-2 0,0 2-2 0,-2 0-4 0,4 1-3 16,-7 0-3-16,7 1 0 0,-8-3-3 0,6 3-1 0,-2 1 0 15,-1-4 1-15,1 4-2 0,-2-1-2 0,2-3 0 0,0 2 0 0,-1-1-3 16,-1 2 0-16,2-3-3 0,0 1-2 0,2-1-4 0,-3 0-5 16,1-2-4-16,2 0-7 0,-2-1-7 0,0 1-7 0,1-3-10 0,3 1-10 15,-2 0-13-15,0-2-17 0,2-1-21 0,-2 2-21 0,4-1-30 16,0-2-33-16,0-3-50 0,0 2-57 0,4 1-79 0,-2-3-89 0,2 0-52 16,2 0-30-16,-1 0-9 0</inkml:trace>
  <inkml:trace contextRef="#ctx0" brushRef="#br0" timeOffset="49408.38">8099 14505 148 0,'4'-4'530'0,"-2"-2"17"15,2 3-39-15,-4-1-66 0,2 1-78 0,3 2-86 0,-5-2-51 0,0 3-35 16,0 0-19-16,0 0-12 0,0 0-10 0,0 0-8 0,0 0-14 15,0 0-14-15,0 0-15 0,0 3-14 0,-5-2-14 0,3 2-13 16,2 1-8-16,-4 1-7 0,2 0-5 0,-2 1-4 0,-2 3-3 0,2-1-2 16,-3 2-2-16,1-1 0 0,-2 2 0 0,2-1 0 0,0 2-1 15,-1-1-3-15,-3 1-4 0,4 2-2 0,-5-1-2 0,5-1-1 0,-2 1-3 16,2-2-2-16,-5 1-2 0,5 0-1 0,0 0-3 0,0-1 0 16,-2 1-2-16,1-2-1 0,1 0-2 0,0 0 0 0,2-2 0 15,-2 1 0-15,2-1-2 0,4-3 1 0,-7 2-1 0,7-2-1 0,0 1 0 16,-2-3 0-16,2 3 2 0,0-3 0 0,0 0 1 0,0 0 0 15,2 1 2-15,-2-1 1 0,4-1 1 0,-1 0 2 0,1 1 1 16,0-1 1-16,2-1 2 0,-4 2 2 0,8-1-1 0,-5 0 1 0,5-2-1 16,0 2 0-16,-2-2-1 0,3 0 0 0,3 0-3 0,-1 0-5 15,-3 0-4-15,2-2-8 0,3 2-7 0,-3-2-7 0,3 0-13 16,-3-1-9-16,5 2-11 0,-3-1-15 0,-1-1-15 0,-3 1-16 0,2 0-17 16,3-1-21-16,-3-1-24 0,3 1-27 0,-3 0-36 0,-2 0-42 0,1-1-42 15,-1 1-40-15,0 1-63 0,-3-1-70 0,3 0-34 0,-4-2-19 16,0 1-1-16</inkml:trace>
  <inkml:trace contextRef="#ctx0" brushRef="#br0" timeOffset="49717.16">8198 14567 45 0,'-6'-5'484'15,"4"0"20"-15,-2 0-40 0,0 0-70 0,2 0-59 0,-3 2-54 16,-1-3-31-16,6 3-19 0,-4 0-9 0,4 0-1 0,0 1-4 15,-2 0-4-15,2-1-6 0,0 3-8 0,0 0-14 0,0 0-14 0,0 0-15 16,0 0-17-16,0 0-12 0,0 0-12 0,-4 0-7 0,4 3-6 16,0 1-5-16,0-1-6 0,-4 0-5 0,4 4-8 0,-2 0-6 15,2 1-5-15,-4 2-4 0,4 2-2 0,-2 1-2 0,-3 0 1 0,1 3-2 16,4 0 0-16,-6 0-5 0,0 1-8 0,2 1-6 0,-2 2-8 0,-1-1-4 16,3 1-4-16,-6-2-4 0,4 4-3 0,-5-4-3 0,5 2-1 15,-4-2-3-15,4 2-4 0,-5-1-1 0,1-1-3 0,4 0-4 16,-5-1-4-16,5 2-9 0,-4-4-10 0,4 0-15 0,-1-1-18 15,1 1-23-15,-2-2-23 0,2-2-24 0,2 1-27 0,2-3-28 0,-3 2-33 16,5-3-40-16,-2 0-44 0,2 0-74 0,2-2-88 0,-2 0-93 16,5 1-94-16,-3-4-38 0,2 1-8 0,2-2 6 0,4 1 15 0</inkml:trace>
  <inkml:trace contextRef="#ctx0" brushRef="#br0" timeOffset="54136.34">5966 16305 1 0,'0'-2'197'0,"4"1"-6"0,-2 1-3 15,-2-2-3-15,4 2 1 0,-4 0 0 0,2-2-3 0,2 1-5 16,-4 1-6-16,0-2-6 0,4 1-4 0,-2 1-8 0,-2 0-6 0,0-2-6 16,0 1-6-16,5 1-6 0,-5-2-5 0,0 2-6 0,0-2-5 0,2 0-6 15,-2 2-7-15,4-2-7 0,-4 1-8 0,4-1-7 0,-4 0-7 0,2 1-6 16,-2-2-5-16,0 1-5 0,0-1-5 0,4-1-4 0,-4 1-3 16,0 0-2-16,0-1-3 0,4-1-2 0,-4 0-1 0,2 2-1 15,-2-2 0-15,0 2-1 0,0-2-1 0,0-1 0 0,0 2-1 0,0-1-2 16,0-2-1-16,0 2-1 0,0 0-1 0,0 0-1 0,0 0-1 0,-2-2-3 15,-2 1 1-15,4-1-2 0,-4 2 1 0,4-1-2 0,-6 0-1 16,2 1-1-16,2 0 0 0,-3 1-1 0,3-2-1 0,-2 3-3 0,-2-2 0 16,2 2-3-16,-2-1-1 0,0 3-3 0,-5-1 0 0,5 0-3 15,-4 2-1-15,3 0-4 0,-3 0 0 0,0 0-1 0,4 4-2 0,-5-3 0 16,1 3-1-16,0-1 0 0,-3 0 1 0,3 2-1 0,4 1 1 0,-5-2-1 16,1 3 0-16,0 0 1 0,-1-2-1 0,5 3 0 0,-4 1 0 15,-1-3-1-15,5 2-2 0,0-1-1 0,-4 1-1 0,3-1-4 0,3 0-2 16,-2 1-3-16,2-1-4 0,2-2-2 0,-2 1-1 0,2 1-2 15,-2 0-2-15,4-1-2 0,0 1-1 0,0-2 0 0,0 0 1 0,0 2-1 16,0-4 0-16,4 2 2 0,-2-2 2 0,-2 0 2 0,4 1 3 16,-2-2 3-16,2 1 2 0,2-1 2 0,-2-2 1 0,3 1 2 0,-3 1 3 15,2-2 1-15,0 0 2 0,5 0 1 0,-5-2 1 0,0 1 1 0,4-1 2 16,-6 1 0-16,7-1 1 0,-5-2 1 0,4 1 0 0,-4-1-1 16,1 0 1-16,1 1 0 0,-2-3 1 0,4 3 0 0,-3-2-1 0,-1 2 2 15,0-4 0-15,0 3 0 0,3 0 2 0,-7 0 0 0,6-1 0 0,-2 0 1 16,-4 2 2-16,2 0 1 0,3-1-1 0,-7 1 3 0,4 1 0 15,-2 1 2-15,2-3 2 0,-4 2 2 0,0 1 2 0,4 1 1 16,-4-2 2-16,0 2 0 0,0 0 1 0,0 0-1 0,0 0 0 0,0 0-1 16,0 0-1-16,0 0-2 0,0 0-3 0,0 0-2 0,0 2-2 0,0-1-1 15,0 1 0-15,0 2-2 0,0-3 0 0,0 3-2 0,0-1 1 16,0 0-2-16,0 2 0 0,0 0 0 0,2 0 2 0,-2 2-1 0,0 0 2 16,0 1 0-16,0-2 1 0,0 2-2 0,0 1-1 0,0 0-1 15,0-1-1-15,0 0-1 0,0 1-1 0,0-1 0 0,0 2 0 0,0 0-1 16,0 0 1-16,0-2-1 0,0 2 0 0,0 0-2 0,0-1 0 0,0 0-1 15,0 2 0-15,0-3-2 0,0 0-1 0,0 0-3 0,0-1-4 16,0 2-3-16,0-3-4 0,0 1-5 0,0 0-6 0,0-3-5 0,0 2-5 16,0-1-6-16,0 0-8 0,0-2-6 0,0 0-6 0,0 1-10 15,0-2-10-15,4 1-11 0,-4-2-11 0,0 1-14 0,0-1-15 0,0 1-17 16,4-2-20-16,-4 0-25 0,0 0-30 0,0 0-28 0,2 0-29 0,3 0-44 16,-3 0-51-16,2 0-38 0,2 0-31 0</inkml:trace>
  <inkml:trace contextRef="#ctx0" brushRef="#br0" timeOffset="55547.77">6596 16070 56 0,'0'-3'362'0,"0"3"-48"0,2-3-37 0,-2 3-32 0,0-4-20 0,0 4-14 15,0-1-10-15,0-1-10 0,0 0-8 0,0-1-6 0,0 3-7 16,0-2-7-16,0 0-8 0,0 1-10 0,0-1-7 0,0 1-9 0,0-1-6 15,0 2-8-15,0 0-3 0,0 0-6 0,0-1-6 0,0-1-7 0,0 2-5 16,0-2-6-16,0 0-7 0,0 2-6 0,0 0-6 0,0 0-7 16,0 0-4-16,0 0-6 0,0 0-4 0,-2 0-6 0,-2 0-6 0,4 0-6 15,-2 2-6-15,-2 0-6 0,4 0-4 0,-4-1-5 0,2 2-4 16,-7 0-3-16,7 1-3 0,-2 3-2 0,-2-2-1 0,0 3-3 0,0 0 0 16,-3 2-1-16,-1 0 1 0,4 4 1 0,0-4-1 0,-1 3 2 0,-3 0-1 15,6-1-2-15,-2 2-2 0,-1 0-2 0,1-1-2 0,-2 1-2 16,6-1-5-16,-4 0-5 0,2 1-3 0,-3 0-5 0,7-3-4 0,-4 2-5 15,2 1-3-15,-2-3-5 0,4 1-1 0,0 1-2 0,0-1 1 16,0-2-1-16,0 0 1 0,0 2 1 0,4-3 1 0,-2 2 1 0,2-2 4 16,-4 2 0-16,7-3 2 0,-3 0 4 0,-2-1 3 0,2 1 4 15,2-1 2-15,0-2 3 0,-2 2 4 0,3-4 3 0,-1 2 2 0,-2-2 4 16,2-1 3-16,0-1 3 0,3 1 4 0,-3-2 3 0,0 0 2 0,0-2 3 16,3 1 2-16,-3-1 3 0,0-1 1 0,4 0 3 0,-3-1 2 15,-1-1 1-15,4 2 2 0,-4-2 2 0,3-2 1 0,-3 2 3 0,0-1 1 16,0-1 3-16,0 0 2 0,-2-1 2 0,3-1 1 0,-3 0 2 15,2 0 0-15,-2 1 0 0,-4-2 1 0,6 0 0 0,-6 2 1 0,4-2-1 16,-4 0-1-16,0 0 1 0,0-1-2 0,0 2-1 0,-4 0-2 0,4 1-2 16,-4 2-1-16,2-3-3 0,-2 4-3 0,2-1-1 0,-6 2-3 15,6-1-3-15,-7 2-2 0,3 1-3 0,-4 0-3 0,4 2-2 16,-5 0-2-16,3 2 0 0,-2 0-3 0,-1 1 0 0,-3 2-2 0,6 0 0 16,-7 0-1-16,5 1-2 0,-3 2-5 0,3-2-7 0,0 2-8 0,-1-1-11 15,-1 1-18-15,2 1-19 0,3-3-28 0,-3 3-31 0,4-1-54 0,2-2-61 16,-2 1-79-16,1 0-90 0,5-1-61 0,0 1-47 0,0 0-20 15</inkml:trace>
  <inkml:trace contextRef="#ctx0" brushRef="#br0" timeOffset="55722.95">6799 16467 402 0,'4'0'525'0,"-2"0"2"15,-2-2-81-15,4 1-127 0,-4 1-85 0,0-2-66 0,0 0-47 0,4 2-36 0,-4-2-29 16,2 1-25-16,-2-1-35 0,0 0-41 0,4 1-61 0,-4-2-70 16,7-1-98-16,-3-1-111 0,-2 2-63 0,2-2-45 0,2 2-21 15</inkml:trace>
  <inkml:trace contextRef="#ctx0" brushRef="#br0" timeOffset="56225.5">7212 15926 398 0,'0'-8'565'0,"0"2"16"0,0 3 17 15,0-2-83-15,0 1-133 0,0 1-84 0,0 1-59 0,0 0-37 16,0 1-22-16,0 1-10 0,0 0-4 0,0 0-10 0,0 0-9 0,0 0-14 15,0 0-18-15,0 0-18 0,0 0-17 0,0 1-14 0,-4 1-11 0,4 1-9 16,-2 3-5-16,2-1-6 0,0 1-6 0,-4 3-4 0,4 0-7 16,-2 2-4-16,-2 0 0 0,-3 3-2 0,7-3 0 0,-4 4 0 0,2-1-1 15,-2 1 0-15,0 0-2 0,2 1-1 0,-2-1-1 0,-2 2-3 16,6 0 0-16,-5-2-3 0,3 2-1 0,-2-3-2 0,-2 3-2 0,6-1-1 16,-4 0-2-16,4-1-1 0,-2-2-2 0,-2 0-4 0,4 1 0 15,0-1-4-15,0-2-3 0,0 2-1 0,0-4-4 0,0 2-1 0,4-2-1 16,-2 0-1-16,-2-3-1 0,4 3 1 0,-2-3 0 0,6-1 2 15,-6 0 2-15,5-1 3 0,1-1 0 0,-2-1 3 0,0 1 3 0,1-3 3 0,3 0 2 16,-4 0 3-16,4 0 1 0,1-3 3 0,-1-1 1 0,0 1 1 16,3-2 1-16,-3 0 0 0,0-2 1 0,3 0 0 0,1 1 1 0,-3-3 0 15,-3 0 1-15,2 0 2 0,1-2 0 0,-1 0 2 0,0 0 1 16,1-1 0-16,-5-1 4 0,0 0 0 0,0 1 2 0,2-2 3 0,-5 3 3 16,1-3 3-16,-2 3 1 0,2 1 3 0,-4 0 1 0,0 0-1 15,-4 2 0-15,2 1-3 0,-2 0 0 0,1 2-4 0,-1 0-2 0,-2 2-2 16,-4 1-4-16,4 1-3 0,-5 2-4 0,1 1-8 0,0 1-9 15,-1 2-11-15,-1 2-16 0,2-1-14 0,-3 3-14 0,-1 1-20 0,1 2-21 16,-1 1-30-16,-3 0-32 0,5 2-50 0,-3 0-61 0,3 0-97 0,-2 2-115 16,5-1-73-16,-1 1-51 0,0 0-21 0,-1-2-4 0,5 2 5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0T12:58:55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20392 2170 204 0,'-4'-5'341'15,"-2"0"-92"-15,0 2-78 0,-1-2-70 0,1 2-33 0,-2-1-17 16,0 1 1-16,-1 0 8 0,-1-1 5 0,4 1 5 0,-4 0 2 0,3-1 0 15,-3 1 1-15,4-1 2 0,-5 1 2 0,1 1-2 0,2 1-3 16,-2-2-3-16,-1-1-6 0,1 3-6 0,0-1-4 0,-1 0-5 0,-1-1-2 16,1 1 1-16,1 0-2 0,-2 1-5 0,-3-2-2 0,3 1-1 0,-3 1-2 15,-1-1 0-15,-1 2 0 0,-1-2 0 0,-3 0 0 0,0 2 0 0,3-2-2 16,-7 2 1-16,2 0-1 0,-4 0-3 0,5 0 2 0,-9 0-1 16,2 0 1-16,-2 0 0 0,-2 2 0 0,-1-2-1 0,-3 2-1 0,4 0-2 15,-4-2-1-15,-2 2 0 0,-1-2 0 0,-1 3-3 0,2-2-1 16,-5 1-3-16,1 1-3 0,0-1-3 0,-1-1-3 0,1 3 0 0,-1-1 0 15,1 1 1-15,0-1-1 0,-3 0 1 0,-1 0 1 0,3 1-1 0,-1 1 1 16,-3-2 0-16,-2 2 1 0,3 0 2 0,-3-1 3 0,1 1 3 16,-5-2 0-16,0 2 2 0,3-2-2 0,-3 4 1 0,-4-2-2 15,2 0-3-15,2 0-2 0,-6 0-6 0,7 0-3 0,-7 2-5 0,4-2-3 16,2-1 0-16,-6 3-1 0,6 0-2 0,1-1 1 0,1 1-1 0,-2-2 0 16,1 2-1-16,3-1 0 0,0 3 0 0,3-4 2 0,1 3 1 0,-1-1 1 15,3 1 1-15,1-1-3 0,0 1-2 0,-1 1-5 0,5-1-6 0,-2 0-3 16,1 2-5-16,3 0-2 0,-2 0-1 0,2 2-2 0,-1-1-3 15,5 1 1-15,-2 0 1 0,4 1 0 0,-2 1 2 0,2 1 1 0,2-1 2 16,2 3 3-16,0 0 3 0,0 0 3 0,1-1 1 0,3 3 4 16,-4 1 2-16,4-2 2 0,3 2 3 0,-3 2-1 0,0-2 1 0,2 1-1 15,1 1 1-15,-3 1 2 0,2 1 3 0,3-1 1 0,-3 0 1 0,5 2 2 16,-5 1 2-16,2-3-1 0,1 3 1 0,1-1 0 16,-1 2 1-16,-3 1 0 0,4-1 1 0,1 1 1 0,-5 1 0 0,5-1-1 0,-1 1-2 15,-4 0-2-15,5 1 0 0,-1 0-2 0,-1 0-2 0,-3 0-1 16,4 2-1-16,1-2-1 0,1 0-1 0,-1 2-2 0,-1-3-2 15,-1 2-1-15,1 1-1 0,-1-3-2 0,1 0-1 0,5 2-1 0,-5 1 3 16,1-2 1-16,1 0 3 0,-1 0 0 0,-1 1 3 0,5 0 0 16,-5-2 2-16,3 2 3 0,1 0 2 0,-1-1 0 0,1 2 3 0,3 0 1 15,0-2 2-15,-3 2 0 0,3-3-1 0,0 5-1 0,-1-3-2 0,-1 2-2 16,6 1 1-16,-3-1-3 0,3 2 0 0,0-2-1 0,0 2-2 16,0-1 0-16,-3 1-2 0,7-2-2 0,-2 2 0 0,4-1-2 15,-4-1-1-15,4-2 0 0,4 1-1 0,-4-2 0 0,4 0-1 16,-2 1 1-16,7-4 0 0,-3 2 1 0,0-1 0 0,4-3 0 0,-3 2 2 15,3-1 0-15,2 0-1 0,3-1 3 0,-3-1 0 0,5 0 3 0,-1-3 2 16,1 3 2-16,-3-2 1 0,7-1 2 0,-2 1 2 0,1-2 2 16,3 0 3-16,0 0 3 0,4-2 2 0,-1 1 3 0,5-1 4 0,-2-1 2 15,4 0 3-15,3-3 4 0,3 1 3 0,0-1 3 0,5-1 0 16,-1-2 2-16,5 0-1 0,1-2 0 0,1 0-2 0,3-1-2 16,7-1-1-16,-4-2-2 0,4-2-3 0,4 0-4 0,-4-1-4 15,4 0-6-15,-2-2-6 0,2-2-4 0,3 0-6 0,-3-1-2 0,2 2 0 0,-2-4 0 16,-2-1 2-16,2 1 1 0,2 1 2 0,2-3 1 0,-2 0 2 15,1 1 2-15,-1-1 2 0,4 0 2 0,-4-1 0 0,4-2 2 16,1 2 2-16,-1-3-3 0,2 2-1 0,-1 0-6 0,-1-2-4 0,0 0-2 16,-4 2 0-16,5-3 2 0,-1 2 2 0,0-2 3 0,3-1 2 15,-3 1 1-15,0 2 3 0,0-2 1 0,3-1 3 0,-3 0 1 0,0-1 3 16,1 0 1-16,-5-1 4 0,4 0-1 0,-4-2-1 0,-2 0-4 16,2 0-3-16,-6-1-3 0,0-2-3 0,0 0-3 0,-2-2-2 0,-2 1 1 15,-2-1 1-15,-5-2 2 0,1-4 3 0,2 2 0 0,-3-2 3 16,-3-2 0-16,3-1 1 0,-5-2 1 0,-1 0 0 0,1-4 1 15,-1 2 0-15,-2-3 1 0,-1 1 1 0,-1-1-2 0,-2-2-3 0,0 1-2 16,-4-1 0-16,0 2 0 0,0-2-1 0,1 2 0 0,-3-2-1 0,-3 3 3 16,-1-3 2-16,-2 2 3 0,0 0 3 0,-4-1 3 0,1 2 5 15,-3-1 0-15,-2 3 3 0,-1-2 1 0,-4 1 0 0,3-1 0 0,-7 1 0 16,3 1 0-16,-1-2 1 0,0 2-2 0,-4-2-2 0,-1-1-3 16,-3 1-2-16,2 0-3 0,0-3-3 0,-4 2-1 0,0 0-2 0,0-2-1 15,-4 1-1-15,0-1-2 0,-3 0 0 0,1 2 0 0,-4 0-1 0,0-2 0 16,-1 3-1-16,-1-3 0 0,-3 2-1 0,-1 1-2 0,-1-1-1 15,-5 1 0-15,1 0 1 0,-6 1 0 0,4-1 2 0,-4 4-1 16,-6-4 0-16,4 4 2 0,-2 0-1 0,-6 1 0 0,2 0 0 0,-6 1 0 16,1 1 4-16,-3 1 2 0,0 1 2 0,-5 2 1 0,3 0 0 0,-3 1-2 15,-4 2-1-15,1 1-3 0,-1 1 0 0,-6 1-3 0,4 0-3 0,-1 1-1 16,-3 3-1-16,-2-3-4 0,0 3-4 0,0 2-4 0,0 3-5 16,0-3-4-16,0 4-4 0,0 0-3 0,0 2-4 0,0 0-1 0,0 3 0 15,4 0 1-15,-2 3 2 0,-1 0 0 0,3 4 0 0,-4 1-1 16,0 2-1-16,2 3-1 0,-2 1-1 0,0 1-1 0,-6 3-3 0,0 3-4 15,2 0-4-15,-7 2-5 0,3 2-7 0,-6 2-6 0,1 0-9 16,-1 2 0-16,-2 3 0 0,-5 0 3 0,4 1 3 0,1 2 5 0,-5 0 4 16,3 2 5-16,-3 1 3 0,-2 3 5 0,-1-2 3 0,1 3 0 0,2 1-2 15,-1-1-1-15,1 1-2 0,3 2-9 0,-3 2-13 0,0 1-10 16,5 2-11-16,-1 0-10 0,1 4-12 0,-1-1-10 0,1 2-8 0,1 0-12 16,-1 0-13-16,0 3-12 0,-1-1-12 0,1 1-21 0,-5 4-27 0,2-1-32 15,-5 1-36-15,5 1-74 0,-2 1-95 0,1-1-39 0,-3 0-13 16</inkml:trace>
  <inkml:trace contextRef="#ctx0" brushRef="#br0" timeOffset="2071.94">16735 1681 105 0,'5'0'336'0,"-5"0"-61"0,0-2-66 0,0 2-36 0,0 0-26 0,0 0-13 16,0 0-7-16,0 0-3 0,0-2-3 0,0 0-3 0,-5 2-4 0,5-2-3 15,0 1 0-15,0 1-5 0,-4-2-3 0,2 1-5 0,2 1-7 16,-4-2-6-16,2 2-6 0,-2-2-6 0,0 1-3 0,-2 1-5 0,-1-2-3 16,3 0-6-16,-2 2-3 0,0-1-7 0,0-1-7 0,-3 2-6 15,3-2-2-15,-4 2-5 0,4 0-5 0,-5 0-4 0,3 0-4 0,0 0-3 16,-5 0-3-16,3 0-2 0,0 0-3 0,-3 2-1 0,-1-2-2 0,3 2 1 15,-1-1 1-15,-5 3 0 0,3-1 0 0,2-1 2 0,-5 2 1 0,1 2 3 16,1-1 1-16,-1-1 1 0,-1 3 2 0,0 0 0 0,1-1 2 16,-1 3 1-16,1 1 1 0,-1-2 1 0,1 2 0 0,-5 0 2 0,5 2 0 15,-1 0-1-15,1-1 0 0,-1 2-1 0,0 0-3 0,1-1 1 16,1 2-2-16,-1-1 0 0,-1 2-2 0,5-2-1 0,-5 3-1 0,3-1-2 16,2 0 0-16,-3-2-2 0,3 3 0 0,1 0-3 0,-1-1 0 15,-3-2-2-15,5 2 0 0,2 0-1 0,-2 0-2 0,-5 2 1 0,5-1-2 16,1-1 0-16,-1 2-1 0,0 1-1 0,-1 1-1 0,1-1-1 15,0 0 0-15,1 2-1 0,-1 2 0 0,0 1-1 0,-1-1 0 0,1 3 1 16,0 1 4-16,2 1 3 0,-3 2 3 0,1-1 2 0,-5 2 1 0,9 0 3 16,-4 0 2-16,2 2 2 0,-3-1 2 0,1 2 3 0,0 1 1 15,-1-1 2-15,5 0 1 0,-4 2-1 0,4-1-1 0,-5 1-4 0,5-2-2 16,-4 2-2-16,6-1 0 0,-5-1-2 0,1 0-1 0,6 0-2 0,-6-1-2 16,6 2 0-16,-3-5-4 0,-1 2-1 0,2-2 0 0,2 0-2 15,-2-1 1-15,2 1-2 0,-2-4 0 0,4 3 0 0,0-3-1 0,0 0 0 16,0-2-1-16,0 2 0 0,0-1 2 0,4-3-1 0,-2 3 0 15,4-3 0-15,-2 1 2 0,2-1-1 0,-1 1 2 0,1 0-1 0,4 0 2 16,-4-2 1-16,5 0 2 0,-1 0 2 0,0 0 1 0,1 1 3 16,1-1 1-16,0 0 2 0,-1 0 1 0,5 0 2 0,-5 2 2 0,5 0 0 15,1-2 1-15,-1 0 2 0,1 0 0 0,-3 0-1 0,7-2 1 16,-5 0-1-16,3 1-1 0,2-3-1 0,-1 1 0 0,-1-1-3 0,2 0-1 16,-1-1-1-16,3-1 0 0,-2 0-1 0,2-2-1 0,-3-1 0 15,3 1-2-15,0-4 1 0,4 2-1 0,-5-3 2 0,5 2 3 16,-2-3 4-16,4-1 4 0,-2-2 3 0,6 3 4 0,-2-3 2 0,2 0 2 15,2-2 2-15,0 1 0 0,4 0 1 0,1-1 0 0,1-1 2 16,3 2 0-16,-1-2-3 0,2 0-2 0,5 0-4 0,-2 0-5 16,1 0-3-16,5 0-4 0,-4 0-4 0,3 0-3 0,3 0-2 0,-2-2-4 15,0 2 1-15,1-1 1 0,3-1 2 0,-2 2-1 0,4-3 3 16,-2 1 0-16,2 1 3 0,0-1 1 0,2-1 2 0,-2-1 1 0,4 1 3 16,0-1 1-16,-2 1 2 0,4 0 2 0,-2 0-2 0,0-3-2 15,2 3-4-15,-2 0-3 0,-2 0-5 0,3 0-2 0,-1-1-3 0,-2 0 1 16,2 1 0-16,-2 0 0 0,-2 0 0 0,0-1 1 0,2 3 1 15,-2-3 0-15,0 1 3 0,0 0 2 0,-5-1 2 0,5-1 2 16,-4 2 4-16,4-2 4 0,-2 0 0 0,2 0 1 0,-4-2-3 0,4 1-3 16,-7-1-1-16,7-3-3 0,-6 2-2 0,2-1-3 0,-2-2-3 15,-1 0-4-15,1 0 0 0,-4-2 1 0,-1-1-1 0,1 1-2 0,-3-2 2 16,-3 0 1-16,1 0 3 0,-1-2 1 0,-1-1 3 0,-1 1 3 16,-3 1 3-16,-2-3 3 0,0-1 3 0,-4 0 4 0,2 2 2 0,-4 0-2 15,3-2 2-15,-1 0 0 0,-2 1 1 0,-2-1-2 0,-3 2 1 0,1-2 0 16,0 2 0-16,2-2 0 0,-4 0 1 0,-2-1 0 0,3 0-1 15,-3-1 0-15,0 1-2 0,-2-3 1 0,1 1-2 0,-1-2 0 0,2 0-2 16,-3-1 0-16,3-3-1 0,-6 1 1 0,3-1-4 0,-3 0 1 16,-1-3-2-16,1 0-2 0,0 0 1 0,-1-1-2 0,-1-1 1 0,-3-1-1 15,-2 3 2-15,1-4 0 0,-1 3 1 0,-4-2-2 0,5 2 1 16,-5-1-3-16,0 1-1 0,-2-1-2 0,0 3 1 0,-2-2 2 0,-2 3 3 0,0 0 0 16,0-2 2-16,0 2 1 0,-2 1 0 0,-2 0 0 0,-2 0 1 15,0 1 0-15,-3 1 2 0,-1 1 1 0,4-1 2 0,-4 0 2 0,-7 1-3 16,7-1-2-16,-7-1-2 0,-2 3-2 0,-1-2-1 0,-1-1-3 15,-6 1-2-15,2 0-2 0,-6 1-2 0,5-1-3 0,-7 0-3 0,-5 1-3 16,-1-1-2-16,0 1-1 0,-3-2-3 0,-3 2-5 0,-3-1 1 16,3 2-1-16,-7 0 2 0,3 2-1 0,-5 0 2 0,2 1 1 0,-6 2 1 15,3 3 1-15,-5-1 1 0,0 3 3 0,-4 0-2 0,-1 3-1 16,-3 1 0-16,-2 0-1 0,-4 3-5 0,1 0-6 0,-1 3-8 0,-3 0-9 16,-3 3-4-16,1 2-4 0,-6 4-2 0,3 0-3 0,1 5-5 0,-8 1-5 15,-2 5-8-15,2 0-5 0,-8 5-4 0,-6 5-5 0,4 0-5 0,-9 7-6 16,-1 3 1-16,1 3 5 0,-1 4-2 0,-1 1-7 0,-4 4-8 15,5 2-11-15,-5 5-10 0,0 3-9 0,5-1-13 0,-5 4-16 16,9 2-19-16,-3 1-23 0,5 1-22 0,-1 2-23 0,7 1-46 0,0 1-56 16,8 1-74-16,7-3-82 0,-3 1-35 0,8-1-13 0</inkml:trace>
  <inkml:trace contextRef="#ctx0" brushRef="#br0" timeOffset="7067.39">15762 1977 268 0,'0'1'187'0,"0"1"-57"0,-2-2-34 0,2 2-9 0,-4-2 0 0,4 3 3 16,-5-1 5-16,5 0 3 0,-2-1 1 0,-2 3-2 0,4-3-4 0,-2 1-3 16,-2 1-2-16,4-1-6 0,-4 0-4 0,4-1-5 0,-2 3-6 15,-2-3-3-15,4 1-4 0,-2 0-3 0,-2 1-3 0,4 0-3 0,-5-1-4 16,5 1-3-16,-2 1-1 0,-2-1-4 0,4 0-2 0,0 2-1 0,-4-1 0 16,4 1-2-16,0 0 0 0,0-2-4 0,-2 2-3 0,2-1-2 15,-4-1 0-15,4 1 0 0,0 0 2 0,0 1 1 0,-2-1 0 0,2-1 1 16,-4 0 0-16,4 2 2 0,0-2 0 0,0 1 1 0,0 1 0 15,0-2 2-15,0 2 1 0,0 0 2 0,0-2 0 0,0 2 0 0,0 2-2 16,0-2 0-16,0 0 0 0,0 0 0 0,0 2 0 0,-4-1 0 16,4-1-2-16,0 2 0 0,0 0 0 0,0-3-1 0,0 1 1 0,0 1-1 15,0 0 1-15,0 1 1 0,-3-2-2 0,3 0 1 0,0 0 0 0,0 0-1 16,0 2 0-16,0-2-2 0,0-1-1 0,0 1 1 0,0 1-3 16,0-1-1-16,0 1-3 0,0-1 0 0,0 0-3 0,0 0 0 0,0 2-1 15,0-2-1-15,0 0 0 0,0 0-1 0,0 2-1 0,0-2 0 16,0-1-1-16,0 1 1 0,0 1 0 0,0 0 0 0,0 1-2 0,0-2 1 15,0 2-2-15,0-1 1 0,0-1-2 0,0 0 1 0,0 0-1 0,0 2 0 16,0-2 1-16,0 0-1 0,0 0 2 0,3 0-2 0,-3 2-1 16,0-2 1-16,0-1-1 0,0 2 0 0,0-1-1 0,0 0 1 0,4 1 1 15,-4 1 0-15,0-2-1 0,0 0 1 0,0 0 0 0,4 2 0 0,-4-3 1 16,0 1-1-16,0 2 2 0,2-2 0 0,-2 0 2 0,0 0 1 16,0 2 1-16,0-2-1 0,0 2 1 0,4-2-1 0,-4 1 1 0,0 1 0 15,2 0-2-15,-2-1 1 0,0 1 0 16,0 0-1-16,0-3 0 0,4 5-2 0,-4-2 1 0,0 1-2 0,0-1 1 0,0 1-1 0,0 2 1 15,4-2-2-15,-4 0 0 0,2 1-1 0,-2-1 0 0,0 1-1 0,0-1 0 16,0 0-1-16,5 2 0 0,-5 1 0 0,0-2-1 0,0 2 0 16,4-2 0-16,-4 0 0 0,2 0 0 0,-2 2 0 0,0-2-1 0,4 2 1 15,-2 0-1-15,-2-1 1 0,4 2-1 0,-4-2-1 0,4 2 1 16,-2-3 0-16,-2 2-1 0,4 0-1 0,-2-1 1 0,-2 2-1 0,5-2 1 16,-5 2 0-16,4-1-1 0,-2 1 0 0,-2-1-1 0,4 1 1 15,-4 0-1-15,2 1 1 0,2 1 0 0,-4-3 0 0,4 2-1 0,-2 1 1 16,-2-1-2-16,4-1 1 0,-4 1-1 0,5 1-1 0,-3-3 1 0,-2 3-1 15,4-3 0-15,-2 1-1 0,-2 0 0 0,4-1 0 0,-4 1 1 16,0-2-1-16,4 0 0 0,-4 0-1 0,2 0 0 0,-2 0 0 0,0 0 1 16,0-2-1-16,4 1 0 0,-4-1 1 0,2 2 0 0,-2-2-2 15,0 1 0-15,0-1 1 0,0 0 0 0,0 1-1 0,0 1 1 0,0-2 0 16,0 0 0-16,0-1 0 0,0 1 0 0,0 1 0 0,0-1-1 16,0 2 0-16,0-2-1 0,0 0 2 0,0 1 0 0,0-1-1 0,0 1 0 15,0-1 0-15,0 0 0 0,0 2-1 0,0-1-1 0,0 1 1 0,0 0 0 16,0 1 0-16,0 0-1 0,0-2 1 0,0 3 0 0,0-2 0 15,-2 2-1-15,2-1 0 0,-4 1 0 0,4 0-1 0,0 1 2 16,0 0-1-16,0-1-1 0,0 1 0 0,0 0-2 0,0 1 1 0,0-1-1 16,0 0 0-16,0 3 3 0,0-1 1 0,0 0 1 0,0 1 3 15,0-1 1-15,0 2 2 0,0-2 0 0,0 3 3 0,0-1 1 0,0 0 2 16,0-1 3-16,0 2 2 0,0 1 1 0,0-1 1 0,0-1-2 0,0 1 2 16,0 1-1-16,0-1 0 0,0 0 0 0,0 1 0 15,0-1 1-15,0 0-1 0,0 1 1 0,0-3-1 0,0 3 0 0,0-1-2 16,0 0 0-16,0 0 0 0,0 1-2 0,4-1-1 0,-4 0 1 0,0 1-2 15,2-1 0-15,-2-1-1 0,0 1-1 0,0 1-1 0,5-3-1 0,-5 1 0 16,0 0 0-16,0 1-1 0,0-2 1 0,4 1-1 0,-2 0-2 16,-2 0 1-16,0-1-1 0,0 1 0 0,0-2-1 0,0 0 1 15,0 0 0-15,0 0-1 0,0 2 1 0,0-2-1 0,0-2-1 16,0 2 2-16,0 0-2 0,0-2 0 0,0 2 0 0,0-1 1 0,-2-1-1 16,2 0 0-16,-4-1 0 0,4 1-1 0,0 0 1 0,0 1-1 15,0-2 0-15,0 1-2 0,0-1 0 0,0 1-1 0,0 0 1 0,0 1 0 16,0-3 0-16,0 2 0 0,0-1 0 0,0 2 0 0,0-3-2 0,0 3 1 15,0-1-1-15,0 0 1 0,0-1-1 0,0 1 1 16,0 0 0-16,0 3 0 0,0-3 2 0,0 0 1 0,0 2 1 0,0-1 0 16,0 3 2-16,0-3 0 0,0 1 1 0,0 0 0 0,0-1 2 0,0 1 1 15,0-1 0-15,0 3 1 0,0-3 1 0,0 1 0 0,0-1 0 16,0 3 0-16,0 0-1 0,0-2-1 0,0 2 0 0,0-2 0 16,0 3 1-16,0-2-1 0,0 1 0 0,0 0-1 0,0 1 1 0,0 1-1 15,0-1 0-15,0 0 0 0,0 1-1 0,0-1 0 0,0 0 0 16,0 1-1-16,0 1 1 0,4-2-2 0,-4 2 1 0,2 0-1 0,-2-3 1 15,0 3-1-15,0-2 1 0,0 0-2 0,0 1-1 0,0-3 1 16,0 2-1-16,0 1-1 0,0-1 0 0,0 0 0 0,4 1-1 16,-4-1 0-16,0-1 0 0,0 1-1 0,0-1 0 0,0 0 0 0,0-1-1 15,0 1-1-15,0 1 2 0,0 0 0 0,0-1-1 0,0 1 1 16,0 1 0-16,0-1 0 0,0-1-1 0,0 1 0 0,0 1 0 0,0-1 0 16,0-1-1-16,0 1 1 0,0 0-1 0,0 1-1 0,0-1 1 15,0 0-1-15,0 0-1 0,0 1 2 0,0-1 0 0,0 0 2 16,0 2 2-16,0-1 3 0,0 1 0 0,0-2 3 0,0 2 1 15,0 0 1-15,0 2 1 0,0-2 2 0,0 0 2 0,0 0 1 0,0 2 0 16,0-2 1-16,0 0-1 0,0 0-2 0,0 0 0 0,0 1-1 16,0 1-2-16,0-1 0 0,0 1 0 0,0-2-1 0,0 2 0 0,0 0 0 15,0 0-1-15,0-1 0 0,0-1 0 0,0 2-1 0,0-1-2 0,0 1 1 16,0-1 0-16,-4 1-2 0,4 0 1 0,0 1-1 16,0-3-1-16,0 3 1 0,0-1-2 0,0 0 0 0,0 0-1 0,0 1 1 15,0-1-1-15,0-1 0 0,0 1 0 0,0-1-1 0,0 1 0 16,0-2 0-16,-2 2-1 0,2 0 0 0,0-1-2 0,0 1 1 0,-4 0-1 15,4-1-1-15,0-1 1 0,0 3-1 0,0-1-2 0,0 2 0 16,0-3 0-16,0 1-1 0,0 1-1 0,0 0 1 0,0-1 3 16,0 0 1-16,0 1 5 0,0-1-1 0,0 1 2 0,0 0 0 0,0 1 3 15,0-1 1-15,0 1 1 0,0-1 2 0,0 2 2 0,0-3 2 0,0 3 0 16,0-1 1-16,4 2 0 0,-2-3-3 0,-2 2 0 0,0 0 0 16,0 0-1-16,4-2 0 0,-4 2 0 0,0 2-1 0,0-2-1 0,2 1 0 15,-2 0-2-15,4-1 0 0,-4 1-1 0,0 1-2 0,0-2-1 16,4 1-1-16,-4 0-1 0,2 0 0 0,-2-1 0 0,4 2-1 15,-4-2-1-15,5 0-1 0,-3 2-1 0,-2-2 1 0,4-1-1 0,-2 2-1 16,-2-3 0-16,4 2 0 0,-4 0 0 0,4 0-1 0,-2-2 0 16,2 2-1-16,-4-2-2 0,2 1 0 0,2-1 1 0,-4 1-2 15,5 0 0-15,-5 0 1 0,2-1 2 0,-2 1 3 0,0-1 0 0,4 0 2 16,-4 1 2-16,4-1 2 0,-4 0 0 0,2 0 2 0,-2-1 1 16,4 2 2-16,-4-2 1 0,2 1 1 0,-2-2 2 0,0-1-2 0,4 2-1 15,-4-2-1-15,0 1-1 0,4-1 0 0,-4-1 0 0,3 1-1 16,-3-2-1-16,0 0 1 0,4 1-1 0,-4-1 0 0,2 0-1 15,-2-1 1-15,0 0-2 0,0 1 2 0,4-1-2 0,-4 0 1 0,0-1-1 16,0-1 0-16,0 2 0 0,0-2-1 0,4 2-1 0,-4-1 0 16,0 1 0-16,2-2 0 0,-2 1 0 0,0 0 1 0,0 0-2 0,0 1 1 15,4-2-1-15,-4 0-1 0,0 0 1 0,0 0-2 0,0 0 2 16,0 0 0-16,2 0-1 0,-2 0 0 0,0 0 0 0,4 0-1 0,-4 0 0 16,0 0-1-16,0 0 1 0,5 0 0 0,-5 0 0 0,2 0-2 15,-2 0 1-15,0 0-1 0,0 0 0 0,4 0-1 0,-4 0 1 16,0 0-1-16,0 0 1 0,4 0-2 0,-4-2 1 0,2 4-1 0,-2-2-1 15,0 0 1-15,4-2-1 0,-4 4 0 0,2 0 0 0,-2 0 1 16,0-3-1-16,0 3 1 0,4-2 2 0,-4 2-1 0,0-1 3 16,0 1 0-16,0 2 3 0,4-3 0 0,-4 0 1 0,0 3 2 0,0-3-1 15,0 1 1-15,3 0 2 0,-3 0 1 0,0 1 1 0,0-1-2 16,0-3 1-16,0 3 0 0,0 0 0 0,0 0-1 0,0-2 1 0,0 2 0 16,0-3-1-16,4 3-1 0,-4-1 2 0,0 0-1 0,0 0-1 15,0-1 1-15,0 0-1 0,0 2 0 0,0-1 1 0,0 0-2 16,0 0 1-16,0-1-1 0,0 2 1 0,0-1-2 0,0 3 1 0,0-3 0 15,0 1-1-15,0 0-1 0,-4 1 2 0,4 1-1 0,0-1-1 16,0 1 0-16,0 1-1 0,-3-2 0 0,3 0-1 0,0 2 0 0,-4 0-1 16,4 0 1-16,0 0-1 0,0 2-1 0,0-2 1 0,-4 0-1 15,4 0-1-15,0 0-1 0,0 1 2 0,0-1-1 0,0 0-2 0,-2 0 1 16,2 0-1-16,-4 2 0 0,4-2-1 0,0 0 0 0,0 0 0 16,-2 0-1-16,2 2 0 0,0-1-1 0,-4 1 0 0,4-1 2 15,0-1 0-15,0 4 3 0,-4-2 1 0,4 1 2 0,0-1 2 0,0 1-1 16,-2 2 1-16,2-2 2 0,-5-1 2 0,5 3 1 0,-4-2 2 15,2 0 2-15,2 3 1 0,-4-1 1 0,4-2 0 0,-2 2 0 16,-2 0-2-16,4 0 0 0,-4 0 0 0,4 2 2 0,-2-1-2 0,-2 1 0 16,4 1 1-16,-3-1-2 0,-1 1 0 0,4 2-1 0,-4 0 0 0,4 0-1 15,-2 0-2-15,-2 1 0 0,2-2 0 0,-2 1-2 0,4 0 0 16,-4 0-1-16,2 0-1 0,-3 0-1 0,5 0-2 0,-4-1 0 16,2 1-2-16,2-1-1 0,-4 2 0 0,2-2-2 0,-2 2 1 15,4-2-1-15,-4 2-1 0,4-1 0 0,-2-1 3 0,2 2 2 0,-4-2 2 16,4 2 1-16,0-2 1 0,0 2 3 0,-2 0 1 0,2-1 2 0,-5 2 2 15,5-1 0-15,0 3 3 0,0-2 0 0,0 1 3 0,0 2 0 16,0-2-3-16,0 2 0 0,0 2-2 0,0 0-1 0,0-1 0 0,0 1-1 16,0 1-1-16,0 0-2 0,0 1-2 0,5-1 1 0,-5 0-3 15,0 1-1-15,0-1-3 0,0 0-2 0,0 1 1 0,0-1-1 16,0-1-1-16,0-1-2 0,0 3-1 0,0-3 1 0,0 3-1 0,0-1 2 16,0-1 3-16,0 3 2 0,0-3 1 0,0 3 2 0,0-2 2 15,0 0 3-15,-5 1 0 0,5-1 1 0,0 0 1 0,0 1 2 0,0-1 1 16,0 0 1-16,0 1-2 0,0-1-1 0,0 2-1 0,0-3-1 15,5 3-2-15,-5-2-2 0,2 2-1 0,-2-3 1 0,0 2-2 0,4-2-1 16,-2 0-2-16,-2 0 0 0,4-2-1 0,-4 1-2 0,4-1 0 16,-2-1-2-16,-2 1 1 0,4-2-2 0,-4 0-1 0,2 0 0 15,2 1-2-15,-4-3 1 0,0 1 2 0,5 2 0 0,-5-5 2 0,2 3 0 16,-2-2 3-16,0 0 2 0,0 1 2 0,4-2 2 0,-4 0 0 16,0-1 3-16,0 1 1 0,4-3 1 0,-4 2 1 0,2-1 0 0,-2-2 0 15,0 2-1-15,0-2 0 0,4-2 0 0,-4 2-2 0,0-2 0 16,0-1-2-16,0 0-1 0,0 1-2 0,0-2 0 0,0 1 0 0,0-2 0 15,0 2-1-15,0 0-1 0,0-2-1 0,0 0-2 0,0 1 1 0,0-1 0 16,0 0-2-16,0-1 2 0,-4 1-1 0,4 0-1 0,0-2 1 0,0 2 0 16,0-2-2-16,0 2 1 0,0-1-2 0,-2-1 0 0,2 0 1 15,0 2-1-15,-4-1-1 0,4 1 2 0,0-3-1 0,0 3 1 16,-4-2-2-16,4 0-1 0,0 0 0 0,0 1-1 0,-2-3-1 0,2 1-2 16,-5 1-1-16,5-3-3 0,0 2 0 0,0-2-5 0,-4-2-2 0,4 1-4 15,-2-1-4-15,2 0-5 0,-4-1-3 0,4-2-7 0,0 0-7 16,-2-2-8-16,2 1-9 0,-4-1-9 0,4-1-11 0,0-1-11 15,0-1-10-15,-4 0-13 0,4 0-12 0,0 0-16 0,0-2-14 0,0 1-21 16,0-2-22-16,0 1-26 0,0-3-25 0,0 0-42 0,0 0-46 0,0 0-88 16,0 0-105-16,0-2-51 0,4-1-25 0,-4-1-5 0,4 1 5 0</inkml:trace>
  <inkml:trace contextRef="#ctx0" brushRef="#br0" timeOffset="9901.71">19619 2199 38 0,'4'-11'122'16,"-2"5"-11"-16,2-1-6 0,-2-1 2 0,3 1 2 0,-1-1 3 15,-2 1 0-15,4-1 3 0,-6 1 3 0,4 2 1 0,-4-2 3 0,4 1 2 16,-2-1 2-16,-2 2 1 0,0 0 0 0,0 2-2 0,0-2-4 0,0 2-3 16,0-3-4-16,0 3-5 0,0 0-5 0,0 0-6 0,0 1-7 0,0 1-6 15,-2-1-5-15,2-2-5 0,-4 2-4 0,4 1-3 0,0 1-5 0,0-2-4 16,-4 1-1-16,4 1-4 0,0 0-4 0,0 0-1 15,-2 0-5-15,2 0-4 0,-4 0-3 0,2 0-3 0,-2 0-5 0,4 0-4 16,0 1-2-16,-5 1-5 0,5-2-3 0,-2 1-3 0,2 1-5 0,-4-2-1 16,4 2-4-16,0 0-3 0,0-2-1 0,-2 2 0 0,-2 1 1 15,4-2 2-15,0 1 3 0,-4 1 4 0,4 2 3 0,-2-1 4 0,-2 1 3 16,4 1 2-16,-2 3 4 0,-2-1 2 0,4 0 3 0,-5 2 2 0,5 0 5 16,-2 2 2-16,-2 1-1 0,4 1-1 0,-4 0-1 0,4 3-2 15,-2 0-1-15,-2 1-2 0,4 1-1 0,-2 2-2 0,-2 1-1 0,4-2 1 16,-5 3 1-16,5-1 1 0,0 3-1 0,-2-2 0 0,2 2 0 15,-4 1 1-15,4-3 2 0,0 1 0 0,0 2 1 0,0-1-1 0,0-2 1 16,0 2 0-16,4-2 2 0,-4 1 0 0,2-1-3 0,-2 0 0 0,0-1-2 16,5 1 0-16,-5-1 0 0,4 0-1 0,-2-1 1 0,-2 1-1 15,4-2 0-15,-2 1 0 0,2 3 0 0,0-2 0 0,-2 1 1 0,3-1 1 16,1 1-1-16,-2-2 0 0,-2 3-1 0,2-2-1 0,2 0-1 0,-2-1-1 16,-2 1-1-16,3-1-3 0,1 1-2 0,-2-2-1 0,-2 1-2 15,2-1-2-15,2-1-2 0,-2 1-2 0,1 0-2 0,-3-2-2 0,2-1 1 16,-2 1-1-16,2-1-3 0,-4 0 1 0,6 1-2 0,-2-3-1 15,-2 2 0-15,-2-3-1 0,5 2-1 0,-5-1 1 0,4 0-1 0,-2-1 0 16,-2 1 0-16,4-1-1 0,-4 1 1 0,4-2-1 0,-2 2 0 16,-2-1 0-16,4-1-1 0,-4 0 1 0,2 2 0 0,-2-1 0 0,4 0-2 15,-4 0 1-15,5-1 1 0,-5 2 0 0,2 0 4 0,2 0-1 16,-2-1 1-16,-2 1 0 0,0-1 2 0,4 1 0 0,-4 1 1 0,4-1 0 16,-2 0 2-16,-2 1 1 0,0-1 2 0,4 2 0 0,-4 0 0 15,2-2 0-15,-2 1 0 0,0-1-1 0,4 3 0 0,-4-1 0 16,0 0 0-16,5 0-1 0,-5 1 1 0,2-1-1 0,-2-1 0 0,0 3 0 15,4-1-1-15,-4 0-1 0,0 0 1 0,4 1-1 0,-2-1-1 16,-2 2 0-16,4 0-1 0,-2-2 1 0,-2 1-2 0,4 2 1 0,-4-1-2 16,4 1 0-16,-1-1 0 0,-3 0 1 0,4 2-1 0,-2-2-1 15,-2-1 0-15,4 1-1 0,-4 0 0 0,4 0 0 0,-2-1 0 0,-2 1-1 16,4-2 0-16,-4 2 0 0,2-3-1 0,2 1-1 0,1 0 0 16,-3 1 0-16,2-3-1 0,-4 2 1 0,4-1-1 0,-2 0 0 15,-2 0-1-15,6 1 0 0,-6-1-1 0,4 0 1 0,0 1-1 0,-2 0 0 16,3 0 0-16,-3-1-1 0,-2 1-1 0,4-1 0 0,0 1-1 15,-2 0 0-15,2 1 0 0,-4-2 1 0,4 1 3 0,-2-1 0 0,-2 1 3 16,4 1 1-16,-1-1 0 0,-3 0 3 0,4 0 1 0,-4 1 2 16,4-3 0-16,-2 2 2 0,-2 2 1 0,4-3 2 0,-4 1 1 0,2 1 1 15,-2-1-2-15,0 1-1 0,4-1 0 0,-4-1 0 0,0 3 0 16,4-2 0-16,-4-1-1 0,2 1-1 0,-2 0 0 0,0 1 0 16,5-1 0-16,-5 0-1 0,2 0 1 0,-2 1 0 0,0-1 0 0,0 0-2 15,4 2 1-15,-4-1 0 0,0 1-2 0,0-2 1 0,4 2-1 0,-4 0 1 16,2 2-1-16,-2-2 1 0,0 0-2 0,0 0 0 0,4 2 0 15,-4-2-1-15,0 1-1 0,0 1 0 0,0-1 0 0,0-1-1 16,0 2 0-16,0-2-1 0,0 2 0 0,0 0 0 0,0-2-1 16,0 2-1-16,0-1 0 0,0 1-2 0,0-1 0 0,0 1-2 0,4 1 0 15,-4-1-1-15,2 1-1 0,-2 1-1 0,0 0-1 0,0 0 1 16,0 1 3-16,0 1 3 0,4 0 0 0,-4 0 2 0,0 1 2 0,3 2 2 16,-3-2 3-16,0 4 2 0,0-2 0 0,0 2 4 0,0 0 1 15,4 1 1-15,-4 1 3 0,0 1 0 0,0-1-3 0,4 3 1 0,-4 1-1 16,2 1 1-16,-2 1 1 0,0 1-1 0,4 0 1 0,-4 2-2 15,2 1 1-15,-2 0-1 0,0 0-1 0,0 1-1 0,4 0-1 16,-4 0-1-16,0-1-1 0,0 3 0 0,4-1 0 0,-2 1-1 0,-2-1 1 16,5 3 1-16,-5 0 1 0,4-2 2 0,-2 2 0 0,-2 0 2 15,6 1 0-15,-6 1 2 0,4 0 0 0,0 0-1 0,-2 0 2 0,4 2 1 16,-1-1-2-16,-1-1-1 0,-2 2-3 0,4-1-2 0,-2 1-3 0,0 0-3 16,-2-2-1-16,2 0-3 0,3 2-3 0,-3-3-1 15,-2 2-2-15,2-3 1 0,0 2 0 0,-2 0 2 0,2 0 2 0,-2 0 2 16,-2 0 2-16,5 0 2 0,-5 2 3 0,4-1 1 0,-2 1 2 15,-2 0 1-15,4 1 3 0,-4-2 2 0,0 3 1 0,2 0 0 0,2-2-1 16,-4 2-2-16,0-1-2 0,6 1-3 0,-6-1-2 0,0-2-3 16,4 1-1-16,-4-2-2 0,5 0-1 0,-5-1-2 0,2-1-2 0,-2-1 0 15,0-1 3-15,0 1 3 0,4-2 1 0,-4 0 2 0,2 0 2 16,-2 0 2-16,0-2 1 0,0 0 2 0,0-1 2 0,0 0 2 0,-2 0 0 16,2-1 2-16,-4 1 2 0,4-1 0 0,0 1-5 0,0 0-1 15,-2-2-1-15,-3 2-3 0,5-2-1 0,-4 0-2 0,4 0-3 16,0-2 0-16,0-1-3 0,-2-1-1 0,-2 1-1 0,4-2-2 0,0 0-1 15,0-2-2-15,0 1 1 0,0-1-3 0,0-2-1 0,0 3-1 16,0-2-1-16,0-1-2 0,0 3-1 0,0-3 2 0,0-1 2 0,0 2 2 16,0-2 3-16,0 2 0 0,4 0 3 0,-2-1 1 0,-2 1 2 15,0-2 1-15,4 1 1 0,-4 1 2 0,5-1 2 0,-3 1 2 0,-2 0 2 16,4 1 1-16,-2 0-4 0,-2-1-2 0,4 4 1 0,-4-4-1 16,6 2-1-16,-6 1-2 0,6-1 0 0,-6 2-1 0,4-1-1 0,1 0-1 15,-3 0-2-15,2 0 0 0,0 0-1 0,-2-2-2 0,4 2 0 16,-2-1-2-16,0 1 0 0,-1-2-3 0,3-2-2 0,-2 5 1 0,0-5 1 15,2 1-1-15,-4 0-1 0,2-1 1 0,3 1 1 0,-3 0 1 16,0-3 2-16,-2 3 3 0,4-2 2 0,-2 0 3 0,3 1 1 0,-1-4 3 16,-2 5 2-16,0-4 1 0,-2 3 1 0,2-2 2 0,2 2 3 15,-1-1 0-15,-3-1-1 0,2 2 0 0,2-2-2 0,-2 2 1 16,-2-2-2-16,2 2-1 0,0-2-1 0,-2 2-1 0,3-1-1 0,-3-1-1 16,2 2 0-16,0-3-2 0,-2 0 0 0,-2 0-1 0,4 1-1 15,-4-1 1-15,4-1-3 0,-2 0-1 0,-2-1-1 0,7-1 1 0,-7 2 0 16,4-2-1-16,-4-2 0 0,4 1-2 0,-2-1 1 0,-2-1-2 15,4 1 1-15,-2-2-1 0,-2 3 1 0,4-4-2 0,-4 2 2 16,4-1-2-16,-2 1 1 0,-2 0-2 0,5-1 0 0,-5 1 0 0,4-2 2 16,-2 0 1-16,-2 2 2 0,0-1 0 0,4 0 1 0,-2 0 2 15,-2-1 0-15,0 2 1 0,0-2 2 0,4 1 0 0,-4 1 3 16,0-1 1-16,0 1 0 0,4-2 1 0,-4 2 0 0,2 0-2 0,-2 1 1 0,0-2 1 16,0 1-1-16,4 1 0 0,-4-1-1 0,2 2 0 15,-2-3-2-15,0 2 1 0,0 1 1 0,0-1-2 0,5 1 1 0,-5-1-2 16,0 2 1-16,0 0-2 0,4-2 1 0,-4 2-1 0,2 0-1 15,-2 1 0-15,4-3 1 0,-2 1-2 0,-2 2 0 0,0-3 0 0,4 0-2 16,-4 0 0-16,4 1 0 0,-4-1 0 0,2 1-1 0,-2-3 0 16,0 2 0-16,4-3 0 0,-4 2-2 0,0 0 1 0,0-2 0 0,5 0-2 15,-5-2 1-15,0 2-1 0,0 0 1 0,0-3-2 0,-5 1 1 16,5 0 0-16,0 1-1 0,0-1-1 0,-4 0 1 0,4 1 0 0,-2-1 2 16,-2-1 0-16,4 0 1 0,-4-1 1 0,4 3 2 0,-2-3 1 15,-2 1 0-15,4 1 1 0,-2-1 1 0,-2 0 2 0,4-1 1 16,0 3 0-16,-5-2 2 0,5 1 1 0,0 0 0 0,0 0-1 0,-2-1 0 0,2 3 0 15,-4-2 0-15,4 2 0 0,0 0-1 0,0 0 1 0,0 2-1 16,0 0-1-16,0-1-1 0,0 1 1 0,0 1-2 0,0 0 1 0,0 1 1 16,0 1-2-16,0 0 1 0,4 0-1 0,-4 0 1 0,0 1-1 15,2 0-1-15,-2 0 1 0,0 1-2 0,0 0 1 0,0-2 0 0,5-1-1 16,-5 4 0-16,0-4 0 0,0 1 0 0,4 0-1 0,-4 0 0 16,2 0 0-16,-2-2-2 0,0 1-1 0,0-1-1 0,4-1 0 0,-4 1 0 15,0-1-2-15,2 1 2 0,-2-1-1 0,0 0 1 0,0-1-2 16,4 1 1-16,-4-2-2 0,0 1 0 0,0-1 0 0,4 0 3 0,-4-1 1 15,2 1 2-15,-2 0 3 0,4-2 0 0,-4-1 2 0,5 1 0 0,-5-1 1 16,2 0-1-16,-2-1 2 0,4-1 1 0,-4 0 1 0,2 0 2 16,-2-1-1-16,0-3-2 0,4 1-1 0,-4 0-1 0,0-4-3 0,0 2-2 15,4-2-3-15,-4 0-1 0,2-1-4 0,-2-2-4 0,0 0-4 16,0-2-3-16,0 1-5 0,0 0-5 0,0-3-7 0,0 1-7 0,0-2-10 16,0 0-11-16,0 0-11 0,0 0-14 0,0 0-16 0,0 0-16 0,4 0-19 15,-4-3-21-15,2 1-22 0,-2-2-24 0,0 1-29 0,0-2-33 0,0 0-43 16,0-2-50-16,5 1-91 0,-5-4-113 0,0 1-64 0,0-1-40 15,-5-1-13-15,5-1 5 0</inkml:trace>
  <inkml:trace contextRef="#ctx0" brushRef="#br0" timeOffset="13652.76">15816 13650 401 0,'-5'-2'446'0,"-1"1"-20"16,6-1-100-16,-2 0-139 0,-2 1-67 0,4-2-30 0,4 1-12 0,-2 0-4 15,2-1-2-15,3-1 1 0,-1-1 2 0,4 2 0 0,0-1 3 16,3-2 3-16,1-1 1 0,3 1-1 0,-1-1-1 0,1 2-4 0,4-3 0 15,-3 1-2-15,3-1-3 0,2 1-2 0,1-1-2 0,-1 0-3 16,6-1-3-16,-2 1-3 0,4-1-2 0,-2 0 0 0,4 0-2 0,4-1-2 16,0 0 1-16,7 0 0 0,-1 0 0 0,7-1 1 0,-1-3 2 0,5 1 1 15,2 1 0-15,6-1 1 0,0 1 0 0,8-1-1 0,1-1-3 16,1-1-3-16,4 3-4 0,-1 0-2 0,5-2-2 0,-1 3-2 0,6-1-1 16,-3 2-4-16,5-2-4 0,0 2-3 0,2 2-5 0,-2 2-2 15,4-3-4-15,-2 2-4 0,2 3-1 0,-3-2-3 0,3 3-2 16,-4-2-3-16,0 2-1 0,-4-1-2 0,-1 3-1 0,-1-1-1 0,0 0 0 15,-9 0 0-15,2 2 0 0,-1 0 1 0,-5 0 1 0,-2 0 2 16,-4 0 1-16,2 0 3 0,-4 0 1 0,-6 0 0 0,2 0-1 16,-3 0-2-16,-5 0-3 0,-3 0-3 0,-1 0-3 0,-3 0-5 0,-1 0-3 15,-7 0-6-15,0 0-5 0,-6 0-3 0,-1 0-5 0,-3 0-3 16,-6 0-3-16,3 0-3 0,-7 0-1 0,1 0-5 0,-3 0-4 16,-5 0-5-16,4 0-5 0,-8 0-9 0,2 0-8 0,2 0-11 0,-6 0-13 15,0 0-14-15,0 0-16 0,0 0-17 0,0 0-20 0,0 0-20 0,-6 0-20 16,2-1-20-16,2-1-22 0,-2 2-19 0,-2-1-23 15,-5-1-19-15,5 0-27 0,0 1-29 0,-2-3-42 0,2 1-45 0</inkml:trace>
  <inkml:trace contextRef="#ctx0" brushRef="#br0" timeOffset="14111.68">19038 12772 183 0,'-23'-8'301'0,"3"-1"-59"0,3 3-54 0,-1-1-28 0,1 2-14 16,3 0-10-16,-3 0-7 0,7 0-9 0,-1 1-6 0,-1 1-9 16,6 0-8-16,0 0-10 0,1 1-11 0,1 0-9 0,-2 0-10 0,2 1-6 15,4 1-9-15,0 0-3 0,0 0-5 0,0 0-2 0,0 0-3 16,4 1-1-16,-4 1 2 0,6 0 2 0,-2 2 5 0,3 0 5 0,3-1 6 16,0 2 6-16,1 1 7 0,1-1 5 0,-2 1 6 0,7 1 3 15,-1 0 0-15,1 1 0 0,6 0 0 0,-3-1-3 0,3 1-3 0,2 1-3 16,2-1-4-16,2 0-4 0,-2 2-5 0,6-1-4 0,0-1-4 15,0 1-4-15,0-2-5 0,4 2-3 0,0 1-4 0,1-2-3 16,-3 1-4-16,2-1-2 0,-4 0-2 0,4-1-2 0,-4 1-2 16,0-1-3-16,-2 1-2 0,-2-1-1 0,-2-1-1 0,0 1-3 0,-4-1-1 15,2-2 0-15,-3 3-2 0,-5-4 0 0,4 3 0 0,-5-3 0 16,-4 0-1-16,-1 0 1 0,3 0 0 0,-5-1 1 0,1 0-1 0,-4 1 1 16,-2-1 0-16,0 0 2 0,-2 1-1 0,3-2 1 0,-3 1 3 15,-2 2 0-15,-2-1 0 0,-3 0 1 0,-1 1-1 0,2 0 2 16,-4 3 0-16,-3 2 0 0,1-1 0 0,-4 0 0 0,-3 4 0 0,1 1 0 15,-3 2 0-15,-2 0 0 0,-6 2-1 0,7 1-1 0,-9 2 0 0,2 0-3 16,-4 2-1-16,2 0-5 0,-2-1-1 0,-2 2-6 0,0 1-4 16,-4 0-7-16,4 0-5 0,-3 1-10 0,1-1-10 0,2-1-13 15,-2 0-13-15,0-1-16 0,2-1-19 0,0 1-22 0,0-2-24 0,0-2-27 16,6 1-29-16,-6-1-51 0,6-3-62 0,0 1-81 0,0-2-92 16,0-2-39-16,4-2-18 0</inkml:trace>
  <inkml:trace contextRef="#ctx0" brushRef="#br0" timeOffset="14702.61">16806 12865 18 0,'4'-5'537'0,"-2"0"6"0,-2 0-21 0,4 2-33 16,-4 0-112-16,-4-1-154 0,4 1-76 0,0 1-38 0,-6 0-19 15,2 2-10-15,1 0-9 0,-7 0-8 0,6 0-10 0,-6 0-9 0,1 4-6 16,-1-3-3-16,-4 3-5 0,-3 1-5 0,5 0-3 0,-9 0 0 0,0 2-1 16,3 1-1-16,-5 0 2 0,-4 1 0 0,2 2 3 0,-4 1 4 15,-2 0 3-15,-2 3 1 0,0-1 2 0,0 1 2 0,-4 4 2 16,4-2 0-16,0 1 0 0,-4 0 3 0,4 2 0 0,-5 0-1 0,5 0 1 15,0 2-2-15,0-2-1 0,0 1-4 0,2 1-4 0,2 0-2 16,2-2-4-16,0 3-4 0,0 1-4 0,7-3-3 0,-3 1-4 0,6-2-3 16,-3 3-3-16,7-3-2 0,-1 0-3 0,6-1 0 0,-1-1-1 15,3 0-1-15,0-1-2 0,2-1 1 0,4 0 0 0,0 0 1 16,4-2-1-16,2-1 2 0,0-1 1 0,3-1 3 0,-1 1 2 0,2 0 1 16,5-3 3-16,-3 0 1 0,5 1 2 0,-1-4 4 0,1 1 1 15,3 0 0-15,3-1-1 0,-2 0 2 0,6-1-1 0,0-1-1 0,-1 2-3 16,3-5-3-16,2 3-1 0,-2-1-1 0,4-1-1 0,3-1 0 15,-1-1-5-15,2 2-7 0,0-1-5 0,0-1-6 0,-2 0-7 16,3 0-10-16,1-1-11 0,-2-1-14 0,2 1-15 0,-1-1-19 0,-1-1-27 16,0 1-27-16,-2-1-40 0,2-1-41 0,-4 1-65 0,1 0-74 0,-3-1-80 15,-2 3-81-15,-3-3-35 0,1 1-14 0,-4-1-2 0</inkml:trace>
  <inkml:trace contextRef="#ctx0" brushRef="#br0" timeOffset="22626.99">7303 2380 7 0,'0'2'90'0,"0"-2"2"0,0 0 0 0,0 0-1 0,0 0-1 15,0 0-2-15,0 0-4 0,0 0-2 0,2 0-2 0,-2 0-5 0,0 0-3 0,0 0-4 16,0 0-5-16,0 0-6 0,0 0-3 0,0 0-4 0,0 0-4 16,0 0-4-16,0 0-5 0,0 0-4 0,0 0-1 0,4 0-3 15,-4 0-2-15,0 0-2 0,0 0-1 0,0 0-1 0,2 0 0 0,3 0 0 16,-5 0 1-16,4 0 1 0,-2-2 1 0,-2 2 2 0,4 0 2 15,-4 0 3-15,6 0 2 0,-2 0 2 0,-2 0 3 0,2-1 3 0,3 1 0 16,-3 0 1-16,2-2 1 0,0 0-2 0,-2 2 2 0,2-1-1 0,5-1-1 16,-5 2-1-16,0-2-2 0,5 0 0 0,-5 2-3 0,4-1-1 15,0-1-1-15,1 0-2 0,-1 1 1 0,3-1 0 0,-3 1-2 0,0-1 0 16,3 1-1-16,-3 1 1 0,4-2 1 0,-5 0-2 0,5 0 1 0,-1 0-2 16,-3 1-1-16,4-1 0 0,-1 2 0 0,1-2-1 0,-1 1-1 15,-1-1-3-15,2 1 0 0,-1 1-1 0,1-2-1 0,3 1 1 16,-5 1-3-16,3-2-1 0,1 2 0 0,-3 0-1 0,3 0 0 0,-1 0-1 15,1 0-1-15,1 0-2 0,-1 0 1 0,-3 0-2 0,5 0 0 0,-1 0-1 16,-1 0 1-16,3 2-1 0,-2-2-1 0,-3 1 0 0,5 1 2 16,1-2 0-16,-3 0 1 0,3 0-1 0,-3 1 2 0,6-1 0 0,-3 0-1 15,1 2 1-15,-2-2-1 0,1 0 1 0,1 0-3 0,-2 0 1 16,1 0 0-16,1 1 1 0,-2-1-2 0,1 0 2 0,3 0-2 0,-6 2 2 16,3-2-1-16,3 0 1 0,-2 0 0 0,-5 0 1 0,7 0-1 0,-2 0 1 15,-1 0-1-15,-1 0-1 0,2 0-2 0,-1 0 1 0,-1 0-2 0,1 0-1 16,1 0 0-16,-4 0-1 0,1 0-2 0,3 0 0 0,0 0 1 15,-5 0-2-15,5 0 1 0,-5 0 1 0,3 0 2 0,-2 0 1 16,-1 0 0-16,5 0 1 0,-5 0 0 0,5 0 2 0,-5 0-1 0,1 0 1 16,4 0 1-16,-5 0 0 0,1 0-1 0,1 0 1 0,1 0 0 0,0 0 0 15,-3 0-2-15,1 0-1 0,3 0 1 0,-3 0-1 0,-1 0 0 0,5 0 2 16,-4 0-1-16,-1 0 1 0,5 0 1 0,-3 0-1 0,-1 0 2 16,4 0 0-16,-1 0-2 0,-1 0 2 0,-3 0 1 0,5 0-1 15,0 0 3-15,-5 0 0 0,5 0 1 0,-2 0-1 0,1 0-1 0,1 0 0 16,-2 0 0-16,1 0 0 0,3 0-1 0,-7 0-1 0,5 0 1 0,0 0-1 15,-3 0-1-15,-1 0-2 0,4 0-3 0,-5 0-1 0,5 0-1 0,-5 0 0 16,1 0 0-16,4 0 0 0,-3 0-2 0,-1 0 0 0,-1 0-1 16,5 0-1-16,-5 2-1 0,5-2-1 0,-4 1 0 0,5-1 0 0,-1 0 0 15,-4 2 0-15,5-2-2 0,-1 0 1 0,2 0 1 0,0 0 2 16,1 0 0-16,-1 2 3 0,0-2 2 0,2 0 1 0,-1 2 2 0,3-2 1 16,-2 0 3-16,2 2 2 0,-4-2 3 0,6 0 2 0,-2 1 2 15,-3-1 0-15,1 2 0 0,2-2 0 0,0 1 0 0,0 1-2 16,0-2 0-16,-1 1-1 0,1 1-1 0,2-2 0 0,-2 2 1 0,4-1-2 15,-2-1-2-15,2 2-3 0,-2 0 0 0,-2-2-3 0,6 2-2 0,-6-1 0 16,0-1-2-16,4 2 0 0,-4 0-2 0,2-2 1 0,-3 1-1 0,1-1-1 16,0 2-2-16,-4-1 0 0,4-1-1 0,0 2 1 15,2 0-1-15,-3-2 0 0,-1 2 0 0,0-1 0 0,2-1 0 0,0 2-1 0,0 0 0 16,0-2 1-16,-1 3 4 0,-3-3 2 0,4 2 0 0,0-2 4 16,-4 1 0-16,4 1 2 0,-1-2 3 0,1 1 1 0,-4 1 2 15,4-2 1-15,-4 2 2 0,4-2-1 0,-1 2 0 0,-1-1 0 0,-2-1-3 0,4 2-1 16,-4 0-2-16,-1-2-1 0,5 0-2 0,-2 0-1 0,-2 0-2 15,-1 0-1-15,5 0-1 0,-4 0-1 0,2 1-1 0,-2-1 1 0,-1 0-2 16,5 0 2-16,-4 2-1 0,2-2-1 0,-3 2-1 0,1-2 0 0,0 1-1 16,4 1 0-16,-6-2-1 0,1 1 2 0,5 1 0 0,-6-2 0 15,2 2 0-15,1 0-1 0,-1-2-1 0,-4 1-1 0,5-1 0 0,-1 2 0 16,0 0 0-16,-2-2-1 0,-1 1 2 0,-1-1-1 0,2 2-1 16,1-2 0-16,-1 0-2 0,2 0 1 0,-7 2 0 0,5-2 0 0,2 0 1 15,-3 0 2-15,-3 0 0 0,4 0 2 0,-3 0 2 0,-1 0 0 0,3 0 1 16,-3 0 1-16,4 0 2 0,-5 0 0 0,1 0 1 0,3 0 1 15,-3 0 1-15,1 0 2 0,-1 0-1 0,2 0 1 0,-1 0 1 0,-1 0-1 16,-1 0 0-16,1 0-1 0,-1 0 2 0,3 0-1 0,-3 0 1 16,3 0 1-16,-2 0-2 0,-1 0 1 0,1-2 1 0,1 2 0 0,-1 0-1 15,1-2 1-15,-1 1-1 0,0 1-1 0,-1 0 0 0,3-2-1 0,-1 0 1 16,-1 2-1-16,-1-1 0 0,1 1-2 0,-3-2 0 0,3 0 0 16,-1 2 0-16,-3-2-1 0,3 1-2 0,-1 1-1 0,-3-2 1 0,5 1 0 15,-7 1 0-15,5 0 0 0,-3-2-1 0,-2 2-1 0,3-2 0 16,-3 1 0-16,0 1-1 0,1 0 1 0,-1-2 0 0,-4 2-1 0,5-2 1 15,-1 2-1-15,-4 0 0 0,0 0-1 0,1 0 0 0,1-1-1 16,-2 1 2-16,-4-2-1 0,6 2 1 0,-1 0 0 0,-5 0 1 0,2 0-2 16,2 0 2-16,-2-2-1 0,0 2-1 0,-2 0 1 0,4 0-1 0,-1 0 2 15,1-2 0-15,-2 2 1 0,-4-1-1 0,6 1-1 0,-6 0 1 16,6 0-1-16,-6-2-1 0,4 2 1 0,1-1-1 0,-3 1 1 0,2 0-2 16,-2 0 0-16,2-2 1 0,-4 2-2 0,6 0 0 0,-6 0-1 0,6-2-1 15,-6 2-1-15,5-1 1 0,-1 1 0 0,-2 0-1 0,2 0 0 16,-2 0 0-16,2-2 1 0,0 2-1 0,-2-2 0 0,2 2-1 0,-4 0 4 15,7 0-1-15,-3-1 1 0,-2 1 0 0,2-2 0 0,2 2 0 16,-2 0-1-16,-4 0 0 0,7 0 1 0,-7 0 0 0,6-2 1 16,-6 2-1-16,4 0 0 0,0 0-1 0,-2 0 0 0,2 0-2 0,-2 0 1 15,-2 0 0-15,0 0-1 0,0 0 2 0,0 0-1 0,0 0 1 0,0 0 0 16,0 0 1-16,0 0-1 0,0 0 0 0,0 0 1 0,0 0 0 16,0 0 2-16,0 0-1 0,0 0 0 0,0 0 1 0,0 0-1 0,0 0 1 15,0 0-1-15,0 0-1 0,0 0 0 0,0 0 1 0,0 0-1 0,0 0-1 16,0 0-2-16,0 0 0 0,0 0 0 0,0 0 0 0,0 0-2 15,0 0 1-15,0 0 0 0,0 0-3 0,0 0-1 0,0 0-3 0,0 0-5 16,0 0-4-16,0 0-6 0,0 0-6 0,0 0-10 0,0 0-10 16,0 0-11-16,0 0-12 0,0 0-13 0,0 0-15 0,0 0-11 0,0 0-13 15,4-2-11-15,-4 2-9 0,5-1-12 0,-3-1-10 0,2 2-15 0,-2-1-15 16,2 1-14-16,2-2-14 0,4 0-18 0,-3 2-18 0,3-1-21 16,0-1-23-16,1-2-27 0,1 4-27 0,-2-3-48 0,5 1-60 0,-3-1-40 15,5 0-30-15</inkml:trace>
  <inkml:trace contextRef="#ctx0" brushRef="#br0" timeOffset="23775.7">14292 1839 60 0,'0'-3'333'0,"0"1"-94"0,0 0-64 0,0 0-45 15,0-1-18-15,-4 1-2 0,4-1 3 0,-2 1 4 0,2 1 0 16,-4-2-2-16,4 1-6 0,-2 0-8 0,-2 0-5 0,4-1-5 0,-7 1-7 16,7 0-6-16,-4-1-8 0,-2 2-9 0,6-1-5 0,-4 2-10 0,-2-2-6 15,-1 1-3-15,3 1-4 0,-2-2-4 0,0 2-2 0,0-2-3 16,-3 2-3-16,-3 0-3 0,6 0-3 0,-4 0-2 0,-5 0 0 0,3 2-3 16,-1-2-1-16,-1 2 0 0,-3-1 0 0,5 1-1 0,-5 1 0 15,-1 0 1-15,1 2-2 0,1 1 1 0,-1-1-1 0,-2 1 0 0,3 1 2 16,-5 0 1-16,1 1 2 0,3 0 1 0,-4 2 1 0,5 2 1 0,-3-2 1 15,-1 2-1-15,3 1 2 0,-4 0 1 0,5-1 0 0,-1 3 1 16,-3 0 1-16,3 0 0 0,1 0-1 0,-1 0-1 0,0 0 0 0,1 2-1 16,4-1-1-16,-3-1-2 0,-1 2 1 0,5 0-2 0,-1-1 0 15,-3 3-2-15,7-3-1 0,-2 1-2 0,-1-1-1 0,1 3-2 16,4-1-1-16,-4-1-3 0,3 1-1 0,3 2-2 0,2-1-2 0,-2 0-1 0,0 1 0 16,4 2 3-16,-2 0 2 0,2-2 1 0,2 3 1 0,-2-1 2 15,4 1 0-15,0-1 2 0,-2 1 2 0,4-1 1 0,3 2 2 0,-3-3 1 16,4 1 2-16,-4-1 0 0,7-1 0 0,-3 0-2 0,5-1-1 15,-3 0-2-15,5 0-1 0,-3-1 0 0,3-1-1 0,-1 0-3 0,1-2 1 16,-1-1 1-16,5 0-1 0,-3 0 2 0,-1-3 1 0,4-1 2 0,1 0 2 16,-1-2 4-16,-4 0 2 0,5-3 3 0,-1 1 3 0,2-3 2 0,-3 0 2 15,3-1 2-15,2-2 2 0,-2 0-2 0,-1-2 1 0,1 1-1 16,2-3-2-16,-2-1-1 0,4 0-2 0,-5-1-4 0,1-1-2 0,4-2-3 16,-6 2-2-16,5-4-3 0,-3 2-1 0,-2-2-2 0,6 1-1 15,-9-1-2-15,7-1 0 0,-2-1-1 0,-2-1 0 0,-3 1-1 0,3 0 0 16,2-1 1-16,-7-1-2 0,5 0-1 0,-5-1 0 0,1 1 0 15,-1-2-1-15,-1-1 2 0,-3 1-1 0,3-2 0 0,-3 1 1 0,-2 0 1 16,3-1 1-16,-5 1-1 0,0 0 2 0,1-2 1 0,-3 1 1 0,0 1 1 16,0 2 0-16,-2-3 1 0,1 1 0 0,-3 0 0 0,-2 0 0 15,4 1-1-15,-2 0 0 0,-2 0-2 0,0 0 2 0,0 1-1 0,0-1 0 16,-2 2-2-16,-2-1 0 0,4 0-1 0,-2 1 1 0,-3 1-1 16,1-1 1-16,2 0-2 0,-6-1 1 0,6 1-1 0,-4 1-1 0,-3-1-1 15,3-1-2-15,0 3-1 0,-4-3-1 0,-1 1-1 0,1 0 0 16,-2 1-2-16,1-1-1 0,-1 2 0 0,-3-1-1 0,3-1-1 0,-5 3-3 15,1 0 0-15,-5 0 0 0,5 2-2 0,-5 0 0 0,-2 0-2 0,3 3 0 16,-7 0-1-16,4 3 0 0,-4 0-1 0,0 3 0 0,5 1-1 16,-5 0 0-16,0 3-1 0,-2 2-2 0,2 1 1 0,0 1-1 0,0 1-2 15,4 3-2-15,-3 0-1 0,-1 1-1 0,6 0 0 0,-6-1 0 0,9 4 0 16,-7-1-3-16,6 0-1 0,-1 1-3 0,-1 1-4 0,4 0-2 16,1 1-5-16,-1 0-5 0,1-1-3 0,-1 1-6 0,7 1-5 0,-3 0-9 15,-1 1-9-15,2-2-12 0,1 1-12 0,1 2-13 0,4 0-14 16,-5-2-14-16,5 1-17 0,2-1-14 0,2 0-13 0,-2 1-18 0,4-2-19 15,0 1-23-15,0 0-24 0,0 0-55 0,4-1-69 0</inkml:trace>
  <inkml:trace contextRef="#ctx0" brushRef="#br0" timeOffset="25656.83">14656 2182 33 0,'-4'-2'186'15,"2"2"-51"-15,-2-1-36 0,-1 1-16 0,-1-2-4 0,4 0-1 0,-2 2 0 16,0 0 4-16,-2-2 2 0,4 1 0 0,-3 1-1 0,1 0-1 15,-2 0-1-15,2-2 0 0,2 2 0 0,-2-1-3 0,-2 1-5 0,1 0-2 16,3 0-1-16,-4 0-3 0,2 0-1 0,0 0-3 0,-2 0-3 0,4 0-2 16,-2 0-3-16,-1 0-2 0,-1 0-3 0,2 0 0 0,2 0-2 15,-2 0-2-15,-2 0-3 0,2 0-1 0,1 0-4 0,-1 0-1 0,-2 0-1 16,6 1 0-16,-4-1-1 0,2 2 0 0,-2-2-1 0,0 0-1 0,2 0 2 16,2 0 0-16,-5 0 1 0,5 0 1 0,-2 0 1 0,-2 0 3 15,4 0 1-15,0 0-1 0,0 1 1 0,0-1-1 0,0 0 1 0,0 0-3 16,0 0 1-16,0 0-3 0,0 0-2 0,0 0-3 0,0 0-2 15,0 0-2-15,0 0-3 0,0 0-3 0,0 0-2 0,0 0-2 0,0 0-2 16,0 0-1-16,0 0-1 0,0 2 0 0,0-2-2 0,0 0 1 16,0 0 0-16,4 0 1 0,-4 0-1 0,0 0 1 0,0 0 0 0,0 0 1 15,2 2 1-15,-2-2 0 0,0 0 1 0,0 0 1 0,0 0 1 0,0 0 2 16,5 0 0-16,-5 2 3 0,2-2 2 0,2 0 2 0,-4 0 0 16,4 1 3-16,-2-1 3 0,2 2 3 0,0 0 3 0,-2-2 0 0,5 1 3 15,-3 1 1-15,2-2 1 0,-2 1 1 0,2-1 1 0,5 2-1 16,-5 0 0-16,0-2-1 0,4 1-1 0,1 1-1 0,-5-2-4 0,4 4-3 15,0-4-2-15,3 3-1 0,-3-1-3 0,1-1-2 0,-1 1-2 16,2-1-2-16,-1 1-2 0,3 0 0 0,-2-1-1 0,-1 1-1 0,1 0-1 16,3 0 0-16,-3 0 1 0,3-2-2 0,-3 1 0 0,2 1 0 0,-1-2 0 15,3 1-2-15,-5 1 1 0,5-2 0 0,1 1-1 0,-3 1-1 16,-1-2-2-16,3 2-1 0,-3-2 0 0,5 1-1 0,-1 1 0 16,-5-2 0-16,5 2 1 0,-1-2-2 0,5 2 1 0,-5-2-1 0,1 1-1 15,0-1 0-15,-1 2 1 0,-1 0 0 0,1-2 2 0,-4 1 0 0,5 1 0 16,-3-2 1-16,-1 0 0 0,-3 1 1 0,3 1 0 0,-3-2 2 15,0 0 0-15,1 0 1 0,1 0 1 0,-2 0 1 0,1 0 1 0,-5 0-1 16,4 0 0-16,1 2 1 0,-1-2-1 0,0 0 0 0,-2 0 1 16,3 0 0-16,-1 0-1 0,-4 0 1 0,5 0-1 0,-1 0-1 0,-4 0 0 15,5 0-1-15,-5 0-1 0,4 0 0 0,-4 0 0 0,5 0 1 16,-1 0 0-16,-4 0 0 0,5 0-1 0,-5 0 0 0,2 0 0 0,0 0-1 16,-4 0-1-16,7 0 1 0,-5 0-1 0,0 0 1 0,-2 0 0 0,2-2-2 15,5 2 1-15,-5 0-2 0,0 0-1 0,-2 0 1 0,3-2-1 16,-1 2 0-16,2 0 0 0,-2 0-1 0,0 0 1 0,1 0-1 0,-3-1-1 15,2 1-1-15,-2 0-2 0,-2 0 1 0,2 0 0 0,0 0-2 0,-2 0 0 16,3 0-2-16,-3 0 1 0,2 0-1 0,-4 0 0 0,0 0 1 16,0 0-2-16,4 0 1 0,-4 0 0 0,0 0 0 0,0 0 0 15,0 0 1-15,0 0 0 0,0 0 0 0,0 0-1 0,0 0 0 0,0 0 1 16,0 0-1-16,0 0 1 0,0 0-2 0,0 0 0 0,0 0 0 0,0 0-1 16,0 0-3-16,0 0-2 0,0 0-6 0,0 0-7 0,0 0-10 0,0 0-13 15,0 0-15-15,0 0-18 0,0 0-23 0,0 0-23 0,0 0-28 16,0 0-31-16,0 0-45 0,0 0-52 0,0 0-88 0,0 0-102 0,0 0-93 15,2 0-86-15,-2-3-36 0,4-1-15 0,0 3 2 0,-2-5 8 16</inkml:trace>
  <inkml:trace contextRef="#ctx0" brushRef="#br0" timeOffset="28188.47">15572 1812 90 0,'0'-2'433'15,"0"2"-10"-15,-2-2-78 0,-3 1-112 0,5 1-60 0,-4-2-31 0,2 0-14 16,2 2-3-16,-4-1 0 0,4 1 2 0,-6 0-2 0,6 0-2 16,0 0-3-16,0 0-3 0,-4 0-7 0,4 0-10 0,0 0-6 0,0 0-8 15,0 0-4-15,0 0-5 0,0 0-5 0,0 0-6 0,0 0-5 16,-2 0-5-16,2 0-5 0,-4 1-6 0,4-1-7 0,0 2-7 0,-3 0-9 16,3-1-7-16,-4 3-4 0,4 0-3 0,0 2 0 0,0 0 2 15,0 5 1-15,0 2 3 0,0 3 0 0,0 5 2 0,0 4 3 0,4 3 2 16,-1 7 2-16,1 3 2 0,-2 7 4 0,2 5 7 0,2 7 6 0,0 3 3 15,5 7-2-15,-3 4 0 0,0 6-5 0,2 8-6 0,1 3-19 16,-1 2-24-16,3 2-38 0,1 1-47 0,-4-1-69 0,3-2-82 0,-3-2-117 16,7-1-136-16,-5-4-71 0,-2-3-40 0,5-3-22 0,-3-4-15 15</inkml:trace>
  <inkml:trace contextRef="#ctx0" brushRef="#br0" timeOffset="32432.14">19890 2852 416 0,'0'-5'422'0,"0"0"-53"0,-4 0-85 0,4 2-99 0,0-3-47 16,0 2-17-16,-4 2-6 0,4-1 5 0,0-1 2 0,0 3 7 16,-3-3 1-16,-1 2 2 0,4 1-4 0,0-1-7 0,-2 1-6 0,2 1-8 15,-4-2-7-15,4 0-5 0,0 2-9 0,0 0-6 0,0 0-8 16,0 0-8-16,0 0-7 0,0 0-8 0,-4 0-5 0,4 0-6 0,0 0-5 16,0 0-4-16,0 0-4 0,0 0-4 0,0 0-2 0,0 0 0 0,0 0-1 15,0 0-1-15,0 0 1 0,0 0 0 0,0 0 1 0,0 0 2 16,0 0-1-16,0 0 0 0,0 0 2 0,0 0 0 0,0 0 1 0,0 0-1 15,0 0 1-15,0 0-1 0,0 0-1 0,0 0 2 0,0 0-1 16,0 0 1-16,0 0-1 0,0 0 0 0,-2 0-1 0,2 0-1 0,-4 0 0 16,4 2-2-16,0-2-2 0,0 0 0 0,0 2 0 0,0-2-3 0,-4 0 0 15,4 0-3-15,0 0-1 0,0 0-2 0,0 1-3 0,0-1 0 16,0 0-2-16,0 0-2 0,0 0-2 0,0 0-1 0,0 0 0 16,0 0-2-16,0 0 0 0,0 0-1 0,0 0-1 0,0 0 2 0,0 0-2 0,0 0 1 15,0 0 1-15,0 0-2 0,0 0 0 0,0 0 2 0,0 0-1 16,0 0 0-16,0 0 1 0,0 0-1 0,0 0 2 0,0 0-2 15,0 0 2-15,0 0 0 0,0 0 0 0,0 0 0 0,0 0 1 0,0 0 0 16,0 0 0-16,0 0 2 0,0 0 0 0,0 0 0 0,0 0 0 16,0 0 0-16,0 0 1 0,0 0 0 0,0 0 0 0,0 0-1 0,0 0 1 15,0 0 1-15,0 0-1 0,0 0-1 0,0 0 1 0,0 0 0 0,0 0 0 16,0 0 0-16,0 0 0 0,0 0 0 0,0 0 1 0,0 0-1 16,0 0 0-16,0 0 1 0,0 0-1 0,0 0 0 0,0 0 1 0,0 0 0 15,0 0 0-15,0 0 0 0,0 0 0 0,0 0 1 0,0 0-1 0,0 2 0 16,0-2 1-16,0 0 0 0,0 0 1 0,0 0 0 0,0 0 0 15,-2 0 1-15,2 0-1 0,0 0 0 0,0 0 1 0,0 1-1 0,0-1 1 16,-5 2 0-16,5-2 1 0,0 0-1 0,0 0 1 0,0 0-1 0,0 0 1 16,0 0-1-16,0 2-1 0,0-2 2 0,0 0-1 0,0 0 0 15,0 0-1-15,0 0 1 0,0 0-2 0,0 0 0 0,0 0 0 0,0 0-1 16,0 0-1-16,0 0 0 0,0 0 0 0,0 0-1 0,0 0 0 16,0 0 0-16,0 0 0 0,0 0-1 0,0 0-1 0,0 0 2 0,0 0-1 15,0 0 1-15,0 0 0 0,0 0-1 0,0 0-1 0,0 0 1 16,0 0-1-16,0 0-3 0,0 0-4 0,0 0-6 0,0 0-7 0,0 0-10 15,0 0-12-15,0 0-15 0,0 0-18 0,0 0-21 0,0 0-22 0,0 0-21 16,0 0-29-16,0 0-32 0,0 0-54 0,0 0-64 0,0 0-86 16,0 0-92-16,0 0-49 0,5 0-27 0,-3 0-3 0</inkml:trace>
  <inkml:trace contextRef="#ctx0" brushRef="#br0" timeOffset="33179.25">20078 3272 40 0,'-2'-7'153'0,"2"1"-26"16,-4-3-14-16,2 3-9 0,-2-3-2 0,-1 1-3 0,5-2-3 0,-6 2 0 15,6-1-2-15,-6 1-2 0,2 0-4 0,2-1-1 0,-2 1-1 16,-3 0-3-16,3-2 0 0,2 1-2 0,-2 1-1 0,0-2-2 0,-2 1-3 15,6 2-2-15,-6-2-2 0,1 1-2 0,3-1-1 0,-2 1-1 0,-2 1-3 16,6 0-2-16,-4 1-3 0,2-1 0 0,-2 2-1 0,2 0 0 16,-2 2-3-16,-1-2-1 0,5 1-1 0,-2 1-1 0,-2 1-1 0,4 1-1 15,-4-1-3-15,4 1-1 0,-2 1-2 0,-2 0-3 0,2 0 0 16,-2 0-3-16,4 0-3 0,0 0-2 0,-4 0-3 0,4 0-2 16,0 0-2-16,-3 0-1 0,3 0 0 0,-4 1-2 0,4-1 0 0,0 0-2 15,0 0 0-15,0 2-1 0,0-2-1 0,0 0-1 0,0 0-1 0,0 0-1 16,0 0 0-16,0 0-1 0,0 0-1 0,0 0-1 0,0 0-2 0,-2 1-1 15,2-1-1-15,0 0-1 0,0 2-1 0,-4-2 0 0,4 2 0 16,0 1 2-16,0-1 0 0,0 1 2 0,-4 1-1 0,4 0 1 0,0 0 2 16,0 3 2-16,-2-2 0 0,2 3 0 0,-4-1 2 0,4 1 0 15,-4 1 0-15,4 0 0 0,-2 2-1 0,2-2-2 0,-5 3 0 0,5-2-2 16,-2 2-1-16,2-2 0 0,-4 0-4 0,4 1 0 0,0-1-1 16,0 2-1-16,-4-2 1 0,4 2 0 0,0-3-2 0,0 2 1 0,-2 0-1 15,2-1 1-15,0 0 0 0,0 2 2 0,-4 0 1 0,4-3 0 0,0 2-1 16,0 0 0-16,0-1 2 0,0 2-1 0,0-2 0 0,0 2-1 15,0-1 0-15,0 1-1 0,-2-2 0 0,2 0 0 0,0 2-2 0,0-2 1 16,-4 0-2-16,4 1-1 0,0 1-1 0,0-1 1 0,0 0-4 16,0 0 2-16,0 1 0 0,0 0-1 0,-4 1 0 0,4-1-1 0,0-1 0 15,0 1-1-15,0 0-1 0,0-1-2 0,0 1 0 0,0 2-1 16,0-2 0-16,0 2 0 0,0-1 1 0,0 1 0 0,0-1 1 0,0 4 1 16,0-2 1-16,0 0-1 0,0-1-1 0,0 3-4 0,0-2-4 15,0 2-3-15,0 0-3 0,0-1-7 0,0 3-6 0,0-1-8 0,0 2-8 16,0-2-9-16,0 2-12 0,0 2-14 0,0-2-16 0,0 2-15 15,4-2-15-15,-4 1-19 0,0 1-18 0,0-1-26 0,4 1-28 16,-2 2-33-16,-2-1-38 0,4-3-73 0,-2 2-87 0,-2-1-38 0,4-1-16 16</inkml:trace>
  <inkml:trace contextRef="#ctx0" brushRef="#br0" timeOffset="35000.74">20016 3560 52 0,'0'-2'233'15,"0"-1"-62"-15,0 2-33 0,0-3-19 0,0 3-6 0,-4-3 2 0,4 1 2 16,0 1 6-16,0 0-1 0,-2-1 1 0,-2 2-4 0,4-1-3 16,-5-1-4-16,3 1-6 0,-2 0-4 0,-2 0-8 0,2-1-5 0,2 1-7 15,-2 1-6-15,-2-1-8 0,1 1-6 0,-1-1-7 0,2 2-6 16,-4-3-9-16,0 1-4 0,1 0-6 0,1-1-5 0,-4 1-6 16,4 0-3-16,-5 1-1 0,1-2-3 0,4 1-1 0,-5 1 2 0,-1-1-1 0,2-2 3 15,-1 2 3-15,1 1 2 0,-2-1 2 0,-3-1 3 0,5 1 0 16,-3 1 0-16,3-2-1 0,-2 1 1 0,1 2-2 0,-3-2-1 0,1 0 2 15,3 2-1-15,0 0 2 0,-1 0-1 0,-1 0-4 0,0 0-2 0,1 2-3 16,1 0-3-16,0-2-1 0,-1 2-2 0,1 1 0 0,2-2-2 16,-1 1-1-16,-1 1-2 0,4-1-2 0,0-1-3 0,1 1-3 0,-1 2-3 15,4-2-1-15,-2-1-1 0,0 1 0 0,4-2 0 0,-6 1-1 16,6 1-1-16,0-2-2 0,0 0 1 0,0 0 0 0,0 0-1 16,0 0 0-16,4 0 0 0,-2 0 1 0,2 0 1 0,-4 0 1 0,6 0 2 15,-2 0 1-15,-2 0 3 0,3 0 0 0,1 0 3 0,0 1 2 0,2 1 1 16,-1-2 1-16,3 2 0 0,-4-2 2 0,4 1-1 0,1 1 1 15,-3-2-1-15,6 4 1 0,-3-4-2 0,1 3-1 0,3-1 0 0,-3-2 0 16,3 3-2-16,-3-3 0 0,4 3 0 0,-1-3 1 0,-3 3 0 0,5-3 0 16,-1 2 1-16,1-2-1 0,-1 2 2 0,1 0 0 0,0-2 0 15,3 1 2-15,-3-1-1 0,-1 0 2 0,7 0-2 0,-4 0 1 0,-1 0-1 16,3 0 0-16,-5-1-1 0,7 1 2 0,-2-2 1 0,-5 0 2 0,5 2 2 16,-2-2 2-16,-3-1-1 0,5 1 1 0,-5 1 2 0,1-2 2 15,-3 1 0-15,-1 2 2 0,1-3 2 0,-5 3-1 0,5-2 1 0,-8 0 0 16,5 2 2-16,-5-2-1 0,0 1 1 0,-2 1 1 0,2-2 2 15,-2 2-1-15,-1 0 2 0,-3 0 0 0,0 0 1 0,0 0 0 0,0 0 0 16,0 0 0-16,0 0 0 0,0 0-1 0,0 0 0 0,0 2-2 16,-7-2-4-16,7 1-2 0,-2 1-2 0,-2-2-5 0,0 2-3 0,2-2-4 15,-2 0-6-15,-2 0-7 0,1 0-8 0,-1 2-9 0,0-2-9 0,-4 0-9 16,4 0-11-16,-5 0-12 0,5 0-18 0,-2 0-18 0,-5 1-22 16,7 1-22-16,-4-2-32 0,-1 2-36 0,1-2-47 0,0 1-53 0,-3 1-74 15,1-2-86-15,-3 1-38 0,-1 1-16 0</inkml:trace>
  <inkml:trace contextRef="#ctx0" brushRef="#br0" timeOffset="37883.43">6292 3612 122 0,'-4'0'146'0,"4"-2"0"0,-2 1 1 16,2 1-2-16,0-2-3 0,0 1-8 0,0-1-11 0,0 2-7 15,0-2-8-15,0 2-6 0,0 0-7 0,0-2-6 0,0 2-8 16,0-3-6-16,0 3-5 0,0 0-5 0,0 0-3 0,0 0-2 0,0 0 0 15,0 0-1-15,0 0 1 0,0 0-1 0,0 0 0 0,0 0-1 0,0 0 1 16,0 0-2-16,0 0 0 0,0 0-2 0,0 0-2 0,0 0-4 0,0 0-3 16,0 0-2-16,0 0-3 0,0 0-4 0,0 0-5 0,0 0-2 15,0 0-6-15,0 0-2 0,0 0-5 0,0 0-3 0,0 0-4 0,0 0-2 16,0 0-2-16,2 0-3 0,-2 0-1 0,4 0 1 0,-4 0-1 16,4 0 2-16,-1 0 4 0,-3 0 2 0,4 0 4 0,2 0 3 0,-2 0 3 15,2 0 4-15,0 0 3 0,1 0 2 0,-3 0 4 0,6 0 1 16,0-2 4-16,-3 2 0 0,5 0 0 0,-4 0 1 0,1-2 0 0,5 1-1 15,-4 1-1-15,3 0-1 0,-3-2-1 0,2 2 0 0,3-1 0 0,-3 1-2 16,3 0 2-16,-3 0 0 0,5 0 0 0,-3 0 0 0,3-2 0 16,-5 2 0-16,9-2-2 0,-5 2 1 0,1 0-1 0,-1-1-1 0,5 1 1 15,-2-2-1-15,1 0-1 0,1 2-1 0,2-2 1 0,0 1-2 16,3 1-1-16,-1-2-1 0,-2 1-1 0,6-1-1 0,-2-1-3 16,0 1 0-16,0 0-2 0,-1 1-2 0,3-3-2 0,2 1-3 0,-4 0 0 15,6-1-3-15,-2 1-2 0,-2 0-3 0,2-3-1 0,2 3-3 0,0-2-1 16,-4 0 1-16,9 2 2 0,-5-2 3 0,0 0 2 0,4-2 2 0,-4 2 2 15,4 0 2-15,2-1 1 0,-1-1 3 0,1 2 2 0,2-1 1 16,-1-2 1-16,-3 2 3 0,6-1 2 0,-4 0-1 0,5 1-3 16,-1-1-3-16,1 2-3 0,-5-1-2 0,4-1-1 0,1 2-3 0,-3 0-2 0,-2 0-1 15,5-2-2-15,-5 2-2 0,-2 0 0 0,3 1-3 0,-3-4 0 16,0 3-2-16,2 1-2 0,-2 1 0 0,-3-3-1 0,3 3 0 0,0-2 3 16,-2 2 2-16,-2-2 3 0,2 1 0 0,0 1 3 0,-1 1 1 0,-3-1 1 15,2 1 1-15,0 1 2 0,0-3 3 0,0 3 3 0,-2 1 1 16,2-2 3-16,0 0 0 0,0 2-1 0,0-2-1 0,2 2-2 0,0 0-1 15,-4 0-1-15,2 0-1 0,5 0-2 0,-3 0-2 0,0 0 0 16,0 2-2-16,-2-2-2 0,4 2-1 0,-4 0-1 0,5-2-2 0,-1 1-1 16,-4-1-1-16,4 2-2 0,-2 0 0 0,3-2-1 0,1 1-3 0,-2 1 0 15,2 0 0-15,3-1 4 0,-3 1 2 0,4-1 1 0,-1 1 2 16,-1 0 1-16,2 0 3 0,5 0 1 0,-5 1 1 0,5-2 2 0,-3 1 0 16,5 1 3-16,2-1 2 0,-1 1 1 0,-1 1-2 0,4-1-2 0,-5-1-3 15,5 2-2-15,4 1-3 0,-6-1-4 0,1 1-3 0,5 0-4 16,-4-2-1-16,2 2-1 0,0 2 1 0,-3-2 1 0,5 0 0 15,-2 0 2-15,0 0 1 0,-2 0 0 0,6 2 4 0,-3-2 0 0,-1 1 2 16,4-1 2-16,0 0 2 0,-4 0 2 0,6 2 0 0,0-2 0 0,-2-1-2 16,0 0-3-16,0 1-3 0,0-2-4 0,0 3-3 0,0-3-3 0,-2 2-1 15,-3-2 0-15,5 2 1 0,-6-1 2 0,6 1 0 0,-4-2 1 16,2 3 3-16,-3-2 1 0,-1 1 2 0,6 1 1 0,-4 0 3 0,2-1 1 16,-2 0 3-16,4 1 2 0,-2-1-1 0,1 0-1 0,-3 0-3 15,2 0-3-15,-2 0-2 0,0 2-3 0,-2-2-3 0,-1 0-1 0,1 0-5 16,2 0-1-16,-7 1 0 0,5 0 0 0,-4-1 3 0,-3 1 2 0,3-1 0 15,0 0 3-15,1 0 2 0,1 0 3 0,-5-2 2 0,3 3 1 0,0-3 3 16,-1 2 1-16,3-2 2 0,-2 2 2 0,-1-1-1 0,5 2-2 16,-4-3-2-16,-1 3-1 0,1-1-4 0,-3 0-3 0,1-1-4 0,-3 2-2 15,3-1-2-15,-5 1 1 0,1-1-1 0,-1 1 0 0,-4-2 0 16,5 1-1-16,-5 0-1 0,2 1 4 0,-1-3 0 0,-1 1 2 0,-2 1 3 16,2-1 3-16,3 1 4 0,-3-2 4 0,0 0 1 0,5 1-1 15,-7-1 1-15,6 1 1 0,-5-1 2 0,5 0 0 0,-4-1 2 0,5 1-1 16,-1-1 0-16,-4 0-2 0,5-1-2 0,-1 3-1 0,1-4-2 15,-1 1-2-15,0 1-2 0,1-2-1 0,-3 2-2 0,-2-1-1 16,1-1-2-16,1 2-3 0,-2-2-1 0,1 1-1 0,-3 1-2 0,0-2 0 16,-4 2 0-16,6 0 1 0,-6-2 1 0,3 1 3 0,-1-1 1 15,-2 2 2-15,2 0 1 0,0-1 2 0,-4 1 2 0,2 1 3 0,0-1 2 16,0-1 1-16,0 1 2 0,0 2 1 0,3-4 2 0,-1 3-1 16,-2-3 0-16,2 2-2 0,0-1-1 0,-2-1 0 0,2 2-2 15,0-2-1-15,-1 1-1 0,3 1-2 0,-4-2-1 0,0 0 1 0,2 0-2 16,-2 0-2-16,-4 0-1 0,4 0-1 0,-2 0-1 0,-2 0 0 15,-2 0-1-15,6 0-2 0,-6 0 0 0,0 0 0 0,4 0-1 0,-2 0-1 16,-2 0-1-16,-1 0-1 0,3 0 0 0,-2 0-2 0,0 0 2 16,0 0 2-16,4 0 2 0,-8 0 1 0,4 0 2 0,2 0 2 0,-5 0 1 15,3 0 2-15,-2 0 1 0,0 0 3 0,-2-2 2 0,3 1 0 16,-3 1 2-16,2-2 0 0,0 2 1 0,0-1-1 0,-3-1-1 16,1 2-1-16,2-1 0 0,-2-1-1 0,-1 2 0 0,5-2-2 0,-4 0 0 15,2 2-2-15,-3-2 0 0,1 1 0 0,0 1-1 0,4-2-1 16,-6 2-2-16,1 0-4 0,-1-1-2 0,2 1-4 0,-7-2-1 15,5 2 0-15,-5 0-1 0,-1 0 0 0,-3-2-1 0,1 1 1 0,-3 1-1 16,0 0 2-16,-3 0-2 0,3-2 1 0,-4 2 1 0,2 0 1 0,-1-2 4 16,-5 2 2-16,6 0 1 0,-6 0-1 0,2 0 1 0,0 0 0 15,-2 0 0-15,5 0-1 0,-7 0 0 0,4-1-1 0,-4 1 0 16,0 0 1-16,4 0-1 0,-4 0 0 0,2 0 2 0,-2 0-2 0,0 0 2 16,0 0-2-16,0 0 1 0,0 0 0 0,0 0 1 0,0 0-1 15,0 0 1-15,0 0 0 0,0 0 1 0,4 0-1 0,-4-2 2 16,0 2 0-16,0 0 0 0,0 0-1 0,0 0 1 0,0 0 0 0,0 0-1 15,0 0-2-15,0 0-2 0,2 0-2 0,-2 0-2 0,0 0-1 16,0 0-4-16,0 0-2 0,0 0-1 0,0 0-3 0,0 0 0 0,0 0-3 16,0 0-1-16,0 0-1 0,0 0 1 0,0 0 1 0,0 0 0 15,0 0 1-15,0 0 2 0,0 0-1 0,0 0 3 0,0 0 1 0,0 0 1 16,0 0 1-16,0 0 0 0,0 0 1 0,0 0 2 0,0 0-1 16,0 0-1-16,0 0 2 0,0 0-1 0,0 0 0 0,0 0 2 15,0 0-1-15,0 0 2 0,0 0 0 0,0 0-1 0,0 0 2 0,0 0-1 16,0 0-1-16,0 0 1 0,0 0 0 0,0 0-2 0,0 0 1 15,0 0-2-15,0 0-1 0,0 0 0 0,0 0 0 0,0 0-1 0,0 0 0 16,0 0-1-16,0 0 0 0,0 0 1 0,0 0 0 0,0 0 0 16,0 0 0-16,0 0 0 0,0 0 1 0,0 0 0 0,0 0 0 15,0 0 0-15,0 0-1 0,0 0 1 0,0 0-1 0,0 0 0 0,0 0 0 16,0 0 0-16,0 0 0 0,0 0-1 0,0 0 1 0,0 0 0 16,0 0 2-16,0 0-1 0,0 0 0 0,0 0 0 0,0 0 1 0,0 0-1 15,0 0 0-15,0-2 0 0,0 2 1 0,0-2-1 0,0 2 0 16,4-1 0-16,-4 1 1 0,0 0-1 0,0 0 0 0,0-2 0 15,0 2 0-15,4-1 0 0,-4 1 0 0,0-2 0 0,0 2 1 0,2 0 0 16,-2 0 1-16,0-2 1 0,0 2-1 0,0 0 2 0,0 0-1 0,0 0-1 16,0-1 2-16,0 1-1 0,0 0 2 0,5-2 0 0,-5 2 0 15,0 0-1-15,4 0-1 0,-2-2-1 0,4 2 1 0,4-1-2 16,-4 1 1-16,5-4-2 0,3 2 1 0,-1-1-1 0,3 0-2 0,5 0 0 16,-5-3-1-16,5 1-1 0,-2 2 0 0,1-3 1 0,3 2 2 0,-6-1 1 15,3 2 0-15,-3-2 2 0,4 2 0 0,-3-3 1 0,-3 3 1 16,1-2 2-16,1 2 1 0,-1-2 1 0,1 0 1 0,-1 3 1 0,-1-1 0 15,-3 0 1-15,3 0-1 0,-3 1 2 0,0 0-2 0,-1 0 1 16,3 0 0-16,-3 1-1 0,-3 1-1 0,2-2 1 0,0 1-1 0,-3 1 0 16,3 0-1-16,-4 0 0 0,5 0 1 0,-5 0-2 0,-2 0 1 0,2 0-1 15,0 0 0-15,3 0 1 0,-3 0 0 0,-2 0 0 0,2 0 0 16,-4 0 0-16,6-2 0 0,-5 2 2 0,3-2 0 0,-2 2 0 0,2-1 2 16,2 1-2-16,-6-2 2 0,5 2-2 0,1-2 2 0,-2 1-1 15,0 1 1-15,0-2 0 0,1 0 2 0,-3 2 0 0,2-2 0 0,4 1-3 16,-3 1-3-16,1-2-3 0,0 2-4 0,0-1-4 0,-1-1-4 15,3 2-6-15,0-2-1 0,-2 1-3 0,3 1 0 0,-1-2-2 0,0 0 0 16,3 2 1-16,-3-1 0 0,1 1 4 0,-1-2 2 0,2 0 3 16,3 2 4-16,-3-2 4 0,-1 1 6 0,5 1 2 0,-1-2 2 0,-3 1 2 15,0 1 1-15,3 0-3 0,-3 0-3 0,5 0-3 0,-3 0-4 0,3 0-4 16,-5-2-1-16,5 2-4 0,-3 0-2 0,-1-2-4 0,3 2-2 16,-1 0-5-16,-3-1 1 0,4 1-2 0,-1 0-3 0,-3 0 2 0,5 0 4 15,-3 0 2-15,-1-2 3 0,3 2 1 0,-1-2 3 0,1 2 2 0,-3-2 3 16,3 2 1-16,1 0 4 0,-1-1 3 0,-1 1 0 0,1-2 3 15,1 2 1-15,-5 0 4 0,7-2-1 0,-7 1 0 0,5 1 0 0,-1 0 1 16,-1-2 0-16,-3 1 1 0,5 1 0 0,-3-2 0 0,-1 2 2 0,3-2-1 16,1 1 1-16,-3 1-2 0,-1-2 0 0,3 0-2 0,-6 2-2 15,7 0-1-15,-5-2 1 0,3 2 0 0,-3-1 0 0,3 1-1 0,-3 0 0 16,-2 0 0-16,1-2 1 0,1 2 0 0,-1 0-3 0,-5-2-3 16,4 2-2-16,0-1-7 0,-3 1-6 0,1 0-13 0,-2-2-12 0,-4 1-20 15,6 1-21-15,-5-2-20 0,3 1-18 0,-2 1-23 0,0-2-27 16,-2 0-33-16,2 2-40 0</inkml:trace>
  <inkml:trace contextRef="#ctx0" brushRef="#br0" timeOffset="39355.71">14612 1707 36 0,'0'0'174'0,"0"0"-35"15,0 1-19-15,0 1-10 0,0-2-2 0,-4 2-1 0,4-1-3 0,0-1-5 16,0 0-5-16,0 0-9 0,0 0-6 0,0 2-9 0,0-2-8 15,0 0-8-15,0 0-7 0,0 0-4 0,0 0-4 0,0 2-3 0,4-2-2 16,-4 2-2-16,0-1 0 0,5-1-1 0,-3 2 0 0,4 0 0 0,-2-2 2 16,0 1 2-16,-2 1 4 0,4-1 3 0,5 1 3 0,-5 0 1 15,4 1 1-15,5-1 0 0,-3 0 1 0,3-1-1 0,1 3-1 0,3-3 0 16,-3 1 0-16,5 1-1 0,2-1-3 0,4 0-4 0,-3-1-4 0,3 3-3 16,2-3 1-16,2 1-1 0,-2-2 3 0,4 2 1 0,0-2 0 15,5 1 2-15,-1 1 1 0,0-2 3 0,2 0-1 0,0 0 3 16,3 0 0-16,1 0 1 0,3 0 1 0,-3 0-3 0,5 0-1 0,-3 0-5 0,5-2-3 15,1 1-5-15,1 1-4 0,-4-2-3 0,5 2-6 0,-3-2-3 16,0 1-6-16,-1 1-3 0,5-2-7 0,-4 0 0 0,1 2-2 16,1-3 2-16,-5 3-1 0,7-2 3 0,-4 2 2 0,4-2 1 0,-5 1 2 15,5 1 2-15,-4-2 1 0,5 1 1 0,-5 1 2 0,4-2 3 0,-1 0 0 16,1 2-1-16,2-1-1 0,-2 1-2 0,0-2-1 0,-5 0-4 16,5 2-1-16,-5-2-5 0,5 1-1 0,-4 1-3 0,-1-2-2 0,1 2 0 15,2 0 0-15,-3 0 1 0,-3 0 1 0,5 0 3 0,-5 0 1 0,4 0 1 16,-3 0 4-16,-1 2 0 0,1-2 2 0,3 1 2 0,-3 1 3 15,-1-2 1-15,1 2 2 0,-3 0 1 0,5-1-2 0,-5-1-2 16,5 4 0-16,-5-4-2 0,3 1-2 0,-1 1 0 0,-3-2-3 0,1 1-1 16,-1 1-1-16,-2-2-2 0,-1 2-1 0,-1-2-2 0,-2 2 0 0,0-1-1 15,-4-1-2-15,0 2 0 0,5-2-1 0,-9 0-1 0,4 0 0 0,-2 0 0 16,-2 0 1-16,2 2 1 0,-4-2 1 0,1 0 2 0,-1 1 0 16,0 1 2-16,0-2 2 0,-4 2 3 0,4-2 0 0,-2 1 3 0,-3 1 0 15,1-2 2-15,0 1 1 0,-3 1 0 0,3-2 0 0,-2 2-1 16,-5-2 0-16,5 2 0 0,-4-1 0 0,-1-1-1 0,1 2 0 0,-5-2-1 15,2 2-1-15,-1-2-1 0,-3 0 1 0,5 0-1 0,-7 0-1 0,2 1 2 16,1-1-1-16,-5 0-1 0,4 0 1 0,-4 0-1 0,3 0 0 16,-3 0 0-16,0 0 2 0,0 0-2 0,3 0 1 0,-7 0 1 0,4 0-2 15,-2 0 1-15,2 0 0 0,0 0-1 0,-2 0 0 0,1 0 0 16,-3 0 0-16,2-1-1 0,-4 1-1 0,6 0 0 0,-6-2-1 0,6 0-1 16,-6 2 1-16,4-1 0 0,0-1-1 0,-1 2 0 0,3-2-1 15,-2 2 1-15,0-2 0 0,-2 1 0 0,2 1-2 0,2-2 1 0,-1 1 0 16,-3 1-1-16,2-2 2 0,2 2-1 0,0-2 0 0,-2 1 1 15,0 1 0-15,-2-2 0 0,5 0 0 0,-3 2 1 0,0-1 0 0,-2-1 1 16,2 2 0-16,-4 0 1 0,4 0 0 0,-2 0 1 0,-2 0-1 0,0 0 1 16,0 0-1-16,0 0 0 0,0 0 0 0,0 0 0 0,0 0-1 15,0 0 0-15,0 0 0 0,0 0 2 0,0 0-2 0,0 0 1 0,0 0 0 16,0 0 0-16,0 0-1 0,0 0 0 0,0 0 0 0,0 0 1 16,0 0 0-16,0 0 0 0,0 0-1 0,0 0 1 0,0 0-1 0,0 0-1 0,0 0 0 15,0 0 0-15,0 2 0 0,-2-1-1 0,-2-1-1 0,4 0 2 16,-4 2 0-16,4 0-1 0,-2-2 0 0,-2 1-1 0,4 1 0 15,-4-2 0-15,4 2-1 0,-2-2 0 0,-3 3-1 0,5-2 2 0,-2 3-2 16,-2-1 1-16,0 4 1 0,2-1-1 0,-2 3 1 0,-2 1 1 16,2 0 0-16,-3 3 1 0,3 0 4 0,-2 3-1 0,4 0 2 0,-6 1 2 15,2 1 1-15,-1 3 2 0,1 0 1 0,0 1 0 0,-2 1 0 0,1 0 0 16,3 2 0-16,-2 2-1 0,0-2-1 0,2 3-1 0,-2 2-3 16,-1 0 0-16,3 2-4 0,-2-1 1 0,4 3 1 0,-2 0 2 0,-2 0 0 15,2 3 1-15,-1-2 1 0,5 3 2 0,-2 0 1 0,-2 1 1 0,4 1 2 16,0-2 0-16,0 4 3 0,0 0 1 0,0-1 2 0,0 1-2 15,4 1-5-15,-2 0-5 0,-2 1-5 0,5-1-5 0,-5 0-5 0,4 1-6 16,-2-2-4-16,2-1-4 0,0 1-4 0,-2-2-5 0,2 0-8 16,-2-2-3-16,2-1-7 0,1 0-3 0,-3-2-4 0,2 0-4 0,-2-2-4 15,2-1-6-15,-4-3-7 0,4 2-6 0,-2-1-7 0,2-2-10 16,-2 0-11-16,-2-1-10 0,0-2-12 0,0 2-20 0,4-2-25 0,-4-2-37 16,0 2-44-16,0-2-70 0,-4 1-84 0,4-3-38 0</inkml:trace>
  <inkml:trace contextRef="#ctx0" brushRef="#br0" timeOffset="41134.3">15555 2014 64 0,'0'-2'433'0,"0"-1"-6"0,0 3-90 0,0-2-136 0,-2 0-66 16,-2 2-30-16,4 0-14 0,-4 0-6 0,4 0-4 0,-2 0-1 0,-2 0-4 15,4 0-7-15,-3 0-5 0,3 2-6 0,-4-2-9 0,4 0-6 0,0 0-9 16,0 0-7-16,0 0-7 0,0 0-6 0,0 0-5 0,0 0-4 16,0 2 1-16,0-1-1 0,0 1 2 0,0 1 2 0,0 0 1 0,0 1 0 15,0 3 2-15,0-1 1 0,0 3 3 0,0 2 3 0,0 1 2 16,0 1 5-16,0 4 1 0,0 1 4 0,0 2-1 0,0 2 2 0,0 3-3 16,0 1-3-16,4 1 0 0,-4 3 1 0,3 2 0 0,-3 3-2 0,0 0 0 15,0 1-1-15,0 3-3 0,0 1-1 0,0 0 2 0,0 2 0 16,0 1 3-16,0 2 0 0,-3-2 1 0,3 6 1 0,-4-1-1 0,4-1-4 15,0 2-2-15,-4 0-2 0,4 3-2 0,-2-3-2 0,-2 2-3 16,4-3-3-16,-2 2-4 0,-2-2-4 0,0-1-3 0,4 1-4 0,-2-2-2 16,-3-2-2-16,5 1 0 0,-4-1 2 0,2-1 2 0,2-3 1 15,-4 0 3-15,4-2 1 0,-2 1 0 0,2-4 5 0,-4 0 0 0,4 0 3 16,0-2 2-16,0-1 1 0,0-3 2 0,0 0 2 0,4-1 1 16,-4-1-3-16,2-2-2 0,-2-2-3 0,0 1-3 0,0-4-3 15,4 0-3-15,-4-2-3 0,0 0-2 0,0-3-2 0,0 0-2 0,2-1-2 16,-2-3-2-16,0-1-2 0,0 0-2 0,0-1-1 0,4-1-1 15,-4-3 1-15,0 0 0 0,0 0 0 0,0-2 1 0,0-1 1 0,0 1 1 16,0-3 0-16,0 2-1 0,0-2 0 0,0 0 0 0,0 0-2 16,0 0 0-16,0 0-1 0,0 0-2 0,0 0-1 0,0 0-1 0,0 0 0 15,0 0 1-15,5 0-1 0,-3 0 0 0,-2-2 1 0,0 2 0 16,0 0 2-16,0-2 1 0,0 2 2 0,0 0 2 0,4-1 2 0,-4 1 3 16,0 0 0-16,0 0 3 0,0 0 2 0,0 0 2 0,0 0 0 15,0 0 2-15,0-2-1 0,0 2 2 0,0-3-1 0,0 1 2 16,0 1 1-16,0-1 0 0,-4 2 0 0,4-3 1 0,0 3-1 0,0-4-1 15,0 4-1-15,0-3 1 0,0 3 0 0,-2-2-1 16,2 1 0-16,0-1 0 0,0 2-1 0,0 0 0 0,0 0-1 0,0 0 0 16,0 0-2-16,0-2 0 0,2 1 0 0,-2 1 2 0,0-2 1 0,4 0 1 15,2 2 1-15,-2-1 3 0,-2 1 1 0,9-2 1 0,-5 2 2 16,4-2 2-16,5 2 1 0,-3 0 1 0,4 0 2 0,5 0 0 16,0 0 0-16,2 0 2 0,3 0-2 0,3 0 0 0,2 0-1 0,2 0-1 15,7 0-2-15,-3 0-1 0,6 0-4 0,1 0-1 0,3 0 0 16,5 0 0-16,0 2 2 0,3 0 0 0,1-2 1 0,4 1 2 0,0 1 1 15,4 0 1-15,2 1-2 0,-2-3 1 0,7 2 0 0,-5-1 0 0,4-1-1 16,3 2 0-16,-3-2-3 0,0 0-4 0,-4 0-3 0,5 0-4 16,-5 0-1-16,2 0-1 0,-6 0-1 0,2 0 0 0,0 0 2 15,-2 0 0-15,-2 0 3 0,0 0 0 0,-6 1 2 0,6 1 1 0,-7-2 2 16,1 4 2-16,-4-2 0 0,-1-1 1 0,1 1-4 0,-2 1 0 16,-3 0-1-16,-2-1-3 0,1 1-1 0,-3 1 0 0,-6-1-2 0,3 0-2 15,-5 0 1-15,0-1-1 0,-2 1-1 0,-4 1-1 0,2-2 0 16,-5-1-2-16,-1 1-1 0,0 0 0 0,-3-1-2 0,3-1-2 15,-6 0 2-15,3 0-1 0,-7-1 0 0,3-1 0 0,-1 0 0 0,-3 1 1 16,5-1 1-16,-7-2 2 0,0 1 3 0,1 0 2 0,-1 0 3 16,-4 0 3-16,1-1 1 0,3-1 2 0,-4 1 1 0,-2 0 1 15,2 1 1-15,1-3-1 0,-3 3 0 0,2-2 0 0,-2 2-1 0,-2-2-1 16,2 1-1-16,2-2-2 0,-1 1 1 0,1 0-2 0,0-2 0 16,-2 0-2-16,2 1-1 0,1-3 0 0,1 3 0 0,-2-3-1 0,0 1 1 15,0-2 2-15,5 2-1 0,-5-3 2 0,2 3 2 0,-2-2 2 16,1 0 2-16,3 0 0 0,-4 2 0 0,0-2 2 0,-2 0-1 0,3 0 0 15,-1 0 0-15,2 1-1 0,0 0 1 0,-3-2-1 0,1 2 0 16,-2 0-1-16,2-1-2 0,0 2-2 0,-2 0 1 0,7-2-2 0,-5 1 2 16,0 1 0-16,0-1-1 0,-2 1 1 0,3 0 1 0,1 0-1 15,0-1 1-15,-4 2 0 0,7 0 0 0,-5-2-1 0,4 1 2 16,-4-1 1-16,5 1 0 0,-5 0 1 0,4-1 0 0,-3 1 1 0,3-1 0 16,0 3 1-16,-4-3 1 0,5 1 0 0,-5 2 1 0,4-3 0 15,1 3 1-15,-5-3 1 0,0 2 2 0,2 1 0 0,-2-3 1 0,1 3 0 16,-1-2 0-16,0 1 1 0,-2-1 2 0,2-1 0 0,-1 3-1 0,-3-3 2 15,2 2-1-15,0-1 2 0,-2 0 1 0,2 0 0 0,-4-1-1 16,0 1 2-16,4-2 0 0,-4 0 0 0,0-2 0 0,0 2 0 16,0 0 0-16,0-1 1 0,-4-1 2 0,4-1 2 0,0-2 2 0,-4 1 2 0,4-1 1 15,-2 0 1-15,-2-1 1 0,4-1 0 0,-4-1 1 0,2-2 0 16,-3 0 0-16,5-2 0 0,-6-3-2 0,6 2-2 0,-4-2-4 16,-2-4-2-16,4 1-3 0,-2-2-3 0,0-2-5 0,-3 1-4 0,7-3-2 15,-6 1-4-15,2-2-4 0,4 0-1 0,-6-2-3 0,2 1-2 0,4-1-2 16,-7-2-1-16,5 1 0 0,-2 0 0 0,0-1 2 0,2-1 0 0,-2 1 3 15,2 0 2-15,-2-1 0 0,0 2 1 0,2 0 2 0,-3-1 0 16,3 1 2-16,-2 0 0 0,0 1 2 0,2 0 1 0,-2 0 1 16,0 2 0-16,4 3-2 0,-6-2-1 0,6 2-1 0,-7-1-1 0,7 3-1 0,-4 0 0 15,2 0 0-15,-2 3 0 0,2 0-2 0,-2 1 1 16,0 3-1-16,4-1-1 0,-2 1-1 0,-3 1 2 0,5 4-1 0,-4-1 0 0,2 3 0 16,2-1 1-16,-4 2 0 0,4 2 2 0,-2 1-2 0,-2 2 1 15,4 0 3-15,0 2 0 0,-4-1 2 0,4 3 1 0,-2 0 1 0,-2 0 1 16,4 1-2-16,0 2 0 0,-2 0 0 0,-3 0-2 0,5 1-1 15,-4 2-2-15,4-2-1 0,-6 0-1 0,6 2-2 0,0 0-1 0,0 0-1 16,0 0-2-16,-2 0-1 0,-2 0 0 0,4 0-1 0,0 0 0 16,0 0-1-16,0 0 1 0,0 0 2 0,0 0 1 0,-4 0 1 0,4 0 1 15,0 0-1-15,-2 2-2 0,-3-2-1 0,5 2-4 0,-4-2-4 0,2 2-4 16,-2-2-3-16,-2 1-4 0,2 1-3 0,-2-1-3 0,-1 1-6 16,1-1-6-16,-4 3-9 0,4-1-7 0,-3 1-10 0,-3-1-8 0,2 0-9 15,-3 2-11-15,-3 0-8 0,1 0-13 0,-1 2-13 0,-5-2-17 16,2 2-21-16,-5-1-26 0,1 1-27 0,0 0-54 0</inkml:trace>
  <inkml:trace contextRef="#ctx0" brushRef="#br0" timeOffset="51879.67">15218 13952 114 0,'0'0'148'0,"4"1"-20"16,-4 1-9-16,0-2-5 0,0 0-2 0,0 0 1 0,0 0-5 0,0 0-7 16,0 2-10-16,0-2-9 0,0 0-6 0,0 0-5 0,0 0-4 15,0 0-2-15,0 0-3 0,0 0-2 0,0 0-2 0,0 0 0 0,0 0-2 16,0 0-1-16,0 0 0 0,0 0 0 0,0 0 2 0,4 0-1 15,-4 0-2-15,0 0-2 0,0 2-3 0,0-2-3 0,0 2-3 16,0-1-4-16,0 1-2 0,0 1-1 0,0-2-2 0,0 3-1 0,2-1-2 16,-2 3-1-16,0-2-2 0,0 3 1 0,5 0 1 0,-5 1 2 0,0 2 2 15,2 0 2-15,2 2 2 0,-4 1 2 0,6 0 2 0,-2 2 2 16,-4 2 2-16,6 0 2 0,-6-1 3 0,7 4 2 0,-7-1 0 16,4 2 1-16,0 1 1 0,-2 0 0 0,4 1-1 0,-6 2 0 0,4-2-2 15,2 4-1-15,-6-1-1 0,5 2-3 0,1-2-1 0,-6 4-2 16,6 0-2-16,-2 0-3 0,0 0-2 0,-2 2-2 0,4-1-2 0,-1 1-2 15,-1 0-3-15,2 1-1 0,-4-2-2 0,2 1-2 0,2 2-4 16,-1-5-1-16,-1 3-2 0,-2-2-3 0,4-1-2 0,-2 1-2 16,2-2-2-16,-2-2-2 0,3 3-3 0,-3-3-3 0,-2 1-2 0,4 0-1 15,-2-1 1-15,2 2 0 0,-2-2 4 0,3-1 2 0,-1 2 0 16,-2 1 2-16,0-1 1 0,-2-2 2 0,4 3 1 0,-1-1 2 0,-1-3 2 16,-2 5 1-16,2-1 2 0,0-1 1 0,-2 0 0 0,2-1-2 15,-2 1-3-15,-2 0-1 0,4-1-1 0,-4 1-2 0,0-1-2 0,5 1-2 16,-5 0-1-16,0-2-5 0,0 0 0 0,0 2-1 0,0-3-3 0,0 2-2 15,0-1-1-15,0-2-1 0,0 0-2 0,0 2-2 0,0-3-1 16,0 0-1-16,0-1-1 0,0 1-1 0,0-2-1 0,0 0-1 0,0-2-3 16,0 1-3-16,0-1-1 0,0-1-2 0,0 0-3 0,0 1-1 0,0-2-3 15,0-1-3-15,0 0-1 0,0 0-5 0,0-1-2 0,0-1-5 16,0 0-3-16,0-1-5 0,0-1-5 0,0 0-4 0,0-2-7 16,0 2-11-16,0-3-11 0,0 0-13 0,0 1-20 0,2-3-20 0,-2-1-34 15,0 2-37-15,0-4-63 0,4 0-79 0,-4 1-60 0,2-2-52 0,-2-2-23 16</inkml:trace>
  <inkml:trace contextRef="#ctx0" brushRef="#br0" timeOffset="52897.76">19402 14372 9 0,'-6'0'437'0,"0"1"1"0,-3 3-86 0,3-1-129 0,0 3-65 16,0-2-29-16,0 3-17 0,-3 0-6 0,7 1-3 0,-4 0-1 0,2 2-3 15,-2 4-3-15,-3-3-5 0,7 3-6 0,-2 2-9 0,2 1-6 16,-2 3-7-16,0 2-6 0,4 1-5 0,0 2-3 0,0 3-4 0,0 2-3 16,0 2-1-16,0 3-4 0,4 3-4 0,0 1-4 0,-2 2-6 15,4 4-3-15,-1 0-1 0,1 2 0 0,-2 2 0 0,6 0-1 0,-4 4 1 16,1 1 0-16,3-1 0 0,0 6 0 0,-4-3-1 0,5 1-1 16,-1 1-3-16,0 3-4 0,3 0-4 0,-3-1-9 0,1 1-11 0,-5-1-17 15,6-1-19-15,-2 1-22 0,-3-4-27 0,3-1-32 0,-6-1-47 16,6-4-52-16,-3-2-94 0,-1-3-112 0,0-1-59 0,-2-4-31 15,2-2-14-15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D658-5DF8-436E-B165-76DBFCE1E60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7991-2F28-4E7A-8F80-88797FD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3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57991-2F28-4E7A-8F80-88797FD03A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8.png"/><Relationship Id="rId42" Type="http://schemas.openxmlformats.org/officeDocument/2006/relationships/customXml" Target="../ink/ink38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2.png"/><Relationship Id="rId16" Type="http://schemas.openxmlformats.org/officeDocument/2006/relationships/customXml" Target="../ink/ink25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7.png"/><Relationship Id="rId102" Type="http://schemas.openxmlformats.org/officeDocument/2006/relationships/customXml" Target="../ink/ink68.xml"/><Relationship Id="rId5" Type="http://schemas.openxmlformats.org/officeDocument/2006/relationships/image" Target="../media/image20.png"/><Relationship Id="rId90" Type="http://schemas.openxmlformats.org/officeDocument/2006/relationships/customXml" Target="../ink/ink62.xml"/><Relationship Id="rId95" Type="http://schemas.openxmlformats.org/officeDocument/2006/relationships/image" Target="../media/image65.png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52.png"/><Relationship Id="rId80" Type="http://schemas.openxmlformats.org/officeDocument/2006/relationships/customXml" Target="../ink/ink57.xml"/><Relationship Id="rId85" Type="http://schemas.openxmlformats.org/officeDocument/2006/relationships/image" Target="../media/image60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20" Type="http://schemas.openxmlformats.org/officeDocument/2006/relationships/customXml" Target="../ink/ink27.xml"/><Relationship Id="rId41" Type="http://schemas.openxmlformats.org/officeDocument/2006/relationships/image" Target="../media/image38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61.xml"/><Relationship Id="rId91" Type="http://schemas.openxmlformats.org/officeDocument/2006/relationships/image" Target="../media/image63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6" Type="http://schemas.openxmlformats.org/officeDocument/2006/relationships/customXml" Target="../ink/ink70.xml"/><Relationship Id="rId10" Type="http://schemas.openxmlformats.org/officeDocument/2006/relationships/customXml" Target="../ink/ink22.xml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6.xml"/><Relationship Id="rId81" Type="http://schemas.openxmlformats.org/officeDocument/2006/relationships/image" Target="../media/image58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39" Type="http://schemas.openxmlformats.org/officeDocument/2006/relationships/image" Target="../media/image37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5.png"/><Relationship Id="rId76" Type="http://schemas.openxmlformats.org/officeDocument/2006/relationships/customXml" Target="../ink/ink55.xml"/><Relationship Id="rId97" Type="http://schemas.openxmlformats.org/officeDocument/2006/relationships/image" Target="../media/image66.png"/><Relationship Id="rId104" Type="http://schemas.openxmlformats.org/officeDocument/2006/relationships/customXml" Target="../ink/ink69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2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66" Type="http://schemas.openxmlformats.org/officeDocument/2006/relationships/customXml" Target="../ink/ink50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8.xml"/><Relationship Id="rId19" Type="http://schemas.openxmlformats.org/officeDocument/2006/relationships/image" Target="../media/image27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56" Type="http://schemas.openxmlformats.org/officeDocument/2006/relationships/customXml" Target="../ink/ink45.xml"/><Relationship Id="rId77" Type="http://schemas.openxmlformats.org/officeDocument/2006/relationships/image" Target="../media/image56.png"/><Relationship Id="rId100" Type="http://schemas.openxmlformats.org/officeDocument/2006/relationships/customXml" Target="../ink/ink67.xml"/><Relationship Id="rId105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43.png"/><Relationship Id="rId72" Type="http://schemas.openxmlformats.org/officeDocument/2006/relationships/customXml" Target="../ink/ink53.xml"/><Relationship Id="rId93" Type="http://schemas.openxmlformats.org/officeDocument/2006/relationships/image" Target="../media/image64.png"/><Relationship Id="rId98" Type="http://schemas.openxmlformats.org/officeDocument/2006/relationships/customXml" Target="../ink/ink66.xml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40.xml"/><Relationship Id="rId6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EA7-2BE9-49A6-ABD8-D4383ABF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8746-B0D0-4DE4-81DD-5B0EEFF5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14:cNvPr>
              <p14:cNvContentPartPr/>
              <p14:nvPr/>
            </p14:nvContentPartPr>
            <p14:xfrm>
              <a:off x="876600" y="1071720"/>
              <a:ext cx="5270400" cy="379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240" y="1062360"/>
                <a:ext cx="5289120" cy="38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14:cNvPr>
              <p14:cNvContentPartPr/>
              <p14:nvPr/>
            </p14:nvContentPartPr>
            <p14:xfrm>
              <a:off x="1631880" y="2324160"/>
              <a:ext cx="1149840" cy="110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520" y="2314800"/>
                <a:ext cx="1168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36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BBBA-579A-4800-80B9-EFDF1D4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5F7-3345-43C8-A04C-26CBD73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B1EAB-AEE5-4F58-83AD-AAF259C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70" y="0"/>
            <a:ext cx="685026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14:cNvPr>
              <p14:cNvContentPartPr/>
              <p14:nvPr/>
            </p14:nvContentPartPr>
            <p14:xfrm>
              <a:off x="2540160" y="-6120"/>
              <a:ext cx="7328160" cy="687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-15480"/>
                <a:ext cx="7346880" cy="68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2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4039-FBF5-4D5E-9089-D995C7A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8AD-0A60-435F-81FE-E2A2AFA2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14:cNvPr>
              <p14:cNvContentPartPr/>
              <p14:nvPr/>
            </p14:nvContentPartPr>
            <p14:xfrm>
              <a:off x="2127240" y="1187640"/>
              <a:ext cx="6598080" cy="415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0" y="1178280"/>
                <a:ext cx="661680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6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E2F9-CD80-412D-8E46-B5F5210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B25-8752-4E8D-82BE-1AC61B54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14:cNvPr>
              <p14:cNvContentPartPr/>
              <p14:nvPr/>
            </p14:nvContentPartPr>
            <p14:xfrm>
              <a:off x="2838600" y="120600"/>
              <a:ext cx="8007480" cy="64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240" y="111240"/>
                <a:ext cx="802620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1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95A3-0DA1-4467-9309-5A770814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5320-D836-4BFB-AF8E-AFF31374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6E9987-C2CC-49D9-A92B-D60BEDCDBD87}"/>
                  </a:ext>
                </a:extLst>
              </p14:cNvPr>
              <p14:cNvContentPartPr/>
              <p14:nvPr/>
            </p14:nvContentPartPr>
            <p14:xfrm>
              <a:off x="2134440" y="1056240"/>
              <a:ext cx="2005560" cy="311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6E9987-C2CC-49D9-A92B-D60BEDCDB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080" y="1046880"/>
                <a:ext cx="2024280" cy="31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8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44259C-33AB-4AED-BD0B-415AC683B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9" b="48582"/>
          <a:stretch/>
        </p:blipFill>
        <p:spPr bwMode="auto">
          <a:xfrm>
            <a:off x="1713630" y="276598"/>
            <a:ext cx="7319051" cy="65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F886-A1D5-4904-B32C-41F9B57EE374}"/>
              </a:ext>
            </a:extLst>
          </p:cNvPr>
          <p:cNvSpPr txBox="1"/>
          <p:nvPr/>
        </p:nvSpPr>
        <p:spPr>
          <a:xfrm>
            <a:off x="1359673" y="3528422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Sweetness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ACD5A-C350-48A0-A89F-CE6BDB4E3721}"/>
              </a:ext>
            </a:extLst>
          </p:cNvPr>
          <p:cNvSpPr txBox="1"/>
          <p:nvPr/>
        </p:nvSpPr>
        <p:spPr>
          <a:xfrm>
            <a:off x="5373155" y="600323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Softness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DFA210-90BD-4E16-B257-53588B3776EA}"/>
                  </a:ext>
                </a:extLst>
              </p14:cNvPr>
              <p14:cNvContentPartPr/>
              <p14:nvPr/>
            </p14:nvContentPartPr>
            <p14:xfrm>
              <a:off x="3691080" y="2101320"/>
              <a:ext cx="7288560" cy="25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DFA210-90BD-4E16-B257-53588B3776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1720" y="2091960"/>
                <a:ext cx="7307280" cy="25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7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008-77FD-40F4-B1F9-7E8EA1A2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0882-3A05-437A-9F58-668761CC4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Euclidean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IN" baseline="30000" dirty="0"/>
                  <a:t>2</a:t>
                </a:r>
              </a:p>
              <a:p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0882-3A05-437A-9F58-668761CC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5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24C1A0-EE94-4BB0-83E5-57BED8327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b="51688"/>
          <a:stretch/>
        </p:blipFill>
        <p:spPr bwMode="auto">
          <a:xfrm>
            <a:off x="6289483" y="1899990"/>
            <a:ext cx="2733923" cy="2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C73317-87A5-4AF0-8A4E-28A08E5BC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50150" r="3217" b="-236"/>
          <a:stretch/>
        </p:blipFill>
        <p:spPr bwMode="auto">
          <a:xfrm>
            <a:off x="4802589" y="4512367"/>
            <a:ext cx="4603806" cy="24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4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CF15-5555-4206-B8EE-07EC4DFE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D30C-FB0B-4A48-8735-28A8B8D9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19       0          1</a:t>
            </a:r>
          </a:p>
          <a:p>
            <a:r>
              <a:rPr lang="en-IN" dirty="0"/>
              <a:t>1         12        0</a:t>
            </a:r>
          </a:p>
          <a:p>
            <a:r>
              <a:rPr lang="en-IN" dirty="0"/>
              <a:t>0         0          13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BF883-392D-4AF1-B89B-5094DCAE723B}"/>
                  </a:ext>
                </a:extLst>
              </p14:cNvPr>
              <p14:cNvContentPartPr/>
              <p14:nvPr/>
            </p14:nvContentPartPr>
            <p14:xfrm>
              <a:off x="149400" y="627840"/>
              <a:ext cx="9037080" cy="417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BF883-392D-4AF1-B89B-5094DCAE7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" y="618480"/>
                <a:ext cx="9055800" cy="41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8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7B2D-1A12-4339-B8E1-947E7C6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CD96-44D7-4458-B85E-3CAEE6FE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196DF-84F7-4685-AA64-7D8C66316929}"/>
                  </a:ext>
                </a:extLst>
              </p14:cNvPr>
              <p14:cNvContentPartPr/>
              <p14:nvPr/>
            </p14:nvContentPartPr>
            <p14:xfrm>
              <a:off x="1072440" y="585000"/>
              <a:ext cx="8633880" cy="536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196DF-84F7-4685-AA64-7D8C66316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080" y="575640"/>
                <a:ext cx="865260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B12B-9C1B-4BF5-B17E-1BAB4B27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A701-47C3-41B5-B2B7-61744B4C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 should be continuous </a:t>
            </a:r>
          </a:p>
        </p:txBody>
      </p:sp>
    </p:spTree>
    <p:extLst>
      <p:ext uri="{BB962C8B-B14F-4D97-AF65-F5344CB8AC3E}">
        <p14:creationId xmlns:p14="http://schemas.microsoft.com/office/powerpoint/2010/main" val="12579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CB5A9B-73C2-4785-9D8E-8752C882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6" y="1775392"/>
            <a:ext cx="11487316" cy="45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1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446" y="1825625"/>
          <a:ext cx="10773354" cy="45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76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56A-5BE0-462E-8C05-2ABCACC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9FC1-829A-42C4-9F6B-469BD60A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C802-42A2-4524-AB11-41E04340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29" y="365125"/>
            <a:ext cx="9575330" cy="63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BA1D1-2F80-4EF9-AF2A-26C6A16E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" y="548640"/>
            <a:ext cx="11017444" cy="54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34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55526" y="1914414"/>
          <a:ext cx="384776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9EA69F5-1C6F-43C6-A80E-EB067EDCA121}"/>
              </a:ext>
            </a:extLst>
          </p:cNvPr>
          <p:cNvGraphicFramePr>
            <a:graphicFrameLocks/>
          </p:cNvGraphicFramePr>
          <p:nvPr/>
        </p:nvGraphicFramePr>
        <p:xfrm>
          <a:off x="1458072" y="1914414"/>
          <a:ext cx="384776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0613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Adaboost</a:t>
            </a:r>
            <a:r>
              <a:rPr lang="en-IN" dirty="0"/>
              <a:t> - Stumps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3235" y="4404014"/>
          <a:ext cx="1430572" cy="262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9EA69F5-1C6F-43C6-A80E-EB067EDCA121}"/>
              </a:ext>
            </a:extLst>
          </p:cNvPr>
          <p:cNvGraphicFramePr>
            <a:graphicFrameLocks/>
          </p:cNvGraphicFramePr>
          <p:nvPr/>
        </p:nvGraphicFramePr>
        <p:xfrm>
          <a:off x="1458072" y="2226365"/>
          <a:ext cx="4545163" cy="435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616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2671-4A6C-436D-9DBE-9E0ED8A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D4C3-A2AE-4239-A81E-D5271879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2FABC187-1875-4965-8B4F-11BDA4BE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" y="214960"/>
            <a:ext cx="11144142" cy="63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3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CD1C-6298-4A53-97E7-7E479DAC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A741-BBA7-42B5-AD28-E830E73D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1F58D2-8F8B-4B7F-99B6-DCD69053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863"/>
            <a:ext cx="12192000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6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F32EBE-FCFF-4712-BFD9-797FB6416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167591"/>
              </p:ext>
            </p:extLst>
          </p:nvPr>
        </p:nvGraphicFramePr>
        <p:xfrm>
          <a:off x="473544" y="560640"/>
          <a:ext cx="99024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97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F6C0-6C41-4433-B14C-F88EFBD9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84B4-160B-4EA9-A14A-DC0D8EE7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02CD1-430A-42FC-BD91-1C0F6F74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7" y="365126"/>
            <a:ext cx="9068494" cy="60456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362761-F369-40C6-9C5D-D680D8ECE612}"/>
                  </a:ext>
                </a:extLst>
              </p14:cNvPr>
              <p14:cNvContentPartPr/>
              <p14:nvPr/>
            </p14:nvContentPartPr>
            <p14:xfrm>
              <a:off x="2262960" y="585000"/>
              <a:ext cx="5356800" cy="546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362761-F369-40C6-9C5D-D680D8ECE6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3600" y="575640"/>
                <a:ext cx="537552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9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BA257-EC66-47B6-BAE3-0EC40F4C1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41391"/>
              </p:ext>
            </p:extLst>
          </p:nvPr>
        </p:nvGraphicFramePr>
        <p:xfrm>
          <a:off x="612168" y="89292"/>
          <a:ext cx="10515600" cy="648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0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14:cNvPr>
              <p14:cNvContentPartPr/>
              <p14:nvPr/>
            </p14:nvContentPartPr>
            <p14:xfrm>
              <a:off x="-3041511" y="2478264"/>
              <a:ext cx="612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50151" y="2469264"/>
                <a:ext cx="23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FF5BB-6FAD-4B12-9931-8B2D919EB622}"/>
              </a:ext>
            </a:extLst>
          </p:cNvPr>
          <p:cNvGrpSpPr/>
          <p:nvPr/>
        </p:nvGrpSpPr>
        <p:grpSpPr>
          <a:xfrm>
            <a:off x="336034" y="3528384"/>
            <a:ext cx="1708200" cy="739440"/>
            <a:chOff x="336034" y="3528384"/>
            <a:chExt cx="1708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14:cNvPr>
                <p14:cNvContentPartPr/>
                <p14:nvPr/>
              </p14:nvContentPartPr>
              <p14:xfrm>
                <a:off x="336034" y="3933744"/>
                <a:ext cx="272520" cy="33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034" y="3924744"/>
                  <a:ext cx="290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14:cNvPr>
                <p14:cNvContentPartPr/>
                <p14:nvPr/>
              </p14:nvContentPartPr>
              <p14:xfrm>
                <a:off x="768394" y="3823944"/>
                <a:ext cx="2109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394" y="3814944"/>
                  <a:ext cx="22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14:cNvPr>
                <p14:cNvContentPartPr/>
                <p14:nvPr/>
              </p14:nvContentPartPr>
              <p14:xfrm>
                <a:off x="1138114" y="372962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474" y="372098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14:cNvPr>
                <p14:cNvContentPartPr/>
                <p14:nvPr/>
              </p14:nvContentPartPr>
              <p14:xfrm>
                <a:off x="1074754" y="3782544"/>
                <a:ext cx="159840" cy="11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754" y="3773544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14:cNvPr>
                <p14:cNvContentPartPr/>
                <p14:nvPr/>
              </p14:nvContentPartPr>
              <p14:xfrm>
                <a:off x="1333954" y="3528384"/>
                <a:ext cx="403560" cy="59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4954" y="3519384"/>
                  <a:ext cx="42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14:cNvPr>
                <p14:cNvContentPartPr/>
                <p14:nvPr/>
              </p14:nvContentPartPr>
              <p14:xfrm>
                <a:off x="1926514" y="3551064"/>
                <a:ext cx="117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7514" y="3542064"/>
                  <a:ext cx="135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14:cNvPr>
              <p14:cNvContentPartPr/>
              <p14:nvPr/>
            </p14:nvContentPartPr>
            <p14:xfrm>
              <a:off x="2289394" y="3337944"/>
              <a:ext cx="174240" cy="25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754" y="3329304"/>
                <a:ext cx="19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14:cNvPr>
              <p14:cNvContentPartPr/>
              <p14:nvPr/>
            </p14:nvContentPartPr>
            <p14:xfrm>
              <a:off x="4891834" y="6253224"/>
              <a:ext cx="982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194" y="6244224"/>
                <a:ext cx="115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194D-6C7C-481D-B79F-2EA22DCEE689}"/>
              </a:ext>
            </a:extLst>
          </p:cNvPr>
          <p:cNvGrpSpPr/>
          <p:nvPr/>
        </p:nvGrpSpPr>
        <p:grpSpPr>
          <a:xfrm>
            <a:off x="5401594" y="5503704"/>
            <a:ext cx="937440" cy="525600"/>
            <a:chOff x="5401594" y="5503704"/>
            <a:chExt cx="9374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14:cNvPr>
                <p14:cNvContentPartPr/>
                <p14:nvPr/>
              </p14:nvContentPartPr>
              <p14:xfrm>
                <a:off x="5401594" y="5803224"/>
                <a:ext cx="244800" cy="22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54" y="5794224"/>
                  <a:ext cx="26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14:cNvPr>
                <p14:cNvContentPartPr/>
                <p14:nvPr/>
              </p14:nvContentPartPr>
              <p14:xfrm>
                <a:off x="5700754" y="5800704"/>
                <a:ext cx="108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754" y="5791704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14:cNvPr>
                <p14:cNvContentPartPr/>
                <p14:nvPr/>
              </p14:nvContentPartPr>
              <p14:xfrm>
                <a:off x="5991994" y="5503704"/>
                <a:ext cx="347040" cy="22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2994" y="5495064"/>
                  <a:ext cx="3646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58DA2-F25C-4C3B-8B28-D0E0CB27361F}"/>
              </a:ext>
            </a:extLst>
          </p:cNvPr>
          <p:cNvGrpSpPr/>
          <p:nvPr/>
        </p:nvGrpSpPr>
        <p:grpSpPr>
          <a:xfrm>
            <a:off x="1485514" y="4271064"/>
            <a:ext cx="3066840" cy="2300400"/>
            <a:chOff x="1485514" y="4271064"/>
            <a:chExt cx="306684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14:cNvPr>
                <p14:cNvContentPartPr/>
                <p14:nvPr/>
              </p14:nvContentPartPr>
              <p14:xfrm>
                <a:off x="1772434" y="4591104"/>
                <a:ext cx="219240" cy="58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3434" y="4582464"/>
                  <a:ext cx="236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14:cNvPr>
                <p14:cNvContentPartPr/>
                <p14:nvPr/>
              </p14:nvContentPartPr>
              <p14:xfrm>
                <a:off x="2214514" y="4710984"/>
                <a:ext cx="8676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5874" y="4702344"/>
                  <a:ext cx="10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14:cNvPr>
                <p14:cNvContentPartPr/>
                <p14:nvPr/>
              </p14:nvContentPartPr>
              <p14:xfrm>
                <a:off x="2171314" y="4639344"/>
                <a:ext cx="10908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2314" y="4630704"/>
                  <a:ext cx="126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14:cNvPr>
                <p14:cNvContentPartPr/>
                <p14:nvPr/>
              </p14:nvContentPartPr>
              <p14:xfrm>
                <a:off x="2606914" y="4271064"/>
                <a:ext cx="1771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7914" y="4262424"/>
                  <a:ext cx="194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14:cNvPr>
                <p14:cNvContentPartPr/>
                <p14:nvPr/>
              </p14:nvContentPartPr>
              <p14:xfrm>
                <a:off x="1485514" y="4577424"/>
                <a:ext cx="270360" cy="38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6874" y="4568784"/>
                  <a:ext cx="28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14:cNvPr>
                <p14:cNvContentPartPr/>
                <p14:nvPr/>
              </p14:nvContentPartPr>
              <p14:xfrm>
                <a:off x="2304154" y="4478784"/>
                <a:ext cx="8280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5154" y="4469784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14:cNvPr>
                <p14:cNvContentPartPr/>
                <p14:nvPr/>
              </p14:nvContentPartPr>
              <p14:xfrm>
                <a:off x="2395234" y="4292664"/>
                <a:ext cx="160560" cy="34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234" y="4284024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14:cNvPr>
                <p14:cNvContentPartPr/>
                <p14:nvPr/>
              </p14:nvContentPartPr>
              <p14:xfrm>
                <a:off x="2263474" y="5130384"/>
                <a:ext cx="135720" cy="43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4834" y="5121744"/>
                  <a:ext cx="153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14:cNvPr>
                <p14:cNvContentPartPr/>
                <p14:nvPr/>
              </p14:nvContentPartPr>
              <p14:xfrm>
                <a:off x="2525194" y="5107704"/>
                <a:ext cx="122400" cy="10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194" y="509906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14:cNvPr>
                <p14:cNvContentPartPr/>
                <p14:nvPr/>
              </p14:nvContentPartPr>
              <p14:xfrm>
                <a:off x="2837674" y="4917984"/>
                <a:ext cx="19152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9034" y="49093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14:cNvPr>
                <p14:cNvContentPartPr/>
                <p14:nvPr/>
              </p14:nvContentPartPr>
              <p14:xfrm>
                <a:off x="2690434" y="5046504"/>
                <a:ext cx="4500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1794" y="5037864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14:cNvPr>
                <p14:cNvContentPartPr/>
                <p14:nvPr/>
              </p14:nvContentPartPr>
              <p14:xfrm>
                <a:off x="2774674" y="4874064"/>
                <a:ext cx="36072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5674" y="4865064"/>
                  <a:ext cx="37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14:cNvPr>
                <p14:cNvContentPartPr/>
                <p14:nvPr/>
              </p14:nvContentPartPr>
              <p14:xfrm>
                <a:off x="3126034" y="4706664"/>
                <a:ext cx="28512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394" y="4698024"/>
                  <a:ext cx="302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14:cNvPr>
                <p14:cNvContentPartPr/>
                <p14:nvPr/>
              </p14:nvContentPartPr>
              <p14:xfrm>
                <a:off x="2901394" y="4845984"/>
                <a:ext cx="71892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2394" y="4836984"/>
                  <a:ext cx="73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14:cNvPr>
                <p14:cNvContentPartPr/>
                <p14:nvPr/>
              </p14:nvContentPartPr>
              <p14:xfrm>
                <a:off x="3086434" y="5177904"/>
                <a:ext cx="228240" cy="26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7794" y="5168904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14:cNvPr>
                <p14:cNvContentPartPr/>
                <p14:nvPr/>
              </p14:nvContentPartPr>
              <p14:xfrm>
                <a:off x="2976634" y="5105184"/>
                <a:ext cx="31284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7994" y="5096544"/>
                  <a:ext cx="330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14:cNvPr>
                <p14:cNvContentPartPr/>
                <p14:nvPr/>
              </p14:nvContentPartPr>
              <p14:xfrm>
                <a:off x="2927314" y="4723944"/>
                <a:ext cx="149760" cy="57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8314" y="4714944"/>
                  <a:ext cx="16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14:cNvPr>
                <p14:cNvContentPartPr/>
                <p14:nvPr/>
              </p14:nvContentPartPr>
              <p14:xfrm>
                <a:off x="2859274" y="5942904"/>
                <a:ext cx="121680" cy="8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0274" y="5934264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14:cNvPr>
                <p14:cNvContentPartPr/>
                <p14:nvPr/>
              </p14:nvContentPartPr>
              <p14:xfrm>
                <a:off x="2853514" y="5857944"/>
                <a:ext cx="130320" cy="6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874" y="584894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14:cNvPr>
                <p14:cNvContentPartPr/>
                <p14:nvPr/>
              </p14:nvContentPartPr>
              <p14:xfrm>
                <a:off x="2437354" y="5922384"/>
                <a:ext cx="167400" cy="50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8354" y="5913384"/>
                  <a:ext cx="18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14:cNvPr>
                <p14:cNvContentPartPr/>
                <p14:nvPr/>
              </p14:nvContentPartPr>
              <p14:xfrm>
                <a:off x="3222154" y="5880984"/>
                <a:ext cx="17712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514" y="5871984"/>
                  <a:ext cx="19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14:cNvPr>
                <p14:cNvContentPartPr/>
                <p14:nvPr/>
              </p14:nvContentPartPr>
              <p14:xfrm>
                <a:off x="3497914" y="5515944"/>
                <a:ext cx="25272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89274" y="5507304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14:cNvPr>
                <p14:cNvContentPartPr/>
                <p14:nvPr/>
              </p14:nvContentPartPr>
              <p14:xfrm>
                <a:off x="3976714" y="5417664"/>
                <a:ext cx="4788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7714" y="5408664"/>
                  <a:ext cx="65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14:cNvPr>
                <p14:cNvContentPartPr/>
                <p14:nvPr/>
              </p14:nvContentPartPr>
              <p14:xfrm>
                <a:off x="3901114" y="5257104"/>
                <a:ext cx="6512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2474" y="5248464"/>
                  <a:ext cx="66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14:cNvPr>
                <p14:cNvContentPartPr/>
                <p14:nvPr/>
              </p14:nvContentPartPr>
              <p14:xfrm>
                <a:off x="3317554" y="5612784"/>
                <a:ext cx="799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554" y="5604144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14:cNvPr>
                <p14:cNvContentPartPr/>
                <p14:nvPr/>
              </p14:nvContentPartPr>
              <p14:xfrm>
                <a:off x="3132154" y="5843184"/>
                <a:ext cx="1126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3154" y="5834184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14:cNvPr>
                <p14:cNvContentPartPr/>
                <p14:nvPr/>
              </p14:nvContentPartPr>
              <p14:xfrm>
                <a:off x="3599074" y="6360504"/>
                <a:ext cx="246960" cy="21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0074" y="6351864"/>
                  <a:ext cx="26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14:cNvPr>
                <p14:cNvContentPartPr/>
                <p14:nvPr/>
              </p14:nvContentPartPr>
              <p14:xfrm>
                <a:off x="3930994" y="6403344"/>
                <a:ext cx="11772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1994" y="6394704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14:cNvPr>
                <p14:cNvContentPartPr/>
                <p14:nvPr/>
              </p14:nvContentPartPr>
              <p14:xfrm>
                <a:off x="4155994" y="6139464"/>
                <a:ext cx="2710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7354" y="6130824"/>
                  <a:ext cx="288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14:cNvPr>
                <p14:cNvContentPartPr/>
                <p14:nvPr/>
              </p14:nvContentPartPr>
              <p14:xfrm>
                <a:off x="4264714" y="5142624"/>
                <a:ext cx="23616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6074" y="5133984"/>
                  <a:ext cx="253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B3A0E-DDA5-43B0-A608-F10A5AFA2988}"/>
              </a:ext>
            </a:extLst>
          </p:cNvPr>
          <p:cNvGrpSpPr/>
          <p:nvPr/>
        </p:nvGrpSpPr>
        <p:grpSpPr>
          <a:xfrm>
            <a:off x="4113874" y="5719344"/>
            <a:ext cx="776520" cy="340200"/>
            <a:chOff x="4113874" y="5719344"/>
            <a:chExt cx="776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14:cNvPr>
                <p14:cNvContentPartPr/>
                <p14:nvPr/>
              </p14:nvContentPartPr>
              <p14:xfrm>
                <a:off x="4113874" y="5835264"/>
                <a:ext cx="3204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234" y="5826624"/>
                  <a:ext cx="33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14:cNvPr>
                <p14:cNvContentPartPr/>
                <p14:nvPr/>
              </p14:nvContentPartPr>
              <p14:xfrm>
                <a:off x="4559914" y="5719344"/>
                <a:ext cx="22572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274" y="5710704"/>
                  <a:ext cx="24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14:cNvPr>
                <p14:cNvContentPartPr/>
                <p14:nvPr/>
              </p14:nvContentPartPr>
              <p14:xfrm>
                <a:off x="4721194" y="5891424"/>
                <a:ext cx="1692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194" y="5882784"/>
                  <a:ext cx="186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74268-79D9-4CC8-84EB-BF402C089AE6}"/>
              </a:ext>
            </a:extLst>
          </p:cNvPr>
          <p:cNvGrpSpPr/>
          <p:nvPr/>
        </p:nvGrpSpPr>
        <p:grpSpPr>
          <a:xfrm>
            <a:off x="5742514" y="5066664"/>
            <a:ext cx="662040" cy="592560"/>
            <a:chOff x="5742514" y="5066664"/>
            <a:chExt cx="662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14:cNvPr>
                <p14:cNvContentPartPr/>
                <p14:nvPr/>
              </p14:nvContentPartPr>
              <p14:xfrm>
                <a:off x="5742514" y="5342784"/>
                <a:ext cx="173160" cy="31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14" y="5333784"/>
                  <a:ext cx="190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14:cNvPr>
                <p14:cNvContentPartPr/>
                <p14:nvPr/>
              </p14:nvContentPartPr>
              <p14:xfrm>
                <a:off x="5813794" y="5277984"/>
                <a:ext cx="1832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4794" y="5269344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14:cNvPr>
                <p14:cNvContentPartPr/>
                <p14:nvPr/>
              </p14:nvContentPartPr>
              <p14:xfrm>
                <a:off x="6022234" y="5070264"/>
                <a:ext cx="106560" cy="28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3234" y="5061264"/>
                  <a:ext cx="124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14:cNvPr>
                <p14:cNvContentPartPr/>
                <p14:nvPr/>
              </p14:nvContentPartPr>
              <p14:xfrm>
                <a:off x="6064714" y="5066664"/>
                <a:ext cx="222120" cy="28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6074" y="5058024"/>
                  <a:ext cx="23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14:cNvPr>
                <p14:cNvContentPartPr/>
                <p14:nvPr/>
              </p14:nvContentPartPr>
              <p14:xfrm>
                <a:off x="6169474" y="5143704"/>
                <a:ext cx="23508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834" y="5134704"/>
                  <a:ext cx="25272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14:cNvPr>
              <p14:cNvContentPartPr/>
              <p14:nvPr/>
            </p14:nvContentPartPr>
            <p14:xfrm>
              <a:off x="903034" y="4227144"/>
              <a:ext cx="99828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4394" y="4218144"/>
                <a:ext cx="10159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66D-EAD4-4203-95E8-CBA9A8AA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EF52-9BB6-4FC5-845C-AC25CE3C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14:cNvPr>
              <p14:cNvContentPartPr/>
              <p14:nvPr/>
            </p14:nvContentPartPr>
            <p14:xfrm>
              <a:off x="731520" y="812160"/>
              <a:ext cx="11336400" cy="49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802800"/>
                <a:ext cx="11355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1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260</Words>
  <Application>Microsoft Office PowerPoint</Application>
  <PresentationFormat>Widescreen</PresentationFormat>
  <Paragraphs>120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Machine Learning</vt:lpstr>
      <vt:lpstr>M/L</vt:lpstr>
      <vt:lpstr>Supervised Learning</vt:lpstr>
      <vt:lpstr>Linear Regression </vt:lpstr>
      <vt:lpstr>Steps in M/L</vt:lpstr>
      <vt:lpstr>PowerPoint Presentation</vt:lpstr>
      <vt:lpstr>Simple Linear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Algorithm</vt:lpstr>
      <vt:lpstr>PowerPoint Presentation</vt:lpstr>
      <vt:lpstr>Decision Tree</vt:lpstr>
      <vt:lpstr>PowerPoint Presentation</vt:lpstr>
      <vt:lpstr>PowerPoint Presentation</vt:lpstr>
      <vt:lpstr>Random Forest</vt:lpstr>
      <vt:lpstr>Adaboost - Stumps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9</cp:revision>
  <dcterms:created xsi:type="dcterms:W3CDTF">2021-10-23T11:03:38Z</dcterms:created>
  <dcterms:modified xsi:type="dcterms:W3CDTF">2021-11-20T13:07:19Z</dcterms:modified>
</cp:coreProperties>
</file>