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1:17:23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96 0 0,'-10'1'492'0'0,"0"0"-1"0"0,1 1 1 0 0,-1 0-1 0 0,1 0 1 0 0,-13 5-1 0 0,1 0 1848 0 0,16-5-311 0 0,0 1 0 0 0,0-1 0 0 0,0 1 0 0 0,-8 6 0 0 0,13-9-1852 0 0,-24 18-550 0 0,-14 23-3323 0 0,33-34 2064 0 0,0 0 1 0 0,0 0 0 0 0,1 0-1 0 0,-6 13 1 0 0,6-8-739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3 784 0 0,'-3'-3'5025'0'0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9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22 1336 0 0,'-11'-8'4155'0'0,"9"6"-3593"0"0,1 1 1 0 0,-1 0 0 0 0,0-1 0 0 0,1 1-1 0 0,-1 0 1 0 0,0 0 0 0 0,0 0 0 0 0,1 1-1 0 0,-1-1 1 0 0,0 0 0 0 0,0 0 0 0 0,-3 0 978 0 0,4 2-1493 0 0,0 0 1 0 0,0 0-1 0 0,1 0 1 0 0,-1 0-1 0 0,1 0 1 0 0,-1 0-1 0 0,1 0 1 0 0,-1 0-1 0 0,1 0 0 0 0,0 0 1 0 0,-1 0-1 0 0,1 0 1 0 0,0 1-1 0 0,0-1 1 0 0,0 0-1 0 0,0 0 1 0 0,0 0-1 0 0,0 0 1 0 0,0 0-1 0 0,0 3 1 0 0,1 0-33 0 0,1 0 1 0 0,-1 0 0 0 0,0-1-1 0 0,1 1 1 0 0,4 7-1 0 0,2 2-49 0 0,1-1 0 0 0,13 15-1 0 0,-15-20 63 0 0,1-1 0 0 0,-1 0 0 0 0,1 0 0 0 0,0-1 0 0 0,1 0 0 0 0,-1 0 0 0 0,1-1 0 0 0,0 0 0 0 0,0 0 1 0 0,0-1-1 0 0,1 0 0 0 0,-1-1 0 0 0,11 2 0 0 0,-14-3-23 0 0,0 0-1 0 0,1 0 1 0 0,-1 1 0 0 0,-1 0 0 0 0,1 0 0 0 0,10 6-1 0 0,-14-7-2 0 0,0 0-1 0 0,0 1 1 0 0,-1-1-1 0 0,1 1 0 0 0,-1-1 1 0 0,1 1-1 0 0,-1 0 1 0 0,1-1-1 0 0,-1 1 0 0 0,0 0 1 0 0,0 0-1 0 0,0 0 1 0 0,0 0-1 0 0,0 0 1 0 0,-1 0-1 0 0,1 0 0 0 0,-1 1 1 0 0,1-1-1 0 0,-1 0 1 0 0,0 0-1 0 0,0 0 0 0 0,0 4 1 0 0,0 1-1 0 0,-1 0 1 0 0,-1 0 0 0 0,1 0 0 0 0,-1 0-1 0 0,0-1 1 0 0,-1 1 0 0 0,0-1-1 0 0,0 1 1 0 0,0-1 0 0 0,-1 0 0 0 0,-7 10-1 0 0,6-9-533 0 0,0 0-1 0 0,-1-1 0 0 0,0 1 1 0 0,0-1-1 0 0,0-1 0 0 0,-1 1 1 0 0,0-1-1 0 0,0 0 1 0 0,-10 4-1 0 0,16-8 120 0 0,-1-1-1 0 0,1 1 1 0 0,-1-1 0 0 0,1 1-1 0 0,-1-1 1 0 0,1 0 0 0 0,-1 0-1 0 0,1 0 1 0 0,-1 0 0 0 0,1 0-1 0 0,-1 0 1 0 0,1 0 0 0 0,-1-1 0 0 0,1 1-1 0 0,-1 0 1 0 0,-2-2 0 0 0,-1 0-1564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12 280 1496 0 0,'-2'-3'966'0'0,"0"0"0"0"0,1 0 0 0 0,-1-1 0 0 0,1 1 0 0 0,0-1 0 0 0,-1-5 0 0 0,2 6-706 0 0,0 0 1 0 0,0 0-1 0 0,0 0 1 0 0,1 0-1 0 0,-1 1 0 0 0,1-1 1 0 0,-1 0-1 0 0,1 1 0 0 0,0-1 1 0 0,1 0-1 0 0,-1 1 1 0 0,0-1-1 0 0,1 1 0 0 0,2-4 1 0 0,28-42 1156 0 0,41-47 1 0 0,-66 87-1466 0 0,-2 1-164 0 0,0 1 0 0 0,1-1-1 0 0,-1 1 1 0 0,2 0 0 0 0,-1 1-1 0 0,1-1 1 0 0,10-5 0 0 0,-17 10 112 0 0,0 1-1 0 0,1 0 1 0 0,-1 0 0 0 0,1 0 0 0 0,-1 0 0 0 0,0 0 0 0 0,1 0 0 0 0,-1 0 0 0 0,1 0 0 0 0,-1 0 0 0 0,1 0 0 0 0,-1 0 0 0 0,0 0 0 0 0,1 0 0 0 0,-1 0 0 0 0,1 0 0 0 0,-1 0 0 0 0,0 0 0 0 0,1 1 0 0 0,-1-1 0 0 0,1 0 0 0 0,-1 0 0 0 0,0 1 0 0 0,1-1 0 0 0,-1 0 0 0 0,0 0 0 0 0,1 1 0 0 0,-1-1 0 0 0,0 0 0 0 0,1 1 0 0 0,7 14-3604 0 0,-4-7 712 0 0,1-1 852 0 0</inkml:trace>
  <inkml:trace contextRef="#ctx0" brushRef="#br0" timeOffset="1">422 74 24 0 0,'14'-20'6476'0'0,"-12"18"-6249"0"0,0 0 0 0 0,0 0 0 0 0,0 1 0 0 0,1-1 0 0 0,-1 1 0 0 0,0-1 0 0 0,1 1 0 0 0,-1 0 0 0 0,1 0 0 0 0,0 0 0 0 0,3-1 0 0 0,17-2 293 0 0,0 2 0 0 0,0 0 0 0 0,0 1 0 0 0,0 1 1 0 0,0 2-1 0 0,31 5 0 0 0,-12-3-154 0 0,-17 0-985 0 0,-1 0 0 0 0,32 9 0 0 0,-56-12 401 0 0,1-1 0 0 0,-1 0 0 0 0,1 0 0 0 0,-1 0 1 0 0,1 0-1 0 0,-1 0 0 0 0,1 0 0 0 0,-1 0 0 0 0,1 0 0 0 0,-1 0 1 0 0,0 0-1 0 0,1 0 0 0 0,-1 0 0 0 0,1-1 0 0 0,-1 1 0 0 0,1 0 1 0 0,-1 0-1 0 0,0 0 0 0 0,1-1 0 0 0,-1 1 0 0 0,1 0 0 0 0,-1 0 1 0 0,0-1-1 0 0,1 1 0 0 0,-1 0 0 0 0,0-1 0 0 0,1 1 0 0 0,-1 0 1 0 0,0-1-1 0 0,0 1 0 0 0,1-1 0 0 0,-1 1 0 0 0,0 0 1 0 0,0-1-1 0 0,0 1 0 0 0,1-1 0 0 0,-1 1 0 0 0,0-1 0 0 0,0 1 1 0 0,0-1-1 0 0,0 0 0 0 0,0-3-943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4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19 888 0 0,'-6'-3'1602'0'0,"-24"-9"3488"0"0,29 11-4815 0 0,0 1 0 0 0,0-1 0 0 0,-1 1 0 0 0,1 0-1 0 0,0-1 1 0 0,0 1 0 0 0,-1 0 0 0 0,1 0 0 0 0,0 0 0 0 0,0 0 0 0 0,-1 0-1 0 0,1 0 1 0 0,0 0 0 0 0,0 0 0 0 0,-1 1 0 0 0,1-1 0 0 0,0 0 0 0 0,0 1-1 0 0,-2 0 1 0 0,1 2-127 0 0,0 1 1 0 0,1 0-1 0 0,-1-1 0 0 0,1 1 1 0 0,0 0-1 0 0,0 0 0 0 0,0 0 0 0 0,0 0 1 0 0,1 0-1 0 0,-1 0 0 0 0,1 4 0 0 0,0-1 1 0 0,-7 92 631 0 0,-8 58-270 0 0,-8 44-2772 0 0,20-133-1403 0 0,2-3-3407 0 0,1-52 4792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40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5 292 84 0 0,'-5'2'13347'0'0,"10"-8"-13237"0"0,0 0 1 0 0,0 0-1 0 0,0 0 1 0 0,1 1 0 0 0,0 0-1 0 0,0 0 1 0 0,0 0-1 0 0,1 1 1 0 0,6-4-1 0 0,28-21 15 0 0,34-29-35 0 0,-37 31-72 0 0,-35 25-13 0 0,134-108 367 0 0,-127 100-74 0 0,-10 8-122 0 0,-6 6-419 0 0,-4 3-1412 0 0,2 0 1 0 0,-1 1-1 0 0,1 1 1 0 0,0-1 0 0 0,-8 14-1 0 0,9-13-1009 0 0,-1 0 462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47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335 177 1088 0 0,'-12'-7'4870'0'0,"11"6"-4486"0"0,0 0 1 0 0,-1 0-1 0 0,1 1 1 0 0,-1-1 0 0 0,1 0-1 0 0,-1 1 1 0 0,1-1-1 0 0,-1 1 1 0 0,1-1-1 0 0,-1 1 1 0 0,0 0 0 0 0,1-1-1 0 0,-3 1 1 0 0,3 0-57 0 0,-25 7 1141 0 0,15-2-1409 0 0,0-1 0 0 0,0 0 0 0 0,0-1 1 0 0,0-1-1 0 0,-1 1 0 0 0,-21 0 0 0 0,29-2-23 0 0,1-1-1 0 0,0 0 1 0 0,-1 0-1 0 0,1 0 0 0 0,0-1 1 0 0,-1 1-1 0 0,1-1 0 0 0,0 0 1 0 0,0 0-1 0 0,-1 0 1 0 0,1 0-1 0 0,0-1 0 0 0,0 1 1 0 0,0-1-1 0 0,0 0 0 0 0,1 0 1 0 0,-1 0-1 0 0,0 0 1 0 0,1 0-1 0 0,-1 0 0 0 0,1-1 1 0 0,0 1-1 0 0,0-1 0 0 0,0 0 1 0 0,0 1-1 0 0,0-1 1 0 0,1 0-1 0 0,-2-4 0 0 0,0-1 26 0 0,0-1-1 0 0,0 0 1 0 0,1 0-1 0 0,0 0 0 0 0,0-15 1 0 0,2 20-61 0 0,0-1-1 0 0,0 1 1 0 0,1-1 0 0 0,-1 1-1 0 0,1-1 1 0 0,0 1 0 0 0,1 0-1 0 0,-1-1 1 0 0,1 1 0 0 0,0 0-1 0 0,0 0 1 0 0,0 0 0 0 0,4-6-1 0 0,-5 9-3 0 0,0 1 1 0 0,-1-1-1 0 0,1 0 0 0 0,0 0 0 0 0,-1 0 0 0 0,1 1 0 0 0,0-1 0 0 0,0 0 0 0 0,0 1 0 0 0,0-1 0 0 0,0 1 1 0 0,0-1-1 0 0,0 1 0 0 0,0 0 0 0 0,0-1 0 0 0,0 1 0 0 0,0 0 0 0 0,0 0 0 0 0,0-1 0 0 0,0 1 0 0 0,0 0 0 0 0,0 0 1 0 0,0 0-1 0 0,2 1 0 0 0,0-1 3 0 0,0 1 0 0 0,0 0 1 0 0,0 0-1 0 0,-1 0 0 0 0,1 1 1 0 0,0-1-1 0 0,-1 1 1 0 0,1-1-1 0 0,2 3 0 0 0,3 3 20 0 0,0 0-1 0 0,0 1 0 0 0,-1 0 0 0 0,9 12 1 0 0,-4 0-4 0 0,0 0 1 0 0,-2 0 0 0 0,0 1-1 0 0,-2 0 1 0 0,0 0-1 0 0,-1 1 1 0 0,-2 0 0 0 0,0 1-1 0 0,-1-1 1 0 0,-1 1 0 0 0,-1 0-1 0 0,-1 0 1 0 0,-1-1-1 0 0,-2 1 1 0 0,-5 32 0 0 0,3-35 25 0 0,-1-1 1 0 0,-1 0 0 0 0,0 0 0 0 0,-17 32-1 0 0,19-44-13 0 0,0 0-1 0 0,0 0 1 0 0,0-1 0 0 0,-1 1-1 0 0,0-1 1 0 0,0 0 0 0 0,0-1-1 0 0,-1 1 1 0 0,0-1-1 0 0,0 0 1 0 0,-1 0 0 0 0,1-1-1 0 0,-1 0 1 0 0,-13 6-1 0 0,16-9-13 0 0,0 1 1 0 0,0-1-1 0 0,0-1 0 0 0,0 1 0 0 0,0 0 0 0 0,1-1 0 0 0,-1 0 0 0 0,0 0 0 0 0,0 0 0 0 0,0-1 0 0 0,0 1 0 0 0,0-1 0 0 0,0 0 0 0 0,0 0 0 0 0,0 0 0 0 0,1 0 0 0 0,-1-1 0 0 0,0 0 0 0 0,1 1 0 0 0,0-1 0 0 0,-1-1 0 0 0,1 1 0 0 0,0 0 0 0 0,0-1 0 0 0,-5-5 0 0 0,3 3-8 0 0,1 0 0 0 0,1-1 0 0 0,-1 0 0 0 0,1 1 0 0 0,0-1 0 0 0,0 0 0 0 0,0 0 0 0 0,1-1 0 0 0,0 1 0 0 0,0 0 0 0 0,1-1 0 0 0,0 1 0 0 0,0-1 0 0 0,0-10 0 0 0,1 13-10 0 0,1 0 0 0 0,0 0 0 0 0,0 0-1 0 0,0 0 1 0 0,0 0 0 0 0,0 1 0 0 0,1-1 0 0 0,-1 0 0 0 0,1 1 0 0 0,0-1 0 0 0,0 1 0 0 0,1-1-1 0 0,-1 1 1 0 0,1 0 0 0 0,0 0 0 0 0,-1 0 0 0 0,1 0 0 0 0,1 1 0 0 0,-1-1 0 0 0,0 1-1 0 0,0 0 1 0 0,1 0 0 0 0,0 0 0 0 0,-1 0 0 0 0,1 0 0 0 0,0 1 0 0 0,0 0 0 0 0,0 0 0 0 0,0 0-1 0 0,0 0 1 0 0,0 1 0 0 0,8-1 0 0 0,-4 1 18 0 0,0 0 0 0 0,1 0 0 0 0,-1 1 1 0 0,0 0-1 0 0,1 1 0 0 0,-1 0 0 0 0,0 0 0 0 0,0 1 0 0 0,0 0 0 0 0,9 5 0 0 0,91 50 78 0 0,-100-53-94 0 0,0 1-1 0 0,1-1 0 0 0,-1 0 0 0 0,1-1 1 0 0,-1 1-1 0 0,1-2 0 0 0,0 1 0 0 0,1-1 0 0 0,-1-1 0 0 0,12 2 0 0 0,-19-4 2 0 0,0-1 1 0 0,1 1-1 0 0,-1-1 1 0 0,0 0-1 0 0,1 1 1 0 0,-1-1-1 0 0,0 0 1 0 0,0-1-1 0 0,0 1 0 0 0,0 0 1 0 0,0-1-1 0 0,0 1 1 0 0,0-1-1 0 0,0 1 1 0 0,-1-1-1 0 0,1 0 1 0 0,-1 0-1 0 0,1 0 1 0 0,-1 0-1 0 0,0 0 1 0 0,1 0-1 0 0,-1 0 0 0 0,0 0 1 0 0,0 0-1 0 0,-1-1 1 0 0,2-1-1 0 0,1-7-106 0 0,1 0-1 0 0,-2 0 0 0 0,1 0 1 0 0,0-12-1 0 0,-1-5-898 0 0,-1 0 0 0 0,-3-38 0 0 0,0 46-1978 0 0,-1 1-1 0 0,-6-22 0 0 0,6 32 882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48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72 40 0 0,'-2'8'12939'0'0,"-5"31"-10347"0"0,-1 5-2608 0 0,8-41 24 0 0,0-1-1 0 0,-1 0 0 0 0,1 1 1 0 0,-1-1-1 0 0,0 0 0 0 0,0 1 1 0 0,0-1-1 0 0,0 0 0 0 0,0 0 0 0 0,0 0 1 0 0,0 0-1 0 0,-1 0 0 0 0,1 0 1 0 0,-1 0-1 0 0,1 0 0 0 0,-5 3 1 0 0,5-5-6 0 0,-1 1 0 0 0,1-1 0 0 0,-1 0 0 0 0,1 1 1 0 0,-1-1-1 0 0,1 0 0 0 0,-1 0 0 0 0,1 0 0 0 0,-1 0 0 0 0,1 0 1 0 0,-1 0-1 0 0,1-1 0 0 0,-1 1 0 0 0,1-1 0 0 0,-1 1 1 0 0,1-1-1 0 0,-1 1 0 0 0,1-1 0 0 0,0 0 0 0 0,-1 1 0 0 0,1-1 1 0 0,0 0-1 0 0,-1 0 0 0 0,1 0 0 0 0,0 0 0 0 0,0 0 1 0 0,-1-2-1 0 0,-2-1-4 0 0,1 1 1 0 0,1-1-1 0 0,-1 0 1 0 0,0 0-1 0 0,1 0 0 0 0,0 0 1 0 0,0 0-1 0 0,0-1 1 0 0,1 1-1 0 0,-1-1 1 0 0,1 1-1 0 0,0-1 1 0 0,0 1-1 0 0,1-1 0 0 0,0 0 1 0 0,-1 1-1 0 0,1-1 1 0 0,1 0-1 0 0,-1 1 1 0 0,2-8-1 0 0,-1 7-11 0 0,0 0 1 0 0,0 0-1 0 0,0 0 0 0 0,1 0 0 0 0,0 0 1 0 0,0 0-1 0 0,0 0 0 0 0,0 1 0 0 0,1-1 1 0 0,0 1-1 0 0,0 0 0 0 0,0-1 1 0 0,1 1-1 0 0,-1 1 0 0 0,1-1 0 0 0,0 0 1 0 0,0 1-1 0 0,5-3 0 0 0,-7 5 10 0 0,0 0 0 0 0,0 0 0 0 0,1 0 0 0 0,-1 0 1 0 0,0 1-1 0 0,1-1 0 0 0,-1 1 0 0 0,0 0 0 0 0,1 0 0 0 0,-1 0 0 0 0,0 0 0 0 0,1 0 0 0 0,-1 0 0 0 0,0 0 0 0 0,1 1 0 0 0,-1-1 1 0 0,0 1-1 0 0,0 0 0 0 0,1 0 0 0 0,-1 0 0 0 0,0 0 0 0 0,0 0 0 0 0,0 0 0 0 0,0 0 0 0 0,0 1 0 0 0,0-1 0 0 0,-1 1 1 0 0,3 2-1 0 0,5 5 36 0 0,-1 0 0 0 0,0 1 0 0 0,0 0 0 0 0,6 12 0 0 0,-8-12 3 0 0,0 1 17 0 0,0 1-1 0 0,0 0 0 0 0,-1 0 0 0 0,-1 1 0 0 0,0 0 0 0 0,2 14 0 0 0,0 3 63 0 0,2 46-1 0 0,-7-49-88 0 0,0 0 1 0 0,-2 0-1 0 0,-1 0 1 0 0,-1 0-1 0 0,-2-1 1 0 0,0 1-1 0 0,-16 42 1 0 0,19-62-28 0 0,-1-1 0 0 0,0 1 1 0 0,0-1-1 0 0,-1 0 0 0 0,0 0 1 0 0,0 0-1 0 0,0-1 0 0 0,-1 1 0 0 0,0-1 1 0 0,0 0-1 0 0,-7 5 0 0 0,10-8-3 0 0,0-1 0 0 0,0 0 0 0 0,0 0-1 0 0,0 0 1 0 0,0 0 0 0 0,0 0 0 0 0,-1 0 0 0 0,1-1 0 0 0,0 1-1 0 0,0-1 1 0 0,0 0 0 0 0,-1 1 0 0 0,1-1 0 0 0,0 0 0 0 0,0 0-1 0 0,-1 0 1 0 0,1-1 0 0 0,0 1 0 0 0,0-1 0 0 0,-1 1-1 0 0,1-1 1 0 0,0 0 0 0 0,0 1 0 0 0,0-1 0 0 0,0 0 0 0 0,0 0-1 0 0,0-1 1 0 0,0 1 0 0 0,0 0 0 0 0,1-1 0 0 0,-1 1 0 0 0,0-1-1 0 0,1 1 1 0 0,-1-1 0 0 0,1 0 0 0 0,0 0 0 0 0,-3-3-1 0 0,2 1 0 0 0,-1 0-1 0 0,1 0 1 0 0,0 0-1 0 0,0-1 1 0 0,1 1-1 0 0,-1-1 1 0 0,1 1-1 0 0,0-1 1 0 0,0 1-1 0 0,0-1 1 0 0,1 1-1 0 0,0-1 1 0 0,0 0-1 0 0,0 1 0 0 0,0-1 1 0 0,1 1-1 0 0,-1-1 1 0 0,1 0-1 0 0,0 1 1 0 0,1-1-1 0 0,-1 1 1 0 0,4-6-1 0 0,-3 5 23 0 0,0 1-1 0 0,1-1 0 0 0,-1 0 1 0 0,1 1-1 0 0,0 0 1 0 0,1 0-1 0 0,-1 0 1 0 0,1 0-1 0 0,0 0 1 0 0,0 1-1 0 0,0-1 0 0 0,0 1 1 0 0,0 0-1 0 0,1 1 1 0 0,0-1-1 0 0,-1 1 1 0 0,1 0-1 0 0,0 0 0 0 0,8-2 1 0 0,33-4 545 0 0,1 2-1 0 0,75 0 1 0 0,-118 6-605 0 0,0 0 1 0 0,-1 0-1 0 0,1 0 0 0 0,0-1 0 0 0,-1 0 0 0 0,1 0 0 0 0,-1 0 0 0 0,1 0 0 0 0,-1 0 0 0 0,0-1 0 0 0,1 0 1 0 0,-1 1-1 0 0,0-1 0 0 0,0 0 0 0 0,0-1 0 0 0,0 1 0 0 0,-1-1 0 0 0,1 1 0 0 0,0-1 0 0 0,-1 0 0 0 0,0 1 1 0 0,0-1-1 0 0,0-1 0 0 0,0 1 0 0 0,0 0 0 0 0,-1 0 0 0 0,1-1 0 0 0,-1 1 0 0 0,2-6 0 0 0,0-4-1119 0 0,-1 0 1 0 0,0 0-1 0 0,0 0 0 0 0,-1 0 0 0 0,-1 0 0 0 0,-2-26 0 0 0,-4-21-5454 0 0,3 43 4564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49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30 1240 0 0,'-6'-15'4776'0'0,"2"1"6260"0"0,90 143-7507 0 0,-54-70-2783 0 0,-4 1 1 0 0,25 75 0 0 0,13 71-967 0 0,-29-67-7389 0 0,-36-134 5873 0 0,-1 0 0 0 0,1 0-1 0 0,-1 0 1 0 0,1 0 0 0 0,-2 8-1 0 0,-1-7-1009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23T12:21:34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6221 3342 414 0,'-3'-5'574'0,"0"0"18"0,-2 1 18 0,3-2-113 16,-2 3-175-16,2-2-93 0,-1 3-50 0,2-1-25 0,-1 0-11 0,0 0-4 16,2 1-3-16,-1 1-5 0,-1-1-6 0,2 1-16 0,0 1-19 0,0 0-19 15,0 0-19-15,0 0-15 0,0 0-11 0,0 0-9 0,0 0-7 0,0 0-4 16,0 0-4-16,0 3-2 0,0 0-1 0,0 0 0 0,0 3 2 16,0 1 0-16,0 2 2 0,0 3 2 0,-1 2 2 0,-1 1 2 0,2 3 3 15,-2 1 3-15,2 2 3 0,-1 2 2 0,-1 1 0 0,0 1 0 16,1 4-1-16,-1-1-2 0,-2 2-1 0,2 0-2 0,1 0-2 0,-2 2-1 15,-1-1-1-15,1-1-2 0,1 2-1 0,1-1-1 0,-2-2-3 16,1 1-1-16,-1-3-1 0,1 0-3 0,1-2-2 0,-1-1-5 0,-1-1-5 16,3-1-6-16,-1-1-8 0,-1-1-7 0,2 1-8 0,-3-3-10 15,3-2-10-15,-2 1-12 0,-1-2-14 0,1-2-17 0,1 1-15 0,-1-3-23 16,-1 0-27-16,1-2-31 0,-1 0-32 0,0 0-51 0,0-1-63 0,0-1-86 16,1-1-97-16,1-3-44 0,-1 2-17 0,-1-4-1 0</inkml:trace>
  <inkml:trace contextRef="#ctx0" brushRef="#br0" timeOffset="407.74">6158 3376 72 0,'0'-13'528'0,"0"-1"16"0,0 2-49 0,1 0-81 0,1-1-96 16,1 1-104-16,-1 1-54 0,3-1-29 0,-2 2-10 0,1-1-6 16,-1 2-2-16,2 0-3 0,-1 0-9 0,0 2-12 0,0-1-14 0,0 2-17 15,1 0-11-15,-2 0-10 0,3 2-6 0,-1 1-6 0,0-2-4 0,0 2-1 16,2 0 0-16,0 0 0 0,-1 0-4 0,2 2 0 0,-1-1 0 16,0 1-3-16,1 1 1 0,0 0-1 0,0 0 1 0,1 0-1 0,1 0 1 15,-2 1-1-15,3 1 1 0,-3 1-1 0,3 0 1 0,-2 1-2 16,1 1 1-16,-2 1 0 0,4-2 0 0,-4 4-1 0,0-1 0 0,0 2 0 15,1-1-1-15,-2 2 0 0,1 1 0 0,-3 1-1 0,2-2 1 0,-3 4-2 16,-1-2 1-16,-2 1 0 0,1 2 0 0,-2-1 1 0,-2 1 0 16,1 0 2-16,-2 0-1 0,-1 1 1 0,-3 1-1 0,2-2-1 0,-3 1 2 15,1 0-1-15,-2 1-1 0,1 0 0 0,-3-1 0 0,-1-1-1 0,-1 2-4 16,2-2-3-16,-3-1-7 0,-1 2-5 0,0-1-8 0,0 0-10 16,-2 0-11-16,3-2-10 0,-4 1-15 0,4-2-16 0,-2 0-19 0,0 0-20 15,2 0-26-15,0-2-26 0,-2 1-35 0,5-2-38 0,-1 0-56 16,2-2-64-16,0 0-75 0,1 0-78 0,1-1-34 0,2-1-14 15</inkml:trace>
  <inkml:trace contextRef="#ctx0" brushRef="#br0" timeOffset="815.83">6476 3766 366 0,'5'-2'608'0,"-1"0"8"16,-1 0 6-16,0 1 4 0,-1-2-124 0,1 1-187 0,0 1-111 0,1-2-70 16,-1 3-35-16,3-2-15 0,0 1-9 0,1 1-2 0,-1 0-4 15,2 1-6-15,3 1-10 0,-2-1-10 0,3 1-7 0,0 1-6 0,-1 1-4 16,-1 0-3-16,4 3-1 0,-3-3-4 0,0 3-3 0,-1 1-2 0,-1 0-4 16,2 1-4-16,-3-2-1 0,0 2-3 0,-2 2-2 0,2-2 0 15,-2 1-1-15,-1-1 1 0,0 2-1 0,-2-2-1 0,1 1-1 0,-3-1 2 16,1 2 0-16,-2-2 0 0,0 0 0 0,-2 0 5 0,2-2 1 15,-3 1 5-15,1-2 6 0,-1 1 5 0,0-1 6 0,-2-1 5 0,2 1 8 16,-2-2 6-16,-1 1 6 0,1-2 8 0,-1 1 6 0,1-1 7 16,2 0 8-16,-2-2 8 0,1 1 4 0,-1-2 1 0,2 0 1 0,-2 0-3 15,2 0-3-15,-1-2-5 0,1 1-4 0,0-2-6 0,1-1-7 0,0 1-7 16,0-3-9-16,0 0-7 0,1 0-10 0,1-2-12 0,0-1-9 16,1 0-7-16,1-1-8 0,2-1-6 0,0 1-6 0,0-1-8 0,1 1-5 15,0-1-7-15,1 1-10 0,2-1-11 0,-2 0-14 0,1 1-14 16,-1 1-18-16,2-1-19 0,1 2-23 0,-1-1-23 0,1 0-35 0,0 2-38 15,-1-1-50-15,1 2-53 0,1-1-70 0,-1 1-79 0,2 0-72 16,-1 0-66-16,1 3-26 0,-2 0-5 0,1 0 6 0</inkml:trace>
  <inkml:trace contextRef="#ctx0" brushRef="#br0" timeOffset="1119.87">7091 4035 164 0,'3'-3'552'0,"0"-2"14"16,0-1 12-16,2-1-93 0,-2-1-146 0,2 1-87 0,-2-2-60 0,2-2-30 16,-2 2-18-16,2-1-11 0,-1-1-9 0,-1 1-12 0,1-1-12 15,-1 1-13-15,0-2-15 0,0 1-12 0,-1 2-12 0,0 0-8 0,-1-1-6 16,-1 2-3-16,2-1-6 0,-2 2 0 0,0-1 0 0,0 1 1 16,-2 1 0-16,2 1-2 0,-3 2 1 0,1 0-1 0,1 0-3 0,-3 2-3 15,3-1-4-15,-2 2-4 0,-1 0-3 0,1 2-2 0,-1-1 1 0,-1 2-3 16,0 0-2-16,0 3-2 0,1 2-3 0,-3-1-2 0,0 2-2 15,0 0 0-15,1 2 0 0,-1-1 3 0,1 2 0 0,0-1 3 0,1 1 2 16,-1 0 0-16,1-1-1 0,2 2-2 0,0-3-2 0,1 1-5 16,0-1-7-16,0 1-8 0,2-1-10 0,2-1-13 0,-2 0-15 0,2-1-18 15,1-1-20-15,2 1-23 0,0-4-24 0,1 2-32 0,2-3-35 0,3 0-44 16,-1-1-48-16,2-2-42 0,1-2-40 0,1 1-29 0,2-4-20 16,0 0-9-16,4 0 0 0</inkml:trace>
  <inkml:trace contextRef="#ctx0" brushRef="#br0" timeOffset="1542.05">7451 3834 202 0,'0'-8'347'0,"-3"2"-10"16,-2 0-14-16,2 2-17 0,-3 1-17 0,0 0-20 0,-1 1-22 16,-1 0-18-16,-1 2-19 0,1 2-19 0,0 0-21 0,0 1-17 0,0 0-15 15,-1 0-16-15,1 1-14 0,0 2-11 0,-1 2-9 0,0-1-11 16,1 1-8-16,-1 1-8 0,1 0-7 0,2 1-6 0,-1 1-4 0,1-1-5 16,-3 1-5-16,4-1-4 0,0 1-4 0,2-1-3 0,0-1-3 0,0 2-3 15,1-4-4-15,-1 2-1 0,3-1-3 0,0-1-1 0,0 1-2 16,3-4 1-16,-1 2-1 0,-1-1 0 0,2-1 0 0,1-1 0 0,-1 0-2 15,2-1-2-15,1-1-3 0,0-1-2 0,0 0-2 0,-1-1-2 16,3-1-6-16,-1-1-1 0,0-1-2 0,3-1-3 0,-2 1-4 0,0-2-3 16,1-2-2-16,-1 1-1 0,0-2 0 0,1-2 1 0,-1 1-1 0,0-2 4 15,0-2 0-15,3 1 1 0,-3-4 4 0,0 1 1 0,0-2 2 16,1-3 2-16,-1 0 3 0,0-2 2 0,2-1 3 0,-4 0 4 0,2 0 3 16,-3-1 3-16,1-1 4 0,2 2 4 0,-3 0 6 0,-2 0 4 15,2 2 6-15,-2 1 5 0,0 1 3 0,-1 1 6 0,-1 4 5 16,1 0 6-16,1 1 3 0,-2 2 4 0,-1 2 0 0,0 1 1 0,0 3-3 0,0 0-3 15,0 1-4-15,0 2-6 0,0 0-5 0,0 0-6 16,0 2-8-16,0 1-7 0,0 0-7 0,0 0-6 0,0 1-3 0,0 3-5 0,0 1-1 16,0 3-1-16,0-1 2 0,0 2 1 0,0 3 2 0,0 2 2 15,0 1 2-15,0 3 3 0,0 0 3 0,0 1 3 0,0 1 0 0,0 1 2 16,0 1-2-16,0 1 0 0,-1 1-2 0,-2-2-1 0,3 2-1 16,-2-1-2-16,2-2-3 0,-3 1-5 0,2 1-7 0,-1-2-9 0,0 0-12 15,-1-2-16-15,0 0-18 0,0 1-21 0,-1-2-25 0,1 0-35 0,0-1-41 16,-1-1-53-16,1-1-64 0,1 2-86 0,0-4-99 0,1 1-73 0,1-2-59 15,1 0-23-15,1-2-6 0</inkml:trace>
  <inkml:trace contextRef="#ctx0" brushRef="#br0" timeOffset="3413.52">4950 3672 416 0,'-3'-5'575'0,"-2"-1"21"0,2 2-82 16,0-1-131-16,1 1-83 0,-1 1-55 0,0-2-31 0,-2 2-19 0,3 0-11 15,1 0-5-15,-1 2-13 0,1-1-14 0,-1 1-23 0,2-1-30 16,-2 2-26-16,2 0-25 0,0 0-16 0,0 0-13 0,-2 3-11 0,0 0-10 16,2 0-5-16,0 2-6 0,0 1-3 0,0 1-2 0,2 1 2 0,0 0-1 15,-2 3 3-15,2 1 3 0,1 0 2 0,-1 2 4 0,1-2 2 0,0 2 1 16,2 2 0-16,-2-3 0 0,2 1 1 0,1-1-1 0,-1 1 0 15,1-1 1-15,-1 1 0 0,3-2-2 0,1 0 1 0,-1-2 0 0,0-1 0 16,0 0-2-16,3-1 0 0,-1 1 0 0,-2-3 0 0,2 0-2 0,0-2 1 16,0 1-1-16,0-3 0 0,0 0 1 0,-2 0-1 0,3-2 2 15,-1-2-2-15,-1 2 0 0,-1-3 2 0,1 0-1 0,-2 0 1 0,3-1 0 16,-3-2 2-16,1-2 1 0,-2 1 2 0,1-1 0 0,-1 1 0 16,0-3 2-16,-1 2-1 0,0-3 0 0,-2-1 0 0,0 0 2 0,1 0 1 15,-3 0 3-15,2 0 2 0,-3 0 1 0,2-1 1 0,-2 1 0 0,0 0 4 16,0 1 2-16,0 0 2 0,0 1 4 0,0 1 3 0,-2 0 4 15,2 1 4-15,-1 1 1 0,-1 0 1 0,2 2-1 0,-1 1-2 0,-1 1-2 16,0 0-5-16,1 0-6 0,-1 1-6 0,2 1-9 0,0 1-7 16,-3 1-4-16,3 1-5 0,-2 1-5 0,2 1-3 0,-1 2-2 0,-1 2-3 15,2 2 0-15,-2 2 0 0,2 2 2 0,0-1 3 0,0 3 4 16,0 3 6-16,0 0 6 0,0 0 3 0,2 1 3 0,-2 3-1 0,2-2 1 16,-1 1 1-16,1 1-2 0,-1 0 1 0,1 2-1 0,1-1-1 0,-1 0-1 15,0 0 1-15,-1 0-4 0,2-2 0 0,-1 2-1 0,1-1-2 16,-2-1-1-16,1 1-1 0,-1-2-1 0,1-2 1 0,-2 1 3 0,0-1 0 15,0-2 3-15,0 1 3 0,0-3 2 0,0 0 3 0,-2-2 3 16,1-1 4-16,-1 0 4 0,-2-1 6 0,2-2 3 0,-1 0 6 0,0-2 4 16,1 1 2-16,-3-4 4 0,2 2 1 0,-2-1 0 0,-1-2-1 15,0 0 1-15,-2 0-2 0,2-2-4 0,-2 0-3 0,-3 1-3 16,1-2-5-16,-1 0-5 0,0-2-8 0,0 1-11 0,-3 0-13 0,3-1-15 16,-2-1-14-16,1 0-15 0,0-1-16 0,0 0-19 0,2 0-20 0,-1 0-20 15,0-2-28-15,3 0-30 0,0 0-32 0,0-2-35 0,2 1-48 0,3-2-54 16,0 0-67-16,3 0-73 0,2 1-56 0,2-2-46 0,1 1-14 15</inkml:trace>
  <inkml:trace contextRef="#ctx0" brushRef="#br0" timeOffset="3674.08">5464 4198 374 0,'0'0'577'0,"0"0"11"15,0 0 7-15,0 0-97 0,0 0-148 0,3 0-99 0,-2 0-72 0,2 0-36 16,2 0-17-16,0 0-4 0,0 2 4 0,3-2 1 0,3 0-1 16,-2 1-6-16,3 1-9 0,0-2-9 0,3 0-6 0,-2 0-9 0,2 0-9 15,2 0-7-15,-2 1-8 0,0-1-7 0,1 2-8 0,1-2-8 16,-2 0-8-16,2 0-6 0,-3 0-7 0,2 1-5 0,-1-1-4 0,-2 0-4 16,0 0-1-16,1 0-7 0,-4 0-5 0,1 0-9 0,-2 0-11 15,1 0-13-15,-2 0-12 0,0 0-16 0,-2 0-16 0,0 0-22 0,-2 2-23 16,-1-2-32-16,-2 1-37 0,-1-1-68 0,0 0-85 0,0 0-101 15,0 0-108-15,-1 1-52 0,-2 3-24 0,-1-3-5 0,1 1 3 0</inkml:trace>
  <inkml:trace contextRef="#ctx0" brushRef="#br0" timeOffset="5215.68">12160 3504 15 0,'-2'-2'616'0,"0"-1"8"0,-1 0 9 15,2 0-10-15,-1 2-23 0,-1 1-124 0,2-2-178 0,-1 1-95 0,2 1-58 16,0 0-31-16,0 0-20 0,0 0-12 0,-1 0-12 0,-1 1-10 16,2 1-11-16,0 1-10 0,0 1-7 0,0 1-10 0,0 1-7 0,0 0-6 15,2 3-4-15,-1 0-2 0,2 3 0 0,0-2 3 0,0 2 1 0,0 2 3 16,1-1 3-16,0 1 1 0,1-1-1 0,0 1-1 0,3-1-2 15,-2 1-1-15,2-2-3 0,0 1 1 0,1-1-2 0,1-1-1 0,-2-1 0 16,2 1-2-16,2-4-2 0,-1 1-4 0,0-1-2 0,0-1-4 16,2-2-4-16,1 0-4 0,-3-3-6 0,3 1-5 0,-1-2-7 0,-2-2-4 15,3-1-3-15,-1-1-2 0,-1-1-2 0,1-1-2 0,-3 0 2 16,4-1 1-16,-4-2 2 0,0 0 2 0,0 0 4 0,-2-2 4 0,0-1 5 16,1 0 6-16,-4 0 5 0,1 0 2 0,-1-1 3 0,0-1 3 0,1 1 2 15,-3-1 3-15,0 1 0 0,-1-1 3 0,0 2 2 0,-1-1 2 16,-1 1 5-16,0 0 1 0,0 1 2 0,0 0 4 0,-1 3 2 0,-1-2 2 15,2 3 3-15,-2 0-2 0,2 2 0 0,-1 1-2 0,-1-1-4 0,2 2-3 16,-1 2-5-16,-1-1-7 0,2 1-6 0,0 1-5 0,-3 1-2 16,0 2-1-16,2 2 0 0,-3-1 2 0,3 4 1 0,-1-1 3 15,0 4 2-15,-1 2 4 0,3 1 5 0,-1 2 4 0,-1 2 7 0,2 3 5 16,-2 0 5-16,2 2 4 0,-1 1 1 0,1 1-2 0,0 1-2 0,0 1-1 16,1 1-4-16,-1 1-3 0,2-2 0 0,-2 0-3 0,2 3-1 15,-1-3-4-15,2 1-1 0,-3 1-3 0,2-2-1 0,-2 0-4 0,2 0 0 16,-1-2-1-16,-1 1-1 0,2-2-1 0,-2-1-1 0,0 2-1 0,0-4 0 15,0 1 0-15,-2-1 1 0,2 0 3 0,-1-3 2 0,-1 0 2 16,0 0 3-16,-1-1 4 0,2-2 5 0,-3 0 3 0,1-2 8 16,0-1 5-16,-1 0 6 0,0-1 6 0,0-2 6 0,0 0 4 15,-2 0 4-15,3-2 3 0,-2-1 3 0,-1 0 2 0,1-1 3 0,0-1 1 16,-1-1-1-16,0-2-2 0,-4 3-1 0,4-4-3 0,-2 0-4 0,1 0-3 16,-2 0-4-16,-2-4-4 0,3 2-4 0,-3-1-4 0,2 0-4 15,-1-2-6-15,-2-1-6 0,2 2-6 0,0-4-9 0,-2 1-7 16,2-1-9-16,1 0-8 0,-2 0-10 0,3-1-8 0,0 0-7 0,-2 0-8 15,3 0-12-15,0-2-12 0,3 2-10 0,0 0-13 0,-1 0-12 0,2 0-14 16,2 0-13-16,-2 0-16 0,3 0-18 0,0 2-22 0,3-1-24 16,-2 1-40-16,4-1-48 0,0-1-53 0,1 2-56 0,2-1-74 0,2 1-84 15,1-1-35-15,0 1-11 0</inkml:trace>
  <inkml:trace contextRef="#ctx0" brushRef="#br0" timeOffset="5503.76">12708 4053 573 0,'0'0'606'0,"0"0"-9"16,0 0-17-16,0 0-105 0,0 0-149 0,0 0-86 0,0 0-54 0,0 0-31 16,0 0-19-16,0 0-12 0,3 0-11 0,-1 0-7 0,1 0-8 0,0 0-6 15,1 0-4-15,-1 0-5 0,3 0-5 0,2 0-5 0,-2 0-2 16,2 0-1-16,0 0-2 0,3 0 1 0,-3 0-2 0,3 0 0 0,2 0-3 15,-2 0-4-15,1 0-5 0,1 0-6 0,-2 0-6 0,3 0-6 16,-1 0-4-16,1 0-5 0,-1-2-3 0,3 1-5 0,-4 1-2 0,0-2-4 16,0 2-1-16,1-1-8 0,-1-1-7 0,-2 2-9 0,-2-2-13 15,2 1-13-15,-3 1-16 0,0-1-15 0,-3 1-20 0,1 0-21 0,-2 0-24 16,1 0-30-16,-3 0-33 0,4 0-46 0,-5 1-49 0,0-1-62 0,0 0-69 16,0 0-83-16,0 0-93 0,0 0-37 0,0 0-14 0,0 0 2 15</inkml:trace>
  <inkml:trace contextRef="#ctx0" brushRef="#br0" timeOffset="6373.66">13777 3175 261 0,'0'-11'601'0,"2"1"16"0,-2 1 15 0,2 2-101 0,0-1-160 15,-2 2-97-15,0 0-67 0,2 2-37 0,-2-1-23 0,0 1-14 0,0 1-9 16,0 0-13-16,0 1-12 0,0-1-18 0,0 3-21 0,0 0-19 15,0 0-18-15,0 0-14 0,0 3-12 0,0 0-4 0,0 2-5 0,0 1 0 16,0 1 0-16,0 2 3 0,-2 2 5 0,2-1 8 0,-2 4 5 16,0 2 7-16,2-1 10 0,-2 3 8 0,1 0 7 0,-1 2 4 0,-1-1 4 15,1 2 3-15,1 0 1 0,-2 1 1 0,-1 1 1 0,1 0-1 0,0 2-2 16,0-1-3-16,-2-1-1 0,2 2-3 0,0 0-3 0,1 0-5 16,-1 0-3-16,0 0-4 0,0 0-4 0,-1 0-2 0,1-1-3 0,2-1-3 15,-2 1-3-15,1-2-3 0,2-1-3 0,0-1-2 0,0-1-3 0,0-1 0 16,0 0-2-16,2-1-1 0,1-2-1 0,-2-2-1 0,2-1 0 15,-1 0 0-15,1-2-1 0,1 0-2 0,0-1 0 0,0 0-2 0,0-3-1 16,2-1 1-16,-1 0-1 0,2 0 0 0,-3-4 0 0,3 1-2 16,0-2-3-16,1 0-3 0,0-3 1 0,2 0-3 0,2 0-1 0,-2-2 0 15,1-2 0-15,2-1 0 0,-2-1-1 0,1-1 0 0,-1-2-1 0,1-2 0 16,0 0 0-16,-2 0 2 0,-1-4 4 0,2 3 2 0,-1-3 1 16,-2 1 2-16,-1-1 3 0,1 0 2 0,-1 3 0 0,-2 0 2 0,-1 0 3 15,0 2 3-15,0 0-1 0,-2 3 0 0,-1 1 1 0,-1 2-4 16,0 1-4-16,0 1-4 0,0 2-4 0,-1 0-3 0,-1 3 0 0,0 0-2 15,-2 2 0-15,2 1-1 0,-1 1-2 0,0 2-2 0,0 2 1 0,-2 1 0 16,2 0 1-16,0 1 2 0,-1 2 4 0,0 0 4 0,1 0 5 16,0 0 3-16,1 2 1 0,0-2 0 0,1 0 2 0,-1 0 0 15,2 0 0-15,0-2 1 0,0-1 2 0,2 0-1 0,-1 0 3 0,1-1-1 16,0-1 2-16,-1-1 1 0,2-1 1 0,1-1 2 0,2 0 2 0,-3 0 2 16,0-3 3-16,3 1 3 0,-1-1 0 0,2-1 3 0,0-1 1 15,0-1 1-15,1-1 1 0,1 0 1 0,0 0 1 0,-1-3-1 0,2 2 0 16,-1-4-1-16,2 1-1 0,-1-4-3 0,-1 2-2 0,3-3-3 0,-4 2-3 15,2-4 0-15,0 1-3 0,-2-1-2 0,3-2-1 0,-2 1-1 16,1-2-1-16,-2-1-1 0,1 2-3 0,-1-1-1 0,0 1 1 0,-1 0-1 16,0 2 0-16,-2 0 0 0,1 2 1 0,-2 0-1 0,1 3-2 15,-4 0-1-15,2 2-3 0,0 1-1 0,0 1-4 0,-1 1-5 0,-1 2-4 16,-1-1-2-16,0 3-4 0,0 0 0 0,0 0-2 0,2 0 0 16,-2 3-1-16,2-1 1 0,-1 2 2 0,-1 1 3 0,2 1 2 0,-1 1 3 15,1 1 4-15,1 1 4 0,-1 0 4 0,0 1 4 0,1 1 3 16,1-1 0-16,-1 2 2 0,0 0-2 0,-1 0 0 0,1 0 1 0,0 2-3 15,2-2-2-15,-1 0-3 0,-3 1-2 0,1-1-5 0,-1 0-1 0,1 0-1 16,-2-1-3-16,0 1-2 0,0 0-2 0,0-3-4 0,0 0-3 16,-2-2-5-16,2 1-4 0,-1-2-5 0,-1 0-6 0,1-2-6 0,-3 1-9 15,1-1-11-15,0 1-15 0,-2-2-17 0,2-2-21 0,-2 1-20 0,-1-1-26 16,1 1-28-16,0-2-34 0,-1-2-36 0,-2 1-50 0,2-1-58 16,1-1-76-16,2-1-87 0,-2-2-38 0,2-1-10 0</inkml:trace>
  <inkml:trace contextRef="#ctx0" brushRef="#br0" timeOffset="6650.26">14574 3177 520 0,'3'-6'617'0,"-1"1"-12"16,2 1-22-16,-2 1-114 0,0 0-157 0,-2 0-87 0,1 3-52 0,-1 0-29 15,2 0-18-15,-1 3-12 0,1 0-10 0,1 1-9 0,0 2-10 0,2 2-6 16,0 1-8-16,-2 1-4 0,3 2 1 0,-1 2 2 0,0 1 4 15,0 3 3-15,0 1 4 0,-1 1-1 0,2 0-1 0,-1 5-5 0,-2-1-4 16,2 0-6-16,-2 0-5 0,1 3-8 0,-1-2-3 0,0 1-8 16,1-1-5-16,-2 0-6 0,-1 0-6 0,1-1-5 0,1 0-5 0,-3-2-7 15,2-2-11-15,0 1-9 0,-2-2-11 0,0-2-11 0,0-1-12 0,0-1-12 16,0-1-13-16,0-2-15 0,-2-2-16 0,0-1-18 0,2-1-19 16,-1-1-24-16,-1-2-28 0,0 1-30 0,-1-3-29 0,-1-1-40 0,2 0-42 15,-2-2-44-15,0 0-44 0,-1-3-60 0,1 0-73 0,-1 2-28 16,-3-4-6-16</inkml:trace>
  <inkml:trace contextRef="#ctx0" brushRef="#br0" timeOffset="6849.84">14362 3538 186 0,'-3'-1'513'0,"2"1"8"0,-1 0-73 0,2 0-115 0,0 0-79 15,0 0-58-15,0 0-31 0,0 0-17 0,3 0-10 0,0 0-5 0,3 0-7 16,-1 0-6-16,3 0-5 0,0 0-6 0,5 0-9 0,-4 0-9 15,4-2-11-15,3 1-12 0,-2 1-17 0,5-3-15 0,-3 1-15 0,1 1-18 16,0-2-19-16,-1 1-19 0,2 1-17 0,-2-3-18 0,-1 3-18 0,-2-2-18 16,1 2-22-16,-4-1-23 0,-1 1-30 0,-1-2-34 0,1 0-41 15,-4 1-47-15,0 0-47 0,-2 0-46 0,1-1-51 0,-3 0-55 0,-1 0-20 16</inkml:trace>
  <inkml:trace contextRef="#ctx0" brushRef="#br0" timeOffset="7089.9">13690 3372 146 0,'-17'-2'561'0,"0"1"-19"16,4-1-36-16,2-1-85 0,-3 2-106 0,4-1-63 0,4 1-39 0,-2 1-24 15,5-2-18-15,0 1-16 0,1 1-13 0,0-2-16 0,2 2-17 0,2-1-15 16,0 1-18-16,1 0-15 0,0 0-16 0,5 0-14 0,-4 0-10 0,4 0-9 15,2 0-5-15,2 0-5 0,1 0-7 0,1 0-6 0,4 0-10 16,-1 0-12-16,4-2-13 0,-1 2-23 0,4-2-27 0,-2 1-40 0,0 1-48 16,2-1-72-16,1-1-85 0,-1 2-96 0,-2-3-100 0,2 2-51 15,0-1-23-15,-1 1-5 0</inkml:trace>
  <inkml:trace contextRef="#ctx0" brushRef="#br0" timeOffset="10710.73">428 3942 91 0,'-2'-2'567'0,"2"1"20"0,0-1-30 0,0 1-59 0,0 1-83 0,0-2-94 15,0 2-57-15,0-3-35 0,0 2-13 0,0-1-3 0,0-1 0 0,0 2-1 16,2-1-9-16,-2 1-13 0,2 1-15 0,-1-2-19 0,-1 1-18 0,2 1-15 15,-2-2-16-15,1 1-16 0,1 1-12 0,0-2-11 0,-1 1-10 0,1 1-10 16,3-2-8-16,-1 1-10 0,-1 1-9 0,2-2-6 0,0 1-7 0,0 1-5 16,1 0-4-16,2 0-3 0,1 1-2 0,-1 1 0 0,0-1 0 15,3 1-2-15,-3 1 0 0,3 1-1 0,0 1-1 0,-1-1 0 0,1 2-2 0,1-1 1 16,-2 2-1-16,-2 1-1 0,3-1 1 0,-3 2 0 0,1 0-2 0,-1 2-1 16,0-1 1-16,-3 1-2 0,1-1-1 0,-1 2 0 0,1 0-1 0,-3 0-1 15,0 2-1-15,-1-3-3 0,0 2-1 0,-1 0-3 0,-1 1-1 0,-1-1-3 16,-1 1 2-16,0-1 0 0,-1 0 1 0,0 0-2 0,-3-1 2 0,3 1 0 15,-2-1 1-15,-1 2 1 0,-1-4 3 0,1 2 0 0,-2 0 4 16,-1-1 3-16,0-1 3 0,0-1 1 0,1 2 2 0,0-4-1 0,0 2 1 16,-1-1 0-16,1-1-1 0,2-1 0 0,-1 0 0 0,0-2 0 0,2 3 1 15,0-4 0-15,2 1 0 0,0-1-1 0,-1-1 2 0,3-1 3 0,-1 0 1 16,-1 1 3-16,3-2 1 0,0 0 0 0,0 0 0 0,0-2-3 0,0 1 1 16,0-2-2-16,2-1 1 0,-1 1-2 0,-1-3-1 0,2 0 1 0,1 0-3 15,0-2-3-15,2-1-1 0,-2 0-4 0,4-1-1 0,-1-2 0 0,0 0 1 16,-1 0 1-16,3-2 1 0,-2 1 0 0,5 1 0 0,-3-3 1 0,0-1-2 15,1 2-3-15,1-1-1 0,0 0-2 0,0-2 0 0,0 2-1 16,0 0 1-16,0-1 0 0,2 1 1 0,-3 1 1 0,2-1 1 0,-3 2 1 16,3-1 1-16,-3 2 2 0,3 0 3 0,-3 0 2 0,0 2 2 0,1-2 2 15,-1 3 2-15,-1 0 1 0,-1 1 3 0,-1 1 3 0,1-1 0 0,-3 2 2 16,2 0-1-16,0 2 2 0,-2-1-1 0,0 1 2 0,-1 1 0 0,-1 0 1 16,1 1-2-16,-2 1-1 0,3-1-2 0,-3 2-2 0,0 0-3 0,0 0-5 0,0 0-4 15,0 0-5-15,-3 2-2 0,3-1 0 0,-2 2 2 0,1 2 2 16,-1-1 4-16,-1 2 2 0,0 0 5 0,1 3 4 0,-3-1 4 0,0 2 4 0,2 1 7 15,-3-1 7-15,2 1 6 0,-1 1 6 0,0 1 3 0,0-1 3 16,0 0-1-16,-4 0-1 0,4 2 0 0,-1 1-1 0,-1-3-1 0,1 1-1 16,0 1-1-16,0-1-1 0,-1 1-1 0,1-1 0 0,1 2-1 0,-1-1-1 15,1 1-2-15,-1-2-1 0,1 1-1 0,0-1-1 0,0 0 0 0,1 1 0 16,1 0 0-16,0-1-2 0,1-1-1 0,-1 2 1 0,3-2-3 0,-2-2-1 16,2 2 0-16,0-2 0 0,2 3 0 0,-2-5 0 0,3 2 1 15,-1-2-1-15,1 2 1 0,0-3-1 0,1 1 1 0,1-2 0 0,0-1 0 16,0 2 2-16,0-1 1 0,1-2-1 0,0-1 1 0,0 2-2 0,1-2-1 15,1-2-6-15,1 1-8 0,-1-1-11 0,0 1-17 0,2-2-19 0,0 0-24 16,0-2-25-16,0 1-30 0,2-1-32 0,-2 1-39 0,1-2-45 0,0-2-57 16,0 2-61-16,3-1-95 0,-3-1-112 0,-1 1-69 0,2-2-49 0,1 1-15 15,-3 1 2-15</inkml:trace>
  <inkml:trace contextRef="#ctx0" brushRef="#br0" timeOffset="10975.01">959 4461 140 0,'0'0'576'0,"0"0"15"0,0 0-51 0,0 0-83 0,0 0-92 0,0 0-96 15,0 0-56-15,0 0-37 0,0 0-17 0,2 0-9 0,1 0-9 0,-1 0-6 16,1 0-11-16,1 0-15 0,-1 0-12 0,2 0-13 0,-1 0-7 16,0 0-9-16,1 0-5 0,0 0-3 0,2 0-4 0,0 0-3 0,-2 0-3 15,3 0-5-15,-1 0-5 0,0 0-4 0,-1 0-5 0,2 0-7 0,-1 0-3 16,2 0-5-16,-1 0-1 0,0 0-4 0,1 0-1 0,-1 0-1 15,2 0-2-15,-2 0-1 0,1 0-3 0,-1 0-2 0,0 0-7 0,0 0-10 16,1 1-10-16,-2-1-11 0,-1 2-15 0,0-2-17 0,0 0-16 16,-1 0-21-16,0 0-25 0,-2 0-28 0,0 1-32 0,-1-1-34 0,-2 0-50 15,0 0-58-15,0 0-76 0,0 0-89 0,0 0-57 0,0 0-46 0,0 0-16 16,0 0 2-16</inkml:trace>
  <inkml:trace contextRef="#ctx0" brushRef="#br0" timeOffset="11841.21">1394 3709 456 0,'3'-7'557'0,"2"-1"17"0,-2 1-85 0,0 1-132 0,0-2-83 15,-1 2-54-15,1 2-27 0,2-2-10 0,-2 1-3 0,-1 1 3 0,1 1-3 16,-1-2-6-16,0 1-13 0,0 2-16 0,1-1-15 0,-3 0-18 16,2 2-11-16,-2-1-9 0,1 2-11 0,-1 0-9 0,0 0-11 0,0 0-9 15,0 0-8-15,0 3-7 0,2 0-6 0,-2 2-6 0,2 1-1 0,-1 1-1 16,-1 2 0-16,2 1 2 0,-2 3 3 0,1 2 4 0,1 0 4 0,-2 3 3 16,2 0 6-16,-2 3 4 0,0 0 4 0,0 0 1 0,0 1 1 15,0 2-1-15,0-1-2 0,-2 1-2 0,2 0-3 0,-2-1-4 0,1 2-3 0,1-1-4 16,-2 0-3-16,-1 0-4 0,1 0-3 0,1 0-5 0,-1-2-5 15,-1 2-5-15,1-1-3 0,0-1-2 0,-2 1-3 0,3-2 1 0,-1-2-2 16,-1 2 0-16,0-1 1 0,1-1 1 0,2-1 0 0,-1-2 0 16,1 1 0-16,0 0 1 0,0-2-1 0,0 0 3 0,1-2 0 0,-1-1-1 15,2 0 0-15,-2-1-3 0,3-2-1 0,0 0-1 0,-1-2-2 0,-1 1-2 16,3-3 1-16,0 2 1 0,-1-3-1 0,0 1 1 0,2-3-1 16,-2 2 1-16,2-3-1 0,2 1-1 0,0-2-1 0,1-2 1 0,0 1-2 15,-1-3 0-15,3 0-2 0,2 0-1 0,0-2-2 0,-1-2-2 16,1 1-2-16,1-1 0 0,-1-2-2 0,2-1-1 0,-1 1 1 0,-2-4 3 15,1 1 1-15,-2-1 2 0,1-1 2 0,0 0 3 0,-3-1 1 0,0 1 3 16,1-1 4-16,-1 2 0 0,-3 0 3 0,1-1 0 0,-2 1 3 16,-1 3 3-16,1-1 0 0,-2 1 1 0,-1 2 2 0,-1 2 1 0,0-1-2 15,0 2 0-15,0 2-4 0,0-1-3 0,-1 2-5 0,-1 0-4 0,2 2-5 16,-3 1-3-16,2 0-1 0,-1 0-3 0,-1 0 1 0,1 1-3 0,1 2 0 16,-3 2-1-16,1-1 0 0,0 2-1 0,-2 2 4 0,2-1 1 0,-3 1 4 15,3 1 5-15,-2-2 2 0,2 4 1 0,0-2 2 0,-1 0 1 16,1 1 0-16,2 1-1 0,-1-2 0 0,-1 0 1 0,3 1 0 0,0-1 1 15,0 0 1-15,0-1-1 0,0 1 3 0,3 0-1 0,-1-2 3 16,-1-1 1-16,2 2 1 0,1-2 1 0,-1-2 1 0,2 1 1 0,-1-2 1 16,4 0 0-16,-2 0 2 0,1-2 0 0,1 1 0 0,3-1-1 0,-2-1 0 15,3-1 0-15,0-1-1 0,-1-1 1 0,2-1-3 0,1 1-1 16,-1-2 0-16,1-1-4 0,0-1 1 0,0-1-1 0,-1 1 0 0,3-3-2 16,-4 2 0-16,0-3-1 0,2 1 1 0,-1-2-1 0,-1 1 1 0,-1-2-2 15,-1 1 1-15,2-2 0 0,-4 2 1 0,0 0-2 0,1 0 0 16,-1-1 0-16,-1 1-1 0,-1 1 0 0,-1 1 0 0,-1-1 1 0,1 4-2 15,-3-1-2-15,1 2-2 0,0 2 0 0,-1-1-3 0,-2 1-1 0,1 1-5 16,1 1-1-16,-2 1-5 0,0-1-2 0,0 2-4 0,0 0-2 0,0 0-1 16,2 2 0-16,-1-1 0 0,-1 2 1 0,2 2 0 0,-1-2 3 0,1 1 0 15,0 4 3-15,-1-1 2 0,2 0 2 0,0 3 3 0,-1-2 1 0,-1 2 3 16,1 2 2-16,1-2 0 0,-1 1-1 0,-1-1 1 0,1 2 0 16,1 0 2-16,-1-1 0 0,1 1 1 0,-1-2 0 0,-1 1 2 0,2-1 1 15,0 1 0-15,-1-1 1 0,-1 1 0 0,1-2 1 0,-2 0-2 16,0-1-1-16,0 0-4 0,0 0-4 0,0-2-6 0,-2 0-6 0,1-2-8 15,-1 2-7-15,-1-3-11 0,-1 2-12 0,2-2-15 0,-3-2-16 0,2 1-17 16,-2-1-19-16,0-1-18 0,1 0-20 0,-2-1-18 0,-1 1-20 16,2-3-27-16,1 0-35 0,-1 1-47 0,3-4-60 0,-1 2-72 0,1-2-80 15,0 0-52-15,2-2-35 0,2-1-8 0</inkml:trace>
  <inkml:trace contextRef="#ctx0" brushRef="#br0" timeOffset="12104.27">2376 3771 209 0,'2'-5'552'0,"-1"2"13"0,1 2-54 0,-2-2-87 0,0 3-93 15,0 0-99-15,0 0-50 0,1 3-32 0,1-2-11 0,-2 2-5 0,4 2-2 16,-2-1 1-16,0 3-4 0,-1 1-5 0,4 1-6 0,-2 0-6 0,-1 1-4 16,1 3-1-16,0-1-2 0,0 1-3 0,1 2-5 0,0 2-2 0,-2-2-6 15,-1 3-6-15,1 0-6 0,1 1-7 0,-1 1-5 0,-1 1-8 16,1 0-8-16,1 0-5 0,-1 0-8 0,-1 1-6 0,1-2-8 0,-2 1-6 15,1 0-6-15,1 0-4 0,-2-2-9 0,0 1-6 0,0-2-10 0,0 0-13 16,0-3-15-16,0 1-13 0,-2-3-17 0,1 1-14 0,1 0-17 0,-2-4-17 16,-1 1-18-16,1-1-18 0,1-2-22 0,-1 0-25 0,-1-1-28 15,0-1-29-15,1-3-40 0,-1 0-44 0,-1-2-50 0,0 0-50 0,1-1-53 16,0-1-60-16,-2 0-18 0</inkml:trace>
  <inkml:trace contextRef="#ctx0" brushRef="#br0" timeOffset="12307.01">2259 4113 87 0,'0'0'487'0,"0"0"-42"0,0 0-73 15,0 0-74-15,0 0-76 0,3 0-42 0,2 1-25 0,-2-1-10 0,3 2-4 16,-1-1-5-16,0-1-4 0,4 1-10 0,-1 1-10 0,3-2-14 0,-1 0-16 16,2 0-15-16,-2 0-13 0,4-2-12 0,-1 1-11 0,-2 1-9 0,3-1-11 15,-1-1-10-15,1 1-9 0,-1-2-11 0,1 1-12 0,-3-1-13 16,2 0-16-16,1 0-15 0,-3 0-19 0,1 2-22 0,-2-2-23 0,0 0-29 15,-1 0-30-15,-3-1-29 0,1 2-32 0,-3-1-28 0,1 1-26 0,-3 1-54 16,1-2-66-16,-3 3-33 0</inkml:trace>
  <inkml:trace contextRef="#ctx0" brushRef="#br0" timeOffset="12569.08">1184 3913 97 0,'-19'0'542'0,"-2"0"14"0,5 2 17 15,2-2-86-15,0 0-136 0,3 0-89 0,3 0-67 0,2 0-36 0,-1 0-21 16,1 0-10-16,3 0-4 0,1 0-5 0,2 0-5 0,0 0-10 16,0 0-10-16,2 0-14 0,1 0-14 0,3 0-12 0,-1 0-12 0,1 0-9 0,2 0-4 15,3 0-5-15,0 0-1 0,1 0-3 0,3 0-1 0,0 0-2 0,4 0-3 16,-1-2-8-16,0 1-10 0,2 1-12 0,2-2-12 0,-1 1-17 15,1 1-19-15,-1 0-26 0,0 0-31 0,-1 0-41 0,2 0-48 0,-1 0-70 16,-1 0-80-16,1 0-89 0,-2 0-94 0,1 0-43 0,-1 1-20 0,-1 1-3 16</inkml:trace>
  <inkml:trace contextRef="#ctx0" brushRef="#br0" timeOffset="14742.05">1440 6349 164 0,'1'-7'586'15,"-1"-1"15"-15,0-1-22 0,0 0-39 0,0 0-107 0,-1 0-141 0,1 0-76 16,-2 0-42-16,2-1-19 0,-1 1-9 0,-1-2-4 0,0 1-5 0,0-1-9 16,0-1-16-16,-1 2-11 0,1-1-10 0,-1 1-6 0,-2 1-8 15,2-2-1-15,1 2 0 0,-3-1 0 0,2 1-4 0,-3 1-4 0,3 0-5 16,-2 3-4-16,1-3-7 0,-1 2-6 0,-2 2-5 0,0 1-7 16,2-2-8-16,-3 2-7 0,1 1-7 0,-2 1-9 0,1 1-11 0,-1 0-6 15,-1 1-6-15,-1 3-4 0,2-1-1 0,-4 0-2 0,2 3-2 0,0-2 1 16,-2 4 0-16,2-1 2 0,1 1 2 0,0 1 1 0,0-2 2 15,0 2 0-15,1 0 3 0,1 0 3 0,2 0 1 0,-1-1 3 0,3 0 1 16,-4 0 1-16,5 0 0 0,-2-1 1 0,2 1-1 0,1-1-2 0,1-2-4 16,-1 1-2-16,2-2-2 0,0-1-3 0,0 2-2 0,2-2 0 0,-1 0 0 15,1 0 1-15,1 0 2 0,0-2 0 0,1 0 2 0,-1 1 2 0,4-2 4 16,0 2 3-16,-1-2 3 0,1 0 5 0,-1-2 5 0,3 2 4 16,1-3 3-16,-2 2 1 0,2-2 1 0,0 0 0 0,1 0 0 0,0-2 1 15,-1 2 0-15,-2-1 1 0,3-2-1 0,-2 1 0 0,1-1-1 16,-1 0 0-16,-1 0 0 0,0 0 1 0,0 2 2 0,-3-1 0 0,2-1 3 15,-2 2 2-15,0-1 1 0,0 1 1 0,-2 1 1 0,2-2 1 0,-1 4 0 16,-1-2 1-16,-1 0 0 0,1 1 0 0,-3 1-1 0,2 1-1 16,-2 0-4-16,0 0-3 0,0 0-4 0,0 0-4 0,0 0-4 0,-2 0-1 15,2 3-4-15,-1-2-2 0,1 2 0 0,0 0-2 0,0 0 0 16,0 2-1-16,0 1 1 0,0 1 0 0,0 1 2 0,0-1 2 0,0 4 2 16,0-1 2-16,0 2 3 0,0 0-1 0,-2 1 2 0,2 3 0 15,-2-3-2-15,1 4 1 0,-1-2-1 0,-2 1-1 0,2-1-2 0,1 3 1 16,-1-1-5-16,-1-2 1 0,1 1-2 0,-1 1-3 0,2-1 0 15,-3-1-2-15,3 2-1 0,-1-2 0 0,-1-2-1 0,1 2-1 0,-2-1 1 0,1-2 0 16,1 1-1-16,1-2-4 0,-3 1-5 0,3-2-8 0,-1 1-10 16,-1-1-12-16,1-2-11 0,1 0-13 0,-1 0-17 0,2 0-19 0,-2-1-22 15,1-1-26-15,1 0-31 0,0-2-35 0,0 1-41 0,0 0-53 16,0-2-61-16,1 1-88 0,1-1-101 0,1-1-46 0,2-1-20 0,0-1 1 16</inkml:trace>
  <inkml:trace contextRef="#ctx0" brushRef="#br0" timeOffset="15178.15">1676 6244 219 0,'-2'-4'559'0,"2"0"11"0,-2 3-69 16,1-2-108-16,1 2-95 0,-2-1-86 0,2 2-50 0,0 0-32 0,-1 0-20 15,-1 0-11-15,-1 3-13 0,1 0-14 0,1 2-17 0,-1 1-17 0,-1 0-13 16,0 3-13-16,-2 0-5 0,2 1-3 0,-2 2 0 0,2 2 0 16,-2-1 2-16,2 2 3 0,0 0 0 0,0 0 1 0,-1 0-1 0,0 2-1 15,1-2-3-15,1 0-1 0,1 0-2 0,-1 1-1 0,2-2-2 0,0 1-1 16,0-2-2-16,0-1 1 0,2 0 1 0,-1 0-2 0,1-1 2 16,1-1 1-16,3 1 2 0,-3-4 1 0,2 1 3 0,0-1 2 0,1-1 2 15,1-1 2-15,0-1 2 0,1-1 3 0,-1 0 2 0,1 0 1 16,1-3 3-16,-1 0 1 0,2 0 3 0,0 0 3 0,-2-3 3 0,2 0 2 15,1 0 3-15,-2-3 3 0,-1 0 3 0,2 0 2 0,1-1 2 16,-3-2 2-16,1 0 0 0,1-2 3 0,-2-1 2 0,1 0 1 0,-2-1 0 16,0-3 0-16,0 2-1 0,-3-1-1 0,1-2-1 0,0 1 0 0,-2-1-2 15,0 1 1-15,-3-1-2 0,0-1 1 0,-3 3-2 0,0-1 0 16,-2 1-5-16,0 0-2 0,-1 1-5 0,0 2-6 0,-2 0-4 0,0 0-4 16,-3 3-8-16,2 0-7 0,-1 2-8 0,-1-1-9 0,-3 4-11 15,3-1-11-15,-1 4-12 0,-3-1-13 0,2 2-15 0,-3 2-16 0,2 1-21 16,-2 1-25-16,0 4-29 0,-1-1-33 0,1 4-46 0,-1-1-50 15,1 1-67-15,0 2-72 0,-1-1-77 0,2 3-78 0,3 0-35 0,-1 0-11 16</inkml:trace>
  <inkml:trace contextRef="#ctx0" brushRef="#br0" timeOffset="30474.25">13498 5833 16 0,'1'-1'608'16,"1"-1"13"-16,-1-1 3 0,-1 2 1 0,0-1-111 16,0 2-164-16,0 0-90 0,0 0-53 0,0 0-26 0,0-2-11 0,0 1-13 15,0 1-13-15,0 0-13 0,-1-1-16 0,1 1-12 0,-2 0-14 0,2 0-13 16,0 0-14-16,-1 0-9 0,1 0-9 0,-4 0-6 0,4 0-2 16,-3 0-2-16,3 0-2 0,-2 0 0 0,1 0-3 0,-1 0-2 0,-1-2-4 15,1 1-3-15,1 1-2 0,-2-2-2 0,-2 1-3 0,2 1-2 16,0-3-3-16,-2 1-2 0,2 1-3 0,-2-3-2 0,-1 2-2 15,-2-1 0-15,3 0 1 0,-1-2 1 0,-1 0 0 0,3 3 1 0,-4-3 0 16,0 2 1-16,3-3 1 0,-1 2 0 0,1-1 1 0,-1 1-1 16,1-1-1-16,2-1 1 0,0 2-2 0,0-1-2 0,1-1-2 0,0 2 0 15,-1-2-2-15,3 1 0 0,0 0-3 0,0 1-2 0,0-2-2 16,3 2-4-16,-1-1-1 0,0 1-1 0,1 1-2 0,0-2-1 16,2 2-1-16,1-1-1 0,-2 1 0 0,3-2-1 0,-1 1 0 0,2 1 0 15,2-1 1-15,-4 2 0 0,4-1 2 0,-1 1-1 0,2 1 0 16,-3-1 1-16,3 1 1 0,-2 1 0 0,1 1 0 0,0 1 0 0,0 1 0 15,-2 0-1-15,1 1 0 0,0 2 1 0,-1 2 0 0,-2 1 1 16,-1 1-1-16,1 2 1 0,-1 2 0 0,-1-1 1 0,-2 4 0 16,1-1 1-16,-3 2 1 0,0 2 0 0,0-2 0 0,-3 3 2 15,1-2 0-15,-1 2 2 0,-3 0-1 0,2 0 1 0,-3 2 0 0,-1-4 4 16,-1 1 0-16,-1 1 1 0,1-2 2 0,-2-1 0 0,-2-1 2 0,2 1 1 16,-1-2 2-16,-3-1 0 0,1 0 0 0,0-3 2 0,-2 0 1 15,2 0 1-15,-2-1-2 0,3-2 0 0,-4-2 1 0,4 1 0 16,-1-1 1-16,-2-1 0 0,3-1 1 0,-1-2 1 0,1 1 1 0,1-1 1 15,1-1 0-15,0-1 1 0,-2-1 0 0,4-1 1 0,1-1 1 16,-2-1 2-16,2-1 1 0,0-1-2 0,2-1-1 0,0 0-1 16,1-1-2-16,0-3-3 0,2 2-2 0,2-3-3 0,1-1-2 0,0 0-2 15,0 0-1-15,0-1-2 0,1 1-3 0,2-1-1 0,2 0-2 0,-2 3-1 16,3-2 0-16,1 1-2 0,-1 0 2 0,2 3-2 0,-1-2 1 16,0 3-2-16,1 0 0 0,0-1 0 0,1 4-1 0,-1-1 1 15,0 1-1-15,0 0 0 0,3 3 0 0,-1 0 1 0,0 1 0 16,-1 0 1-16,0 1 0 0,1 2 0 0,2 0 2 0,-2 2 2 0,0 1-1 15,0-1 2-15,2 3 1 0,-4 1 1 0,2-1 2 0,-2 2-1 0,2 1 1 16,0-1 1-16,-1 1-1 0,-1-1 0 0,0 2 2 16,-2 0-2-16,3 0 1 0,-2-1 0 0,-1-1 0 0,-1 1 0 0,1-2 1 15,0 1-1-15,-1-2 1 0,0 1-1 0,0-2 2 0,-2-1-1 0,2 0 2 16,-1-2 1-16,-1 1 1 0,1 0 1 0,-1-2 0 0,0 0 1 16,0-2 2-16,-1 2 0 0,1-3 2 0,0 2 2 0,-1-2 0 15,4 0-2-15,-3-2 0 0,0 2-3 0,1-3-1 0,0 2-6 0,0-4-3 16,0 2-4-16,2-3-3 0,1 2-7 0,-1-4-5 0,1 2-8 15,-1-1-11-15,2-2-12 0,-4 0-9 0,3-2-13 0,-1 2-10 0,-1-1-12 16,4-1-13-16,-4 0-8 0,1 1-11 0,1 0-14 0,-2-1-19 16,1 2-16-16,-2 0-17 0,3 0-23 0,-2 0-24 0,0 0-24 0,-1 2-24 15,1-1-9-15,-1 2-7 0,0-1-7 0,0-1-12 0,0 4-36 16</inkml:trace>
  <inkml:trace contextRef="#ctx0" brushRef="#br0" timeOffset="30868.99">13788 5895 73 0,'0'-3'359'0,"0"0"-42"0,0 0-35 0,0 1-25 0,0-1-24 0,-1 1-19 16,1 1-14-16,-2 1-18 0,0-1-18 0,2 1-19 0,0 0-20 16,0 0-19-16,0 0-20 0,0 1-14 0,-4 0-14 0,4 1-12 0,-2 1-9 15,1 2-7-15,-1-1-4 0,1 2-1 0,-1 2 0 0,0 1 1 16,-1 1 2-16,2 0 1 0,-1 3 4 0,0-3 0 0,1 2 2 16,-1 2-1-16,0-1-2 0,2 0-4 0,-1 3-4 0,-1-1-2 0,2-2-4 15,0-1-4-15,0 3-1 0,2-3-3 0,-1 0-1 0,-1 0-2 16,4 0-2-16,-3-3 1 0,3 2 0 0,-1-2-1 0,0 0 2 0,0-2 1 15,0-1 1-15,3 0 2 0,-2-1 1 0,0-1 2 0,1-1 2 16,0 0 2-16,3 0 1 0,0-1 3 0,-2-2 4 0,0 0 3 16,2 0 5-16,0-2 4 0,2 1 3 0,-2-2 3 0,0-2 2 0,1 1 3 15,-1-2 4-15,0-1 0 0,-2 0 2 0,3-2-1 0,-4 0-1 16,2-1-1-16,-2-2-4 0,-1 1-3 0,2-1-4 0,-1-1-4 16,-2-1-2-16,-1-1-4 0,0 0-4 0,-1 2-2 0,-1-1-2 0,0 0-4 15,-1 1-2-15,1 0-3 0,-4 2-1 0,1-1-3 0,1 2-2 16,-5 1-3-16,4-2 0 0,-2 2-4 0,0 2-5 0,0 1-2 15,-1 0-6-15,-2 1-2 0,4 1-4 0,-5-1-4 0,3 2-3 0,0 0-5 16,-2 2-3-16,0-1-6 0,2 2-5 0,-2 0-7 0,-2 2-9 16,4-1-9-16,-2 1-9 0,2 1-10 0,-2 0-9 0,0 1-12 0,0 1-12 15,3-1-16-15,-2 2-13 0,2 0-19 0,0 0-19 0,0 3-29 16,2-1-32-16,0 1-34 0,-1-2-34 0,3 4-68 0,1-2-85 0,1 0-40 16,1 1-17-16</inkml:trace>
  <inkml:trace contextRef="#ctx0" brushRef="#br0" timeOffset="31242.07">14188 5970 549 0,'-1'-5'564'0,"-3"1"-37"0,2 1-64 0,0-1-100 0,0 3-120 15,-1 0-68-15,2-1-41 0,-1 1-23 0,0 1-15 0,-1 1-18 0,2 1-21 16,-1 0-17-16,0 3-14 0,-3 1-12 0,2 0-10 0,-1 3-6 15,2-1-4-15,-1 2 0 0,0 2 0 0,0-1 3 0,0 2 3 0,-1-1 2 16,1 0 0-16,1 2 0 0,1-1 1 0,-1-1-1 0,2 0 0 16,0 0 2-16,2 0-1 0,-1 0 1 0,1-1 1 0,1-1-1 15,1 1 3-15,-1-4 0 0,0 1 1 0,2-1 2 0,1 1 3 0,-2-2 2 16,5-2 1-16,-5-1 1 0,4 0 1 0,0 0 1 0,0-3 0 16,0 0 1-16,0 0 2 0,1-1 0 0,1-2 2 0,0-2 0 0,-1 1 3 15,0-2 3-15,1 0 0 0,-1-2 2 0,-1-1 0 0,0-1 1 16,0-3 1-16,-3 3 0 0,2-3 4 0,-2-3 0 0,0 3 2 15,-2-3 2-15,-1-1 1 0,-2 1 1 0,0 1-1 0,0-2-2 16,-2 0-6-16,-1 3-5 0,-2-1-6 0,0 3-6 0,-2-2-7 0,-1 4-8 16,-2 0-7-16,-1 3-11 0,-3 1-11 0,0 3-12 0,-4 0-12 15,1 3-19-15,-2 3-20 0,-1 3-23 0,-1 2-26 0,-1 1-33 0,-2 2-36 16,2 3-56-16,1 3-64 0,-1-1-93 0,2 4-105 0,1-1-50 16,1 1-23-16,0 1-6 0</inkml:trace>
  <inkml:trace contextRef="#ctx0" brushRef="#br0" timeOffset="33629.91">6131 6070 10 0,'2'-3'198'16,"-1"2"-5"-16,-1-2 1 0,2 0 0 0,1 0 1 0,-1 1-2 15,-1-1 0-15,2 2-2 0,-1-3 1 0,-1 2 1 0,1 0-3 0,-1-1-6 16,1 2-5-16,0-2-7 0,-1 1-4 0,1-1-5 16,-2 1-3-16,1 1-6 0,1 0-5 0,-2-2-8 0,2 1-3 0,-1 1-7 15,-1-2-3-15,0 3-5 0,0 0-4 0,0 0-4 0,0 0-5 0,0 0-6 16,0 0-6-16,0 0-7 0,0-2-5 0,0 2-6 0,0-1-4 15,0 1-5-15,-1 0-6 0,1 0-4 0,0 0-6 0,0 0-5 0,0 0-6 16,0 0-6-16,0 0-6 0,-2 0-6 0,0 0-6 0,1 0-5 16,1 0-7-16,-2 1-5 0,2 1-6 0,-1-2-5 0,-1 1-4 15,2 1-1-15,-2 1-3 0,1 0-1 0,1 1 0 0,-2 1 1 0,2 2-1 16,0 1 1-16,0 1 2 0,0 1 3 0,0 2 2 0,0 2 2 16,0 1 4-16,-1 0 3 0,-1 1 1 0,2 1 1 0,-3 1 1 15,3-2 0-15,-1 1 0 0,-1 1 1 0,2 0-1 0,-1-2-1 0,-1 1 1 16,2-1-1-16,-2-1 0 0,2 2 0 0,-1-2 0 0,-1-2-2 15,2 2-2-15,0-1 1 0,0-2 0 0,0 1-1 0,0-2 0 16,0 1-1-16,0-2 0 0,0 1 0 0,0-1 0 0,0-2 0 0,0 0-1 16,0 0-4-16,0 0-6 0,0-2-6 0,0 0-12 0,2 0-10 0,-1-2-15 15,-1-1-13-15,0 2-17 0,2-1-17 0,-2-1-19 0,0-1-22 16,0-1-25-16,0 2-27 0,0-3-29 0,0 0-32 0,0 0-48 16,0 0-56-16,0 0-81 0,3-2-93 0,0 1-49 0,0-2-26 15,2 0-4-15</inkml:trace>
  <inkml:trace contextRef="#ctx0" brushRef="#br0" timeOffset="34316.51">6629 5971 141 0,'0'-3'501'0,"0"2"-65"16,0-2-104-16,0 1-68 0,0 1-53 0,0-1-28 0,0-1-17 15,-1 3-14-15,-1-2-14 0,2 1-14 0,0 1-16 0,0 0-18 16,0 0-19-16,-2 0-18 0,1 1-16 0,-1 1-10 0,1 1-9 0,-1-1-7 16,0 2-7-16,-1 1-2 0,0-1-4 0,1 2 1 0,1 2 0 15,-2-1 2-15,1 2 3 0,-1-2 2 0,0 3 3 0,1 0 4 0,-1-1 0 16,2 0 1-16,-1 2-1 0,0-3 1 0,-1 2 0 0,1-2 0 15,1 2-2-15,-1-3 0 0,-2 1-1 0,4-2-1 0,-2 1-1 0,2-1-1 16,-1-1-1-16,1-1-1 0,0 1 1 0,0-1-1 0,0-1 0 16,0 0 2-16,0-1 1 0,1-1 4 0,-1 1 2 0,2-1 6 15,1-1 2-15,-2 0 4 0,1 0 5 0,1 0 2 0,0-1 3 0,-1-1 2 16,3 2 4-16,-2-3 1 0,3 2 2 0,0-1 0 0,1-1 0 16,-1 2-2-16,1-1-4 0,-1-1-1 0,3 0-4 0,-1 2-3 0,2-2-1 15,-1 0-3-15,1 1-1 0,-1 1-3 0,-1-1-1 0,3-1-3 16,-1 1-1-16,-1 1-1 0,0 1 0 0,1-1-1 0,0 1-1 15,-1 0-1-15,-1 0-1 0,0 1 0 0,3-1-2 0,-3 1-1 0,0 1 1 16,-2 1-2-16,3 0-2 0,-2 2-2 0,-1-2 0 0,1 1 0 16,-1 1-2-16,0 1-1 0,-1 1 1 0,0-1-1 0,-1 2-1 15,0-1 1-15,-1 2-1 0,0 0 0 0,0 2 2 0,-3-1-1 0,0 1-1 16,0-1 2-16,0 1-1 0,-1-1 0 0,-3 0 1 0,1 1-1 16,0 0 2-16,0-1-1 0,-2 1 1 0,0 1 0 0,0-3 2 0,-4 0-1 15,3 1-1-15,-4-2-3 0,1 1-5 0,-1 0-9 0,1-2-14 16,-4 1-15-16,2-1-15 0,0-1-18 0,0 0-22 0,-2 0-22 15,2-1-25-15,0-1-32 0,2 1-36 0,-1-2-51 0,1-3-58 0,1 0-78 16,3 0-84-16,0-2-54 0,-1-1-34 0,3 0-9 0</inkml:trace>
  <inkml:trace contextRef="#ctx0" brushRef="#br0" timeOffset="34780.61">6828 5824 32 0,'8'-3'415'0,"0"0"-57"0,1 2-74 0,-1-2-84 16,0 3-48-16,0-2-30 0,3 2-8 0,-1 2 0 0,-2-2-2 0,3 3 1 15,-2 0-5-15,1-1-6 0,-2 3-8 0,3 1-7 0,-2 0-8 16,1 3-8-16,-1 0-5 0,-1 0-5 0,0 2-4 0,0 1-3 0,0 0-3 16,-2 1-6-16,-1 2-4 0,0 0-2 0,2 0-6 0,-2 2-2 15,-2-1-5-15,2 2-4 0,-2-1-2 0,2-1 0 0,-3 1-4 16,1-1 0-16,0 1-2 0,0-1-2 0,-1-1-1 0,-1 0 1 0,2 0-1 15,-1 0-2-15,0-1-1 0,-1-1 0 0,1-1-2 0,1 0 0 0,-1 0 1 16,-1-1-1-16,1-1 2 0,1 1 0 0,-1-4 1 0,2 2 2 16,-1-1 2-16,0-2 0 0,1 1 4 0,-1-1 2 0,0-2 3 15,2 0 2-15,-2 0 3 0,2-1 4 0,1 0 0 0,0-1 3 16,2-1 1-16,-3-1 0 0,4 0 2 0,-2-1 1 0,1-1 0 0,0 1 1 16,1-2 0-16,1-2 0 0,-1 0 1 0,0 1 1 0,1-2 3 15,0 0 1-15,-1-1 5 0,0-1 2 0,-2-1 4 0,1 0 5 0,1 0 4 16,-3-1 5-16,1-2 4 0,-2-2 5 0,-2 2 4 0,2-3 2 15,-1 0 3-15,-2 0 1 0,-1-3-1 0,-1 2-2 0,0-1 0 16,-1-2-3-16,-1 1-3 0,-2 0-2 0,-1 0-6 0,2 0-5 0,-2-2-6 16,-2 4-6-16,1-2-8 0,-3 3-6 0,1-2-8 0,1 2-6 15,-2 2-6-15,1 1-7 0,-3-1-9 0,3 3-11 0,-3 1-11 0,0 0-12 16,1 1-15-16,-4 3-15 0,3 0-18 0,-1 2-17 0,-1 2-20 16,-1 1-18-16,1 1-21 0,0 4-22 0,-4-1-25 0,4 5-29 15,-2 0-33-15,0 3-35 0,0 2-48 0,0 0-57 0,0 3-78 0,0 3-94 16,1-1-38-16,1 2-10 0,-1 0 3 0</inkml:trace>
  <inkml:trace contextRef="#ctx0" brushRef="#br0" timeOffset="35237.87">6607 6064 156 0,'1'-4'553'16,"1"-2"14"-16,3-1-66 0,-2 2-106 0,0-1-82 0,0 1-68 0,-1 1-35 16,1-1-18-16,0 1-9 0,1-1-3 0,0 2-11 0,1-1-16 15,-2-1-15-15,2 2-16 0,0-2-12 0,-1 3-10 0,1-1-8 0,3 0-9 16,-2 0-6-16,1 1-7 0,1-1-7 0,2 0-7 0,-2 0-5 15,2 0-8-15,2 0-4 0,1 0-7 0,1 0-4 0,-1 0-5 0,4 0-5 16,-4 2-5-16,2-2-7 0,0 0-10 0,0 0-12 0,-1 0-11 16,-2-1-17-16,2 2-18 0,-1-1-23 0,-2 1-25 0,0-1-29 15,-1 2-33-15,1-1-43 0,-2 2-48 0,-1-1-61 0,0 1-66 0,0 0-85 16,-2 1-98-16,-1-1-44 0,0 2-14 0,-2-1 1 0</inkml:trace>
  <inkml:trace contextRef="#ctx0" brushRef="#br0" timeOffset="39148.94">18668 3237 47 0,'1'-2'63'0,"3"1"-1"0,-3 1 1 16,2-2 2-16,0 1 1 0,-1 1 4 0,-1-2 5 0,2 1 6 0,1 1 6 16,-3-2 6-16,-1 2 5 0,2-1 5 0,-1 1 5 0,-1-2 5 0,2 1 8 15,0 1 4-15,-1-2 5 0,1 2 5 0,0-1 5 0,-1-1 2 16,2 2 2-16,0-3 2 0,-1 2-2 0,-1-1-2 0,2 1-1 0,-1-2-4 16,1 0-3-16,0 1-6 0,-1-1-4 0,3 0-6 0,-2 0-5 0,0 0-7 15,2 0-7-15,-4 0-6 0,2 0-5 0,1-1-6 0,-1-1-5 16,0 2-5-16,2-2-6 0,-2 3-6 0,2-3-4 0,-1 1-5 0,1 1-5 15,-2-2-3-15,1-1-3 0,-3 2-3 0,2-1-2 0,1 0-3 16,-1 1-3-16,0 0 0 0,-1-2-4 0,0 1 0 0,2 1-2 0,-3-2-2 16,-1-1-2-16,2 2-1 0,-1 0 0 0,-1 1 0 0,0-1 1 15,0-1 0-15,0 2 1 0,-1 1-1 0,-1-2-1 0,2 2-1 0,-1-1-4 16,-3 1-1-16,2 0-1 0,0 1-2 0,-1 1-3 0,0-1-1 16,-1 0-3-16,1 1-4 0,-2 1-5 0,2-1-2 0,-3 1-3 0,0 0-3 15,-1 0-1-15,1 1-1 0,-2-1 1 0,-1 3-1 0,-1-1-1 0,0 1 1 16,0 0 0-16,-2 0 0 0,1 1 1 0,-1 1 2 0,1 1 0 15,-2-2 2-15,2 2-1 0,0 2 2 0,0-2 0 0,1 1 0 0,-1-1-2 16,2 2 1-16,1-2-2 0,2 1 0 0,-3-1-2 0,5 2-1 0,-4-2-1 16,3 1-1-16,2-1 0 0,0 2-1 0,1-3-2 0,1 0 1 15,-1 1-3-15,2 0 1 0,2-1 0 0,-1 1 1 0,1-3 0 0,1 1 2 16,0-1 2-16,1 0 1 0,0 0 3 0,2 0 1 0,-1-1 3 16,2-1 2-16,-1 1 4 0,0-1 1 0,2-1 2 0,0 0 2 0,-2 0 2 15,2 0 1-15,-2 0 2 0,1 0-1 0,-1 0 2 0,-1-1 0 16,-2-1 0-16,2 2 1 0,-2 0-2 0,2 0 1 0,-4 0 0 0,-1 0 0 15,0 0-2-15,0 0 1 0,0 0-1 0,0 0 0 0,0 0-3 0,-1 2-1 16,-4-1-3-16,2 1-1 0,1-1-3 0,-2 1 0 0,0 1 2 0,0 0-2 16,-1 1 1-16,0 1-2 0,-3-1 1 0,4 2 1 15,-4 0-1-15,-1 2 2 0,0-1 0 0,1 2 2 0,0 0 2 0,0 0 2 16,-1 2 0-16,1 1 2 0,0-2-2 0,-1 2 1 0,1 0 0 0,0-1-1 16,1 1 0-16,-2 1-1 0,5-1 0 0,-3 2 2 0,2-3-1 15,2 2-1-15,-2-1 0 0,4 0-1 0,-5 0 0 0,4 0-1 0,0-2 1 16,2 1 0-16,0-1-1 0,0 1 1 0,2-2 1 0,0 0 0 15,4 0 0-15,-5-2 2 0,4-1 0 0,-2 1 1 0,2 0 2 0,2-3 1 16,-3-1 2-16,5 1 0 0,-2 0 1 0,3-3 0 0,-1 1 0 0,0-1 1 16,1 1 0-16,2-2-4 0,0 0-3 0,-3-2-5 0,3 1-6 15,1-2-7-15,-1 1-5 0,2-1-7 0,-5 0-8 0,5 2-11 0,-3-2-13 16,-1 0-12-16,2 0-13 0,-2-1-16 0,0 2-18 0,0-1-18 0,-2 0-19 16,1 0-20-16,0 0-24 0,-3 1-31 0,2-1-34 0,-1 0-38 15,2 2-39-15,-3-1-60 0,1-1-71 0,-3 2-39 0,3-1-23 0</inkml:trace>
  <inkml:trace contextRef="#ctx0" brushRef="#br0" timeOffset="40073.15">18888 3493 482 0,'1'-4'544'0,"-1"-1"-73"16,2-1-113-16,-1 2-76 0,-1-2-54 0,3 0-31 0,-1 0-20 15,-1 0-15-15,1 1-11 0,-1-1-10 0,3-1-9 0,-3 0-12 0,2 0-9 16,-1 1-10-16,0 0-10 0,1-1-11 0,0 1-10 0,0 0-8 16,2 0-7-16,-4 0-6 0,2 1-4 0,1 1-4 0,-1-1-5 0,0 1-6 15,2-1-4-15,-2 2-4 0,5-1-5 0,-5 1-2 0,0 0-4 0,2 0-2 16,-2 1-2-16,2-1-1 0,-2 2-2 0,2-1-1 0,2 2 0 16,-2 0-2-16,2 0 0 0,-1 0 0 0,-1 2-1 0,4-1 1 0,-2 2 0 15,1 0 0-15,-2 2 2 0,3-1-1 0,-2 2-1 0,-1-1 0 16,2 2-2-16,0 1 0 0,0-1-1 0,-2 2 1 0,1 0-1 0,-3 1 1 15,2 1-2-15,-1 0-2 0,2-1 0 0,-4 1-2 0,2 1-1 16,-2 0 0-16,0 0 0 0,0-2 2 0,-2 1-1 0,1-1 0 0,-1 1 0 16,-1-1 1-16,0-1-1 0,-1 1 1 0,-1 0 2 0,2-3 0 15,-1 1 1-15,-4-2 1 0,4 1 1 0,-1-2 2 0,1 1 1 0,-3-3 3 16,1 1 1-16,2-1 3 0,-1 0 3 0,0-1 3 0,2-1 8 0,-1-1 3 16,1 0 3-16,0 0 2 0,0 0 2 0,0 0 1 0,0-1 0 15,0-2-1-15,0-1 0 0,0 2 1 0,0-4-2 0,0 0 2 0,1-1 1 16,-1 2-4-16,2-4-5 0,0 1-2 0,-1-2-3 0,1-1-2 15,1 0-2-15,0 0 0 0,0-3-2 0,2 2-2 0,-1 0 0 0,1-1-3 16,0-1-1-16,0 1-4 0,1 1-2 0,0-2-4 0,2 2-2 0,-3 0 0 16,2 1-3-16,-1 1 0 0,3 1-1 0,-2 0-1 0,1 2-1 15,-2-1-1-15,3 1 0 0,-1 2 0 0,0-1-2 0,3 3 1 0,-1-1 0 16,-2 1 0-16,1 1-2 0,0 0 2 0,3 2-1 0,-3 2 0 16,2 0 0-16,-1 1 1 0,-1 1-1 0,2 1 0 0,-3 1 0 0,0 0-2 15,1 1 0-15,-1 1-2 0,-1 1-1 0,-1 0 0 0,-1 3 0 0,-2-2 0 16,3 2 0-16,-3-1 1 0,-1 1-1 0,0-2 1 0,-2 2 0 15,0 0 2-15,0 0-1 0,0-1 1 0,-2 0 2 0,0 0 2 0,-1 0 0 16,2-2 2-16,-4 1 1 0,2-1 2 0,-2-2 1 0,2 1 1 16,-2-2 1-16,2 2 0 0,-2-2 4 0,0-2 0 0,1 0 2 15,1 0 4-15,0 0 2 0,-1-1 3 0,1-1 2 0,2 1 3 0,-1-3 2 16,0 0-1-16,2 0 0 0,0 0 0 0,0 0 0 0,0-3 0 0,0 0-1 16,0 0-2-16,0 0-1 0,2-2-4 0,0-1-3 0,-1-1-3 15,2-1-4-15,1 1-2 0,0-2-2 0,2-2-2 0,-1 1-1 0,2-2-2 16,1 0-1-16,-2-2-2 0,3 0-2 0,-1 0 0 0,2-1-1 15,1 1 0-15,-2-1-1 0,1 2-1 0,1-1 0 0,0 2 1 0,-1 0-1 16,0 2 0-16,-2 1 0 0,2 0 1 0,-2 1-1 0,-1 2 0 16,0 0 0-16,-1 0 0 0,-1 3-1 0,-2 0 0 0,3 2-1 0,-2-1 0 15,-1 1 0-15,-2 1 0 0,3 1 0 0,-3 1 0 0,1 0 0 0,-1 3 1 16,3 0 1-16,-4 2 0 0,1-1 0 0,1 2-1 0,-1 1 0 0,-1 0 0 16,2 1-1-16,-2 1-1 0,2 1-1 0,0-1-3 0,-2 0-2 15,2 1-2-15,0 0-2 0,-1-1-1 0,1 0-2 0,-1 0 1 0,3 0-1 16,-3-1 2-16,4-2-1 0,-2 1 3 0,0-2 2 0,2 1 3 15,0-2 4-15,-1-1 4 0,1 2 5 0,2-4 4 0,-1 1 5 0,2-1 3 16,0-2 3-16,-2 1 4 0,1-2 3 0,2-2 4 0,-1 1 3 0,1-2 5 16,-1 0 3-16,1-1 1 0,0-1 2 0,-1-1 3 0,1-1 3 15,-3-1 2-15,2 1 3 0,-1-2 4 0,-1 0 2 0,2 0 4 0,-4-2 0 16,1 0 2-16,0 0 1 0,-2-1-1 0,0 0 0 0,-1 1-1 16,1-1-2-16,-3 0-1 0,0 2-4 0,0-1-5 0,-1 2-5 0,-1 0-6 15,-1 2-6-15,0-1-6 0,-2 2-6 0,0 0-8 0,-1 0-7 16,-4 3-9-16,4 0-9 0,-2 1-11 0,-2 0-12 0,0 2-13 0,0 0-15 15,-1 0-16-15,-2 2-17 0,0 2-19 0,1-1-20 0,-1 1-24 0,-2 2-23 16,2-1-33-16,2 2-38 0,-3-1-46 0,1 2-48 0,0-1-78 16,4-1-90-16,-1 2-39 0,1-2-12 0</inkml:trace>
  <inkml:trace contextRef="#ctx0" brushRef="#br0" timeOffset="40457.21">19843 3318 358 0,'9'-4'516'0,"-1"2"-15"0,-2-1-93 0,2 1-134 0,1 1-70 0,1 1-41 15,-2 0-24-15,0 0-14 0,1 1-11 0,-1 1-11 0,0 1-8 0,0 1-7 16,-2-1-8-16,1 3-7 0,-3 0-8 0,1 0-9 0,0 2-5 16,1-1-8-16,-3 2-5 0,0 0-4 0,1-1-4 0,-3 2-2 0,-1-1-3 15,2 1-5-15,-2 1-3 0,0-2-4 0,-2 2-1 0,2-2-3 0,-1 1 1 16,-1 1 1-16,0-2 3 0,-1 0 1 0,0-2 2 0,-3 2 1 15,4-1 1-15,-1-1 3 0,0 1 0 0,0-2 3 0,0 0 1 0,-1-2 2 16,1 1 2-16,1-2 3 0,-1 0 2 0,-1 0 3 0,2-2 5 16,-1 2 3-16,2-3 3 0,1 2 4 0,0-2 0 0,0 0 0 0,-2-2 0 15,0 2-1-15,1-3-2 0,1 2 0 0,0-2-3 0,0 0-2 0,0 0-3 16,1-4-5-16,1 3-6 0,0-2-4 0,-1-1-5 0,1-1-7 16,-1 1-3-16,4-4-4 0,-2 2-3 0,0-1-3 0,2-3-4 0,0 2-2 15,0-3-4-15,1 2-5 0,2-1-1 0,-2-1-5 0,0 1-5 16,1-2-5-16,-1 3-5 0,3-2-5 0,-4 2-10 0,3 0-9 0,-3 2-11 15,3-2-10-15,-2 3-12 0,-1 0-14 0,0 1-19 0,0 2-20 0,-1-1-24 16,2 2-25-16,-3-1-40 0,2 3-46 0,-2 0-53 0,1 2-57 16,-1-3-73-16,0 4-78 0,-3 0-34 0,0 0-13 0</inkml:trace>
  <inkml:trace contextRef="#ctx0" brushRef="#br0" timeOffset="40617.64">20419 3618 52 0,'0'0'598'0,"0"-2"4"0,-1 0 2 15,-1 0 1-15,1 0-114 0,1 1-176 0,-2-2-128 0,0 3-103 0,2 0-101 16,0 0-96-16,0 0-133 0,0 0-155 0,0 0-87 0,0 0-54 16,-3 0-33-16,2 1-22 0</inkml:trace>
  <inkml:trace contextRef="#ctx0" brushRef="#br0" timeOffset="55331.8">19298 5208 189 0,'0'-5'507'0,"2"1"3"0,-1-1-85 16,-1 1-127-16,2 0-71 0,-2 2-42 0,0-1-27 0,0 1-18 16,0-1-15-16,0 3-13 0,0 0-12 0,0 0-10 0,0 0-12 0,-2 0-15 15,2 0-14-15,-1 0-11 0,-1 0-10 0,-1 2-7 0,-1-1-3 16,1 2-2-16,-2 1 0 0,1 0 2 0,0 2 0 0,-3 0 2 0,-2 0 2 16,3 0 2-16,-1 1 2 0,-1 1 1 0,-1 1-2 0,3 0-3 15,-4 0-3-15,4 1-3 0,-4 1-4 0,2-2-3 0,2 1-2 16,-1-1-2-16,-2 0-2 0,1 2-2 0,4-2-2 0,-3 1 0 0,1-1-1 15,0-1-2-15,3 1 1 0,-4-2 1 0,4-1-2 0,0 0 2 16,1 0 0-16,0-1-2 0,1-1 2 0,-1-1 0 0,2 0 2 0,0 0 1 16,2-1 1-16,-1 1 2 0,1-3 0 0,1 1 3 0,1 1 2 15,-1-2 3-15,2 0 2 0,-1 0 0 0,4 0 2 0,-2 0 3 16,1 0 1-16,1 0 3 0,2-2-1 0,-1 1 3 0,0 1-1 0,2-2 1 16,-1 1-2-16,1 1 0 0,0-2-2 0,-2 0 0 0,3 2 0 15,-2-1-2-15,0 0-1 0,0 1-1 0,-1 0-2 0,0 0-1 0,-1 0-2 16,0 0 1-16,1 1-2 0,0 0-2 0,-1 3 0 15,1-3 0-15,-3 2-1 0,1 0-3 0,-3 2 0 0,3-3-2 0,-2 3-2 16,1 0 1-16,0-1-4 0,-3 2 0 0,2-1-1 0,-2 2-1 0,0-1 2 16,-1 2 0-16,1-1 0 0,-3 1-1 0,3-1 2 0,-3 0 0 15,-3 1 3-15,3 0 2 0,-3-1 0 0,1 1 3 0,-2-1 2 0,0 2 5 16,0-1 0-16,-4-1 1 0,0 1 1 0,2-1-1 0,-2 1 1 16,-1-1 0-16,-3 2 0 0,3-1-2 0,-1-3 1 0,-1 3-1 15,1-2 0-15,-2 2-2 0,1-2 0 0,1 0-3 0,1-2-3 0,-4 1-3 16,4 1-7-16,-4-3-5 0,5 1-8 0,-1-1-7 0,-1 0-10 15,-1-1-10-15,3-2-12 0,0 1-14 0,-1-1-18 0,1 0-20 16,0-1-26-16,0 1-25 0,0-2-37 0,0-1-40 0,2-1-54 0,-1 1-57 16,3-3-84-16,-1 1-98 0,2-2-43 0,2-2-20 0</inkml:trace>
  <inkml:trace contextRef="#ctx0" brushRef="#br0" timeOffset="55824.42">19284 5202 455 0,'5'-5'472'0,"3"1"-57"16,-2 1-81-16,4-2-95 0,-2 2-55 0,2 0-36 0,0 2-19 15,1-1-15-15,0-1-7 0,2 3-8 0,1-1-7 0,0-1-5 0,2 2-7 16,-2 0-8-16,5 0-9 0,-3 2-9 0,3-1-8 0,-3-1-7 16,3 3-4-16,0-1-4 0,-5 1-3 0,3 0-2 0,-2-1-2 0,0 2-1 15,-3 0-2-15,0 1 0 0,-1-2-1 0,-3 1-1 0,0 1-1 16,0 1-2-16,0-2-4 0,-3 2-2 0,-1 0-1 0,1 0-1 15,-1 3 0-15,-3-1 0 0,-1 1-1 0,2 0-2 0,-2 0 0 0,-2 1-2 16,1 1-1-16,-3-1-1 0,1 2-1 0,0 2-1 0,-2-2 2 0,0 1 1 16,-4 1-1-16,4-1 0 0,-3 2 0 0,2-1 0 0,-2 1 0 15,2-2 1-15,-1 2 0 0,1 0-1 0,0-1 0 0,0 1 1 16,1-2 0-16,2 1 2 0,-1-1 0 0,1 0 1 0,2 1 0 0,1-2 1 16,0 0 0-16,0-1-2 0,1-1 2 0,2-1-2 0,2 0 2 15,0-1 1-15,1-1 0 0,0 1 4 0,2-2-1 0,-1-2 2 16,2-1 0-16,-1 0 2 0,0 0-1 0,2-1 2 0,2-2 1 0,-2 0 0 15,1-2 0-15,1-1 2 0,1 0 2 0,-1 0 1 0,1-1 3 16,1-2-1-16,-2-2 3 0,-3 1 3 0,4-3 3 0,-1 2 4 0,-2-3 2 16,-1 1 4-16,1-1 4 0,0-1 4 0,-3-1 3 0,-1-1 2 15,1-1 1-15,-2 2 0 0,0-2-1 0,-2 0 0 0,0-2-1 0,0 2-1 16,-2 0-2-16,-1 2-3 0,-1-2-3 0,-2 1-3 0,0 2-6 16,0 0-7-16,-4 0-6 0,2 2-5 0,0 0-4 0,-4 2-6 0,1 0-6 15,0 1-6-15,-1 2-9 0,-2-1-6 0,1 3-10 0,-3 0-9 16,1 2-11-16,-1-1-9 0,-1 2-10 0,0 2-11 0,-2-1-14 0,0 2-16 15,1 0-20-15,-2 3-23 0,-1 2-29 0,2-1-33 0,-2 1-43 16,2 1-49-16,-1 0-71 0,2 1-79 0,2 1-67 0,1-1-58 16,2 1-22-16,0-1-6 0</inkml:trace>
  <inkml:trace contextRef="#ctx0" brushRef="#br0" timeOffset="56193.78">20007 5365 536 0,'0'-4'548'0,"-2"2"-73"0,-1-1-115 16,3 0-88-16,-1 2-74 0,-1 1-45 0,2-2-28 0,-2 1-19 16,1 1-17-16,-1 0-15 0,1 1-15 0,-3 1-11 0,1-1-10 15,2 2-9-15,-4 2-9 0,2-1-7 0,-5 2-9 0,5 0-5 0,-2 2-2 16,0-1-1-16,0 2 2 0,0-1 0 0,2 1-1 0,-3 0 0 15,3 0 1-15,-2 0 1 0,2-2 0 0,0 1 1 0,1-1-1 0,-1 2 1 16,1-3 1-16,2 0 1 0,-1 0 1 0,-1-1 2 0,2-1 2 16,0-1 2-16,0 0 3 0,0 0 5 0,0-1 4 0,0 1 6 15,0-3 6-15,0 0 6 0,0 0 7 0,0 0 7 0,0 0 7 0,0 0 5 16,2 0 5-16,-1 0 3 0,1-2 4 0,-2 1-2 0,3 1-2 16,-1-2-5-16,0 1-5 0,-1-1-7 0,2-1-7 0,1 1-7 0,-1 0-8 15,0-1-10-15,1 0-7 0,-1 0-11 0,-1 0-12 0,1-2-11 16,1 2-13-16,-1 0-10 0,0 0-11 0,-1 0-14 0,-1 0-16 15,2 0-21-15,-1 2-22 0,-2-1-28 0,2 1-32 0,-2 1-46 0,0 0-58 16,0 0-67-16,0 0-71 0,0 0-63 0,0 0-60 0,-4 0-24 16</inkml:trace>
  <inkml:trace contextRef="#ctx0" brushRef="#br0" timeOffset="58590.9">19555 6765 344 0,'1'-4'569'0,"-1"3"-15"16,2-2-29-16,-1 2-99 0,-1-1-134 0,2 2-72 0,0-1-39 16,-2-1-24-16,1 2-16 0,-1 0-13 0,0 0-15 0,0 0-10 0,0 0-11 15,0 0-11-15,0 0-9 0,0 0-11 0,0 0-12 0,0 0-10 16,0 0-7-16,0 0-5 0,0 0-5 0,0 0-1 0,0 0-3 0,0 0-1 15,0 0-2-15,0 0-6 0,0 3-6 0,0-1-15 0,0 1-14 16,0-1-21-16,0 2-23 0,0 2-30 0,0 0-34 0,0-2-43 0,0 4-49 16,0-1-58-16,-1 4-64 0,1-1-89 0,-2 2-105 0,0 0-50 15,-1 0-21-15,2 2-4 0</inkml:trace>
  <inkml:trace contextRef="#ctx0" brushRef="#br0" timeOffset="58764.97">19474 7425 446 0,'6'0'539'0,"0"-2"7"16,-1 2-106-16,0-3-163 0,0 2-90 0,-2-1-57 0,2 0-44 0,-1 0-35 16,1 0-44-16,-2 1-48 0,1-2-61 0,-3 1-70 0,2 1-80 15,-3 1-86-15,0 0-73 0,0 0-67 0,0 0-35 0</inkml:trace>
  <inkml:trace contextRef="#ctx0" brushRef="#br0" timeOffset="58935.98">19453 7710 118 0,'0'4'496'0,"0"-1"-78"0,0 0-121 0,0-1-65 0,2-1-37 16,-1 1-25-16,-1-2-16 0,0 0-20 0,0 0-22 0,0 0-33 0,0 0-41 15,0 1-51-15,2-1-58 0,-2 0-70 0,0 0-75 0,3 3-100 16,0-1-114-16,-1-1-57 0,1 2-30 0</inkml:trace>
  <inkml:trace contextRef="#ctx0" brushRef="#br0" timeOffset="59112.91">19401 8313 316 0,'0'2'513'0,"2"2"-64"16,-1-3-104-16,-1 1-80 0,2-2-69 0,-2 0-41 0,0 0-27 0,0 0-32 15,0 0-32-15,0 0-53 0,0 0-67 0,0 0-89 0,0 0-100 16,0 0-97-16,2 3-94 0,-1-2-56 0,2 1-32 0</inkml:trace>
  <inkml:trace contextRef="#ctx0" brushRef="#br0" timeOffset="59378.17">19096 9571 492 0,'-2'2'676'0,"2"-1"7"0,0-1 13 0,0 0 16 0,0 0-127 0,0 0-201 16,0 0-108-16,0 0-63 0,0 0-33 0,0 0-16 0,0 0-12 16,0 0-8-16,2-1-11 0,-2 1-12 0,0 0-15 0,2 0-21 15,-1-2-28-15,-1 2-35 0,2 0-37 0,0 0-36 0,-2 0-39 0,1 0-39 16,-1 0-46-16,3 0-55 0,-3 0-81 0,0 0-98 0,5 0-111 16,-4 2-122-16,2-2-57 0,2 0-29 0,-1 1-7 0,-3-1 3 0</inkml:trace>
  <inkml:trace contextRef="#ctx0" brushRef="#br0" timeOffset="59586.21">19133 10282 303 0,'0'6'608'0,"0"0"21"15,0-1 21-15,0-1-102 0,0-1-165 0,0 0-82 0,0 0-46 16,0-1-21-16,0-2-10 0,0 0-10 0,0 0-9 0,0 0-16 15,0 0-20-15,0 0-27 0,0 0-34 0,1-2-44 0,1 2-46 0,-1-3-49 16,4 2-50-16,-2-2-52 0,0-1-53 0,2 0-67 0,0 0-74 16,1-2-111-16,2 0-126 0,0 0-77 0,-2-3-47 0,2 1-16 0,-1 1-2 15</inkml:trace>
  <inkml:trace contextRef="#ctx0" brushRef="#br0" timeOffset="60139.02">19309 6967 398 0,'0'-4'487'0,"0"1"-71"0,0-2-106 16,0 2-100-16,-3 0-95 0,3 0-62 0,-1 2-42 16,1-2-39-16,0 3-38 0,0 0-42 0,0 0-45 0,0 0-59 0,0 0-69 15,0 0-70-15,0 4-70 0</inkml:trace>
  <inkml:trace contextRef="#ctx0" brushRef="#br0" timeOffset="60308.07">19311 7390 120 0,'2'2'480'16,"1"-1"1"-16,0 1-99 0,0-2-147 0,2 1-94 0,-2-1-69 0,0 0-54 15,2 1-48-15,-2 1-56 0,2-2-58 0,-2 3-84 0,2-1-96 16,-1-1-62-16,-1 2-44 0</inkml:trace>
  <inkml:trace contextRef="#ctx0" brushRef="#br0" timeOffset="60468.53">19322 7896 11 0,'0'4'246'0,"0"-1"-66"0,0 0-52 0,0 0-36 16,0 0-28-16,0-3-38 0,0 2-44 0,0-2-54 0,0 0-61 0,2 3-79 15,1 0-90-15</inkml:trace>
  <inkml:trace contextRef="#ctx0" brushRef="#br0" timeOffset="60655.28">19166 8716 227 0,'-3'8'298'0,"-1"-1"-99"0,1-1-54 0,0 2-29 16,0-2-20-16,-1 0-16 0,3 1-22 0,-1 1-24 0,1-1-29 0,-4 1-30 15,4-1-32-15,-1 0-29 0,1 1-31 0,-3 1-33 0,1 0-32 16,2 0-34-16,1 2-63 0</inkml:trace>
  <inkml:trace contextRef="#ctx0" brushRef="#br0" timeOffset="60784.33">18961 9283 253 0,'-3'11'221'0,"-3"-2"-41"0,3-2-27 0,2-1-19 15,-3 2-15-15,4-4-12 0,-1 2-26 0,1-3-32 0,0 2-65 16,1-3-76-16,3 0-105 0,-3 0-118 0,7-2-63 0</inkml:trace>
  <inkml:trace contextRef="#ctx0" brushRef="#br0" timeOffset="60954.36">19030 9690 316 0,'-4'4'541'0,"4"-1"10"0,-1 0-69 15,-1 0-111-15,2-1-101 0,0-1-99 0,0-1-59 0,0 0-36 16,0 0-40-16,0 0-42 0,0 0-72 0,0 0-90 0,0 0-112 16,0 0-124-16,-1-1-71 0,-3-1-44 0,0 0-30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23T12:22:58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23843 4354 252 0,'0'-6'625'0,"1"0"13"0,-1 0 14 16,2 0-104-16,-1 0-162 0,-1 2-83 0,2-1-42 0,-2 1-28 15,0-1-22-15,0 1-17 0,0 1-17 0,0-2-15 0,0 1-16 0,0 0-17 16,0 3-13-16,0 0-15 0,0-2-18 0,0 3-16 0,0 0-17 0,0 0-14 16,0 0-15-16,0 0-11 0,0 0-8 0,0 0-8 0,-2 3-3 15,2-1-3-15,-1 2-3 0,-1 2 1 0,1 1 0 0,-1 1 2 0,-1 1 3 16,0 1 2-16,-1 2 5 0,0 2 3 0,0 1 2 0,-2 0 4 15,3 1 2-15,-2-1 1 0,2 3 1 0,-2 0 2 0,2 0 0 0,-2 0 0 16,-1 2-2-16,3-2-2 0,-2 0-2 0,2 0-4 0,-2-2-5 16,4 1-5-16,-3-1-4 0,1-1-6 0,-1 0-4 0,1 0-6 15,1-1-5-15,1-1-5 0,-3-2-7 0,3-1-7 0,1-1-5 0,-4 0-6 16,4-1-5-16,-1-1-4 0,1-1-3 0,0-1-1 0,0-1 1 0,0-1 1 16,0-1 1-16,0-1 0 0,0-1 2 0,0 0 2 0,1-1 1 15,-1-1 5-15,4-1 4 0,-3-1 5 0,3-1 5 0,-3-1 4 16,1-1 6-16,-1-1 3 0,4-1 3 0,-4 0 3 0,2-1 3 0,1-2 2 15,-1-2 4-15,0 1 3 0,0-2 3 0,1-1 0 0,0 2 3 16,2-3 2-16,-3 1 2 0,2-1 4 0,0 1 2 0,2 1 3 16,-3 0 2-16,2-2 4 0,1 4 2 0,-1-1 4 0,1 0 2 0,-3 3 2 15,4-1 2-15,-2 0 2 0,-1 1 3 0,2 0 1 0,1 3-1 16,-1-2 0-16,1 3-2 0,-1 0-1 0,-1-2-3 0,3 3-1 0,-1 0-3 16,0 0-1-16,0 1-2 0,1 1 1 0,0-1-1 0,0 1-1 0,2 1-1 15,-1-2 1-15,-1 2-2 0,3 2 0 0,-2-1-2 0,1 0 0 16,0 2 1-16,-1 2-1 0,1 0-3 0,0 1 1 0,-2 0 0 0,0 1 1 15,1 2 0-15,-2 2-1 0,-1-1 1 0,-1 1 1 0,-1 2 1 16,1 1 1-16,-1-1 2 0,-4 2 0 0,3 0 1 0,-1 0 2 16,-3 2 2-16,0 1-1 0,0-2 1 0,-3 1-1 0,1 1-2 0,-1-2 0 15,-1 2-1-15,1 0-1 0,-3 0-2 0,3 2 0 0,-2-2-1 16,0 0-1-16,1-2-1 0,-1 2-2 0,-3-1-1 0,2 1-1 16,-1-2-5-16,3 1-3 0,-4-1-5 0,0-1-3 0,0 0-6 0,2 0-7 0,-2-2-9 15,-2 3-12-15,2-4-11 0,0 0-14 0,0 1-15 0,-2-2-18 16,2-1-22-16,-2 2-26 0,-1-1-29 0,2-2-39 0,0 0-47 15,0 0-54-15,1-2-58 0,2 1-72 0,-1-2-75 0,1 0-34 0,0-2-9 16</inkml:trace>
  <inkml:trace contextRef="#ctx0" brushRef="#br0" timeOffset="273.08">23926 4263 330 0,'3'-9'447'0,"2"0"-90"16,-1 1-62-16,0 1-43 0,4-1-28 0,-2 1-20 0,1-1-18 0,2 1-14 15,0 0-13-15,0 2-10 0,0-1-11 0,2-1-9 0,0 2-10 16,0 0-9-16,0 1-9 0,2-1-8 0,1 1-10 0,-3 1-8 0,2-2-6 16,3 2-7-16,-3 0-7 0,0 2-7 0,0-2-6 0,3 3-6 0,-2-2-6 15,3 1-5-15,-2 1-7 0,2 0-7 0,-1 1-7 0,1 1-12 16,3-2-13-16,-3 3-12 0,2-2-19 0,0 1-18 0,0 1-19 0,-2 0-20 15,1 1-22-15,0-1-24 0,-2 1-25 0,2 1-25 0,-2 0-31 16,-1-1-27-16,0 2-21 0,0 0-17 0,0 0-5 0,-1 0-1 0,-3-1 8 16,2 1 13-16,-1-1 18 0,-1 2 20 0</inkml:trace>
  <inkml:trace contextRef="#ctx0" brushRef="#br0" timeOffset="575.16">24643 4270 115 0,'-2'6'197'0,"0"0"14"16,-2 2 7-16,-1 1 6 0,0-1-4 0,-3 3-5 0,2 0-10 15,-2 2-14-15,-2 1-13 0,0-1-14 0,0 2-12 0,0 0-12 16,0 0-12-16,-2 2-11 0,3-1-11 0,-4 1-11 0,5-2-9 0,-1 1-11 15,0 0-7-15,0 0-8 0,5-1-3 0,-3-2-7 0,1 0-5 16,1 1-4-16,4 0-4 0,-1-2-3 0,2 0-2 0,0-2 0 0,3 1-2 16,1-1 0-16,0-1 2 0,1 0-1 0,1-1 2 0,2-1 0 15,0-2-1-15,5 1 1 0,-2-3 0 0,1-1 0 0,3 0 1 16,0 0 0-16,0-2-3 0,4-2 0 0,-3-1-3 0,2 0-2 0,2-1 0 16,-2-2-3-16,1-2 2 0,1-1-1 0,-2-1 1 0,-2-1 2 15,2 1 2-15,-1-4 1 0,-3-1 1 0,1 0 1 0,0-1 1 16,-4-2-1-16,0 0 1 0,-1 0-1 0,0-3 1 0,-1 0 1 0,-5 0 1 15,1-2-2-15,0 2 0 0,-2 0-3 0,-1 0-1 0,0 2-4 16,-2 2-3-16,-4 1-4 0,3 2-5 0,-4 1-3 0,0 1-4 0,-1 3-3 16,-3 1-6-16,-3 2-8 0,3 2-11 0,-5 2-9 0,1 2-16 0,-6 2-17 15,1 2-20-15,-2 2-21 0,0 2-23 0,-4 1-21 0,1 3-33 16,-2 1-39-16,2 2-60 0,-3 3-72 0,2 1-93 0,1 1-104 16,-2 1-50-16,1 2-20 0,0 1-3 0</inkml:trace>
  <inkml:trace contextRef="#ctx0" brushRef="#br0" timeOffset="1085.28">23208 5518 221 0,'-6'-4'547'0,"3"-1"-43"0,-2-1-73 0,2 2-80 0,2-1-83 0,-1 1-46 0,0-2-24 15,2 3-15-15,2-2-14 0,0 2-10 0,-1-2-13 0,2 1-10 16,1 1-11-16,2-1-11 0,1 1-12 0,3-2-14 0,0 2-16 16,4-1-10-16,0 1-9 0,3 0-5 0,1 0-2 0,4-1 2 0,2 2-1 15,1-1 1-15,3 0 1 0,1 0 0 0,2 0-1 0,4 1-1 16,0 0-2-16,3 0-4 0,3 0-4 0,3 1 0 0,1-1 2 0,4-1-1 16,3 3 0-16,0-1-1 0,5-1 0 0,2 2-1 0,4-1-2 15,2-1-1-15,3 0-3 0,3 1-1 0,0-2 0 0,2 2-2 0,1-1 0 16,-1 1-4-16,1-2-5 0,-5 1-5 0,3-1-7 0,-7 0-1 15,0 0-2-15,-4 2-1 0,-2-2 1 0,-4-2 0 0,-3 2 3 16,-4-2 0-16,-4 3 2 0,-5-3 4 0,-2 1 1 0,-6 1 4 0,-2-1 3 16,-4 2 4-16,-2-1 3 0,-5 1 1 0,-1-1 0 0,-4 0-2 15,0 0-4-15,-5 1-7 0,0 1-10 0,-3-2-16 0,-2 2-14 0,-2-1-22 16,-1 2-21-16,-1-1-29 0,-2-1-30 0,-2 1-37 0,-2 1-41 16,-1 0-53-16,-3 1-57 0,0 1-73 0,-2-1-80 0,-4 2-84 0,0 0-87 15,-2 0-36-15,-2 3-10 0,-1-1 4 0</inkml:trace>
  <inkml:trace contextRef="#ctx0" brushRef="#br0" timeOffset="2165.65">23855 5794 475 0,'3'-3'549'0,"0"2"9"0,-1-3-95 16,0 3-148-16,-1 0-90 0,1 1-60 0,-1-2-31 0,-1 2-16 0,0 0-11 15,0 0-9-15,0 0-8 0,0 0-7 0,0 0-6 0,0 0-5 16,0 0-8-16,-1 0-10 0,-1 0-11 0,1 0-13 0,-3 0-6 16,3 0-8-16,-1 0-3 0,1 0-3 0,-3 0-1 0,2 0-1 0,-2 0 0 15,1 0-2-15,0-1 1 0,0-1-1 0,-2 2-2 0,2-3 0 0,-2 2-1 16,1-1-2-16,0-1 0 0,1 0 0 0,0-1 1 0,0 1-1 16,0-2 0-16,1-1 0 0,0 0-1 0,1-1-1 0,1 0 1 15,0 1-1-15,0-2 1 0,0 0 1 0,1-1 1 0,1 3 3 0,0-1 0 16,1 1 3-16,0 0 2 0,0 0 4 0,2 1 1 0,-1 1 2 15,1-1 1-15,-2 2 1 0,4 0 3 0,-2 2 0 0,-1-1 2 0,2 2 2 16,-1 2 0-16,2-2 1 0,-3 3 0 0,1 1 1 0,2 1 0 16,-3 1 0-16,-1 0 1 0,2 1 1 0,-2 2-1 0,0 2 1 15,1 1 1-15,-3 0 0 0,1 1 1 0,-2 2-2 0,0 0 0 0,-2 2 2 16,1 1-2-16,-1 0-1 0,-1 0 0 0,0 1-2 0,-4 2-2 16,1-1 0-16,0-1-1 0,-1 2-1 0,-1 0 0 0,0-3-1 0,-1 1 1 15,0-1-1-15,-3 0 1 0,2-1-2 0,-2 0 1 0,0-2-1 16,-1 0-1-16,2-4 1 0,-1 2-1 0,-1-3 0 0,-1 1 0 15,2-2 1-15,1-2-1 0,-3 0 0 0,5 1 0 0,-1-2 1 0,-1-2-1 16,3 1 1-16,0-3 2 0,1 1-2 0,-1-3 0 0,1 0 0 16,2 0-2-16,0 0-1 0,1-3-2 0,-1 1-2 0,2-3-3 0,0 1-2 15,1-2-3-15,1-2-4 0,1 0-4 0,1-3-4 0,-1 1-4 16,4-1-2-16,-1-1-3 0,3-1 0 0,-2-1-2 0,5-1-1 0,-1 0-3 16,0 2 0-16,1-2-1 0,0 1-1 0,3 1 1 0,-2 1-1 15,0-1 2-15,0 3 0 0,2 1 1 0,-2 0 1 0,-1 1 0 16,0 1 0-16,3 1 0 0,-6 1 0 0,3 1 1 0,-1 3 1 15,0-2 1-15,-1 3 1 0,2 0 2 0,-3 0 0 0,1 3 2 0,-1-2 1 16,1 3 1-16,-1 1 2 0,0 1 2 0,0 0 1 0,-1 2 2 16,2-1 2-16,-1 1 1 0,-2 1 1 0,1-2 1 0,0 2-1 0,0 0 0 15,1 0 2-15,0 0-1 0,1-1-1 0,-1 1 0 0,1-2 1 16,-3 1-1-16,4-1 0 0,-2-1 0 0,2 0 1 0,-1-1-1 0,0-1 0 16,1-1 2-16,2 0 1 0,1 0 1 0,-2-3 2 0,3 0 1 15,-2 0 1-15,3-3 0 0,0 0 0 0,-1 0 0 0,3-3 0 0,-1 2 0 16,-1-4 1-16,2 1-1 0,-2-4-1 0,0 2 0 15,1-1-1-15,0-2-3 0,-1 0 0 0,0 1-2 0,-1-1 0 0,-1 0 2 16,-1 2-1-16,1 0 2 0,-3 2 0 0,0-2-1 0,-4 3 1 0,1 1-2 16,1 2 1-16,-3-1-3 0,-1 2-1 0,0 0-2 0,-1 2-1 15,-1 1-3-15,0 0 0 0,0 0-2 0,0 0-2 0,0 1-1 16,-1 2-1-16,1 0-1 0,-2 3 2 0,0-1 1 0,2 1 0 0,-1-1 1 16,-1 3 3-16,2 1 0 0,0-1 2 0,0-1 0 0,0 1-1 15,0-1 2-15,2 0 1 0,-1 1 0 0,3 0 2 0,-3-3 1 16,2 2 3-16,2-3 0 0,2 2 4 0,-1-3 2 0,-2 0 3 0,4-1 1 15,1-1 1-15,0-1 4 0,2-1 1 0,-1-1 1 0,2-1 2 16,1 0 2-16,1-3 2 0,-1 0 4 0,-1 0 1 0,2-1 6 0,-2-1 3 16,0-1 6-16,-1 0 1 0,-1-1 4 0,-1-1 2 0,-3 1 4 15,1-1 0-15,-2-1 3 0,-4 2 0 0,1-2-1 0,-2 0-3 16,-2 1-5-16,1-1-6 0,-4 2-7 0,-2 1-8 0,1 0-7 0,-3 0-7 16,-2 1-6-16,-1 4-4 0,0-2-4 0,-1 3-7 0,-2-1-2 15,0 2-5-15,-2 2-4 0,2 0-4 0,-2 1-5 0,0 2-9 0,1 2-10 16,2-2-10-16,-4 3-13 0,4-2-11 0,0 2-14 0,1 0-16 15,1 0-18-15,2 2-20 0,0-2-20 0,1 1-21 0,1-1-22 16,4 2-22-16,0-2-16 0,3 0-16 0,-1 0-14 0,4 0-14 0,-1 0-19 16,3-2-23-16,2 0-20 0,0 1-20 0,7-2-6 0,-4 0 3 15,3-1 12-15,3-1 23 0,-2-1 30 0,3 0 39 0</inkml:trace>
  <inkml:trace contextRef="#ctx0" brushRef="#br0" timeOffset="2457.71">24385 5892 6 0,'13'-3'256'0,"-3"0"37"0,2 1 25 0,-4 1 16 0,0-1 5 15,-1-1 0-15,-2 3-17 0,-2-1-26 0,4 1-30 0,-6 0-31 0,2 0-24 16,1 0-24-16,-3 0-21 0,2 1-16 0,-1 0-15 0,-1 1-12 15,2 1-10-15,-1 2-12 0,0-2-10 0,-1 1-9 0,2 2-7 16,1-1-7-16,-1 1-5 0,0-1-4 0,0 2-4 0,3 0-6 0,-1-3-2 16,-2 3-6-16,4-1-3 0,-2-1-3 0,-1 2-3 0,4-3-2 15,-2 1 1-15,2-1-1 0,0-1 1 0,1 0 2 0,0-1 1 16,0-1 1-16,4-1 1 0,-4 0 1 0,2-1 1 0,3-1 3 0,-1-1 1 16,1 0 2-16,1-3 1 0,0-1 2 0,0 0 2 0,0 0-1 15,0-2 3-15,0 0 3 0,-2-3 1 0,3 2 3 0,-5-1 2 0,-1-1 1 16,0 0 0-16,-2 0-3 0,-1-3-2 0,-2 2-3 0,-1 1-2 15,0-2-4-15,-4 1-3 0,0-1-4 0,0 2-5 0,-4 0-8 16,1 2-5-16,-2 1-8 0,-1 0-6 0,-2 1-4 0,-3 2-6 0,2 2-1 16,-3-1-3-16,-3 4-3 0,0 1-5 0,-2 1-8 0,-2 2-9 15,2 0-13-15,-5 2-14 0,1 3-16 0,0-2-18 0,3 2-18 16,-2 1-24-16,0 2-23 0,1-1-30 0,1 2-33 0,1 0-39 0,3 0-49 16,-2 2-70-16,7-1-83 0,-4-1-92 0,5 3-96 0,2-3-41 15,1 0-12-15,2 2 4 0</inkml:trace>
  <inkml:trace contextRef="#ctx0" brushRef="#br0" timeOffset="2735.39">26618 5649 226 0,'4'-5'757'0,"5"1"-23"0,-1-1-5 0,-1 2 4 16,1-1-130-16,1 1-194 0,1 0-109 0,-1-1-70 0,4 3-37 15,0-2-25-15,1 2-17 0,0 1-18 0,2-2-15 0,0 1-13 0,-1 1-11 16,0-2-11-16,2 2-13 0,-3 0-15 0,3-1-18 0,0 1-19 16,-4-2-21-16,0 2-21 0,3-1-26 0,-3-1-30 0,-4 1-32 0,4-1-32 15,-4-1-37-15,-1 2-37 0,0-2-49 0,-2 0-53 0,-1-2-77 16,-2 2-86-16,1-1-81 0,-3-1-79 0,-1 1-37 0,-1-3-15 0,-4 2 6 15</inkml:trace>
  <inkml:trace contextRef="#ctx0" brushRef="#br0" timeOffset="2902.42">26665 5445 415 0,'-11'-2'584'0,"3"1"16"16,1-2-75-16,3 1-124 0,-3 1-77 0,4-1-56 0,-1 2-34 15,2-1-21-15,1-1-19 0,1 2-15 0,0 0-16 0,1-2-15 16,1 1-18-16,-1 0-15 0,4-2-20 0,-1 1-21 0,1 1-28 0,2-2-29 15,1 0-33-15,2-1-31 0,0 0-38 0,1 1-39 0,3-1-48 16,-1-1-52-16,4 2-78 0,-1-1-95 0,3-1-96 0,2 1-98 0,-4-2-45 16,5 0-21-16,0-2-4 0</inkml:trace>
  <inkml:trace contextRef="#ctx0" brushRef="#br0" timeOffset="3814.04">27870 5002 493 0,'6'2'616'0,"-3"1"10"0,2 0 12 0,-1 0-116 16,0-2-179-16,-3 2-97 0,1 2-56 0,-1-1-26 0,-1-1-11 15,0 2-7-15,0-3-6 0,0 5-6 0,-1-3-5 0,-2 1-7 0,-1-1-10 16,-2 1-11-16,2 1-12 0,-4-2-9 0,-1 0-9 0,-1 1-6 16,0 0-3-16,-3-1-5 0,3 0-5 0,-3 1-3 0,-1-2-6 15,-1 0-3-15,1 0-6 0,0-1-5 0,-2 0-4 0,3-2-4 0,1 2-3 16,-2-2-3-16,2 0-2 0,0-2-2 0,2 1-2 0,1 0-1 15,1-2-2-15,-1-2-2 0,4 1 0 0,-2-1-3 0,4-1 0 0,0-1-2 16,1-1-1-16,1 1-2 0,1-4 0 0,1-1-1 0,1 0 0 16,1 0-3-16,0-1-1 0,4-2-1 0,-2 1-3 0,-1-1-1 15,5 0-2-15,0 2-2 0,-1-2-1 0,1 1-3 0,-1 2 0 0,1 0-2 16,1 3-1-16,1 0 1 0,-3 2-2 0,1 2 2 0,1 2 2 16,-1 3 3-16,1 2 4 0,1 2 4 0,-3 2 4 0,0 3 5 15,0 3 4-15,-1 2 2 0,0 2 3 0,-3 4 2 0,0 1 2 0,-1 3 3 16,-1 0-1-16,-2 1 1 0,-2 4 1 0,-1-2-3 0,-1 0-1 0,-2 1-2 15,0 1-2-15,-3-2-3 0,-3 0-1 0,1-1-2 0,-1 2 0 16,-3-4-1-16,0 1-1 0,-1-1 2 0,-3-1 1 0,-2-2 0 16,4-2 2-16,-4 1-1 0,-1-2 3 0,1 0-1 0,-1-3 1 0,-1 0 1 15,2-2 1-15,-1-2 1 0,2-1 1 0,0 1 0 0,3-4 0 0,-2 1-2 16,5-2-4-16,1-2-1 0,1-1-4 0,0-1-5 0,3-2-3 16,3 0-5-16,1-3-1 0,0-2-3 0,4-1-3 0,1 0-1 15,0-3-3-15,1-1-1 0,2-2-1 0,2-2 0 0,3 1 3 0,1-4 0 16,-1 1 0-16,5-2 4 0,0 0 2 0,0 1 2 0,0-1 3 15,2 2 0-15,0-1 1 0,0 0 1 0,0 4 1 0,-2 1 1 16,1 1 0-16,-1 3 1 0,0 0 0 0,-1 2 0 0,1 2 1 0,0 1 1 16,-2 0 1-16,0 3 1 0,1 1 0 0,-2 2 3 0,0 2 2 15,0-1 1-15,3 1 1 0,0 2-1 0,-4 0 0 0,3 3 0 0,0-3 1 16,-1 2-1-16,0 1 1 0,2 0 1 0,-2-3 0 0,0 2 3 16,3 0 1-16,-1-1 0 0,-1-1 1 0,1-1 1 0,1 2 1 15,2-2 1-15,-2-2 2 0,1 1-1 0,2-2 1 0,-3-2-2 0,4 1 0 16,-2-2-2-16,1-2-2 0,-1-1-4 0,1-2-1 0,-1 3 0 15,1-4-2-15,-1-2 0 0,2 1-1 0,-2-2 0 0,-1 0 0 0,2-2 1 16,-2 1 1-16,-1-5 2 0,3 1 0 0,1-2 3 0,-4 1 1 16,3 0 2-16,-2-3 2 0,-1 0 2 0,0 1 2 0,-1-1 2 15,-1 1 2-15,0 1 2 0,-2 3 3 0,-2-1 0 0,-1 2-2 0,-2 2 0 16,-1-1-4-16,0 4-2 0,-4 1-5 0,0 1-2 0,0 2-3 16,-4 2-3-16,0 2-3 0,-1 2-5 0,-3 3-2 0,-3 2-5 0,1 1-1 15,-3 3-1-15,0 1-2 0,-2 2 0 0,-2 3 2 0,1 2 0 16,-1-1 2-16,-1 2 1 0,1 2-1 0,0-1 0 0,1 0-2 0,-2 1 1 15,4 0-1-15,0-1 2 0,3-1 0 0,-2 0 0 0,2 0-1 16,2-3 1-16,2 0 0 0,1-1 1 0,0-1 0 0,3-2 3 16,1-1 4-16,0-2 1 0,4-1 6 0,0-1 1 0,1-1 3 0,4-2 1 15,0-2 1-15,1-1 3 0,0-3 3 0,4 0-1 0,1-1 2 16,3-2 1-16,-2-2 1 0,5-3 2 0,-3 1 1 0,3-2 2 0,-2-1-1 16,4-2 2-16,-3-2 0 0,0 1 2 0,1-4 2 0,-3-1 1 15,1 0 3-15,0-1 2 0,-2-1 2 0,-2 1 2 0,1-2 3 0,-5 1 0 16,-1-1-3-16,1 2-3 0,-4 1-2 0,-2 1-4 0,1 1-5 15,-4 1-6-15,-4 0-5 0,0 3-8 0,-1 1-5 0,-4 1-6 16,-3 2-8-16,1 2-7 0,-4 3-10 0,0 0-11 0,-2 3-12 16,-1 3-11-16,0 0-11 0,-4 2-13 0,2 0-14 0,0 5-22 0,0-2-24 15,2 3-29-15,-3 1-30 0,5 0-35 0,-2 2-38 0,4 1-51 16,1-2-56-16,1 2-88 0,3-1-102 0,1 1-57 0,4 0-36 0,0-2-8 16</inkml:trace>
  <inkml:trace contextRef="#ctx0" brushRef="#br0" timeOffset="4613.79">28746 5206 154 0,'6'-7'530'0,"-2"-2"-1"0,3 1-77 0,-2 2-119 0,-2 0-68 15,0 0-42-15,-1 2-26 0,-1-2-20 0,4 2-17 0,-5 0-18 16,1 3-16-16,-1-2-15 0,2 0-14 0,-1 1-15 0,-1 1-15 15,0 1-18-15,0 0-14 0,0 0-13 0,0 0-7 0,0 0-7 0,0 0-5 16,0 0-2-16,0 0-2 0,0 0-1 0,0 0 0 0,0 0 1 16,0 0 2-16,0 0 1 0,0 0 3 0,-1 0 0 0,-1 0 3 0,2 0 1 15,-1 0 1-15,-4 0 1 0,4 0 1 0,-1 0-2 16,1 0 0-16,-3 0 0 0,3 0-2 0,-3 0 0 0,0 0-1 0,-1 0-3 0,0 0 1 16,-1 1-3-16,0 1 0 0,-1-2-1 0,2 1-2 0,-4 1 0 15,1-1 0-15,2 1 0 0,-2-1 1 0,-1 2 0 0,2-2 0 16,-2 1 0-16,2 0 1 0,0 1 0 0,-1-2-1 0,1 1 1 0,1 1 0 15,-1-2 0-15,0 1 0 0,0-1 2 0,3 0 0 0,-1 1 3 16,1-2 2-16,0 2 2 0,-1-1 2 0,2-1 4 0,0 2 4 16,0-1 4-16,-1-1 4 0,1 2 4 0,2-2 6 0,-1 0 3 0,0 0 5 15,1 1 4-15,-1-1 5 0,1 0 6 0,1 0 3 0,0 0 3 16,0 0 3-16,0 0 1 0,0 0 1 0,0 0 1 0,0 0 1 16,0 0 1-16,0 0-2 0,0 0 0 0,0 0-1 0,0 0-2 0,0 0-3 15,0 0-3-15,0 0-2 0,0 0-3 0,0 0-2 0,0 0-1 16,0 0-1-16,0 0-3 0,1 0-2 0,1 0-2 0,-1-1-2 0,1-1-1 15,0 2-2-15,-1-1-2 0,1-1 0 0,-1 2-4 0,1-1-3 16,0-1-3-16,-1 2-3 0,1-2-2 0,0 1-2 0,-2 1-3 0,1-1-3 16,1-1-3-16,-2 2-3 0,0 0-3 0,0 0-3 0,0 0-3 15,0 0-2-15,0 0-1 0,0 0-1 0,1 0-2 0,-1 0-2 0,0 0 0 16,0 0-2-16,0 0-1 0,0 0-1 0,0 0-1 0,0 0 0 16,0 0 0-16,0 0 0 0,0 0 0 0,0 0 1 0,0 0 0 15,2 0 1-15,-2 0 0 0,3 0 1 0,-2 0 3 0,-1 0 0 0,3 0 3 16,-1 0 2-16,0-1 1 0,-1 1 3 0,3-2-1 0,-3 1 2 15,2 1 1-15,1-2 1 0,-1 1 0 0,-2 1-1 0,4-3 1 0,-1 1-1 16,0 0 0-16,-1 1-2 0,2-2 0 0,-2 2-1 0,0-1-1 16,2 1-1-16,-1-2 0 0,1 0-1 0,0 1-1 0,1-1-1 15,-1 0 0-15,0 0 0 0,1 0 0 0,0 0 0 0,1 0-2 0,-2 0 1 16,-1 0 0-16,4 0 0 0,-3 0-1 0,0 2 2 0,-1-1 0 16,0-1 1-16,-1 2 1 0,0-1 3 0,-1 2-1 0,-1-2 0 15,2 2 1-15,-3 0-2 0,0 0 0 0,0 0 1 0,0 0 0 0,0 2 0 16,-3 0 1-16,3 1-1 0,-1 1 0 0,-2 1 1 0,-1 1 0 15,1 0 1-15,-2 1-1 0,0 4 2 0,-1-1 1 0,-3 1 2 0,1 2 0 16,0 0 1-16,-1 1 0 0,-3 0 0 0,1 1 0 0,-1 1-1 16,1-1-1-16,-2 2-1 0,0-1-2 0,0-1 0 0,1 0-3 0,-1 2-2 15,-1-3-2-15,3 2-1 0,0-4-3 0,-1 1-3 0,0 1-5 16,4-2-6-16,-3-2-7 0,3-1-12 0,0 0-15 0,0-1-17 16,2-1-18-16,2-1-19 0,-1-1-20 0,2-1-20 0,-2-1-17 0,3 0-19 15,0-2-19-15,2 1-23 0,0-2-25 0,0 0-35 0,0 0-39 0,0 0-40 16,2-3-43-16,0 0-32 0,1 0-28 0,0-3-39 0,0 0-46 15,1 0-23-15,0-1-12 0</inkml:trace>
  <inkml:trace contextRef="#ctx0" brushRef="#br0" timeOffset="4858.84">28524 5203 205 0,'-1'-9'555'0,"1"0"-43"0,-4 2-68 0,3 1-59 0,-1 1-56 16,-1 1-39-16,0 1-28 0,0 1-24 0,-2 1-22 0,4-1-16 0,-3 2-17 0,0 0-17 15,0 2-15-15,3-1-14 0,-2 1-8 0,1 1-11 0,0-2-8 16,1 2-8-16,-1 0-6 0,1 0-6 0,1 0-7 0,-2 2-6 15,2-2-6-15,0-1-6 0,2 2-7 0,-2-1-2 0,1 0-4 0,1-2-2 16,-1 1-2-16,3 1-2 0,-1-2 1 0,2 0-4 0,-1 1 0 16,1-2-2-16,1 2-3 0,1-1-1 0,-3-1-2 0,3 0-2 0,-1 0-4 15,3 0-3-15,-4-1-4 0,2-1-4 0,-1 2-3 0,0-3-6 16,-1 2-7-16,0-1-10 0,-2 1-11 0,0-2-12 0,-1 3-17 16,1-2-16-16,-1 1-18 0,-2 1-19 0,0 0-20 0,0 0-20 0,0 0-24 15,0 0-31-15,0 0-38 0,0 0-47 0,0 0-48 0,0 0-55 16,0 3-58-16,0 1-77 0,0 0-85 0,1 1-38 0,1 1-13 0,1 0 4 15</inkml:trace>
  <inkml:trace contextRef="#ctx0" brushRef="#br0" timeOffset="5033.88">28704 5448 57 0,'2'4'588'0,"0"-1"23"0,-1 2-51 0,2-2-88 15,-1-2-76-15,1 2-70 0,2 0-35 0,-2-1-18 0,2-1-18 16,-2 1-15-16,2-1-14 0,-2-1-14 0,2 0-14 0,-1 0-14 15,1 0-20-15,-2 0-22 0,2-1-29 0,0-1-30 0,-4-1-38 16,3 0-38-16,-1 0-41 0,-2 0-44 0,1-1-48 0,-2 1-53 0,0-2-68 16,0-1-80-16,-2-1-123 0,1 2-148 0,-2-1-79 0,-2 0-45 0,-3 0-17 15,1 2-4-15</inkml:trace>
  <inkml:trace contextRef="#ctx0" brushRef="#br0" timeOffset="6649.98">19736 6991 106 0,'-1'-6'539'0,"-1"0"-3"16,0 2-50-16,1-1-71 0,-1 0-118 0,1 3-138 0,-2-1-74 15,1 0-40-15,2 1-27 0,-1-1-20 0,1 3-21 0,0 0-17 0,0 0-21 16,0 0-20-16,0 0-38 0,0 0-47 0,3 2-93 0,1 1-118 16,-1 0-76-16,1 0-51 0,1 1-24 0</inkml:trace>
  <inkml:trace contextRef="#ctx0" brushRef="#br0" timeOffset="7524.89">26203 6955 31 0,'3'-15'593'0,"2"2"8"0,-2-1 4 0,1 1-93 0,-1 1-144 0,-2 1-74 16,4 1-38-16,-4 1-26 0,1 0-17 0,1 1-16 0,-1 2-14 15,-2 0-14-15,1 0-17 0,-1 3-17 0,0-2-19 0,0 3-19 0,0 0-19 16,0 2-14-16,0 0-13 0,0 0-9 0,0 2-10 0,-1 0-5 0,1 3-5 16,-2 0-5-16,-1 2-3 0,1 1-1 0,-1 1-3 0,-1 1 1 15,1 1 4-15,-2 1 0 0,1 0 2 0,0 1 0 0,-1 1 0 0,-3-1-6 16,2 0-7-16,-1 1-13 0,3 0-14 0,-3-1-17 0,0 1-20 15,2-2-26-15,0 1-28 0,0-2-37 0,0 1-37 0,0 0-40 16,2-2-41-16,2-1-42 0,-2 2-41 0,3-4-44 0,3 1-45 16,-2-1-67-16,4-1-81 0,2-1-31 0,-3-1-7 0</inkml:trace>
  <inkml:trace contextRef="#ctx0" brushRef="#br0" timeOffset="7727.94">26424 6927 352 0,'4'-8'559'0,"1"2"-55"0,-2 3-87 0,3 0-74 15,-3 0-66-15,2 3-37 0,1 2-25 0,1 1-19 0,-3 1-12 0,5 1-13 16,0 4-10-16,-1-2-9 0,2 4-10 0,-2-1-4 0,2 2-7 16,0 2-10-16,-1-1-12 0,0 2-12 0,-1-2-13 0,2 3-10 0,-2-3-9 15,-4 1-7-15,1-2-11 0,2 0-8 0,-6 0-9 0,4 0-9 0,-4-2-10 16,1-1-13-16,-2 0-15 0,-2-1-17 0,1-1-18 16,-1-1-22-16,-2-1-21 0,0-2-29 0,0 1-30 0,-3-1-34 0,2-1-35 15,-1-1-33-15,-2-1-33 0,0-1-33 0,0-1-32 0,2-1-30 16,-2-1-28-16,4-1-55 0,-1-1-70 0,-2 0-29 0</inkml:trace>
  <inkml:trace contextRef="#ctx0" brushRef="#br0" timeOffset="8049.44">26481 6850 112 0,'2'-4'477'0,"1"-1"-61"0,0 2-84 0,1 0-51 0,2 0-32 16,0 2-27-16,0-1-28 0,1 2-19 0,1 0-20 0,1 0-14 0,1 0-15 15,-1 0-12-15,4 2-9 0,-1-1-11 0,1 1-9 0,3-1-14 16,-2 2-14-16,5 0-16 0,-2-1-20 0,3 1-20 0,-2 0-23 0,2 0-20 15,2 1-18-15,0-1-14 0,0-1-14 0,-1 1-14 0,2 0-15 16,-3 0-15-16,1-2-14 0,0 2-9 0,-1-1-7 0,-2-1 0 16,1-1 4-16,-3 0 10 0,-2 0 13 0,0 0 13 0,-2 0 14 15,1-1 15-15,-3-1 12 0,1 2 17 0,-3-2 18 0,0 1 20 0,-1 1 21 16,0-1 21-16,-2 1 17 0,-1-2 12 0,0 2 9 0,-1 0 10 0,-2 0 11 16,1 2 13-16,-2-2 12 0,0 1 13 0,-2 2 10 0,1 2 10 15,-1-1 5-15,-1 2 4 0,-2 2 1 0,0-1 1 0,0 4-1 0,1-1 0 16,-2 2 1-16,-1-2-4 0,-1 3-5 0,0 0-7 0,1 2-13 15,-1 0-9-15,0 0-12 0,0 0-11 0,0 0-11 0,0 2-10 16,2-3-12-16,-2 2-11 0,0-1-16 0,2 1-15 0,-1-1-18 0,2 0-24 16,1 0-25-16,-2-1-31 0,2-1-34 0,1 2-34 15,2-3-33-15,1 0-49 0,0-3-53 0,3 2-91 0,2-3-106 0,1 2-60 16,2-3-38-16,0 1-12 0</inkml:trace>
  <inkml:trace contextRef="#ctx0" brushRef="#br0" timeOffset="8250.17">26768 7053 1 0,'-10'0'576'0,"4"-2"10"0,-2 2 10 0,3 0-101 0,0 0-154 15,4 0-91-15,-2 0-58 0,3 0-37 0,0 0-24 0,0 0-25 16,1 2-27-16,1-1-34 0,1 2-40 0,2 0-53 0,2 0-59 15,1 0-91-15,2 2-107 0,1-2-105 0,3 1-104 0,1 2-52 0,2-1-25 16,2 1-16-16</inkml:trace>
  <inkml:trace contextRef="#ctx0" brushRef="#br0" timeOffset="8408.2">27418 7410 243 0,'0'0'591'0,"0"0"2"0,0 0 0 0,0 0-111 0,0 0-166 16,0 0-117-16,0 0-93 0,0 0-79 0,-2 1-74 0,2-1-100 0,-3 2-115 16,-4-2-112-16,2 2-107 0,-4 0-58 0,-2 0-32 0,0 1-19 15</inkml:trace>
  <inkml:trace contextRef="#ctx0" brushRef="#br0" timeOffset="9051.34">25503 7855 322 0,'6'-4'616'0,"2"-1"9"0,-4 1-61 0,1-1-96 0,-1 2-106 0,0-1-110 15,0 1-57-15,-3-2-33 0,2 2-18 0,2 0-14 0,-4 2-12 16,1-1-13-16,-1-1-12 0,3 1-10 0,-4 1-11 0,1 1-13 0,-1-1-9 16,0 1-12-16,0 0-7 0,0 0-6 0,0 0-5 0,0 0 0 15,0 0-4-15,0 0 0 0,0 0-1 0,0 0-3 0,0 0-2 16,0 0-3-16,0 0-2 0,0 0-2 0,0 0-1 0,0 0 0 15,0 0 2-15,0 0 0 0,0 0 4 0,0 0 2 0,0 0 5 0,2 0 4 16,0 0 4-16,-1 0 4 0,1-2 3 0,-1 2 4 0,3-1 1 0,-3-1 2 16,2 2 0-16,1-1 1 0,-2-1 0 0,2 2 1 0,-1-3-5 15,0 3-1-15,0-1-3 0,2 1-4 0,-2-2-3 0,2 0-3 0,-2 2-2 16,3-1-1-16,-3 0-1 0,1 1-1 0,-3-2 2 0,2 2 0 16,1-1 1-16,-1 1 1 0,-1 0 2 0,1 0 0 0,-2 0 3 15,-1 0 0-15,0 0 3 0,3-2 1 0,-3 2 2 0,0 0-1 0,0 0 0 16,0 0 0-16,2-1 1 0,-2 1-1 0,0 0-2 0,0 0-1 15,0 0-1-15,1-2-3 0,-1 2-2 0,0 0-2 0,2-1-2 16,-1-1-4-16,-1 2-4 0,0 0-4 0,0 0-11 0,0 0-11 0,0 0-19 16,0 0-21-16,0 0-29 0,0-1-34 0,0-1-41 0,-1 2-46 15,1 0-65-15,-2 0-73 0,2 0-115 0,-3 2-137 0,-1-1-77 0,-3 2-48 16,2 2-17-16,1-1-3 0</inkml:trace>
  <inkml:trace contextRef="#ctx0" brushRef="#br0" timeOffset="9722.62">25895 8017 22 0,'5'-6'628'16,"-1"0"12"-16,1 0 10 0,3 2 11 0,0-2-120 0,-3 0-182 15,-1 0-98-15,1 0-56 0,2 1-29 0,-1 1-19 0,-2-1-17 0,1 2-19 16,0 0-16-16,-2 0-17 0,2 2-16 0,-1-1-15 0,1 1-14 15,-2 1-17-15,1 1-14 0,-1 1-11 0,0-1-6 0,0 2-4 16,0 0 0-16,1 1 1 0,-3 1 0 0,4 1 2 0,-5 0 1 0,0 0-1 0,0 2 0 16,-5-2 0-16,4 1-2 0,-3-1-1 0,1 1 0 0,-2 1-2 15,1-2-2-15,-1 2-1 0,-2-2-4 0,1 1-4 0,0-1 0 16,0 2-2-16,1-2 0 0,-2 1 2 0,1-2-1 0,2 1 1 0,0 0 1 16,0 0 0-16,0 0 1 0,1 0 2 0,-2 0 1 0,4 0 1 15,-2 0 3-15,1 0 3 0,1 0 2 0,-1 1 2 0,2-1 2 0,0 2 0 16,0-2 1-16,0 1 2 0,0-1 1 0,-1 3 1 0,1-1 2 15,-2-1 2-15,0 1 1 0,1-1 1 0,-2 1 4 0,-1-1-1 16,1 2 2-16,-2-1 0 0,-4-1 2 0,1 2-1 0,-2-2 1 16,0 0-2-16,-2-1 0 0,0 0-3 0,-1 0-6 0,0-2-5 0,-2 1-10 15,2-1-9-15,-1 1-13 0,1-2-14 0,0 0-16 0,3-2-16 16,0 1-16-16,2-1-15 0,-1 1-17 0,4-1-16 0,2-1-17 0,-1 0-16 16,4 0-13-16,2 0-12 0,0-3-9 0,3 0-5 0,-1 0 0 15,5-1 1-15,1-2 5 0,1-2 6 0,3 0 10 0,1 0 11 0,2-1 16 16,1-2 17-16,0-1 21 0,1 2 22 0,2-2 27 0,-1-1 29 15,-1 3 33-15,1-2 34 0,-2 2 29 0,-2-1 27 0,0 4 23 16,-2-2 17-16,0 3 15 0,-1 0 12 0,0 1 11 0,-4 4 12 0,1-2 7 16,1 3 7-16,-3 1-1 0,0 1 0 0,0 0-9 0,-1 3-10 15,0 1-9-15,1 1-9 0,-2 1-5 0,3 0-5 0,-1 1-3 0,0 0-1 16,0 0-5-16,1 0-7 0,0 1-5 0,-1-1-7 0,2 2-6 16,-2-4-6-16,2 2-5 0,1-1-6 0,0-1-3 0,-1 1-6 0,-1-2-1 15,2-1-3-15,-1 0-4 0,-2 0-1 0,1-2-2 0,-1-2 0 16,-2 1-2-16,2-2-1 0,0-2-4 0,-2 1-2 0,-1-2-3 15,0 1-4-15,-2-2-3 0,2-1-4 0,-1-1-3 0,-1 0-6 0,1-2-3 16,-3 0-6-16,-1-2-5 0,2 0-6 0,-2 0-2 0,0-1-4 16,0 1-4-16,-2-1-2 0,1 1-4 0,-1-1-2 0,-3 2-5 0,1 0-5 15,-1 2-4-15,-1-1-3 0,-2 2-3 0,0 2-3 0,-6-1-2 16,-1 4-5-16,0 1-5 0,-6 1-9 0,0 4-10 0,-4-1-12 16,-2 4-18-16,-3 1-20 0,-1 3-28 0,-3 3-31 0,0 1-39 15,-1 2-41-15,-4 5-66 0,-1 1-81 0,0 1-89 0,1 4-92 0,-2-1-43 16,1 4-21-16,0 2-4 0</inkml:trace>
  <inkml:trace contextRef="#ctx0" brushRef="#br0" timeOffset="10026.7">26497 8708 173 0,'9'-8'729'0,"0"-2"-32"0,-5 2-10 0,1 2-3 0,0 0-125 16,-1 1-188-16,0 2-119 0,-3-1-88 0,1 1-49 0,-1 1-32 0,-1 0-27 15,0 0-23-15,0 2-26 0,0 0-26 0,0 0-32 0,-1 0-36 0,-2 1-59 16,-1 0-71-16,0 1-126 0,-2 3-155 0,-1-1-92 0,-1 1-59 16,-4 1-28-16,1 1-15 0</inkml:trace>
  <inkml:trace contextRef="#ctx0" brushRef="#br0" timeOffset="10177.74">26133 9158 60 0,'-1'2'642'0,"-4"-2"-3"0,2 0-2 0,3 0-1 0,0 0-107 0,-1-2-161 16,1 1-134-16,0 0-122 0,0-1-84 0,0 1-68 0,1-2-82 15,1 0-89-15,1 0-124 0,1-1-142 0,-1 2-77 0,1-1-43 0,-3 0-23 16,4 1-15-16</inkml:trace>
  <inkml:trace contextRef="#ctx0" brushRef="#br0" timeOffset="11020.44">25343 9799 139 0,'3'0'667'0,"-3"0"-19"0,0 0-12 0,0 0-38 16,2 2-51-16,-2-1-142 0,0 1-186 0,0-1-96 0,0 2-52 16,0-1-23-16,0-2-8 0,0 0-1 0,0 0 5 0,0 0 8 15,0 0 7-15,0 0 8 0,0 0 7 0,0 0 4 0,0 0 1 0,0 0-2 16,0 0-5-16,0 0-6 0,0 0-4 0,1-2-4 0,3 1-6 16,-3-1-3-16,4-1-5 0,1-1-5 0,0 0-6 0,1-1-6 0,1 0-7 15,3-1-7-15,-3-1-6 0,1 1-8 0,4-2-6 0,-1 1-2 16,0-1-2-16,-2 1-1 0,2 2-2 0,-1-1 0 0,0 1-2 15,-3 1-2-15,-2 1-2 0,2 2-3 0,-2-1 1 0,-3 2-1 0,1 2 3 16,-1-1 2-16,-3 4 1 0,0-1 2 0,0 2 2 0,-3 2 0 16,-2 2 4-16,-2 1 3 0,0 1 1 0,-1 0 4 0,0 1 3 0,-5 2 1 15,2-1-1-15,-2 2 0 0,-1-1-2 0,1 0-2 0,-2 0-3 16,0-1 0-16,1 1 0 0,2-2 0 0,-1 1 0 0,0-2-1 16,0-1 1-16,3 0-1 0,2 0 1 0,0-4 0 0,0 1 1 0,-1-1 0 15,4-1 2-15,0-1 1 0,2 1 3 0,-1-3 1 0,1 0 2 0,3-2-2 16,0 2 0-16,0-3-3 0,2 0-4 0,3-1-1 0,-1-1-3 15,3-1-4-15,4-1-1 0,-2-1-3 0,3-1-2 0,3-3-4 16,1 2-6-16,1-2-7 0,3 0-6 0,0-3-5 0,0 1-5 16,1-1-1-16,1 0-4 0,2 2 0 0,-2-1 0 0,-1 1 0 0,-1 1 1 15,4 0 1-15,-7 1 1 0,4 2 3 0,-2 2 4 0,-3-1 7 0,-2 4 7 16,-2-1 7-16,0 2 10 0,0 3 7 0,-4 0 9 0,-1 2 7 16,-1 1 6-16,0 0 6 0,-1 1 3 0,-4 1 4 0,3 1 4 0,-3 1 1 15,-1-1 2-15,0 0 0 0,0 2-3 0,0-1-2 0,0-1-3 16,0 0-1-16,0 0-2 0,0-1-4 0,2-1-2 0,-1 0-2 15,-1-2 1-15,2 1 0 0,0-3 1 0,-1 1 2 0,2 0 1 0,1-3 1 16,-2-1 2-16,3 2-1 0,0-2 1 0,0-2-3 0,1 1-3 16,5-3-2-16,-3 2-3 0,2-3-2 0,-1-1-2 0,5 0-2 0,-2-1-4 15,1-1-3-15,-1-2-3 0,2-1-1 0,-1 1-2 0,-4-2-1 16,3 0 0-16,-2 0 2 0,-2-2 2 0,-1 1 1 0,-1-1-1 16,-3 1 0-16,-2-1-3 0,-1 2-1 0,-1 0-3 0,-2 0-2 0,-3 3-2 15,-1 0-1-15,-1 2-1 0,-2-1-2 0,-2 3-1 0,3 1-7 16,-3 1-7-16,-2 2-9 0,1 1-12 0,1 1-12 0,-1 1-13 0,-1 1-18 15,5-1-19-15,-3 3-22 0,2 0-27 0,0 1-30 0,4 0-32 16,-1 1-40-16,2 0-42 0,1 1-42 0,2 0-42 0,2-1-58 0,4 2-70 16,0-2-27-16</inkml:trace>
  <inkml:trace contextRef="#ctx0" brushRef="#br0" timeOffset="11188.03">26157 9862 232 0,'13'-4'571'0,"-5"-1"14"0,0 2-54 0,3 0-87 15,-5 0-86-15,0 2-88 0,-1-1-52 0,0-1-36 0,-2 3-22 0,2-1-17 16,-2-1-15-16,0 2-14 0,-3 0-15 0,0 0-14 0,0 0-19 16,0 3-25-16,0-1-28 0,-2 1-35 0,-1 0-33 0,2 2-33 0,-5 0-34 15,3 3-38-15,-2-1-35 0,-2 2-34 0,1 2-41 0,-3 1-44 16,1 1-45-16,0 1-44 0,-2 0-63 0,-1 2-76 0,2 2-29 0</inkml:trace>
  <inkml:trace contextRef="#ctx0" brushRef="#br0" timeOffset="11392.08">25912 10132 110 0,'5'-7'587'0,"-4"1"16"16,1-1-42-16,1 2-71 0,-1 0-92 0,-2 1-101 0,1 0-61 15,-1 2-42-15,2-1-31 0,0 0-27 0,1 1-26 0,-2-1-28 16,1 3-31-16,1-1-35 0,0 1-38 0,1 0-36 0,2 0-43 0,-2 1-44 15,3 1-42-15,2-1-42 0,1 2-43 0,-1 2-46 0,2-3-38 16,2 3-32-16,0 1-43 0,-1 0-48 0,1 0-28 0,1 2-21 0</inkml:trace>
  <inkml:trace contextRef="#ctx0" brushRef="#br0" timeOffset="11500.1">26270 10266 128 0,'3'6'388'0,"2"-2"-55"0,-2 1-44 0,-2-2-39 0,1 1-32 15,-2-1-28-15,-2 0-22 0,1-1-22 0,-2 1-21 0,-2-1-23 16,0 2-24-16,-2-1-27 0,-2 1-37 0,1-1-41 0,-1 1-58 0,-4 0-67 15,2 0-84-15,0 2-92 0,-5-2-75 0,2 3-66 0,-2-1-34 16</inkml:trace>
  <inkml:trace contextRef="#ctx0" brushRef="#br0" timeOffset="11858.76">25176 10866 267 0,'4'-4'652'0,"-1"0"11"0,0 1 12 0,1 0 12 0,-3 2-114 16,1-1-173-16,-1 1-107 0,3-1-69 0,-3 0-40 0,1 2-27 0,-1 0-14 15,3 0-9-15,0 0-10 0,1 2-10 0,0 0-10 0,-1-1-13 16,1 2-12-16,3 0-14 0,1 0-9 0,-1 1-7 0,2 0-4 15,-1 2-1-15,1-2-1 0,0 2 2 0,0 0-2 0,0 0-1 0,0 2-3 16,-1-1-2-16,0 1-2 0,1-1-1 0,-2 2-4 0,1-1-5 0,-1 1-5 16,-1 1-4-16,1-1-4 0,-2 2-4 0,-2-4-3 0,1 2-6 15,-2 0-6-15,1 0-5 0,-3-1-12 0,1 0-12 0,-2 0-16 0,-2-2-16 16,1 2-20-16,-3-4-19 0,1 2-22 0,0-1-26 0,-2 1-22 16,-2-3-25-16,-1 0-24 0,1 0-25 0,-1-2-23 0,-3 1-25 0,3-2-16 15,-1 0-14-15,-2-2-10 0,1 1-6 0,2-1-6 0,0-1-3 16,-2-1 0-16,3-1 7 0,1-1 12 0,1 0 15 0,2 0 26 0,-2-1 29 15</inkml:trace>
  <inkml:trace contextRef="#ctx0" brushRef="#br0" timeOffset="12121.34">25316 10906 148 0,'8'-12'213'0,"1"2"8"0,-1-1 5 15,0 2 2-15,2 0-7 0,1 2-6 0,-3-2-16 0,1 1-19 0,4 2-20 16,-4 0-22-16,3 0-19 0,2 0-22 0,-1 0-20 0,2 0-22 16,1 0-22-16,1 2-24 0,1-1-25 0,2-1-23 0,2 1-26 0,2 3-22 15,-2-3-26-15,5 2-22 0,3-1-23 0,-1 1-24 0,2-2-18 0,1 2-16 16,0 0-4-16,2 2 1 0,0-1 15 0,2 1 19 0,-5-1 25 15,3 2 30-15,-1 0 32 0,-5 2 33 0,1-1 34 0,-5 1 38 0,-1-1 36 16,-1 2 38-16,-6 0 37 0,2 0 35 0,-6 2 30 0,1-2 28 16,-7 1 15-16,1 1 11 0,-3 1 3 0,0-2-3 0,-4 4-3 15,-4-1-3-15,1 1-6 0,-2 1-5 0,1 1-6 0,-4 1-8 0,-2-2-10 16,2 1-13-16,-3 2-13 0,-1 0-17 0,1 0-16 0,-1 0-15 16,-2 0-13-16,1 2-12 0,0-2-12 0,0 0-9 0,-1 1-13 0,-1-2-12 15,1 1-16-15,1-1-19 0,1 0-24 0,-2 1-25 0,-1-1-31 16,1-1-34-16,1 1-46 0,-1-2-54 0,3 0-81 0,-2-2-96 15,3-1-99-15,-3 1-97 0,3 0-50 0,-1-3-24 0,3 1-6 0</inkml:trace>
  <inkml:trace contextRef="#ctx0" brushRef="#br0" timeOffset="12288.38">25844 11014 475 0,'-5'-4'704'0,"2"-1"1"0,2 1 3 15,-4 1 3-15,2-2 1 0,1 1-152 0,-1 2-227 0,2-1-137 16,1 0-94-16,0 2-67 0,0-2-53 0,1 1-53 0,5 1-52 0,1-2-61 16,-1 3-66-16,2-2-101 0,3 2-117 0,2-1-95 0,1 1-89 0,2 0-44 15,-1 0-26-15,5 1-5 0</inkml:trace>
  <inkml:trace contextRef="#ctx0" brushRef="#br0" timeOffset="16313.31">24133 12844 23 0,'-1'-10'477'0,"-2"1"-17"0,1 0-25 0,2 1-107 16,0 1-143-16,0 1-73 0,2 1-34 0,1 1-19 0,-3-1-8 0,1 4-4 15,2-2 2-15,1-1-1 0,-3 3 3 0,6 0 0 0,-2 1 2 16,-1 0-3-16,5 0-6 0,0 0-4 0,-1 1-4 0,5 0 1 15,0 3 3-15,3-1 2 0,2 1 6 0,2-1 4 0,4 1 5 0,-2 3 3 16,8-1 5-16,3 1 1 0,3-1 1 0,6 2-1 0,1-3-2 16,5 3-5-16,6-2-5 0,2 2-6 0,2-2-7 0,7 1-2 0,3-1 0 15,1 0 1-15,4 3 2 0,6-1 0 0,2-1-1 0,4 2 1 16,4 0-2-16,2 0 0 0,8 0-3 0,0 2-2 0,5-1-3 0,-1 2 4 16,3-1 6-16,-2-2 1 0,1-1-3 0,1 3-3 0,-3-2-4 0,1 0-6 15,-1 0-4-15,-4 0-5 0,3-1-4 0,-6 1-3 0,-5-2-2 16,0-1 0-16,-3 0 0 0,-2 2-3 0,-4-2-5 0,-6 0-4 15,-4 0-4-15,-2 0-4 0,-7-2-4 0,-1 2-5 0,-5-3-6 0,-8 2-5 16,-2-2-7-16,-2 0-4 0,-6 0-7 0,-3 0-6 0,-2-2-6 16,-4 1-9-16,-4 0-13 0,1 0-10 0,-3 0-12 0,0 1-13 15,-2-2-12-15,-2 1-16 0,0-1-16 0,0 2-26 0,-2 0-29 0,-3 0-40 16,1 0-42-16,-2 0-75 0,-2 0-88 0,-2 0-44 0,-2 0-22 16</inkml:trace>
  <inkml:trace contextRef="#ctx0" brushRef="#br0" timeOffset="19306.78">25266 13962 3 0,'-3'0'61'0,"1"0"-3"0,0 0 4 0,2 0 4 0,-1 0 8 0,1 0 8 16,0 0 8-16,0 0 8 0,0 0 6 0,-4 0 5 0,4 0 2 0,-3 0-1 15,3 0 1-15,-1 0 3 0,-1 0 2 0,0 0 2 0,1 0 0 16,-1 0-1-16,1 0-2 0,-1 0-5 0,-1 0-4 0,2 0-6 0,-3 0-5 15,3 0-3-15,-1 0-5 0,1 0 0 0,-3 0-5 16,4 0-3-16,-3 0-5 0,2-2-4 0,-1 2-4 0,0-1-2 0,1 1-1 16,1 0-1-16,-2 0-1 0,1 0-1 0,-1-2-2 0,2 2-1 0,0 0-1 15,0 0-4-15,0 0 0 0,0 0-1 0,0 0-2 0,0 0 0 16,0 0-2-16,0 0-2 0,0 0-1 0,0 0-3 0,0 0-1 16,0-1-2-16,0 1-1 0,0 0 0 0,0 0 0 0,-2 0 1 0,2 0-2 15,0 0-2-15,0 0 0 0,0 0-1 0,0 0-2 0,0 0 1 16,0-2-3-16,-2 0-2 0,2 2-2 0,0 0-2 0,-2-1-1 0,2 1-3 15,-2 0-2-15,2-1-1 0,0 1-3 0,-1 0-1 0,-1 0-1 16,2 0-2-16,0 0-3 0,-1 0-1 0,1 0-3 0,0 0 0 0,0 0-1 16,0 0 1-16,0 0-1 0,0 0 0 0,0 0 0 0,0 0 0 15,0 0 0-15,0 0 1 0,0 0 2 0,0 0 0 0,0 0 3 16,0 0 1-16,0 0 1 0,0 0 3 0,0 0 2 0,0 0 2 0,0 0 3 16,0 0 1-16,0 0 2 0,0 0 4 0,0 0 1 0,0 0 3 15,0 0 0-15,0 0 1 0,0 0 2 0,0 0 0 0,0 0 0 0,-2-2 2 16,2 2 1-16,0 0 0 0,0 0 1 0,0 0 1 0,-2 0-2 15,2 0-2-15,0-1 0 0,-1-1-3 0,-1 2-3 0,2-3-2 16,-1 2-3-16,1-1-1 0,-2-1-3 0,0 1-2 0,2 1-2 0,-1 0 0 16,1-2 0-16,-2 1-2 0,1 1 2 0,1-1-1 0,-2 1 2 15,0 1 2-15,2-2 0 0,0 1 1 0,0 1 1 0,0 0 1 0,0 0-1 16,0 0 1-16,0 0-2 0,0 0-1 0,0 0-3 0,0 0-3 16,0 0 0-16,0 0-3 0,0 0-3 0,0 0 1 0,0 0-1 15,0 0-2-15,0 0 1 0,0 0-1 0,0 0 0 0,0 0 0 0,0 0 1 16,0 0-1-16,0 0 1 0,0 0 0 0,0 0 1 0,0 0 0 15,0 0 0-15,0-2 1 0,0 2 0 0,0 0 0 0,0 0-1 0,0 0 1 16,0 0 0-16,0 0-2 0,0 0 1 0,0 0-1 0,0 0-1 16,0 0 2-16,0 0-1 0,0-2 0 0,0 2 0 0,0 0 0 0,0 0-2 15,0 0 1-15,0 0-2 0,0 0 0 0,0 0 2 0,0 0-2 16,0 0 0-16,0 0 0 0,0 0-1 0,0 0 2 0,0 0-2 16,0 0-2-16,0 0 0 0,0 0-2 0,0 0-2 0,0 0-2 0,0 0-3 15,0 0-1-15,0 0-4 0,0 0-2 0,0 0-2 0,-2 2-1 16,0 0-1-16,0-2 2 0,-1 3 0 0,2-2 0 0,-3 1 1 0,3 1 2 15,-1 0 3-15,1-1 3 0,-3 2 2 0,1 0 2 0,0-1 4 16,1 0 4-16,1 0 3 0,-4-2-1 0,4 3 2 0,-1-1-2 16,1 0 1-16,-3-2 0 0,3 1 1 0,-1-1 1 0,1 2 0 0,-3-3-1 15,3 2 1-15,1-1 1 0,-4-1 0 0,3 2 1 0,-1-2 1 16,1 0 1-16,-2 0 2 0,1 0 0 0,2 0 2 0,0 0-1 0,-3 0 2 16,2 0 1-16,1 0 0 0,-2-2 0 0,0 2-3 0,2-3 0 15,-1 2-3-15,1-2-3 0,0 0-4 0,0 0-2 0,0-2-5 16,0 2-2-16,0-3-3 0,1 0-3 0,-1 0-4 0,4 2-4 0,-3-4-3 15,1 2-1-15,1-1-2 0,1-1-1 0,1 1-1 0,-2-1 0 16,4 0 0-16,-2 3-1 0,-1-3-1 0,4 2 0 0,-2 2-1 16,-1-2 0-16,3 3 0 0,-1-2 0 0,-1 2 1 0,0 3 0 0,0 0 1 15,-1 0 1-15,2 3 3 0,2-2 4 0,-4 6 5 0,1-1 8 16,-1 1 9-16,0 4 4 0,1 1 6 0,-3 1 2 0,0 2 5 0,0 2 4 16,-1 1 2-16,-1 1 2 0,-1 2 2 0,0 1 1 0,-1 3-1 15,-1-3 1-15,1 2-4 0,-1 0-6 0,-1-1-2 0,0 1-4 0,-3-2 0 16,1 0-2-16,0-1 0 0,-1 2-1 0,-1-3-1 0,-2-1 1 15,1-1 0-15,0 0 2 0,-2-1-1 0,1-3-1 0,-2 0 1 16,1 0-1-16,0-3-1 0,-2 0-1 0,0-2-1 0,1 0-2 0,-1-2-3 16,2 0-2-16,-3-1-2 0,2-2-4 0,-2 0 0 0,4 0-4 15,-4-1-2-15,4-3-2 0,-1 0-1 0,0 0-4 0,0-2-4 16,0-1-1-16,2 0-3 0,-1-3-4 0,2 2 1 0,-1-4-1 0,3 1-1 16,1-2-1-16,-1-2-2 0,2 0-1 0,2-2 0 0,-1 0 0 15,2-1 1-15,2-3 0 0,1 1 0 0,0 0 3 0,1-1 0 16,3 1 3-16,-1-1 0 0,1 1 1 0,-1-1 0 0,1 4 1 0,2-1 1 15,-1 2 1-15,0 2-1 0,-1 1 0 0,0 1 0 0,1 2 2 0,-2 2-1 16,2 1 2-16,0 1 0 0,0 2 2 0,-2 0 2 0,2 3 1 16,0 2 4-16,0 1 1 0,0 0 3 0,1 2 4 0,-1 3 2 15,0 0 5-15,0-1 1 0,3 2 4 0,-3 0 1 0,-2 0 2 0,3 0 0 16,-1 1 1-16,0-2 0 0,2 1 1 0,-1 0-2 0,-1-1 0 16,0-1-1-16,1-1 0 0,-1 0 0 0,0-1-1 0,0-1 1 0,2 1 0 15,-2-2 0-15,1-2 1 0,-1-1 2 0,3 1 2 0,-1 0 0 16,4-3 3-16,-5 1 0 0,4-2 1 0,-1-2 0 0,3-1 1 0,0 0-1 15,0-1 0-15,2-2-2 0,-1 0-4 0,1-2-3 0,1-2-4 16,-1-1-5-16,4 0-5 0,-5-2-3 0,2 0-2 0,0-2-2 0,-1-2-3 16,1 0-2-16,-1-1 1 0,-2 2-1 0,0 0 0 0,0-2 1 15,-1 1 0-15,-3 1 4 0,0 2 2 0,-2 1 3 0,-1 1 3 16,-3 1 2-16,3 2 4 0,-4 1 0 0,0 3 1 0,-3 0-2 0,-1 1-1 16,0 2-1-16,0 2 2 0,0 0 3 0,-1 2 1 0,-3 2 3 15,0 1 3-15,-4 0 3 0,3 5 1 0,0 0 1 0,-1 2 4 16,0 0 1-16,-2 2 3 0,2-1 4 0,-1 4 3 0,1-2 2 0,-2 0-1 15,4 0 0-15,0 0-2 0,-1 0-3 0,2-2-2 0,2 1-2 16,-1-1-4-16,0-1-2 0,2 0-3 0,2 0 0 0,0-1-3 0,-1-1-1 16,2-2-1-16,1-1-2 0,-1 1 0 0,2-2-2 0,1 0 2 15,-2-2 1-15,3 1 2 0,1-2 1 0,-2 0 2 0,3 0-1 16,-1-3 1-16,1 1 2 0,1-1 0 0,-2 0-1 0,0 0 1 0,0-1 1 16,1 1-1-16,0-2 1 0,-1 1 0 0,-4-2-3 0,4 1 1 15,-2 1-2-15,-1-3 0 0,0 3-2 0,-2 0 0 0,4-1-1 0,-3-1-1 16,-1 2-2-16,0-1 1 0,1 2-2 0,-3-1-3 0,1 1-2 15,-1-2-2-15,3 1-3 0,-4 1 0 0,1-2-3 0,-1 2-2 0,2 0-2 16,-1 0-1-16,-1 0-1 0,4 0 1 0,-3 0-2 0,2 0 2 16,-1 2-1-16,1-2 2 0,2 1 1 0,-4 1 0 0,4-1 4 15,-2 1 1-15,2-1 4 0,-2 2 4 0,3 0 2 0,-3 2 4 0,2-2 4 16,-2 1 0-16,2 1 3 0,0-1 0 0,-2 2 3 0,3 0 3 16,-3 0 0-16,1 0 0 0,-1 0 3 0,-1 0 1 0,1 2-1 0,-3-2 0 15,0-1 0-15,0 2-1 0,0-1 0 0,-3-1-1 0,-1 2 1 16,1-1-3-16,-2-1-4 0,-1 2-5 0,-2-3-6 0,0 2-10 15,0-1-12-15,-1-1-12 0,-1-1-18 0,-1 2-19 0,0-1-18 16,0-2-21-16,2 1-22 0,-4 0-23 0,4-2-26 0,-3 1-25 0,3-2-25 16,0 0-23-16,-1 0-21 0,1-2-21 0,1 1-21 0,1-2-20 15,1-2-18-15,-2 1-15 0,4-2-11 0,-1 0-10 0,1-2-12 0,1-1-16 16,2 0-15-16,-3-3-14 0</inkml:trace>
  <inkml:trace contextRef="#ctx0" brushRef="#br0" timeOffset="19468.27">25723 14141 297 0,'3'-17'421'0,"0"2"-29"15,1-2-43-15,-1 4-38 0,1 0-34 0,-3 3-26 0,4 1-22 0,-2 0-16 16,1 2-16-16,0-1-16 0,0 1-17 0,2 0-14 0,0 2-14 0,0 0-14 16,4 1-14-16,1-1-14 0,0 2-13 0,0-1-11 0,6 1-12 15,-1 0-8-15,0 0-9 0,3 1-6 0,-1-1-5 0,2 2-8 0,-2-1-5 16,2-1-11-16,-1 3-13 0,-2-1-18 0,2 1-19 0,-3 0-26 16,1 0-26-16,1 1-36 0,-5-1-39 0,4 3-54 0,-4-1-61 15,4-1-80-15,-3 2-93 0,3 0-69 0,-1 2-56 0,2-2-23 0,-1 1-8 16</inkml:trace>
  <inkml:trace contextRef="#ctx0" brushRef="#br0" timeOffset="19715.54">26739 13991 437 0,'3'-2'610'0,"1"-1"-5"0,-2 0-13 0,0 1-102 0,0 1-143 15,-2-1-84-15,0 2-50 0,0 0-25 0,0 2-9 0,-2-1-7 0,0 2-6 16,0 0-8-16,-2 1-13 0,0 4-11 0,0 1-13 0,0 0-8 15,-1 3-8-15,-2 2-3 0,0 1-3 0,0 1-3 0,-1 2 2 0,0 2-5 16,-1-2-9-16,1 3-9 0,-2 0-11 0,1 0-8 0,0 0-9 16,1-1-7-16,-5 2-6 0,4-1-6 0,-3 0-5 0,2-2-6 15,-2 2-7-15,4-3-11 0,-2 2-12 0,2-2-13 0,-4 0-14 0,4-3-19 16,-1-1-18-16,3 2-23 0,-2-3-25 0,1-1-31 0,-2 0-33 0,4-1-42 16,-1-2-48-16,1 0-62 0,0-2-68 0,4-1-83 15,-4 0-91-15,4 0-56 0,-2-3-38 0,1 0-10 0,2-3 7 0</inkml:trace>
  <inkml:trace contextRef="#ctx0" brushRef="#br0" timeOffset="19877.16">26420 14356 574 0,'-7'-7'642'0,"0"-1"17"16,2 1 18-16,0 0-99 0,0 0-158 0,2 1-96 0,0 1-64 16,0 0-38-16,-2 0-27 0,4 1-17 0,1 0-14 0,-2 0-16 15,0 1-19-15,2 0-23 0,0 2-29 0,2-1-33 0,0 1-37 0,-1-2-41 16,4 3-39-16,-1-2-45 0,1 2-47 0,2-2-57 0,1 1-61 0,4 1-95 15,-1-1-113-15,3-1-86 0,1 2-73 0,0 0-32 0,1 0-13 16,5 0 4-16</inkml:trace>
  <inkml:trace contextRef="#ctx0" brushRef="#br0" timeOffset="20046.2">26859 14368 569 0,'0'0'588'0,"0"0"10"0,0 2-46 0,0 1-75 15,-1-2-115-15,1 1-133 0,-2-1-75 0,1 1-42 0,1 1-18 0,-4-2-9 16,4 0-7-16,-1 3-10 0,1-1-17 0,-2 0-24 0,0 0-33 16,2 1-33-16,-3-1-43 0,2 2-49 0,-2-1-69 0,1 1-85 0,1 1-106 15,-2-2-119-15,1 1-59 0,0-1-29 0,2 0-14 0,-1 0-5 16</inkml:trace>
  <inkml:trace contextRef="#ctx0" brushRef="#br0" timeOffset="25161.95">22623 16291 69 0,'7'-6'556'16,"-2"0"14"-16,-1 0 15 0,1-1-66 0,3 1-107 0,-4-3-93 0,1 1-86 15,0 1-49-15,0-1-31 0,0-1-15 0,2 2-5 0,-2-2-2 16,-2 0 1-16,2 0-6 0,-2 0-7 0,2 1-11 0,-2-1-11 0,1 0-12 16,-3 0-8-16,2 2-8 0,-1-2-10 0,-2 0-5 0,0-1-4 15,0 2-6-15,0 0-6 0,-5-1-7 0,4 2-7 0,-3-1-8 0,1 1-8 16,-2-1-8-16,1 2-7 0,-3 2-6 0,-2-2-3 0,1 2-2 16,-2 2-3-16,1 0 1 0,-4 2 1 0,0 2 0 0,0 0 2 0,-4 5 2 15,0-1 4-15,0 3 2 0,-4 1 5 0,2 2 1 0,0 1 6 0,-1 3 1 16,-1 0 3-16,0 2 0 0,1 0-2 0,1 0-1 0,2 2-3 15,0-1-6-15,0 1-3 0,3-2-5 0,0 1-5 0,2-1-6 0,2 0-4 16,2-1-6-16,2 1-4 0,-2-2-4 0,3-1-4 0,4 0-2 16,1 0-3-16,0-1 0 0,0-2-2 0,3-2 0 0,2-1-1 0,1 0 0 15,0-2 1-15,0 0 1 0,2-3 3 0,3 1 0 0,0-3 4 0,-1-2 3 16,4 0 1-16,-3-1 4 0,5-2 3 0,-3-1 3 0,2-2 3 16,0-2 3-16,0-1 3 0,-2-1 4 0,4-1 4 0,-4-2 1 0,2-2 3 15,-1 1 4-15,-2-1 2 0,2-1 3 0,-1-2 4 0,1 1 3 16,-3-1 3-16,-1 2 3 0,2-1 5 0,-2 1 4 0,-2-1 2 0,1 4 4 15,-1 1 2-15,-1 0 4 0,-2 1 1 0,-1 2 1 0,2 2-2 0,-3-1-1 16,-1 4-4-16,1 1-2 0,-3 0-2 0,2 0-3 0,-2 3-1 16,0 0 0-16,0 0 0 0,0 3-1 0,0 1 0 0,0 0 1 0,0 3 3 15,0-1 1-15,0 3 3 0,0 0 4 0,0 1 2 0,0-1 5 16,0 3 0-16,0 0 1 0,0 0-1 0,0 2 0 0,0-2-4 0,2 0 0 16,-2 0-3-16,1 1-4 0,-1-2-3 0,2 1-3 0,-1-2-3 0,-1 1-4 15,2-1-1-15,0-1-2 0,-1 0-2 0,1-1-1 0,-1-2-3 16,3 1-2-16,-2-1-6 0,2-1-3 0,-1-1-8 0,0-1-7 15,0 0-7-15,0 0-8 0,2-1-11 0,-2-2-8 0,2 0-11 0,1 0-17 16,1 0-19-16,-1 0-24 0,1-2-24 0,0-1-31 0,-1 0-33 0,2 0-38 16,1 0-44-16,1-1-62 0,0-1-70 0,0 1-65 0,0-2-58 15,2-2-25-15,-3 2-8 0</inkml:trace>
  <inkml:trace contextRef="#ctx0" brushRef="#br0" timeOffset="26032.67">23449 16072 214 0,'8'-10'590'0,"-4"-1"19"0,1 1-28 0,0-1-46 16,-2 2-92-16,-1 0-111 0,-1 2-63 0,-1 1-39 0,0-2-24 16,-1 4-19-16,-1-2-18 0,1 2-21 0,-3 0-19 0,1 3-19 0,0-1-19 15,-2 2-18-15,-2 2-12 0,-1-1-12 0,-2 3-7 0,0 1-10 16,-2 1-6-16,1 3-8 0,-5 0-3 0,2 2-3 0,-2 1 2 0,0 0 0 15,1 3 2-15,0-2 1 0,-1 2 0 0,2 2 0 0,0-1-2 0,1 1 0 16,0-2-1-16,3 1-2 0,-2 0 0 0,3 1 0 0,0 0-2 16,1-1-2-16,1-1-1 0,1 2 1 0,0-4-1 0,1 2 0 0,2-1-2 15,-1-2 0-15,3 0-4 0,-1 0-4 0,2-2-5 0,2-1-6 16,-1 0-8-16,3-1-9 0,1-1-10 0,-1-1-10 0,2 0-14 16,2-1-14-16,0-1-16 0,2 1-17 0,2-2-18 0,1-3-22 0,4 1-19 15,-1-1-18-15,3-1-15 0,2-2-12 0,0-2-10 0,0 1-10 0,5-2-6 16,-3-2-6-16,-2 1 1 0,4-1 1 0,-3-2 9 0,-1-1 15 15,1 1 18-15,0-2 23 0,-1-2 27 0,-4 1 29 0,2-1 30 0,-3-1 31 16,1 0 34-16,-1 0 37 0,-2-1 32 0,1 1 32 0,-3 0 32 16,-1-1 35-16,1 2 22 0,-2 0 20 0,-3 2 17 0,-1 0 15 0,-1 2 7 15,-2 1 5-15,2 0 1 0,-4 1-2 0,-1 2-8 0,0 2-11 0,0-1-13 16,-1 1-16-16,-4 2-15 0,2-1-16 0,0 3-14 0,0 0-13 0,-4 1-10 16,2 3-11-16,-4-1-8 0,3 3-6 0,-1 1-6 0,-1 1-4 15,-1 0-3-15,1 5-1 0,-1-3 1 0,1 2 2 0,-2 2 0 16,2-1 0-16,2 0-3 0,-2 1-2 0,0 1-5 0,4-1-4 0,0-1-7 15,0 1-5-15,0 1-4 0,3-2-6 0,-1-1-4 0,0 0-4 0,2 0-4 16,2-1-4-16,0 1-7 0,-1-3-8 0,3 0-11 0,-1 0-12 16,2-2-12-16,-1 1-11 0,2-1-14 0,2-1-13 0,0-1-13 0,0-2-13 15,2 0-11-15,-1-1-10 0,2-2-8 0,2 0-11 0,-2 0-6 0,0-2-5 16,3-1-1-16,-2 0 3 0,1-2 5 0,0-1 6 0,0-1 8 16,-4-1 9-16,3-1 10 0,1 0 9 0,-3-1 8 0,1-3 8 0,0 2 8 15,0-3 9-15,-1-1 9 0,1 2 10 0,-2-2 11 0,3-2 10 16,-2-1 11-16,0 2 9 0,0-2 11 0,0-2 9 0,2 2 7 0,-3 0 9 15,4 2 6-15,-5-1 7 0,1 2 7 0,2-1 6 0,-3 4 8 16,0-2 6-16,1 4 2 0,1-2 4 0,-2 3-1 0,-2 0 2 0,4 3 0 16,-4-1-1-16,0 3 3 0,2 0 3 0,2 1 3 0,-4 3 3 0,0 0 3 15,3 1 0-15,1 2 0 0,-2 0 1 0,0 3-1 0,0 2-1 16,1-1 0-16,0 2-1 0,-1 1-4 0,1 3-1 0,-3-1-6 0,1 0-8 16,-3 1-7-16,1 1-8 0,3 1-6 0,-4 0-5 0,0-2-5 15,-3 4-6-15,3-2-5 0,-4 0-4 0,1-2-4 0,-1 2-3 0,0-1-1 16,-1 1-2-16,-1-2-2 0,0 1-3 0,-1-2 0 0,-2 1 0 15,-1-2 0-15,2-1-1 0,-1 1 0 0,0-2 1 0,0 0 0 0,-1-2 1 16,0-1 1-16,1 0 2 0,-1-1 3 0,1-1 2 0,0-1 1 16,2 0 3-16,-3-1 1 0,3-1-1 0,-1-1 1 0,1-1 1 0,0-1 0 15,1-1 0-15,1 0-1 0,-1-3-2 0,0 0-1 0,2-1-4 0,0-1-4 16,2-2-4-16,0-1-2 0,-1-1-3 0,2 0-4 0,1-1-2 16,-1-1-3-16,2-3-2 0,2 1-6 0,0 0-2 0,1-2-4 0,0 0-3 15,2-2-3-15,-1 2-7 0,0 2-4 0,3-2-5 0,-2 1-8 16,0 2-9-16,1 0-9 0,-2 3-13 0,-1 0-12 0,0 2-14 0,1 1-14 15,-1 1-15-15,-1 2-15 0,-1 0-17 0,0 2-18 0,1-1-21 0,-3 2-21 16,0 2-19-16,1-1-22 0,-2 2-23 0,3 0-30 0,-3 0-30 16,2 2-28-16,-2-1-24 0,0 2-49 0,0-1-60 0,2 1-31 0,-2 1-21 15</inkml:trace>
  <inkml:trace contextRef="#ctx0" brushRef="#br0" timeOffset="26550">24731 16027 378 0,'2'-3'592'0,"-2"0"-26"0,0 0-53 15,0 0-75-15,-2 0-87 0,1 0-56 0,-3 2-41 0,-1-2-26 16,2 0-18-16,-3 0-21 0,2-1-21 0,-1 3-23 0,-2-2-24 0,1 3-23 16,-3 0-22-16,-1 0-14 0,0 3-10 0,-2 0-9 0,-1 0-7 15,0 3-7-15,-2 0-4 0,0 3-4 0,-2 1-2 0,3 1-2 0,-2 1 0 0,-1 0-1 16,2 2-2-16,-2 1 1 0,3 0-1 0,-2-2 0 0,3 2-2 16,1-1 1-16,-1 1-3 0,2-1 0 0,-1 0-1 0,4 0-1 15,0-3-1-15,-1 2-1 0,2-1 0 0,1-2 0 0,1 1-2 0,0-1 1 16,2-2-3-16,1-1 0 0,0 1-1 0,2-2 0 0,2-2-1 0,0-1 0 15,-1 0 1-15,3 0-1 0,-1 0-1 0,3-3 0 0,2 0-1 16,-2 0-3-16,2-3 0 0,0 0-3 0,5 0-1 0,-2-1-2 16,2-2-3-16,1-2-2 0,-2 1-2 0,4-1-2 0,-1-2-2 0,2-1-1 15,-3 1 0-15,2-2 0 0,0 0 1 0,-1 0 0 0,0-2 2 0,0 2 1 16,-2-1 1-16,1 1 2 0,1 0 4 0,-6 0 3 0,4 1 4 16,-4 2 4-16,-1 0 4 0,1 2 2 0,-4 1-2 0,2 1 1 0,-4 1-1 15,0 1 2-15,-1 1 2 0,-1 1 5 0,-1 1 1 0,0 0 4 16,0 3 1-16,0 0 0 0,-1 1-1 0,-1 1-1 0,2 1-2 0,-1-1 1 15,-1 3 0-15,0 0-1 0,1-1 0 0,-3 1-8 0,3-1-8 0,-1 1-12 16,2-1-13-16,-1 1-16 0,1-2-17 0,-2 1-19 0,0-1-22 16,2 0-27-16,-1-1-28 0,-1-1-35 0,2 1-32 0,0-1-46 0,0-1-51 15,2 0-43-15,-1 0-42 0,3 0-65 0,-3-1-78 0,2 1-33 16,1-3-9-16</inkml:trace>
  <inkml:trace contextRef="#ctx0" brushRef="#br0" timeOffset="27138.12">24905 15942 349 0,'3'-9'583'16,"-1"0"16"-16,-1 1-76 0,2 2-120 0,-3 0-77 0,2 2-53 0,0-1-32 15,-2 2-24-15,1 0-19 0,-1 2-17 0,2-2-20 0,0 1-21 16,-2 0-22-16,1 2-23 0,-1-1-17 0,2 1-16 0,-1 0-12 0,4 0-7 0,-4 0-7 16,2 1-3-16,1-1-4 0,-3 4-2 0,6-3 0 0,-4 2 1 15,0 0 4-15,2 0 1 0,-1 3 5 0,1-1 2 0,-2 1 3 0,2 0 1 16,-2 0 0-16,1 3-3 0,-3-2 1 0,4 2-1 0,-3 2 0 15,0-2-1-15,0 1 0 0,0 1-4 0,-2-1-5 0,0 1-4 0,0-1-2 16,0 0-4-16,0 3-1 0,0-3-4 0,-2-1 0 0,0 2-1 16,0-1-1-16,0-1 1 0,-1 2-1 0,0-2-2 0,-1-2 0 0,1 2 1 15,2-1-1-15,-3-1 0 0,1 1 1 0,0-2-2 0,0-1 0 16,-2 0-1-16,4 0-1 0,-1-1-1 0,1 0 0 0,-3 0 0 0,3-3 1 16,-1 1 0-16,1 1 1 0,-1-3 3 0,2 0-1 0,0 0 0 0,0 0 1 15,-2 0-1-15,1-2 2 0,1 1-1 0,-2-2 1 0,0-1-1 16,2 2-1-16,-1-3 0 0,1 1-4 0,0-3-4 0,0 2-4 0,1-1-4 15,1-2-5-15,0-1-4 0,1 0-5 0,2-1-5 0,-2-1-6 16,0-1-2-16,5 0-6 0,-4 0-4 0,1-1-4 0,2-1-3 0,-1-1-2 16,3 0-1-16,-2 2-1 0,-1-2 1 0,2 1 4 0,-1-1 2 15,0 0 5-15,1 2 4 0,0-1 3 0,-1 2 5 0,-1 2 4 0,-2-2 5 16,1 1 4-16,0 1 5 0,-2 1 4 0,2 1 3 0,-2 2 4 0,2 0 3 16,-4 2 1-16,1-1 3 0,-1 1 2 0,-1 1 3 0,2 0 0 15,0 1 1-15,-2 0-1 0,0 2 1 0,0 0 0 0,0 0 0 0,0 0-1 16,0 0 0-16,0 0-3 0,0 0-2 0,0 0-3 0,0 0-2 0,0 0-4 15,-2 0-3-15,0 2 0 0,2 0-2 0,-1-2 0 0,-1 3 2 16,2-2-1-16,0 2 1 0,0 0 1 0,0 0-1 0,0 1 2 16,0 0 1-16,0 0 2 0,0 1 0 0,0-1 0 0,0 1 1 0,2 1 2 0,-1-2 1 15,-1 0 0-15,2 1-2 0,0 0 1 0,-2-2-1 0,1 1-1 16,-1 1 2-16,2-2-1 0,-1 0 0 0,-1 0 1 0,2-2-2 16,0 1 1-16,-2-1 0 0,1 1-3 0,-1-1-4 0,2-1-4 0,0 1-4 15,-2 1-5-15,1-2-6 0,-1 0-9 0,0 0-7 0,0 0-10 0,0 0-8 16,0 0-14-16,0 0-12 0,0 0-16 0,0 0-16 0,0 0-21 15,0 0-23-15,0 0-25 0,0 0-29 0,0 0-38 0,0 0-43 0,0 0-50 16,0 0-50-16,0 0-77 0,0 0-87 0,0 0-37 0,0 0-11 16</inkml:trace>
  <inkml:trace contextRef="#ctx0" brushRef="#br0" timeOffset="28077.87">25246 15949 284 0,'-3'-6'585'0,"2"-1"-27"0,-1 1-50 16,-1-2-89-16,0 1-106 0,0 1-59 0,1-2-36 0,-1 2-18 15,1-1-11-15,-1 0-13 0,0 2-10 0,0-1-19 0,0 1-20 0,-1 1-20 16,0 1-19-16,1-2-16 0,0 2-15 0,-1 2-10 0,1-1-6 0,-2 2-7 16,1 0-6-16,-2 0-4 0,-1 2-2 0,-1 2-3 0,2 1-1 15,-2-1 1-15,-3 4 2 0,1-1 4 0,-2 4 4 0,1-1 5 0,-1 1 6 16,2 2 5-16,-3-1 5 0,2 2 4 0,-2 1 4 0,4 1 1 15,-4-1 2-15,4 0 0 0,1 0-2 0,-2 2-2 0,-1-2-6 0,5-1-3 16,-1 2-6-16,2-1-3 0,1 0-5 0,-2 0-4 0,3-2-6 16,1 1-3-16,0-2-2 0,2-1-3 0,0 2-3 0,2-1-2 0,0-2-2 15,1-1-1-15,3 0-1 0,-3-1-1 0,2-1-1 0,1 0-1 16,1 0-2-16,3-3-3 0,-2-1-3 0,2 0-2 0,0-1-6 0,4-2-2 16,-1 0-3-16,0-2-3 0,0-1-2 0,4-1-1 0,0-1-2 0,0-1-2 15,-1-1-1-15,1-3-2 0,1 2 2 0,-3-3 1 0,0-1 3 0,2 0 1 16,-3 0 3-16,3-1 2 0,1-2 1 0,-4 0 2 0,2-2 3 15,-2 0 1-15,2-1 1 0,-2 0 1 0,-1 1 1 0,1-1 1 0,-1-2 1 16,1 2 2-16,-3 2 0 0,-1-1 3 0,0 1 2 0,-2 2 3 16,1 2 1-16,-5 2 1 0,2 0-1 0,-1 3-1 0,-2 0-2 0,-1 2-2 15,-1 1-2-15,1 2-1 0,-2 2-1 0,0 0 3 0,-2 2 3 0,2 0 1 16,-3 5 0-16,2-1 2 0,-1 1 0 0,0 1 3 0,-1 2 3 16,0 1 5-16,-1-1 3 0,1 1 4 0,-1 1 4 0,3 1 1 15,-3-1 0-15,1 0-1 0,2 0-2 0,-3 0-4 0,3 0-1 0,-1 0-2 16,2-1-1-16,-1 0-2 0,1 0-3 0,0 0-1 0,0-2 1 15,1 1-2-15,-1-1-1 0,2 0-2 0,-1-1-3 0,3-2-2 0,-1 0-1 16,0 0-2-16,0 0-1 0,2-2 0 0,-2 2-3 0,3-3 1 0,1 2-3 16,-3-3 0-16,1 2-2 0,3-1 0 0,0-2 0 0,-2 1 0 15,2-2 0-15,0 0 0 0,3 0 0 0,-1-2-1 0,-2 1-1 0,2-2-1 16,0-2-2-16,3 1-1 0,-1-1-1 0,1-3-2 0,3 1-2 16,-3 0-1-16,1-4-1 0,2 2-2 0,-1-3-1 0,1-1-1 0,1-1 0 15,-2 1 1-15,0-2-1 0,0-2 0 0,1 1 0 0,-4-2 1 0,1 1 5 16,0-1 3-16,-2 2 2 0,0-1 3 0,-2 1 3 0,1 1 3 15,-1 1 4-15,-3 1 7 0,1-1 5 0,-1 2 7 0,-1 2 6 0,0-1 9 16,-1 2 6-16,-1 0 5 0,1 2 4 0,-3-1 4 0,-1 2 3 16,2 2 4-16,-2-1 4 0,0 1 1 0,0 1 2 0,0 0-2 0,-2 1-4 15,2 1-7-15,-1-1-6 0,1 1-9 0,0 1-9 0,0 0-8 0,-4 1-5 16,3 1-5-16,-1 1-6 0,1 0-2 0,-4 1-7 0,2 2-2 16,-2 0-2-16,4 1 0 0,-4 3 4 0,2 0 2 0,-2 2 7 0,2 0 4 15,-3 3 5-15,3 0 6 0,-2 2 4 0,0-1 2 0,0 4 2 0,-1-2 2 16,0 3 2-16,1 0 3 0,0 1 1 0,0 1 1 0,0 1 0 15,1 1 0-15,-2 2 0 0,-1 0-1 0,2 3-1 0,2 0-2 0,-2 0 0 16,4 2-3-16,-2 0-1 0,-1 2-2 0,0 0-1 0,1-1-2 16,1 2-1-16,-1-3-3 0,0 2-5 0,0-3-1 0,-2 1-3 0,1-1-2 15,0-1-1-15,-4-3-3 0,3 0-2 0,-3-1 1 0,2-1-2 0,-5-1-1 16,5-1 0-16,-4-2 0 0,-1 0 1 0,2-3 0 0,-4 0 1 16,1-2 0-16,0-2 3 0,-2-1-1 0,3 1 2 0,0-4 2 15,-3-1 1-15,1-1 1 0,2-1 1 0,-3-1 2 0,1-3-1 0,1 0 2 16,-1-1 0-16,0-2 0 0,2 0-1 0,0-2 0 0,0-1 0 0,1-1 1 15,-1-1-1-15,2-1 1 0,-1-1-2 0,2-1 0 0,0-1 0 0,-1 0-3 16,3-1-2-16,-1-2-1 0,2 1-1 0,1-3-4 0,-1 1-2 16,1 0-6-16,0-2-4 0,3-2-10 0,1 0-9 0,0 1-14 15,0-2-14-15,1-1-19 0,3-1-20 0,0-1-21 0,2 0-25 0,1 0-27 16,1-3-28-16,1 0-32 0,4 0-38 0,0 0-44 0,1 0-48 0,0 0-65 16,2-1-74-16,0 1-82 0,2 1-85 0,0 0-32 0,4 1-7 15,-2 3 10-15</inkml:trace>
  <inkml:trace contextRef="#ctx0" brushRef="#br0" timeOffset="28290">26731 16219 346 0,'11'0'626'0,"3"0"19"0,-1 0 20 0,0 0-74 0,-1 0-121 16,1 0-92-16,1 0-76 0,1 0-41 0,-1 0-22 0,-1 0-9 0,2 0-6 15,0 0-12-15,0 0-14 0,0 0-17 0,-1 0-19 0,0 0-20 16,0 0-19-16,-1 0-18 0,1 0-13 0,-1 0-16 0,0 0-12 0,-3 0-14 15,1 0-17-15,1 0-19 0,-3 0-26 0,1 0-32 0,-2 0-34 0,1-1-37 16,-1-1-38-16,0-1-46 0,-2 2-49 0,1-4-69 0,2 2-74 16,-4-3-109-16,-1 2-125 0,1-2-69 0,-3-2-41 0,-1 1-10 0,-1-1 4 15,-3 1 18-15</inkml:trace>
  <inkml:trace contextRef="#ctx0" brushRef="#br0" timeOffset="28464.04">26760 16005 191 0,'-8'0'644'0,"2"0"25"0,1 0 19 0,2 0 20 16,-1 0-105-16,3 0-167 0,1 0-96 0,0 0-63 0,0 0-38 16,0-2-21-16,1 1-18 0,1 1-12 0,1-2-17 0,0 1-19 0,3 1-22 15,2-2-24-15,0 0-22 0,2 1-21 0,1 0-23 0,0-1-26 16,3-1-27-16,-1 2-29 0,0-1-29 0,1 1-29 0,0-2-34 0,2 1-37 16,-3 0-43-16,0 1-48 0,-1-2-80 0,-3 0-95 0,4 2-109 15,-5-2-114-15,-2 0-52 0,1 0-20 0,-1-2 2 0,-2 1 10 0</inkml:trace>
  <inkml:trace contextRef="#ctx0" brushRef="#br0" timeOffset="29285.14">27879 15627 86 0,'0'0'402'0,"0"0"-80"0,0 0-68 0,0 0-62 16,0 0-33-16,-1 1-17 0,1 1-11 0,-2 0-5 0,0-1-7 15,1 0-7-15,1 2-10 0,-2-3-11 0,1 3-7 0,1-3-9 0,-2 3-3 16,0-3-3-16,2 2-4 0,-1-2-2 0,1 1-2 0,-2 1-3 16,0-2-1-16,2 1 0 0,0-1-1 0,-1 2 2 0,1-2 2 0,-2 0 2 15,2 0 3-15,0 0 4 0,0 1 2 0,0-1 2 0,0 0 2 0,0 0 3 16,0 0-1-16,0 0 2 0,0 0-1 0,0 0-2 0,0 0 0 16,0 0-2-16,0 0-2 0,0 0 0 0,0 0-1 0,-1-1-1 0,1 1-2 15,0 0 1-15,0 0-2 0,0 0 1 0,0 0-3 0,0 0 0 0,0 0-1 16,0 0 1-16,0 0-2 0,-3-2-3 0,3 2-1 0,0 0-3 15,0 0-2-15,0 0-3 0,0 0-4 0,0 0-3 0,0 0-4 0,0 0-3 16,0 0-2-16,0 0-2 0,0 0-3 0,0 0-2 0,0 0-1 16,0 0-1-16,0 0-2 0,0 0 0 0,0 0-2 0,0 0 1 0,0 0-2 15,0 0 1-15,0 0 1 0,0 0 1 0,0 0 0 0,0-1 2 16,0 1 1-16,0 0 1 0,0 0 2 0,3-2 0 0,-3 2 3 0,0 0-1 16,0-1 2-16,0 1 0 0,1 0 1 0,-1 0-2 0,0 0 1 15,0 0 0-15,0 0-2 0,0 0 0 0,0-2-2 0,0 2 0 0,0 0-3 16,0 0-3-16,0 0 0 0,0 0-3 0,0 0-2 0,0 0-2 0,0 0-1 15,0 0-1-15,0 0-3 0,0 0-2 0,0 0-1 0,0 0-2 0,0 0-1 16,0 0-2-16,0 0-2 0,0 0 1 0,0 0-2 0,0 0-1 16,0 0-1-16,0 0 1 0,0 0-2 0,0 0 1 0,0 0 0 15,0 0-1-15,0 0-1 0,0 0-1 0,0 0 1 0,0 0-1 0,0 0 1 16,0 0-1-16,0 0-1 0,0 0 1 0,0 0-1 0,0 0-1 0,0 0 2 16,0 0-1-16,0 0 1 0,0 0 1 0,0 0-1 0,0 0 2 15,0 0-1-15,0 0-1 0,0 0 0 0,2 0-2 0,-2 0-1 16,0 0-2-16,1 0-3 0,-1 0-4 0,0 0-5 0,0 0-6 0,0 0-8 0,0 0-10 15,0 0-12-15,0 0-15 0,0 0-17 0,0 0-18 0,0 0-19 16,0 0-19-16,0 0-25 0,0 0-26 0,0 0-30 0,0 2-32 0,0-2-57 16,0 0-69-16,0 0-98 0,2 3-109 0,-2-3-57 0,0 3-30 15,-2 0-6-15,2 1 6 0</inkml:trace>
  <inkml:trace contextRef="#ctx0" brushRef="#br0" timeOffset="31748.49">27966 15694 29 0,'0'-4'478'0,"0"1"-42"0,0 0-63 0,0-2-75 16,0 2-43-16,0-1-25 0,0 1-16 0,0-2-11 0,0 1-10 15,0 0-12-15,0 0-14 0,2 0-11 0,-2-1-15 0,1-1-11 0,-1 3-9 16,2-1-6-16,0-1-6 0,-2 0-5 0,1 1-8 0,1 1-6 0,-2-1-5 16,1 1-7-16,-1-2-6 0,3 2-5 0,-1 0-6 0,-2 0-6 15,1 0-5-15,-1 2-5 0,2-2-5 0,-1 1-8 0,-1 1-6 0,2 1-8 16,0-2-5-16,-2 1-6 0,1 1-3 0,2 0-6 0,1 0-4 16,-1 0-2-16,2 0-1 0,1 0 0 0,0 0 0 0,1 0 1 0,1 1 0 15,1 1 2-15,0-2 1 0,3 1 3 0,-2 1 2 0,2-1 1 16,-3 1 1-16,5-1 0 0,-3 1 2 0,1-1 0 0,0-1 1 0,-1 2-2 15,2-1 2-15,-4-1-1 0,3 0 1 0,-3 0 0 0,0 0 1 16,-1 0 0-16,0 0-1 0,1-1 1 0,0-1-1 0,-3 1 0 0,0-1-1 16,3 1 1-16,-4-2-1 0,3 0 0 0,-3 0-1 0,2-2-1 0,0 1 0 15,0 1-1-15,-3-2-1 0,1 2-1 0,2-1-1 0,-1 1 2 16,-2-2 0-16,0 2 0 0,0-1 2 0,0 1-1 0,-1-2 0 16,0 2 0-16,-1-1 0 0,-1-1 0 0,4 2 1 0,-4 2 1 0,1-2-1 15,-2 0 0-15,1 0 0 0,-1 1 1 0,0 1 0 0,0-1 2 0,-1 1-1 16,1 1 1-16,-2 0-2 0,1 0-1 0,-4 0-2 0,4 0-3 0,-1 0-3 15,1 0-2-15,-3 1-1 0,3 1 0 0,-3 1 0 0,0 0-1 16,0 0 0-16,0 1-1 0,-4 2-2 0,2 2 1 0,-1-1 1 0,-1 4 1 16,-1-1 3-16,-1 1 2 0,1 4 2 0,-2-2 2 0,1 2 0 15,1 0 0-15,-5 2-2 0,3 1 0 0,-1-2-1 0,2 2-2 0,-3 0 0 16,0 2 0-16,4-3-2 0,-1 1 1 0,-2 0 1 0,2 0 1 16,0-1-2-16,0 0-1 0,0-2-4 0,0 0-5 0,2 0-7 0,-1-2-8 15,1 1-12-15,0-4-13 0,2 1-18 0,-2-1-21 0,3-2-26 0,1 1-28 16,0 0-33-16,1-3-35 0,1 0-41 0,2-2-43 0,2 1-52 15,0-1-59-15,3-1-65 0,-1-1-69 0,3 1-27 0,0-3-7 0</inkml:trace>
  <inkml:trace contextRef="#ctx0" brushRef="#br0" timeOffset="32556.67">28553 15634 355 0,'8'-10'536'16,"-2"-1"-10"-16,-2 4-70 0,1-1-101 0,0 1-54 0,-2 1-31 15,1 1-20-15,-1 1-12 0,-2 1-13 0,-1 0-11 0,2 0-18 0,-2 1-19 16,0-1-22-16,-2 3-23 0,2-1-22 0,-1 1-20 0,-2 0-16 0,1 1-13 16,-1-1-9-16,-1 3-9 0,1-1-6 0,0 1-6 0,0 1-4 15,-2 1-4-15,1 1-3 0,-1 0-2 0,2-2 0 0,-1 3 0 0,1 0 1 16,2 0 1-16,-3-1 0 0,3 2-4 0,-2-2-1 0,3 1-3 0,0-1-1 16,0 1-2-16,0 0 0 0,0 0-2 0,3-1 0 0,-2 0 0 15,3 0 0-15,-1 0-1 0,2-1 1 0,-2 1-1 0,2 0-1 0,1 0 1 16,0 0-1-16,0 0-1 0,1 0-1 0,-1 0-1 0,3-2-1 15,-2 3-1-15,-1 0-1 0,2 0-2 0,1-1 0 0,-4 2 0 0,2-2-2 16,-1 1 1-16,1 1-1 0,-1-1-1 0,-2 1 2 0,0-1-1 0,0 1 2 16,0-1 1-16,-3 2 2 0,-1-1 1 0,2-1 0 15,-2 1 2-15,0-1 2 0,-2 1 1 0,1-2 0 0,-3 1 2 0,0-1 0 0,0 0 0 16,0 0-4-16,-4 0-2 0,2-1-9 0,-2-1-8 0,-2 1-12 16,-1-1-11-16,2 1-15 0,-3-2-13 0,0 1-15 0,-1-1-16 0,1 0-18 15,-1 0-16-15,2-1-20 0,-2 1-17 0,2-3-17 0,0 1-16 16,0-1-9-16,1 0-5 0,2-1-1 0,-1-1 1 0,3 1 6 0,-2-2 5 15,1-2 9-15,1 1 7 0,3-2 12 0,-2-1 14 0,4 2 18 0,1-4 18 16,0 1 19-16,0-2 20 0,1 1 17 0,3-2 15 0,0-1 14 16,2 0 14-16,2-1 11 0,0-1 14 0,2-1 11 0,1 0 13 15,-2 0 9-15,4-1 10 0,0 1 8 0,0-2 8 0,2 1 9 0,0-1 6 16,0 2 5-16,1 0 7 0,0 2 2 0,0-2 4 0,1 1 1 0,-1 2 2 16,1 0 0-16,-1 1-1 0,1 1-2 0,2 0-1 0,-3 1-3 0,1 1-4 15,1 1-5-15,-1 1-2 0,4-1-6 0,-5 2-2 0,3 0-3 16,-2 1-3-16,0 2-4 0,3-1-3 0,-5 0-3 0,1 2-3 0,3-1-1 15,-2 2-1-15,-1 0-2 0,0 0-2 0,-2 0-2 0,0 2-1 16,-1-1-3-16,-2-1-3 0,0 2-2 0,-1-1-2 0,-1-1-2 0,1 3-2 0,-4-3-4 16,0 2-2-16,-1-2-2 0,2 3-3 0,-1-3-2 0,-2 1-2 15,0 1-2-15,0-1-1 0,0-1-5 0,1 2-5 0,-2-1-9 0,1 1-9 16,-1-1-12-16,0-1-12 0,1 3-12 0,-1-3-15 0,0 2-14 0,0-2-15 16,1 1-16-16,0 1-13 0,1-2-17 0,-1 1-12 0,0 1-12 0,1-2-7 15,1 0-2-15,0 0 2 0,3 0 7 0,-2 0 10 0,1-2 13 16,0 1 13-16,1-1 14 0,1 1 19 0,-1-3 21 0,1 2 24 0,-1-1 26 15,1 0 28-15,1-2 25 0,-3 2 25 0,1-1 22 0,-1-1 22 0,3 2 20 16,-3-1 17-16,-1 1 17 0,2-2 16 0,-5 1 13 0,3 1 13 0,-1 0 5 16,-2 0 2-16,0-1-3 0,1 3-4 0,-4-2-7 0,-1 3-9 15,2-1-12-15,-2 1-14 0,0 0-13 0,0 0-10 0,-2 1-10 0,1 1-6 16,-2 0-8-16,0 2-7 0,0 2-6 0,-2 0-8 0,0 0-1 0,0 1-3 16,-1 2 0-16,0 2 1 0,-2-1 4 0,1 1 2 0,-2 1-2 0,0 1-1 15,0 1-6-15,0 1-7 0,0-2-7 0,-3 2-7 0,3 1-8 0,-4 1-4 16,4-2-7-16,-2 3-6 0,0-1-6 0,0 1-6 0,1 0-2 15,-2-2-5-15,0 2-1 0,3-1-3 0,-2-1-5 0,0 1-4 0,3-2-7 16,-3 0-7-16,1 0-9 0,4-2-12 0,-5-1-13 0,3 0-15 0,2 0-16 16,-2-1-21-16,2-3-25 0,-1 2-25 0,2-3-32 0,-1 1-35 15,1-2-41-15,0-2-43 0,3 0-51 0,-2 0-53 0,3-1-77 0,-1 0-89 16,2-3-39-16,0 0-12 0,0 0 5 0</inkml:trace>
  <inkml:trace contextRef="#ctx0" brushRef="#br0" timeOffset="32790.64">29084 15720 491 0,'-2'-2'538'0,"-1"-1"-54"0,2 3-84 0,-1-2-86 0,0 2-88 15,1 0-50-15,-1 2-33 0,1-2-21 0,1 2-15 0,-2-1-12 0,0 1-11 16,2 1-10-16,0-2-9 0,0 1-5 0,0 1-5 0,0-2-5 0,2 0-5 16,0 3-7-16,-1-4-4 0,2 1-4 0,-1 1-2 0,1-2-1 15,0 1 0-15,1-1 0 0,-3 0 1 0,4 0 0 0,-2 0-1 0,0 0-1 16,0 0-1-16,0-1-1 0,1 1-1 0,-3-2 1 0,3 1 0 0,0 1-3 15,-1-4-2-15,-1 3-4 0,1 0-6 0,-3-2-8 0,1 3-9 0,-1-2-12 16,0 2-13-16,0 0-18 0,0-1-19 0,0 1-26 0,-1-2-24 0,1 2-30 16,0 0-31-16,0 0-33 0,-3 0-36 0,3 0-39 0,0 0-40 15,0 3-73-15,0-3-87 0,0 5-44 0,1-3-20 0</inkml:trace>
  <inkml:trace contextRef="#ctx0" brushRef="#br0" timeOffset="32984.21">29298 15865 237 0,'1'3'557'0,"1"-1"-46"0,-1 2-77 16,4 1-72-16,-2-3-69 0,-2 3-36 0,3 0-15 0,-3-2-12 15,1 1-9-15,-1-1-7 0,3 0-9 0,-3-1-11 0,-1 1-10 0,2-2-12 16,0 1-10-16,-2-2-11 0,0 0-11 0,0 0-8 0,0 0-12 0,0 0-12 16,0 0-14-16,0 0-21 0,0 0-25 0,0 0-30 0,0 0-35 0,-4 0-36 15,4 0-38-15,-1 0-51 0,-1 0-54 0,-1 0-79 0,1-3-88 0,-1 1-113 16,0 1-123-16,0-1-61 0,-3-1-30 0,1 2-6 0,-2-1 2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10-23T11:17:31.6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5468 5842 426 0,'0'-3'403'15,"-1"2"-102"-15,-2-2-66 0,3 1-50 0,-2 1-30 0,1 1-17 0,1 0-9 16,0 0-7-16,0 0-5 0,0 0-6 0,0 0-7 0,0 0-7 15,0 0-8-15,0 0-10 0,-2 0-9 0,1 0-5 0,-1 0-5 0,2 1-2 16,-2 1-4-16,2-2-3 0,-1 1 0 0,-1 1-3 0,2-2 0 16,-1 1-1-16,-1-1-1 0,0 2-1 0,1-1-3 0,-1-1-3 15,2 1-3-15,-2 1-4 0,1-2-7 0,1 2-4 0,-2-1-6 0,2-1-4 16,-1 2-5-16,-2-1-3 0,3 2-5 0,-2-1-1 0,1-1 0 16,1 2 0-16,0 0 2 0,0 2 2 0,0-1 3 0,0 2 1 0,-2 0 3 15,2 2 2-15,0 2 3 0,-1 1 1 0,1-1 4 0,-2 3 3 16,2 1 1-16,-2 0 2 0,2 2-1 0,-1-1 2 0,-1 3-1 15,2 0-2-15,-1 0 0 0,-1 0-2 0,2 0 0 0,-2 0-2 0,2 1 0 16,-3 0-1-16,3 0-1 0,-2-1-2 0,1 0 0 0,1 0-2 16,-2 0 0-16,2 0-2 0,-1-1-1 0,1 1-3 0,0-2 1 0,-3 1 0 15,3-1-1-15,0-1 0 0,-2 2 0 0,2-1-2 0,-1 1 1 16,-1-1-1-16,2 1 1 0,-1-1-1 0,-1 2 1 0,0 0-1 0,-1 0 1 16,1 0 1-16,1 0 0 0,-1 0 1 0,-1 0 1 0,0 0 0 15,1 3 1-15,-1-3 1 0,-1 2 1 0,-1-1 0 0,3 1 1 16,-1-1 0-16,0-1 0 0,0 0 1 0,1 2-1 0,0-2 2 0,-1 1-2 15,2-1 2-15,-1 0-1 0,-1 0 1 0,0 0-2 0,1 2-1 0,1-1 0 16,-1 1 2-16,2-1-1 0,-1 1 1 0,-1 1 0 16,2-2 1-16,-2 2 0 0,1 0 0 0,1 2-2 0,-2-1 0 0,1 1 1 15,-1 1-1-15,2-2 2 0,-2 0-2 0,2 3 0 0,-1-3 1 0,-1 1-2 16,-1 0-1-16,0 0-1 0,2 0-1 0,-1-1 0 0,-1 1-1 16,1-2-2-16,1-1 1 0,-1 3-2 0,-1-2-1 0,1 0-2 15,1 0-2-15,-1 0-2 0,0-1 0 0,1 1-1 0,-1-2-2 16,2 2-1-16,-1-2-1 0,-1 3 2 0,2-3 0 0,-2 2 0 0,-2-1 3 15,4-1 1-15,-3 2 2 0,3-1 1 0,-2 1 2 0,1-2 2 0,-1 2 1 16,0-1 2-16,2 0 1 0,-1 0 3 0,-1 1 1 0,1-1 1 16,-1 1-1-16,0-2 1 0,2 2-1 0,-3-1-1 0,1 2 0 0,1-1-1 15,-1 0 0-15,-2 0-1 0,2 0 0 0,1 0 1 0,-1 0-2 16,-1 0-3-16,1 2 1 0,1-1-1 0,-2 1-1 0,1-1 0 16,0-1-2-16,-1 2-1 0,1 0 1 0,1 0-2 0,-1 1-2 0,-2 0 1 15,2 0-1-15,1 0-1 0,-1 2 0 0,1-1 0 0,-1-1-1 16,0 2-1-16,2-1-1 0,-1 1-1 0,-1-1-1 0,-1 2 0 15,1-1 1-15,1 0-1 0,-1 2 0 0,-1-1 2 0,1 1 1 0,-1-1 3 16,0 2 2-16,0-1 3 0,0 1 1 0,1 0 2 0,-1 2 3 16,0-1 1-16,0 1 2 0,-1-1 0 0,1 2 2 0,-3-2 1 0,3 1 0 15,0-1 0-15,-2 2-1 0,2-1-2 0,-2-1-1 0,3 2-3 16,-1-2-2-16,0 0 0 0,-1 1-2 0,0-2-2 0,1 1 0 0,0-2-1 16,0 1-1-16,1 1-1 0,-1-3 1 0,0 1-2 0,-2 1-2 15,3-4 0-15,-2 4 0 0,2-4-1 0,1 2 1 0,-1 1-2 16,-1-2 1-16,1 1-2 0,1 0 0 0,-1 0-2 0,-1 0-1 0,1 0 1 15,1 0 2-15,-1 0 2 0,-1 0 1 0,1 0 3 0,2 2 3 16,-4-1-1-16,2-1 2 0,1 0 2 0,-2 0 1 0,1 0 1 16,0 0 2-16,2 0 2 0,-1 0 2 0,-1 0-2 0,2 0-1 0,-3-1 1 15,3 1-2-15,-2-2-1 0,2 0-1 0,-1 0-2 0,-1-1 0 0,2 0 0 16,-2-1-1-16,1 2 0 0,1-1-2 0,-2-2-1 0,2 0 1 16,0 3-2-16,0 0 1 0,-1-2-1 0,1 1-1 0,-3 1-1 0,3-2 0 15,0 2-1-15,0-1-2 0,0-1 0 0,0-1-2 16,0 2 0-16,0 0 1 0,-2 0-1 0,2 0 1 0,-1 0-3 0,1 0-1 15,0 3 0-15,-2-1-1 0,2 1 2 0,-1 0 3 0,-1 1 3 0,2-1 2 16,-2 3 2-16,-1-1 2 0,1-1 1 0,1 1 3 0,-4 1 1 16,2 0 1-16,1-1 1 0,-2 2 3 0,1-1 1 0,0 0 1 0,-1 1 0 15,1-1-3-15,0 2-2 0,1-2-1 0,-1 1 0 0,0-1 0 16,1 0 0-16,1 0-1 0,-1 0-1 0,-1 0 0 0,0 0 0 0,0-1-1 16,1-1-1-16,-1 1 0 0,0-2 0 0,1 1-1 0,-1-1 1 15,1 0-2-15,-1 0 0 0,2 0-3 0,-4 0-1 0,4-1-1 0,-3 1 0 16,3-2-2-16,-2 0 0 0,1 1-1 0,-1 0 0 0,0-3 1 0,-1 2 2 15,3 0 0-15,-2-2 2 0,1 1 1 0,-2 0 2 0,2-2 1 0,-1 2 2 16,1-1 2-16,-1 1 2 0,1-2 1 0,-1 1 2 0,0 0 2 16,0 0-1-16,-1-2 2 0,1 3-1 0,-1-3 0 0,1 1-2 15,0 1 0-15,-1 0-1 0,1-2 0 0,0 1-2 0,1 1-1 0,-1-1-1 16,0 1 0-16,-3 2-1 0,3-1 0 0,0 2-1 0,-1-1-2 0,0 0 1 16,0 3-2-16,1-1-1 0,0-2-2 0,0 1-1 0,-2 1 0 15,2-2 0-15,0-1 1 0,1 2-2 0,-1-1-2 0,0-1 1 0,0 2-2 16,-1-2-2-16,1 0-1 0,0 0-1 0,0-2-1 0,0 1 0 15,2 1 0-15,-1-2 0 0,0 0 2 0,-1 3 0 0,1-3 1 0,1 2 2 16,-1 0 0-16,-1 0 2 0,3 0 2 0,-2-1 2 0,-1 1 3 0,3 0 0 16,-3 0 3-16,3-2 1 0,-3 2 3 0,3-1-1 0,-1 1-2 0,-1-2-2 15,2 0-3-15,-2 3-3 0,1-3-2 0,1-1-1 0,-2 2 0 16,1-3-1-16,1 2 0 0,-2 0-2 0,2 1 0 0,0-1-3 0,0-1-1 16,-2 1 0-16,1 1-1 0,1 0 0 0,-2-2 2 0,2 1 1 0,-1-1 1 15,-1 0 1-15,2 0-1 0,-2-1 1 0,2 1-2 0,-3 0 0 16,2 1 1-16,-1-1 1 0,0 0-1 0,-2 0 2 0,1 0-1 0,1 0 1 15,-1-1-1-15,0 1 0 0,0 0-1 0,1-2-1 0,0 1 0 16,-2 1 1-16,2-2-2 0,-2 2-1 0,2 1 0 0,-1 0 0 16,1-1 1-16,-1 1 1 0,1 1 2 0,1-1 1 0,-1-1 2 0,-1 2 3 0,1 1 1 15,1-2 2-15,-1 1 1 0,-1 1 2 0,1-2 1 0,1 2 2 16,-2 0 1-16,0 0 1 0,3 0-1 0,-2 0-1 0,1 0 0 0,-1-1-1 16,2-1 0-16,-2 2-1 0,2-3-1 0,-1 1-3 0,-1 1 0 0,1 0-2 15,-1 1-2-15,2-2-1 0,-2 1-2 0,1 1 0 0,-1-2-1 0,0 2-2 16,1-1-1-16,-1 1-1 0,2-3-1 0,-4 1 0 0,4 1 0 0,-2-1-1 15,-1-1 0-15,3 0-1 0,-3 0 0 0,1 0-2 16,1 0 0-16,-1 0-2 0,-1 0-1 0,1-2-1 0,1 1-1 0,-1 1-1 0,-1-1-2 16,3 1-2-16,-2-3 1 0,2 3-2 0,-1-3 2 0,-1 1-1 0,2 1 1 15,-3-1 2-15,3 1 3 0,-1-2 3 0,-1 1 4 0,2 1 3 16,-1-1 4-16,-1 1 4 0,2-1 4 0,-2 1 0 0,2-1 3 0,-1 1 2 16,-1-1 3-16,2 1 0 0,-2-1 3 0,1-1-2 0,1 0 1 0,-2 0-3 15,2 0 0-15,-1-1-1 0,-1 1-2 0,2 0 0 0,-3 0-1 0,3 0 0 16,-2 1 0-16,-1 1-1 0,0-1 1 0,0 2 0 0,1 0-1 15,1 0 0-15,-1 2-2 0,1-1 1 0,-1 1 0 0,0-2-2 0,1 1-1 16,1 1 0-16,-2-2-2 0,2-2-5 0,-1 2-1 0,-1-1-4 0,2-2-4 16,0 0-2-16,0 0-2 0,0 0-3 0,0-2-4 0,0-1-2 0,0 0-3 15,0 0-3-15,0-1-3 0,0-1-2 0,0-1-3 0,0-1-4 0,0 1-2 16,0-2-5-16,0 0-3 0,0 0-5 0,0-2-6 0,0 0-8 0,0 0-9 16,2-1-13-16,-2-2-17 0,0 1-22 0,1-2-24 0,-1 1-38 15,0-1-43-15,0-4-60 0,0 0-71 0,0 0-78 0,0 0-82 0,0 0-37 16,0 0-14-16</inkml:trace>
  <inkml:trace contextRef="#ctx0" brushRef="#br0" timeOffset="2264.92">3288 15018 7 0,'0'0'297'0,"0"0"-58"0,0 0-53 16,0 0-29-16,0 0-14 0,0 0-7 0,0 0-3 0,0 0-5 0,0 0-8 15,0 0-3-15,2 0-3 0,-1-2 0 0,1 2 2 0,1-1 2 16,-1-1 2-16,-1 2 2 0,1-1-3 0,1 1-1 0,0-2-3 0,2 1-4 16,-2 1-3-16,0-2-3 0,0 1-6 0,-1 1-6 0,3-2-7 0,0 2-9 15,-2 0-7-15,3 0-7 0,-3 0-7 0,3 0-5 0,-1-2-7 0,0 1-5 16,0 1-4-16,2-1-5 0,0 1-4 0,-1-2-3 0,2 2-4 15,-1-1-3-15,2-1-3 0,-1 2-2 0,2 0-2 0,0 0-1 0,0 0-1 0,0 0 0 16,2 0-1-16,-1 0 0 0,2 0-1 0,1 0-1 0,-1 0-1 0,2 0 1 16,0 0-3-16,0 0 0 0,0 2 1 0,4-1 1 0,-2-1-1 15,2 2 1-15,0-1 1 0,0-1 0 0,3 1 2 0,0 1 0 0,3 0 3 16,-2-1 2-16,2 1 1 0,2 1 3 0,0-2 0 0,1 2 2 16,0 0 0-16,3 0 1 0,0 0-1 0,-1 2 0 0,5-2 0 0,0 1-2 15,0 1 1-15,1-1-1 0,2 1-2 0,0 1-1 0,0-2-2 0,3 2-2 16,0 0-2-16,0 0-1 0,1-1-3 0,0 1-3 0,1 1-1 0,0-1-3 15,1 0-2-15,0 2 1 0,0-1 0 0,2 1 2 0,1 1 0 16,-2-2 2-16,4 2 3 0,-3 0 1 0,4 2 2 0,-2-1 1 16,4 1 3-16,0-1 1 0,2 1 2 0,-2 1 3 0,3-2 1 0,1 2-2 15,0 0-2-15,1-1-2 0,-1 1-2 0,1 0-2 0,1 0-4 0,-2-2-2 16,0 2-3-16,1-1 1 0,-3-1 1 0,3 1 0 0,-2-1 4 0,2 1 1 16,0-1 1-16,-3 1 3 0,3-1 2 0,0 1 1 0,0 1 4 15,1-2 0-15,1 1 3 0,-1-1 2 0,-1 1 2 0,2-2-1 0,-1 1-2 16,1 1-2-16,1-2-3 0,-2 0-3 0,-1 1-2 0,3-1-3 0,-3 0-3 15,2-1-1-15,-4 1 1 0,4-2 1 0,-2 1 1 0,-1-4 2 16,3 2 3-16,-2-1 1 0,0-1 3 0,-2-1 3 0,4 2 3 0,-1-3 4 16,-1 2 1-16,3-3 5 0,-1 1 2 0,-1 1 1 0,2-3-1 0,-3 2-1 15,0-1-1-15,3-1-4 0,-3 0-2 0,0 0-4 0,0 0-3 16,1 0-3-16,-1 0 0 0,-3 0-2 0,5 0 1 0,-2 0 2 0,-1-1-1 16,1-1 1-16,3 2 0 0,-3-2 1 0,3 1 1 0,0 1 1 15,0 0 1-15,2 0 1 0,1 0 2 0,-1 0 2 0,1 0-2 0,0 0-2 16,2 0-2-16,-1 0-3 0,0 1-2 0,1 1-1 0,-1 1 3 15,2-2 0-15,-1 2 4 0,3 0 1 0,-2 0 2 0,2 2 0 0,0-2 2 16,2 1 0-16,1 1 1 0,-2-2-1 0,4 0 2 0,-2 0 0 16,2 0 0-16,0 0-4 0,1-1-4 0,-1 2-6 0,1-1-5 0,-3 0-3 0,1-2 2 15,0 2-1-15,-1-1 2 0,-1-1 1 0,1 2 2 0,0-1 0 16,0 1 1-16,1-2 1 0,0 1 2 0,-1 1 3 0,2-2 2 16,0 2 2-16,-2-2 3 0,0 1-2 0,0 1-4 0,0-1-3 0,1-1-5 15,-1 1-1-15,-2 1 1 0,-1-2 1 0,0 1 0 0,2-2 1 16,-1 1 0-16,1-1 2 0,0 0-1 0,0 0 0 0,0-1 1 0,2 1-1 15,0-2 2-15,-2 1 0 0,1-2 2 0,-3 1-4 0,4 1-4 0,-3-1-4 16,0-1-5-16,-1 1-3 0,0 1 2 0,-2 1 0 0,-1-1-1 0,2-1 2 16,-4 2 2-16,2-1 2 0,0 1 0 0,-2-2 2 0,2 2-1 15,-1 0 3-15,0 0 1 0,0 0 2 0,0 0 2 0,-1-1-1 0,0 1 0 16,1 0-5-16,-3 0 0 0,1-2-4 0,-2 2-4 0,0-1-3 0,0 1-2 16,-2-2-1-16,-1 1 2 0,-1 1 2 0,1-2 0 0,-2 2 3 15,0-2 0-15,2 1 2 0,-3 1 2 0,0-1 3 0,0-1 1 0,-1 2 2 16,1-1 2-16,0 1 3 0,-2-2 1 0,2 2 1 0,-2-1-2 0,0 1-3 15,0-2-1-15,-1 1-2 0,0 1-3 0,-1-2 0 0,-1 1-2 16,0 1-2-16,-3-2-1 0,3 2-2 0,-1-2-1 0,-1 1 1 0,-1 1 0 16,0-1 5-16,-2-1 1 0,2 2 3 0,-2-1 3 0,0-1 1 0,1 2 3 15,0-1 0-15,-2 1 3 0,2-2 2 0,0 1 2 0,-2 1 1 16,3 0 3-16,-2 0-1 0,0-2-3 0,2 1-1 0,0 1-2 0,-2 0-2 16,4-2-1-16,-4 1-2 0,2 1-1 0,-2-2-1 0,2 0-5 15,0 2 0-15,-2-1-3 0,4 0 0 0,-4-2-2 0,3 1 0 0,-1 1 2 16,2-2 2-16,-2 1 1 0,1 1 1 0,-1-1 2 0,1-1 1 0,2 3 0 15,-1-3 2-15,0 2 1 0,0 0 2 0,1-1-1 0,0-1 3 16,2 1 1-16,1 1 0 0,-1-1-1 0,2-1-2 0,1 2-4 0,0-1-1 16,-2-1-3-16,3 2-1 0,1-1-3 0,-3-1-1 0,0 2-2 0,0-3 1 15,3 3 3-15,-3-2 1 0,1 2 2 0,0-1 0 0,0-1 1 16,2 2 1-16,0-1 2 0,-4 1 2 0,3-2 2 0,2 1 1 0,0 1 1 16,0-2 1-16,-1 1 1 0,2 1-1 0,1-2-2 0,-1 1-4 15,2 1-3-15,-1-2-3 0,-3 1-2 0,4 0-4 0,-3 1-3 0,1-2-1 16,0 2 1-16,-1-1 2 0,0 1 2 0,0-2 1 0,-1 1 2 0,0 1 0 15,-1-1 2-15,-1 0 0 0,3 1 1 0,-2 0 1 0,-1-1 2 16,2-1 3-16,-1 2 1 0,0-1 0 0,-1 1-3 0,-2-2-2 0,3 1-2 16,-3 0-3-16,-1 1-2 0,1-2 0 0,-3 2-5 0,-3-1 1 15,1-1 0-15,0 2-2 0,-4-1-1 0,0 1 0 0,0-2 3 0,0 1 2 16,-4 1 2-16,-1-2 3 0,2 1 2 0,-2 1 2 0,-2-2 2 16,1 1 1-16,1 1 3 0,-2-2 1 0,0 1 0 0,0-1 4 0,-1 0 0 15,0 2 0-15,2-2-1 0,-1 0-2 0,-2 0-2 0,1 1-2 0,0 0 0 16,0 1-3-16,0-2-1 0,0 2-1 0,1-1-2 0,-2 1 1 0,0-2-1 15,1 1-2-15,-4 1 0 0,2-1-1 0,-1 0-1 0,-2 1 0 16,0 1 0-16,0-1-1 0,-1-1 0 0,1 2-2 0,-4 0 0 0,1 0-1 16,2 0 1-16,-4 0 0 0,1 0 1 0,0 0 0 0,0 0-1 15,-1 0 2-15,-1 0 3 0,1 0 0 0,4 0 4 0,-4 0 1 0,2-1 1 16,-1 1 1-16,1-2 3 0,-1 2 0 0,-1 0 1 0,4 0 1 16,-4 0 2-16,2 0 1 0,-1-1 2 0,1 1 0 0,0 0-2 0,-1 0-1 15,2 0-3-15,-1 0 1 0,0 0-1 0,1 0-1 0,-3 1-1 0,2-1-1 16,2 2 1-16,-5-1-2 0,3-1-2 0,-1 2 0 0,0-1 0 15,0-1 0-15,0 1 0 0,-4 1 0 0,3-2 0 0,-1 2-1 0,-1-2 0 16,-2 3 1-16,1-3 1 0,2 1 1 0,-5 1-1 0,3-2 1 0,-1 1 3 16,1-1-2-16,-5 2 2 0,4-1-3 0,-5-1-1 0,3 2 0 15,-2-2 0-15,0 0 0 0,1 0 1 0,-2 0-2 0,-1 0-3 0,0 0 1 16,-1 0 0-16,-1 0-2 0,-1 0 0 0,2 0-2 0,-2 0 0 16,-2 0 0-16,-2 0 0 0,4 0 1 0,-4 0-1 0,-1 0 2 0,0 0 1 15,-1 0 3-15,0-2 4 0,-1 2 1 0,1 0 2 0,-1-1 1 0,-2-1 2 16,2 2 1-16,-2-1 2 0,1 1-1 0,-1-2 2 0,1 1-2 15,-1 1 0-15,0-2 1 0,1 1-13 0,-3 1-9 0,2 0 0 0,-1-2 0 16,0 2 0-16,-1 0 0 0,3 0 0 0,-3-2 0 0,1 2 0 0,-1-1 0 16,1 1 0-16,1 0 0 0,-3 0 0 0,1 0 0 0,-1 0 0 15,0 0 0-15,0 0 0 0,2 0 0 0,-2 0 0 0,0 0 0 0,0 0 0 16,0 0 0-16,0 0-12 0,0 0-24 0,0 0-11 0,0 0-12 16,0 0-13-16,0 0-16 0,0 0-17 0,0 0-22 0,0 0-25 0,-2-1-35 15,1-1-39-15,-4 2-43 0,2-1-43 0,-2-1-70 0,0-2-82 0,1 1-116 16,-3-2-131-16,-2 1-62 0,-1-1-26 0,-1 1-6 0,-3-3 5 15,1 2 15-15</inkml:trace>
  <inkml:trace contextRef="#ctx0" brushRef="#br0" timeOffset="18091.84">7157 15253 146 0,'0'-1'237'0,"0"-2"-23"0,0 1-14 0,0 2-11 0,0 0-9 16,0 0-9-16,0 0-9 0,0 0-9 0,0-2-10 0,0 2-11 16,0-1-9-16,0 1-7 0,0-3-7 0,0 3-5 0,0 0-5 0,0 0-5 15,0 0-5-15,0 0-7 0,0 0-4 0,0 0-6 0,0 0-4 0,0 0-5 16,0 0-5-16,0 0-3 0,0 0-2 0,0 0-3 0,0 0-5 16,0 0-3-16,0 0-2 0,0 0-4 0,0 0-1 0,-1 2-1 0,-1-1 1 15,2-1 0-15,-1 1 1 0,-1 1 0 0,2-2 1 0,-2 2-1 16,2-2-2-16,-1 3-1 0,-1-2-3 0,0 1-1 0,1-1-3 0,1 2-2 15,-2 0-4-15,2 0-2 0,-1-1-2 0,-1 2-4 0,2 1-3 16,-2 1-3-16,1 0-2 0,1 0-1 0,-2 1-2 0,2 2 0 0,-4 0-1 16,4 2 1-16,-2-1 0 0,2 1 1 0,-1 1 1 0,-1 0-1 0,2 0 0 15,-1 0 0-15,-1 1 1 0,2-1-2 0,-2 2 0 0,2-2 0 16,-1 0-1-16,-1 0 0 0,2 1-1 0,0-1 0 0,0 2-2 0,0-2 2 16,0 0-1-16,0 0 0 0,0 1-2 0,0-1 1 0,0 0 1 15,0 0-2-15,0-1 2 0,0 0 0 0,0 1-1 0,0-4 0 0,0 3 0 16,0-2 1-16,0 0-1 0,0-2 0 0,0 1 0 0,0-2-2 0,0 1 0 15,2-2-1-15,-1 1-1 0,-1-2-1 0,0-1 0 0,0 2-1 16,2-2 0-16,-2 0 0 0,0 0-1 0,0-1-1 0,0 0 0 0,0 0 0 16,0-2-3-16,0 0-2 0,0 0-3 0,0 0-4 0,0 0-8 15,0 0-7-15,0 0-13 0,0 0-16 0,0 0-25 0,0 0-31 0,0 0-55 16,0 0-67-16,0 0-89 0,0 0-99 0,0 0-62 0,0 0-43 0,0-4-19 16</inkml:trace>
  <inkml:trace contextRef="#ctx0" brushRef="#br0" timeOffset="19240.99">10514 15495 297 0,'-2'-3'276'0,"2"-1"-43"0,-3 2-20 0,2-1-8 0,-1 0-7 15,0 0-7-15,1 1-4 0,-1 1-5 0,-1-1-8 0,3-1-8 16,-2 3-10-16,1-1-8 0,-1-1-5 0,2 2-5 0,-2-1-8 0,1 1-6 0,1 0-8 16,0 0-8-16,0 0-8 0,0 0-9 0,-2 0-9 0,2 0-10 15,-1 0-10-15,-2 1-9 0,3-1-9 0,-2 2-9 0,2-1-8 0,-1-1-8 16,-1 1-7-16,2 1-6 0,-1 0-5 0,-1 1-5 0,2 1-1 16,-2-1-3-16,1 3-2 0,-1-1 0 0,2 2-2 0,0 1 1 0,0 1 1 15,0 1 1-15,0-1 1 0,0 2 3 0,0 1 0 0,0 0 1 16,0 0 0-16,0 1 0 0,0-1 0 0,0 0 1 0,0 0 0 0,0 2-1 15,0-2 1-15,0 1 1 0,0-1-2 0,2 0 2 0,-2 0-1 16,0 0-1-16,0 0 1 0,0 0-1 0,0-1 1 0,0-1 0 0,0 1-2 16,0-1 2-16,0 1-1 0,0-3 1 0,0 2 0 0,0-3-1 15,0 1 2-15,0-2-1 0,0 0-4 0,0 0-3 0,0-2-8 0,0 1-9 16,0-1-13-16,0-1-11 0,0 0-18 0,-2 0-19 0,2 0-23 0,-1 0-25 16,1-3-41-16,-2 3-47 0,2-2-58 0,-2 3-63 0,2-3-76 15,0-1-83-15,-3 2-36 0,3-2-14 0</inkml:trace>
  <inkml:trace contextRef="#ctx0" brushRef="#br0" timeOffset="20325.8">14016 15481 213 0,'-2'-1'217'0,"2"-1"-37"16,-1 1-19-16,-1 1-10 0,-1-2-7 0,3 2-4 0,-2 0-3 0,2 0-3 15,-3 0 0-15,3 0 1 0,-1 0-2 0,1 0-1 0,0 0-1 0,-2 0-4 16,2 0-2-16,-2 0-5 0,2 0-2 0,0 0-1 0,-4 0-3 15,4 0-4-15,0 0-2 0,0 0-3 0,-2 0-5 0,2 0-6 0,0 0-4 16,-1 0-7-16,1 0-5 0,0 0-6 0,-2 0-7 0,2 0-6 16,-1 0-7-16,-1 0-7 0,2 2-6 0,0-2-6 0,0 0-6 0,-2 0-6 15,2 1-5-15,0-1-6 0,-1 2-3 0,1-2-5 0,-2 0-3 16,2 3-3-16,-1-2 1 0,-1 2-3 0,2 0 1 0,0 0-2 0,0 2 0 16,-2-1 0-16,2 2 1 0,-1 2-1 0,1-1 0 0,0 1 3 0,0 1-1 15,0 0 3-15,0 1 0 0,0 1-2 0,0 1 1 0,0-2 1 0,1 2-1 16,-1 0 0-16,2-1 0 0,-2 0 0 0,3 2 0 0,0-1 0 15,-1 1-1-15,0-1 1 0,-1 0-2 0,2 0 1 0,-1-1-1 16,0 1 0-16,0 0-3 0,2 0-4 0,-1-2-9 0,0 2-6 0,0-1-12 16,-1-1-15-16,1 1-21 0,0-1-24 0,0-1-34 0,1 0-38 0,0-1-76 15,-1 1-91-15,0-2-93 0,-1-1-90 0,1 2-43 0,0-2-18 16,1-3-8-16</inkml:trace>
  <inkml:trace contextRef="#ctx0" brushRef="#br0" timeOffset="21527.5">17256 15565 186 0,'-3'-2'546'0,"-1"1"9"0,3-2-53 0,-1 2-80 15,-1 1-85-15,1-2-88 0,-1 1-45 0,1 1-27 0,1-2-16 16,-1 2-11-16,-2 0-10 0,2 0-11 0,1 0-7 0,-1 0-8 0,2 0-4 16,0 0-6-16,-1 0-3 0,1 0-4 0,0 0-2 0,0 0-4 0,0 0-3 15,-4 0-3-15,4 0-4 0,0 0-3 0,0 0-5 0,0 0-2 16,-1 0-5-16,1 0-3 0,-2 0-4 0,2 2-5 0,0-2-6 0,-1 0-6 16,1 0-6-16,0 1-6 0,0-1-5 0,-2 2-5 0,0-2-4 15,2 1-4-15,-1 2-3 0,1-2-3 0,-2 3-3 0,2-1-1 0,-2 1-1 16,2 1-2-16,-1 1 0 0,-1 0 0 0,2 0 2 0,-1 1 0 0,-2 1 2 15,3-1-1-15,-2 1 0 0,2-1 0 0,-1 2 1 0,-1 2-2 16,2-2 0-16,-1 1 0 0,1 1 0 0,-2 0 0 0,0 2 0 16,2-3-1-16,-1 2-1 0,-1 2 0 0,2-2 0 0,-2 0-1 0,2 0-1 15,-1 1 1-15,-1-2 0 0,2 1 1 0,-1-1 2 0,-1 0 0 0,2 1 0 16,-2 0 0-16,1-1 2 0,-1-3-1 0,2 3 0 0,-1-2-1 0,1-1-4 16,-2-1-7-16,-1-1-7 0,3 2-8 0,0-4-11 0,0 2-15 15,0-3-14-15,0 2-16 0,0-2-18 0,0 0-18 0,0-2-22 0,0 0-27 16,0-1-29-16,0 0-35 0,3 2-46 0,-1-2-52 0,-2 0-91 15,0 0-109-15,1-2-61 0,4 0-34 0,-2-1-11 0,0 0 0 0</inkml:trace>
  <inkml:trace contextRef="#ctx0" brushRef="#br0" timeOffset="22438.4">20794 15220 91 0,'-5'-4'497'0,"2"1"6"0,-2-1-79 0,2 3-120 0,0 0-70 0,-3-2-45 0,4 3-26 15,1-2-14-15,-1 2-12 0,2 0-11 0,0 0-12 0,0 0-11 0,0 0-9 16,0 0-4-16,-1 2-2 0,1-2 0 0,0 3-2 0,0-2 1 16,0 2-2-16,0 0 0 0,0 0-3 0,0 3 0 0,0-2-2 0,1 3-2 15,-1 0-2-15,2 1-1 0,-1-1 0 0,-1 4-3 0,0-1-3 16,0 2 0-16,0 0-1 0,0 2-2 0,0-1-2 0,0 1-3 0,-1 1-3 16,-1 1-1-16,1-1-2 0,-1 0-2 0,0 2-3 0,-1-1-1 15,2 0-6-15,-3 1-3 0,1-2-4 0,2 2-5 0,-3-1-3 16,0-1-3-16,1 0-3 0,0 0-6 0,-1 2-2 0,1-2-4 0,0 0-3 15,1-2-5-15,-1 1-5 0,1-1-7 0,1 1-10 0,-1-2-8 0,1 0-16 16,1-2-16-16,-3 1-24 0,1-1-21 0,2-1-37 0,0 0-43 16,0-1-69-16,0-1-84 0,2-2-111 0,1 1-123 0,-3-2-60 0,1-1-28 15,1 2-11-15,-1-2-1 0</inkml:trace>
  <inkml:trace contextRef="#ctx0" brushRef="#br0" timeOffset="23761.3">23806 15328 211 0,'-1'-1'385'0,"-3"1"-69"0,3-2-88 16,-1 1-44-16,0 1-25 0,-1-2-11 0,3 2-9 0,-1-2-7 0,-2 1-6 15,1 1-7-15,2 0-4 0,0 0-3 0,0 0 1 0,0 0-1 0,0 0 2 16,0 0-1-16,0 0-1 0,0 0-3 0,0 0-4 0,0 0-6 16,0 0-6-16,0 0-6 0,0 0-8 0,0 0-7 0,0 0-8 0,0 0-7 15,0-1-5-15,0 1-6 0,0-2-4 0,0 2-8 0,0 0-3 16,0-1-5-16,0 1-5 0,2-2-3 0,-2 2-3 0,0 0-3 16,0 0-2-16,0 0-2 0,0 0 0 0,0 0-1 0,0 0-1 0,0 0 2 15,0 0 1-15,0 0 4 0,0 0 0 0,0 0 4 0,0 0 2 0,0 0 3 16,0 0 1-16,0 0 3 0,0 0 2 0,0 0 3 0,-2 0 1 0,2 0 2 15,0-1-3-15,-1 1 0 0,-1-2-3 0,2 1-2 0,-1 1-3 16,1-2-2-16,-2 1-3 0,0 1-4 0,2-2-1 0,-1 2-2 0,-1-3-2 16,2 2-2-16,-1-1-3 0,1-1 0 0,-2 2-1 0,0-1 0 15,2 1 1-15,-1-2 0 0,1 3 2 0,-2-2 1 0,0 1 0 0,2 1 2 16,-1-2-1-16,-1 1 0 0,2 1 0 0,0 0 0 0,0 0 0 0,0 0-1 16,0 0-2-16,0 0-1 0,0 0-2 0,0 0-3 0,0 0-4 15,0 0-3-15,0 0-2 0,0 1-3 0,-1 1-3 0,1-1-1 0,0 1 1 16,0 1 2-16,0 0-1 0,0 1 2 0,0 0 0 0,1 3 2 15,-1-3 2-15,2 3 1 0,-1 1 4 0,3 1 0 0,-3 0 3 0,3 2 2 16,-1-1 3-16,2 2-2 0,-2 0 0 0,3-1-1 0,-2 0-1 16,1 2-1-16,2-1 0 0,-1-2-1 0,1 2-1 0,2 0 0 0,-1-1 0 15,0-2-2-15,1 1 1 0,-1 1-1 0,0-4 1 0,2 2-1 16,-1-1 1-16,-1-1-2 0,0-1 0 0,1 0 2 0,-1-1-1 0,2-1 2 16,-4 1 0-16,2-2-1 0,-2 0 3 0,-1 0 0 0,0 0 2 0,0-2 3 15,-1 1 0-15,1-1 3 0,-4 1 3 0,2-2 2 0,-1 1 4 0,0-1 1 16,-2 0 3-16,0 0 3 0,0 0 1 0,0 0 5 0,0 0 3 15,0 0 5-15,0 0 5 0,0 0 3 0,0 0 3 0,-4 0 3 0,3 2 2 16,-1-2-1-16,1 0-2 0,-4 0-3 0,2 1-3 0,0-1-3 16,0 0-4-16,0 2-4 0,-2-1-5 0,0-1-6 0,-1 2-6 0,0-1-6 15,-1 2-4-15,-1 0-5 0,0-1-5 0,-1 2-1 0,1-1-2 16,0 3 0-16,-1-1 1 0,-3 3-1 0,4-2-1 0,-2 4-4 0,0-2-9 16,-1 2-11-16,-2 1-14 0,2 0-15 0,0 3-15 0,-3-1-18 0,3 1-21 15,-5 1-24-15,3 0-28 0,-1 0-35 0,1-1-40 0,2 2-65 16,-3-1-77-16,6 0-90 0,0-2-96 0,1 1-42 0,0-2-13 0,1 0-2 15</inkml:trace>
  <inkml:trace contextRef="#ctx0" brushRef="#br0" timeOffset="25289.84">5613 5293 154 0,'-2'-1'476'0,"0"1"-61"0,1-2-98 0,-1 1-82 0,1 1-75 16,-1 0-38-16,0 0-19 0,-1 0-8 0,1 0 0 0,-1 0-3 15,-1 0-2-15,1 0-4 0,0 0-8 0,-1 0-4 0,1 0-6 0,0 0-3 16,1 0 0-16,-3 0-4 0,2 0-1 0,0 0-1 0,-3 0-4 16,3 0-2-16,-2 1-6 0,0 1-4 0,2-1-5 0,-2 1-6 0,-1 1-3 15,0-1-6-15,1 2-4 0,-1 0-4 0,-2 1-5 0,0 0-2 16,0 2-4-16,0-1-1 0,0 3-2 0,-1 0-2 0,1 0-2 0,0 0 0 16,-3 1 0-16,3 1-2 0,-2 1 0 0,1-1-1 0,-2 2-1 15,3-1 2-15,0-2-1 0,0 2-2 0,-1 0-3 0,1 0-4 0,1-1-4 16,-2 0-7-16,3 0-9 0,-1 0-12 0,1-2-16 0,-2 1-18 15,3-1-21-15,2-2-29 0,-2 1-31 0,2 0-39 0,0-4-46 16,1 1-33-16,2-1-28 0,-1-1-44 0,1-3-51 0,0 0-37 0</inkml:trace>
  <inkml:trace contextRef="#ctx0" brushRef="#br0" timeOffset="25526.18">5513 5277 38 0,'0'0'354'0,"0"0"-75"0,0 0-54 0,0 0-45 16,0 0-23-16,0 0-15 0,0 1-5 0,0 2-6 0,1 0-1 0,1-1-3 15,0 2-5-15,-1 1-4 0,2-1-4 0,1 1-6 0,0 1-3 16,1 0-5-16,0 1-8 0,-1-1-9 0,3 1-11 0,2 1-11 16,-3 0-8-16,1-1-9 0,1 1-7 0,0-1-8 0,4 1-7 0,-4-1-10 15,2 2-9-15,-1 0-11 0,2-1-11 0,-3 1-12 0,3-2-16 0,-3 1-18 16,2-1-14-16,1 1-18 0,-2 1-22 0,-1-2-28 15,3-1-45-15,-3 2-58 0,3-2-82 0,-3 1-93 0,1-1-51 0,-2-1-28 0</inkml:trace>
  <inkml:trace contextRef="#ctx0" brushRef="#br0" timeOffset="27848.06">4638 12286 109 0,'0'0'122'0,"0"0"-1"16,0 0 0-16,0 0-2 0,0 0-4 0,0 0-5 0,0 0-5 0,0 0-6 16,0 0-4-16,0 0-4 0,0 0-5 0,0 0-1 0,0 0-4 15,0 0-3-15,0 0 1 0,2 0-2 0,-2 0-1 0,3 0 0 0,-1 0-1 16,1 2 0-16,0-2 0 0,0 1-2 0,1-1-1 0,0 2-4 0,2-1-2 16,-1-1-5-16,2 2-4 0,-1-1-6 0,0-1-4 0,2 2-6 15,2-1-3-15,-2-1-2 0,2 2-2 0,-2-2-2 0,2 0-1 0,4 0 0 16,-3 0-2-16,1 0-2 0,3 0-2 0,-2 0-2 0,4-2 0 0,-1 2-2 15,1-3-1-15,1 2-2 0,2-1 0 0,-1-1-1 0,2 0-1 16,-1 0-3-16,2-1 0 0,-1-1-1 0,1 1 1 0,-1-1-1 16,1 1 0-16,-3-1-2 0,1 1-1 0,-2-2-3 0,-1 1-4 15,2 1-5-15,-5-1-6 0,2 1-11 0,-3-1-14 0,0 1-20 0,-3-1-23 16,0 2-35-16,0 0-41 0,-1 0-60 0,-3 0-69 0,1 0-84 0,-2 2-90 16,-1-2-46-16,2 1-21 0</inkml:trace>
  <inkml:trace contextRef="#ctx0" brushRef="#br0" timeOffset="28909.35">4978 9864 136 0,'-1'0'264'0,"-1"0"-51"15,-1 0-36-15,0 0-16 0,0 0-8 0,1 0-4 0,1-2-5 16,-1 2-5-16,-1 0-6 0,1-1-6 0,1-1-5 0,-1 2-4 0,0 0-2 16,-1 0-3-16,2 0 0 0,-1 0-3 0,-1 0-3 0,0 0-6 0,1 0-5 15,1 0-6-15,1 0-5 0,-2 0-3 0,2 0-4 0,0 0-4 16,0 0-2-16,0 0-4 0,0 0-5 0,0 0-4 0,0 0-3 0,0 0-6 16,0 0-4-16,0 0-3 0,0 0-2 0,0 0-4 0,0 0-2 0,0 0-3 15,0 0 0-15,0 0-3 0,0 0-2 0,0 0-1 0,0 0-3 16,0 0-1-16,0 0-4 0,0 0-2 0,0 0-4 0,0 0-3 0,0 0-2 15,0-1-4-15,0-1-2 0,2 2-2 0,-2-1-2 0,3-1-2 16,-1 2 1-16,2-2-2 0,-1 2 0 0,2 0 1 0,1 0 0 0,1 0 2 16,4 0 1-16,-2 0 1 0,1 0 1 0,2 2 1 0,1 0 2 15,0-1 2-15,1 2-1 0,2-1 2 0,0 1 0 0,0 0 0 0,1-1 1 16,0 2-2-16,2-3-1 0,-2 2-2 0,1 0-2 0,1 0-1 16,-3 0-2-16,4 0-2 0,-3 0-3 0,1-1-3 0,-1 1-5 15,-1-3-4-15,0 1-5 0,0 1-6 0,0-2-6 0,-2 0-10 0,0 0-10 16,-1 0-13-16,-1-2-14 0,0 1-21 0,-3 1-24 0,2-2-39 15,-3 1-45-15,-2 1-71 0,1-2-83 0,0 1-75 0,-4-1-71 0,1 0-34 16,-3 0-13-16</inkml:trace>
  <inkml:trace contextRef="#ctx0" brushRef="#br0" timeOffset="29952.79">5034 7407 3 0,'-3'0'323'0,"1"1"-116"0,1-1-61 15,-1 0-32-15,0 0-12 0,2 2-2 0,0-2 4 0,-1 0 4 16,1 0 3-16,-2 0 0 0,2 0 0 0,0 0-3 0,0 0-5 0,0 0-4 16,0 0-5-16,0 0-7 0,0 0-5 0,0 0-7 0,0 0-8 15,0 0-6-15,0 0-8 0,0 0-8 0,0 0-7 0,0 0-5 0,0 0-5 16,0 0-3-16,0 0-4 0,2 0-2 0,-1 1-2 0,3 1 0 16,-1-2 0-16,4 1-2 0,-2 0 1 0,3-1 1 0,0 2 2 15,3 0 1-15,-1-2 3 0,1 1 3 0,4-1 0 0,-2 2 1 0,1-1 0 16,2-1-1-16,1 0-2 0,0 0-1 0,1 0-2 0,-2 0-1 15,3-1-2-15,0-1-2 0,-3 2-1 0,4-1-2 0,-5 1-1 16,2-2-3-16,1 0-5 0,-3 2-6 0,1-1-6 0,0 0-8 0,-3 1-12 16,2-2-16-16,-3 1-21 0,0 1-23 0,1-2-33 0,-2 1-40 0,1 1-52 15,-2-2-57-15,2 2-82 0,-2-1-95 0,-2 1-43 0,0-2-21 16</inkml:trace>
  <inkml:trace contextRef="#ctx0" brushRef="#br0" timeOffset="32182.93">7246 12180 120 0,'-5'-2'490'0,"3"1"-63"0,-1 1-101 16,-2-2-68-16,4 0-52 0,-1 2-29 0,-1-1-15 0,3 1-9 0,-2-1-8 15,2 1-6-15,0 0-10 0,0 0-8 0,0 0-10 0,0 0-10 16,0 0-10-16,0 0-10 0,0 0-10 0,0 0-10 0,0 0-9 16,0 0-7-16,0 0-7 0,0 0-7 0,2 1-2 0,0 0-7 15,1 1-3-15,0 0-3 0,3 1-5 0,-1 0-2 0,2 1-3 0,2-1-1 16,-1 2 1-16,0-1-1 0,4 2-1 0,-1-1-1 0,1-1-1 0,2 2-2 16,-3-1-2-16,3 0 0 0,-1 0-1 0,2 0-2 0,-2-1 1 15,0 0 0-15,1 1 2 0,-1-2 0 0,1 2 1 0,-1-1 1 0,-1-1 1 16,-1 0 0-16,1 0 0 0,0 0-3 0,-4-1-5 0,2-1-5 15,-1 2-8-15,-1-1-11 0,0-1-12 0,-2-1-17 0,2 2-20 16,-2-1-21-16,-1-1-21 0,0 2-28 0,0-1-30 0,-1-1-38 16,2 2-44-16,-3-1-39 0,1-1-41 0,-4 0-65 0,0 0-75 0,0 0-35 15</inkml:trace>
  <inkml:trace contextRef="#ctx0" brushRef="#br0" timeOffset="32439.99">7458 12062 492 0,'-4'-1'550'0,"1"0"-75"0,0-1-119 0,0 2-67 16,0 0-43-16,-2 0-28 0,2 0-21 0,0 0-19 0,1 2-19 16,-1-1-19-16,1-1-16 0,-1 1-16 0,2 1-15 0,-1 1-10 15,-1 0-10-15,1 0-9 0,-1 2-7 0,-1-1-7 0,0 2-8 0,1 0-6 16,0 2-4-16,1 2-5 0,-1 1-5 0,0-1-4 0,0 4-2 0,-1 1-3 15,1 0-4-15,-1-1-4 0,2 5-4 0,-2-1-9 0,-1 1-10 16,0 0-11-16,2 4-12 0,-2 0-22 0,2-2-25 0,-2 1-38 16,1 2-45-16,0-1-76 0,-1-1-89 0,2 2-95 0,-2-1-95 0,1-3-48 15,-1 3-22-15,1 0-6 0</inkml:trace>
  <inkml:trace contextRef="#ctx0" brushRef="#br0" timeOffset="36821.18">7802 12463 18 0,'0'0'110'15,"0"0"-6"-15,0 0-2 0,0 0-4 0,0 0-4 0,0 0-3 16,0-1-3-16,0 1-4 0,0 0-2 0,0 0-3 0,0 0-2 0,0 0-3 15,0 0-2-15,0 0-1 0,0 0-3 0,0 0 0 0,0 0-3 16,0 0-1-16,0 0-1 0,0-3 0 0,0 3-1 0,0 0 0 16,0 0 0-16,0 0-1 0,0 0-2 0,-1-2 1 0,1 2 0 0,0 0 0 15,0 0 1-15,0 0 1 0,0-2 1 0,0 2 1 0,0 0-1 16,0 0 0-16,0 0-2 0,-2 0-3 0,-1 0-1 0,1 0-5 0,1 0-3 16,-1 0-4-16,-1 2-5 0,1 0-3 0,1-2-4 0,-1 1-5 15,-1 1-4-15,1-2-4 0,-2 1-3 0,1 1-2 0,-2-1-3 16,0 2-2-16,2-1-1 0,-2 0 0 0,0 3 1 0,-1-2 1 0,2 3 2 15,-1-2-1-15,-2 3 2 0,1 0 0 0,-2 1 2 0,2 1 1 16,1-1 1-16,-1 3 3 0,-1 0 2 0,1-1 2 0,-2 2 0 0,2 2 1 16,1-1 0-16,-1 2 0 0,0 0-1 0,1 0 0 0,0 2-1 15,2-1 0-15,-2 1-2 0,2-1 0 0,1 2-3 0,1 0-2 16,-1-1-3-16,2-1 0 0,0 1-2 0,2-1 1 0,-1 0-3 16,2 1 0-16,2-2-1 0,-2 0-1 0,2 0 0 0,0-2-2 0,1 1 1 15,0-2-1-15,1 0-1 0,1-1 0 0,1-1 1 0,-1 1-1 0,0-2 0 16,0-2-1-16,1 0 2 0,-1 0-2 0,2-1 1 0,-2-2-2 15,1 1-2-15,-1-1-3 0,0-1-4 0,1 0-3 0,-1 0-7 16,-1 0-11-16,-1-1-14 0,1-1-15 0,0-1-16 0,0 0-17 0,-3 0-20 16,1 0-23-16,0 0-22 0,1 0-25 0,-3-1-36 0,2-1-39 15,-2 0-38-15,2 1-37 0,0-2-55 0,-2 2-66 0,3-1-31 0</inkml:trace>
  <inkml:trace contextRef="#ctx0" brushRef="#br0" timeOffset="37156.89">7981 12709 33 0,'0'0'422'0,"0"0"-45"0,0 0-61 0,0 0-71 0,0 0-38 16,0 0-24-16,0 0-18 0,0 0-14 0,0 0-15 0,0 2-16 0,-2-1-12 16,2-1-10-16,-1 2-9 0,-1-1-7 0,2 0-8 0,0 3-6 15,0 0-8-15,0-1-9 0,0 3-5 0,2 0-6 0,-1 0-4 16,-1 2-4-16,2 1 0 0,-2 0-2 0,2 0 1 0,-1 1-3 16,-1 1-1-16,3-1-2 0,-3 1-4 0,4-1-3 0,-2-1-3 0,0 2-3 15,1-2-3-15,-1 0-3 0,-1 1-6 0,1-1-7 0,0 0-10 16,-1-2-12-16,2 1-17 0,-3 0-19 0,2 1-22 0,0-3-29 0,-1-1-39 15,1 2-47-15,1-1-54 0,-1-2-60 0,-1 2-77 0,4-1-83 0,-2-1-39 16,0-1-17-16</inkml:trace>
  <inkml:trace contextRef="#ctx0" brushRef="#br0" timeOffset="37426.96">8229 12844 477 0,'0'0'493'0,"0"0"-72"0,0 0-111 0,0 0-78 15,0 0-56-15,-1 0-32 0,-1 2-18 0,2-1-16 0,-2 0-12 0,2 3-10 16,-1-1-11-16,-1 0-7 0,2 1-6 0,-1-1-5 0,-1 2-6 0,2 1-6 16,-2 0-5-16,2 0-8 0,0 0-7 0,0 1-5 15,0-1-6-15,-1 0-3 0,1 2-2 0,-2-2-1 0,2 1-1 0,0-1-1 16,-1 2-2-16,-1-2-3 0,2 1-4 0,-2-1-7 0,2 2-5 15,0-2-12-15,0 0-11 0,0-2-16 0,0 2-17 0,0 0-25 0,0 0-26 16,0-1-39-16,0-1-41 0,0 1-49 0,2-1-50 0,0 2-73 16,-1-3-85-16,-1 2-39 0,3-1-16 0</inkml:trace>
  <inkml:trace contextRef="#ctx0" brushRef="#br0" timeOffset="37859.86">8273 12495 420 0,'0'0'494'0,"0"0"-78"15,0 0-117-15,0 0-72 0,0 0-45 0,0 0-29 0,0 0-20 16,0 0-16-16,0 0-11 0,0 0-14 0,0 0-13 0,0 0-10 16,0 0-6-16,0 0-4 0,0 1-5 0,2 1-5 0,-1-1-3 0,3 1-2 15,-1 1-2-15,0 0-2 0,2 0 0 0,0 1-2 0,2-1-2 16,-2 3 1-16,2-1 3 0,-1 1-1 0,2-2-1 0,-1 4-1 0,2-2-2 15,-3 1-2-15,2 0-3 0,1 1-3 0,-2 1-2 0,-1 0-3 16,2-1-1-16,1 1-2 0,-2 0-1 0,-1 0-1 0,-1-2-2 0,1 2 0 16,0 0-1-16,1-2-2 0,-3 1-2 0,1 0 0 0,-1 1-2 15,0-2-1-15,-1 0-3 0,0 1-7 0,0 0-8 0,-1-1-15 16,0 1-17-16,-1-1-21 0,-1 2-26 0,0-3-34 0,0 2-39 0,0-1-65 16,-1 0-76-16,-1 1-91 0,2-2-100 0,-2 2-49 0,-1-2-25 15,2-2-7-15</inkml:trace>
  <inkml:trace contextRef="#ctx0" brushRef="#br0" timeOffset="38145.93">8435 12355 145 0,'0'0'343'0,"0"0"-114"0,0 0-67 0,0 0-42 0,0 0-25 15,0 0-13-15,-2 0-11 0,0 0-9 0,2 0-9 0,0 0-9 0,0 0-7 16,0 0-7-16,0 0-4 0,0 0-4 0,0 0-4 0,0 0-5 0,0 0-2 16,0 0-2-16,0 2-1 0,0-2-1 0,-1 1 1 0,-1-1 0 15,2 2 0-15,0-1 1 0,0 1-4 0,0-1-5 0,0 2-13 16,0-1-15-16,0-2-28 0,0 3-29 0,0 0-41 0,0 1-43 0,0 1-68 15,0-2-82-15,0 1-53 0</inkml:trace>
  <inkml:trace contextRef="#ctx0" brushRef="#br0" timeOffset="38707.9">8354 12244 237 0,'-3'-1'512'0,"1"-1"-57"0,1 2-90 0,-1 0-69 0,2 0-58 15,0 0-33-15,0 0-24 0,0 0-17 0,0 0-13 0,0 0-16 0,0 0-17 16,0 0-13-16,0 0-12 0,0 0-11 0,0 0-12 0,0 0-9 15,0 0-10-15,0 0-9 0,2 2-7 0,-1-1-4 0,3-1-7 16,0 2 0-16,1 0-2 0,-1 2 2 0,3-1 2 0,-1 0 1 0,1 1 0 16,2 0 2-16,-1 1 3 0,0 1-1 0,2 0 2 0,0 0-2 15,2 2 1-15,-3-2-1 0,4 3-1 0,-2-2-3 0,1 1-3 16,0 1-1-16,0 0-2 0,2 1-1 0,-4 1 1 0,2-1 0 0,0 1 0 16,0 0 2-16,-1 0-1 0,-1 1 2 0,-1 0-1 0,2 0-1 15,-1 0 2-15,-2 0 0 0,1 0 2 0,-3 2 0 0,1-1 1 16,1 2 0-16,-2-1-1 0,0-1-1 0,-1 2-2 0,-2-1 0 0,0 1-1 15,1 0 0-15,-3-1-1 0,1 3 1 0,-2-2-2 0,0 3 0 16,-2-3-1-16,-1 3-3 0,0-1-4 0,0 2-8 0,-2 1-12 0,-3-2-12 16,2 1-15-16,-4 2-18 0,2-1-19 0,-2-1-27 0,0 2-31 15,-1 0-37-15,-2-1-44 0,0-1-66 0,1 0-80 0,-1 0-94 0,0-1-100 16,1-2-46-16,2-1-18 0,-4 0-3 0</inkml:trace>
  <inkml:trace contextRef="#ctx0" brushRef="#br0" timeOffset="40084.61">9818 9867 135 0,'0'0'370'0,"-2"-2"-62"0,2 2-37 0,0-1-27 0,0 1-15 16,-1 0-12-16,1 0-11 0,-2-2-14 0,2 2-12 0,0 0-15 0,0 0-11 16,0 0-11-16,0 0-12 0,0 0-14 0,0 0-11 0,0 0-11 0,0 0-9 15,2 0-12-15,-1 0-10 0,3 2-9 0,0-2-10 0,0 3-8 16,1-2-9-16,1 2-6 0,1 0-5 0,3 2-6 0,-2-1-2 15,4 0-2-15,-2 3-3 0,1 0-3 0,3 1-2 0,-2-2-2 0,2 1-3 16,0 1-2-16,0-1-4 0,0 0-8 0,2 1-10 0,-2-2-9 16,-1 2-14-16,3-2-15 0,-2 1-17 0,0-1-17 0,-1 2-22 0,1-2-22 15,-3-2-30-15,1 2-33 0,0-1-45 0,-1 0-51 0,-3 0-61 16,1-2-66-16,1 0-44 0,-3 0-31 0</inkml:trace>
  <inkml:trace contextRef="#ctx0" brushRef="#br0" timeOffset="40314.65">10071 9796 158 0,'-5'-2'490'0,"0"0"-71"0,-2 0-106 0,2 1-62 0,0 1-39 16,0-2-24-16,1 2-16 0,-3 0-15 0,4 0-14 0,-3 2-15 0,1-2-13 15,0 3-14-15,1-2-11 0,0 2-9 0,-2 0-7 0,0 3-9 16,1-1-7-16,0 2-9 0,1 1-6 0,0 2-6 0,0 1-5 0,-1-1-6 15,0 2-6-15,2 0-3 0,-2 2-4 0,2 1-5 0,-2 0-7 16,1 0-12-16,0 0-15 0,-2 1-21 0,3 1-26 0,-2-1-36 16,2 2-43-16,-2-2-63 0,2 3-75 0,0-1-92 0,0-3-98 0,-2 1-50 15,2 1-26-15,2-4-10 0</inkml:trace>
  <inkml:trace contextRef="#ctx0" brushRef="#br0" timeOffset="40941.42">10713 9865 378 0,'-2'-1'531'0,"2"-1"4"15,-3-1-85-15,3 3-132 0,-3-1-82 0,3-1-61 0,-2 2-32 0,-2 0-20 16,2 2-14-16,-1-1-11 0,0 1-12 0,0-1-10 0,-2 2-9 16,2 1-6-16,-1 1-4 0,0 0-2 0,-2 1-1 0,1 0-2 0,0 3-2 15,-1 0-2-15,2 0-1 0,0-1-1 0,-1 3-2 0,1 1-2 16,0-1-3-16,1 2-2 0,2-1-4 0,-1 2-4 0,0-1-3 0,2 1-1 16,0-1-4-16,0 1-2 0,0-1-2 0,2 2-2 0,1-2-3 15,2 1-2-15,-2 0-1 0,2-1 0 0,2-1-1 0,2 0 0 0,-1 2-1 16,1-4 0-16,0 2-2 0,1-1-1 0,2-1-2 0,0 0-1 15,0-2-4-15,1 0-4 0,0-1-9 0,1-1-10 0,-2 0-14 0,4-1-18 16,-3-2-20-16,-2 1-26 0,3-1-29 0,-1-1-31 0,-1 1-35 16,0-3-38-16,0 0-47 0,-1 0-49 0,0 0-46 0,-1 0-44 15,2-3-51-15,-2 0-56 0,0 0-19 0</inkml:trace>
  <inkml:trace contextRef="#ctx0" brushRef="#br0" timeOffset="41381.51">11023 10111 262 0,'-2'-4'333'16,"1"-1"-58"-16,-1 1-33 0,0-2-24 0,2 1-15 0,-1 1-11 16,-1-3-11-16,2 3-10 0,-1 0-11 0,-2-1-10 0,3 1-11 0,0-2-8 15,0 3-10-15,0-2-7 0,0 1-7 0,0 0-7 0,0 2-8 0,0-1-9 16,0 0-6-16,0 1-8 0,0-1-5 0,0 2-6 0,0-1-4 16,0 0-5-16,3 1-7 0,-2 0-5 0,-1 1-6 0,0 0-6 15,0 0-6-15,0 0-4 0,0 0-4 0,0 0-5 0,0 0-2 0,3 0-3 16,-3 0-3-16,2 0-1 0,0 1 0 0,-1 0 0 0,1 1-1 15,1 0 1-15,-1-1 1 0,-1 2 0 0,1 0 1 0,-2 2 0 0,2-3-1 16,-1 5 1-16,-1-3 1 0,2 2 0 0,-2 0 1 0,0 2 1 16,0-1 2-16,-2 1-1 0,1-1 0 0,-1 2 2 0,-1 0 0 15,0-1 1-15,-1 2 0 0,-1-1 0 0,2 2 1 0,-3-2 0 0,2 0 0 16,0 1-1-16,-1-1 1 0,2-1 0 0,-2 1-1 0,2 0-2 16,-3-2 1-16,3-1-1 0,0 2-1 0,0-4 0 0,-1 1-1 15,1-1-1-15,2 1 0 0,-1-2-1 0,2 0-1 0,-2-2-1 0,2 2 0 16,0-3-2-16,0 0 0 0,0 0-1 0,0 0 1 0,0 0-2 15,0 0 2-15,0 2-1 0,2-2 1 0,1 0 0 0,0 0 1 0,1-2-1 16,-1 2 2-16,3-3 1 0,0 2 2 0,1-2 0 0,-1 0 0 16,2-2 2-16,3 1-2 0,-3-1 0 0,2 1-1 0,0-2 0 0,2 1-1 15,-3-1-1-15,4 0-1 0,-5 2 0 0,1-2-2 16,0 1 1-16,-1 0-2 0,0 1 0 0,-1 1-2 0,-1-1-1 0,0 1-5 16,1-1-5-16,-3 2-9 0,0-1-13 0,-1 1-15 0,0 1-18 0,0-1-24 15,0 2-26-15,-1-1-32 0,-1-1-36 0,-1 2-56 0,0 0-66 16,0 0-89-16,0 0-98 0,5 0-48 0,-2 0-21 0</inkml:trace>
  <inkml:trace contextRef="#ctx0" brushRef="#br0" timeOffset="41637.15">11383 10062 223 0,'-1'1'477'0,"-2"-1"-76"0,3 2-114 0,0-1-78 0,0 1-57 0,0 1-33 16,0 0-20-16,0-1-11 0,0 3-7 0,0 0-5 0,0 1-5 15,0 0-1-15,0 0-2 0,0 0-3 0,0 1-3 0,0 1-5 0,0-1-5 16,0-1-7-16,0 2-7 0,0-1-5 0,0-1-5 0,0 2-6 16,0-2-4-16,0 1-6 0,3-2-8 0,-2 1-11 0,-1 0-10 0,0 0-14 15,0-2-17-15,0 1-24 0,0-1-25 0,0 1-37 0,2-2-43 16,-1 1-50-16,-1-1-54 0,2 0-79 0,1 0-91 0,-1-1-43 0</inkml:trace>
  <inkml:trace contextRef="#ctx0" brushRef="#br0" timeOffset="42284.06">11434 9869 493 0,'-3'-2'552'0,"0"-3"-47"0,1 2-75 0,-1-1-83 0,3 0-87 0,-2 2-48 16,2-1-30-16,-1 0-18 0,-1 0-11 0,2 1-13 0,0-1-13 15,0 1-10-15,0 1-9 0,0 0-8 0,0 1-8 0,0-3-9 0,0 1-10 16,2 1-8-16,-1-2-10 0,-1 1-8 0,2 1-7 0,1-2-6 15,0 1-5-15,-1-1-4 0,1 0-6 0,2 0-3 0,-1 0-4 0,1 2-1 16,0-1-5-16,0 1 0 0,0-3-3 0,-1 3 0 0,2 0-3 0,-1-1-2 16,0 1 1-16,1 1 0 0,-1 0 0 0,0 0 0 15,-2 1 0-15,3 1-1 0,-3-1-1 0,2 0 0 0,-2 3 0 0,-1-3-1 16,1 2 2-16,1 2-1 0,-3-2 0 0,1 3 1 0,-1-2-1 0,-1 2-1 16,0 0 0-16,0 0-1 0,0 2 2 0,-1-1-2 0,-1 1 2 15,1-1 0-15,-1 1-1 0,0 1 1 0,-1 0 0 0,0-2-2 0,0 1 1 16,-1-1-1-16,1 1 1 0,0-1-1 0,0 1 2 15,0-1-2-15,1-1 1 0,1 0 0 0,-2-2 0 0,1 3 0 0,0-4 1 16,1 1 1-16,-1 1 0 0,2-2-1 0,-1-2 2 0,1 1 0 0,0-1-1 16,0-1 1-16,0 0-2 0,0 0 1 0,0 0 0 0,0 0 0 15,0 0-1-15,1 2 2 0,-1-2-1 0,0 0 1 0,2 0 2 0,-1 0 2 16,1 0 3-16,1 0 2 0,0 0 2 0,-1-2 1 0,1 2 2 16,2-1-1-16,-2-1 2 0,0 2-1 0,2-1 1 0,-2-1-4 15,2 1-4-15,0-2-9 0,1 1-9 0,0 1-15 0,-1-2-17 16,0 1-20-16,0 1-22 0,-1-2-26 0,2 1-28 0,1 0-34 0,-1 0-39 15,1 0-61-15,-1-1-74 0,1 0-88 0,0-1-97 0,1 0-44 16,0 0-17-16,3 0-2 0</inkml:trace>
  <inkml:trace contextRef="#ctx0" brushRef="#br0" timeOffset="42640.32">11652 9562 207 0,'-3'-3'514'0,"0"2"-28"0,1-1-46 0,1-1-79 0,-1 3-98 16,2-2-54-16,0 2-34 0,0 0-21 0,0 0-14 0,0 0-11 16,0 0-15-16,0 0-10 0,0 0-11 0,0 0-8 0,0 0-8 15,2 0-5-15,-1 0-5 0,3 2-7 0,-1-2-5 0,0 2-4 0,5-1-5 16,-4 2-3-16,4 0-4 0,0-1 1 0,2 2-1 0,-1 1 2 15,1-2 1-15,2 1 1 0,1 1 1 0,-2 1-2 0,5 0-3 0,-2 0-2 16,0 1-2-16,2-1-2 0,0 2-3 0,0-1-2 0,1 1-3 0,-2 1-2 16,0-2-2-16,1 2-3 0,-2 0-3 0,-1 0-2 0,1 0-2 15,-3 1-3-15,-1 0-1 0,-1-2-3 0,-1 3 0 0,0 0-1 16,-3 1 0-16,1-2-2 0,-3 2-1 0,-1 0-4 0,-2-1-5 16,-2 1-9-16,0 1-9 0,-2-1-14 0,-4 2-13 0,0-1-16 0,0 2-20 15,-3-1-24-15,0 1-26 0,-2 0-38 0,-1 1-46 0,1-1-65 16,-2-1-76-16,0 1-91 0,0 0-96 0,0-2-43 0,0 1-17 15,2-2-2-15</inkml:trace>
  <inkml:trace contextRef="#ctx0" brushRef="#br0" timeOffset="44216.43">13086 7143 166 0,'0'-2'206'0,"0"-1"-34"15,2 2-13-15,-1-1-6 0,-1 2-3 0,2-1-1 0,-2-1-2 16,3 2 0-16,1-1-3 0,-3-1 0 0,2-1-4 0,3 2-3 0,-3-1-5 16,2 1-8-16,0-1-8 0,2 2-9 0,-1-1-8 0,3-1-7 15,-1 2-6-15,2 0-5 0,0 0-5 0,0 0-4 0,1 2-6 16,0-1-6-16,2 2-5 0,1 0-6 0,-1 0-4 0,0 0-3 0,2 0-5 15,0 2-3-15,0-2-4 0,0 1-4 0,0 1-4 0,0-3-4 16,0 3-6-16,0-2-5 0,0 2-8 0,-2-2-7 0,1-1-9 16,-1 2-8-16,-2-3-12 0,3 2-13 0,-4-1-14 0,-1-2-16 0,1 1-16 15,-1 1-19-15,-1-2-22 0,0 0-25 0,-2 0-36 0,-1 0-43 16,0-2-31-16,0 1-25 0,-2-1-23 0,4-1-21 0,-5 0-36 16,1 0-41-16</inkml:trace>
  <inkml:trace contextRef="#ctx0" brushRef="#br0" timeOffset="44399.5">13455 6996 138 0,'-4'-5'309'0,"0"2"-39"0,-2 2-36 0,2-1-26 0,0 1-21 0,0-1-15 15,0 2-13-15,0 2-15 0,1-1-14 0,0 1-11 0,-1 1-13 16,0 0-7-16,0 3-9 0,0-2-6 0,1 4-8 0,0-1-6 16,0 2-8-16,-1 0-7 0,1 2-6 0,-1 1-5 0,2 0-4 0,-1 1-8 15,0-1-6-15,0 2-10 0,0 1-12 0,1 0-16 0,0-1-19 16,-1 2-27-16,1-1-28 0,-1 1-43 0,2-1-47 0,-2 0-59 0,1-1-62 15,2-1-76-15,0 1-79 0,0-1-41 0,0-2-21 0</inkml:trace>
  <inkml:trace contextRef="#ctx0" brushRef="#br0" timeOffset="44931.62">14054 6877 256 0,'-3'0'495'0,"0"0"-70"0,-1 0-110 0,1 2-71 16,0-1-52-16,0 1-29 0,0 1-15 0,-3 0-9 0,1 1-8 0,0 1-8 16,2 1-11-16,-2 1-8 0,2 1-10 0,0 1-5 0,-3 0-4 15,2 1-7-15,0 1-4 0,0 1-7 0,0 1-6 0,0 1-5 16,1-1-4-16,2 0-3 0,-1 3-3 0,0 0-2 0,2-1-3 0,0 2-4 16,2-1-3-16,0-1-5 0,-1 2-2 0,2-2-3 0,2 0-3 15,0 1-1-15,1-2-3 0,2 1-2 0,-2-2-2 0,2-1-3 16,2 0-2-16,2-1-3 0,-2-1-6 0,4-1-7 0,-1-2-8 0,0 1-10 15,1-3-11-15,0 1-14 0,2-4-16 0,-2 2-22 0,3-3-22 16,-2-1-28-16,0-1-28 0,1-1-44 0,0-1-49 0,0 2-42 0,0-4-40 16,-2 1-46-16,0-1-51 0,1 0-37 0,-2 0-30 0</inkml:trace>
  <inkml:trace contextRef="#ctx0" brushRef="#br0" timeOffset="45402.9">14383 7143 36 0,'-3'-5'383'0,"1"2"-42"15,0 0-47-15,-1 0-36 0,2 0-25 0,-1 0-17 0,0 0-13 16,2 0-12-16,-2 0-10 0,0 0-11 0,2 0-10 0,0 0-12 16,0 0-9-16,0 2-10 0,0-3-9 0,0 2-6 0,2-1-7 0,0 0-7 15,2 1-7-15,-1-1-7 0,0 0-7 0,3 0-7 0,-1-1-6 16,0 1-6-16,3-2-7 0,-2 2-6 0,2 0-6 0,-1 0-5 0,2 0-5 16,-3 2-6-16,2-1-5 0,-1-1-6 0,0 3-2 0,1-1-4 15,-2 1-2-15,1 0-1 0,-1 1-2 0,0-1-2 0,-1 2 0 0,-2-1 1 16,2 2-4-16,-2-1 2 0,2 1-1 0,-2 0 1 0,-1 0 1 15,1 0 1-15,-2 1-4 0,-1 1 1 0,0-1-1 0,0 1-2 16,-1-1-4-16,-2 2-1 0,1 0-3 0,-1-1 0 0,-2 1-1 0,2 0-2 16,-2 0-1-16,2 1-1 0,-2-1 0 0,1-1-1 0,-1 1-1 15,2-1-1-15,-2 2-1 0,2-3 0 0,-2 1 1 0,2-1 0 16,0-1 1-16,-2 2 0 0,4-2 0 0,-1 0 1 0,1-2-2 0,1 0 0 16,-2 1-1-16,2 1 1 0,0-1 0 0,2-1 2 0,-2 2 2 0,1-1 0 15,2-1 2-15,0 2 2 0,0-1 1 0,2-1 2 0,1 2 1 16,-1-1 0-16,0-1 2 0,3 1 2 0,-2 1 0 0,2-2 2 15,0 1 0-15,1 1 0 0,-1-2-1 0,0 2 1 0,0-1 0 0,0 1 0 16,0-2-1-16,-2 2 0 0,1-1-3 0,0 1 1 0,-2-1-2 16,0 2 0-16,-2-1 1 0,2 0-1 0,-2 0 0 0,0 0 1 15,-1-1 1-15,1 0 0 0,-3 1 2 0,3 0 0 0,-3 0 0 16,0 2 2-16,-3-1 2 0,2-1 0 0,-1 2 1 0,-1-2-1 0,-2 1 0 16,0 0-2-16,0 1 0 0,1 0-4 0,-4 1-5 0,3-2-6 15,-3 1-7-15,2-1-12 0,-5 1-10 0,3-1-14 0,2-1-14 0,-3 2-16 16,0-1-15-16,0-1-22 0,1 2-23 0,0-1-34 0,-1-1-41 0,0 0-51 15,1 0-53-15,2-1-68 0,0-1-74 0,1 0-31 0,0-1-10 16</inkml:trace>
  <inkml:trace contextRef="#ctx0" brushRef="#br0" timeOffset="45635.42">14863 7114 193 0,'0'3'484'0,"-1"0"6"0,-2 0-84 15,3 3-131-15,-2-1-84 0,1 1-58 0,-1 0-31 0,1 1-15 16,-3-1-9-16,3 2-6 0,-1-1-6 0,0 1-5 0,-1 0-6 0,0 0-7 16,1 0-7-16,-1-1-10 0,2 1-13 0,-1-1-16 0,-1 1-21 15,0-2-23-15,2 1-34 0,-3-1-37 0,3 0-54 0,-1 0-58 16,0 0-84-16,1-1-99 0,-1-1-53 0,2 1-32 0,-1-2-16 0</inkml:trace>
  <inkml:trace contextRef="#ctx0" brushRef="#br0" timeOffset="46161.53">14941 6789 43 0,'0'-5'547'0,"-2"-1"4"16,2 3 4-16,0-1-98 0,0 1-148 0,0-2-82 0,0 2-47 0,2-1-24 16,0-1-15-16,-1 2-9 0,2 0-9 0,1 0-10 0,2 0-9 15,-2 0-10-15,1 0-8 0,0 0-9 0,1 0-7 0,2 2-7 0,-2-1-7 16,1 0-6-16,1 1-8 0,-2 1-8 0,0 0-4 0,1 1-6 16,-1 1-3-16,1 0-4 0,-3-1-4 0,2 2-2 0,-1 0-2 0,0 0-1 15,-2 0 0-15,2 2-1 0,-2-1 0 0,0 1-1 0,2-1 0 16,-4 2 1-16,2-1-1 0,-3 1 1 0,2-2 0 0,-2 4 0 15,0-2-1-15,-2 1 1 0,1 1 1 0,-2-1 0 0,-2 1-1 0,2 1-2 16,-2 0 1-16,0 0-2 0,1-2 1 0,-1 2-1 0,-3-2 0 16,4 1-2-16,-3 0-1 0,2-1-2 0,0 1-1 0,1-1-3 15,-2-1-1-15,3-1-2 0,-2 1-1 0,0-4-1 0,2 3-2 16,-1-2 0-16,3-1-2 0,-1 1-1 0,1-2-2 0,1 1-1 0,0-2-4 16,0 0 1-16,0 0 0 0,0 0 0 0,0 0 3 0,1 0 2 0,1 0 0 15,1 0 2-15,0 0 1 0,0-2 0 0,4 1 2 0,-2 1 2 16,2-2 0-16,0 1 2 0,-1 1 4 0,2-2 0 0,1 2 2 0,-1-1-1 15,0-1 0-15,0 2 1 0,1-1 2 0,0-1 0 0,-3 2 2 16,2 0-1-16,-1 0 1 0,0 0 1 0,-1 0 1 0,-1 0 1 16,0 2-1-16,1-1 2 0,-3-1 1 0,0 2 1 0,1-1 0 0,-3 1 1 15,2 1-1-15,-3-2 0 0,2 2 0 0,-2 0 0 0,0 0 0 16,-2 2 0-16,2-2 0 0,-3 1 0 0,2 1 0 0,-3-1-1 0,1 2 0 16,0-1-1-16,-3 1-2 0,1 0-2 0,0 0-7 0,1-2-5 15,-1 2-7-15,0-1-8 0,-1-1-10 0,1 1-11 0,0-1-14 0,-1 1-14 16,1-2-17-16,0 1-19 0,-1-1-21 0,2 0-27 0,-3-1-27 15,2-1-45-15,0 1-47 0,-1-1-62 0,0-1-66 0,3-1-61 16,-2-1-63-16,2 1-23 0,-2-2-7 0</inkml:trace>
  <inkml:trace contextRef="#ctx0" brushRef="#br0" timeOffset="46482.73">15120 6460 194 0,'0'-3'531'0,"-2"-1"-44"0,2 1-72 16,0 0-74-16,0 0-75 0,0 1-39 0,0-1-20 0,2 2-9 15,-1-1-2-15,1 1-5 0,1-2-5 0,0 1-7 0,2 1-8 0,3-1-11 16,-4-1-8-16,4 1-10 0,0 1-9 0,2 1-6 0,1 0-6 16,0 0-4-16,1 0-5 0,1 0-6 0,1 3-7 0,1-1-5 0,0 1-4 15,1 0-4-15,0 0-5 0,0 1-5 0,1 1-5 0,-1 1-6 16,3 0-5-16,-3 1-6 0,1-1-6 0,-1 2-5 0,1-1-6 15,-2 2-5-15,1 0-5 0,-2 0-6 0,0 0-3 0,-1 3-2 0,-1-1-5 16,-1 0-1-16,1 2 0 0,-2 0 1 0,-2 2 1 0,-1 0-1 16,-2 0 1-16,1 2 1 0,-5-2 0 0,1 3 1 0,-2 0-1 15,-2 1-5-15,-1 1-7 0,-3-1-14 0,-2 4-19 0,0-2-22 0,-4-1-28 16,-1 5-30-16,-2-1-34 0,-2 0-46 0,-2 3-54 0,-2 0-100 16,-1 0-119-16,-3 3-108 0,0-2-98 0,-3 4-45 0,0-1-19 0,-2 1 1 15,-4 0 9-15</inkml:trace>
  <inkml:trace contextRef="#ctx0" brushRef="#br0" timeOffset="53936.5">4945 14482 54 0,'0'0'83'0,"0"0"-7"16,0 0-5-16,0 0-6 0,0 0-2 0,0 0-1 0,0 0-2 15,0 0-5-15,0 0-1 0,0 0-2 0,0 0-3 0,0 0-1 0,0 0-2 16,0 0 1-16,0 0-1 0,0 0 0 0,0 0 1 0,0 0 0 0,0 0-2 16,0 0-2-16,0 0-2 0,0 0-2 0,0 0-3 0,0 0-4 15,0-1-3-15,0-3-3 0,0 3-2 0,0 0-4 0,0-1-1 0,0-1-2 16,0 2-3-16,0-1-1 0,0-1-3 0,2 2-1 0,-1-1-1 16,-1 0 0-16,2 0 0 0,-1-1 1 0,-1 0-2 0,2 0 0 0,-2 0-1 15,2-1-1-15,-1 2 0 0,1-1-2 0,1 0 2 0,-1 0-1 16,-1 0 2-16,1 0 1 0,1 1-2 0,0-1 2 0,0-1-1 0,-1 1-1 15,1-2 1-15,0 0-2 0,0 3 2 0,-1-3 0 0,1 2-1 16,0-1 1-16,1 0-2 0,-1 0 1 0,0 0-2 0,3 1 1 0,-3-4-2 16,2 3 0-16,0 0 0 0,-2-1 1 0,2 1-1 0,2-2 2 15,-2 0 0-15,0 0-2 0,1 1 0 0,1-1 2 0,0-1 0 0,-2 1 0 16,3-2 0-16,-1 0 1 0,-1 1-1 0,3 0 2 0,-1-1-1 16,-1 1 2-16,-1-1 0 0,3 1 0 0,-2-2 2 0,-1 1 1 15,2-1 2-15,1 2-1 0,-2-1 2 0,-1 1-1 0,2-1 0 0,0 1 2 16,0-1-2-16,-2-1 1 0,2 1-2 0,0 3 0 0,-2-3-1 15,-1 2-1-15,3-1-1 0,-3 1 0 0,2 1-1 0,0-1 0 16,-1 0-1-16,-1 0 1 0,1 2 1 0,2-1 1 0,-2-1 2 16,1 0 3-16,-1 2 1 0,-1-2 2 0,3-1 0 0,-2 2 0 0,2-1 1 15,-2 0 0-15,2 0 1 0,0 0 3 0,0-2-2 0,2 2-1 0,-1-3 0 16,-1 2 0-16,0-1-2 0,3 0-2 0,-2 1-2 16,-1 0 2-16,2-1-1 0,-1 1 1 0,1-3-1 0,-2 3-3 0,2-2-1 15,-1 2-2-15,0-1-1 0,0 1-1 0,-1-1 0 0,0 1-2 0,0-1 0 16,2 1-1-16,-2-1-2 0,1 2-2 0,-1-1 0 0,0 1 0 15,0 0 1-15,0 0 0 0,-2 0 1 0,3 0 2 0,-2 0 2 0,1 1 1 16,-2-1 0-16,2 0 3 0,0 0 1 0,0 0 3 0,-2 0 0 16,2-2 3-16,0 3 1 0,-2-3-1 0,1 2 1 0,2-1 1 0,-1-1 0 15,-2 1 0-15,1-1-2 0,2 0 0 0,-1 1-1 0,2-2-2 16,-2 2 1-16,1-1-3 0,-1 1-1 0,0-1-1 0,1 0 0 16,-1 1-1-16,0-2-1 0,0 2-3 0,1-2 1 0,1 1-2 0,-2 1 2 15,0-3-1-15,1 3 1 0,-1 0-1 0,0-1 1 0,1 1 0 16,-1-1 3-16,-1 1 0 0,1-1 2 0,-2-1 1 0,5 2 4 0,-3-1 2 15,0 1 2-15,1-1 0 0,-1 1 1 0,0-2 2 0,0 1 0 16,1-1 2-16,-1 0 0 0,2 0 0 0,1 0 0 0,-3 0 1 0,2 1-2 16,0-2 0-16,-2 1-3 0,2 0-1 0,0-2 0 15,0 3-1-15,0-3 0 0,0 2 0 0,0-1-1 0,-2 1-1 0,2 0-1 16,-1-2-1-16,1 2 0 0,0-1-1 0,0 1 0 0,-2 0-1 0,0 0 0 16,2 0 1-16,-1 0 0 0,-1 1 2 0,0 1-1 0,1-1 0 15,-1 1-1-15,0-1 1 0,0-1-1 0,1 1 1 0,-2 1 1 16,1 0-1-16,2-1 2 0,-1-1-1 0,-1 0 0 0,0 2 2 0,1-3-1 15,-1 2 0-15,0-2-1 0,2 0 0 0,0 1 0 0,-2-1-1 16,2-1 1-16,1 1 0 0,-3-1-2 0,2 1-1 0,0-2 1 16,0 0-2-16,0 1-2 0,0-1 0 0,0 2-2 0,0-1-2 0,0 0 1 15,0 1 0-15,-2 0-2 0,3 1 1 0,-2-2 0 0,1 2 1 0,-2 0-2 16,3 0 1-16,-2 0 1 0,1 0-1 0,-1 0 1 0,1 0 1 16,-2 0-1-16,4 0 1 0,-2-2 0 0,1 3 1 0,0-2 0 15,0 0-2-15,-1 1 0 0,1 0 0 0,-2-2-1 0,2 3 1 0,0-3-2 16,-1 2 0-16,1-1-2 0,1 1 0 0,-2 0 0 0,1-2 1 15,2 2-1-15,-2-1-2 0,1 1 0 0,0 0 0 0,-1-2-1 0,1 2 0 16,-1-1 0-16,1 1-1 0,0-2 1 0,-1 2 0 0,0 0 0 16,0-1-1-16,-1 1 0 0,2 0-1 0,-4 0 1 0,2 1 0 15,-1-1-2-15,2 0 1 0,-3 1 0 0,0 1-1 0,0 0 1 0,0-1 1 16,0 2-2-16,0-2 2 0,1 3 1 0,-2-3 0 0,-1 2 1 16,2-1 1-16,-1 1 0 0,2-2 0 0,-3 2 1 0,2-1 2 0,0 1 1 15,-2-2 2-15,2 0 0 0,0 1 1 0,0 0 1 0,-2-1 0 16,2-1 1-16,-1 1-1 0,0 1 1 0,3-2 0 0,-4 2 0 0,2-2 2 15,1 1-2-15,-1-1 0 0,0 2-1 0,0-1-1 0,0 1 0 16,0-1-1-16,0 1 0 0,-2-2 0 0,3 1 0 0,-2 0-2 0,1 1 1 16,-2 0 0-16,2-1-1 0,0-1 1 0,0 1-1 0,-2 1 1 15,2 1 0-15,0-1-1 0,-2-1 1 0,1 0 0 0,2 1-1 16,-3-2 0-16,1 2 0 0,1-1 1 0,-2 0 0 0,3 1-2 0,-2 0 1 16,1-2-2-16,-2 0-1 0,3 0 0 0,0 1 0 0,0-1-1 15,0 0-1-15,-1-1 0 0,0 1 0 0,-1 0 0 0,2 0-1 0,1 0-1 16,-2 0 1-16,1 0 0 0,0 0 1 0,1-1 0 0,0 3 1 15,0-2 2-15,-2 0-1 0,1 2 1 0,1-2 1 0,-2 0 0 0,0 0 1 16,0 0-1-16,1 1 1 0,1 1 0 0,-2-1 1 0,1 1 1 16,-1-1-2-16,0 1 2 0,0-1 0 0,1-1-2 0,0 2 2 15,-1-1-1-15,0-1 0 0,1 2 1 0,0-2 0 0,-2 0 0 0,4 0 1 16,-2-2-1-16,1 2 1 0,2-1-1 0,-2-1 0 0,1-1 0 16,3 0-2-16,-1 2 1 0,1-4-1 0,-1 2 0 0,2-1-2 15,-2 1-2-15,2 0 1 0,0 0-1 0,-2 1-1 0,1-1 1 0,1 0 0 16,-2 2 0-16,0-1-1 0,1 2 1 0,-3-1-1 0,2 1 0 0,-2-2-1 15,2 2 2-15,-1 0 0 0,-2 0 0 0,1 1 2 0,3 0 0 16,-3-2 0-16,-1 2 0 0,2 0-2 0,1-1 1 0,-2-1 1 0,0 2 2 16,2-2 1-16,-1 1 0 0,-2 0 3 0,1-2 0 15,3 2 1-15,-1-3-1 0,1 2 2 0,-1-1-2 0,3-1 0 0,-2-2 0 16,3 1-2-16,-2 0 2 0,2-2 0 0,-1 1-2 0,1-1 0 0,-1 2 0 16,3-2-2-16,-3 0 1 0,1 1 0 0,0-1-2 0,-1 2-1 15,3-2 1-15,-3-1 0 0,1 3 1 0,-2 0-1 0,2-1 0 0,-1 1-2 16,0-1-1-16,-2 1 0 0,3 1 1 0,-2 0-2 0,0 0-1 15,0-2 0-15,0 2 0 0,-2 0 1 0,4 2-1 0,-4-2-1 16,3-1-2-16,0 2 2 0,-1-3 0 0,0 2 1 0,2 0 2 0,-1 0 1 16,1-2 0-16,-1 0 2 0,2 0-1 0,-1-1 2 0,0 2 1 15,2-2 1-15,-1-2 1 0,1 1 1 0,0-1 1 0,0 2 0 16,1-1 0-16,-2-1 0 0,-1 0-2 0,3 1 0 0,-4 1-2 0,3-1-1 16,-3 1 1-16,0 0 0 0,0 3-2 0,-1-2 0 0,-2 1-1 15,3 1 0-15,-3 0 0 0,1 0-2 0,-1 1 0 0,-1-1 0 0,1 2-1 16,-2-1 1-16,3 0-1 0,-1 0 1 0,-2 0-1 0,5 1-1 15,-3-2 0-15,0-1 0 0,0 2 0 0,4 0-2 0,-4-1 1 0,3 0 0 16,-2 2 0-16,2-2-1 0,0 0 0 0,1-2 0 0,-1 2-2 16,1 0 0-16,0-1-1 0,0 1-1 0,0 0 0 0,-1-2 1 15,0 2-1-15,1 0 1 0,-2 1 0 0,2 0-1 0,-3-1 0 0,0 0-1 16,2 1 0-16,-2-1 0 0,1 0-1 0,0 0 2 0,0 0 0 16,0-1 0-16,1 1 1 0,0-2 1 0,-2 1 0 0,4-1 1 15,-4 1-1-15,3-1 2 0,-1 1 0 0,0-1 0 0,1 1 2 0,-3-1 0 16,1 1 2-16,2-1-1 0,0 0-1 0,-1 1-1 0,1 0 1 0,0-1 0 15,0 1 1-15,0-1 1 0,-1 1 0 0,2-1 1 0,-1 1 1 16,-3-1 1-16,3 1 1 0,-2 1 1 0,2-2 1 0,0 2 1 16,-4 0 1-16,2-1 1 0,0 1 1 0,0 0 0 0,0 0-1 0,0 0 1 15,0 1-2-15,-2-1 0 0,1-2 0 0,-1 4 0 0,2-2-2 16,-2 0 1-16,1 0 0 0,-1 0 0 0,2-1-1 0,-1 1 0 0,-2 0-1 16,4-2 0-16,-2 2 0 0,2-1-1 0,0-3 1 0,1 2-2 15,-1 0 1-15,2-1-2 0,0 0-1 0,0-1 1 0,-1 1-2 0,2 0 1 16,0 0-1-16,2-2 0 0,-2 1-2 0,1 0 1 15,2 0 0-15,-1 0 0 0,1-1 0 0,-2 1 1 0,1-1 0 0,1 1 2 16,2-2-1-16,-2 0-1 0,-1 0 0 0,2 0-1 0,1-2-1 0,0 1-1 16,-2-1-2-16,2 1 1 0,-1-2-3 0,1 1 1 0,-1-1-1 15,-2 2-1-15,3-2 1 0,-3 1-1 0,1-1 0 0,0 3 2 0,2-2-1 16,-4 1 1-16,4-1 2 0,-2 2 3 0,-1 0 2 0,1 1 4 16,2-1 2-16,-3 1 1 0,2-1 1 0,-1 0 1 0,0 2 0 15,2-1 3-15,-2-1-1 0,2-1 2 0,-1 1 2 0,1 0 0 0,0 0 0 16,0 0 0-16,1 0-2 0,0 0 1 0,-1-2-1 0,0 1-2 15,-1-1 0-15,1 2-2 0,0 0 0 0,-2-1 0 0,2 1-1 0,-1 0-2 16,-1 0 0-16,-1 0-1 0,1 0 0 0,0-1-2 0,-3 3 1 16,3-2-2-16,-3 0-1 0,2 2-1 0,-1-1-1 0,-1 1 0 15,-1-2-2-15,2 0 0 0,-2 1-1 0,2-1-2 0,-1 2 1 0,0-2-3 16,0 1 1-16,0-1-3 0,0 2-1 0,0-2 0 0,0 1 0 16,0-1 0-16,0 0-1 0,-3 2 0 0,4-2-2 0,-4 3 1 15,2-2 0-15,-4 0-2 0,3 3 2 0,-1 0 0 0,-2-1 0 0,1 0-1 16,0 2 2-16,-2-1 0 0,-1 1 1 0,1 1 1 0,1 0 2 0,-4-2 1 15,1 4 2-15,3-2 0 0,-4 1 1 0,-1 1 2 0,2-1 1 16,0 1 2-16,-1-1-1 0,2 1 1 0,-2-2 3 0,1 1 1 0,2 2 2 16,-2-1 0-16,1-1 0 0,1-1 1 0,0 0 1 0,3 0 0 15,-2-1 2-15,3 1 0 0,0-2 1 0,1 1 0 0,-1-1 1 0,3-1-1 16,-2 2 1-16,0-1-1 0,2 0-1 0,-1 1 1 0,0 0-1 16,0 1 1-16,2-2-2 0,-4 2 0 0,2 0 1 0,-1 0-1 15,0 2 0-15,0-3 1 0,-2 3-1 0,1 0 1 0,-1-1-1 0,1 1-1 16,-1-1 0-16,1 1 1 0,-1-1-2 0,2 1-1 0,-2-1 0 15,1 1-1-15,0-1-2 0,-1-1 1 0,4 2 0 0,-3-3-1 0,1 2-2 16,2-1-1-16,0-2 1 0,0-1-2 0,1 2 0 0,1-2-1 16,-1 0-1-16,2-2 0 0,-2-1-1 0,1 3-1 0,0-3-1 15,1 2-2-15,-1-2 0 0,1 0-1 0,-1 1-1 0,-1 1-1 0,1-1 0 16,0 0-1-16,-1 1 2 0,1 1-1 0,-2 0-1 0,-2 0 1 16,2-1 0-16,-1 2 1 0,1-1 0 0,-2 2 3 0,0-1 1 0,-1 1 4 15,0 1 3-15,-1 0 4 0,0 0 3 0,-2 0 3 0,2 1 2 16,-2-1 2-16,-1 2 2 0,1-1 1 0,-1 1 2 0,1-1 0 15,1 1 1-15,-2-1 1 0,0-1-2 0,4 2-1 0,-4-1-2 0,3 1-2 0,-2-3-1 16,4 2-3-16,-4 0 1 0,3-1-1 0,-2 0-1 0,0 0 1 16,1 2 0-16,1-2 1 0,-2 1-1 0,2-1 1 0,-1 1 0 15,1 1 0-15,-1 0 1 0,2-1 0 0,-1 1 0 0,0-3-1 0,-1 3 2 16,3-2 0-16,-2 2 1 0,1-2 0 0,3 1 1 0,-3-1 2 16,0 0 1-16,2 0 1 0,1 0 0 0,1 0 2 0,0 0 0 15,0-1-1-15,2-1 1 0,0-1 0 0,1 0-1 0,0 2-2 0,1-2-2 16,-1-2-2-16,-1 2-3 0,1 0-3 0,-1-1-2 0,1 1-1 15,-3 0-2-15,2-2-1 0,1 2-1 0,-3 0 0 0,2 0 1 0,2 0-2 16,-3-1-2-16,2-1-1 0,0 0 1 0,-2 1-1 0,2 0 0 0,-1-1 2 16,1 1 1-16,-3 1-1 0,2-2 1 0,0 2 1 0,-1 0-2 15,-1 2 1-15,-1-2-3 0,3 1 1 0,-2-1 1 0,0 2 2 16,0 1 2-16,2-2-1 0,-2 1 1 0,0-2-1 0,0 1-1 16,2-1 0-16,0 2-2 0,-2-1 1 0,2-1-2 0,-1 0 0 0,2 2-1 15,-2-2 0-15,2 1-2 0,2-2 0 0,-2 0 0 0,2 2 0 0,0-1 2 16,0 0 1-16,0-2 2 0,1-1 1 0,1 3 2 0,1-3 2 15,0 2 1-15,-2-2 0 0,2 0 2 0,0 1 0 0,0 1-1 16,0-1 2-16,0 1 0 0,0-1-1 0,2 0 0 0,-2 1-3 0,2 0-3 16,1-2 0-16,0 1 0 0,2 1 0 0,3-2 2 0,-2 0 0 15,2 0 2-15,0 0 3 0,3-2-1 0,0 1 2 0,1 1 0 16,2-3 1-16,-2 1 1 0,3-1-1 0,1 0 1 0,0 0 0 16,2-1-3-16,0 1-1 0,-1-3-2 0,1 1-2 0,-1-1-3 0,0 2-1 15,0-4-3-15,-2 2-4 0,1 0-1 0,-2 0-2 0,-1 0-2 0,0 0-1 16,-1 0-1-16,-2 0 0 0,1 0 0 0,-2 1 1 0,1 0 0 15,-2 0 2-15,0 1 3 0,-2-1 0 0,2 2 2 0,-1 0 1 0,-1-1 2 16,-1 2 1-16,0 1 2 0,-1-1 0 0,-1 1 3 0,-1 1 0 16,-2 1 1-16,0 1-2 0,-1-1 1 0,-4 2-1 0,2-1 1 15,0 2 0-15,-3-1 0 0,-1 1 1 0,-2 1 1 0,1 1 0 0,-2 0 1 16,-2 0 0-16,3 0 2 0,-3 2-1 0,-2-2 0 0,2 1 0 16,-2 1-1-16,-1 1-1 0,-2 0 0 0,3-2-1 0,-4 4-1 0,1-3 0 15,-2 2 0-15,0 0-2 0,2 2 1 0,-4-1-2 0,-1 2 0 0,0-1-2 16,1 0 0-16,0 2 0 0,-3-1 0 0,0-1-1 0,0 3 0 0,1-1 0 15,-1 1 1-15,1-2 0 0,-3 1 0 0,2 1-1 0,1-2 0 16,-2 2 1-16,1-1 0 0,0 1 1 0,-1-2-2 0,4 1 0 0,-4 0 0 16,2 0 0-16,-1 0 0 0,2-1 0 0,-4 0-1 0,4 1 0 15,1 0 0-15,0-2 1 0,-3 0 1 0,2 0-2 0,0 0 0 0,4 1-2 16,-3-1 1-16,0 0 1 0,0 0 1 0,-1 0 2 0,0 2-1 16,0-2 0-16,0 1 0 0,-2 1 1 0,-1 1-1 0,0-2 0 0,-2 2 0 15,2 0 0-15,-2 0-2 0,2 2-3 0,-4-2-1 0,2 1-6 16,-3 1-6-16,2 1-7 0,-2 0-7 0,0 0-12 0,0 0-12 0,0 0-13 15,0 0-16-15,0 0-17 0,0 0-21 0,0 0-19 0,0 0-22 0,0 0-23 16,-2 0-24-16,-1 1-26 0,2 1-26 0,-4 1-39 0,2 1-42 16,1 1-72-16,-2 1-84 0,-1 0-73 0,0 1-67 0,0 2-24 0,0 2-3 15,-1 0 8-15</inkml:trace>
  <inkml:trace contextRef="#ctx0" brushRef="#br0" timeOffset="57159.28">16574 5265 94 0,'0'0'311'0,"0"0"-58"16,0 0-54-16,0 0-25 0,0 0-11 0,0 0-3 0,0 0 2 16,0 0 0-16,0 0-2 0,0 0-5 0,0 0-6 0,0 0-8 0,0 0-5 15,0 0-4-15,0 0-6 0,0 0-6 0,0 0-7 0,0 0-7 16,0 0-7-16,0 0-7 0,0 0-5 0,0 0-6 0,0 0-6 0,0 0-5 16,0 0-5-16,0 0-5 0,0 0-8 0,0 0-4 0,0 0-7 15,0 1-4-15,-1 1-5 0,-1-1-4 0,2 1-3 0,-2 1-3 16,2 0-3-16,-3 1-3 0,2 1-3 0,-1 1-4 0,-1 0-2 0,0 1-1 15,-2 2-1-15,2 2-1 0,-2-1 1 0,2 2-1 0,-2 0 1 16,2 2-1-16,-2 1 1 0,2-2-2 0,-3 4 0 0,3-2 2 0,-2 1 0 16,2-1 2-16,0 3 1 0,-1 0 3 0,1 0 5 0,0 0 3 15,-1 0 3-15,0 2 2 0,1-1 4 0,2 1 2 0,-1-1-1 16,0 1 2-16,-1-2 1 0,2 1 2 0,-1 1 1 0,0-1-1 0,-1 2 2 16,1-3 0-16,-1 3-2 0,2 0-1 0,-2-1-3 0,1-1-1 15,-1 1-2-15,2-1-1 0,-1 1 0 0,0-1-2 0,-1 1-3 0,2-2-2 16,-1 0-2-16,0 1-2 0,-1-2-2 0,1 1-1 0,1-2-5 15,-1-1 1-15,1 0-2 0,-2 0-2 0,3-1 1 0,-2-3-2 0,2 2 0 16,-1-3-1-16,-1-1-1 0,2 2 0 0,-1-2 0 0,-1-2-1 16,2-1 1-16,0 2-1 0,-2-4 1 0,2 2 1 0,0-1-2 0,0-1 1 15,0-1 0-15,0 2-1 0,0-1 1 0,0-1-1 0,0 0 1 16,0-1 0-16,0-1 1 0,0 0 2 0,0 1-1 0,0-2 1 16,0 0-1-16,0 0 1 0,0 0 1 0,0 0-2 0,0 0 0 0,0 0 0 15,0 0 0-15,0 0 1 0,0 0-1 0,0 0 0 0,4 0 1 16,-3 0-1-16,2 0 2 0,-1 0-1 0,2 0 1 0,1-2 0 15,0 2 2-15,0-1 1 0,1 1 1 0,2-1 0 0,1-1 1 0,-1-1 0 16,0 2 1-16,3-1 1 0,0-1-2 0,2 0 0 0,3 0 1 16,-2 0-1-16,5-1 2 0,-2 1-1 0,4-2 0 0,0 0 0 0,2 1 2 15,0 0-1-15,3-2 2 0,1 0-1 0,2 0 2 0,1-2-2 16,0 1 1-16,1-1-1 0,3-1 0 0,-1 2-1 0,0-1-1 16,0 1-2-16,3-2-1 0,-3 0-1 0,1 0-3 0,-1 1 0 0,0-1-3 15,0 0-2-15,-1 0-2 0,0 0-1 0,-1 2-2 0,-1-1 1 16,0 1-2-16,-1 1-1 0,-2-2 0 0,1 2-1 0,-1 0-1 0,-5 1 1 15,2 1 1-15,0 0 1 0,-1 1 2 0,-3 0-1 0,2 1 3 16,-4-1-1-16,-2 1 3 0,3 1 2 0,-4 1 1 0,0-1 0 16,-2 1 1-16,1-2 2 0,-3 1 0 0,-1 1 0 0,-1 0-2 0,-1 0 1 15,-2 0-3-15,1-2-1 0,-2 2-1 0,1 0-4 0,-2 0-2 0,-2 0-4 16,1 0-5-16,-1-1-5 0,-1 1-6 0,-1 0-7 0,0 0-6 16,0 0-9-16,0 0-8 0,0 0-8 0,0-3-11 0,0 1-6 15,0-1-8-15,-1 0-5 0,-1 2-6 0,2-4-2 0,-3 1-3 0,1-1-2 16,1 1-1-16,-1-2-1 0,1-2-3 0,-4 2 2 0,2-1 2 15,2-1 4-15,-3 1 6 0,1-2 5 0,1 0 6 0,-2 0 5 0,0 1 6 16,0-2 5-16,-2 1 7 0,1-2 5 0,0 4 7 0,-1-2 8 16,-1 0 8-16,0 0 9 0,0 0 9 0,-1 1 10 0,2 0 8 15,-3 1 8-15,2 1 6 0,-1-2 6 0,0 3 5 0,-1-1 6 0,-1-1 7 16,2 3 7-16,0 0 5 0,-1-2 5 0,1 1 4 0,0 2 4 16,-1-1 2-16,1-1 1 0,1 2 1 0,-1 0-1 0,2 2 0 0,-3-1-1 15,2 1-1-15,3-1-2 0,-3 1-4 0,1 1 0 0,1 0-4 0,2 0-3 16,-2 0-1-16,2 0-4 0,-2 0-5 0,4 0-1 0,-1 0-1 15,1 0-4-15,1 0-1 0,0 0-1 0,0 0-3 0,0 0-2 16,0 0-2-16,0 0-3 0,0 0-2 0,0 0-2 0,0 0-1 0,0 0-1 16,1 1 0-16,1 1-2 0,-1-1 1 0,4 1 1 0,-2 0 1 15,-1 2-1-15,3 0 1 0,-2 1 1 0,5-1 0 0,-4 2 1 16,4 1 2-16,1-2 0 0,0 1 0 0,0 0 1 0,1 0-2 0,2 2 0 16,0-2 1-16,0 1-2 0,1-1 0 0,1 2 0 0,0-3-1 15,-1 5 0-15,1-3-1 0,0-1 0 0,-1 2 0 0,1-1-1 0,-1 1 2 16,-1-1 0-16,1-1-1 0,0 2 0 0,-2-1-1 0,-1-1-1 15,0 2-2-15,2-3-1 0,-4 2 1 0,-2 0-1 0,3-1 1 0,-2 0-1 16,-3-1 0-16,1 1 2 0,0 0-1 0,1 1 3 0,-3-1 1 16,-1 2 2-16,-1-2 2 0,-1 1 3 0,0 1 1 0,-1 0 2 15,-2 2 2-15,-1 0 3 0,-3 2-1 0,0-1 2 0,1 2-2 0,-2 1 0 16,-3-1-3-16,2 0-1 0,-3 3-3 0,0-1-3 0,-1 0-4 0,-1 1-3 16,1-1-3-16,-1 0-2 0,1 2-2 0,1-2-6 15,-4 0-7-15,3 0-11 0,-1-1-11 0,3 2-16 0,-3-4-17 0,3 1-18 0,-1-1-18 16,2 2-21-16,0-2-25 0,2-2-30 0,-3 1-34 0,5-2-45 15,-1 0-49-15,3-2-67 0,0-1-74 0,0 0-77 0,2-1-79 16,-1-1-34-16,3-4-5 0,0 0 3 0</inkml:trace>
  <inkml:trace contextRef="#ctx0" brushRef="#br0" timeOffset="62129.64">18394 5673 47 0,'-1'-5'508'16,"-3"1"11"-16,3-1-79 0,-1 2-125 0,1 0-74 0,-3 0-50 0,3 2-22 16,-1-2-10-16,2 3-6 0,-2-2-5 0,1 1-10 0,-1 1-11 15,2 0-9-15,-1 0-9 0,1 0-8 0,-3 0-11 0,1 0-11 16,1 0-9-16,-1 0-11 0,1 1-13 0,-1 1-9 0,0-2-10 0,1 1-8 15,-1 1-7-15,1 1-4 0,1-2-3 0,-2 4-4 0,0-2-2 16,2 3-1-16,-1 0-2 0,-1 1 1 0,2 1-2 0,-2-1 2 0,2 4 2 16,0-1 2-16,0 2 2 0,0-1 2 0,0 1-1 0,2 0 2 15,0-2-2-15,-1 2 1 0,3 0-1 0,-3 0 0 0,2-1-1 0,2-2 1 16,-2 0-2-16,3 0 0 0,-1-2-1 0,2 0 0 0,-3 1-1 16,1-2 1-16,0 0-1 0,2-1 0 0,-2-2 2 0,2 0-1 15,-1 0 0-15,1-2 0 0,0 0 0 0,1 1 0 0,-1-2 1 0,-1 0 0 16,5-2 0-16,-3 1-1 0,0-2-1 0,1 0 0 0,-1-1 0 15,0 1-1-15,0-2-1 0,1 1-2 0,-2-2 0 0,-1-1-1 0,1 2 1 16,2-3-2-16,-5 2 0 0,1-1 1 0,-1 1-1 0,0-2 2 16,0 1-2-16,-3-1 0 0,2-1 1 0,-1 0-1 0,-2 0 2 15,3-2-2-15,-2 3 2 0,-1-3-2 0,0 1 0 0,0-1 1 16,0 1-1-16,0-1 0 0,-1 1 1 0,-2 1-1 0,3-2 2 0,-2 4 1 16,2-2 2-16,-1 1 1 0,-1 2 3 0,2 0-1 0,-1 1 2 0,1 1 1 15,-2 0 0-15,0-1 2 0,2 2 0 0,-1 1 0 0,-1 1 2 16,2-2 0-16,-1 3-1 0,1 0-2 0,0 0 0 0,0 0-3 0,0 0-2 15,0 0-2-15,0 0-3 0,0 0-3 0,-2 0-2 0,0 0-2 16,2 2-2-16,-1-1 0 0,-1 2-1 0,2 0 1 0,0 0 1 16,0 2 0-16,0 0 2 0,0 2 2 0,2 2 2 0,-1-2 1 0,-1 4 3 15,4-1 3-15,-3 1 3 0,1 1 2 0,-1 0 2 0,3 1 0 16,-3 2 1-16,2-1-1 0,2 2-2 0,-2-1 1 0,0 1 0 0,2 1-1 16,-2 0-1-16,2 2 1 0,-2-1-1 0,2 2 1 0,-1-2 0 15,1 1-2-15,0 2 1 0,0-2-1 0,0 1 0 0,-1 1-1 16,1 0 0-16,0-1 1 0,-1-1-1 0,0 2 0 0,0-1 0 0,0-2-2 15,1 1 0-15,-4-1 0 0,2-1-1 0,2-1 1 0,-2-1 0 16,0 2-1-16,-1-2 0 0,-1-3 1 0,-1 1-1 0,2-2 0 16,-1 1 0-16,-1-2 0 0,0 1 2 0,0-2 0 0,-1 0 0 0,-1 0 1 15,2-2 2-15,-1 1-1 0,-3-2 2 0,1 1 0 0,2-1 2 16,-4 0 1-16,2-1 1 0,-2-1 1 0,2 1 2 0,-2-2 2 0,2 1 1 16,-2-1 1-16,-1-1 0 0,-2 1-1 0,3-2 1 0,-1 1 0 15,0-2-1-15,-4 0 0 0,2 0-1 0,0 0 0 0,0-2-1 16,-1 1-1-16,0-2-1 0,0 0-1 0,-3-2-2 0,4 2 0 0,-2-1-2 15,1-2 2-15,0 0-1 0,-1-2 0 0,-1 2 0 0,3-1-1 16,0-1 0-16,0-1-3 0,-3 2-1 0,5-3 0 0,0 2-4 0,-1 0-2 16,2-1-1-16,-1 2-3 0,3-1-3 0,-2-1-5 0,2 1-6 15,2 0-5-15,-3 0-4 0,4-1-7 0,0 0-6 0,0 0-7 0,0 0-5 16,2 2-4-16,0-4-7 0,1 2-7 0,2 0-9 0,-2-1-8 16,0 1-8-16,5-2-9 0,-4-1-11 0,1 2-15 0,0-1-18 0,3-1-24 15,1 2-23-15,-2-3-36 0,1 2-39 0,0-1-42 0,2 1-42 16,0-1-51-16,0 0-59 0,0 2-25 0</inkml:trace>
  <inkml:trace contextRef="#ctx0" brushRef="#br0" timeOffset="62365.7">18846 5793 241 0,'3'1'230'0,"-1"1"-40"0,0-2-20 15,-1 1-10-15,2 1-8 0,-1-2-6 0,0 1-4 0,4 1-4 0,-5-2-4 16,2 1-5-16,2-1-4 0,-2 0-5 0,2 0-6 0,0 0-9 16,3-1-5-16,-2 1-3 0,2-3-6 0,-1 1-6 0,2 1-4 0,-3-2-4 15,2 0-6-15,0-1-8 0,3 2-9 0,-3-1-9 0,0 0-11 16,-2-2-9-16,3 2-15 0,0-1-15 0,-3 1-20 0,0 0-22 0,0 0-24 16,-1 1-23-16,2-1-36 0,-4 0-43 0,2 0-51 0,-4 0-55 15,2 0-79-15,-1 0-90 0,0 0-47 0,-2 0-26 0</inkml:trace>
  <inkml:trace contextRef="#ctx0" brushRef="#br0" timeOffset="62557.58">18755 5698 312 0,'0'0'255'0,"1"0"-60"0,2 0-38 0,1-1-25 16,-3-1-11-16,4 2-11 0,-1-3-8 0,3 2-8 0,-2-1-9 0,1 1-7 15,0-2-8-15,0 1-11 0,1 1-11 0,-1-1-12 0,2-1-14 16,1 2-15-16,-2-1-18 0,-1-1-21 0,2 2-22 0,-1 1-27 16,2-2-28-16,-3 1-38 0,2 1-42 0,0-2-52 0,1 1-58 0,-1 1-58 15</inkml:trace>
  <inkml:trace contextRef="#ctx0" brushRef="#br0" timeOffset="63342.02">19305 5533 232 0,'-2'3'390'0,"0"0"-85"0,2 1-120 15,-1 1-61-15,-1 0-34 0,2 1-14 0,-1 0-1 0,1 3-1 16,-2-2 4-16,-1 1 4 0,3 2 4 0,0-1 3 0,0 1 0 15,0 1-3-15,0 0-8 0,0 1-5 0,3-2-5 0,-1 2-8 0,-2-1-8 16,1-1-4-16,-1 1-8 0,3-1-5 0,-1 1-6 0,0-2-3 16,-1 1-4-16,2-1-3 0,-1-1-4 0,1-1-1 0,-1-1-4 0,0 2-1 15,-2-2 0-15,1-2 0 0,-1 1 0 0,2-1 1 0,-1-1 1 16,-1 0 3-16,0 0 2 0,0-1 3 0,0 1 4 0,0-2 8 16,0-1 7-16,0 0 9 0,0 0 10 0,0 0 9 0,0 0 9 0,0 0 6 15,0 0 4-15,0 0-1 0,0-3 0 0,0 0 1 0,0 0-2 0,0-3-3 16,0 2-6-16,-1-2-5 0,-1-3-8 0,2 1-10 0,-1-1-7 15,-1 0-10-15,0-2-9 0,-1 0-5 0,1 0-3 0,-1-3-1 16,2 3-1-16,-1-1 0 0,0-2 0 0,1 1 1 0,-1 1 2 16,2-1 2-16,-1 2 0 0,1-1-1 0,0 1 0 0,0 2-1 0,0 0 0 15,0 0-3-15,0 2-2 0,1-2-3 0,-1 3-1 0,3 0-2 16,-1 0-2-16,1 1-4 0,0 1-4 0,2-1-1 0,-1 2-3 0,0 0-1 16,2 0-1-16,-1 2 0 0,2-2 1 0,-3 1 2 0,4 1-1 15,1 1 1-15,0 0 2 0,-1 1 0 0,-2 1 1 0,3 1 1 0,1 0 2 16,-1 0 1-16,1 1 0 0,-1 1 1 0,-1 1 2 0,0-2-1 15,1 4 2-15,-1-1-2 0,1-1 0 0,0 2 1 0,-1-1-1 16,-2 1-1-16,1-1 1 0,-1-1-1 0,1 2-1 0,-2-2-2 0,0 1 0 16,0-1-3-16,-2 0 0 0,0-2-3 0,2 1-1 0,-4 0-2 15,2-2 0-15,-3 1-1 0,2-1-1 0,-2 0 1 0,0-1 1 0,0-1 1 16,0 1 2-16,0-2 4 0,0 0 3 0,0 0 3 0,0 0 5 16,0 0 5-16,0 0 3 0,0 0 7 0,0 0 4 0,0 0 2 15,0 0 2-15,2-3-2 0,-2 1-1 0,0-1-2 0,0 0-4 0,0-1-1 16,0-1-5-16,0-1-2 0,0 0-3 0,0-3-4 0,0 0-5 15,0 2-4-15,1-4-5 0,-1 2-2 0,2 0 0 0,0-1 1 0,-2 1 2 16,1-2 1-16,2 2 3 0,-1 0 1 0,0 0 2 0,-1 2-1 16,2-1 1-16,1 2 0 0,2 0 0 0,-5 0 0 0,2 2 0 0,1-1-1 15,-1 1-1-15,0-1-1 0,0 2-1 0,0 0-2 0,3 0 0 0,-2 2-1 16,0-2-1-16,0 3-1 0,2-2 0 0,-1 2 1 0,0 0-1 16,1 0 0-16,0 2 1 0,0-1 0 0,-1 1-1 0,2 1 2 15,0 0-2-15,0 1 0 0,-1-1 2 0,1 2 1 0,-3-1 0 0,4 0 1 16,-3 3 0-16,1-1 2 0,-1 1 0 0,0-1 1 0,1 2 0 15,-3-2-1-15,0 1 2 0,2 1-2 0,-2-1-1 0,2 2-4 16,-2-1-4-16,0-1-7 0,2 0-7 0,-2 0-8 0,0 2-7 0,-1-3-10 16,-1 0-10-16,3 1-12 0,-4-1-12 0,1 2-12 0,-1-2-17 15,2 1-17-15,-1-1-21 0,-1 0-23 0,2 0-24 0,0-1-27 0,-2-1-30 16,1-1-28-16,-1 2-29 0,3-2-24 0,-1-2-22 0,2 1-41 16,0-2-51-16</inkml:trace>
  <inkml:trace contextRef="#ctx0" brushRef="#br0" timeOffset="63597.24">19886 5418 7 0,'-3'-3'382'0,"2"-1"-60"0,-4 2-74 0,4 0-44 0,-1-1-32 16,2 3-17-16,-1-1-10 0,1-1-12 0,0 2-14 0,0 0-13 16,0 0-16-16,0 0-10 0,0 0-8 0,0 0-5 0,0 2-2 0,1-1-7 15,2 2-6-15,-1 0-7 0,2 2-7 0,-1-2-5 0,2 3-4 16,-2-2-1-16,2 2-1 0,0 0 0 0,0 0 1 0,1 2-1 0,0-2-2 15,-1 1-1-15,3-1-3 0,0 2-2 0,-2-3-1 0,1 3-1 16,1 0 0-16,-2-2-1 0,3 0-3 0,-2 1-2 0,1-1-1 0,-2-1-4 16,2 1-4-16,-2-1-6 0,0 0-6 0,1 1-11 0,-1-1-11 15,0-3-14-15,1 3-16 0,-3 0-19 0,1-2-22 0,0 0-25 0,3-2-27 16,-4 2-35-16,0-1-41 0,-1-1-31 0,0 1-29 0,-1-2-57 16,-2 0-69-16,0 0-39 0</inkml:trace>
  <inkml:trace contextRef="#ctx0" brushRef="#br0" timeOffset="63850.3">20032 5341 354 0,'-1'-1'331'0,"-1"-1"-60"0,1 0-51 0,-3 2-30 16,3 0-20-16,-3 0-14 0,1 0-11 0,0 2-15 0,0 0-13 15,0 1-13-15,-2 1-13 0,2 1-12 0,-2-1-12 0,2 1-8 0,-2 4-11 16,2-2-9-16,-2 4-6 0,0-1-3 0,-1 1 0 0,2 1 0 15,-3 1 1-15,2-1 0 0,0 2-3 0,1-1-1 0,-2 0-2 0,1 3-3 16,-1-4 0-16,1 1-2 0,0 1-2 0,-1-1 0 16,1 1-1-16,0-1-3 0,2-1-1 0,-2 0-7 0,2 0-7 0,-2 0-7 15,1-1-7-15,1-1-11 0,0-1-11 0,-1 2-15 0,3-4-18 0,-1 2-20 16,0-2-22-16,-1 1-29 0,2 0-32 0,1-2-39 0,-2 0-40 16,0 0-45-16,2-2-47 0,-1-1-53 0,1-3-55 0</inkml:trace>
  <inkml:trace contextRef="#ctx0" brushRef="#br0" timeOffset="64170.37">20437 5245 157 0,'0'0'474'0,"0"0"-66"16,0 0-99-16,0 0-78 0,0 0-69 0,0 0-35 16,-2 2-19-16,-1-1-12 0,3 2-10 0,-1 0-7 0,-1 2-9 0,2-1-5 15,0 2-3-15,0 2-1 0,0-1 0 0,0 1 0 0,0 0 1 0,0 2 1 16,0 0 1-16,0 1-3 0,2 1-6 0,-1-2-5 0,-1 2-5 16,3 0-6-16,-1-1-4 0,-2 2-5 0,1-1-3 0,-1 2-3 0,2-4-4 15,-1 2-3-15,-1 0-2 0,2 0-3 0,0-1-2 0,-2 1-4 16,1 0-5-16,-1-2-8 0,2 1-7 0,-1-2-12 0,-1 1-12 15,2-1-18-15,-2-1-17 0,2 1-22 0,-1-2-27 0,-1-1-32 0,2 2-36 16,0-4-42-16,-2 2-42 0,0-1-46 0,0-1-44 0,0 0-54 16,0 1-55-16</inkml:trace>
  <inkml:trace contextRef="#ctx0" brushRef="#br0" timeOffset="64392.42">20241 5551 389 0,'0'0'365'0,"0"0"-65"0,2-3-70 0,-2 3-36 16,1-3-23-16,2 1-14 0,2 1-10 0,-4-2-11 0,4 2-11 0,0-1-11 15,0 1-8-15,1-2-9 0,2 0-9 0,-2 0-9 0,2 0-7 16,0 0-7-16,1 0-11 0,-1 0-8 0,0 0-9 0,0 1-7 16,2-1-7-16,-2 0-8 0,1 0-6 0,0 0-10 0,-1 0-10 0,0 0-11 15,0 0-13-15,2 0-16 0,-2 0-15 0,1 0-22 0,-1 2-22 16,0-1-39-16,-2-1-48 0,2 2-51 0,0-1-54 0,1-1-71 0,0 0-84 15,-1 0-38-15</inkml:trace>
  <inkml:trace contextRef="#ctx0" brushRef="#br0" timeOffset="64811.33">21001 5256 61 0,'0'-5'504'0,"0"2"-48"0,0-2-79 0,0 1-69 0,0 3-65 0,-1-2-28 16,1 0-11-16,-4 0-10 0,3-1-9 0,-2 2-11 0,-2 0-11 15,2 1-10-15,1-2-9 0,-1 1-9 0,0 1-10 0,-2 1-8 0,2-2-10 16,-2 1-8-16,2 1-10 0,-3-2-10 0,3 2-13 0,-2 0-11 16,0 0-10-16,2 0-8 0,-2 0-6 0,0 2-9 0,-1-2-5 15,2 1-5-15,-3 1-3 0,-1 1-2 0,3 0-1 0,-2-2-2 0,0 3-1 16,1 1-1-16,-1 0 0 0,-2 1 0 0,1 1 1 0,2 1-1 15,-1-1 0-15,-2 2 0 0,5 0 1 0,-3-1 0 0,1 2-1 0,-1-1 0 16,1 0 1-16,3 2-1 0,-2-3 1 0,4 3 1 0,-3-2-2 16,1 2 0-16,3-2-1 0,0 0 0 0,0 1-1 0,0-1 0 15,3 0 2-15,-1 0 0 0,1 0 0 0,1-1 1 0,0-1 1 0,2 1 0 16,-1-1 2-16,1-1 1 0,1 2 2 0,-1-2 0 0,3-1 1 16,-1 2 1-16,1-3 3 0,0 1-2 0,0-1 0 0,1-1 1 15,1 2-2-15,2-2 0 0,-2-2 0 0,1 1-3 0,3-2-2 0,0 0-4 16,0 0-3-16,3-3-2 0,-1 0-4 0,0 0-4 0,0 0-4 0,1-2-5 15,-1 2-8-15,0-1-8 0,-1 1-10 0,-2-2-12 0,0 1-12 16,-2 1-15-16,-3 0-17 0,4 0-28 0,-7 1-31 0,0-1-50 16,-1 3-59-16,-1-2-76 0,-4 2-83 0,0 0-73 0,0 0-65 0,0 0-27 15,-2 2-10-15</inkml:trace>
  <inkml:trace contextRef="#ctx0" brushRef="#br0" timeOffset="73308.48">23697 15084 303 0,'-5'-5'468'0,"2"2"-66"0,2-1-104 0,-3-1-67 16,1 2-50-16,2 0-27 0,-1 0-16 0,0 0-8 0,2 0-7 0,-1 0-2 15,-1 0-4-15,2 2-4 0,-1-2-3 0,1 1-4 0,0 0 0 16,0 1-1-16,0-2-3 0,0 3 1 0,0-1-1 0,0-1-2 0,0 2-4 16,0-1-3-16,0 1-4 0,0-2-4 0,0 1-5 0,0 1-5 0,0 0-5 15,0-2-3-15,0 1-4 0,-2 1-2 0,2-2-4 0,0 2-2 16,-3-2-2-16,3 2-1 0,0-1-1 0,0 1 1 0,-1 0-1 0,1-1-2 16,-2-1 0-16,2 2-2 0,-2 0 1 0,2 0 1 0,0-1-2 15,0 1-1-15,-1-2-1 0,1 2-2 0,0 0-3 0,0 0-4 0,0 0-3 16,0 0-4-16,0 0-4 0,0 0-3 0,0 0-2 0,0 0-6 0,0 0-4 15,0 0-4-15,0 0-7 0,0 0-4 0,0 0-4 0,0 0-4 16,0 0-4-16,0 0-3 0,0 0-3 0,0 0 1 0,0 3-1 0,1 0 2 16,-1 0 1-16,4 0 0 0,-3 2 2 0,4 1 3 0,-1 0 1 0,0 3 3 15,0-1 2-15,3 3 3 0,-1 0 4 0,5 2 2 0,-3-1 2 16,0 2 2-16,3 0-1 0,-2 2 0 0,4-1 1 0,0 1-1 16,0 1-1-16,0 1 1 0,2-2-3 0,1 1 0 0,0 1-1 0,-1 0-2 15,0-2 1-15,3 1 0 0,-3-1 0 0,0-1-1 0,2 2 2 0,0-4-1 16,-3 2 0-16,0-3-4 0,-3 2-4 0,3-2-6 0,-2 0-6 15,-3-2-10-15,2 1-11 0,-1-2-13 0,-2 0-16 0,0-2-22 0,-2 1-28 16,-2-1-39-16,1-1-46 0,-2 0-76 0,1-1-91 0,-3-1-98 0,3-1-102 16,-4-1-47-16,0-2-22 0,0 0-7 0,0 0 2 0</inkml:trace>
  <inkml:trace contextRef="#ctx0" brushRef="#br0" timeOffset="113886.51">21268 2155 40 0,'0'-2'438'0,"0"2"-84"0,0 0-127 16,0 0-70-16,0 0-46 0,0 0-22 0,0 0-11 0,0 0-6 0,0 0-5 16,0 0-3-16,0 0-2 0,0 0-3 0,0 0-5 0,0 0-5 15,0 2-7-15,0 0-9 0,2 1-9 0,-1-2-5 0,-1 2-4 0,2 0-1 16,0 1 1-16,-1 0 1 0,1 2 2 0,0-2 0 0,1 0 0 16,0 3-1-16,0-1-3 0,0-1 0 0,2 2-2 0,-1 0-1 0,1 0 1 15,0 1-3-15,0 0-1 0,0-1-1 0,0 1 0 0,2-1-1 16,0 2-1-16,-3-2 0 0,4 1-1 0,-3 0 0 0,3-2-2 0,-2 1-1 15,1-1-2-15,-2 2-2 0,-1-2-3 0,5 0-2 0,-4-2-3 0,0 2-4 16,2-1-2-16,-3-1-3 0,2-1-2 0,1 0-4 0,-3 0-1 16,3-1-2-16,-2-1-3 0,1 1-2 0,-2-1 1 0,1-1-2 0,0 0 1 15,2 0 1-15,-4 0 2 0,3-3-1 0,-2 2 3 0,0-2 1 16,1 0 2-16,-4-1 2 0,2 0 3 0,1 0 3 0,-1-2 2 0,-2 0 4 16,3 0 3-16,-2-2 2 0,0 1 4 0,0-1 4 0,-2-1 3 0,1 2 4 15,-1-4 4-15,2 2 3 0,-1-1 4 0,-1 1 4 0,0-2 1 16,0 2 3-16,0-1 2 0,0 1 3 0,0-2 3 0,0 2 2 0,0 0 3 15,0 0 1-15,0 2 3 0,0-1 4 0,0 0 2 0,0 3 4 16,2-1 4-16,-2 1 2 0,0 0 6 0,2 1 2 0,-2 1 3 0,0 0 1 16,0 0 1-16,0 0 0 0,0 1-1 0,0 1-2 0,0 1-4 0,0 0-4 15,0 0-5-15,0 0-7 0,0 0-6 0,0 0-7 0,0 0-6 16,0 0-7-16,0 0-5 0,0 0-5 0,0 0-5 0,0 0-3 0,0 0-5 16,0 0-1-16,0 0-1 0,0 3 1 0,0 0 0 0,0 0 1 15,0 0 0-15,1 2 1 0,1-1 1 0,-1 2 2 0,-1 0 1 0,2 0 3 16,0 2 3-16,-2-1 3 0,1 2 1 0,-1 2 2 0,2-1 3 0,-1 0-1 15,-1 1 0-15,0 3 2 0,0-1-1 0,0 1 0 0,0-1 2 16,0 4-2-16,0-2-1 0,0 2-2 0,0 0-1 0,0 2-2 16,0 1 0-16,0-2-3 0,-1 3-1 0,-1-1-1 0,2 1-1 0,-1-2-1 15,1 2-2-15,-2 0-1 0,2-1-1 0,-2 1-1 0,2-2-1 16,0 1 0-16,0-2-1 0,0 0-4 0,0-2 0 0,0 1-4 0,0-2-5 0,0-2-7 16,0 1-7-16,0-1-10 0,0-1-11 0,0-3-12 0,0 2-13 15,0-2-16-15,0-2-16 0,0 1-24 0,0-1-28 0,2-1-42 0,0-1-49 16,-2-1-55-16,1 1-55 0,1-3-64 0,-1 0-65 0,3 0-28 15</inkml:trace>
  <inkml:trace contextRef="#ctx0" brushRef="#br0" timeOffset="114157.88">21817 2509 55 0,'5'-2'478'0,"-4"1"7"0,2-2-75 16,1 2-115-16,-1-1-80 0,3-1-63 0,-1 2-35 0,4-2-19 0,-2-1-11 16,1 2-4-16,1-1-7 0,2 0-6 0,-1 0-9 0,-1-2-10 15,4 2-8-15,0-1-8 0,-4 1-7 0,4-2-7 0,-4 1-8 0,4 1-10 16,-4-2-14-16,-1 2-15 0,2-1-19 0,-1 1-21 0,-1-1-32 0,0 0-36 15,0 1-42-15,-2 0-43 0,-1 0-45 0,0 0-47 0,0 0-62 16,-2 0-73-16,-2 0-32 0</inkml:trace>
  <inkml:trace contextRef="#ctx0" brushRef="#br0" timeOffset="114371.92">21692 2432 354 0,'2'-1'474'0,"0"-2"-39"0,0 2-71 0,2-2-90 0,0 0-53 0,1 0-33 16,0-2-22-16,1 2-17 0,2-1-13 0,-2 1-11 0,2-2-14 0,0 1-16 15,2-1-14-15,-2 1-12 0,0-1-13 0,0 2-12 0,2-1-11 16,-3-1-12-16,-1 2-9 0,2-1-9 0,0 0-12 0,-2 2-13 0,1-1-15 16,-2 0-17-16,-1 0-24 0,2 0-26 0,-1 1-35 0,-2-1-36 15,2 2-48-15,-2 1-52 0,1-2-63 0,-4 2-69 0,0 0-53 0,0 0-45 16,0 0-17-16</inkml:trace>
  <inkml:trace contextRef="#ctx0" brushRef="#br0" timeOffset="115414.51">21860 3162 162 0,'-4'-2'549'0,"1"1"14"15,2-2-76-15,1 1-123 0,-3 1-76 0,1-2-50 0,2 1-29 0,0 1-21 16,0-1-16-16,0 2-13 0,0 0-18 0,0 0-21 0,0 0-16 0,0 0-17 16,2-1-16-16,1 1-16 0,0 0-13 0,0 1-11 0,0-1-7 15,2 2-6-15,2 1-3 0,2 0-2 0,-1 0-2 0,1 0 0 0,1 1-1 16,1 1-1-16,2-1 0 0,-4 2-1 0,4 0 1 0,-2 0-2 16,3 0 1-16,-1 0-1 0,-2-1-4 0,3 1-5 0,-3-2-8 0,1 1-9 15,-2-1-11-15,3 1-14 0,-1-2-15 0,0 1-15 0,-2-1-17 16,2 0-16-16,-4 0-18 0,1-1-18 0,0-1-20 0,-1 2-21 0,1-3-25 15,-5 2-23-15,4-2-22 0,-3 0-16 0,-1-2-11 0,0 2-8 0,-3-3-5 16,3 2 1-16,-4-2 6 0,1 0 8 0,-1-1 13 0</inkml:trace>
  <inkml:trace contextRef="#ctx0" brushRef="#br0" timeOffset="115598.19">22106 3133 85 0,'-10'-8'231'0,"2"1"13"0,0 0 8 16,1 1 4-16,1 0 2 0,-3 0-3 0,2 1-8 0,1 1-13 0,1 1-13 15,-1 0-13-15,1 0-14 0,0 0-14 0,2 1-14 0,0 2-15 0,0 0-14 16,-1 0-14-16,1 0-12 0,2 2-12 0,-2 1-11 0,1 1-10 15,-1 1-10-15,2 0-7 0,-1 3-7 0,-1 0-7 0,-1 1-4 0,1 0-2 16,2 1-4-16,-3 2-1 0,1 0-1 0,-3 0-2 0,2 3-2 0,0-3-4 16,-1 2-4-16,2-1-2 0,-2 1-7 0,2-1-7 15,-3 1-13-15,3-1-14 0,-2 1-20 0,2-2-24 0,-2 1-30 0,0-1-32 0,2 0-43 16,-2 0-45-16,1-1-68 0,1-1-74 0,0 1-91 0,-1-2-96 16,1 0-48-16,2-2-21 0,-1 1-3 0</inkml:trace>
  <inkml:trace contextRef="#ctx0" brushRef="#br0" timeOffset="116265.43">22236 3193 101 0,'2'-1'539'15,"-1"-2"6"-15,3 0 8 0,-3 1-110 0,4-2-166 0,-1-1-92 0,1 2-54 16,0-1-28-16,0 0-12 0,1 0-5 0,1 0-4 0,0 1-10 0,1-2-11 16,-1 2-12-16,1-1-10 0,-1 1-10 0,0-2-9 0,2 1-10 0,-2 0-10 15,2 0-16-15,-3 1-16 0,2-1-24 0,0 1-27 0,0-2-40 16,-2 2-49-16,1-1-62 0,-1-1-69 0,-1 2-85 0,-1-1-91 0,1-2-47 15,-2 1-21-15</inkml:trace>
  <inkml:trace contextRef="#ctx0" brushRef="#br0" timeOffset="116451.12">22124 3081 155 0,'3'-2'504'15,"3"-1"-53"-15,1 0-84 0,-1 0-79 0,2-1-77 0,1-1-41 16,-1 1-26-16,0-1-15 0,0-1-8 0,1 0-18 0,-1 0-18 0,1 0-25 0,0 0-26 16,-1 2-28-16,1-1-30 0,-2 1-33 0,0-2-34 0,0 1-49 15,-1 2-53-15,1-1-53 0,-3 1-48 0,2-2-73 0,-1 2-84 16,-2 0-40-16</inkml:trace>
  <inkml:trace contextRef="#ctx0" brushRef="#br0" timeOffset="118533.65">22883 4177 59 0,'-2'0'487'0,"1"0"-63"0,-1 0-98 15,2 0-69-15,0 0-51 0,-2 0-32 0,1 0-17 0,-1 0-15 0,2 2-11 16,-1-2-9-16,1 1-11 0,-2 1-9 0,0-1-9 0,2 1-9 15,-2 1-9-15,2 0-5 0,-2 1-6 0,0-1-2 0,2 2-2 0,-1 1-1 16,-1 0 1-16,2 0 1 0,-1 1 1 0,-1 1-3 0,0-1-1 0,2 2-3 16,-1 0-3-16,-1 0-2 0,2 2 0 0,-1 1-2 0,1-2-2 15,-2 2-2-15,0 0-2 0,2 0-3 0,-1 0-3 0,1 2-3 16,-2-2-3-16,0 0-2 0,2 1-2 0,0-1-2 0,0 2-2 0,0-2-2 16,0 1-3-16,0-2-3 0,0 0-4 0,0 0-4 0,0 0-5 0,0-2-8 15,0 0-7-15,0 0-8 0,2-2-12 0,-2 1-14 16,2-1-16-16,-2-1-17 0,1-1-21 0,-1 1-21 0,0-3-25 0,0 1-27 15,2-1-31-15,-2-3-39 0,2 3-43 0,-2-3-46 0,0 0-48 0,0 0-61 16,0 0-68-16,0 0-27 0</inkml:trace>
  <inkml:trace contextRef="#ctx0" brushRef="#br0" timeOffset="118989.05">22923 4143 316 0,'0'-3'357'16,"0"0"-62"-16,0 0-70 0,0 1-36 0,0 1-19 0,0-2-8 0,1 1-3 15,-1 1-2-15,2-1-2 0,-1 2-7 0,-1-1-9 0,3-1-9 16,-1 2-9-16,-2-2-8 0,1 1-10 0,2 1-6 0,-1-1-7 0,0-1-6 15,-1 2-3-15,2-1-3 0,-1 1-3 0,1 0-3 0,-1 0-5 0,0 0-7 16,-1 0-3-16,2 0-6 0,0 0-4 0,-1 0-4 0,-1 0-2 16,2 0-4-16,-1 1-3 0,0-1-3 0,-1 2-4 0,2-1-3 0,-1-1-3 15,0 3 0-15,-1-1-1 0,3-1-1 0,-3 2 0 0,2 0 0 16,3 0 0-16,-3 2-1 0,1-2 0 0,-3 3-1 0,3-2 1 0,-1 2 0 16,0-1 0-16,0 1 0 0,2 1 0 0,-1-1-1 0,1 2-1 15,-2-1-2-15,2 1-1 0,0 0-2 0,-2 2-2 0,2-3-1 0,-1 2-1 16,1 0-2-16,-2-1-1 0,2 1-2 0,-2 0 0 0,2 0-1 15,-2 0-2-15,3 0 1 0,-1-2 1 0,-2 2 0 0,2 0 1 0,-2-1 0 16,2 1 0-16,-2-2 0 0,2 1 1 0,0 1-2 0,-1-2-4 0,1 1-1 16,-2-2-4-16,1 1-3 0,-3-1-5 0,3 0-6 0,-1 0-7 15,-2-1-8-15,4-1-10 0,-4 2-10 0,1-3-12 0,-1 2-14 16,1-3-14-16,0 2-15 0,-2-3-17 0,1 1-17 0,-1 1-22 0,2-3-26 16,-2 0-29-16,0 0-37 0,0 0-41 0,0 0-54 0,0 0-58 15,0 0-50-15,0 0-46 0,0 0-15 0</inkml:trace>
  <inkml:trace contextRef="#ctx0" brushRef="#br0" timeOffset="119251.89">22866 4471 243 0,'-2'-1'456'15,"0"-1"-50"-15,2 1-74 0,0-2-85 0,0 0-53 0,0 1-33 16,0-1-18-16,4 0-10 0,-2 0-11 0,2 0-9 0,-1 0-13 0,2 0-14 16,-1 0-13-16,1 0-13 0,2 0-8 0,2-1-7 0,-3 1-5 15,2-2-7-15,0 2-2 0,1 0-5 0,1 0-5 0,0 0-5 0,0-1-10 16,-2 2-7-16,2-1-10 0,2 0-9 0,-3 0-9 0,0 0-12 16,0 0-11-16,1 0-11 0,0 0-14 0,0 0-17 0,-2 0-19 15,0 2-21-15,0-2-34 0,3 0-40 0,-3 0-38 0,-1-1-38 0,1 2-62 16,-1-1-77-16,1 0-39 0</inkml:trace>
  <inkml:trace contextRef="#ctx0" brushRef="#br0" timeOffset="119617.5">23338 4092 424 0,'-2'-3'519'0,"-1"1"-60"0,2 1-97 0,-1-1-73 15,-1 2-58-15,3-2-29 0,0 2-15 0,0 0-10 0,0 0-3 0,0 0-12 16,0 0-13-16,0 0-15 0,0 0-18 0,0 0-17 0,0 0-17 16,0 0-13-16,0 0-13 0,0 0-10 0,0 2-8 0,0 0-6 0,0 1-4 15,0-2-3-15,0 2-4 0,3 0-2 0,-1 0-1 0,-2 2-1 0,1-1 0 16,1 1 1-16,-1 0 1 0,3 2 2 0,-3 0 2 0,1 1-1 15,-1-1 2-15,3 1-1 0,-1 1-3 0,0-2-2 0,0 2-2 0,2 0-3 16,-4 0-1-16,2 2-1 0,1-2-4 0,-3 1-1 0,3-2-3 0,-1 1-1 16,-2 0-5-16,3 0-2 0,-3-2-5 0,2 2-5 0,-1-2-4 15,2 3-5-15,-2-3-4 0,-1-1-8 0,3 2-8 0,-3-4-10 0,1 2-11 16,0-1-14-16,-1-1-16 0,1-1-19 0,-1 1-21 0,-1 0-23 16,2-1-23-16,0-2-34 0,-2 1-38 0,0-2-44 0,0 0-45 0,0 0-69 15,0 0-82-15,0 0-37 0,0 0-15 0</inkml:trace>
  <inkml:trace contextRef="#ctx0" brushRef="#br0" timeOffset="119892.13">23172 4122 381 0,'0'-5'478'0,"0"2"-36"0,0-1-75 15,0 1-98-15,0 0-53 0,2-2-33 0,1 2-16 0,-2 0-9 0,1 0-6 16,1-1-8-16,0 0-11 0,1 0-14 0,0 1-12 0,1-1-14 16,0 1-10-16,2-2-13 0,0 1-5 0,-1 1-9 0,2-2-4 0,1 2-5 15,0-2-3-15,0 1-5 0,0 1-3 0,3-1-4 0,-3 1-5 0,4-2-6 16,-1 2-4-16,-2-1-5 0,2 1-3 0,1 0-2 0,-3 1-5 16,1-1-5-16,-2 0-6 0,-1 0-7 0,3 2-9 0,-4-2-10 15,1 1-14-15,-4 1-16 0,2-2-20 0,1 3-20 0,-4-2-30 0,2 1-32 0,-2 1-41 16,-3 0-44-16,0 0-60 0,0 0-67 0,0 0-65 0,2 0-66 15,-1 1-28-15,1 1-8 0</inkml:trace>
  <inkml:trace contextRef="#ctx0" brushRef="#br0" timeOffset="120990.95">23708 4179 140 0,'-2'0'382'0,"1"0"-58"0,-1 0-71 0,2 0-46 0,-1 0-32 0,1 0-20 16,0 0-13-16,-2 1-9 0,2-1-8 0,0 0-8 0,0 0-7 16,0 0-6-16,0 0-8 0,0 0-5 0,0 0-5 0,0 0-6 0,0 0-5 15,0 0-3-15,0 0-3 0,0 0-2 0,0 0 0 0,0 0-3 0,0 0-2 16,0 0-3-16,0 0-1 0,0 0-5 0,0 0-3 0,0 0-3 15,0 0-2-15,2 2-1 0,-2-2-1 0,0 0-2 0,1 0-3 0,-1 0-1 16,0 0-2-16,0 1-3 0,0-1-1 0,0 0-2 0,2 0-2 0,-1 0-1 16,1 0 0-16,0 0-1 0,-1 0-1 0,2 0 1 0,-1 0 0 15,0 0 0-15,-1 0-1 0,3 0 1 0,-1 0-1 0,1 0-1 0,-1 0 1 16,0-1 0-16,1 1-2 0,-1-2-1 0,2 1 0 0,0 1-3 16,-2 0-3-16,3-2-1 0,-2 2-2 0,1-2-2 0,2 1 1 0,-1 1-2 15,2-1 0-15,-2-1-2 0,1 2 1 0,1-1-1 0,-2-1-1 16,2 1-1-16,1-2 0 0,-2 1 0 0,1 1 0 0,-1-1-1 0,0 0 1 15,-1 1-1-15,0 1 0 0,-1-1-1 0,1-1 1 0,-1 2-2 16,-2-1-2-16,0-1-1 0,1 2-3 0,-1-1 0 0,-1 1-4 0,-1 0-4 16,2 0-4-16,0-2-4 0,-1 2-5 0,-1-1-6 0,2 1-7 15,-3 0-7-15,2-2-7 0,1 1-9 0,-3 1-11 0,2-2-9 0,-1 2-12 16,-1-1-9-16,2 1-12 0,0-2-13 0,-2 2-13 0,0-1-18 0,0 1-17 16,0-2-22-16,0 1-23 0,0 1-24 0,0 0-28 0,0 0-21 15,0 0-17-15,0-3-23 0,0 3-23 0,0-3-34 0</inkml:trace>
  <inkml:trace contextRef="#ctx0" brushRef="#br0" timeOffset="121346.62">23828 4038 173 0,'-5'0'293'0,"1"-2"-37"0,-1 1-23 0,4 1-16 0,-3-2-12 16,1 2-11-16,2 0-8 0,-3 0-8 0,3 0-12 0,1 0-13 0,0 0-11 15,0 0-11-15,0 0-9 0,0 0-13 0,0 0-9 0,0 0-9 16,0 0-7-16,0 0-9 0,0 0-6 0,0 0-6 0,0 0-6 15,0 0-5-15,0 0-5 0,0 0-3 0,1 2-4 0,1-2-3 0,0 1 1 16,-1 1-2-16,2-2-2 0,1 1 1 0,-3-1 0 0,2 2 0 0,3-1 0 16,-2-1 0-16,0 1 1 0,3 1 0 0,-2-2-1 0,1 2 1 0,2-1-1 15,-2 1-2-15,0-2 0 0,2 1-3 0,3 1 0 0,-3-2-5 16,0 1 0-16,0 1-3 0,1-2-4 0,3 1-3 0,-6 1-1 16,3-2-2-16,-1 1-2 0,0 1-2 0,2-2-1 0,-3 1-3 0,2 1-1 15,-5-2-2-15,3 1-1 0,-1 1-1 0,-2-2-2 0,1 3 1 0,0-2 1 16,-2 1 0-16,1-1 0 0,-3 2 0 0,2-1-2 0,-1-1 2 15,0 2 0-15,-2 0-1 0,2 0 1 0,-2 2 0 0,0-2-2 0,0 1 1 16,-2 1 0-16,2-1 0 0,-4 2-2 0,3 0 1 0,-2 0-3 16,-1 2 0-16,1-1-6 0,-2 1-6 0,0-1-6 0,1 2-8 0,-2 0-10 15,-1-1-12-15,3 0-14 0,-3 2-17 0,1-2-19 0,-3 2-22 0,1-3-28 16,1 2-30-16,1 0-44 0,-2-1-53 0,3 1-74 0,0-2-80 16,-1 1-61-16,1 0-50 0,-1 0-17 0</inkml:trace>
  <inkml:trace contextRef="#ctx0" brushRef="#br0" timeOffset="123932.01">23141 5220 93 0,'-2'-3'492'0,"1"-2"-57"0,-3 2-92 0,3-2-62 0,-1 3-43 0,0-3-22 15,2 1-10-15,-1 1-6 0,-1-1-1 0,2 2-4 0,-1-1-8 0,-1 1-10 16,0-1-14-16,2 0-14 0,-1 0-14 0,-1 1-13 0,2 1-10 0,0-2-10 16,0 3-6-16,0 0-9 0,0 0-8 0,0 0-8 0,0 0-9 15,0 0-8-15,0 0-8 0,0 0-7 0,0 0-6 0,0 0-5 16,0 3-4-16,0 0-5 0,0 0-4 0,2 2-4 0,-1-1-3 16,-1 4-2-16,4-1-1 0,-3 0-1 0,2 3 0 0,1 0-1 0,-3 1 1 15,3-1-1-15,0 4 0 0,1-2 0 0,-1 1-1 0,0 1-1 16,0 1-2-16,1-2 0 0,0 2-2 0,3 0 1 0,-4-1-1 0,1-2-2 15,0 1 1-15,0 1 0 0,0 1 1 0,1-3 1 0,-2 0 0 0,3 0 0 16,-2-2 1-16,0 2 2 0,-1-3 1 0,2 0-1 0,-3 0 0 16,2-1 0-16,-1-2 1 0,-1 0-1 0,0 0 2 0,0-2-2 15,0 0-1-15,-1 1 0 0,0-2-1 0,0 0-1 0,0-1 0 0,0-1 0 16,-2 1 0-16,1-2-2 0,-1 0 0 0,0 0-2 0,3 0-2 16,-1-2-1-16,0-1-3 0,-1 0-4 0,2-1-3 0,1-1-2 15,0-2-1-15,0-1 0 0,2 1-2 0,-2-2-1 0,1 0 0 0,0-2-1 16,0-1 0-16,0 0 1 0,2 2 0 0,0-2 3 0,-3 1 3 0,3-1 2 15,-2 1 2-15,1 1 1 0,-2 1-3 0,1 2 0 16,2 1 0-16,-4 0 0 0,0 1 0 0,2 1 1 0,1 1 1 0,-1 1-1 16,-2 2 0-16,0 0 2 0,2 2 0 0,-2-1 1 0,2 2 0 15,-1 0 3-15,3 0 2 0,-2 3 1 0,-1-1 2 0,1-1 0 0,2 2 2 16,-1 0 0-16,0 0 0 0,0-1 2 0,-1 1 0 0,3 0 1 0,-2 0 1 16,1-2-1-16,-1 1 1 0,1 1 0 0,-3-3 2 15,4 1-1-15,-2-1 1 0,1-1 1 0,-1 1 1 0,0 0 1 0,-1-2 1 16,0 1 1-16,-1-2 2 0,0 0 2 0,1 0 3 0,-2-2 3 15,0 1 4-15,1-1 5 0,-1 1 5 0,-1-2 3 0,0 0 3 0,-1-2 5 16,-1 2 3-16,2-1 4 0,0-1 3 0,-2-1 5 0,0-1 1 0,0-1 3 16,-2 1 1-16,0-2-1 0,2 0-2 0,-1-2-3 15,-3-1-3-15,3 0-3 0,-1-1-3 0,1-2-4 0,-4 0-4 16,2 0-4-16,0-2-3 0,0 0-4 0,1 1-2 0,-1 0-2 0,0-1-3 0,1 2 0 16,-1-1-2-16,1 2-2 0,1 1-2 0,-4 2-2 0,4 1 1 15,-1 1-3-15,1 0-1 0,-3 0-5 0,3 3-2 0,-1-1-11 0,0 3-9 16,2 0-12-16,-1 1-14 0,-1 0-14 0,2 1-16 0,-1 2-16 15,1 0-16-15,0 0-18 0,0 0-18 0,-2 2-23 0,0 1-23 16,2 0-27-16,0 1-29 0,0 2-40 0,0 0-45 0,2 2-60 0,0-1-66 16,-1 2-58-16,2 0-56 0,1 0-21 0,-3 0-1 0</inkml:trace>
  <inkml:trace contextRef="#ctx0" brushRef="#br0" timeOffset="124411.11">23784 5225 58 0,'-1'-4'422'0,"1"1"-53"0,-2-1-70 16,0 1-79-16,2 1-44 0,0-1-26 0,0 0-11 0,0 2 0 15,0-1-2-15,0 1-2 0,0-2-6 0,0 3-8 0,0-2-11 0,0 1-10 16,0 1-9-16,0-2-8 0,0 1-5 0,0 1-3 0,0 0-1 16,-1-2-2-16,1 2-2 0,0-2-2 0,-2 2-5 0,2 0-3 0,0 0-5 15,0-1-2-15,0 1-2 0,0 0 0 0,0 0 0 0,0 0-1 16,0 0 0-16,0 0-3 0,0 0-2 0,0 0-3 0,-1 0-4 16,-3 1-3-16,3-1-2 0,-1 2 0 0,0 0 0 0,-1 1-1 0,-1 0-1 15,1 1-2-15,0-1-1 0,-1 3-2 0,-1-1 0 0,2 1-1 16,-2 1-2-16,2-1 0 0,-3 0-1 0,3 2 1 0,0-1-2 0,0 0 0 15,-1 1-1-15,3 0-2 0,-1-2-3 0,1 0-1 0,-1 1-3 16,0-1 0-16,2-1-2 0,0 1-1 0,0-2 0 0,0 2-1 16,0-1-2-16,2-1 1 0,0 0 0 0,-1 0-2 0,2 0 1 0,1-1-1 15,-3 0 1-15,4 0 0 0,-2 0 2 0,3-1 1 0,-1-1 0 16,0 1 1-16,1-1-1 0,1 1 0 0,0-2-1 0,1 0 0 0,0 0-2 16,0-2-3-16,1 1-5 0,0-1-6 0,0 1-7 0,0-1-6 15,1-1-6-15,0 0-7 0,-2 0-7 0,1 0-9 0,-1 0-10 16,0 0-11-16,3-1-13 0,-5 1-15 0,0 1-18 0,1-1-21 0,-1 0-23 15,0 0-28-15,-1 0-43 0,1 0-53 0,1 0-63 0,-1 0-70 0,0 0-64 16,1 0-60-16,-2-1-24 0,1 1-8 0</inkml:trace>
  <inkml:trace contextRef="#ctx0" brushRef="#br0" timeOffset="124786.19">24198 5209 255 0,'0'0'544'16,"0"0"10"-16,0 0-79 0,0 0-122 0,0 0-74 0,0-1-51 0,2-1-25 16,-2 2-15-16,1-3-11 0,1 3-7 0,0-1-12 0,-1-1-14 15,2 1-14-15,-1 1-12 0,1-2-8 0,0 1-9 0,1-1-6 0,0 1-5 16,1-1-3-16,-2 1-5 0,2-3-3 0,0 4-3 0,-2-2-4 15,2 2-3-15,-1-3-5 0,-1 1-5 0,2 1-3 0,-2-1-2 0,2 1-2 16,0-1-3-16,0 1 0 0,1-1-3 0,-2 0-4 0,1 1-3 16,-2-2-4-16,2 2-4 0,0 1-3 0,1-3-3 0,-3 1-3 15,4 1-2-15,-3-2-5 0,1 3-2 0,-1-2-3 0,0-1-2 0,1 2-4 16,-1-1 0-16,0 2-6 0,1-1-2 0,-2-1-5 0,2 1-5 16,-1 1-4-16,1-2-5 0,-1 1-9 0,0 1-7 0,-3-2-9 15,3 1-12-15,-1 1-12 0,0-2-12 0,-1 2-14 0,-1-1-14 0,2-1-14 16,-1 2-14-16,0-2-18 0,0 2-17 0,-2 0-20 0,0 0-20 15,0 0-29-15,0 0-33 0,0 0-34 0,0 0-37 0,0 0-39 0,5-1-43 16,-3 1-48-16,-1-1-52 0,3-2-15 0</inkml:trace>
  <inkml:trace contextRef="#ctx0" brushRef="#br0" timeOffset="125141.48">24325 5064 154 0,'-7'-2'482'0,"1"1"-52"0,3 1-85 15,-2 0-54-15,2 0-39 0,-2 0-22 0,4-2-9 0,-3 2-7 0,1 0-4 16,2 0-6-16,1 0-9 0,0 0-10 0,0 0-12 0,0 0-13 16,0 0-15-16,0 0-12 0,0 0-14 0,0 0-11 0,0 0-10 15,0-1-10-15,0 1-11 0,1 0-9 0,2 0-10 0,-1 0-9 0,0 0-8 16,-1 0-5-16,2 0-2 0,1 0-1 0,-3 0-2 0,4 0 1 16,-2 0 0-16,3 0 2 0,1 0 1 0,-1 0 1 0,1 0 1 0,-1 0 1 15,1 0 2-15,2 0-1 0,0 0-1 0,0 0-1 16,-1 0-2-16,0 0-2 0,2 0-3 0,1 0-3 0,-2 0-2 0,-1 0-3 15,3 0-1-15,-3-2-4 0,0 2-2 0,0 0 0 0,1 0-3 0,-2 0 0 16,-1 0-3-16,1 0-2 0,-1 0-1 0,-2 2-1 0,0-1-2 16,-1-1-1-16,-2 2 0 0,3 1 0 0,-4-2-4 0,1 2 1 0,-1 0 0 15,-1 0 0-15,1 2 0 0,-4-1-1 0,1 2-1 0,0 0-1 16,-2 0-5-16,-1 2-7 0,0-1-9 0,-1 1-9 0,1-1-14 16,0 2-11-16,-4 0-13 0,2-1-15 0,0 1-15 0,0 0-18 0,-1 0-18 15,1 0-24-15,0 1-24 0,-3-1-28 0,3 0-32 0,0 2-34 16,2-2-39-16,-2 1-49 0,0-1-55 0,4 2-67 0,-1-4-72 0,-2 2-30 15,3-1-6-15</inkml:trace>
  <inkml:trace contextRef="#ctx0" brushRef="#br0" timeOffset="164522.51">24472 3711 121 0,'1'-5'176'0,"-1"-1"-1"0,0 2-3 0,2-1-4 0,-2 1-4 16,1-2-3-16,-1 0-5 0,0-1-4 0,0 2-6 0,2-1-4 0,0 1-6 15,-2-1-7-15,1 2-8 0,-1-2-5 0,2 0-2 0,-1 0-2 0,-1 0 1 16,2 0-2-16,0 0-1 0,-1 0-1 0,1 1-2 0,0-1-3 16,1 0-2-16,-2 0 0 0,2 0 0 0,0 2-3 0,0-2-3 0,1 0-2 15,-1-2-4-15,0 2-5 0,0 0-3 0,1-1-2 0,-3 1-3 16,1 1-5-16,-1-1-2 0,4 0-2 0,-4 0-1 0,1 0-4 0,-1 2-4 16,3-1-1-16,-3 1-2 0,-1-1-1 0,2 1-1 0,0 1-1 0,-1-1-4 15,1 2-3-15,-2-1-4 0,0 0-5 0,0 1-5 0,0 2-5 16,0 0-6-16,0 0-4 0,0 0-5 0,0 0-4 0,0 0-7 15,0 0-7-15,0 0-6 0,0 0-5 0,0 0-2 0,-2 2-2 0,2 1 0 16,0-2 0-16,0 2 2 0,0 2 1 0,0-1 2 0,2 1 2 0,-2 0 1 16,1 2 3-16,-1 0 2 0,4 1 4 0,-3 1 3 0,1 0 3 0,-1 0 1 15,4 1 1-15,-4 1 0 0,2-1 0 0,1 1-1 0,-3-1 0 16,3 0 1-16,-1 1-2 0,2-1 0 0,-2 0 1 0,3 0-2 0,-1-1 0 16,-1 0-2-16,1-1-3 0,0-1 0 0,1 1-1 0,0 1 1 15,1-4-2-15,1 3 1 0,-2-2-3 0,2-2-1 0,0 1-1 0,0 0-2 16,0-2 1-16,3-2-1 0,-3 1-2 0,0-1 0 0,1-1-1 15,0-1-1-15,3-1-1 0,-4 1-2 0,2-2-2 0,-1 0-1 0,0-2-1 16,2 1-1-16,-1-2-1 0,-2 0-2 0,2-2 0 0,0 1-1 16,0-1 0-16,-2-1 0 0,-1 0 0 0,1-1 1 0,2-1 0 0,-4 1 0 15,3-2 1-15,-4 0 1 0,2 0 1 0,-2 0 1 0,-1 0 2 0,2-2 2 16,-3 1 2-16,1-1 1 0,-3 1 2 0,2-1 2 0,-3 2 1 16,2 0 2-16,-2-1 1 0,0 0 2 0,0 2 2 0,-2 0 0 0,2-1 2 15,-3 2 1-15,2-1 1 0,-1 1 0 0,0 2 0 0,-1-1 0 16,-3 2 1-16,3-1 0 0,2 1 0 0,-3-1 2 0,3 2 0 0,-3 0 2 15,3 1-2-15,-1 1 1 0,1 0 0 0,-3 1 0 0,3 0 0 0,-1 0-2 16,2 1-1-16,-1-1 0 0,1 2-2 0,0-1-1 0,0 2-2 16,0 0 0-16,0 0-3 0,0 0-2 0,0 0-2 0,0 0-3 0,0 0 0 15,0 0-3-15,0 0 0 0,0 0 1 0,0 2 2 0,0-1 0 16,0 2 2-16,1 0 1 0,-1 2 0 0,2-1 4 0,-1 1 0 0,1 1 2 16,0 1 3-16,-1 0 3 0,2 3 3 0,-1-3 1 0,0 4 3 0,1-1 0 15,0 1 1-15,0 2 1 0,2-1 0 0,-2 2 1 0,2 1 1 16,-2 0-1-16,2-1 1 0,-2 3 1 0,0 1-1 0,5 0-1 0,-4 0-1 15,1 2 3-15,2-1 1 0,-1 2 1 0,2 2 1 0,-4-2-2 16,5 3 1-16,-3-2-1 0,2 2-2 0,0 0-1 0,0 0 0 0,-2 0 0 16,0 0-2-16,4-1-2 0,-2 1 1 0,-4-2-2 0,3-1-4 0,-2 2-2 15,1-2-2-15,-2 0 0 0,1 0 1 0,-2-2-2 0,2 1 2 16,-1-2 0-16,-1-2 0 0,-2 1 0 0,-1-2 2 0,3-1 0 0,-3 0 2 16,0-2 3-16,-3 0 2 0,3 0 3 0,-1-1 4 0,-1-2 2 15,-3 0 3-15,4 0 2 0,-3-2 2 0,0-1 2 0,0 2 1 16,0-2 2-16,-2-2 2 0,1 1 0 0,-2-1 2 0,3-1 0 0,-4 0 0 15,0-1-1-15,2 1-2 0,-2-3 0 0,0 0 0 0,-2 0-2 0,2 0-1 16,-1-3-1-16,1 1-2 0,-3-1 0 0,1 0-2 0,1-1-1 0,-4-1-3 16,5 1-1-16,-1-2-2 0,-2 0-1 0,1-2-3 0,2 2-2 15,-1-1-2-15,-1-1-2 0,4 1-1 0,0-3-2 0,0 2-1 16,2-1-2-16,0 0-1 0,0-2-3 0,3 2-1 0,-1 0-7 0,2 0-4 16,0 0-6-16,0-1-8 0,3 1-6 0,-1-2-8 0,1 2-8 0,0 0-10 15,2 0-12-15,1-1-13 0,1 2-16 0,-3-1-19 0,5 0-20 16,0 0-21-16,-3 0-31 0,2 0-35 0,0 2-56 0,1-1-66 0,-1 2-83 15,2-1-88-15,-2 2-40 0,1-1-17 0,1 0 0 0</inkml:trace>
  <inkml:trace contextRef="#ctx0" brushRef="#br0" timeOffset="165495.44">24911 4777 416 0,'-1'-6'497'0,"-3"2"-64"0,3-1-105 0,-1 2-70 0,1-1-47 15,-1-1-27-15,-1 4-13 0,3-2-5 0,0 0-3 0,0 1-7 16,0 1-10-16,0 1-13 0,0 0-16 0,0-2-15 0,0 0-13 0,3 2-10 16,0 0-9-16,-1 0-7 0,-1 0-7 0,3 0-6 0,0 2-5 15,0 0-6-15,1 1-4 0,1 0-4 0,1 0-4 0,0 0-3 16,3 1-2-16,-1 1-1 0,-1-1-3 0,1 2-1 0,3 0-2 0,-2 0-1 15,0 0-2-15,1 3 1 0,2-1-3 0,-2-1-1 0,1 1-3 16,1-1 0-16,1 1 0 0,-3 1-2 0,2-4 1 0,1 2-2 0,-3 0-2 16,3-1-1-16,-2 0-1 0,0-1-2 0,1-1-3 0,-4 1-4 15,3-2-6-15,-2 1-7 0,-2-1-10 0,0 0-10 0,0-1-11 0,-2-1-13 16,-1 2-14-16,2-3-14 0,-4 2-14 0,0-2-18 0,-1 1-20 16,-1 1-27-16,-1-2-28 0,0 0-29 0,0 0-29 0,0 0-25 15,0 0-25-15,-1-3-17 0,-2 0-16 0,-1 0-35 0,1-2-46 0,-2 2-31 16</inkml:trace>
  <inkml:trace contextRef="#ctx0" brushRef="#br0" timeOffset="165697.49">25155 4687 499 0,'-4'-4'477'0,"1"-1"-70"0,-1 1-52 0,1 1-45 0,1 0-27 16,1 0-20-16,-3-1-13 0,3 2-11 0,-1-1-10 0,1 1-12 0,-3 1-13 15,3-1-13-15,-1 2-18 0,-1-1-18 0,1 1-18 0,1 0-20 0,-4 0-14 16,4 1-16-16,-1 1-9 0,1 1-12 0,-3 0-9 0,3 3-10 15,-3 3-10-15,1 0-9 0,0 3-6 0,-2 0-9 0,-1 4-5 16,0 4-4-16,-1 1-10 0,-1 3-12 0,-1 3-21 0,1 0-24 0,-1 1-37 16,-5 4-44-16,2-1-72 0,1 1-87 0,-3-1-117 0,1 2-130 15,-1 0-69-15,2 0-37 0,-1 0-18 0,0-1-9 0</inkml:trace>
  <inkml:trace contextRef="#ctx0" brushRef="#br0" timeOffset="206948.43">22987 16417 373 0,'-1'-4'545'0,"-1"1"15"0,2-2-60 0,-1 1-96 0,1 1-75 15,0-2-64-15,0 2-35 0,0 0-23 0,0 0-9 0,0 2-5 16,0-2-5-16,0 0-9 0,0 0-10 0,0-1-12 0,0 2-8 0,0 0-10 15,0-1-5-15,0 2-6 0,0-1-6 0,0 1-8 0,0 1-10 0,0 0-10 16,0 0-11-16,0 0-11 0,0 0-11 0,0 0-12 0,0 0-12 16,0 0-11-16,0 0-7 0,1 0-6 0,2 0-7 0,2 0-3 0,-2 1-3 15,2 1-3-15,0-1 0 0,-1 2 0 0,4 1 0 0,1 0 3 0,1 2 3 16,1-2 0-16,0 2 4 0,2 0 2 0,1 0 1 0,-1 2 0 16,0-2-1-16,2 1 0 0,-2-1 0 0,3 2-1 0,-3-1 0 0,4 1-2 15,-4-2-1-15,0 1-2 0,0-1-2 0,1 0-5 0,-1 0-6 16,2 0-8-16,-3-1-9 0,-1-1-9 0,2 1-10 0,-1-2-11 15,-2 1-9-15,2-1-9 0,-2 0-11 0,1-1-9 0,-2-1-12 0,1 2-11 16,-2-3-11-16,3 2-10 0,-3-2-12 0,-2 1-11 0,1 1-11 16,0-2-12-16,-2 1-13 0,-2 1-13 0,2-2-23 0,-2 0-25 0,-3 0-36 15,0 0-41-15,0 0-58 0,0 0-66 0,0 0-39 0,0 0-27 0,0 0-5 16</inkml:trace>
  <inkml:trace contextRef="#ctx0" brushRef="#br0" timeOffset="207212.49">23288 16243 272 0,'-5'-3'551'0,"0"-1"9"0,0 1 4 0,0 0-83 16,1 0-126-16,-1 1-75 0,0 1-47 0,2 1-30 0,2-2-18 16,-3 2-16-16,1 0-14 0,0 2-13 0,1-1-15 0,-2 1-16 0,1 1-17 15,0 1-15-15,-1 2-8 0,1 2-7 0,-2 0-4 0,0 2-5 16,1 2-2-16,-4 0-2 0,3 3-2 0,-1 0 1 0,-1 1-3 0,3 2-4 15,-5-2-7-15,0 2-5 0,3 2-4 0,0 0-3 0,-3-1-5 0,2-1-4 16,-1 2-4-16,2-1-4 0,-4-1-7 0,4 0-12 0,0-2-11 16,-1 2-17-16,0-1-16 0,0 0-23 0,1-2-24 0,-1 0-31 15,3 1-34-15,-2-2-45 0,-1 1-55 0,2-2-72 0,1 1-84 0,0-2-80 16,-1 0-80-16,2-2-34 0,2 1-10 0,-4-1 2 0</inkml:trace>
  <inkml:trace contextRef="#ctx0" brushRef="#br0" timeOffset="211166.96">23590 16365 29 0,'-4'-3'455'15,"1"0"11"-15,0 0-74 0,1 1-117 0,1 1-64 0,-4-1-43 0,5-1-22 16,-1 2-16-16,-1-1-7 0,2 2-5 0,0 0-7 0,0 0-5 0,0 0-9 16,0 0-10-16,0 0-8 0,0 0-7 0,0 0-4 0,0 0-3 15,0 0-1-15,0 0-1 0,0 0-1 0,0 0-1 0,0 0-4 0,0 0-2 16,0 0-3-16,0 0-4 0,0 0-3 0,0-1-3 0,0 1-4 0,2 0-3 15,-2 0-5-15,1-2-3 0,-1 2-3 0,0-1-3 0,2 1-3 16,1 0-1-16,-2 0-1 0,2 0 1 0,1-2 1 0,-3 2 0 0,4-1 1 16,-2 1 0-16,2 0 0 0,3-2 0 0,0 1 1 0,0 1-1 15,0-2 0-15,3 0 0 0,-2 2 0 0,2-1-2 0,0 0-2 0,0 1-4 16,1-2-2-16,2 1-4 0,-3 1-2 0,1-2-3 0,3 1-3 16,-4 1 0-16,1-2-3 0,0 2 1 0,1-1-3 0,-3-1-1 0,1 2-2 15,2-1-4-15,-2-1-5 0,-1 2-5 0,0 0-8 0,0 0-9 0,0-2-12 16,-1 2-10-16,-1-1-13 0,-2 1-12 0,1 0-14 0,0-1-15 15,-2 1-17-15,1-2-20 0,-2 2-23 0,1-1-29 0,-2 1-38 0,3-2-39 16,-3 1-41-16,2-2-40 0,-2 1-49 0,0 1-52 0,0-3-21 16</inkml:trace>
  <inkml:trace contextRef="#ctx0" brushRef="#br0" timeOffset="211518.04">23809 16141 59 0,'-3'-1'400'0,"2"-1"-69"0,-3 1-49 16,4-1-43-16,-1 1-26 0,1 1-18 0,0 0-15 0,0 0-14 15,0 0-12-15,0 0-13 0,0 0-17 0,0 0-19 0,0 0-15 0,0 0-14 16,0 0-13-16,0 0-10 0,1 0-7 0,1 0-4 0,0 0 1 0,-1 0 1 16,2 1 1-16,1 1 0 0,-1-1-1 0,2 1-1 0,-1-1-1 15,1 2 1-15,1 0 0 0,1 0 1 0,-1 2 0 0,2-2 0 0,0 1-2 16,0-1-2-16,1 2-7 0,0-2-6 0,-1 1-4 0,2 0-5 15,-1 3-2-15,2-3-3 0,-2-1-2 0,0 2-2 0,-1-1-1 0,0-1-2 16,1 2 0-16,-1-2-3 0,-2 1-1 0,2-1 0 0,-3 2 1 16,3-2 0-16,-4 1 0 0,1-1 2 0,-1 2-1 0,0-1 1 0,0 1-1 15,-3 0 3-15,1 0 1 0,-1 1 1 0,-1 0 1 0,0 0 3 0,-1 2 2 16,-1-2 3-16,-1 1 0 0,-2 2 1 0,0 0 1 0,0 0 0 16,-2 2-2-16,1-1-1 0,-2 1-6 0,-1-1-8 0,-1 1-9 15,0-1-12-15,0 1-15 0,1-1-17 0,0 1-24 0,-1-1-27 0,-1 1-37 16,3-1-42-16,0-1-61 0,2 2-72 0,-2-3-83 0,3 2-90 0,1-3-42 15,0 1-18-15,4-1-6 0</inkml:trace>
  <inkml:trace contextRef="#ctx0" brushRef="#br0" timeOffset="212317.36">24461 15966 360 0,'-7'-3'573'0,"3"0"15"0,0-1 10 0,0 3-91 0,0 0-141 0,0-2-86 16,1 1-58-16,1 1-35 0,1 1-23 0,-1-2-19 0,0 1-17 16,2 1-21-16,0 0-23 0,0 0-21 0,0 0-20 0,0 3-14 0,0-2-9 15,0 2-8-15,0 1-3 0,0 1-2 0,0 3-2 0,0-1 2 16,0 1 1-16,-1 2 2 0,-1 2 4 0,2 0 4 0,-1 1 3 0,1 3 3 15,-2-1 0-15,0 0 0 0,2 1-2 0,-1 2 1 0,1 0-2 16,-2-2-2-16,1 1-1 0,-1 1-2 0,0 0-1 0,2-1-2 0,0 1 0 16,0-3-2-16,0 3-2 0,0-3-1 0,2-1 0 0,0 0-2 0,-1 0 1 15,1-1-1-15,-2-1-1 0,1 0 0 0,-1-2-1 0,2 0 0 16,0-3 0-16,-2 2 1 0,1-4-1 0,-1 0 2 0,2 2 1 0,-1-4 1 16,-1 0 2-16,2-2 1 0,0 2 1 0,-2-3 4 0,0 0 2 15,0 0 2-15,1 0 4 0,2-1 1 0,1-1 1 0,-2-1-1 0,2-1 1 16,0-1-1-16,1-1-2 0,2-1-2 0,-3-2-2 0,4 0-2 15,-2-2-5-15,2-1-4 0,1 0-4 0,1-1-7 0,-2-1-3 0,2 1-6 16,1-2-3-16,-2 1-3 0,3 1-3 0,-3 1-1 0,0-2-4 0,-1 4-1 16,0-1 0-16,3 2-1 0,-3 2-1 0,-1 1-1 0,1 0 2 15,-2 0 2-15,0 3 2 0,0 0 2 0,-1 3 2 0,0 0 2 0,3 0 2 16,-4 1 2-16,1 1 2 0,2 1 3 0,1 1 0 0,-2 1 4 0,0-1 1 16,0 2 3-16,-1 0 2 0,2-1 0 0,0 1 2 0,1-1 0 15,-1 2 0-15,-2-1 1 0,4-2 0 0,-5 2 1 0,3-1-2 0,-1 1 2 16,1-2 0-16,0 1 2 0,0-2 0 0,-2 0 1 0,-1 0 1 15,1-2 3-15,-2 2 4 0,3-1 4 0,-1-1 5 0,-2-1 6 16,1 0 5-16,-3 0 5 0,2 0 3 0,1-1 3 0,-3-1 2 0,1-1 3 16,-1 0 2-16,3 0 1 0,-3-1 0 0,2-1-2 0,-1-1-3 0,-1 0-4 15,2-3-4-15,-1 2-6 0,0-1-5 0,-2-2-4 0,1-1-3 0,-1-1-5 16,0-1-5-16,0-1-2 0,0-1-6 0,0-1-2 16,0-2-4-16,0 0-2 0,0 0-1 0,0-2-1 0,-1 1-1 0,1-2 0 15,-2 1-1-15,0 0 0 0,2 1 1 0,-1 1-1 0,-1 0 2 0,2 2 0 16,0 1 2-16,0 0 1 0,-1 1 1 0,1 2-1 0,0 0-3 0,0 3-5 15,0 0-6-15,-2 2-15 0,2 0-13 0,-3 2-19 0,3 2-19 16,0 0-22-16,0 1-19 0,0 2-25 0,0 0-24 0,0 2-33 0,0 1-38 16,0 1-56-16,3 2-67 0,-1 2-86 0,1 1-98 0,0 0-53 15,0 2-28-15,4 2-4 0,-2 0 7 0</inkml:trace>
  <inkml:trace contextRef="#ctx0" brushRef="#br0" timeOffset="212715.45">25198 15999 309 0,'-5'-8'558'16,"2"1"15"-16,-2-1-66 0,2 1-103 0,-1 1-81 0,2-1-70 16,-2 2-37-16,1-1-24 0,-2 3-12 0,2-2-8 0,2 2-12 0,-3 2-13 15,1-2-16-15,-2 3-17 0,1-2-14 0,-1 2-14 0,2 2-9 0,0-2-9 16,-4 3-5-16,2-2-4 0,-2 3-7 0,1 1-6 0,1 0-7 15,-3 1-5-15,1 0-5 0,0 1-4 0,-1 1-4 0,0 1-2 0,1-2-1 16,0 2 0-16,-1 0-1 0,1 2 0 0,-1-2 0 0,2 1-2 0,0-1-2 16,-1 2 0-16,3-2-2 0,-1 0-1 0,2 1 0 0,-3-1 0 15,1 0-1-15,2 0 0 0,-1-1 0 0,1-1-2 0,2 1-1 0,-1-1-2 16,0-2-1-16,2 1 0 0,0 0-1 0,0-2 1 0,0 2 1 16,2-3-1-16,0 2 0 0,-1-3 2 0,1 3 2 0,1 0 1 0,0-2 2 15,4-2 2-15,-1 2 0 0,-2 0 2 0,1 0 1 0,3-1 0 16,0-1 0-16,1 1-2 0,3-2 0 0,-3 0-2 0,4 0-3 0,0 0-6 15,0-2-5-15,0 1-6 0,3-1-7 0,-2 1-8 0,3-2-7 16,0 0-8-16,0 0-8 0,-3 0-7 0,5-2-9 0,-3 0-6 0,1 3-10 16,-1-3-8-16,1 2-8 0,1-3-11 0,-2 2-12 0,-2-1-13 0,2 1-15 15,-2 1-17-15,-3-2-20 0,0 2-23 0,2-1-42 0,-5 1-49 16,0-2-76-16,0 2-92 0,-2 0-54 0,-2 0-37 0,0 2-14 0,-3-1 0 16</inkml:trace>
  <inkml:trace contextRef="#ctx0" brushRef="#br0" timeOffset="214272.7">4262 5629 470 0,'-1'-3'543'16,"1"2"-34"-16,-2-1-57 0,1 2-91 0,-1-1-110 0,2-1-55 0,-2 2-28 15,2 0-11-15,0 0-6 0,0 0-11 0,0 0-12 0,0 0-16 16,0 0-19-16,0 0-14 0,0 0-12 0,0 0-6 0,-1 2-6 0,1-1-4 15,0 2-4-15,0 0-4 0,0 2-5 0,0-1-4 0,0 2-4 16,0 2-2-16,1-1-2 0,-1 1-1 0,2 2 0 0,-2 2 0 0,2 0-1 16,-1 0 0-16,1 3-2 0,-2-1 0 0,1 1-3 0,1 1-1 0,-2 1-2 15,3 1-2-15,-2 0 0 0,-1-1-2 0,2 1-2 0,-2 2-2 16,0-2-1-16,0 0-4 0,0 0-5 0,0-1-6 0,0-1-6 0,0 1-10 16,0-2-11-16,0 0-10 0,0-1-10 0,0 0-13 0,-2-2-13 0,2 0-12 15,0-1-14-15,0-3-14 0,-1 2-18 0,1-3-15 0,0 1-16 16,0-2-23-16,-3-2-28 0,3-1-28 0,0 2-30 0,0-5-30 0,0 0-29 15,0 0-45-15,0 0-51 0,0 0-30 0,-3-2-14 0</inkml:trace>
  <inkml:trace contextRef="#ctx0" brushRef="#br0" timeOffset="214741.52">4096 5704 43 0,'-5'-3'449'0,"2"-1"-12"0,0 0-68 0,-3 2-98 0,3-1-46 16,1 1-23-16,-1 1-11 0,1-2-8 0,1 3-12 0,-1-2-15 16,2 2-17-16,0 0-22 0,0 0-17 0,-1 2-15 0,-1-2-10 0,2 3-10 15,-2-2-9-15,2 2-8 0,-1 0-6 0,1 3-6 0,-2-1-4 0,2 1-4 16,0 0-2-16,0 3-2 0,0-2 1 0,0 1 0 0,0-1-2 16,0 1 0-16,0-1-2 0,0 0-2 0,0 1-2 0,0 0-2 0,0 1-2 15,0-3-1-15,0 1-3 0,0-1-1 0,0 0-3 0,0-2 0 16,0 1-1-16,0 0 1 0,0-2-1 0,0 0 0 0,0 0-1 15,0-2 0-15,0 2 1 0,0-3-1 0,0 0-1 0,0 0-1 0,0 0 1 0,0 0-4 16,0 0 0-16,0 0-2 0,0-3-2 0,0 0-1 0,0 2 1 16,2-4-3-16,-1 2 0 0,-1-3-2 0,0 2 1 0,2-4-2 0,-2 2 0 15,2-1-1-15,-1-2 1 0,-1 1-1 0,2-1 2 0,-1 0 1 16,1 0 1-16,0-1 0 0,-1 1 1 0,2 0 1 0,2-2 1 0,-2 2-1 16,2 0 1-16,-2 0 1 0,2 2-1 0,-2-1 2 0,2 1 0 0,2-1 3 15,-2 1 2-15,0 1 3 0,1 0 0 0,1 1 3 0,0 2 1 16,-2-1 0-16,3 1 1 0,-1 1 1 0,-1 1 1 0,5-1 0 15,-3 2 2-15,0 2-1 0,1-1-1 0,-1 1 0 0,3-1 0 0,-1 2-4 16,1 2 0-16,-2-3-1 0,4 3-1 0,-4 0 1 0,1-1 0 0,2 0-2 16,-2 1 2-16,0 0-2 0,0 1 1 0,-2-2 0 0,0 1 0 15,2-1-1-15,-1 1 1 0,-2-1-2 0,-1 2 0 0,2-1-3 0,-2-1-6 16,2 0-8-16,-3 3-10 0,0-2-13 0,0-1-16 0,-1-2-19 16,1 3-23-16,-2 0-27 0,0-2-37 0,0 1-41 0,0-1-56 0,-1 3-60 0,1-3-80 15,-1 2-88-15,0-2-40 0,-1 1-18 0</inkml:trace>
  <inkml:trace contextRef="#ctx0" brushRef="#br0" timeOffset="-214314.95">3570 6525 456 0,'-2'-5'541'0,"0"2"-2"0,-1 0-94 0,3 2-142 0,-1-1-73 0,-1 1-42 16,2 1-21-16,0 0-11 0,0 0-15 0,0 0-15 0,0 0-19 0,0 0-18 15,0 1-16-15,0 1-12 0,2 0-9 0,-1 2-7 0,1 0-2 16,-1 1-2-16,3-1 1 0,-1 2-2 0,0 2 2 0,2-1-2 0,-2 1 1 16,3 1 1-16,-1 0-2 0,1 0-1 0,-1 1-3 0,0 2-2 0,1-1-3 15,0-1-4-15,1 2-4 0,-1 0-3 0,1-2-3 0,0 3-3 16,-2-3-5-16,1 1-6 0,1-1-5 0,-1 1-6 0,-1-1-10 0,4-1-10 15,-4 0-13-15,0 0-11 0,0-1-17 0,-1-1-19 0,2-1-21 16,-1 2-24-16,-2-2-30 0,2-2-33 0,-2 2-41 0,1-3-45 0,-1 2-49 16,0-2-50-16,1-2-60 0,-2 2-67 0,0-3-30 0,-2 0-14 0</inkml:trace>
  <inkml:trace contextRef="#ctx0" brushRef="#br0" timeOffset="-213855.83">3399 6589 385 0,'-5'-3'435'0,"-1"-1"-78"0,3 2-67 0,-1-2-67 0,1 0-30 15,0 2-15-15,-1-1-12 0,2-2-8 0,0 2-14 0,1 0-16 0,1-1-17 16,-2 1-19-16,2 0-13 0,0 0-11 0,0 0-11 0,0-1-10 0,0 2-7 15,0-1-9-15,0 0-5 0,2 0-8 0,-2 0-3 0,1 0-3 16,1 1-3-16,-2-1-1 0,2 2-1 0,0-1-2 0,0 1 1 0,-2-2 0 16,2 1-1-16,-1 1 2 0,1-1 0 0,-1-1-1 0,1 1 3 0,1 1 0 15,-1 0 2-15,-1-2 0 0,3 2 1 0,-1-1 2 0,0-1 0 16,0 1 3-16,0 1 2 0,0-1 3 0,0-1 2 0,1 2 5 0,-1-1 2 16,0 1 4-16,2-2 2 0,-2 1 4 0,3 1 2 0,-3-2 4 15,2 1 1-15,-2 0 3 0,2 1-2 0,-2-2 1 0,2 2-3 0,0-1-3 16,1 2-5-16,0-1-3 0,-1-1-6 0,2 2-3 0,-1 0-5 15,3 0-4-15,-1 2-6 0,0-1-3 0,1 2-4 0,1 0-4 0,-2 0-2 16,4 2-3-16,-2-1 0 0,1 2-2 0,2 0 1 0,-2 1-1 0,2-2 1 16,-1 3 1-16,1-1 1 0,1 1 0 0,-3-1 2 0,2 2 0 15,1-1 1-15,-1-1 1 0,-1 2 0 0,1-1 2 0,1 1-1 0,-3 0-1 16,0-2 0-16,3 2-1 0,-4-1-4 0,0-1-7 0,-1 1-3 0,2-1-5 16,-3 1-7-16,1-1-7 0,-2 1-8 0,-1-2-11 0,-1-1-13 15,1 2-18-15,0-1-18 0,-3-2-23 0,1 2-24 0,-3-1-29 0,1-2-40 16,0 1-48-16,-1-1-55 0,-1 2-57 0,0-2-67 0,-1 0-74 15,-1 0-31-15,0 0-10 0</inkml:trace>
  <inkml:trace contextRef="#ctx0" brushRef="#br0" timeOffset="-213667.98">3660 6738 446 0,'-2'-3'503'0,"2"0"-86"0,0 1-125 15,0-1-74-15,0 0-48 0,0-1-28 0,0 1-20 0,0-3-18 16,2 1-20-16,-1 1-22 0,1-2-24 0,-1 0-20 0,3 0-20 0,-1-2-19 16,0 1-18-16,2-1-18 0,1 1-19 0,-1-1-25 0,1-1-23 0,-1 0-41 15,3 2-43-15,-1-3-39 0,2 2-38 0,0-1-58 0,0 0-68 16,-1 1-34-16</inkml:trace>
  <inkml:trace contextRef="#ctx0" brushRef="#br0" timeOffset="-213434.93">3922 6379 81 0,'0'0'500'0,"0"0"-49"0,0 0-77 0,0 0-60 0,0 0-49 16,0 0-32-16,0 0-24 0,0 0-22 0,0 0-22 0,0 0-21 0,2 2-20 15,-2-1-17-15,4 2-16 0,-2 0-8 0,0 2-6 0,1-1-6 16,0 1-4-16,0 1-1 0,0 0-2 0,2 1 0 0,0 2 1 0,-1-1-1 16,1-1-2-16,0 2-5 0,0 2-4 0,0-2-4 0,-1 1-8 15,1-1-6-15,1 0-8 0,1 0-5 0,-4 0-7 0,3 0-3 0,-2 0-5 16,0-1-3-16,2-1-8 0,-3 1-3 0,2-2-8 0,-2 1-5 0,2-1-8 15,0-1-10-15,-3 0-8 0,1 0-11 0,1 1-14 0,-1-3-14 16,-1 2-17-16,1-3-18 0,-1 0-21 0,0 0-20 0,-1 1-21 0,-1-3-32 16,0 0-35-16,0 0-39 0,0 0-40 0,0 0-53 0,0 0-63 0,0 0-37 15,0 0-23-15</inkml:trace>
  <inkml:trace contextRef="#ctx0" brushRef="#br0" timeOffset="-213242.58">3683 6505 393 0,'-7'-3'466'16,"2"0"-63"-16,0 0-65 0,0 2-63 0,2-2-34 0,1 0-20 16,1-2-13-16,1 2-10 0,0-1-15 0,1-1-18 0,1 1-19 0,1-3-20 15,2 0-15-15,0 1-16 0,0-3-13 0,2 2-11 0,1-1-10 0,-1-1-10 16,1 0-8-16,1 2-4 0,-1-4-9 0,0 2-11 0,2-1-14 16,0 1-18-16,-2 0-20 0,2 0-26 0,1-2-26 0,-3 4-30 0,0-2-39 15,3-2-47-15,-2 2-60 0,1 2-70 0,-1-2-88 0,2 0-93 16,-1 0-42-16,2 1-20 0,-2-1-4 0</inkml:trace>
  <inkml:trace contextRef="#ctx0" brushRef="#br0" timeOffset="-197846.48">12414 15562 63 0,'-1'1'482'15,"-1"1"8"-15,2-2-76 0,-3 2-117 0,1-1-71 0,1 1-50 16,-1 1-25-16,2-2-14 0,-2 1-7 0,1 1-3 0,-1-3-5 0,2 1-2 15,-1 1-4-15,-2-2-5 0,3 1-5 0,0-1-8 0,0 0-6 0,0 0-6 16,0 0-5-16,0 0-4 0,0 0-3 0,0 0-2 0,0 0-1 16,0 0-2-16,0 0-1 0,0 0-1 0,0 0-3 0,0 0-3 0,0 0-5 15,0 0-2-15,0 0-4 0,0 0-1 0,0 0-3 0,0 0-2 0,0 0-1 16,0 0-4-16,0 0-2 0,0 0-3 0,0 0-3 0,0-1 0 16,0 1-3-16,0 0 0 0,0-3 0 0,0 3 0 0,0-2 1 0,0 1 2 15,0 1 0-15,0 0 1 0,0-3 0 0,0 3 0 0,0-2 1 16,0 1-2-16,0 1 1 0,-2-2-1 0,2 2 1 0,0-1-3 0,0 1-2 15,-1 0-2-15,1 0-4 0,-2-2-2 0,2 2-1 0,0 0-2 16,0-2-3-16,-1 1 0 0,-1 1-3 0,2-1-2 0,-2-1-2 0,2 2-1 16,-3-1-1-16,3-2-1 0,-1 3-1 0,1-3-1 0,-2 3-1 0,0-2 1 15,2 1 0-15,-1 1-1 0,-1-2 1 0,2 2 1 0,-2-2 1 16,2 1 1-16,-1 1 4 0,1 0 5 0,0 0 2 0,0 0 5 0,0 0 2 16,0 0 4-16,0 0 1 0,0 0 0 0,0 0 0 0,0 0-1 15,0 0 0-15,0 0-3 0,0 1 0 0,1 1-3 0,-1 0-3 0,2 1-4 16,1 0-2-16,1 0-5 0,-3-2-2 0,4 3-4 0,1 0-1 15,0 0-2-15,-1 1 1 0,3 1 0 0,0-2 0 0,1 2 0 0,1 0 0 16,-2 0 0-16,2-1-1 0,0 1-1 0,2-2 0 0,-3 1-2 0,2 1 2 16,0-2-1-16,0-1 1 0,0 2 0 0,-1-2 1 0,1 1-1 15,-2-1 2-15,1 0 1 0,-2 0 0 0,1 0 0 0,-2-1-1 0,-1 1-1 16,0-2-2-16,0 1-5 0,-1-1-6 0,0 1-6 0,-2-1-7 16,0-1-10-16,-1 2-14 0,0-1-13 0,-1-1-18 0,-1 1-18 0,0-1-20 15,0 0-18-15,0 0-21 0,0 0-22 0,0 0-22 0,0 0-21 0,-1 0-22 16,-1-1-23-16,0 1-24 0,-1-3-22 0,2 0-27 0,-1 2-27 15,0-4-22-15,-1 1-19 0,1-2-34 0,1 0-46 0,-1 1-12 0</inkml:trace>
  <inkml:trace contextRef="#ctx0" brushRef="#br0" timeOffset="-197621.92">12568 15460 415 0,'-2'-1'506'0,"-1"-1"-43"0,-2 1-69 0,3 1-60 0,-1-2-52 0,2 2-33 16,-2 0-17-16,1 0-8 0,-1 0-2 0,2 0-2 0,-1 0-1 15,0 0-5-15,-1 0-7 0,1 2-11 0,1-2-12 0,-1 1-10 0,-1 1-11 16,1-1-9-16,1 1-9 0,-2 1-8 0,-2 1-10 0,2-1-11 16,0 2-13-16,-2 1-13 0,2 1-13 0,-2 2-9 0,2 2-11 0,-2-1-10 15,1 1-7-15,0 2-10 0,0 2-7 0,0 0-9 0,-2 3-8 0,3 0-13 16,0 2-15-16,-3-1-20 0,2 2-22 0,0 2-23 0,0-1-24 0,-2 4-27 16,3-4-32-16,-2 3-34 0,-1 1-33 0,1-2-55 0,2 1-62 15,-2 1-85-15,2-2-95 0,-2 0-71 0,3 2-58 0,-1-2-18 16,-1-2 3-16,1 0 12 0</inkml:trace>
  <inkml:trace contextRef="#ctx0" brushRef="#br0" timeOffset="-187159.47">16471 10206 4 0,'0'0'180'0,"2"0"-17"0,0 0-10 0,-2-2-7 16,0 2-6-16,1-1-6 0,-1 1-9 0,2 0-9 0,-2 0-12 0,1-2-10 16,-1 2-10-16,2-1-10 0,-2 1-10 0,0 0-7 0,2 0-9 15,-2 0-6-15,1 0-9 0,-1 0-6 0,0 0-6 0,0 0-8 0,0 0-7 16,0 0-9-16,0 0-8 0,0 0-10 0,0 0-12 0,0 0-12 15,0 0-17-15,0 0-16 0,0 0-24 0,0 0-25 0,0 0-34 0,0 0-38 16,0 0-53-16,0 0-61 0,0 0-48 0</inkml:trace>
  <inkml:trace contextRef="#ctx0" brushRef="#br0" timeOffset="-170216.75">18793 8713 204 0,'-4'-6'251'0,"1"0"-26"0,2 0-18 0,-3-1-8 16,1 1-3-16,-2 1-2 0,4-1-4 0,-2 0-6 0,1 0-7 0,-1 0-8 15,2 2-11-15,-1-2-7 0,0 1-6 0,-1-1-4 0,2 2-4 16,-1-1-3-16,0 1-5 0,-1-2-4 0,1 3-7 0,1-2-4 0,-1 2-5 15,1-1-3-15,-4 1-2 0,5 0-1 0,-3 0-3 0,3 1-2 16,-1 1-4-16,-1-1-4 0,-1-1-4 0,1 3-6 0,2-1-6 0,-2-1-7 16,2 2-6-16,-1 0-7 0,1 0-9 0,0 0-9 15,0 0-10-15,0 0-8 0,-2 0-10 0,2 2-8 0,0-2-8 0,-1 1-7 16,1 1-4-16,0-1-3 0,0 2-3 0,0 2 0 0,0-2 0 0,0 3 2 16,1 0 0-16,-1 1 2 0,2 2 2 0,-1 0 2 0,1 0 2 15,0 1 4-15,1 3 2 0,-1-3 1 0,1 2 1 0,0 2 1 0,1-2-1 16,-1 0 0-16,1 0-1 0,1-2 0 0,-2 2 1 0,2 0-2 15,-2-1 0-15,3-1 0 0,0 0 0 0,-1 0-2 0,0-2 0 16,0 0-1-16,-1 0-4 0,2-3-2 0,-1 2-2 0,2-1-2 0,1-2-1 16,-4-1-2-16,4 0-2 0,-2 0-2 0,1 0-2 0,-1-3-1 15,2 2-3-15,1-2-1 0,-1-2 0 0,1 2 0 0,1-3 2 0,-2 0 3 16,4 0 0-16,-3-3 3 0,0 2 2 0,-1-2 3 0,5 0 1 16,-7-2 4-16,2-1 3 0,0 2 2 0,1-4 5 0,-2 2 3 15,1-2 0-15,-2 0 3 0,-1-1 1 0,3 1 2 0,-4-1 0 0,0-1 1 16,0-1 2-16,0 1-1 0,-3-1 0 0,2 1 2 0,-1-1 1 0,0 2 0 15,-1-3 2-15,-1 1 2 0,0 3 4 0,0-1 3 16,0 0 4-16,0 1 4 0,-1-1 2 0,-1 3 4 0,0 0 5 0,-1 2 3 16,2-1 2-16,-1 1 3 0,0 2 2 0,-1-1 0 0,2 3 2 15,-1-1-3-15,0 1-4 0,1 1-3 0,-1 1-5 0,2-1-6 0,-1 2-6 16,1-1-6-16,0 1-7 0,0 0-6 0,0 0-7 0,-2 1-6 0,0-1-1 16,2 3-4-16,0-1-1 0,0 2-1 0,0 1 0 0,0-1 2 15,2 4 0-15,0-1 2 0,-2 1 3 0,1 2 2 0,-1 1 3 16,3-1 3-16,-1 2 4 0,0 0 1 0,-1 2 2 0,2-1 0 15,-1 2 1-15,1 0-1 0,0 0 2 0,1 2-2 0,0-1 1 0,-1 0-2 16,0 2 1-16,1-1-2 0,-3 1-1 0,4 0 0 0,-2 2-2 0,1-2 1 16,-3 1 1-16,2 2 3 0,2-2 0 0,-2 3 1 15,2-1 0-15,-4 1 2 0,2-1 1 0,-1 0 1 0,1 2 1 0,-1-3 1 16,0 2 2-16,-2-1 0 0,1 1 3 0,-1-1-2 0,0-1 0 0,0 1-2 16,0-2 0-16,0 1-2 0,0-2 0 0,-1 1-1 0,1-1 0 15,-2-1-1-15,0-1 0 0,-1 1-1 0,1-1 1 0,1-3 0 0,-2 1-1 16,-1 0 0-16,1-2-1 0,0 0 1 0,-1-2 1 0,1 1-1 15,-1-2 0-15,1 0 0 0,1-2 1 0,-1 1 1 0,0-2 1 16,0 0 2-16,0 0 0 0,-2-2 2 0,2-1 0 0,-2 2 2 16,2-2 1-16,-2 0 1 0,2-2 0 0,-2 1 0 0,0-2-1 0,-1 0 0 15,2 0-1-15,-1 0-1 0,-2-2-3 0,1-1-3 0,-2 0-3 0,4-2-3 16,-3 1-4-16,1 0-1 0,-1-2-1 0,0-2-4 0,0 2-3 16,3-1-4-16,-3-1-3 0,1 1-6 0,-2-1-8 0,3 1-7 15,0-1-10-15,-1-1-11 0,1 2-10 0,2-2-15 0,-3 1-14 0,3 0-19 16,0 1-21-16,-1 1-25 0,1-1-26 0,2 1-37 0,1-2-45 15,0 2-69-15,0-1-81 0,0-2-72 0,1 1-67 0,2 1-28 16,2-2-10-16</inkml:trace>
  <inkml:trace contextRef="#ctx0" brushRef="#br0" timeOffset="-169954.68">19281 8860 90 0,'2'-2'536'0,"-1"1"5"15,3 1 2-15,-3-1-101 0,2-1-154 0,2 2-85 0,-2-1-49 16,0 1-20-16,3-2-5 0,1 1-5 0,-1 1-1 0,2-2-7 0,0 1-9 16,2-2-10-16,0-1-10 0,0 2-5 0,0-1-4 0,0 0-6 15,3 0-8-15,-3-2-10 0,1 2-12 0,-2-1-16 0,2 1-17 0,0-2-19 16,-3 2-20-16,2-2-19 0,-1 3-21 0,1-3-26 0,-4 1-28 15,2-1-36-15,0-1-38 0,-2 2-45 0,-1-1-49 0,0 0-48 16,0 0-50-16,-2 0-59 0,-2 1-62 0,1-1-28 0,-2 1-7 0</inkml:trace>
  <inkml:trace contextRef="#ctx0" brushRef="#br0" timeOffset="-169737.63">19279 8721 415 0,'0'0'473'0,"0"0"-54"16,2-2-77-16,0-1-50 0,-1 2-36 0,3-2-25 0,-1-1-16 16,3 2-14-16,-3-3-17 0,2 2-17 0,1-1-20 0,1 0-17 0,-3 0-16 15,4 0-12-15,-2-1-8 0,2-1-10 0,0 2-7 0,1-1-11 16,0 1-9-16,-1-1-9 0,-2 1-10 0,3-1-10 0,-1-1-11 0,0 3-13 16,-1-1-13-16,2-1-15 0,-3 2-18 0,2-1-21 0,0 0-24 15,0 0-30-15,-2 0-32 0,2 2-48 0,0-1-53 0,3 0-64 16,-3 0-69-16,0 0-75 0,1 0-78 0,-1 0-35 0,4 0-15 0</inkml:trace>
  <inkml:trace contextRef="#ctx0" brushRef="#br0" timeOffset="-169425.48">19774 8317 488 0,'0'-6'592'16,"0"0"-7"-16,2 2-17 0,0-1-110 0,-2 1-156 0,1 1-84 16,2-2-47-16,-1 2-21 0,2 0-9 0,0 0-11 0,0 0-9 0,1 2-18 15,2-1-17-15,-1 1-17 0,3-1-11 0,-1 2-9 0,4 0-4 0,-2 0-1 16,0 0 0-16,1 3-2 0,1-1-3 0,1 1-3 0,0-1-3 16,0 3-4-16,-1 0-3 0,2-1-4 0,-1 2-2 0,1 0-2 15,-1 0-2-15,-2 1-2 0,3 0-4 0,-1 0-2 0,-1 2-3 0,1-1 0 16,0-1-3-16,-2-1-1 0,-1 2-1 0,0-3-1 0,2 3-1 15,-4-3-2-15,1 0 0 0,-1 2-4 0,-2-4-5 0,1 1-10 0,1-1-11 16,-2 0-13-16,-3 0-15 0,2-1-18 0,-4-1-20 0,2 1-24 16,1-1-27-16,-3-1-40 0,2 0-43 0,-3 0-72 0,0 0-85 0,0-1-84 15,2-2-85-15,-2 0-36 0,2-2-13 0,0 1 2 0</inkml:trace>
  <inkml:trace contextRef="#ctx0" brushRef="#br0" timeOffset="-169172.42">20114 8046 498 0,'-4'-3'625'0,"-3"-2"13"0,2 2 11 0,-1-1-107 0,3 1-168 16,-2 0-94-16,2 0-58 0,0 1-34 0,0 1-21 0,1-1-18 16,0 0-20-16,-1 2-21 0,2 2-22 0,-1 0-16 0,-2 2-13 0,1 1-9 15,-1 0-4-15,1 3-3 0,-2 2-3 0,2 1-1 0,-2 3-1 16,-2 0 0-16,0 3 2 0,-1 2 4 0,2 1 3 0,-3 1 1 15,1 2-1-15,0-1-3 0,0 2-7 0,-5 0-12 0,5 2-13 0,-2-1-18 16,1 2-19-16,0-1-21 0,1 0-22 0,0 2-30 0,-1-1-34 16,0-2-47-16,1 1-52 0,-1-1-77 0,1 1-92 0,2-1-100 15,-1-1-106-15,1 0-49 0,-1 0-22 0,0-4-1 0,2 1 6 0</inkml:trace>
  <inkml:trace contextRef="#ctx0" brushRef="#br0" timeOffset="-163367.72">18933 10444 410 0,'-2'-1'460'0,"-1"-1"-86"0,3 2-124 16,-1-1-70-16,1 1-43 0,0 0-22 0,0 0-14 0,0 0-9 15,0 0-8-15,0 1-9 0,-3-1-13 0,1 3-12 0,2-1-10 0,-1 1-8 16,-1 1-4-16,2 1-1 0,-1-1 0 0,-1 2 0 0,0 0-1 0,1 2 1 15,-1-1 0-15,2 1 1 0,-2 0 0 0,2 2-2 16,-3-1-2-16,3-2-3 0,0 2-4 0,0 0-3 0,0 0-3 0,0-1-3 16,0-1-4-16,3 0 0 0,-1 1-1 0,0 0-1 0,-1-3-1 0,3 0 1 15,-1 1-1-15,3-1-2 0,-3-3 1 0,0 3-2 0,2-2 4 16,-2 0-1-16,4-1 2 0,-3-1 2 0,2-1 1 0,-1 0 1 0,2 0 0 16,-3 0 0-16,1-3-1 0,0 0 1 0,2 0 0 0,-2 0 1 15,0-1 0-15,2-1-1 0,-3 1 2 0,0-3-1 0,2 2-1 16,-3-1-1-16,2 0-3 0,-2-3 2 0,0 1-1 0,0 1 1 0,0-2-2 15,-1 0 0-15,1-2 0 0,0 2-2 0,-1-1 0 0,-1-1 0 16,2-1 0-16,-1 0 1 0,0 2 2 0,-1-2 0 0,-1 1 2 16,2 1 3-16,-1-1 3 0,-1 0 5 0,2 4 3 0,-2-2 6 0,0 2 6 15,0-1 5-15,0 1 6 0,0 2 3 0,0-1 3 0,0 2 3 16,0 0 2-16,0 2 1 0,-2-1 0 0,2 0-2 0,-1 1-3 0,-1 1-5 16,2 1-5-16,0 0-5 0,0 0-7 0,0 0-7 0,0 0-5 15,0 0-6-15,-1 1-4 0,1 1-4 0,-2-1-2 0,0 1-2 16,2 1-1-16,0 1 0 0,0 1 2 0,0-1 2 0,2 2 0 0,0 2 4 15,-2-1 2-15,1 0 1 0,-1 4 2 0,3 0 2 0,-1 1 0 16,0-2 2-16,-1 3-2 0,3 0 1 0,-3 0-1 0,2 2-1 16,2 0 1-16,-2 0-2 0,2 0-1 0,-2 2 0 0,0 1-1 0,2-2-2 15,-2 2 0-15,0 0 0 0,2 0-1 0,-2 0 1 0,0 2-1 16,0-2 1-16,1 0 0 0,-3 0-2 0,2 0 1 0,1-1-2 0,-3 3 0 16,-1-4 1-16,2 1-1 0,-1 0-1 0,-1-2 1 0,0 0-2 15,0 0 1-15,0-2 0 0,-1 1 1 0,-1-2-2 0,2 0 0 0,-1 0 0 16,-1-2 1-16,-1-1-1 0,1 2 2 0,1-4-1 0,-3 1 0 15,3-1 1-15,-3 1 3 0,1-1 0 0,2-2-1 0,-4 1 2 16,2-1 0-16,0 0 1 0,-2-2 1 0,2 2 0 0,0-2 1 0,-4 0 1 16,4 0 0-16,-3 0 1 0,1-2-1 0,0-1-2 0,1 2-2 15,-3-1-2-15,0-1-1 0,0 0-6 0,1 0-3 0,-1-1-6 0,3-1-6 16,-4 1-9-16,2-2-8 0,1 0-11 0,0 0-10 0,-2-2-13 16,3 1-13-16,-1-1-16 0,1-1-19 0,0-1-23 0,1-1-26 0,2 1-36 15,-1-3-44-15,2 2-50 0,2-3-58 0,-1-1-71 0,4 0-79 16,1-2-35-16,2 0-16 0</inkml:trace>
  <inkml:trace contextRef="#ctx0" brushRef="#br0" timeOffset="-163154.66">19393 10605 445 0,'3'-2'567'0,"1"0"10"16,-3 2-73-16,1-1-115 0,-1 0-94 0,3 1-87 0,-3-2-50 15,2 1-31-15,-1 1-16 0,1-2-6 0,2 1-8 0,-1-1-11 0,0-1-14 16,0 2-14-16,3-2-13 0,-1-1-13 0,2 2-13 0,0-3-14 16,0 1-16-16,1-1-19 0,1 1-21 0,-4-1-26 0,2-1-32 15,1 1-36-15,-2 0-41 0,-1 0-43 0,1-1-45 0,-4 2-41 0,-2-1-32 16,1-1-29-16,-2 2-18 0,-2-1-14 0,1 1-23 0,-2 1-27 0</inkml:trace>
  <inkml:trace contextRef="#ctx0" brushRef="#br0" timeOffset="-163023.37">19370 10473 145 0,'0'0'424'0,"0"0"-41"0,0 0-52 0,0 0-47 16,0 0-44-16,0 0-33 0,1-2-30 0,-1 0-24 0,2 1-20 0,-1 0-22 15,3-2-20-15,-3 1-24 0,2 1-28 0,-1-1-36 0,4-1-37 16,-3 0-54-16,4 0-60 0,-1-1-70 0,0 1-77 0,2-2-76 16,-2 1-77-16,2-2-40 0,2 0-21 0</inkml:trace>
  <inkml:trace contextRef="#ctx0" brushRef="#br0" timeOffset="-162320.12">20127 10035 538 0,'0'0'582'0,"0"0"9"0,0 0-82 0,0 0-123 15,0 0-105-15,0 0-94 0,0 0-53 0,0 0-32 0,0 0-13 16,0 0-4-16,0 0-7 0,0 0-7 0,0 0-12 0,0 0-13 15,0 0-10-15,0 0-8 0,0 1-3 0,-5 0-2 0,4-1 1 0,-1 2 0 16,1 0 0-16,-3 1 0 0,3-2 0 0,-2 1-3 0,-1 1 0 16,1-2 0-16,0 1-2 0,0 1 0 0,-2-2-1 0,2 1-2 0,2-1-2 15,-3-1-2-15,1 2-3 0,0-1-4 0,0-1 0 0,-1 0-1 16,1 0-2-16,2 0 0 0,-5-1-6 0,3-1-1 0,-1 2-3 0,1-1-1 16,1-2-1-16,-1 1-3 0,0-1 1 0,1 0-2 0,-1-1 2 15,2 1 0-15,-4-3-1 0,4 1 1 0,-1-1-1 0,1-1 1 0,-3 1 2 16,4-2 2-16,-1 1 1 0,1-2 1 0,0 0-1 0,0 0 2 15,0-2 1-15,1 2 0 0,1-1 2 0,0 1 1 0,1 0-1 0,1-2 1 16,-1 4 0-16,2-2-1 0,-2 0 2 0,2 1-1 16,2 2 2-16,-3 0 1 0,4 0-1 0,-2 2 1 0,-1 0 0 0,2 2 0 15,2-1 1-15,-3 3-2 0,2 0 1 0,-1 0 0 0,2 3 2 16,-3 1 1-16,1 1 1 0,1 1 1 0,0 3-1 0,-1-2 2 0,0 4 0 16,-3 1 0-16,1 0 0 0,0 1 0 0,1 1 0 0,-3 2 0 0,4 1 1 15,-6-1 0-15,2 2 1 0,-1 0 0 0,0 2 0 0,-2-1 1 16,0 1-1-16,-2-1 2 0,0 1-1 0,1-1 1 0,-1-1 1 15,-1 2 0-15,-2-2 3 0,4 0 1 0,-5-2-2 0,2 2 0 0,0-1 0 16,-3-2-2-16,2 0 0 0,-1 0-2 0,-2-2 0 0,0 1-2 16,0-2-2-16,0 0-2 0,-1-2-2 0,3-1-3 0,-2 0-3 15,1-1-1-15,-2-1-3 0,3 1-1 0,-1-4-3 0,2 1-2 0,-1-1-4 16,-1-3-4-16,2 1 0 0,0-2-3 0,2 0-1 0,-2-2-5 16,2 0 0-16,-2-3-3 0,2 1 0 0,2-3-2 0,-3 0 1 0,4-2 0 15,-1 0 0-15,1-2 3 0,0 0 1 0,0-1 1 0,1 0 1 16,-1-2 2-16,4 2 2 0,-3-2 2 0,2 3 4 0,2-1 1 0,-4-2 3 15,4 2-1-15,-2 2 1 0,2-1-1 0,-2 4 3 0,2-2-1 16,3 1 2-16,-4 2 1 0,1 2 1 0,0-1 0 0,2 0 2 16,-3 4 0-16,4 0 3 0,-2 1-1 0,1 0 4 0,-1 1 2 0,2 0 3 15,-2 3 1-15,1 0 3 0,-1 1 2 0,2-1 4 0,0 1 3 16,-4 1 1-16,3 0 1 0,-1-1 1 0,-1 0 1 0,3 1 2 0,-2 0-1 16,-1 0 0-16,0 0-2 0,-1 0-1 0,1-1-1 0,1 1-2 15,-3-2-3-15,2 1-1 0,-2-1-2 0,2-1-2 0,-1 2-2 0,-1-2-1 16,1 0-2-16,-1-2-2 0,0 0-2 0,1 1-3 0,-3 0-6 15,2-2-9-15,1 0-12 0,1 0-15 0,-2 0-19 0,3 0-29 16,-2-2-32-16,0 0-48 0,1 0-55 0,-1-1-75 0,3-2-82 0,0 1-72 16,-2-2-67-16,3 0-32 0,0-3-12 0</inkml:trace>
  <inkml:trace contextRef="#ctx0" brushRef="#br0" timeOffset="-162158.08">20437 10141 382 0,'0'-1'564'0,"0"-1"6"0,0 1-83 0,0-1-129 0,0 1-86 16,0-2-63-16,0 1-42 0,1 1-32 0,-1-2-33 0,2 1-31 0,-1 1-44 15,-1-2-50-15,2 1-71 0,0-1-78 0,-1 0-92 0,2 0-100 16,-1 0-78-16,1 0-71 0,1-1-35 0,0 0-18 0</inkml:trace>
  <inkml:trace contextRef="#ctx0" brushRef="#br0" timeOffset="-161701.3">20682 9718 68 0,'-5'-3'594'0,"2"0"10"0,2 2 5 0,1-1 1 15,-2-1-111-15,0 3-166 0,2-1-98 0,0 1-64 0,0 0-39 0,0 0-26 16,0 0-21-16,0 0-17 0,0 0-19 0,0 0-16 0,0 1-14 0,0 2-10 15,0 0-5-15,0 2-1 0,0-1-1 0,0 1 1 0,0 1 1 16,0-1 0-16,0 5 1 0,0-3 0 0,0 1 1 0,2 1 1 0,0-2 1 16,-2 2-2-16,1-2 0 0,-1 1-2 0,3 0 0 0,-1 1-3 15,1-3-1-15,1 1-1 0,-2-1 1 0,1 0 0 0,2-1 1 16,-2-1 0-16,2 1 1 0,0-1 3 0,1-2 0 0,0 1 2 0,2-1 1 16,-1 0 1-16,2 0 0 0,-1-2 1 0,0 1 1 0,0-1 1 15,4 0 0-15,-2 0 3 0,0 0-1 0,0 0 2 0,2-1 0 16,-3 1-2-16,4-2 0 0,-4 0 1 0,1 2-1 0,1-1 0 0,-3 0-1 15,1 1 1-15,0 0-2 0,0 0-1 0,-1 0-1 0,-2 0-2 16,2 0-2-16,-4 0-2 0,1 0 0 0,-2 0-2 0,2 0-1 0,-2 1-2 16,-1 0 0-16,2-1 1 0,-4 4 1 0,2-3-1 0,0 1 1 15,-2 1 1-15,0 0 2 0,0 0 0 0,-2-1 3 0,0 3 1 0,-2 0 1 16,2 1 0-16,-2-2 0 0,0 2 1 0,0 0-1 0,-1-1-1 16,0 2 0-16,-1-1-3 0,0 1 0 0,-1 0-2 0,1 0-2 15,-1-1-5-15,0 2-6 0,0-2-7 0,1 0-9 0,-1 0-9 0,3 0-11 16,-5-1-11-16,2 0-13 0,2 0-13 0,-1-1-15 0,1 0-15 15,-1 0-18-15,1 0-22 0,0-1-26 0,1 0-28 0,-1 0-40 16,2-2-43-16,-2 1-46 0,2 0-48 0,3-2-59 0,0 0-63 0,-1-4-29 16,-1 2-8-16</inkml:trace>
  <inkml:trace contextRef="#ctx0" brushRef="#br0" timeOffset="-161382.97">20704 9589 414 0,'-3'-7'537'0,"-2"1"0"0,2-1-71 0,0 2-109 15,-1-1-62-15,1 1-41 0,2 1-23 0,-4-1-16 0,5 1-14 0,0-1-13 16,0 2-17-16,0-1-19 0,0 1-20 0,5-2-20 0,-4 1-13 16,2 1-11-16,2-2-7 0,0 1-7 0,2-2-5 0,2 0-5 0,0 0-3 15,3-2-5-15,0 1-2 0,1-1-2 0,1 1-1 0,3-4 1 16,1 1 1-16,-2 1 1 0,2-2 2 0,0 1 1 0,3-1 0 15,-3 0 1-15,3 1 1 0,0 0-1 0,-1-2 0 0,-1 1-2 0,2 1-2 16,-4-1-2-16,0 2-2 0,2-1-1 0,-6 1-2 0,3 1-2 16,-3 1-2-16,-4 0-3 0,0 2-4 0,-2 0-3 0,-1 1-4 15,-1 0-5-15,-2 2-10 0,0 0-11 0,-1 1-20 0,0-1-21 0,-2 2-29 16,0 0-30-16,0 0-34 0,-4 2-38 0,1-1-48 0,0 2-58 0,-3 2-89 16,-1 2-109-16,1 0-96 0,-7 4-91 0,2 1-42 15,-4 3-16-15,-2 3 3 0,-3 1 10 0</inkml:trace>
  <inkml:trace contextRef="#ctx0" brushRef="#br0" timeOffset="-159291.98">4983 7852 184 0,'0'0'213'0,"-2"-1"-2"0,2 1 1 16,0 0-4-16,0-2-7 0,0 2-8 0,0 0-10 0,0-3-13 15,0 3-14-15,0-1-14 0,2 1-14 0,-2-2-12 0,2 1-11 0,-1 1-9 16,1-2-4-16,-1 2-9 0,3 0-7 0,-1 0-4 0,0 0-2 0,2 2-4 16,1-2-1-16,2 3-1 0,-2-2 0 0,2 0 1 0,3 1 4 15,-1 1-2-15,1 0 1 0,3 0-4 0,-1 0-5 0,2 1-5 16,-2 0-6-16,3 0-7 0,-2-1-5 0,0 2-5 0,-1-1-5 15,1-1-7-15,-1 0-6 0,0 0-8 0,-1 0-12 0,-1 0-11 0,-3 0-12 16,1 0-17-16,0 0-14 0,-3-1-19 0,2-1-18 0,0 1-19 16,-4 1-17-16,1-2-19 0,-2 1-20 0,1-1-28 0,-1-1-31 0,-3 0-29 15,0 0-27-15,1 0-16 0,1-1-9 0,1-1 0 0,-3-1 3 16,3 0 7-16,-3 0 11 0</inkml:trace>
  <inkml:trace contextRef="#ctx0" brushRef="#br0" timeOffset="-159128.95">5244 7783 45 0,'-5'-4'250'15,"-1"-1"2"-15,1 1-2 0,0 1-6 0,-1 0-6 0,3 1-12 16,-2 1-15-16,2-1-17 0,-2 2-18 0,2 0-18 0,-2 2-20 0,-1-1-14 16,3 2-13-16,-2 2-7 0,2-1-8 0,-2 2-8 0,2 2-7 0,-2 1-7 15,-1 1-8-15,2 2-6 0,-3 0-8 0,1 2-3 0,-1 1-4 16,0 0-6-16,0 1-5 0,-1 2-13 0,-1-1-14 0,-1 1-28 16,2 1-32-16,0 1-42 0,0-1-46 0,-1 1-71 0,1-1-79 15,0-1-92-15,-1 2-96 0,3-2-49 0,-1 0-24 0,2-2-14 0</inkml:trace>
  <inkml:trace contextRef="#ctx0" brushRef="#br1" timeOffset="-153256.75">11586 8365 267 0,'-5'-1'283'0,"3"-1"-17"0,-1 1-8 0,0-1-9 0,1 1-10 16,-1-1-10-16,2 2-9 0,-1-1-6 0,2-1-11 0,0 2-11 0,0 0-13 16,0 0-13-16,0-2-11 0,0 1-10 0,2 0-11 0,-1 1-12 15,-1-2-11-15,2 1-11 0,-1 1-9 0,1-2-8 0,1 2-11 0,-1-1-11 16,-1 1-7-16,1 0-5 0,1 0-3 0,-1 0-1 0,1 0-1 16,2 0-1-16,-1 1-1 0,1-1 0 0,2 2-2 0,-1 1 0 0,2-1-2 15,1 2-1-15,1 0-1 0,-1 1 0 0,4-1-3 0,-2 2-2 16,3 0-4-16,-3 2-4 0,2 1-4 0,1-2-3 0,-1 2-3 0,2 0 1 15,-2 0-3-15,1 0-1 0,-1 0-2 0,3 0-1 0,-3 0-3 16,-1 0 0-16,1-2-6 0,-2 1-4 0,1 0-7 0,-2-2-6 16,1 0-8-16,0 0-8 0,-3-2-9 0,-2-1-10 0,1 2-11 15,-1-2-10-15,0 0-14 0,-1-2-13 0,-2 1-14 0,0-1-15 0,1 0-13 16,-3-1-13-16,1 0-13 0,1 0-11 0,-3-1-21 0,2 0-23 16,-2 1-26-16,1-3-26 0,-1 0-17 0,2 0-10 0,-2-2-9 15,0 2-9-15,0-1-11 0,0-1-12 0,0-1-24 0</inkml:trace>
  <inkml:trace contextRef="#ctx0" brushRef="#br1" timeOffset="-153072.72">11881 8329 18 0,'-4'-4'418'0,"-2"-2"-43"0,1 0-31 15,0 3-25-15,2-2-22 0,-2 2-19 0,0 0-20 0,2 1-21 0,0 1-17 16,-2 0-18-16,2 1-17 0,0 0-19 0,1 0-16 0,-1 0-17 16,0 1-16-16,0 2-15 0,-1 2-13 0,1 1-14 0,-3-1-10 0,0 5-9 15,1 0-9-15,-3 4-7 0,2-1-4 0,-3 2-3 0,0 2-3 16,-2 1 0-16,-1 1-6 0,2 1-6 0,-4 1-13 0,1 1-18 15,1 1-24-15,-2-2-30 0,-1 1-39 0,0 1-44 0,0-1-64 16,0-1-77-16,2 2-98 0,-1-2-110 0,-1-1-67 0,1 3-43 0,3-3-20 16,-2-1-10-16</inkml:trace>
  <inkml:trace contextRef="#ctx0" brushRef="#br1" timeOffset="-151633.68">11741 8497 212 0,'0'-1'533'0,"2"1"7"0,-1-2-72 15,-1 2-111-15,0 0-72 0,0 0-54 0,0 0-29 0,0 0-19 0,0 0-14 16,0 0-13-16,0-3-14 0,0 2-14 0,0-1-13 0,-1-1-11 15,-1 3-11-15,2-2-8 0,-2 1-5 0,1 1-5 0,-1-1-6 0,0-1-2 16,-1 2-7-16,2-1-6 0,-1-1-4 0,0 2-5 0,-1 0-5 16,2 0-6-16,-1 0-3 0,-2 0-7 0,2 0-2 0,0 0-5 15,-1 0-4-15,0-1-4 0,0 1-3 0,0 0-5 0,-1 0-3 0,0 0-4 16,0 0-2-16,-2 0-1 0,0 0 0 0,1 0-1 0,0 0 1 16,-1 0 0-16,-2 0 0 0,2 0 0 0,0 0 2 0,-1 0 2 15,-4 0 0-15,3 1 1 0,0-1-1 0,-1 0 2 0,-2 2-1 0,-2-1 1 16,2-1-2-16,-2 2 1 0,-1-1-1 0,0-1 0 0,-2 1-1 15,-1 1-1-15,0-2 0 0,-1 2 0 0,-1-1 0 0,0-1 3 0,-2 3 0 16,0-1 2-16,-2-1 2 0,1 1 1 0,-2 1 2 0,2-2 2 16,-2 0 2-16,-1 1-1 0,-2 1 3 0,0-1 3 0,-1-1-1 0,0 1 0 15,-2-1-1-15,0 1 0 0,-2-2 1 0,0 1-2 0,1 1 0 16,-3-2-3-16,-2 1 0 0,1 1 0 0,0-2-3 0,-1 1-1 16,0-1-1-16,-1 2-2 0,-1-1-1 0,2-1-1 0,-2 2-2 0,2-1-1 15,-1-1-1-15,1 2-2 0,1-1-2 0,-1-1-1 0,1 0-1 16,0 0-2-16,-1 0 0 0,3 0 2 0,0 0 2 0,-1 0 0 0,1 0 4 15,0 2 0-15,1-2 1 0,0 0 1 0,1 0 1 0,-1 0 2 0,2 0 2 16,0 0 1-16,-1 0 2 0,-1 0 2 0,0 0 1 0,1 0-2 16,-1 0 1-16,-1 0-2 0,2-2 0 0,-1 2 0 0,0-1-2 15,-1-1-1-15,-2 2-1 0,2-1-2 0,0-1 0 0,-2 2-2 16,0-1 0-16,0-1-2 0,-1 2-1 0,3-1-1 0,-2 1-2 0,-1 0-1 16,-1 0-2-16,2 1-2 0,-1-1-1 0,-2 3-1 0,0-1 0 15,0-1 0-15,0 2 2 0,-1 0 1 0,3 2 3 0,-1-3 3 16,-1 3 2-16,2 0 2 0,-2-2 3 0,3 1 3 0,0 1 3 0,-1-1 1 15,-1-1 3-15,1 2 1 0,0-3 2 0,0 3 4 0,-1-2 0 0,-1 2-3 16,0-2-1-16,-1 0-1 0,1-2-2 0,-2 2 0 0,1-1-2 16,1-1-3-16,1 2-1 0,-1-1-3 0,0-1 0 0,-1 1-1 15,3-1-2-15,-1 1-1 0,1 0-2 0,-1-2-1 0,1 2-1 0,0 0 0 16,1-1-2-16,0 1-1 0,0-1-1 0,2 1 1 0,-2-1 1 16,4 1 2-16,-4-1 2 0,2 2 1 0,1-2 3 0,2 1-1 0,-3 1 3 15,2-1 4-15,-1-1 1 0,0 2 3 0,1-1 1 0,-1 1 1 16,0-2 2-16,2 0 0 0,-3 1 0 0,3 1 0 0,-2-1-2 0,1-1-2 15,-1 2 0-15,0-1-1 0,-1-2-2 0,0 3-1 0,1-2-3 16,-3 1-2-16,2-1 0 0,-3 2-1 0,0-1-2 0,1-1-1 16,0 2-1-16,-3-1-2 0,2-1-2 0,-2 2-3 0,0 0-1 0,0 0-1 15,0 0 0-15,0 2 0 0,0-2 3 0,0 1 0 0,0-1 2 0,-1 2 1 16,4-1 2-16,0-1 2 0,2 0 3 0,0 0 2 0,1 0 3 16,2 0 3-16,0-1 2 0,3-1 2 0,0 1 0 0,3-2 2 0,-1 1-2 15,2-1 0-15,1 0-2 0,2-1 0 0,-2 1-1 0,2-2-1 16,2 2-1-16,-2-3-1 0,1 2-1 0,1-1 0 0,-4-1-2 15,2 1-2-15,1 1 1 0,-5 0-1 0,2 1-1 0,0-2-2 16,-4 1-2-16,1 1 0 0,-2 0-2 0,-1 0 0 0,0 0-2 0,-2 0 1 16,1 1-2-16,-1 1 0 0,-2-2-2 0,4 2 2 0,-2 0-2 15,0 0 1-15,4-1 0 0,-1 2 2 0,1-1 1 0,2-1 1 0,-1 1 1 16,4 1 1-16,1-2 3 0,1 1-1 0,3-1 2 0,-1-1 1 16,4 2 1-16,0-2-2 0,0 0 3 0,4 0 1 0,-2 0 1 15,1 0-1-15,2 0-1 0,0-2 1 0,1 2-1 0,0-1-1 0,1 1 0 16,1-2-1-16,2 1 2 0,-3 1-1 0,3-2 1 0,0 1 0 15,-1 1 0-15,3-2 0 0,-1 2 0 0,-1 0 0 0,3 0 0 0,-2-1 0 16,2 1 0-16,0 0 0 0,-1 0 0 0,1 0-1 0,-2-2 0 0,2 2-1 16,0 0 1-16,0 0-2 0,0 0 1 0,0 0 0 0,0 0 0 15,0 0-1-15,0 0 1 0,0 0 0 0,0 0 0 0,0 0 1 16,0 0-2-16,0 0 1 0,0 0 0 0,0 0 0 0,0 0-2 0,0 0 1 16,0 0-2-16,0-1 2 0,0 1-2 0,0 0 2 0,0 0-1 15,0-2-1-15,0 2 2 0,0 0-1 0,0-1 1 0,0-1 1 16,-2 2-1-16,1-2 2 0,1 2 0 0,-2-1 1 0,2 0 0 0,-1 1 0 15,-2-2 1-15,1 1 0 0,1 1-1 0,-1-2 0 0,2 2-1 16,-3-1 0-16,3-1-2 0,-2 2-3 0,2-1-3 0,-1-1-3 0,-1 2-4 16,2-1-3-16,0 1-4 0,0 0-2 0,0 0-4 0,0-2-3 15,0-1-4-15,0 3-5 0,2-1-5 0,-1-1-6 0,-1 2-7 0,0 0-10 16,0 0-11-16,2-1-13 0,-2 1-20 0,0 0-20 0,0-2-33 16,2 2-35-16,-2 0-33 0,3 0-34 0,0 0-48 0,3 2-55 15,2-1-58-15,0-1-59 0,4 2-25 0</inkml:trace>
  <inkml:trace contextRef="#ctx0" brushRef="#br1" timeOffset="-149830.16">11774 8550 412 0,'0'-2'392'15,"0"2"-86"-15,0 0-74 0,0 0-69 0,-1 0-37 0,1 0-23 0,0 0-8 16,0 0-3-16,0 0-3 0,0 0-2 0,0 0-5 0,-2 0-7 16,2 0-6-16,0 0-10 0,0 0-6 0,0 0-8 0,-2 2-7 15,2-2-6-15,0 0-6 0,0 0-5 0,-1 1-5 0,1-1-6 0,0 3-2 16,-2 0 1-16,2 0 0 0,0 0 0 0,-2 3-1 0,2-1 1 0,-1 2 1 15,-1 1 1-15,1 1 3 0,-1 1 4 0,2 2 2 0,-2 0 5 16,2 2 3-16,-1 1 2 0,-1 0-1 0,2 1 1 0,-1 2-3 16,-1 0-1-16,2 0-2 0,-3 3 2 0,3 0 3 0,-1 2 3 15,-1-1 3-15,2 2 3 0,0 2 1 0,0-2 1 0,0 2-1 0,0 2 1 16,0-1 2-16,0 1 3 0,0-1 5 0,0 2 3 0,0 0 4 16,2 0 4-16,-2 1 0 0,1 2-2 0,-1-1 0 0,0 1 0 15,3-1 1-15,-3 2 1 0,2 0-1 0,-1 2 1 0,-1-1-3 0,2 1-4 16,-1-1-5-16,1 1-2 0,1 1-4 0,0 0-4 0,1-2-1 15,-1 2-4-15,0 0-2 0,2-2-4 0,-1 3-4 0,1-1-5 0,-2 0 0 16,2 1 2-16,-2 1 3 0,2-1 2 0,0 1 2 0,-1-1 0 16,-1 2 2-16,1-1 2 0,-1 1 2 0,-1-1-1 0,-1 3 3 0,2-2 3 15,-3 2 3-15,2-1 5 0,-2 1-2 0,0-1-3 0,-2 0 1 16,2 1-1-16,-3 0-1 0,0-1 2 0,1 1 0 0,-3-2-2 0,2 1 1 16,-3-1-1-16,0 0-2 0,1-1-2 0,0 1-2 0,0-2 0 15,-2 1-3-15,1-1 0 0,-1 1-1 0,-1-2 3 0,2 1 1 16,-2-1-1-16,0 0 0 0,2-1-2 0,-2-1 2 0,-2 2-1 0,2-3 0 15,2 0 2-15,-2-1 0 0,0 1-1 0,2-2 0 0,-2-1-1 0,3 0 0 16,-2-1-5-16,2 1-2 0,0-4-2 0,0 3-2 16,0-2 1-16,2 0-2 0,-2-1-1 0,1 1-1 0,1-3-1 0,0 1-1 15,1-1-1-15,0 0-1 0,-1 0-1 0,2 0-1 0,-1-1-2 0,0-1-1 16,-1 1 0-16,1-1-2 0,1-1-2 0,-1 0-3 0,-2 0 0 16,4-1 0-16,-2 1-1 0,2-2-1 0,-1-1-2 0,-1-1 0 15,2-1 1-15,-1 1-1 0,1-2-1 0,0 1 0 0,0-2 0 0,1 1-1 16,-1-2-1-16,2 2 1 0,-1 0-1 0,1-1 1 0,2 0-1 15,-1 0-1-15,-1 1 1 0,1-1-1 0,2-2 2 0,-2 1-1 0,2 1 2 16,0-1 4-16,2 2 4 0,-2 0 2 0,0-1 1 0,0 1 2 16,1 0 1-16,4 0 3 0,-4 1 1 0,2-1 2 0,-2 2 1 0,4-1 0 15,-2 2 0-15,0-2 1 0,0 2 2 0,2-1-2 0,-2 3-2 16,-1-2 0-16,2 0 0 0,-1 1-1 0,2 1 0 0,-1-1-3 16,0 0 1-16,1 3-1 0,-2-1-3 0,4 1 0 0,-2-1 1 0,1 3-1 15,0-2-2-15,0 3-3 0,1-1-1 0,0 0-1 0,-1 0-1 16,3 0-1-16,-3 0-1 0,2-1 0 0,1 3-2 0,-2-2 0 15,1 1 1-15,-1 1-1 0,2 0-2 0,-3-1 1 0,2 2-1 0,1-1-1 16,-3-1-1-16,1 2-2 0,-2-2 0 0,1 1 1 0,0 1-2 0,-1-1 0 16,-1-1 2-16,2 0 1 0,-3 3 0 0,0-3 3 0,0 1 1 15,1-1 2-15,-1 2 1 0,0 2 1 0,-1-4 4 0,0 2 0 16,1 0 1-16,-3 0 0 0,2 0 1 0,-1 0 1 0,1 0 0 0,0 0-1 16,-1 0 0-16,-1 0-1 0,2 0-1 0,0 0-2 0,0 0 1 15,-1 0-2-15,-1 1 0 0,0 1-1 0,1-2 0 0,-2-1 1 0,0 2-2 16,0-2 0-16,-2-1-1 0,3 0-2 0,-2 1-1 0,0-2 0 15,0 0-2-15,-1-1 1 0,-1-1 1 0,2 1-2 0,-1-2 1 0,-2 0 0 16,2 0-2-16,-1-1 1 0,-1 0 0 0,0-2 0 0,0 1 0 16,0-1 0-16,0-1-1 0,0 1 1 0,0-1-1 0,0 1 1 15,0-2-1-15,0 2 1 0,0-1-1 0,0 1 2 0,0 0 0 0,-1-3 0 16,-1 1 5-16,2 1 0 0,-2-1 1 0,2 1 3 0,-1-1 1 0,-1 1 0 16,-1-1 2-16,0 1 0 0,2-1 0 0,-1 1 2 0,1 1 0 15,-3-2 1-15,1 2 2 0,1-1-2 0,1 1-1 0,-1-2-1 16,-1 4 1-16,1-2-1 0,1-2 0 0,-1 2 0 0,-1 0-1 0,0 0 1 15,2 0-1-15,-1 2 0 0,0 1-1 0,-1-2 0 0,0 2-1 0,0 0-2 16,0 2 1-16,1-1-1 0,0 2 0 0,-1 0-2 0,2 0 0 16,-3 0-1-16,2 0-1 0,0 0 0 0,0 0 0 0,-1 0 0 0,2-1-2 15,-1 1-1-15,0-2-1 0,1-1-2 0,-1-1 1 0,2-1-1 16,-1-1-1-16,-1 0 0 0,2-3-1 0,-2 2-2 0,2-2-3 0,-1 0-4 16,-1-2-6-16,2-1-5 0,-2-1-5 0,2 0-9 0,-1 0-7 0,-1-2-11 15,2-1-10-15,-1-1-15 0,-2-1-13 0,3 0-16 0,-2-1-16 16,2-1-15-16,-1-1-15 0,-1 0-14 0,1 0-16 0,-1 0-15 0,0-1-14 15,1 1-19-15,-1-2-22 0,1 0-34 0,-3 1-40 0,3 0-82 0,-3-2-102 16,1 1-60-16,3-1-40 0,-4-1-11 0,-1 1 2 0,2-4 10 16</inkml:trace>
  <inkml:trace contextRef="#ctx0" brushRef="#br1" timeOffset="-148605.87">12701 8635 340 0,'-3'-3'447'16,"-1"0"-59"-16,1 0-65 0,0 2-69 0,0-2-40 0,-1 1-26 0,1 1-14 15,0-3-6-15,-1 3-5 0,0 0-4 0,1-2-9 0,0 1-8 16,1 1-9-16,-1-1-9 0,2 2-10 0,-1-1-6 0,0-1-7 0,-1 2-7 16,2-1-6-16,-3 1-8 0,2 0-8 0,0-2-9 0,0 2-9 15,-1 0-8-15,2 0-7 0,-3 0-6 0,3 0-7 0,-2 0-5 0,-1 2-5 16,1-1-5-16,1-1-2 0,-2 3-4 0,-1-1-3 0,-1 1-6 15,1 0-1-15,0 3-2 0,-1 0-1 0,-2 1 0 0,2 2 2 16,1 1-1-16,-3 3 0 0,3 0 0 0,-1 4 1 0,0-1-1 0,3 4-1 16,-1 1-1-16,1 1 1 0,0 1 2 0,1 0 2 0,2 2 1 15,0 0 0-15,0 0 1 0,2 0 0 0,1 0-2 0,2-1 3 0,0 0 1 16,1 0 0-16,2-3 0 0,2 0-2 0,-2-1-4 0,2-2-5 16,0 0-7-16,3-3-10 0,-1 0-10 0,1-2-13 0,1-1-11 15,0-3-14-15,2 0-15 0,-2-3-20 0,4-1-21 0,-4-1-33 0,3-2-34 16,-1-1-49-16,1-2-58 0,1-1-51 0,-1-2-48 0,-2-1-52 0,2-1-53 15,-3-3-24-15</inkml:trace>
  <inkml:trace contextRef="#ctx0" brushRef="#br1" timeOffset="-148257.79">13124 8499 290 0,'0'-3'508'0,"0"1"9"0,0-1-85 16,0 2-129-16,0-1-79 0,0 1-56 0,0-1-33 0,2 2-19 0,-2-2-10 16,3 2-6-16,0 0-7 0,2 0-10 0,1 0-10 0,1 2-8 15,-1-2-8-15,5 2-2 0,0-1-1 0,2 1 1 0,2-1 4 0,0 2 3 16,2 0 3-16,1 1 2 0,0 0-1 0,1 0-6 0,1 1-3 15,-2 1-7-15,-2 1-4 0,3-1-3 0,-2 1-6 0,-1 3-4 0,0-2-4 16,-3 3-2-16,-2-2-3 0,1 2-3 0,-2 1-1 0,-2 0-1 16,-2 0-1-16,0 1 0 0,-4 0-1 0,1 0 0 0,-3 0 0 15,-1 2-1-15,-3 0-4 0,1-1-3 0,-3 1-7 0,-2-2-7 16,0 2-14-16,-1 0-16 0,-2 0-21 0,1-1-25 0,-1-1-31 0,-3 1-32 16,4-2-45-16,-2 1-50 0,1-1-64 0,-1 0-68 0,0-2-84 15,3 1-89-15,-1-1-42 0,-1 1-17 0</inkml:trace>
  <inkml:trace contextRef="#ctx0" brushRef="#br1" timeOffset="-147538.48">12786 8775 127 0,'0'-3'285'0,"0"3"-15"0,0-2-13 0,0 1-12 15,0-1-10-15,0 0-9 0,0 2-6 0,-2 0-13 0,2 0-14 16,0 0-13-16,0 0-15 0,0 0-16 0,0 0-15 0,0 0-17 0,0 0-16 16,0 0-15-16,-3 2-15 0,3 0-11 0,-1-1-6 0,1 2-6 15,-2 0-8-15,0 3-6 0,2 0-6 0,0 2-5 0,0-1-5 0,0 4-4 16,0 1-1-16,0 0-1 0,0 3 3 0,0 1 1 0,0-1 5 15,0 0-2-15,0 1-2 0,2 1-4 0,-2 0-2 0,2-1-2 16,-2 1-3-16,0-1-7 0,1-1-8 0,-1 0-10 0,3 0-13 0,-3-1-16 16,2-2-18-16,0 1-22 0,-1-1-24 0,2-3-23 0,-1 0-25 15,2-2-28-15,-1 1-28 0,1-3-33 0,-1 1-33 0,0-4-25 16,2 2-20-16,-2-1-26 0,2-3-33 0,1 0-23 0</inkml:trace>
  <inkml:trace contextRef="#ctx0" brushRef="#br1" timeOffset="-147189.46">12801 8871 90 0,'-1'-9'264'0,"-1"0"-21"0,-2 1-12 0,2 1-14 0,2 2-15 15,-1 1-16-15,-1-1-19 0,2 2-19 0,-1 1-21 0,1 1-17 16,0 1-16-16,0 0-11 0,0 0-9 0,1 1-8 0,2 1-6 0,-1 1-5 16,2 0-2-16,1 2-2 0,0-1-2 0,0 2 2 0,1 0 2 15,1 0 3-15,2 0 4 0,-1 2-1 0,0-2 0 0,1 1-4 16,-1-1-6-16,2 1-3 0,-1 0-4 0,0-1-4 0,1 0-4 0,0 0-4 15,0 0-3-15,-2-2-1 0,1 2-1 0,0-3 0 0,-3 2-2 0,2-2 2 16,-3 0 1-16,1-2 2 0,-1 0 4 0,-1 1 3 0,-2 0 4 16,1-1 6-16,-1-1 6 0,1 0 7 0,-1 0 8 0,-1 0 6 0,-1-1 7 15,2-1 3-15,-2 0 0 0,2 0 1 0,-2-1-2 0,0-2-3 16,0 1-1-16,0-2-3 0,0-2-3 0,0 0-6 0,0-2-4 16,0-1-8-16,-2 1-8 0,2-2-8 0,-2 0-8 0,2-1-5 0,-1-2-5 15,-1 0-2-15,-1-1-1 0,1 0-4 0,1 0-2 0,-1-1-4 16,0 2-3-16,-1-1-5 0,3 2-5 0,-1 1-10 0,-2-1-11 15,3 4-16-15,-2 1-18 0,2 1-23 0,-1 1-28 0,-1 2-25 0,2 2-24 16,0 0-25-16,0 3-23 0,2 2-37 0,-1-1-41 0,1 4-51 16,1-1-58-16,0 2-75 0,0 2-79 0,0 1-34 0,1 0-8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47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0 528 0 0,'0'0'6044'0'0,"2"29"-5251"0"0,0-24-1235 0 0,0-1 0 0 0,-1 1 1 0 0,1 0-1 0 0,-1-1 0 0 0,0 6 0 0 0,2 3-2478 0 0,-1-8 1250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49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73 768 0 0,'9'2'8162'0'0,"-8"4"-4428"0"0,-12 7-2523 0 0,7-7 315 0 0,4-10-1521 0 0,1 0-1 0 0,0 0 1 0 0,0 0-1 0 0,0 1 1 0 0,0-1-1 0 0,1 0 1 0 0,-1 1-1 0 0,1-1 1 0 0,0 1-1 0 0,0-1 1 0 0,0 1-1 0 0,1 0 1 0 0,3-3-1 0 0,-1 0-71 0 0,0 0-1 0 0,1 1 0 0 0,0 0 1 0 0,0 0-1 0 0,13-8 0 0 0,-17 12 59 0 0,0 0-1 0 0,0 0 1 0 0,0 0 0 0 0,0 1-1 0 0,0-1 1 0 0,0 0-1 0 0,0 1 1 0 0,0 0 0 0 0,0-1-1 0 0,0 1 1 0 0,1 0-1 0 0,-1 0 1 0 0,0 0 0 0 0,0 0-1 0 0,0 1 1 0 0,0-1 0 0 0,0 1-1 0 0,0-1 1 0 0,3 2-1 0 0,-1 0 6 0 0,0 0-1 0 0,-1 0 0 0 0,1 0 0 0 0,-1 1 0 0 0,0-1 0 0 0,0 1 1 0 0,0 0-1 0 0,0 0 0 0 0,4 6 0 0 0,0 1 15 0 0,0 1 0 0 0,-1 1 0 0 0,0-1 0 0 0,-1 1 0 0 0,7 21 0 0 0,-5-4 46 0 0,-1-1-1 0 0,-2 1 1 0 0,-1 0 0 0 0,-1 0-1 0 0,-1 0 1 0 0,-2 0 0 0 0,-1 1-1 0 0,-6 28 1 0 0,-1-9 92 0 0,-2-1-1 0 0,-2-1 1 0 0,-38 89-1 0 0,38-110-79 0 0,0-1 0 0 0,-1 0-1 0 0,-2-1 1 0 0,0 0 0 0 0,-2-2-1 0 0,-24 26 1 0 0,38-44-47 0 0,0 0-1 0 0,0-1 1 0 0,0 0 0 0 0,-1 1 0 0 0,1-1-1 0 0,-1-1 1 0 0,0 1 0 0 0,0-1-1 0 0,0 0 1 0 0,0 0 0 0 0,0 0 0 0 0,0 0-1 0 0,-10 1 1 0 0,11-3-21 0 0,1 0-1 0 0,0 0 1 0 0,-1-1-1 0 0,1 1 1 0 0,0-1 0 0 0,0 0-1 0 0,-1 1 1 0 0,1-1-1 0 0,0-1 1 0 0,0 1-1 0 0,0 0 1 0 0,0-1 0 0 0,0 0-1 0 0,0 1 1 0 0,1-1-1 0 0,-1 0 1 0 0,1 0-1 0 0,-1-1 1 0 0,1 1 0 0 0,0 0-1 0 0,0-1 1 0 0,0 0-1 0 0,-3-4 1 0 0,0 1-37 0 0,0-1 1 0 0,1-1-1 0 0,0 1 1 0 0,1-1-1 0 0,-1 1 1 0 0,1-1 0 0 0,1 0-1 0 0,-1 0 1 0 0,1 0-1 0 0,1 0 1 0 0,0-1-1 0 0,0 1 1 0 0,0 0-1 0 0,1-1 1 0 0,0 1-1 0 0,1 0 1 0 0,0-1-1 0 0,0 1 1 0 0,1 0-1 0 0,0 0 1 0 0,0 0-1 0 0,1 0 1 0 0,0 0-1 0 0,1 0 1 0 0,-1 1-1 0 0,1-1 1 0 0,7-7-1 0 0,-7 9 18 0 0,0 0 0 0 0,1 0-1 0 0,0 0 1 0 0,0 1-1 0 0,0 0 1 0 0,0 0 0 0 0,1 1-1 0 0,0-1 1 0 0,0 1-1 0 0,1 0 1 0 0,-1 1 0 0 0,1-1-1 0 0,-1 1 1 0 0,1 1-1 0 0,0-1 1 0 0,0 1 0 0 0,0 1-1 0 0,1-1 1 0 0,-1 1-1 0 0,0 0 1 0 0,0 1 0 0 0,1-1-1 0 0,-1 2 1 0 0,1-1-1 0 0,-1 1 1 0 0,0 0 0 0 0,0 0-1 0 0,11 4 1 0 0,12 7 45 0 0,0 1 0 0 0,0 2 1 0 0,-1 1-1 0 0,-1 1 0 0 0,-1 1 1 0 0,0 2-1 0 0,25 24 0 0 0,-25-24-1 0 0,-26-20-23 0 0,0 1 1 0 0,0-1 0 0 0,-1 1 0 0 0,1-1-1 0 0,0 0 1 0 0,0 1 0 0 0,0-1 0 0 0,0 0 0 0 0,0 0-1 0 0,0 1 1 0 0,-1-1 0 0 0,1 0 0 0 0,0 0-1 0 0,0 0 1 0 0,0 0 0 0 0,0 0 0 0 0,0-1-1 0 0,0 1 1 0 0,0 0 0 0 0,0 0 0 0 0,-1 0-1 0 0,1-1 1 0 0,0 1 0 0 0,0 0 0 0 0,0-1-1 0 0,0 1 1 0 0,-1-1 0 0 0,1 1 0 0 0,0-1 0 0 0,0 0-1 0 0,0 0 1 0 0,21-29-171 0 0,-1-1 0 0 0,25-50 0 0 0,-1 2-1577 0 0,-30 53 485 0 0,-10 17 38 0 0,0 0 1 0 0,0 0-1 0 0,1 1 0 0 0,0 0 1 0 0,0 0-1 0 0,1 0 0 0 0,11-9 1 0 0,-10 10-743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49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2208 0 0,'0'-1'365'0'0,"0"1"0"0"0,0-1-1 0 0,0 1 1 0 0,0-1 0 0 0,0 1-1 0 0,5-8 6565 0 0,-4 8-6564 0 0,-1-1 0 0 0,1 1-1 0 0,-1 0 1 0 0,1-1 0 0 0,19 2 2827 0 0,22 15-3492 0 0,-39-15 858 0 0,25 12-408 0 0,-1 1 1 0 0,-1 1-1 0 0,46 36 1 0 0,-58-40-140 0 0,-1 1 0 0 0,0 0 0 0 0,-1 1 0 0 0,0 1 0 0 0,-1 0 1 0 0,-1 0-1 0 0,0 1 0 0 0,8 17 0 0 0,-15-25-12 0 0,-1-1 0 0 0,0 1 0 0 0,0-1 0 0 0,0 1 0 0 0,-1 0 0 0 0,0 0 0 0 0,0-1 0 0 0,-1 1 0 0 0,0 0 0 0 0,0 0 1 0 0,0 0-1 0 0,-1 0 0 0 0,0 0 0 0 0,-1-1 0 0 0,1 1 0 0 0,-1 0 0 0 0,-1-1 0 0 0,1 1 0 0 0,-1-1 0 0 0,0 0 0 0 0,-1 0 0 0 0,1 0 0 0 0,-1 0 0 0 0,-8 8 0 0 0,1-1 25 0 0,0-1-1 0 0,0-1 1 0 0,-2 0 0 0 0,1-1-1 0 0,-1 0 1 0 0,-1-1-1 0 0,0 0 1 0 0,0-1-1 0 0,-23 9 1 0 0,34-16-18 0 0,-1 1 0 0 0,0-1 1 0 0,1 0-1 0 0,-1 0 0 0 0,0 0 0 0 0,0 0 1 0 0,0-1-1 0 0,0 1 0 0 0,0-1 0 0 0,0 0 1 0 0,-5-1-1 0 0,8 1-17 0 0,-1-1-1 0 0,1 0 1 0 0,-1 1 0 0 0,1-1 0 0 0,-1 0 0 0 0,1 0-1 0 0,0 0 1 0 0,-1 0 0 0 0,1 0 0 0 0,0 0 0 0 0,0 0-1 0 0,-1 0 1 0 0,1-1 0 0 0,0 1 0 0 0,0 0 0 0 0,1-1-1 0 0,-1 1 1 0 0,0-1 0 0 0,0 1 0 0 0,1-1 0 0 0,-1 1-1 0 0,1-1 1 0 0,-1 1 0 0 0,1-1 0 0 0,0 0 0 0 0,-1 1-1 0 0,1-1 1 0 0,0-2 0 0 0,0-5-62 0 0,0 1 1 0 0,0 0-1 0 0,1-1 0 0 0,0 1 1 0 0,1-1-1 0 0,0 1 1 0 0,0 0-1 0 0,5-11 0 0 0,31-64-392 0 0,-29 66 380 0 0,153-294-557 0 0,-159 305 642 0 0,45-97 76 0 0,-46 96-117 0 0,5-15 243 0 0,-7 22-199 0 0,0 0-1 0 0,0 0 0 0 0,0 0 1 0 0,0 0-1 0 0,0 0 0 0 0,0 0 1 0 0,0 0-1 0 0,0 0 0 0 0,0 0 1 0 0,0 0-1 0 0,0-1 0 0 0,0 1 1 0 0,0 0-1 0 0,0 0 0 0 0,0 0 1 0 0,0 0-1 0 0,0 0 1 0 0,0 0-1 0 0,0 0 0 0 0,0 0 1 0 0,0 0-1 0 0,0 0 0 0 0,0 0 1 0 0,0 0-1 0 0,0 0 0 0 0,0 0 1 0 0,0 0-1 0 0,0 0 0 0 0,0 0 1 0 0,0 0-1 0 0,0-1 0 0 0,0 1 1 0 0,0 0-1 0 0,0 0 0 0 0,-1 0 1 0 0,1 0-1 0 0,0 0 1 0 0,0 0-1 0 0,0 0 0 0 0,0 0 1 0 0,0 0-1 0 0,0 0 0 0 0,0 0 1 0 0,0 0-1 0 0,0 0 0 0 0,0 0 1 0 0,0 0-1 0 0,0 0 0 0 0,0 0 1 0 0,0 0-1 0 0,-1 0 0 0 0,1 0 1 0 0,0 0-1 0 0,0 0 1 0 0,0 0-1 0 0,0 0 0 0 0,0 0 1 0 0,0 1-1 0 0,0-1 0 0 0,0 0 1 0 0,0 0-1 0 0,0 0 0 0 0,0 0 1 0 0,0 0-1 0 0,0 0 0 0 0,0 0 1 0 0,0 0-1 0 0,0 0 0 0 0,0 0 1 0 0,-10 10 80 0 0,-7 15 4 0 0,15-20-14 0 0,-1 0-1 0 0,0-1 0 0 0,0 1 0 0 0,-1-1 1 0 0,-3 4-1 0 0,-2 1 72 0 0,1-1 0 0 0,0 1 1 0 0,1 1-1 0 0,0 0 0 0 0,1 0 1 0 0,0 0-1 0 0,0 0 0 0 0,1 1 1 0 0,1 0-1 0 0,-7 22 0 0 0,1 0-168 0 0,7-24 8 0 0,0-1 1 0 0,1 1-1 0 0,0 0 1 0 0,0 0-1 0 0,0 14 1 0 0,3-19 10 0 0,1 0-1 0 0,-1 0 1 0 0,1-1 0 0 0,0 1 0 0 0,0 0-1 0 0,1-1 1 0 0,-1 1 0 0 0,4 2-1 0 0,0 4 10 0 0,-2-6 4 0 0,0 0 1 0 0,0 0-1 0 0,0 0 1 0 0,1-1-1 0 0,-1 1 1 0 0,1-1-1 0 0,0 0 1 0 0,0 0-1 0 0,0-1 1 0 0,0 1-1 0 0,1-1 1 0 0,-1 0-1 0 0,1-1 1 0 0,-1 1-1 0 0,1-1 1 0 0,-1 0-1 0 0,1-1 1 0 0,0 1-1 0 0,0-1 1 0 0,-1 0-1 0 0,7-1 1 0 0,11-3-276 0 0,-1-1 0 0 0,38-14 1 0 0,-49 15-41 0 0,-1 0-746 0 0,-1-1 1 0 0,0-1-1 0 0,0 1 0 0 0,0-1 1 0 0,11-11-1 0 0,-7 7-1507 0 0,8-9-2002 0 0,-13 9 2187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24 196 0 0,'-2'-23'16873'0'0,"2"34"-15411"0"0,0 445 1396 0 0,4-379-5332 0 0,5-26-3608 0 0,-9-44 3168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0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31 333 1908 0 0,'-12'-10'3451'0'0,"-5"-6"3305"0"0,16 15-6603 0 0,1 0 1 0 0,0 0-1 0 0,0 1 1 0 0,-1-1-1 0 0,1 0 1 0 0,0 0 0 0 0,0 0-1 0 0,0 0 1 0 0,0 0-1 0 0,0 1 1 0 0,0-1-1 0 0,0 0 1 0 0,1 0-1 0 0,-1 0 1 0 0,0 0 0 0 0,0 1-1 0 0,1-1 1 0 0,-1 0-1 0 0,0 0 1 0 0,1 1-1 0 0,-1-1 1 0 0,1 0-1 0 0,-1 0 1 0 0,1 1 0 0 0,-1-1-1 0 0,1 0 1 0 0,0 0-1 0 0,11-10 49 0 0,0 1-1 0 0,0 0 1 0 0,1 0-1 0 0,1 1 1 0 0,16-8-1 0 0,-12 7-215 0 0,124-82-2439 0 0,-62 40-1982 0 0,1 2-3536 0 0,-59 37 5597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1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217 136 1860 0 0,'-3'-29'12666'0'0,"3"29"-12418"0"0,22 2 219 0 0,-17 1-454 0 0,0 1 0 0 0,0-1 0 0 0,0 1 0 0 0,-1 0-1 0 0,1 0 1 0 0,-1 0 0 0 0,0 1 0 0 0,5 8 0 0 0,-7-11 6 0 0,-1 1 1 0 0,1-1 0 0 0,-1 1 0 0 0,0-1 0 0 0,0 1 0 0 0,0 0 0 0 0,-1-1 0 0 0,1 1 0 0 0,-1 0-1 0 0,1 0 1 0 0,-1 0 0 0 0,0-1 0 0 0,0 1 0 0 0,0 0 0 0 0,0 0 0 0 0,-1-1 0 0 0,1 1 0 0 0,-1 0-1 0 0,0 0 1 0 0,1-1 0 0 0,-3 5 0 0 0,-2 0 47 0 0,0 0-1 0 0,0 0 1 0 0,0-1-1 0 0,-1 0 1 0 0,1 0-1 0 0,-2 0 1 0 0,1-1 0 0 0,-1 0-1 0 0,1 0 1 0 0,-1 0-1 0 0,0-1 1 0 0,-1 0-1 0 0,1-1 1 0 0,-1 0 0 0 0,0 0-1 0 0,0 0 1 0 0,-11 1-1 0 0,15-3-53 0 0,0-1-1 0 0,1 1 0 0 0,-1-1 1 0 0,1 0-1 0 0,-1-1 1 0 0,1 1-1 0 0,-1 0 0 0 0,0-1 1 0 0,1 0-1 0 0,-1 0 0 0 0,1 0 1 0 0,0 0-1 0 0,-1-1 1 0 0,1 0-1 0 0,0 1 0 0 0,0-1 1 0 0,0 0-1 0 0,0 0 1 0 0,0 0-1 0 0,1-1 0 0 0,-1 1 1 0 0,0-1-1 0 0,1 0 0 0 0,0 1 1 0 0,-3-5-1 0 0,3 3-20 0 0,-1-1-1 0 0,0 0 1 0 0,1-1-1 0 0,0 1 0 0 0,0 0 1 0 0,1-1-1 0 0,-1 1 1 0 0,1-1-1 0 0,0 1 0 0 0,1-1 1 0 0,-1 1-1 0 0,1-1 1 0 0,0 0-1 0 0,0 1 1 0 0,2-8-1 0 0,1 1-39 0 0,0 0 1 0 0,0 1-1 0 0,2-1 1 0 0,-1 1 0 0 0,1 0-1 0 0,13-20 1 0 0,-13 24 14 0 0,-1 1 0 0 0,1 0 1 0 0,0 0-1 0 0,0 0 1 0 0,1 1-1 0 0,-1 0 0 0 0,1 0 1 0 0,1 0-1 0 0,-1 1 1 0 0,0-1-1 0 0,14-5 1 0 0,-17 9 22 0 0,-1 0 1 0 0,1 1 0 0 0,-1-1 0 0 0,1 0-1 0 0,0 1 1 0 0,-1 0 0 0 0,1-1 0 0 0,0 1-1 0 0,0 0 1 0 0,-1 0 0 0 0,1 1 0 0 0,0-1-1 0 0,-1 1 1 0 0,1-1 0 0 0,0 1 0 0 0,-1 0-1 0 0,1 0 1 0 0,2 1 0 0 0,-1 1 6 0 0,0-1 1 0 0,0 1-1 0 0,-1 0 0 0 0,1 0 1 0 0,-1 0-1 0 0,1 1 0 0 0,-1-1 1 0 0,0 1-1 0 0,4 6 0 0 0,0 3 20 0 0,0-1 0 0 0,-2 1 0 0 0,1 0 0 0 0,-1 1 0 0 0,-1-1 0 0 0,3 15-1 0 0,-1 11 40 0 0,-1 0 0 0 0,-2 0 0 0 0,-2 0 0 0 0,-7 77-1 0 0,0-65 7 0 0,-3-1-1 0 0,-2 0 0 0 0,-24 65 1 0 0,27-91-11 0 0,-1-1 1 0 0,-2 0-1 0 0,0 0 1 0 0,-2-1 0 0 0,0-1-1 0 0,-2 0 1 0 0,0-1 0 0 0,-1-1-1 0 0,-1 0 1 0 0,-24 21 0 0 0,39-38-33 0 0,0 0 1 0 0,-1-1 0 0 0,1 1 0 0 0,-1-1 0 0 0,0 1-1 0 0,1-1 1 0 0,-1 0 0 0 0,0 0 0 0 0,0 0 0 0 0,0 0-1 0 0,0 0 1 0 0,0-1 0 0 0,-5 1 0 0 0,6-1-15 0 0,1 0 0 0 0,-1 0-1 0 0,1-1 1 0 0,-1 1 0 0 0,1-1 0 0 0,-1 1 0 0 0,1-1 0 0 0,-1 0 0 0 0,1 0 0 0 0,-1 1 0 0 0,1-1-1 0 0,0 0 1 0 0,0 0 0 0 0,-1 0 0 0 0,1 0 0 0 0,0-1 0 0 0,0 1 0 0 0,0 0 0 0 0,0 0-1 0 0,0-1 1 0 0,1 1 0 0 0,-1 0 0 0 0,0-1 0 0 0,0 1 0 0 0,1-1 0 0 0,-1 1 0 0 0,0-3 0 0 0,-2-9-33 0 0,0 1 1 0 0,1-1-1 0 0,0 0 1 0 0,1 0 0 0 0,0 0-1 0 0,1 0 1 0 0,1-1-1 0 0,0 1 1 0 0,3-15 0 0 0,-1 12-31 0 0,1 0 0 0 0,1 0 1 0 0,0 0-1 0 0,1 1 1 0 0,0 0-1 0 0,17-28 0 0 0,-20 39 40 0 0,0 0 0 0 0,0-1 0 0 0,1 1-1 0 0,-1 0 1 0 0,1 1 0 0 0,0-1 0 0 0,0 1-1 0 0,0-1 1 0 0,1 1 0 0 0,-1 0 0 0 0,1 1-1 0 0,0-1 1 0 0,-1 1 0 0 0,1 0 0 0 0,0 0-1 0 0,0 0 1 0 0,0 1 0 0 0,1 0 0 0 0,6-1-1 0 0,-5 2 7 0 0,1 0-1 0 0,0 0 0 0 0,-1 1 0 0 0,1 0 0 0 0,-1 0 1 0 0,1 1-1 0 0,-1 0 0 0 0,1 0 0 0 0,-1 1 0 0 0,0 0 1 0 0,0 0-1 0 0,0 1 0 0 0,6 4 0 0 0,14 10-19 0 0,28 26-1 0 0,-35-26-58 0 0,0-2-1 0 0,38 23 0 0 0,-56-38 53 0 0,0-1 1 0 0,1 1-1 0 0,-1 0 0 0 0,0-1 0 0 0,0 1 1 0 0,0-1-1 0 0,0 0 0 0 0,1 0 0 0 0,-1 0 0 0 0,0 0 1 0 0,0 0-1 0 0,1 0 0 0 0,-1-1 0 0 0,0 1 1 0 0,0-1-1 0 0,0 1 0 0 0,0-1 0 0 0,0 0 0 0 0,0 0 1 0 0,0 0-1 0 0,0 0 0 0 0,0 0 0 0 0,0 0 1 0 0,3-4-1 0 0,4-2-171 0 0,0-1 0 0 0,-1-1 0 0 0,11-12 0 0 0,-14 15 106 0 0,17-24-266 0 0,-2-1-1 0 0,-1 0 1 0 0,28-63-1 0 0,23-69 1401 0 0,-66 155 35 0 0,-4 13-471 0 0,-5 23-227 0 0,1 1-102 0 0,3-21-205 0 0,-2 20 119 0 0,1 0 0 0 0,1 1 0 0 0,1-1 0 0 0,2 0 0 0 0,8 48 0 0 0,-10-74-173 0 0,0-1-1 0 0,1 1 0 0 0,-1 0 0 0 0,1 0 1 0 0,-1 0-1 0 0,1-1 0 0 0,0 1 1 0 0,0 0-1 0 0,-1-1 0 0 0,1 1 1 0 0,0-1-1 0 0,1 1 0 0 0,-1-1 0 0 0,0 1 1 0 0,0-1-1 0 0,1 0 0 0 0,-1 0 1 0 0,0 1-1 0 0,1-1 0 0 0,-1 0 1 0 0,4 1-1 0 0,-3-1-1 0 0,0-1 1 0 0,0 0-1 0 0,0 0 0 0 0,0 0 1 0 0,0 0-1 0 0,0 0 1 0 0,0 0-1 0 0,0-1 0 0 0,0 1 1 0 0,0-1-1 0 0,0 1 1 0 0,0-1-1 0 0,-1 0 0 0 0,1 0 1 0 0,0 1-1 0 0,3-3 0 0 0,5-5-9 0 0,1 0-1 0 0,-1-1 0 0 0,-1 0 0 0 0,14-16 0 0 0,-6 4-70 0 0,-2 0 1 0 0,-1 0-1 0 0,-1-2 1 0 0,0 1-1 0 0,16-46 1 0 0,32-126-324 0 0,-58 182 389 0 0,6-29-9 0 0,4-13 63 0 0,-8 91 373 0 0,28 456 3486 0 0,-15-291-3017 0 0,-15-170-801 0 0,24 473 255 0 0,-27-496-337 0 0,-4 96 117 0 0,3-94-81 0 0,-1 0 1 0 0,0-1 0 0 0,-1 1-1 0 0,0-1 1 0 0,0 0 0 0 0,-1 0-1 0 0,-9 16 1 0 0,11-23-21 0 0,0 1-1 0 0,-1-1 1 0 0,1 0-1 0 0,-1 0 1 0 0,0 0-1 0 0,0 0 0 0 0,0 0 1 0 0,0-1-1 0 0,0 1 1 0 0,-1-1-1 0 0,1 0 1 0 0,-1 0-1 0 0,1 0 1 0 0,-7 2-1 0 0,4-3-4 0 0,-1 1 0 0 0,1-1-1 0 0,-1 0 1 0 0,1-1 0 0 0,-1 1-1 0 0,1-1 1 0 0,-1 0-1 0 0,-8-2 1 0 0,-4-2-98 0 0,0 0 0 0 0,0-2 0 0 0,0 0 0 0 0,-34-18 0 0 0,41 19-139 0 0,1-2 0 0 0,0 1 0 0 0,1-1 0 0 0,0-1-1 0 0,0 0 1 0 0,0-1 0 0 0,1 1 0 0 0,0-2 0 0 0,1 1 0 0 0,0-1 0 0 0,-11-19 0 0 0,15 21-146 0 0,0 0 0 0 0,0 1 1 0 0,1-2-1 0 0,0 1 1 0 0,1 0-1 0 0,0 0 1 0 0,0-1-1 0 0,0 0 1 0 0,1 1-1 0 0,1-1 0 0 0,0 0 1 0 0,0 1-1 0 0,0-1 1 0 0,1 0-1 0 0,0 1 1 0 0,1-1-1 0 0,5-15 1 0 0,4-9-3024 0 0,2 1 0 0 0,28-51 1 0 0,-20 51 1007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0 330 992 0 0,'19'-12'5931'0'0,"-14"8"-4513"0"0,-1 1 0 0 0,1 0 0 0 0,0 0 1 0 0,1 0-1 0 0,9-4 0 0 0,99-28 3447 0 0,-100 29-5405 0 0,1 0 1 0 0,-1-1 0 0 0,0-1 0 0 0,19-13 0 0 0,-28 18-165 0 0,0 0 1 0 0,-1-1-1 0 0,0 0 0 0 0,0 0 1 0 0,0 0-1 0 0,0 0 0 0 0,0-1 1 0 0,-1 1-1 0 0,0-1 0 0 0,0 0 1 0 0,0 0-1 0 0,0 0 1 0 0,-1 0-1 0 0,0-1 0 0 0,3-9 1 0 0,-5-2-3116 0 0,0 10 1839 0 0</inkml:trace>
  <inkml:trace contextRef="#ctx0" brushRef="#br0" timeOffset="1">105 83 1268 0 0,'-73'9'11408'0'0,"98"-13"-9988"0"0,9-2-2040 0 0,58-19 0 0 0,30-22-8634 0 0,-101 37 7000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39 1696 0 0,'0'-2'749'0'0,"-1"0"0"0"0,0 0 0 0 0,1 0 1 0 0,-1 0-1 0 0,0 0 0 0 0,0 0 0 0 0,0 0 0 0 0,-1 0 0 0 0,1 0 0 0 0,0 1 0 0 0,-1-1 0 0 0,1 0 0 0 0,-1 1 1 0 0,-2-3-1 0 0,3 4-622 0 0,0 0 1 0 0,0-1-1 0 0,1 1 1 0 0,-1 0-1 0 0,0-1 1 0 0,0 1 0 0 0,0 0-1 0 0,0 0 1 0 0,0 0-1 0 0,0 0 1 0 0,0 0-1 0 0,0 0 1 0 0,0 0-1 0 0,0 1 1 0 0,0-1-1 0 0,0 0 1 0 0,0 0 0 0 0,0 1-1 0 0,0-1 1 0 0,0 0-1 0 0,0 1 1 0 0,1-1-1 0 0,-1 1 1 0 0,0 0-1 0 0,0-1 1 0 0,0 1 0 0 0,1-1-1 0 0,-1 1 1 0 0,0 0-1 0 0,1 0 1 0 0,-1-1-1 0 0,1 1 1 0 0,-1 0-1 0 0,0 1 1 0 0,-12 16 194 0 0,1 1 0 0 0,0 0-1 0 0,2 0 1 0 0,0 1 0 0 0,1 1 0 0 0,1 0 0 0 0,1 0 0 0 0,-4 23 0 0 0,3-3-186 0 0,1 2 0 0 0,2-1 0 0 0,2 54 0 0 0,3-77-115 0 0,1 0 1 0 0,1 0 0 0 0,0 0-1 0 0,2 0 1 0 0,6 20-1 0 0,-8-32-22 0 0,1 1-1 0 0,0-1 0 0 0,0 1 1 0 0,1-1-1 0 0,0 0 0 0 0,0 0 1 0 0,0-1-1 0 0,1 1 0 0 0,0-1 1 0 0,0 0-1 0 0,1 0 1 0 0,0-1-1 0 0,0 1 0 0 0,12 7 1 0 0,-13-10-1 0 0,0-1 1 0 0,0 0 0 0 0,0 0 0 0 0,0 0-1 0 0,1-1 1 0 0,-1 1 0 0 0,0-1 0 0 0,1 0-1 0 0,-1-1 1 0 0,1 0 0 0 0,-1 1 0 0 0,1-2 0 0 0,6 0-1 0 0,-3 0-2 0 0,0-2 0 0 0,1 1 0 0 0,-1-1 1 0 0,0 0-1 0 0,0-1 0 0 0,-1 0 0 0 0,10-6 0 0 0,-1-1-3 0 0,0-1 1 0 0,-1 0 0 0 0,0-1 0 0 0,-1-1-1 0 0,-1-1 1 0 0,19-24 0 0 0,-21 22 11 0 0,0 0 0 0 0,-2-1 0 0 0,0 0 0 0 0,-1 0-1 0 0,-1-1 1 0 0,-1 0 0 0 0,-1 0 0 0 0,0-1 0 0 0,-1 0 0 0 0,-1 0 0 0 0,-1 0 0 0 0,-1 0 0 0 0,-1-1 0 0 0,-1 1 0 0 0,-2-21 0 0 0,0 22-9 0 0,-1 1 1 0 0,-1-1-1 0 0,0 1 1 0 0,-2 0-1 0 0,0 0 0 0 0,-16-31 1 0 0,20 44-75 0 0,-1 1-1 0 0,1-1 1 0 0,-1 1-1 0 0,0 0 1 0 0,-1 0-1 0 0,1 1 1 0 0,0-1-1 0 0,-1 0 1 0 0,0 1-1 0 0,0 0 1 0 0,0 0-1 0 0,0 0 1 0 0,0 1 0 0 0,-1-1-1 0 0,1 1 1 0 0,-1 0-1 0 0,0 0 1 0 0,0 1-1 0 0,1-1 1 0 0,-1 1-1 0 0,0 0 1 0 0,0 1-1 0 0,0-1 1 0 0,0 1-1 0 0,0 0 1 0 0,0 0 0 0 0,0 0-1 0 0,0 1 1 0 0,0 0-1 0 0,-7 1 1 0 0,0 2-531 0 0,-1 1 0 0 0,1 0 1 0 0,0 0-1 0 0,0 1 0 0 0,1 1 1 0 0,-1 0-1 0 0,2 0 0 0 0,-1 1 0 0 0,-11 12 1 0 0,-7 8-3550 0 0,-42 54 1 0 0,39-43 1527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0 832 0 0,'-3'5'14903'0'0,"-10"19"-13228"0"0,-5 9-822 0 0,-25 35-1 0 0,12-21-673 0 0,-38 75-1037 0 0,17-28-3277 0 0,15-19-5018 0 0,31-60 6577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259 119 1588 0 0,'6'-10'2368'0'0,"0"0"0"0"0,-1-1 0 0 0,3-11 0 0 0,-7 18-1763 0 0,0 0-1 0 0,0 0 0 0 0,0 0 1 0 0,-1 0-1 0 0,0 0 0 0 0,1 1 0 0 0,-2-1 1 0 0,1 0-1 0 0,0 0 0 0 0,-1 0 1 0 0,1 0-1 0 0,-1 0 0 0 0,-2-4 0 0 0,3 8-540 0 0,0-1-1 0 0,0 1 0 0 0,0 0 0 0 0,0-1 0 0 0,-1 1 1 0 0,1 0-1 0 0,0-1 0 0 0,0 1 0 0 0,-1 0 0 0 0,1-1 1 0 0,0 1-1 0 0,0 0 0 0 0,-1-1 0 0 0,1 1 0 0 0,0 0 0 0 0,-1 0 1 0 0,1-1-1 0 0,0 1 0 0 0,-1 0 0 0 0,1 0 0 0 0,-1 0 1 0 0,1 0-1 0 0,0-1 0 0 0,-1 1 0 0 0,1 0 0 0 0,-1 0 1 0 0,1 0-1 0 0,0 0 0 0 0,-1 0 0 0 0,1 0 0 0 0,-1 0 1 0 0,-15 7 593 0 0,-13 19-641 0 0,27-24 59 0 0,-24 27-111 0 0,0 2 0 0 0,2 0 0 0 0,2 2 0 0 0,1 1 0 0 0,1 0 0 0 0,-17 43 0 0 0,26-53-6 0 0,2 1 0 0 0,0 1 1 0 0,-5 30-1 0 0,12-45 23 0 0,0-1 0 0 0,1 1 0 0 0,0 0 0 0 0,1-1 0 0 0,0 1 0 0 0,0 0 0 0 0,1-1 0 0 0,1 1 0 0 0,0-1 0 0 0,6 20 0 0 0,-6-26 18 0 0,0 0 1 0 0,0-1-1 0 0,0 1 0 0 0,0-1 0 0 0,1 0 0 0 0,0 0 0 0 0,-1 0 0 0 0,1 0 1 0 0,0 0-1 0 0,1 0 0 0 0,-1-1 0 0 0,0 1 0 0 0,1-1 0 0 0,-1 0 0 0 0,1 0 1 0 0,0 0-1 0 0,0-1 0 0 0,-1 1 0 0 0,1-1 0 0 0,0 0 0 0 0,0 0 0 0 0,1 0 1 0 0,-1-1-1 0 0,0 0 0 0 0,0 1 0 0 0,6-2 0 0 0,11 0-190 0 0,-1 0 0 0 0,1-2 0 0 0,38-10 0 0 0,-58 13 184 0 0,53-15-1640 0 0,0-3 0 0 0,51-24 0 0 0,98-59-11001 0 0,-170 83 10080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11506 436 0 0,'0'0'2566'0'0,"-16"9"-1402"0"0,16-9-1135 0 0,0-1 0 0 0,0 0 0 0 0,-1 1 0 0 0,1-1 0 0 0,0 1 0 0 0,0-1 0 0 0,1 0 0 0 0,-1 1 0 0 0,0-1-1 0 0,0 0 1 0 0,0 1 0 0 0,0-1 0 0 0,0 0 0 0 0,1 1 0 0 0,-1-1 0 0 0,0 1 0 0 0,1-1 0 0 0,-1 1 0 0 0,0-1 0 0 0,1 0-1 0 0,-1 1 1 0 0,1 0 0 0 0,-1-1 0 0 0,1 0 0 0 0,13-18-130 0 0,19-17 103 0 0,167-168 472 0 0,-5 12 77 0 0,-91 86-334 0 0,415-336 256 0 0,-392 350-422 0 0,29-24 191 0 0,-83 60-61 0 0,-22 18-81 0 0,-1-3 1 0 0,62-65-1 0 0,67-74 39 0 0,-177 178-137 0 0,513-510 322 0 0,-387 361 19 0 0,-28 33-64 0 0,186-205 47 0 0,-43 87 115 0 0,33 1-53 0 0,42-82 62 0 0,-185 179-220 0 0,62-70 61 0 0,-130 133-140 0 0,232-262 238 0 0,-59 109-166 0 0,-69 82-220 0 0,74-69 106 0 0,-139 120-276 0 0,193-133 0 0 0,-35 26 293 0 0,-4-41 43 0 0,-190 170-196 0 0,103-145 1 0 0,92-153-180 0 0,-205 291 228 0 0,171-230 111 0 0,391-415 440 0 0,-364 439-303 0 0,166-258-18 0 0,-400 514-238 0 0,119-161 164 0 0,212-222 1 0 0,42 31 827 0 0,-41 71-334 0 0,-239 215-485 0 0,78-69 66 0 0,122-133 69 0 0,-291 276-280 0 0,64-72 134 0 0,17-16-24 0 0,-9 20-114 0 0,134-109 16 0 0,203-134 927 0 0,-386 296-817 0 0,93-71 264 0 0,-57 55-106 0 0,36-28 316 0 0,-97 65-453 0 0,35-18 0 0 0,12-10 88 0 0,-7 3-129 0 0,-45 31-501 0 0,-1 0-1 0 0,0-1 1 0 0,-1-1-1 0 0,0 0 1 0 0,16-19-1 0 0,-30 31 211 0 0,-1 0 0 0 0,1-1 0 0 0,-1 1-1 0 0,0 0 1 0 0,1 0 0 0 0,-1-1 0 0 0,0 1 0 0 0,1 0-1 0 0,-1-1 1 0 0,0 1 0 0 0,1-1 0 0 0,-1 1 0 0 0,0 0-1 0 0,0-1 1 0 0,1 1 0 0 0,-1-1 0 0 0,0 1 0 0 0,0-1-1 0 0,0 1 1 0 0,0 0 0 0 0,1-1 0 0 0,-1 1 0 0 0,0-1-1 0 0,0 1 1 0 0,0-1 0 0 0,0 1 0 0 0,0-1 0 0 0,0 1-1 0 0,0-1 1 0 0,-1 1 0 0 0,1-1 0 0 0,0 1 0 0 0,0-1-1 0 0,0 1 1 0 0,0 0 0 0 0,-1-1 0 0 0,1 1 0 0 0,0-1-1 0 0,0 1 1 0 0,-1-1 0 0 0,1 1 0 0 0,0 0 0 0 0,-1-1-1 0 0,1 1 1 0 0,-1-1 0 0 0,-1 1-430 0 0,0-1-1 0 0,0 1 0 0 0,0-1 1 0 0,0 1-1 0 0,0 0 1 0 0,0-1-1 0 0,0 1 1 0 0,0 0-1 0 0,-4 1 1 0 0,-12 1-1961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0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86 277 984 0 0,'0'0'9508'0'0,"22"-13"-5898"0"0,-17 10-4072 0 0,0-1 0 0 0,0 1-1 0 0,0 1 1 0 0,0-1 0 0 0,6-2 0 0 0,20-11-7229 0 0,-25 11 5465 0 0</inkml:trace>
  <inkml:trace contextRef="#ctx0" brushRef="#br0" timeOffset="1">46 117 316 0 0,'-16'-3'4542'0'0,"13"3"-3686"0"0,1-1 0 0 0,-1 1 0 0 0,1-1-1 0 0,-1 1 1 0 0,1-1 0 0 0,-1 0 0 0 0,1 0-1 0 0,-1 0 1 0 0,-4-3 1232 0 0,29-10 38 0 0,104-29-5343 0 0,1 3-7498 0 0,-103 33 8321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2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56 1192 0 0,'-2'-4'796'0'0,"1"1"0"0"0,-1-1 1 0 0,0 1-1 0 0,0 0 0 0 0,-1 0 0 0 0,1 0 0 0 0,-1 0 0 0 0,-5-5 1 0 0,6 6-493 0 0,0 1-1 0 0,0-1 1 0 0,0 1 0 0 0,-1 0 0 0 0,1 0 0 0 0,0 0 0 0 0,-1 0 0 0 0,1 0 0 0 0,0 1 0 0 0,-1-1 0 0 0,-4 0 0 0 0,4 1-177 0 0,-1 0 0 0 0,0 1 0 0 0,0-1 0 0 0,0 1 1 0 0,1 0-1 0 0,-1 0 0 0 0,0 0 0 0 0,1 0 0 0 0,-1 1 0 0 0,0-1 0 0 0,1 1 1 0 0,0 0-1 0 0,-1 0 0 0 0,1 0 0 0 0,0 1 0 0 0,0-1 0 0 0,-5 6 0 0 0,-5 6 50 0 0,0 1 0 0 0,1 0 0 0 0,1 1 0 0 0,-15 26 0 0 0,-27 74 306 0 0,46-95-410 0 0,0 0-1 0 0,2 0 0 0 0,0 1 1 0 0,1 0-1 0 0,2-1 0 0 0,0 1 1 0 0,1 0-1 0 0,1 0 0 0 0,1 0 1 0 0,7 38-1 0 0,-8-55-49 0 0,1 0 0 0 0,1-1 0 0 0,-1 1 0 0 0,1-1 0 0 0,-1 1 0 0 0,1-1 0 0 0,1 0 0 0 0,-1 1 0 0 0,0-1 0 0 0,1 0 0 0 0,0-1 0 0 0,0 1 0 0 0,0 0 0 0 0,1-1 0 0 0,-1 0 0 0 0,1 0 0 0 0,0 0 0 0 0,-1 0 0 0 0,1 0 0 0 0,1-1 0 0 0,-1 0 0 0 0,0 1 0 0 0,1-2 0 0 0,6 3 0 0 0,-2-2 39 0 0,1 0-1 0 0,0-1 1 0 0,-1 0 0 0 0,1-1-1 0 0,0 0 1 0 0,0-1-1 0 0,0 0 1 0 0,-1 0-1 0 0,1-1 1 0 0,0 0-1 0 0,9-4 1 0 0,18-7 176 0 0,-1-1 1 0 0,-1-1-1 0 0,0-3 1 0 0,58-38-1 0 0,-68 38-38 0 0,0-1 0 0 0,-1-2 0 0 0,-1 0-1 0 0,-1-2 1 0 0,-1 0 0 0 0,26-36 0 0 0,-42 50-123 0 0,1 0-1 0 0,-1 0 1 0 0,0 0 0 0 0,-1-1-1 0 0,0 0 1 0 0,-1 0 0 0 0,0 0-1 0 0,-1 0 1 0 0,1 0 0 0 0,-2-1-1 0 0,0 1 1 0 0,0-17 0 0 0,-1 20-56 0 0,-1 0 1 0 0,0 0-1 0 0,0 0 0 0 0,-1 0 1 0 0,0 0-1 0 0,0 0 1 0 0,-1 1-1 0 0,0-1 1 0 0,0 1-1 0 0,0 0 0 0 0,-1 0 1 0 0,0 0-1 0 0,0 0 1 0 0,0 1-1 0 0,-1-1 1 0 0,0 1-1 0 0,0 0 1 0 0,0 1-1 0 0,-9-7 0 0 0,5 5-52 0 0,0 1 0 0 0,0 0 0 0 0,0 0 0 0 0,-1 1 0 0 0,0 1 0 0 0,1-1 0 0 0,-1 2 0 0 0,-17-4-1 0 0,10 4-106 0 0,1 1-1 0 0,-1 1 0 0 0,1 0 0 0 0,-32 5 0 0 0,13 2-375 0 0,0 2-1 0 0,0 1 1 0 0,0 2-1 0 0,-39 20 1 0 0,19-5-2336 0 0,-98 66-1 0 0,-40 51-5643 0 0,132-98 5836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9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256 188 1012 0 0,'0'-114'12547'0'0,"0"114"-12471"0"0,0 0 1 0 0,0 0 0 0 0,0 0 0 0 0,0 0 0 0 0,0 0 0 0 0,0 0 0 0 0,0-1 0 0 0,0 1-1 0 0,0 0 1 0 0,0 0 0 0 0,0 0 0 0 0,0 0 0 0 0,0 0 0 0 0,0 0 0 0 0,0-1 0 0 0,0 1-1 0 0,0 0 1 0 0,0 0 0 0 0,0 0 0 0 0,0 0 0 0 0,0 0 0 0 0,0 0 0 0 0,-1 0-1 0 0,1-1 463 0 0,0 1-463 0 0,0 0 1 0 0,0 0 0 0 0,0 0 0 0 0,-1 0 0 0 0,1 0 0 0 0,0 0 0 0 0,0 0 0 0 0,0-1-1 0 0,0 1 1 0 0,0 0 0 0 0,0 0 0 0 0,0 0 0 0 0,-1 0 0 0 0,1 0 0 0 0,0 0 0 0 0,0 0-1 0 0,0 0 1 0 0,0 0 0 0 0,0 0 0 0 0,0 0 0 0 0,-1 0 0 0 0,-6 6 1131 0 0,-4 12-1194 0 0,8 10-113 0 0,1-1 1 0 0,1 1-1 0 0,2-1 1 0 0,7 52-1 0 0,-8-79 99 0 0,2 22-41 0 0,2 0 1 0 0,0 0 0 0 0,2-1-1 0 0,0 1 1 0 0,1-1 0 0 0,2 0-1 0 0,0-1 1 0 0,1 0 0 0 0,24 36-1 0 0,-32-53 17 0 0,0-1-1 0 0,0 1 0 0 0,1-1 1 0 0,-1 1-1 0 0,1-1 0 0 0,-1 0 0 0 0,1 0 1 0 0,0 0-1 0 0,-1 0 0 0 0,1-1 1 0 0,0 1-1 0 0,0-1 0 0 0,0 1 1 0 0,0-1-1 0 0,1 0 0 0 0,-1-1 1 0 0,0 1-1 0 0,0 0 0 0 0,1-1 1 0 0,-1 0-1 0 0,0 1 0 0 0,1-2 0 0 0,-1 1 1 0 0,0 0-1 0 0,1 0 0 0 0,-1-1 1 0 0,0 0-1 0 0,0 0 0 0 0,0 0 1 0 0,1 0-1 0 0,-1 0 0 0 0,0-1 1 0 0,0 1-1 0 0,4-4 0 0 0,2 0-70 0 0,-1-1-1 0 0,0 0 0 0 0,0-1 1 0 0,0 0-1 0 0,-1 0 0 0 0,0 0 1 0 0,0-1-1 0 0,-1 0 0 0 0,0 0 1 0 0,6-12-1 0 0,2-8 67 0 0,-2-1-1 0 0,0-1 1 0 0,-2 1 0 0 0,-2-2-1 0 0,0 1 1 0 0,-2-1-1 0 0,-1 0 1 0 0,-2 0 0 0 0,-1-1-1 0 0,-4-54 1 0 0,2 81 62 0 0,-1-3 57 0 0,1 1-1 0 0,-1 0 1 0 0,0-1-1 0 0,-1 1 1 0 0,0 0-1 0 0,-4-12 1 0 0,6 19-88 0 0,0 0 0 0 0,0-1 0 0 0,-1 1 0 0 0,1 0 0 0 0,0 0 0 0 0,0 0 0 0 0,0 0 0 0 0,0-1 0 0 0,0 1 0 0 0,0 0 0 0 0,0 0 0 0 0,0 0 0 0 0,-1 0 0 0 0,1 0 0 0 0,0 0 0 0 0,0 0 0 0 0,0-1 0 0 0,0 1 0 0 0,0 0 1 0 0,-1 0-1 0 0,1 0 0 0 0,0 0 0 0 0,0 0 0 0 0,0 0 0 0 0,0 0 0 0 0,-1 0 0 0 0,1 0 0 0 0,0 0 0 0 0,0 0 0 0 0,0 0 0 0 0,-1 0 0 0 0,1 0 0 0 0,0 0 0 0 0,0 0 0 0 0,0 0 0 0 0,0 0 0 0 0,-1 0 0 0 0,1 0 0 0 0,0 0 0 0 0,0 0 0 0 0,0 0 0 0 0,0 1 0 0 0,-1-1 0 0 0,1 0 0 0 0,0 0 0 0 0,0 0 0 0 0,0 0 1 0 0,-8 12-15 0 0,-2 12-64 0 0,3 5 49 0 0,1 1-1 0 0,1-1 0 0 0,1 1 0 0 0,1 43 1 0 0,12 123 315 0 0,-6-146-193 0 0,19 151 367 0 0,0 8-112 0 0,-18-141-274 0 0,7 303 204 0 0,-11-359-251 0 0,-1 1-1 0 0,-1 0 1 0 0,0-1-1 0 0,0 0 1 0 0,-2 1 0 0 0,1-1-1 0 0,-2 0 1 0 0,1 0-1 0 0,-2-1 1 0 0,1 0-1 0 0,-2 0 1 0 0,1 0-1 0 0,-2 0 1 0 0,1-1-1 0 0,-1-1 1 0 0,-1 1-1 0 0,0-1 1 0 0,0 0-1 0 0,-17 11 1 0 0,13-12-6 0 0,0-1 0 0 0,0 0-1 0 0,0-1 1 0 0,-1-1 0 0 0,0 0-1 0 0,0-1 1 0 0,0 0 0 0 0,0-1 0 0 0,-1-1-1 0 0,0 0 1 0 0,1-1 0 0 0,-1-1 0 0 0,0 0-1 0 0,1-1 1 0 0,-1 0 0 0 0,1-1 0 0 0,-1-1-1 0 0,1 0 1 0 0,0-1 0 0 0,0-1 0 0 0,0 0-1 0 0,0-1 1 0 0,1-1 0 0 0,0 1 0 0 0,-22-18-1 0 0,26 17-28 0 0,1 0-1 0 0,1 0 1 0 0,0-1-1 0 0,0 0 0 0 0,0 0 1 0 0,1-1-1 0 0,0 0 1 0 0,1 0-1 0 0,0-1 0 0 0,0 1 1 0 0,1-1-1 0 0,1 0 0 0 0,-1 0 1 0 0,-3-20-1 0 0,3 6-31 0 0,1 0-1 0 0,1 1 0 0 0,1-1 1 0 0,1 0-1 0 0,5-38 1 0 0,1 24-104 0 0,2 0 0 0 0,2 0 1 0 0,1 1-1 0 0,2 1 1 0 0,1 0-1 0 0,27-48 0 0 0,-29 64-259 0 0,0 0-1 0 0,2 1 0 0 0,1 0 0 0 0,0 1 1 0 0,1 1-1 0 0,1 0 0 0 0,0 2 0 0 0,23-17 1 0 0,-16 16-2121 0 0,0 1 1 0 0,1 1 0 0 0,43-17 0 0 0,-44 21 263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3:59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1208 0 0,'13'-13'8820'0'0,"-1"2"-6043"0"0,-8 7-2628 0 0,1 1-1 0 0,-1 0 1 0 0,1 0 0 0 0,-1 0 0 0 0,8-3 0 0 0,108-48-153 0 0,-78 35-4344 0 0,-26 6-2200 0 0,-13 9 4442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43 142 380 0 0,'-15'-3'3253'0'0,"12"3"-2761"0"0,1-1 0 0 0,0 1 0 0 0,0 0 0 0 0,0-1 0 0 0,0 1-1 0 0,0-1 1 0 0,0 0 0 0 0,0 0 0 0 0,1 0 0 0 0,-1 0 0 0 0,-2-1 0 0 0,4 2-401 0 0,-1 0 1 0 0,1-1-1 0 0,0 1 1 0 0,0 0 0 0 0,0 0-1 0 0,0-1 1 0 0,0 1-1 0 0,0 0 1 0 0,-1 0 0 0 0,1-1-1 0 0,0 1 1 0 0,0 0-1 0 0,0 0 1 0 0,0-1 0 0 0,0 1-1 0 0,0 0 1 0 0,0-1-1 0 0,0 1 1 0 0,0 0 0 0 0,0 0-1 0 0,0-1 1 0 0,0 1-1 0 0,0 0 1 0 0,0 0 0 0 0,1-1-1 0 0,-1 1 1 0 0,0 0-1 0 0,0 0 1 0 0,0-1 0 0 0,0 1-1 0 0,0 0 1 0 0,0 0-1 0 0,1-1 1 0 0,-1 1 0 0 0,0 0-1 0 0,0 0 1 0 0,1-1-1 0 0,13-10 1367 0 0,17-5-623 0 0,20-8-483 0 0,60-24-1577 0 0,-96 43-1264 0 0,0 1 0 0 0,0 0-1 0 0,19-1 1 0 0,-21 3 122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1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141 148 168 0 0,'0'0'299'0'0,"1"0"0"0"0,0-1-1 0 0,-1 1 1 0 0,1 0 0 0 0,0 0 0 0 0,0 0 0 0 0,-1 0-1 0 0,1 0 1 0 0,0 0 0 0 0,0 1 0 0 0,-1-1 0 0 0,1 0-1 0 0,0 0 1 0 0,-1 0 0 0 0,1 1 0 0 0,0-1 0 0 0,0 0-1 0 0,-1 1 1 0 0,1-1 0 0 0,-1 1 0 0 0,1-1 0 0 0,0 1-1 0 0,-1-1 1 0 0,1 1 0 0 0,-1-1 0 0 0,1 1 0 0 0,-1-1-1 0 0,0 1 1 0 0,1 0 0 0 0,-1-1 0 0 0,1 1 0 0 0,-1 0-1 0 0,0 0 1 0 0,0 1-193 0 0,0-1-1 0 0,0 1 1 0 0,0 0-1 0 0,-1-1 1 0 0,1 1-1 0 0,-1 0 1 0 0,1-1 0 0 0,-1 1-1 0 0,0-1 1 0 0,0 1-1 0 0,1-1 1 0 0,-1 1-1 0 0,0-1 1 0 0,-2 2-1 0 0,1 0-135 0 0,1-1 137 0 0,-1 0-1 0 0,1 1 1 0 0,-1-1-1 0 0,0 0 1 0 0,0 0-1 0 0,0 0 1 0 0,0 0-1 0 0,-1 0 1 0 0,-2 1-1 0 0,3-2-39 0 0,0-1 0 0 0,0 1-1 0 0,0-1 1 0 0,0 0-1 0 0,0 0 1 0 0,0 0-1 0 0,0 0 1 0 0,0 0 0 0 0,0 0-1 0 0,0 0 1 0 0,0-1-1 0 0,0 1 1 0 0,1-1-1 0 0,-1 0 1 0 0,-4-1 0 0 0,-59-23 448 0 0,64 24-461 0 0,0-1-1 0 0,0 0 1 0 0,1 0 0 0 0,-1 0-1 0 0,0-1 1 0 0,1 1 0 0 0,0 0-1 0 0,-1 0 1 0 0,1 0 0 0 0,0 0-1 0 0,0 0 1 0 0,0-1 0 0 0,1-3-1 0 0,-1 1 307 0 0,1 2-283 0 0,0 0 0 0 0,0 1 0 0 0,0 0 0 0 0,0-1 0 0 0,0 1 0 0 0,1-1 0 0 0,-1 1 0 0 0,1 0 0 0 0,0 0 0 0 0,-1 0 0 0 0,1 0 0 0 0,0 0 0 0 0,0 0 1 0 0,0 1-1 0 0,1-1 0 0 0,-1 1 0 0 0,0-1 0 0 0,0 1 0 0 0,5-2 0 0 0,2-2 25 0 0,0 1 0 0 0,0 0 1 0 0,0 1-1 0 0,17-4 0 0 0,-22 6-91 0 0,1 0 0 0 0,-1 1 0 0 0,0 0 0 0 0,1 0 0 0 0,-1 0 0 0 0,0 0 0 0 0,0 1 0 0 0,1-1 0 0 0,-1 1 1 0 0,0 0-1 0 0,0 0 0 0 0,0 1 0 0 0,0-1 0 0 0,0 1 0 0 0,6 4 0 0 0,-5-3-8 0 0,0 1 0 0 0,-1 0 0 0 0,1 0 1 0 0,-1 0-1 0 0,0 1 0 0 0,0 0 0 0 0,-1-1 0 0 0,1 1 1 0 0,-1 0-1 0 0,4 11 0 0 0,1 2 10 0 0,-2 0-1 0 0,0 0 1 0 0,-1 1-1 0 0,-1-1 1 0 0,0 1-1 0 0,1 36 1 0 0,-5-29-7 0 0,0 1 1 0 0,-2-1-1 0 0,-1 0 1 0 0,-9 38-1 0 0,8-50-2 0 0,-1-1 0 0 0,0 1 0 0 0,0-1 1 0 0,-2-1-1 0 0,1 1 0 0 0,-2-1 0 0 0,0 0 0 0 0,0-1 0 0 0,-1 0 0 0 0,-10 10 1 0 0,-3 1 30 0 0,-1-2 1 0 0,-1 0-1 0 0,-39 23 1 0 0,62-42-41 0 0,0 0 1 0 0,-1 0-1 0 0,1 0 0 0 0,-1 0 1 0 0,1-1-1 0 0,-1 1 0 0 0,0 0 1 0 0,1-1-1 0 0,-1 1 1 0 0,1-1-1 0 0,-1 0 0 0 0,0 1 1 0 0,0-1-1 0 0,1 0 0 0 0,-1 0 1 0 0,0 0-1 0 0,1 0 0 0 0,-1 0 1 0 0,0-1-1 0 0,-2 0 0 0 0,3 1-12 0 0,0-1 0 0 0,0 0 0 0 0,0 0 0 0 0,0 0 0 0 0,0 0 0 0 0,1 0 0 0 0,-1 0 0 0 0,0 0 0 0 0,1 0 0 0 0,-1 0 0 0 0,1 0 0 0 0,-1 0 0 0 0,1-1 0 0 0,-1 1 0 0 0,1 0 1 0 0,0 0-1 0 0,0 0 0 0 0,0-1 0 0 0,-1 1 0 0 0,1 0 0 0 0,0 0 0 0 0,0-1 0 0 0,1 1 0 0 0,-1 0 0 0 0,0 0 0 0 0,0 0 0 0 0,1-1 0 0 0,-1 1 0 0 0,1-1 0 0 0,8-32-382 0 0,1 2 1 0 0,24-55 0 0 0,40-58-241 0 0,-72 141 622 0 0,169-302-87 0 0,-118 218 651 0 0,-46 77-258 0 0,-9 14-76 0 0,-12 22-119 0 0,-114 312 225 0 0,96-212-234 0 0,29-106-92 0 0,1 1 0 0 0,0-1 0 0 0,1 1-1 0 0,3 30 1 0 0,-2-48 3 0 0,1 1 0 0 0,-1-1 0 0 0,0 1-1 0 0,1-1 1 0 0,-1 0 0 0 0,1 1 0 0 0,0-1 0 0 0,0 0 0 0 0,0 1-1 0 0,0-1 1 0 0,0 0 0 0 0,0 0 0 0 0,1 0 0 0 0,-1 0-1 0 0,1 0 1 0 0,-1 0 0 0 0,1 0 0 0 0,0 0 0 0 0,0-1-1 0 0,0 1 1 0 0,3 1 0 0 0,-2-1-27 0 0,1-1-1 0 0,-1 0 0 0 0,0 0 1 0 0,1-1-1 0 0,-1 1 1 0 0,0-1-1 0 0,1 0 0 0 0,-1 1 1 0 0,1-2-1 0 0,-1 1 1 0 0,1 0-1 0 0,-1-1 0 0 0,6-1 1 0 0,5-2-329 0 0,1-1 1 0 0,-2-1 0 0 0,1 0-1 0 0,-1-1 1 0 0,0 0-1 0 0,13-10 1 0 0,-10 6-1025 0 0,-1-2-1 0 0,14-14 1 0 0,-17 15-1152 0 0,-1-1-1 0 0,16-24 1 0 0,-16 20 246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3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25 144 0 0,'4'-4'1465'0'0,"-2"2"-785"0"0,0 0 1 0 0,-1 0-1 0 0,1 0 0 0 0,0 1 0 0 0,0-1 1 0 0,0 1-1 0 0,0 0 0 0 0,1-1 1 0 0,-1 1-1 0 0,0 0 0 0 0,0 0 0 0 0,1 0 1 0 0,3 0-1 0 0,-5 1-651 0 0,-1 0 1 0 0,1 1-1 0 0,-1-1 0 0 0,0 0 1 0 0,1 1-1 0 0,-1-1 0 0 0,0 0 1 0 0,1 1-1 0 0,-1-1 0 0 0,0 1 1 0 0,0-1-1 0 0,1 0 0 0 0,-1 1 1 0 0,0-1-1 0 0,0 1 0 0 0,0-1 1 0 0,0 1-1 0 0,1-1 0 0 0,-1 1 1 0 0,0-1-1 0 0,0 1 0 0 0,0-1 1 0 0,0 1-1 0 0,0-1 1 0 0,0 2-1 0 0,0 15 108 0 0,0-14-69 0 0,0 32 201 0 0,1 0-146 0 0,-2 0-1 0 0,-6 41 1 0 0,6-67-117 0 0,-1 0 1 0 0,0 0-1 0 0,0-1 0 0 0,-1 1 0 0 0,0 0 0 0 0,-1-1 0 0 0,0 0 1 0 0,0 0-1 0 0,-1 0 0 0 0,0 0 0 0 0,0-1 0 0 0,-1 1 0 0 0,-9 8 0 0 0,13-14-11 0 0,0 0 0 0 0,-1 0 0 0 0,1 0 0 0 0,-1 0-1 0 0,1-1 1 0 0,-1 1 0 0 0,1-1 0 0 0,-1 0-1 0 0,0 1 1 0 0,0-2 0 0 0,1 1 0 0 0,-1 0-1 0 0,0 0 1 0 0,0-1 0 0 0,0 1 0 0 0,0-1 0 0 0,0 0-1 0 0,-6-1 1 0 0,5 1-15 0 0,1-1 0 0 0,-1-1 0 0 0,0 1 0 0 0,0-1 0 0 0,0 1 0 0 0,1-1 0 0 0,-1 0-1 0 0,1 0 1 0 0,0-1 0 0 0,-1 1 0 0 0,1-1 0 0 0,-4-4 0 0 0,1 1-20 0 0,-1-2 1 0 0,2 1-1 0 0,-1-1 1 0 0,1 0-1 0 0,0 0 0 0 0,1-1 1 0 0,0 1-1 0 0,0-1 0 0 0,1 0 1 0 0,0 0-1 0 0,-2-11 0 0 0,4 12 22 0 0,0 0-1 0 0,1 0 0 0 0,1 0 1 0 0,-1 0-1 0 0,1 0 0 0 0,0 0 0 0 0,1 0 1 0 0,0 0-1 0 0,0 0 0 0 0,1 1 0 0 0,0-1 1 0 0,0 1-1 0 0,0 0 0 0 0,6-8 1 0 0,-5 9 10 0 0,-1 1 0 0 0,1 0 0 0 0,0 0 0 0 0,0 0 0 0 0,1 0 0 0 0,-1 1 0 0 0,1-1 0 0 0,0 1 0 0 0,1 1 0 0 0,-1-1 0 0 0,1 1 0 0 0,-1 0 1 0 0,1 0-1 0 0,0 0 0 0 0,0 1 0 0 0,0 0 0 0 0,0 0 0 0 0,8-1 0 0 0,-12 3 15 0 0,1 0 0 0 0,0 0 0 0 0,0 0 0 0 0,0 0 0 0 0,0 0 0 0 0,0 1 0 0 0,-1-1 0 0 0,1 1 0 0 0,0 0 0 0 0,0 0 0 0 0,-1 0 0 0 0,1 0 1 0 0,0 0-1 0 0,4 4 0 0 0,-2-2 9 0 0,-1 1 1 0 0,0 0 0 0 0,0-1-1 0 0,0 2 1 0 0,0-1 0 0 0,-1 0-1 0 0,4 7 1 0 0,1 3 35 0 0,0 2-1 0 0,-1-1 1 0 0,-1 1 0 0 0,5 17-1 0 0,-4-7 23 0 0,-2 0-1 0 0,0 1 0 0 0,-2 0 0 0 0,-1-1 0 0 0,-1 1 1 0 0,-2 0-1 0 0,-4 36 0 0 0,-1-20 57 0 0,-3 0 0 0 0,-1 0 0 0 0,-28 73 0 0 0,19-70-31 0 0,-2-1-1 0 0,-39 62 1 0 0,46-85-106 0 0,-1-1 0 0 0,-1 0 0 0 0,-1-1 0 0 0,0-1 0 0 0,-2-1 0 0 0,-30 24 0 0 0,42-37-33 0 0,0 0 0 0 0,-1 0 1 0 0,1-1-1 0 0,-1 0 0 0 0,0 0 0 0 0,-16 4 0 0 0,21-7 16 0 0,0 0 0 0 0,0-1 0 0 0,0 0 0 0 0,0 0 0 0 0,0 0 0 0 0,0 0 0 0 0,0 0 0 0 0,0 0 0 0 0,0-1 0 0 0,0 1 0 0 0,0-1 0 0 0,0 0 0 0 0,0 0 0 0 0,0 0 0 0 0,0 0 0 0 0,0-1 0 0 0,1 1 0 0 0,-1-1 0 0 0,0 0 0 0 0,1 0 0 0 0,0 0 0 0 0,-5-4 0 0 0,1-2-36 0 0,-1 0 0 0 0,1-1 0 0 0,0 0 0 0 0,1 0 0 0 0,0 0 0 0 0,1-1 0 0 0,0 0 0 0 0,0 0 0 0 0,1 0 0 0 0,0 0 0 0 0,1-1 1 0 0,0 1-1 0 0,-1-19 0 0 0,2 10 3 0 0,1-1 1 0 0,0 1 0 0 0,1-1-1 0 0,2 1 1 0 0,0 0 0 0 0,9-31-1 0 0,-10 42 33 0 0,0 1 0 0 0,1-1 0 0 0,0 1-1 0 0,1 0 1 0 0,0 0 0 0 0,7-11-1 0 0,-9 16 23 0 0,0 0-1 0 0,-1 1 0 0 0,1-1 0 0 0,0 0 0 0 0,0 1 0 0 0,0-1 0 0 0,0 1 0 0 0,0 0 0 0 0,0 0 0 0 0,0 0 1 0 0,1 0-1 0 0,-1 0 0 0 0,0 0 0 0 0,1 0 0 0 0,-1 1 0 0 0,0-1 0 0 0,1 1 0 0 0,-1 0 0 0 0,1 0 0 0 0,-1 0 1 0 0,1 0-1 0 0,-1 0 0 0 0,0 0 0 0 0,1 1 0 0 0,2 0 0 0 0,11 4 49 0 0,-1 1-1 0 0,1 0 1 0 0,-1 1 0 0 0,0 1-1 0 0,-1 1 1 0 0,14 10 0 0 0,1-1 46 0 0,82 56 212 0 0,-54-34-126 0 0,63 32 0 0 0,-118-71-174 0 0,-1 0 0 0 0,1 0 0 0 0,0-1 0 0 0,-1 1 0 0 0,1-1 0 0 0,0 1 0 0 0,-1-1 0 0 0,1 0 0 0 0,0 0 0 0 0,0 0 0 0 0,-1 0 0 0 0,1 0 0 0 0,0 0 0 0 0,0 0 0 0 0,-1-1 0 0 0,1 1 0 0 0,0 0 0 0 0,2-2 0 0 0,-1 0-18 0 0,0 1 0 0 0,1-1 0 0 0,-1 0 0 0 0,0 0 0 0 0,0-1 0 0 0,-1 1 0 0 0,1-1 0 0 0,3-3 0 0 0,4-7-132 0 0,-1 1 1 0 0,-1-1-1 0 0,9-18 0 0 0,-15 26 93 0 0,12-26-777 0 0,-2-1 1 0 0,-2-1-1 0 0,0 0 0 0 0,5-38 0 0 0,-6 29-538 0 0,10-53-2350 0 0,-14 64 2130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5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32 100 56 0 0,'-32'-3'8113'0'0,"35"0"-7913"0"0,-1 1 0 0 0,1-1 0 0 0,0 0 0 0 0,1 1 0 0 0,-1-1 0 0 0,0 1 0 0 0,1 0 0 0 0,-1 0 0 0 0,7-3 0 0 0,-5 3-66 0 0,-4 1-124 0 0,23-12 135 0 0,1 1 1 0 0,40-15-1 0 0,-50 22-588 0 0,14-3-1092 0 0,-7 6-4983 0 0,-17 2 4601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5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240 226 476 0 0,'-2'2'8410'0'0,"-4"7"-6276"0"0,-9 18-3768 0 0,12-21 2466 0 0,0-3-804 0 0,1 1 0 0 0,0-1 0 0 0,-1 0 0 0 0,0 0-1 0 0,1 0 1 0 0,-1-1 0 0 0,0 1 0 0 0,-1-1 0 0 0,1 1 0 0 0,0-1-1 0 0,-1 0 1 0 0,1 0 0 0 0,-1-1 0 0 0,1 1 0 0 0,-1-1 0 0 0,0 0-1 0 0,0 0 1 0 0,0 0 0 0 0,0 0 0 0 0,-5 0 0 0 0,7-1-9 0 0,-1 0 1 0 0,1 0 0 0 0,0 0-1 0 0,-1 0 1 0 0,1 0-1 0 0,0-1 1 0 0,-1 1 0 0 0,1-1-1 0 0,0 0 1 0 0,0 0-1 0 0,-1 0 1 0 0,1 0 0 0 0,0 0-1 0 0,0 0 1 0 0,0 0-1 0 0,0-1 1 0 0,0 1 0 0 0,1-1-1 0 0,-1 1 1 0 0,0-1-1 0 0,1 0 1 0 0,-1 1 0 0 0,1-1-1 0 0,0 0 1 0 0,-1 0-1 0 0,1 0 1 0 0,0 0 0 0 0,0-1-1 0 0,0 1 1 0 0,1 0-1 0 0,-1 0 1 0 0,0-1 0 0 0,1 1-1 0 0,-1 0 1 0 0,1-4-1 0 0,-1-4 15 0 0,1 0 0 0 0,0-1-1 0 0,0 1 1 0 0,1 0 0 0 0,1 0-1 0 0,0 0 1 0 0,0 0 0 0 0,1 0-1 0 0,0 0 1 0 0,7-14-1 0 0,0 3 163 0 0,1 1 0 0 0,1 0 0 0 0,25-29 0 0 0,-16 23 199 0 0,-20 26-334 0 0,12 14 235 0 0,1 30-212 0 0,-2 1 0 0 0,-2 0 1 0 0,-2 1-1 0 0,-2 0 0 0 0,-2 0 1 0 0,-2 0-1 0 0,-2 1 0 0 0,-2-1 0 0 0,-11 64 1 0 0,7-75-43 0 0,-1-1 0 0 0,-1 0 0 0 0,-2 0 0 0 0,-2-1 0 0 0,-1 0 0 0 0,-1-1 0 0 0,-21 35 0 0 0,-15 5 174 0 0,44-65-175 0 0,1-1-1 0 0,-1 0 0 0 0,0 0 0 0 0,0 0 1 0 0,-1-1-1 0 0,1 0 0 0 0,-1 0 1 0 0,-10 5-1 0 0,17-10-42 0 0,-1 0 0 0 0,0 0-1 0 0,1 1 1 0 0,-1-1 0 0 0,0 0 0 0 0,0 0-1 0 0,1 0 1 0 0,-1 0 0 0 0,0 0-1 0 0,0 0 1 0 0,0 0 0 0 0,1 0 0 0 0,-1 0-1 0 0,0 0 1 0 0,0 0 0 0 0,1 0 0 0 0,-1-1-1 0 0,0 1 1 0 0,1 0 0 0 0,-1-1 0 0 0,0 1-1 0 0,1 0 1 0 0,-1-1 0 0 0,0 1 0 0 0,1-1-1 0 0,-1 1 1 0 0,1-1 0 0 0,-1 1 0 0 0,1-1-1 0 0,-1 1 1 0 0,1-1 0 0 0,-1 0 0 0 0,1 1-1 0 0,-1-1 1 0 0,1 0 0 0 0,0 1 0 0 0,-1-1-1 0 0,1 0 1 0 0,0 1 0 0 0,0-1 0 0 0,0 0-1 0 0,0 0 1 0 0,-1 1 0 0 0,1-1 0 0 0,0-1-1 0 0,-3-40-330 0 0,3 38 289 0 0,2-14-74 0 0,0 0 1 0 0,1 0-1 0 0,0 1 1 0 0,1-1-1 0 0,2 1 1 0 0,-1 0-1 0 0,2 0 0 0 0,0 1 1 0 0,1-1-1 0 0,18-26 1 0 0,-24 41 107 0 0,-1-1 0 0 0,1 0 0 0 0,0 1 0 0 0,0 0 0 0 0,0-1 0 0 0,0 1 1 0 0,1 0-1 0 0,-1 0 0 0 0,0 0 0 0 0,1 0 0 0 0,0 1 0 0 0,-1-1 0 0 0,1 1 0 0 0,0-1 0 0 0,0 1 0 0 0,0 0 1 0 0,0 0-1 0 0,4-1 0 0 0,-3 2 8 0 0,-1 1 0 0 0,1-1 1 0 0,-1 0-1 0 0,1 1 0 0 0,-1 0 0 0 0,1-1 1 0 0,-1 1-1 0 0,0 1 0 0 0,1-1 0 0 0,-1 0 1 0 0,0 1-1 0 0,0 0 0 0 0,0 0 0 0 0,0 0 1 0 0,5 4-1 0 0,6 6 23 0 0,-1 1 1 0 0,17 20-1 0 0,-22-22-13 0 0,0-1 0 0 0,1-1 0 0 0,0 0-1 0 0,1 0 1 0 0,0-1 0 0 0,16 11 0 0 0,-24-18-10 0 0,1 0 1 0 0,-1 1-1 0 0,0-1 0 0 0,1 0 0 0 0,-1-1 0 0 0,1 1 1 0 0,-1 0-1 0 0,1-1 0 0 0,-1 1 0 0 0,1-1 0 0 0,-1 0 1 0 0,1 0-1 0 0,0 0 0 0 0,-1 0 0 0 0,1 0 0 0 0,-1-1 0 0 0,1 1 1 0 0,-1-1-1 0 0,1 0 0 0 0,2 0 0 0 0,-1-1-15 0 0,-1-1 0 0 0,0 1 0 0 0,0 0-1 0 0,0-1 1 0 0,0 1 0 0 0,0-1 0 0 0,0 0 0 0 0,0 0-1 0 0,-1 0 1 0 0,0 0 0 0 0,4-7 0 0 0,0-3-520 0 0,0 1 1 0 0,-1-1-1 0 0,-1 0 1 0 0,0 0-1 0 0,-1 0 0 0 0,3-21 1 0 0,-6 24-911 0 0,1 1-1 0 0,-2 0 1 0 0,-1-12 0 0 0,2 11-505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7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13 263 1100 0 0,'-5'0'13355'0'0,"7"10"-14208"0"0,1 7 881 0 0,2 9 17 0 0,11 38-1 0 0,-13-57-40 0 0,-1 0 0 0 0,1 1 0 0 0,1-1-1 0 0,-1 0 1 0 0,1-1 0 0 0,1 1-1 0 0,-1-1 1 0 0,1 0 0 0 0,10 10 0 0 0,-13-14 0 0 0,1 1 0 0 0,-1-1 0 0 0,1 0 0 0 0,0-1 0 0 0,0 1 1 0 0,0 0-1 0 0,0-1 0 0 0,0 0 0 0 0,0 1 0 0 0,0-1 0 0 0,0 0 1 0 0,1-1-1 0 0,-1 1 0 0 0,0-1 0 0 0,1 1 0 0 0,-1-1 0 0 0,0 0 1 0 0,6-1-1 0 0,-3 0-12 0 0,-1 0 1 0 0,1-1 0 0 0,-1 1 0 0 0,0-2-1 0 0,0 1 1 0 0,1 0 0 0 0,-2-1 0 0 0,1 0-1 0 0,0 0 1 0 0,6-6 0 0 0,-1 0-33 0 0,0-1-1 0 0,0 0 1 0 0,-1-1 0 0 0,0 0-1 0 0,-1 0 1 0 0,0-1 0 0 0,-1 0 0 0 0,8-17-1 0 0,-1-6 177 0 0,-2-1 0 0 0,-1-1 0 0 0,-2 0 0 0 0,-2 0-1 0 0,-1-1 1 0 0,2-74 0 0 0,-8 112-56 0 0,-1 2-53 0 0,0 0 0 0 0,0 0 0 0 0,0 0 0 0 0,1 0 0 0 0,-1 0 0 0 0,0 0 0 0 0,1 0 0 0 0,0 0 0 0 0,-1 0 0 0 0,1 4 0 0 0,-1 2 5 0 0,-7 34 144 0 0,2 0 0 0 0,2 1 0 0 0,1 57 0 0 0,21 129 756 0 0,-4-118-261 0 0,-1 205-1 0 0,-14-291-482 0 0,-1 0-1 0 0,-1 0 0 0 0,-1 0 0 0 0,-1 0 0 0 0,-13 38 1 0 0,15-56-133 0 0,0-1 0 0 0,0 1 0 0 0,0-1 0 0 0,0 0 0 0 0,-1 0 1 0 0,0 0-1 0 0,-1 0 0 0 0,1-1 0 0 0,-1 0 0 0 0,0 0 0 0 0,0 0 1 0 0,-1 0-1 0 0,1-1 0 0 0,-1 0 0 0 0,0 0 0 0 0,0-1 0 0 0,0 1 0 0 0,-1-1 1 0 0,1 0-1 0 0,-1-1 0 0 0,0 0 0 0 0,0 0 0 0 0,0 0 0 0 0,-12 0 1 0 0,13-2-62 0 0,-1 0 0 0 0,1 0 0 0 0,0 0 0 0 0,-1-1 1 0 0,1 0-1 0 0,0-1 0 0 0,0 1 0 0 0,-1-1 1 0 0,1-1-1 0 0,1 1 0 0 0,-1-1 0 0 0,0 0 0 0 0,1 0 1 0 0,-1 0-1 0 0,1-1 0 0 0,0 0 0 0 0,0 0 1 0 0,0 0-1 0 0,1-1 0 0 0,0 0 0 0 0,-1 1 0 0 0,-5-12 1 0 0,0 0-220 0 0,0 0 0 0 0,2 0 1 0 0,0-1-1 0 0,1 0 0 0 0,1 0 1 0 0,-8-34-1 0 0,13 42-201 0 0,-1 0-1 0 0,1 0 1 0 0,1 1-1 0 0,0-1 1 0 0,0 0 0 0 0,1 0-1 0 0,0 0 1 0 0,1 0-1 0 0,-1 1 1 0 0,2-1 0 0 0,-1 1-1 0 0,1-1 1 0 0,1 1-1 0 0,-1 0 1 0 0,10-15-1 0 0,2 1-1508 0 0,1 1-1 0 0,1 0 0 0 0,1 1 1 0 0,22-18-1 0 0,-18 14-34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10 2056 0 0,'-2'-1'634'0'0,"1"0"0"0"0,0 0 0 0 0,0 0 0 0 0,0 0 0 0 0,-1 0 0 0 0,1 1 0 0 0,-1-1 0 0 0,1 0 0 0 0,0 1 0 0 0,-1 0 0 0 0,1-1 0 0 0,-1 1 0 0 0,-1-1-1 0 0,2 1-446 0 0,-1 0-1 0 0,1 0 0 0 0,0 0 1 0 0,0 0-1 0 0,0 1 0 0 0,0-1 0 0 0,0 0 1 0 0,0 1-1 0 0,0-1 0 0 0,0 0 0 0 0,0 1 1 0 0,0-1-1 0 0,0 1 0 0 0,0-1 0 0 0,0 1 1 0 0,-1 1-1 0 0,1-1-180 0 0,0 0 1 0 0,1 0-1 0 0,-1 0 0 0 0,1 0 1 0 0,-1 0-1 0 0,1 0 0 0 0,-1 0 0 0 0,1 0 1 0 0,0 0-1 0 0,0 1 0 0 0,-1-1 1 0 0,1 0-1 0 0,0 0 0 0 0,0 0 1 0 0,0 0-1 0 0,1 3 0 0 0,3 24-85 0 0,-2-13 86 0 0,30 161 122 0 0,-3-25-8 0 0,-15-36 8 0 0,30 179 269 0 0,-9-109-162 0 0,-32-170-221 0 0,-3-12-11 0 0,1 0 0 0 0,-1-1 0 0 0,1 1 0 0 0,-1-1 0 0 0,1 1 1 0 0,0 0-1 0 0,0-1 0 0 0,0 1 0 0 0,0-1 0 0 0,0 0 0 0 0,0 1 1 0 0,3 2-1 0 0,-3-4 135 0 0,23-23 472 0 0,108-62 268 0 0,117-63-1014 0 0,-243 144 124 0 0,16-9-44 0 0,1 2 0 0 0,1 0 1 0 0,43-11-1 0 0,3 6-977 0 0,-63 14 296 0 0,10-4-40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149 289 908 0 0,'57'-40'7852'0'0,"29"-19"-1213"0"0,-71 51-6089 0 0,-12 7-619 0 0,0 0 0 0 0,-1-1 0 0 0,0 1 0 0 0,1 0 0 0 0,-1-1 0 0 0,0 1 0 0 0,0-1 1 0 0,0 0-1 0 0,0 0 0 0 0,0 0 0 0 0,2-2 0 0 0,-1 1-539 0 0</inkml:trace>
  <inkml:trace contextRef="#ctx0" brushRef="#br0" timeOffset="1">12 120 1372 0 0,'-1'-1'647'0'0,"0"0"-1"0"0,0 0 1 0 0,0 0-1 0 0,0 0 0 0 0,0 0 1 0 0,1 1-1 0 0,-1-1 1 0 0,0-1-1 0 0,1 1 1 0 0,-1 0-1 0 0,0 0 1 0 0,1 0-1 0 0,0 0 1 0 0,-1 0-1 0 0,1 0 0 0 0,-1-3 1 0 0,1 3-398 0 0,0 0 0 0 0,1 0-1 0 0,-1 0 1 0 0,0 1 0 0 0,0-1 0 0 0,1 0 0 0 0,-1 0 0 0 0,0 0-1 0 0,1 0 1 0 0,-1 0 0 0 0,1 0 0 0 0,-1 1 0 0 0,1-1 0 0 0,-1 0-1 0 0,1 0 1 0 0,1-1 0 0 0,3-2-282 0 0,0 0-1 0 0,1 1 1 0 0,0-1-1 0 0,-1 1 1 0 0,9-3-1 0 0,3-2 851 0 0,-5 2-1153 0 0,0 0 0 0 0,0 1 0 0 0,1 1 0 0 0,0 0 0 0 0,14-2 0 0 0,36-5-4412 0 0,-19 4-1494 0 0,-30 5 4028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84 584 0 0,'0'-10'3025'0'0,"1"-22"3389"0"0,-1 31-6280 0 0,0 0-1 0 0,0 0 1 0 0,0 0 0 0 0,0 0-1 0 0,1 0 1 0 0,-1-1 0 0 0,1 1-1 0 0,-1 0 1 0 0,0 0 0 0 0,1 0-1 0 0,0 0 1 0 0,-1 0 0 0 0,1 0-1 0 0,0 0 1 0 0,-1 1 0 0 0,1-1-1 0 0,0 0 1 0 0,0 0 0 0 0,0 0-1 0 0,2-1 1 0 0,5-1 9 0 0,0-1 1 0 0,1 1-1 0 0,-1 1 0 0 0,1 0 1 0 0,0 0-1 0 0,0 0 0 0 0,0 1 1 0 0,0 1-1 0 0,13 0 1 0 0,-19 0-119 0 0,0 0 0 0 0,1 1 0 0 0,-1-1 0 0 0,0 1 0 0 0,1 0 0 0 0,-1 0 1 0 0,0 0-1 0 0,0 1 0 0 0,0-1 0 0 0,0 1 0 0 0,0 0 0 0 0,0 0 0 0 0,-1 0 1 0 0,1 0-1 0 0,0 0 0 0 0,-1 0 0 0 0,0 1 0 0 0,1-1 0 0 0,-1 1 0 0 0,0 0 1 0 0,0 0-1 0 0,-1 0 0 0 0,1-1 0 0 0,-1 2 0 0 0,1-1 0 0 0,-1 0 0 0 0,0 0 1 0 0,1 6-1 0 0,6 32 225 0 0,5 60 1 0 0,4 29-220 0 0,-17-129-33 0 0,0 0-1 0 0,0 0 0 0 0,0 0 0 0 0,0 0 1 0 0,1-1-1 0 0,-1 1 0 0 0,0 0 0 0 0,0 0 0 0 0,1 0 1 0 0,-1-1-1 0 0,0 1 0 0 0,1 0 0 0 0,-1 0 1 0 0,0-1-1 0 0,1 1 0 0 0,-1 0 0 0 0,1-1 0 0 0,0 1 1 0 0,-1 0-1 0 0,1-1 0 0 0,-1 1 0 0 0,1-1 1 0 0,0 1-1 0 0,-1-1 0 0 0,1 1 0 0 0,0-1 0 0 0,0 1 1 0 0,0-1-1 0 0,-1 0 0 0 0,1 0 0 0 0,0 1 1 0 0,0-1-1 0 0,0 0 0 0 0,-1 0 0 0 0,1 0 0 0 0,0 0 1 0 0,0 0-1 0 0,2 0 0 0 0,1-1-6 0 0,0-1 0 0 0,0 0-1 0 0,0 0 1 0 0,0 0 0 0 0,-1 0 0 0 0,7-5-1 0 0,5-3 11 0 0,64-41-278 0 0,35-19 78 0 0,-71 36 375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8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64 880 0 0,'0'0'173'0'0,"0"0"-1"0"0,0 0 1 0 0,-1 0-1 0 0,1 0 1 0 0,0 0-1 0 0,0 0 1 0 0,-1 0 0 0 0,1 0-1 0 0,0 0 1 0 0,0 0-1 0 0,-1 0 1 0 0,1 0-1 0 0,0 0 1 0 0,0 0-1 0 0,-1 0 1 0 0,1 0 0 0 0,-2-2 1725 0 0,2 2-1726 0 0,0 0 1 0 0,-1-1-1 0 0,1 1 1 0 0,0 0 0 0 0,0 0-1 0 0,0 0 1 0 0,0-1-1 0 0,0 1 1 0 0,0 0-1 0 0,0 0 1 0 0,0-1 0 0 0,0 1-1 0 0,0-1 1 0 0,6-11 3957 0 0,14-9-1835 0 0,-18 19-2489 0 0,0 0 1 0 0,1 0 0 0 0,0 1-1 0 0,-1-1 1 0 0,1 1 0 0 0,0 0-1 0 0,-1 0 1 0 0,1 0 0 0 0,5-1-1 0 0,30-4-6376 0 0,-22 5 3295 0 0,-4-1 1113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09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14 210 1836 0 0,'-1'-1'570'0'0,"0"0"-1"0"0,0-1 1 0 0,-1 1-1 0 0,1 0 1 0 0,0-1-1 0 0,0 0 1 0 0,0 1-1 0 0,1-1 1 0 0,-1 0-1 0 0,0 1 1 0 0,1-1-1 0 0,-1 0 1 0 0,1 0-1 0 0,-1-1 1 0 0,1-1-74 0 0,-1 0 0 0 0,1 0 0 0 0,1 0 0 0 0,-1 0 0 0 0,0 0 1 0 0,2-5-1 0 0,2-5 111 0 0,0 1 0 0 0,11-23 1 0 0,-13 32-269 0 0,0-2-329 0 0,1 1 1 0 0,0-1-1 0 0,1 1 1 0 0,-1 0-1 0 0,1 0 1 0 0,0 1-1 0 0,0-1 1 0 0,0 1-1 0 0,1-1 0 0 0,-1 2 1 0 0,1-1-1 0 0,0 0 1 0 0,0 1-1 0 0,1 0 1 0 0,-1 0-1 0 0,1 0 1 0 0,-1 1-1 0 0,1 0 1 0 0,0 0-1 0 0,0 0 1 0 0,0 1-1 0 0,0 0 1 0 0,0 0-1 0 0,0 1 0 0 0,0-1 1 0 0,0 1-1 0 0,1 1 1 0 0,-1-1-1 0 0,0 1 1 0 0,0 0-1 0 0,0 0 1 0 0,10 4-1 0 0,-12-3-4 0 0,0 1 0 0 0,0-1 0 0 0,0 1 0 0 0,0-1 0 0 0,0 1 0 0 0,-1 0-1 0 0,1 1 1 0 0,-1-1 0 0 0,0 1 0 0 0,0-1 0 0 0,0 1 0 0 0,-1 0 0 0 0,1 0 0 0 0,-1 0 0 0 0,0 0 0 0 0,3 9-1 0 0,1 5 46 0 0,0 0-1 0 0,4 32 0 0 0,-9-48-46 0 0,0 5 11 0 0,-1 0 0 0 0,0 0 0 0 0,0 1 0 0 0,0-1 0 0 0,-1 0 0 0 0,0 0 0 0 0,-3 12 0 0 0,-18 48 141 0 0,17-55-120 0 0,-5 13 116 0 0,-25 40 1 0 0,21-41-5 0 0,17-24-109 0 0,-1 1-1 0 0,0-1 1 0 0,0 0 0 0 0,0 0-1 0 0,0 0 1 0 0,0-1 0 0 0,0 1-1 0 0,0 0 1 0 0,0-1-1 0 0,4-1 1 0 0,53-29 484 0 0,461-231 2256 0 0,-503 255-2693 0 0,141-67 553 0 0,-147 71-1133 0 0,-11 2 221 0 0,1 1 1 0 0,-1 0-1 0 0,0 0 0 0 0,1 0 1 0 0,-1 0-1 0 0,1 0 1 0 0,-1 0-1 0 0,0 0 0 0 0,1 1 1 0 0,-1-1-1 0 0,1 0 0 0 0,-1 0 1 0 0,0 0-1 0 0,1 0 0 0 0,-1 0 1 0 0,1 1-1 0 0,-1-1 1 0 0,0 0-1 0 0,1 0 0 0 0,-1 0 1 0 0,0 1-1 0 0,1 0-272 0 0,0 1-339 0 0,0-1 0 0 0,0 1 0 0 0,-1 0 1 0 0,1 0-1 0 0,-1 0 0 0 0,1-1 0 0 0,-1 1 1 0 0,0 0-1 0 0,0 0 0 0 0,0 0 0 0 0,0 3 1 0 0,0 2-1517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0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1900 0 0,'4'-10'1494'0'0,"0"1"0"0"0,0-1 0 0 0,1 1 0 0 0,7-10 0 0 0,-8 14-1270 0 0,0 0 0 0 0,0 0 0 0 0,1 0 0 0 0,-1 1 0 0 0,1 0 0 0 0,0 0 0 0 0,0 0 0 0 0,1 1 0 0 0,-1 0 0 0 0,1 0-1 0 0,-1 0 1 0 0,1 1 0 0 0,7-3 0 0 0,-1 2-30 0 0,0 0-1 0 0,0 1 0 0 0,0 0 1 0 0,1 1-1 0 0,-1 0 1 0 0,0 1-1 0 0,24 3 1 0 0,-28-2-138 0 0,0 0 1 0 0,0 1-1 0 0,0-1 1 0 0,0 2 0 0 0,-1-1-1 0 0,1 1 1 0 0,0 1 0 0 0,-1-1-1 0 0,0 1 1 0 0,0 0-1 0 0,0 1 1 0 0,12 10 0 0 0,-16-11-33 0 0,0-1 0 0 0,0 1 1 0 0,0 0-1 0 0,-1 0 1 0 0,1 0-1 0 0,-1 0 0 0 0,0 0 1 0 0,0 0-1 0 0,0 1 0 0 0,-1-1 1 0 0,1 1-1 0 0,-1 0 1 0 0,0-1-1 0 0,0 7 0 0 0,-1-3 8 0 0,0-1-1 0 0,0 1 0 0 0,-1-1 1 0 0,0 1-1 0 0,0 0 0 0 0,-1-1 1 0 0,0 0-1 0 0,-4 9 1 0 0,-3 5 43 0 0,-2 0 0 0 0,0-1 0 0 0,-2 0 0 0 0,-25 32 0 0 0,17-23-2 0 0,20-27-62 0 0,2-2-10 0 0,11-16-54 0 0,22-33-95 0 0,-2-1 0 0 0,-2-1 0 0 0,-3-2 0 0 0,-1-1-1 0 0,30-97 1 0 0,-54 143 242 0 0,1 0 0 0 0,-1-1 0 0 0,-1 1 0 0 0,2-17 0 0 0,-3 25-36 0 0,-3 1-26 0 0,1 1-1 0 0,0 0 0 0 0,-1 0 0 0 0,1 0 0 0 0,0 0 0 0 0,0 0 0 0 0,0 1 0 0 0,0-1 0 0 0,1 1 0 0 0,-1-1 1 0 0,-2 6-1 0 0,-14 36 104 0 0,12-27-39 0 0,-6 14 185 0 0,2 0 0 0 0,1 1 0 0 0,-8 53 0 0 0,16-81-252 0 0,1-1-1 0 0,-1 0 0 0 0,1 1 1 0 0,0-1-1 0 0,0 1 1 0 0,1-1-1 0 0,-1 1 1 0 0,1-1-1 0 0,-1 0 0 0 0,1 1 1 0 0,0-1-1 0 0,2 5 1 0 0,-2-7-9 0 0,0 0 0 0 0,0 0 1 0 0,0 0-1 0 0,0 0 0 0 0,0 0 0 0 0,1 0 1 0 0,-1 0-1 0 0,0 0 0 0 0,0 0 1 0 0,1 0-1 0 0,-1-1 0 0 0,1 1 0 0 0,-1 0 1 0 0,0-1-1 0 0,1 1 0 0 0,-1-1 1 0 0,1 0-1 0 0,-1 1 0 0 0,1-1 0 0 0,-1 0 1 0 0,1 0-1 0 0,0 0 0 0 0,-1 0 1 0 0,1 0-1 0 0,-1-1 0 0 0,1 1 0 0 0,-1 0 1 0 0,1-1-1 0 0,1 0 0 0 0,16-4 64 0 0,0-1 0 0 0,-1 0-1 0 0,1-2 1 0 0,18-10 0 0 0,66-44-904 0 0,-19 10-1898 0 0,-80 50 2329 0 0,-1 0 0 0 0,1 1 0 0 0,0-1 0 0 0,0 1 0 0 0,0 0 0 0 0,0 0 0 0 0,0 1 0 0 0,5-1 0 0 0,-8 1 185 0 0,-1 0-1 0 0,1-1 1 0 0,0 1 0 0 0,0 0-1 0 0,0 1 1 0 0,0-1-1 0 0,0 0 1 0 0,-1 0-1 0 0,1 0 1 0 0,0 0-1 0 0,0 1 1 0 0,0-1-1 0 0,-1 0 1 0 0,1 1 0 0 0,0-1-1 0 0,0 1 1 0 0,-1-1-1 0 0,1 0 1 0 0,0 1-1 0 0,-1 0 1 0 0,1-1-1 0 0,0 1 1 0 0,-1-1-1 0 0,1 1 1 0 0,-1 0 0 0 0,1-1-1 0 0,-1 1 1 0 0,0 0-1 0 0,1 0 1 0 0,-1-1-1 0 0,0 1 1 0 0,1 0-1 0 0,-1 0 1 0 0,0 0 0 0 0,0 0-1 0 0,1-1 1 0 0,-1 1-1 0 0,0 0 1 0 0,0 0-1 0 0,0 0 1 0 0,0 0-1 0 0,0-1 1 0 0,-1 1-1 0 0,1 0 1 0 0,0 1 0 0 0,-3 8-1870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0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199 968 784 0 0,'-58'7'5445'0'0,"-67"10"770"0"0,109-17-4505 0 0,16 0-1669 0 0,0-1 0 0 0,0 1 1 0 0,0 0-1 0 0,0 0 0 0 0,0-1 0 0 0,0 1 1 0 0,0 0-1 0 0,0 0 0 0 0,0-1 0 0 0,0 1 1 0 0,0 0-1 0 0,1 0 0 0 0,-1-1 1 0 0,0 1-1 0 0,0 0 0 0 0,0 0 0 0 0,0-1 1 0 0,0 1-1 0 0,0 0 0 0 0,1 0 0 0 0,-1 0 1 0 0,0-1-1 0 0,0 1 0 0 0,0 0 0 0 0,1 0 1 0 0,-1 0-1 0 0,0 0 0 0 0,0-1 0 0 0,0 1 1 0 0,1 0-1 0 0,-1 0 0 0 0,0 0 0 0 0,0 0 1 0 0,1 0-1 0 0,-1 0 0 0 0,0 0 0 0 0,0 0 1 0 0,1 0-1 0 0,-1 0 0 0 0,0-1 1 0 0,1 2-1 0 0,278-134 2760 0 0,-74 38-1929 0 0,688-332 218 0 0,-859 412-1095 0 0,262-139-130 0 0,-153 78 32 0 0,-3-9-691 0 0,-178 115-5703 0 0,-50 51 0 0 0,44-39 2602 0 0,12-11 1479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1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138 243 200 0 0,'0'13'6357'0'0,"-1"-10"-5949"0"0,1-1-1 0 0,0 0 1 0 0,-1 1 0 0 0,1-1 0 0 0,-1 0-1 0 0,0 1 1 0 0,1-1 0 0 0,-1 0 0 0 0,-2 2-1 0 0,3-3-335 0 0,-1-1 0 0 0,1 1-1 0 0,-1-1 1 0 0,1 0-1 0 0,-1 1 1 0 0,1-1 0 0 0,-1 0-1 0 0,0 1 1 0 0,1-1 0 0 0,-1 0-1 0 0,0 0 1 0 0,1 1-1 0 0,-1-1 1 0 0,0 0 0 0 0,1 0-1 0 0,-1 0 1 0 0,0 0 0 0 0,1 0-1 0 0,-1 0 1 0 0,0 0-1 0 0,1 0 1 0 0,-1 0 0 0 0,1 0-1 0 0,-1-1 1 0 0,0 1 0 0 0,1 0-1 0 0,-1 0 1 0 0,0-1-1 0 0,1 1 1 0 0,-2-1 0 0 0,1 1-22 0 0,-1-1 1 0 0,1 0 0 0 0,0 1 0 0 0,-1-1-1 0 0,1 0 1 0 0,0 0 0 0 0,-1 0-1 0 0,1 0 1 0 0,0 0 0 0 0,0 0-1 0 0,0-1 1 0 0,-2-1 0 0 0,0-5-5 0 0,1 1 1 0 0,0-1 0 0 0,0 0-1 0 0,1 0 1 0 0,0 0-1 0 0,1 0 1 0 0,-1 0-1 0 0,1 0 1 0 0,1 0-1 0 0,0 0 1 0 0,0 0 0 0 0,0 0-1 0 0,1 1 1 0 0,0-1-1 0 0,1 0 1 0 0,0 1-1 0 0,0 0 1 0 0,0-1 0 0 0,1 1-1 0 0,0 0 1 0 0,0 1-1 0 0,9-10 1 0 0,-8 9 13 0 0,0 0-1 0 0,1 0 1 0 0,0 1 0 0 0,0 0 0 0 0,1 0 0 0 0,0 1 0 0 0,0 0-1 0 0,0 0 1 0 0,1 0 0 0 0,0 1 0 0 0,-1 0 0 0 0,1 1 0 0 0,1 0 0 0 0,-1 0-1 0 0,0 1 1 0 0,1 0 0 0 0,-1 0 0 0 0,1 1 0 0 0,0 0 0 0 0,13 0-1 0 0,-18 2-27 0 0,0-1 0 0 0,0 1-1 0 0,0-1 1 0 0,0 1-1 0 0,0 0 1 0 0,0 1-1 0 0,-1-1 1 0 0,1 1 0 0 0,0 0-1 0 0,-1 0 1 0 0,1 0-1 0 0,-1 0 1 0 0,0 0 0 0 0,0 1-1 0 0,0 0 1 0 0,0-1-1 0 0,4 5 1 0 0,-4-1-4 0 0,0-1-1 0 0,1 0 1 0 0,-2 1 0 0 0,1 0 0 0 0,-1-1-1 0 0,0 1 1 0 0,0 0 0 0 0,0 0 0 0 0,-1 0-1 0 0,1 8 1 0 0,-1 7-2 0 0,0 0 1 0 0,-2-1-1 0 0,-1 1 0 0 0,0 0 1 0 0,-8 32-1 0 0,1-22-26 0 0,0 0 0 0 0,-2-1 0 0 0,-2 0 0 0 0,-1 0 0 0 0,-20 32 0 0 0,9-24 42 0 0,-1 0 0 0 0,-2-2 0 0 0,-35 36 1 0 0,11-24 78 0 0,46-43-115 0 0,0 0 0 0 0,0-1-1 0 0,-1 0 1 0 0,1 0-1 0 0,-1-1 1 0 0,0 0 0 0 0,-8 3-1 0 0,14-5-17 0 0,0-1 0 0 0,0 0-1 0 0,0 1 1 0 0,0-1 0 0 0,0 0-1 0 0,0 0 1 0 0,1 0 0 0 0,-1 0 0 0 0,0 0-1 0 0,0 0 1 0 0,0 0 0 0 0,0 0-1 0 0,0 0 1 0 0,0-1 0 0 0,1 1 0 0 0,-1 0-1 0 0,0-1 1 0 0,0 1 0 0 0,0 0-1 0 0,1-1 1 0 0,-1 1 0 0 0,0-1-1 0 0,0 1 1 0 0,1-1 0 0 0,-1 1 0 0 0,-1-2-1 0 0,1 0-19 0 0,0 1-1 0 0,1-1 1 0 0,-1 0-1 0 0,0 1 1 0 0,1-1-1 0 0,-1 0 1 0 0,1 0-1 0 0,-1 0 1 0 0,1 1-1 0 0,0-1 1 0 0,0 0-1 0 0,0-2 1 0 0,1-5-104 0 0,-1 0-1 0 0,2 1 1 0 0,-1 0 0 0 0,6-15 0 0 0,-1 5-5 0 0,1 0 1 0 0,1 1-1 0 0,0 0 1 0 0,1 0-1 0 0,1 1 1 0 0,1 0-1 0 0,23-26 0 0 0,-27 35 175 0 0,0 0 0 0 0,0 1 0 0 0,1 0-1 0 0,0 0 1 0 0,0 1 0 0 0,0 0 0 0 0,1 0-1 0 0,0 1 1 0 0,0 0 0 0 0,0 0 0 0 0,0 1-1 0 0,1 0 1 0 0,-1 1 0 0 0,1 0 0 0 0,0 1-1 0 0,18-1 1 0 0,1 4 251 0 0,46 7 0 0 0,-46-4-58 0 0,45 1 0 0 0,-70-6-196 0 0,0 0 1 0 0,1-1-1 0 0,-1 1 0 0 0,0-1 0 0 0,0 0 1 0 0,0 0-1 0 0,0-1 0 0 0,-1 1 0 0 0,1-1 1 0 0,0 0-1 0 0,0 0 0 0 0,-1 0 0 0 0,1 0 1 0 0,2-3-1 0 0,0-1-74 0 0,0 1 1 0 0,-1-1-1 0 0,0 0 0 0 0,0 0 0 0 0,-1 0 1 0 0,0 0-1 0 0,4-8 0 0 0,2-9-869 0 0,-1 0 1 0 0,0 0-1 0 0,8-40 0 0 0,-14 45-1295 0 0,-1-1 0 0 0,0 0 0 0 0,-1-26 0 0 0,-1 30 85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1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869 5 92 0 0,'-4'-4'13229'0'0,"3"4"-12970"0"0,-9 7 3304 0 0,-8 13-3028 0 0,-203 317 3028 0 0,-59 77-2851 0 0,254-378-987 0 0,-93 124-717 0 0,92-128-1562 0 0,-1 0-1 0 0,-55 45 1 0 0,81-75 1955 0 0,0 0 1 0 0,0 0-1 0 0,-1 0 1 0 0,1-1 0 0 0,0 1-1 0 0,-1-1 1 0 0,1 0 0 0 0,-1 0-1 0 0,1 0 1 0 0,-1 0 0 0 0,0 0-1 0 0,1 0 1 0 0,-1-1 0 0 0,0 1-1 0 0,-5-1 1 0 0,2-4-1951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72 252 0 0,'-1'-8'1548'0'0,"-1"0"0"0"0,0 0 0 0 0,-1 1 0 0 0,0-1 0 0 0,0 1 0 0 0,-7-12 0 0 0,10 18-1499 0 0,-1 1 0 0 0,1-1 0 0 0,0 1 0 0 0,0 0 0 0 0,-1-1-1 0 0,1 1 1 0 0,0 0 0 0 0,-1-1 0 0 0,1 1 0 0 0,0 0 0 0 0,-1-1 0 0 0,1 1 0 0 0,0 0 0 0 0,-1 0 0 0 0,1-1 0 0 0,-1 1 0 0 0,1 0 0 0 0,0 0 0 0 0,-1 0 0 0 0,1 0 0 0 0,-1 0 0 0 0,1-1 0 0 0,-1 1 0 0 0,1 0 0 0 0,0 0 0 0 0,-1 0 0 0 0,1 0 0 0 0,-1 0 0 0 0,1 0 0 0 0,-1 0 0 0 0,0 1 0 0 0,-11 10 847 0 0,-4 20-10 0 0,-94 282 1793 0 0,-39 252-877 0 0,96-277-4458 0 0,23 1-6744 0 0,27-244 6906 0 0,-2 0-38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0 239 1716 0 0,'0'0'1573'0'0,"5"-7"3062"0"0,6-8-2637 0 0,-4 7-1218 0 0,1 2 1 0 0,0-1-1 0 0,0 1 1 0 0,17-10-1 0 0,6-5 273 0 0,76-50 194 0 0,-37 26-3091 0 0,-48 33 49 0 0,9-8-6329 0 0,-27 16 5879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44 304 0 0,'-35'-29'5280'0'0,"32"27"-4787"0"0,0 0-1 0 0,0 1 1 0 0,0-1-1 0 0,1 1 1 0 0,-2-1 0 0 0,1 1-1 0 0,0 0 1 0 0,0 0-1 0 0,0 1 1 0 0,0-1-1 0 0,-5 0 2199 0 0,9 3-2687 0 0,0-1-1 0 0,-1 0 0 0 0,1 1 1 0 0,0-1-1 0 0,0 0 0 0 0,0 1 1 0 0,0-1-1 0 0,0 0 0 0 0,0 0 1 0 0,0 0-1 0 0,0 0 0 0 0,0 0 1 0 0,1 0-1 0 0,-1 0 0 0 0,2 1 1 0 0,23 12 120 0 0,1-2 22 0 0,0 0 0 0 0,2-2 1 0 0,38 9-1 0 0,65 10-305 0 0,-129-28 148 0 0,0 0 1 0 0,0-1-1 0 0,0 1 0 0 0,0 0 1 0 0,0 1-1 0 0,0-1 1 0 0,0 1-1 0 0,0-1 0 0 0,3 4 1 0 0,-5-4 14 0 0,0-1-1 0 0,0 1 1 0 0,0-1 0 0 0,-1 1 0 0 0,1 0-1 0 0,0 0 1 0 0,0 0 0 0 0,-1-1 0 0 0,1 1-1 0 0,-1 0 1 0 0,1 0 0 0 0,-1 0 0 0 0,1 0-1 0 0,-1 0 1 0 0,0 0 0 0 0,1 0 0 0 0,-1 0-1 0 0,0 0 1 0 0,0 0 0 0 0,0 0 0 0 0,0 0-1 0 0,0 0 1 0 0,0 0 0 0 0,0 0 0 0 0,0 0-1 0 0,0 0 1 0 0,0 0 0 0 0,-1 0 0 0 0,1 0-1 0 0,0 0 1 0 0,-1 0 0 0 0,0 2 0 0 0,-2 3 61 0 0,1 0 1 0 0,0 1-1 0 0,0 0 0 0 0,0-1 1 0 0,0 11-1 0 0,-4 11 109 0 0,-34 113 388 0 0,20-77-547 0 0,-10 36-963 0 0,15-33-3793 0 0,10-46-678 0 0,5-16 3249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38 191 972 0 0,'-2'0'459'0'0,"0"0"0"0"0,0-1 0 0 0,0 1-1 0 0,0 0 1 0 0,0 0 0 0 0,1-1 0 0 0,-1 1 0 0 0,0-1 0 0 0,0 0 0 0 0,0 1-1 0 0,1-1 1 0 0,-1 0 0 0 0,0 0 0 0 0,1 0 0 0 0,-1 0 0 0 0,1-1 0 0 0,-3-1-1 0 0,3 2-354 0 0,1 0 0 0 0,0 1 0 0 0,-1-1-1 0 0,1 0 1 0 0,0 0 0 0 0,-1 0 0 0 0,1 0-1 0 0,0 0 1 0 0,0 1 0 0 0,0-1 0 0 0,0 0-1 0 0,0 0 1 0 0,0 0 0 0 0,0 0 0 0 0,0 0-1 0 0,0 0 1 0 0,0 0 0 0 0,0 0 0 0 0,1 1 0 0 0,-1-1-1 0 0,0 0 1 0 0,1 0 0 0 0,-1 0 0 0 0,0 0-1 0 0,1 1 1 0 0,-1-1 0 0 0,1 0 0 0 0,-1 1-1 0 0,1-1 1 0 0,0 0 0 0 0,-1 1 0 0 0,1-1-1 0 0,0 0 1 0 0,-1 1 0 0 0,1-1 0 0 0,0 1-1 0 0,0-1 1 0 0,1 0 0 0 0,38-26-27 0 0,2 2 0 0 0,0 1-1 0 0,84-32 1 0 0,-118 53-494 0 0,-1 0 0 0 0,1 1-1 0 0,0 0 1 0 0,9 0 0 0 0,-14 1-44 0 0,0 1-1 0 0,-1 0 1 0 0,1-1 0 0 0,0 1-1 0 0,-1 1 1 0 0,1-1 0 0 0,-1 0-1 0 0,1 1 1 0 0,-1-1 0 0 0,1 1-1 0 0,0 0 1 0 0,-1 0 0 0 0,0 0-1 0 0,1 0 1 0 0,-1 0 0 0 0,3 2-1 0 0,-1 2-1518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3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215 240 792 0 0,'-194'-27'15670'0'0,"194"27"-15610"0"0,-1 0 0 0 0,0 0 0 0 0,1 0 0 0 0,-1-1 0 0 0,0 1-1 0 0,1 0 1 0 0,-1 0 0 0 0,0 0 0 0 0,0 0 0 0 0,1 0 0 0 0,-1 0 0 0 0,0 1 0 0 0,1-1 0 0 0,-1 0 0 0 0,0 0 0 0 0,1 0 0 0 0,-1 1 0 0 0,0-1 0 0 0,1 0 0 0 0,-1 1 0 0 0,0-1 0 0 0,1 0 0 0 0,-1 1 0 0 0,1-1 0 0 0,-1 1 0 0 0,1-1 0 0 0,-1 1 0 0 0,0 0 0 0 0,1 0 0 0 0,-1 1 0 0 0,1-1 0 0 0,0 0 0 0 0,-1 1-1 0 0,1-1 1 0 0,0 0 0 0 0,0 1 0 0 0,0-1 0 0 0,0 0-1 0 0,0 1 1 0 0,0-1 0 0 0,1 1 0 0 0,0 1-1 0 0,2 7 118 0 0,0 0 0 0 0,1 0 0 0 0,6 10 0 0 0,-8-17-43 0 0,5 12-18 0 0,1 0-1 0 0,0-1 1 0 0,1 0-1 0 0,1-1 0 0 0,0 0 1 0 0,1 0-1 0 0,18 16 0 0 0,-25-26-160 0 0,0 1-1 0 0,0-1 1 0 0,1 0-1 0 0,-1-1 1 0 0,1 1-1 0 0,-1-1 1 0 0,1 0-1 0 0,0 0 0 0 0,0 0 1 0 0,0-1-1 0 0,0 1 1 0 0,1-1-1 0 0,-1-1 1 0 0,0 1-1 0 0,0-1 1 0 0,0 0-1 0 0,1 0 0 0 0,-1 0 1 0 0,0-1-1 0 0,0 1 1 0 0,1-2-1 0 0,-1 1 1 0 0,0 0-1 0 0,0-1 0 0 0,0 0 1 0 0,-1 0-1 0 0,6-3 1 0 0,2-2-117 0 0,0-1 0 0 0,-1-1 1 0 0,0 1-1 0 0,-1-2 0 0 0,0 0 1 0 0,0 0-1 0 0,-1 0 0 0 0,0-1 0 0 0,-1-1 1 0 0,0 1-1 0 0,-1-1 0 0 0,0-1 1 0 0,5-13-1 0 0,-2 0 156 0 0,0-1 1 0 0,-2 1-1 0 0,-1-2 0 0 0,-1 1 1 0 0,3-43-1 0 0,-8 62 182 0 0,-1 0 0 0 0,0 0-1 0 0,0 0 1 0 0,-1 0 0 0 0,0 0 0 0 0,-3-10-1 0 0,2 11 228 0 0,1 11-10 0 0,-1 6-337 0 0,-3 11 32 0 0,1 0 0 0 0,1 1-1 0 0,1-1 1 0 0,0 24-1 0 0,1-12 60 0 0,22 564 2149 0 0,-9-435-2048 0 0,-6-90-170 0 0,2 67 20 0 0,-7-113-59 0 0,-2 1 1 0 0,-2-1-1 0 0,-6 33 1 0 0,8-53-32 0 0,-1 0 0 0 0,0 0 1 0 0,0 0-1 0 0,-1 0 0 0 0,0-1 0 0 0,0 1 1 0 0,0-1-1 0 0,0 1 0 0 0,-1-1 0 0 0,0 0 1 0 0,0-1-1 0 0,0 1 0 0 0,-1-1 0 0 0,1 0 1 0 0,-1 0-1 0 0,0 0 0 0 0,0 0 0 0 0,-1-1 1 0 0,1 0-1 0 0,-1 0 0 0 0,1-1 0 0 0,-1 1 1 0 0,0-1-1 0 0,0-1 0 0 0,0 1 0 0 0,0-1 1 0 0,0 0-1 0 0,-1 0 0 0 0,1-1 0 0 0,0 1 1 0 0,0-1-1 0 0,-1-1 0 0 0,1 1 1 0 0,0-1-1 0 0,0-1 0 0 0,0 1 0 0 0,0-1 1 0 0,-8-3-1 0 0,2 1-60 0 0,1-1 0 0 0,0 0-1 0 0,1-1 1 0 0,-1 0 0 0 0,1-1 0 0 0,0 0 0 0 0,1 0 0 0 0,0-1 0 0 0,0 0-1 0 0,1-1 1 0 0,-14-17 0 0 0,16 17-84 0 0,1 0 0 0 0,-1-1 0 0 0,2 0 0 0 0,-1 1 0 0 0,2-2-1 0 0,-1 1 1 0 0,1 0 0 0 0,1-1 0 0 0,0 1 0 0 0,0-1 0 0 0,1 0-1 0 0,0 1 1 0 0,2-18 0 0 0,0 10-287 0 0,1 0-1 0 0,1-1 0 0 0,1 1 0 0 0,0 1 1 0 0,1-1-1 0 0,1 0 0 0 0,11-21 1 0 0,-8 23-442 0 0,0 0 0 0 0,1 1 1 0 0,1 0-1 0 0,0 0 0 0 0,1 1 1 0 0,0 1-1 0 0,20-17 0 0 0,60-42-5483 0 0,-55 48 4022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3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2404 0 0,'14'-21'8902'0'0,"3"2"-3441"0"0,-10 12-4201 0 0,1 0 0 0 0,17-11 0 0 0,-11 10-1089 0 0,1 0 0 0 0,0 1 0 0 0,0 1 0 0 0,19-6 1 0 0,122-21-2146 0 0,-53 14-6023 0 0,-54 7 1231 0 0,-30 7 4356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1 480 1528 0 0,'6'-43'6919'0'0,"3"-10"-1286"0"0,-7 44-5045 0 0,0 0 0 0 0,1-1 0 0 0,7-13 0 0 0,-7 17-394 0 0,1 0 0 0 0,0 0 1 0 0,0 1-1 0 0,0-1 0 0 0,1 1 1 0 0,-1 0-1 0 0,1 1 0 0 0,0-1 1 0 0,1 1-1 0 0,-1 0 0 0 0,1 0 1 0 0,0 0-1 0 0,10-4 0 0 0,-13 7-178 0 0,0-1 0 0 0,1 1 0 0 0,-1 0-1 0 0,0 0 1 0 0,0 1 0 0 0,1-1 0 0 0,-1 1 0 0 0,0-1-1 0 0,1 1 1 0 0,-1 0 0 0 0,1 0 0 0 0,-1 1-1 0 0,0-1 1 0 0,1 1 0 0 0,-1 0 0 0 0,0-1-1 0 0,0 1 1 0 0,0 1 0 0 0,1-1 0 0 0,-1 0-1 0 0,0 1 1 0 0,0 0 0 0 0,-1-1 0 0 0,1 1-1 0 0,0 1 1 0 0,-1-1 0 0 0,1 0 0 0 0,-1 0-1 0 0,4 5 1 0 0,0 2 13 0 0,0 0 0 0 0,-1 1-1 0 0,0-1 1 0 0,0 1 0 0 0,-1 0 0 0 0,-1 0 0 0 0,0 0-1 0 0,0 1 1 0 0,2 13 0 0 0,-3-4-2 0 0,0 0-1 0 0,-1 0 1 0 0,-1 0 0 0 0,-2 23 0 0 0,-2-15 9 0 0,-1-1 1 0 0,-1 0 0 0 0,-1 0-1 0 0,-1-1 1 0 0,-1 0 0 0 0,-2 0 0 0 0,-1-1-1 0 0,-18 30 1 0 0,12-28-145 0 0,17-39-94 0 0,2 1 1 0 0,0-1-1 0 0,0 0 1 0 0,1 1 0 0 0,4-16-1 0 0,193-454-2210 0 0,-179 439 2265 0 0,7-15-1 0 0,-9 23 259 0 0,20-58-1 0 0,-34 71 287 0 0,-6 21-109 0 0,-5 11-205 0 0,-9 17 39 0 0,1-3 111 0 0,2 0 0 0 0,-14 35 0 0 0,18-34-23 0 0,0 0 35 0 0,0-1-1 0 0,2 1 0 0 0,0 1 1 0 0,-3 35-1 0 0,8-39-108 0 0,0-6-57 0 0,1-1 1 0 0,1 18 0 0 0,0-30-73 0 0,1 0 1 0 0,-1 0 0 0 0,1 0 0 0 0,0 0-1 0 0,0 0 1 0 0,0 0 0 0 0,1 0 0 0 0,-1 0 0 0 0,1-1-1 0 0,0 1 1 0 0,0 0 0 0 0,0-1 0 0 0,4 5 0 0 0,-3-5-17 0 0,0-1 1 0 0,0 0 0 0 0,-1 0 0 0 0,1 0 0 0 0,1 0 0 0 0,-1 0 0 0 0,0 0 0 0 0,0-1 0 0 0,1 0 0 0 0,-1 0 0 0 0,1 0 0 0 0,-1 0 0 0 0,1 0 0 0 0,-1-1 0 0 0,1 1 0 0 0,-1-1 0 0 0,1 0 0 0 0,0 0 0 0 0,-1 0 0 0 0,1-1 0 0 0,-1 1 0 0 0,1-1 0 0 0,4-1 0 0 0,9-3-294 0 0,-1-1 1 0 0,1-1-1 0 0,23-12 0 0 0,-21 9-263 0 0,1-1-1657 0 0,36-24 0 0 0,-34 18-2468 0 0,26-24 0 0 0,-32 24 2212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1304 0 0,'0'-1'641'0'0,"1"0"0"0"0,-1-1 0 0 0,1 1 0 0 0,-1 0-1 0 0,1-1 1 0 0,0 1 0 0 0,0 0 0 0 0,-1 0 0 0 0,1 0 0 0 0,0 0 0 0 0,0 0-1 0 0,0 0 1 0 0,1-1 0 0 0,-2 2-468 0 0,1 0 0 0 0,-1-1 0 0 0,0 1 0 0 0,1 0 0 0 0,-1 0 0 0 0,0 0 1 0 0,1 0-1 0 0,-1 0 0 0 0,1 0 0 0 0,-1 0 0 0 0,0 0 0 0 0,1 0 0 0 0,-1 0 0 0 0,0 0 0 0 0,1 0 0 0 0,-1 1 0 0 0,0-1 0 0 0,1 0 0 0 0,-1 0 0 0 0,0 0 0 0 0,1 0 0 0 0,-1 0 0 0 0,0 1 0 0 0,1-1 0 0 0,-1 0 0 0 0,0 0 0 0 0,0 1 1 0 0,1-1-1 0 0,-1 0 0 0 0,0 1 0 0 0,3 3 435 0 0,0 1 1 0 0,0 0-1 0 0,-1 0 0 0 0,1 0 1 0 0,1 5-1 0 0,0 2-634 0 0,8 18 827 0 0,11 47-1 0 0,-7-22-621 0 0,-4-17-1023 0 0,7 49 1 0 0,-14-45-2795 0 0,-3-1-3859 0 0,-4-30 2695 0 0,2-6 2365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5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21 809 1952 0 0,'0'0'326'0'0,"-1"0"0"0"0,0 0-1 0 0,0 0 1 0 0,0 0 0 0 0,1 0-1 0 0,-1 0 1 0 0,0 0 0 0 0,0 0-1 0 0,0-1 1 0 0,1 1 0 0 0,-1 0 0 0 0,0 0-1 0 0,1-1 1 0 0,-1 1 0 0 0,0 0-1 0 0,0-1 1 0 0,1 1 0 0 0,-1-1-1 0 0,1 1 1 0 0,-1-1 0 0 0,0 1 0 0 0,1-1-1 0 0,-1 1 1 0 0,1-1 0 0 0,-1 0-1 0 0,1 1 1 0 0,0-1 0 0 0,-1 0-1 0 0,1 1 1 0 0,0-1 0 0 0,-1 0 0 0 0,1-1-1 0 0,0 1-140 0 0,0-1-1 0 0,0 1 1 0 0,0 0-1 0 0,0 0 1 0 0,0-1-1 0 0,1 1 0 0 0,-1 0 1 0 0,0 0-1 0 0,1 0 1 0 0,-1-1-1 0 0,1 1 1 0 0,0 0-1 0 0,-1 0 1 0 0,1 0-1 0 0,0 0 0 0 0,0 0 1 0 0,-1 0-1 0 0,1 0 1 0 0,0 0-1 0 0,0 1 1 0 0,2-2-1 0 0,25-16 276 0 0,0 1 0 0 0,2 1-1 0 0,31-11 1 0 0,-9 3-569 0 0,108-49-1817 0 0,-41 20-2257 0 0,-2-3-4034 0 0,-87 39 5739 0 0</inkml:trace>
  <inkml:trace contextRef="#ctx0" brushRef="#br0" timeOffset="1">1364 18 628 0 0,'14'-17'17827'0'0,"-23"22"-16214"0"0,-6 8-1164 0 0,1 0 0 0 0,0 2 1 0 0,1-1-1 0 0,0 2 0 0 0,-11 18 0 0 0,7-10-95 0 0,4-7-193 0 0,1 1 1 0 0,0 0 0 0 0,2 1-1 0 0,0 0 1 0 0,1 1-1 0 0,1 0 1 0 0,1 0 0 0 0,0 1-1 0 0,-4 31 1 0 0,10-49-153 0 0,1 0-1 0 0,0-1 1 0 0,0 1 0 0 0,0-1 0 0 0,0 1 0 0 0,0-1-1 0 0,0 1 1 0 0,1 0 0 0 0,-1-1 0 0 0,1 1-1 0 0,0-1 1 0 0,0 0 0 0 0,0 1 0 0 0,0-1 0 0 0,0 0-1 0 0,0 1 1 0 0,1-1 0 0 0,-1 0 0 0 0,3 3-1 0 0,-1-3 1 0 0,-1 0-1 0 0,1 0 0 0 0,0 0 0 0 0,0-1 0 0 0,-1 0 1 0 0,1 1-1 0 0,0-1 0 0 0,0 0 0 0 0,0 0 0 0 0,1-1 1 0 0,-1 1-1 0 0,0-1 0 0 0,6 1 0 0 0,6-1 1 0 0,0-1 1 0 0,1-1-1 0 0,-1 0 0 0 0,0-1 0 0 0,18-6 0 0 0,22-9-155 0 0,78-36-1 0 0,48-36-3693 0 0,-141 70 1764 0 0,-24 10 389 0 0,17-7-3494 0 0,-13 12-2649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63 736 0 0,'-13'-25'8145'0'0,"-7"-12"-506"0"0,24 50-424 0 0,3 27-5564 0 0,1 10-1501 0 0,46 249 1650 0 0,-53-295-1801 0 0,7 36-137 0 0,2 1 0 0 0,2-2 0 0 0,23 53 0 0 0,-21-73-734 0 0,5-5-3351 0 0,-17-13 3411 0 0,0-1-1 0 0,0 1 1 0 0,0 0-1 0 0,0-1 1 0 0,0 0-1 0 0,0 1 1 0 0,0-1 0 0 0,0 0-1 0 0,0 0 1 0 0,0 0-1 0 0,0 0 1 0 0,0 0-1 0 0,0-1 1 0 0,0 1-1 0 0,0-1 1 0 0,0 1 0 0 0,-1-1-1 0 0,1 1 1 0 0,0-1-1 0 0,0 0 1 0 0,3-2-1 0 0,-2-2-2045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7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6 159 1016 0 0,'-4'-4'4290'0'0,"4"3"-3814"0"0,-1 0 1 0 0,1 1-1 0 0,0-1 1 0 0,0 1 0 0 0,0-1-1 0 0,0 0 1 0 0,-1 1 0 0 0,1-1-1 0 0,0 0 1 0 0,5-11 3756 0 0,-4 11-4066 0 0,0-1-1 0 0,1 0 1 0 0,0 0 0 0 0,-1 1-1 0 0,1-1 1 0 0,0 1 0 0 0,0 0 0 0 0,0-1-1 0 0,2 0 1 0 0,66-25 174 0 0,57-30-84 0 0,-62 27-1032 0 0,-49 24-187 0 0,-6 7-2691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3 217 1932 0 0,'-1'4'8693'0'0,"-1"16"-6689"0"0,5 325 2343 0 0,-2-366-3347 0 0,3 7-750 0 0,0-1 0 0 0,-2 0-1 0 0,2-15 1 0 0,3-14-34 0 0,-2 15-158 0 0,2 1 0 0 0,1 0 0 0 0,1 0 0 0 0,23-48-1 0 0,-14 42-85 0 0,22-36-138 0 0,-35 62 148 0 0,1 1 0 0 0,0 0-1 0 0,0 0 1 0 0,0 0 0 0 0,1 1 0 0 0,13-10 0 0 0,-18 14 15 0 0,0 1-1 0 0,1-1 1 0 0,-1 1-1 0 0,1 0 1 0 0,-1-1-1 0 0,1 1 1 0 0,0 0-1 0 0,-1 0 1 0 0,1 1-1 0 0,0-1 1 0 0,0 1 0 0 0,0-1-1 0 0,0 1 1 0 0,-1 0-1 0 0,1 0 1 0 0,0 0-1 0 0,0 0 1 0 0,0 1-1 0 0,0-1 1 0 0,-1 1-1 0 0,1 0 1 0 0,0-1 0 0 0,0 1-1 0 0,-1 1 1 0 0,1-1-1 0 0,-1 0 1 0 0,1 1-1 0 0,-1-1 1 0 0,1 1-1 0 0,-1 0 1 0 0,0-1-1 0 0,0 1 1 0 0,0 0-1 0 0,0 0 1 0 0,0 1 0 0 0,3 3-1 0 0,1 4 20 0 0,1 0 0 0 0,-2 0-1 0 0,1 1 1 0 0,-1-1 0 0 0,-1 1 0 0 0,0 0-1 0 0,4 19 1 0 0,-5-16 4 0 0,-1-1 1 0 0,-1 1-1 0 0,0-1 0 0 0,-1 1 1 0 0,0-1-1 0 0,-4 21 0 0 0,-22 77 292 0 0,19-89-189 0 0,5-16 311 0 0,5-22-425 0 0,8-25-230 0 0,12-26-160 0 0,35-68-1 0 0,-44 108 363 0 0,1 1-1 0 0,1 0 0 0 0,1 1 1 0 0,1 1-1 0 0,26-26 1 0 0,-41 46 41 0 0,0 1 1 0 0,0 1 0 0 0,0-1 0 0 0,1 0-1 0 0,-1 1 1 0 0,1-1 0 0 0,0 1 0 0 0,-1 0-1 0 0,1 0 1 0 0,0 1 0 0 0,0-1 0 0 0,1 1-1 0 0,4-1 1 0 0,-7 2 3 0 0,0 0 1 0 0,0 0-1 0 0,1 0 0 0 0,-1 0 0 0 0,0 1 0 0 0,0-1 1 0 0,0 1-1 0 0,1-1 0 0 0,-1 1 0 0 0,0 0 0 0 0,0 0 1 0 0,0 0-1 0 0,0 0 0 0 0,0 0 0 0 0,0 0 0 0 0,-1 1 1 0 0,1-1-1 0 0,0 0 0 0 0,-1 1 0 0 0,1 0 1 0 0,-1-1-1 0 0,1 1 0 0 0,-1 0 0 0 0,0 0 0 0 0,0 0 1 0 0,2 3-1 0 0,2 6 51 0 0,0-1 1 0 0,0 1 0 0 0,-1 0-1 0 0,0 0 1 0 0,-1 1-1 0 0,-1-1 1 0 0,0 1 0 0 0,1 13-1 0 0,-2 8-993 0 0,-6 52 0 0 0,4-69 288 0 0,0 26-2872 0 0,2-37 2460 0 0,-1 1-1 0 0,1 0 1 0 0,0-1 0 0 0,0 1-1 0 0,0-1 1 0 0,1 1 0 0 0,0-1-1 0 0,0 0 1 0 0,3 5-1 0 0,1 0-1587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143 316 600 0 0,'6'-18'11109'0'0,"9"1"-7232"0"0,24-13-5700 0 0,-21 17 1883 0 0,-10 7-436 0 0,-2 3-734 0 0,-1-1 0 0 0,0-1 0 0 0,0 1 1 0 0,0-1-1 0 0,0 0 0 0 0,-1 0 0 0 0,1 0 1 0 0,4-8-1 0 0,-6 5-1125 0 0</inkml:trace>
  <inkml:trace contextRef="#ctx0" brushRef="#br0" timeOffset="1">41 141 1664 0 0,'-5'1'2269'0'0,"0"0"-1"0"0,0 0 1 0 0,0-1-1 0 0,-1 1 1 0 0,-9-2-1 0 0,16 0-2124 0 0,-1 0 1 0 0,1 0-1 0 0,-1 0 0 0 0,0 1 0 0 0,1-1 0 0 0,0 0 0 0 0,-1 0 0 0 0,1 1 0 0 0,-1-1 0 0 0,1 0 0 0 0,0 1 0 0 0,0-1 0 0 0,-1 0 0 0 0,1 1 0 0 0,2-1 0 0 0,101-46-520 0 0,-70 30-2670 0 0,53-19 0 0 0,-21 14-3509 0 0,-42 13 4186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7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5 126 1392 0 0,'-4'2'6663'0'0,"4"-2"-6551"0"0,-1 11 1438 0 0,4 11-1526 0 0,2 4 121 0 0,2 0-1 0 0,10 25 1 0 0,-1-1-72 0 0,-12-40-75 0 0,1 0-1 0 0,0 0 0 0 0,0 0 1 0 0,1 0-1 0 0,0-1 1 0 0,1 0-1 0 0,0 0 1 0 0,16 15-1 0 0,-21-23 9 0 0,0 1 1 0 0,0-1 0 0 0,1 0-1 0 0,-1 1 1 0 0,0-1-1 0 0,1 0 1 0 0,-1-1-1 0 0,1 1 1 0 0,-1 0-1 0 0,1-1 1 0 0,-1 1 0 0 0,1-1-1 0 0,0 0 1 0 0,-1 0-1 0 0,1 0 1 0 0,-1 0-1 0 0,1 0 1 0 0,0-1-1 0 0,-1 1 1 0 0,1-1-1 0 0,-1 1 1 0 0,1-1 0 0 0,-1 0-1 0 0,0 0 1 0 0,1 0-1 0 0,-1-1 1 0 0,3-1-1 0 0,2-1 26 0 0,-1 0 0 0 0,1-1 0 0 0,-1 1 0 0 0,-1-1 0 0 0,1 0 0 0 0,-1-1 0 0 0,0 1 0 0 0,6-9 0 0 0,-3 2 11 0 0,0-1 1 0 0,-1 0-1 0 0,-1 0 0 0 0,0-1 0 0 0,0 0 0 0 0,-1 0 0 0 0,-1 0 0 0 0,-1-1 1 0 0,4-23-1 0 0,-3-51 167 0 0,-5 79-44 0 0,0 0-1 0 0,0 0 1 0 0,0 1 0 0 0,-2-1 0 0 0,1 0 0 0 0,-7-16 0 0 0,7 22-7 0 0,2 3-59 0 0,0 0 0 0 0,-1-1 0 0 0,1 1 0 0 0,-1 0 0 0 0,1-1 0 0 0,-1 1 0 0 0,0 0 0 0 0,0 0 0 0 0,1-1-1 0 0,-1 1 1 0 0,0 0 0 0 0,0 0 0 0 0,0 0 0 0 0,0 0 0 0 0,0 0 0 0 0,0 0 0 0 0,0 0 0 0 0,-1 0 0 0 0,1 1 0 0 0,0-1 0 0 0,0 0 0 0 0,-1 1 0 0 0,1-1 0 0 0,-2 0 0 0 0,2 1-79 0 0,0 1-1 0 0,1-1 1 0 0,-1 0 0 0 0,0 0 0 0 0,1 1 0 0 0,-1-1-1 0 0,0 0 1 0 0,1 1 0 0 0,-1-1 0 0 0,1 0 0 0 0,-1 1 0 0 0,1-1-1 0 0,-1 1 1 0 0,1-1 0 0 0,-1 1 0 0 0,1-1 0 0 0,-1 1 0 0 0,1 0-1 0 0,0-1 1 0 0,-1 1 0 0 0,1-1 0 0 0,0 1 0 0 0,0 0-1 0 0,-1-1 1 0 0,1 1 0 0 0,0 0 0 0 0,0-1 0 0 0,0 1 0 0 0,0 0-1 0 0,0-1 1 0 0,0 1 0 0 0,0 0 0 0 0,0-1 0 0 0,0 1 0 0 0,0 1-1 0 0,3 27-149 0 0,-2-24 160 0 0,6 35-33 0 0,1-1 0 0 0,22 61 0 0 0,39 73 24 0 0,-19-55-47 0 0,-4-6 107 0 0,20 49 257 0 0,-57-134-141 0 0,-1 1 1 0 0,-1 0 0 0 0,6 55 0 0 0,-12-68 25 0 0,0 1 0 0 0,-1-1-1 0 0,0 0 1 0 0,-5 27 0 0 0,3-36-147 0 0,0 0 0 0 0,0 0 1 0 0,0 0-1 0 0,-1 0 0 0 0,1 0 0 0 0,-2-1 1 0 0,1 1-1 0 0,0-1 0 0 0,-1 0 0 0 0,0 0 0 0 0,-1 0 1 0 0,1 0-1 0 0,-10 7 0 0 0,1-2-36 0 0,0-1 0 0 0,-1 0-1 0 0,1-1 1 0 0,-2 0 0 0 0,1-1-1 0 0,-1-1 1 0 0,0 0 0 0 0,0-1-1 0 0,-1-1 1 0 0,1 0 0 0 0,-23 2 0 0 0,30-5-64 0 0,1-1 0 0 0,-1 0 0 0 0,0 0 1 0 0,0-1-1 0 0,0 0 0 0 0,0 0 0 0 0,0 0 1 0 0,0-1-1 0 0,1-1 0 0 0,-1 1 0 0 0,1-1 1 0 0,0 0-1 0 0,0-1 0 0 0,0 0 0 0 0,0 0 1 0 0,0 0-1 0 0,1-1 0 0 0,0 0 1 0 0,0 0-1 0 0,0-1 0 0 0,1 0 0 0 0,-1 0 1 0 0,2 0-1 0 0,-8-11 0 0 0,3-2-336 0 0,0 1 0 0 0,2-2 0 0 0,0 1 0 0 0,1-1 0 0 0,1 0 0 0 0,-5-37 0 0 0,4 21-522 0 0,3 16-180 0 0,1 1 0 0 0,1-1 0 0 0,0 0 0 0 0,5-38-1 0 0,-1 36-1168 0 0,2-1 0 0 0,6-21 0 0 0,-3 22 49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19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1 702 488 0 0,'0'0'10265'0'0,"19"-10"-5734"0"0,-3 4-3858 0 0,-1-2 0 0 0,18-10 0 0 0,8-5-997 0 0,65-33-4060 0 0,-5-7-5370 0 0,-82 48 7405 0 0</inkml:trace>
  <inkml:trace contextRef="#ctx0" brushRef="#br0" timeOffset="1">648 54 188 0 0,'0'-53'17318'0'0,"14"63"-14928"0"0,-5 10-1612 0 0,1 2-37 0 0,-1-1 0 0 0,12 44 0 0 0,-14-26-427 0 0,0 2 1 0 0,0 57-1 0 0,-10 23-2509 0 0,2-101-548 0 0,2 32 0 0 0,0-42 642 0 0,0-1 0 0 0,1 1 0 0 0,0-1 0 0 0,1 0-1 0 0,5 15 1 0 0,-1-12-687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257 219 732 0 0,'-3'0'11535'0'0,"-5"10"-9542"0"0,7-7-2084 0 0,-1-1-1 0 0,1 1 1 0 0,0-1 0 0 0,0 1 0 0 0,-1 0-1 0 0,2-1 1 0 0,-1 1 0 0 0,0 3 0 0 0,-3 46 419 0 0,3-33-182 0 0,0 0 0 0 0,2 24 0 0 0,1-24-102 0 0,1-1 1 0 0,0-1 0 0 0,8 21-1 0 0,-8-30-19 0 0,0 0-1 0 0,0-1 0 0 0,0 1 1 0 0,1-1-1 0 0,0 0 0 0 0,1 0 1 0 0,0 0-1 0 0,0 0 0 0 0,8 7 1 0 0,-10-12 20 0 0,0 1 1 0 0,0-1-1 0 0,0 0 0 0 0,1-1 1 0 0,-1 1-1 0 0,1 0 1 0 0,-1-1-1 0 0,1 0 0 0 0,0 0 1 0 0,-1 0-1 0 0,1 0 1 0 0,0-1-1 0 0,-1 1 0 0 0,1-1 1 0 0,0 0-1 0 0,0 0 1 0 0,0 0-1 0 0,-1-1 1 0 0,1 0-1 0 0,0 1 0 0 0,0-1 1 0 0,-1 0-1 0 0,4-2 1 0 0,9-3 152 0 0,-2 0 0 0 0,1-2 0 0 0,-1 1 0 0 0,13-11 1 0 0,-13 8-85 0 0,0 0 1 0 0,-1-2 0 0 0,-1 1 0 0 0,0-1-1 0 0,-1-1 1 0 0,0 0 0 0 0,-1-1 0 0 0,0 0-1 0 0,12-24 1 0 0,-13 19-12 0 0,0 0 0 0 0,-2-1 0 0 0,0 1 0 0 0,-1-2 0 0 0,-1 1 0 0 0,-1-1 0 0 0,3-29 0 0 0,-7 40-29 0 0,0 1 1 0 0,0 0-1 0 0,-1-1 0 0 0,0 1 1 0 0,0-1-1 0 0,-1 1 1 0 0,-1 0-1 0 0,1 0 0 0 0,-1 0 1 0 0,-1 0-1 0 0,0 1 0 0 0,0-1 1 0 0,-9-11-1 0 0,10 15-47 0 0,0 1-1 0 0,-1 0 1 0 0,1 0-1 0 0,-1 0 1 0 0,0 1 0 0 0,0 0-1 0 0,-1-1 1 0 0,1 1-1 0 0,-1 1 1 0 0,1-1-1 0 0,-1 1 1 0 0,0-1 0 0 0,0 1-1 0 0,0 1 1 0 0,0-1-1 0 0,-1 1 1 0 0,1 0-1 0 0,0 0 1 0 0,0 0 0 0 0,-1 1-1 0 0,1 0 1 0 0,-1 0-1 0 0,1 0 1 0 0,-11 3 0 0 0,-4 2-126 0 0,-1 0-1 0 0,1 2 1 0 0,0 1 0 0 0,1 0 0 0 0,0 2 0 0 0,0 0 0 0 0,1 1 0 0 0,0 0 0 0 0,1 2 0 0 0,1 0 0 0 0,-29 29 0 0 0,17-13-1483 0 0,-42 59 0 0 0,-8 35-4984 0 0,35-36 1328 0 0,24-46 2578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74 784 0 0,'-21'-34'7666'0'0,"18"30"-7077"0"0,-1 0 1 0 0,0 0-1 0 0,0 0 1 0 0,-8-7-1 0 0,10 10-537 0 0,-1-1 0 0 0,1 1 0 0 0,0 0 0 0 0,-1-1 0 0 0,1 1-1 0 0,-1 0 1 0 0,0 0 0 0 0,1 1 0 0 0,-1-1 0 0 0,0 1 0 0 0,0-1 0 0 0,1 1 0 0 0,-1 0 0 0 0,0 0 0 0 0,0 0 0 0 0,1 0 0 0 0,-1 0 0 0 0,0 1 0 0 0,1-1 0 0 0,-1 1 0 0 0,0 0-1 0 0,1 0 1 0 0,-1 0 0 0 0,0 0 0 0 0,1 0 0 0 0,-3 2 0 0 0,-2 2-33 0 0,0 0 0 0 0,0 0-1 0 0,1 1 1 0 0,0 0 0 0 0,0 0-1 0 0,0 0 1 0 0,1 1 0 0 0,0 0 0 0 0,0 0-1 0 0,1 0 1 0 0,0 0 0 0 0,0 1-1 0 0,0 0 1 0 0,1-1 0 0 0,-2 11-1 0 0,1-6-11 0 0,1 1 0 0 0,0 0 0 0 0,1 0-1 0 0,1 0 1 0 0,0 0 0 0 0,1 0 0 0 0,0 0-1 0 0,1 0 1 0 0,3 16 0 0 0,0-8-16 0 0,2 0-1 0 0,1 0 1 0 0,0 0-1 0 0,2-1 1 0 0,0 0 0 0 0,1-1-1 0 0,23 33 1 0 0,-22-37-131 0 0,1-1 0 0 0,0-1 0 0 0,0 0-1 0 0,2 0 1 0 0,-1-1 0 0 0,2-1 0 0 0,-1-1 0 0 0,1 0 0 0 0,31 15 0 0 0,-35-21-27 0 0,0 0 1 0 0,1-1-1 0 0,-1 0 0 0 0,1-1 1 0 0,-1 0-1 0 0,1-1 1 0 0,-1 0-1 0 0,1-1 1 0 0,0 0-1 0 0,-1-1 1 0 0,1 0-1 0 0,0-1 0 0 0,-1 0 1 0 0,0-1-1 0 0,1 0 1 0 0,-1-1-1 0 0,0 0 1 0 0,11-7-1 0 0,-15 8 191 0 0,1-1-1 0 0,-1-1 1 0 0,0 1 0 0 0,-1-1-1 0 0,1 0 1 0 0,-1-1-1 0 0,0 1 1 0 0,0-1 0 0 0,-1 0-1 0 0,0-1 1 0 0,0 1-1 0 0,0-1 1 0 0,-1 0 0 0 0,0 0-1 0 0,0-1 1 0 0,-1 1 0 0 0,0-1-1 0 0,0 0 1 0 0,-1 0-1 0 0,0 0 1 0 0,0 0 0 0 0,-1 0-1 0 0,0 0 1 0 0,0 0 0 0 0,-1 0-1 0 0,-1-11 1 0 0,0 11 256 0 0,0 0 1 0 0,-1 0-1 0 0,0 0 0 0 0,0 0 1 0 0,0 0-1 0 0,-1 1 0 0 0,-5-9 1 0 0,15 27-337 0 0,0-1-1 0 0,0 0 1 0 0,1 0 0 0 0,0-1 0 0 0,1 0 0 0 0,0-1-1 0 0,1 1 1 0 0,-1-2 0 0 0,1 1 0 0 0,1-2 0 0 0,12 7-1 0 0,-18-10 81 0 0,0 0 0 0 0,1-1 0 0 0,-1 0 0 0 0,1 0 0 0 0,-1 0 0 0 0,1-1 0 0 0,0 1 0 0 0,0-1-1 0 0,-1-1 1 0 0,1 1 0 0 0,0-1 0 0 0,0 0 0 0 0,0-1 0 0 0,0 1 0 0 0,0-1 0 0 0,-1 0-1 0 0,1-1 1 0 0,0 1 0 0 0,-1-1 0 0 0,1 0 0 0 0,-1-1 0 0 0,0 1 0 0 0,1-1 0 0 0,-1 0 0 0 0,-1 0-1 0 0,9-7 1 0 0,-9 7 76 0 0,0 0 0 0 0,-1-1 0 0 0,0 1 0 0 0,1-1-1 0 0,-1 0 1 0 0,0 0 0 0 0,-1 0 0 0 0,1 0 0 0 0,-1-1-1 0 0,1 1 1 0 0,-1-1 0 0 0,-1 1 0 0 0,1-1-1 0 0,-1 0 1 0 0,0 1 0 0 0,0-1 0 0 0,0 0 0 0 0,0 0-1 0 0,-1 0 1 0 0,0 0 0 0 0,0 0 0 0 0,0 0 0 0 0,-1 0-1 0 0,0 0 1 0 0,0 1 0 0 0,0-1 0 0 0,0 0 0 0 0,-1 0-1 0 0,0 1 1 0 0,0-1 0 0 0,0 1 0 0 0,0-1 0 0 0,-5-5-1 0 0,2 2-16 0 0,-1 1 0 0 0,1 0 0 0 0,-1 1 0 0 0,0 0 0 0 0,0 0 0 0 0,-1 0 0 0 0,0 0 0 0 0,0 1-1 0 0,0 0 1 0 0,0 1 0 0 0,-1 0 0 0 0,0 0 0 0 0,0 0 0 0 0,-9-2 0 0 0,13 5-143 0 0,0 0 0 0 0,0 0 0 0 0,0 0 0 0 0,-1 0 0 0 0,1 1 0 0 0,0-1 0 0 0,0 1 0 0 0,-1 0 0 0 0,1 0 0 0 0,0 1 0 0 0,-1-1 0 0 0,1 1-1 0 0,0 0 1 0 0,0 0 0 0 0,0 1 0 0 0,0-1 0 0 0,0 1 0 0 0,0 0 0 0 0,0 0 0 0 0,0 0 0 0 0,1 0 0 0 0,-1 1 0 0 0,1-1 0 0 0,0 1 0 0 0,0 0 0 0 0,0 0 0 0 0,0 0 0 0 0,0 1 0 0 0,-4 6 0 0 0,4-3-342 0 0,0-1-1 0 0,0 0 1 0 0,0 1 0 0 0,1 0-1 0 0,0 0 1 0 0,1 0-1 0 0,0-1 1 0 0,0 2 0 0 0,0 7-1 0 0,0-2-1462 0 0,2 1 1 0 0,-1-1-1 0 0,6 26 0 0 0,-1-22-324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7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1 731 296 0 0,'12'-25'6743'0'0,"3"-10"-4356"0"0,-11 25-2012 0 0,6-20 525 0 0,-10 29-812 0 0,0 0 1 0 0,0 0-1 0 0,0 1 1 0 0,0-1-1 0 0,0 0 1 0 0,0 0-1 0 0,0 0 0 0 0,-1 0 1 0 0,1 0-1 0 0,0 0 1 0 0,0 0-1 0 0,-1 0 1 0 0,1 0-1 0 0,-1 0 1 0 0,1 1-1 0 0,-1-1 1 0 0,1 0-1 0 0,-1 0 1 0 0,1 1-1 0 0,-1-1 0 0 0,0 0 1 0 0,1 1-1 0 0,-1-1 1 0 0,0 0-1 0 0,0 1 1 0 0,0-1-1 0 0,1 1 1 0 0,-1-1-1 0 0,-1 1 1 0 0,1-1-32 0 0,1 1 1 0 0,-1 0 0 0 0,1 0 0 0 0,-1-1 0 0 0,1 1 0 0 0,-1 0 0 0 0,1 0 0 0 0,-1 0 0 0 0,1 0 0 0 0,-1 0 0 0 0,1 0 0 0 0,-1 0 0 0 0,1 0 0 0 0,-1 0-1 0 0,1 0 1 0 0,-1 0 0 0 0,1 0 0 0 0,-1 0 0 0 0,1 0 0 0 0,-1 1 0 0 0,1-1 0 0 0,0 0 0 0 0,-1 0 0 0 0,1 1 0 0 0,-1-1 0 0 0,1 0 0 0 0,-1 0-1 0 0,1 1 1 0 0,-1-1 0 0 0,-6 17 200 0 0,7-12-313 0 0,-1 0-1 0 0,1 0 1 0 0,0 0-1 0 0,0 0 1 0 0,2 7-1 0 0,-2-9 53 0 0,0-1 1 0 0,1 0-1 0 0,0 0 0 0 0,-1 0 0 0 0,1 0 0 0 0,0 0 0 0 0,0 0 0 0 0,0 0 0 0 0,1 0 0 0 0,-1 0 0 0 0,0 0 1 0 0,1 0-1 0 0,-1-1 0 0 0,1 1 0 0 0,0-1 0 0 0,-1 1 0 0 0,1-1 0 0 0,4 3 0 0 0,-3-3 16 0 0,0 0 0 0 0,0 0 0 0 0,1 0 1 0 0,-1 0-1 0 0,1 0 0 0 0,-1-1 0 0 0,1 1 0 0 0,-1-1 0 0 0,1 0 0 0 0,-1 0 0 0 0,5-1 0 0 0,9-2 75 0 0,-1-1 0 0 0,1-1-1 0 0,-1 0 1 0 0,18-9 0 0 0,-20 9-53 0 0,13-7 49 0 0,0 0 0 0 0,-1-2 0 0 0,43-29 0 0 0,-54 32-68 0 0,-1-1 0 0 0,0 0 0 0 0,-1 0 0 0 0,-1-1 0 0 0,0-1-1 0 0,0 0 1 0 0,10-19 0 0 0,-16 24-4 0 0,-1 0 1 0 0,-1-1-1 0 0,1 1 0 0 0,-2-1 1 0 0,1 0-1 0 0,-2 0 0 0 0,1-1 1 0 0,-1 1-1 0 0,-1-1 0 0 0,0 1 0 0 0,0-1 1 0 0,-1 1-1 0 0,0-1 0 0 0,-1 1 1 0 0,0-1-1 0 0,-1 1 0 0 0,-5-20 0 0 0,6 29-4 0 0,1 0 0 0 0,0-1-1 0 0,-1 1 1 0 0,1 0-1 0 0,-1 0 1 0 0,0 0-1 0 0,1-1 1 0 0,-1 1-1 0 0,0 0 1 0 0,0 0-1 0 0,1 0 1 0 0,-1 0-1 0 0,0 0 1 0 0,0 0 0 0 0,0 0-1 0 0,0 1 1 0 0,0-1-1 0 0,-1 0 1 0 0,1 0-1 0 0,0 1 1 0 0,0-1-1 0 0,0 1 1 0 0,-1-1-1 0 0,1 1 1 0 0,-2-1-1 0 0,0 1-4 0 0,1 0-1 0 0,0 1 0 0 0,0-1 0 0 0,-1 1 0 0 0,1-1 0 0 0,0 1 0 0 0,0 0 1 0 0,0 0-1 0 0,0 0 0 0 0,0 0 0 0 0,0 0 0 0 0,0 0 0 0 0,-3 3 0 0 0,-4 3-30 0 0,1 1 0 0 0,0 0 0 0 0,1 0 0 0 0,0 1 0 0 0,-7 11 0 0 0,12-17 14 0 0,0 1 1 0 0,0-1-1 0 0,1 1 0 0 0,-1 0 1 0 0,1 0-1 0 0,0 0 0 0 0,0-1 1 0 0,0 1-1 0 0,0 0 0 0 0,1 1 1 0 0,0-1-1 0 0,0 0 0 0 0,0 6 1 0 0,1-9 7 0 0,-1 1 0 0 0,0-1 0 0 0,0 0 0 0 0,1 1 1 0 0,-1-1-1 0 0,1 0 0 0 0,-1 0 0 0 0,1 0 1 0 0,0 0-1 0 0,-1 0 0 0 0,1 0 0 0 0,0 0 0 0 0,0 0 1 0 0,0 0-1 0 0,0 0 0 0 0,0 0 0 0 0,0 0 1 0 0,1 1-1 0 0,-1-2 1 0 0,1 1 1 0 0,0 0 0 0 0,-1-1-1 0 0,1 0 1 0 0,0 1 0 0 0,0-1-1 0 0,0 0 1 0 0,-1 0 0 0 0,1 0-1 0 0,0 0 1 0 0,0 0 0 0 0,-1 0-1 0 0,1 0 1 0 0,0-1 0 0 0,0 1-1 0 0,2-2 1 0 0,9-1-71 0 0,0-1-1 0 0,-1 0 1 0 0,0-1-1 0 0,0-1 1 0 0,0 0 0 0 0,-1 0-1 0 0,20-16 1 0 0,-21 14-1 0 0,-1 0 0 0 0,-1-1-1 0 0,1 0 1 0 0,-1-1 0 0 0,-1 0 0 0 0,0 0 0 0 0,-1 0 0 0 0,1-1 0 0 0,-2 0 0 0 0,0 0 0 0 0,7-24 0 0 0,-7 18 166 0 0,-1-1 1 0 0,-1 0 0 0 0,-1 0 0 0 0,-1-1-1 0 0,0 1 1 0 0,-1 0 0 0 0,-4-26-1 0 0,-1 19 416 0 0,1 21-106 0 0,-1 14-184 0 0,-5 32-35 0 0,-9 82 0 0 0,9 46-22 0 0,15 148-3242 0 0,-5-214-7366 0 0,0-91 8109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0 301 124 0 0,'0'-3'587'0'0,"1"0"0"0"0,-1-1 0 0 0,1 1 0 0 0,-1 0 0 0 0,1 0 0 0 0,0-1 0 0 0,0 1 0 0 0,1 0 0 0 0,-1 0-1 0 0,4-6 1 0 0,-1 4-252 0 0,0-1 0 0 0,0 1-1 0 0,1 0 1 0 0,10-9 0 0 0,3 1-646 0 0,0 0 1 0 0,27-14 0 0 0,-33 21 602 0 0,186-94-3328 0 0,-115 60 1061 0 0,-33 15 507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480 248 1384 0 0,'0'-1'258'0'0,"-22"-45"5704"0"0,20 42-5528 0 0,0 0 0 0 0,0 1 0 0 0,0-1 0 0 0,-1 1-1 0 0,1 0 1 0 0,-1 0 0 0 0,0 0 0 0 0,0 0 0 0 0,-6-5-1 0 0,8 8-399 0 0,0 0 0 0 0,0 0 0 0 0,0-1-1 0 0,0 1 1 0 0,0 0 0 0 0,0 0-1 0 0,1 0 1 0 0,-1 0 0 0 0,0 0-1 0 0,0 0 1 0 0,0 0 0 0 0,0 0 0 0 0,0 0-1 0 0,0 0 1 0 0,0 0 0 0 0,0 1-1 0 0,1-1 1 0 0,-1 0 0 0 0,0 1-1 0 0,0-1 1 0 0,0 0 0 0 0,1 1 0 0 0,-1-1-1 0 0,0 1 1 0 0,0-1 0 0 0,1 1-1 0 0,-1 0 1 0 0,0-1 0 0 0,1 1-1 0 0,-1 0 1 0 0,1-1 0 0 0,-1 1 0 0 0,1 0-1 0 0,-1 0 1 0 0,1 0 0 0 0,0-1-1 0 0,-1 1 1 0 0,1 0 0 0 0,0 0 0 0 0,-1 1-1 0 0,-10 41 334 0 0,10-40-333 0 0,-33 339-30 0 0,19-142-3867 0 0,5-106-2703 0 0,8-76 4474 0 0</inkml:trace>
  <inkml:trace contextRef="#ctx0" brushRef="#br0" timeOffset="1">57 209 256 0 0,'-8'-22'1816'0'0,"2"3"4"0"0,1 0-372 0 0,-3-1-547 0 0,2 3-385 0 0,1 0-304 0 0,-1 3-244 0 0,4-1-216 0 0,-4 3-200 0 0,4 0-208 0 0,2 0-269 0 0,-3 2-291 0 0,3 0-220 0 0,0 0-184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1 240 0 0,'-1'37'6981'0'0,"0"-4"-6566"0"0,5 40-1 0 0,0-42-350 0 0,2 24-426 0 0,17 63 0 0 0,-22-115 330 0 0,33 154-2129 0 0,-29-130 1743 0 0,-2-17 1465 0 0,-3-10-1006 0 0,1-12 167 0 0,1 0 0 0 0,0 1 0 0 0,5-17 0 0 0,-5 23-166 0 0,19-73 1195 0 0,33-75 1 0 0,-50 143-976 0 0,14-29 503 0 0,-17 36-657 0 0,0 1-1 0 0,1-1 1 0 0,-1 1 0 0 0,1 0 0 0 0,-1 0 0 0 0,1-1 0 0 0,0 1 0 0 0,0 0 0 0 0,0 1 0 0 0,0-1 0 0 0,4-2 0 0 0,-6 4-83 0 0,1 0 1 0 0,0 0 0 0 0,0 0 0 0 0,0 0 0 0 0,0 0-1 0 0,0 0 1 0 0,0 0 0 0 0,0 0 0 0 0,0 1-1 0 0,0-1 1 0 0,0 0 0 0 0,-1 1 0 0 0,1-1-1 0 0,0 0 1 0 0,0 1 0 0 0,0-1 0 0 0,-1 1 0 0 0,1-1-1 0 0,0 1 1 0 0,0 0 0 0 0,-1-1 0 0 0,1 1-1 0 0,-1 0 1 0 0,1 0 0 0 0,0 1 0 0 0,16 22 187 0 0,-15-21-161 0 0,4 7 16 0 0,-1 1-1 0 0,0 0 1 0 0,-1 0 0 0 0,4 16-1 0 0,-4-14-111 0 0,0-1-1 0 0,1 0 0 0 0,6 12 0 0 0,-11-23 17 0 0,1-1 0 0 0,-1 0 0 0 0,1 1 0 0 0,-1-1 0 0 0,1 0 0 0 0,-1 1 0 0 0,1-1 0 0 0,0 0 0 0 0,-1 0 0 0 0,1 0 0 0 0,-1 1 0 0 0,1-1 0 0 0,0 0 0 0 0,-1 0 0 0 0,1 0 0 0 0,0 0-1 0 0,-1 0 1 0 0,1 0 0 0 0,0 0 0 0 0,-1 0 0 0 0,1-1 0 0 0,-1 1 0 0 0,1 0 0 0 0,0 0 0 0 0,-1 0 0 0 0,1-1 0 0 0,-1 1 0 0 0,1 0 0 0 0,-1-1 0 0 0,1 1 0 0 0,0 0 0 0 0,-1-1-1 0 0,1 0 1 0 0,19-15-1008 0 0,4-14-294 0 0,-2-2 1 0 0,-1 0 0 0 0,-2-1 0 0 0,-1-1-1 0 0,-1 0 1 0 0,13-43 0 0 0,-20 43 556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27 119 652 0 0,'0'0'37'0'0,"8"-118"6560"0"0,-8 117-5902 0 0,-3 14 1004 0 0,-2 13-996 0 0,0 0 0 0 0,0 26 0 0 0,4-35-498 0 0,-11 129 592 0 0,8 171 0 0 0,6-269-890 0 0,-2-23-404 0 0,1 1-1 0 0,1-1 1 0 0,8 37 0 0 0,-10-61 430 0 0,0 0 0 0 0,1-1 0 0 0,-1 1 0 0 0,0-1 0 0 0,0 1 0 0 0,0 0 1 0 0,0-1-1 0 0,1 1 0 0 0,-1-1 0 0 0,0 1 0 0 0,0-1 0 0 0,1 1 0 0 0,-1-1 0 0 0,0 1 1 0 0,1-1-1 0 0,-1 1 0 0 0,1-1 0 0 0,-1 0 0 0 0,1 1 0 0 0,-1-1 0 0 0,1 1 0 0 0,-1-1 0 0 0,1 0 1 0 0,0 1-1 0 0,0-1-9 0 0,-1 0 0 0 0,1-1 0 0 0,-1 1 0 0 0,1 0 0 0 0,-1 0-1 0 0,1 0 1 0 0,0-1 0 0 0,-1 1 0 0 0,1 0 0 0 0,-1-1 0 0 0,0 1 0 0 0,1 0 0 0 0,-1-1 0 0 0,1 1 0 0 0,-1 0 0 0 0,1-1 0 0 0,-1 1 0 0 0,0-1 0 0 0,1 0 0 0 0,2-3-213 0 0,-1 0 1 0 0,0 1 0 0 0,0-1-1 0 0,0 0 1 0 0,1-6 0 0 0,33-137-1328 0 0,-30 128 2524 0 0,-1 19 175 0 0,2 11-500 0 0,-5-8-459 0 0,0 0 0 0 0,0 0-1 0 0,0 1 1 0 0,1-1 0 0 0,-1-1 0 0 0,1 1-1 0 0,0 0 1 0 0,-1-1 0 0 0,1 1-1 0 0,1-1 1 0 0,-1 0 0 0 0,0 0 0 0 0,0 0-1 0 0,1 0 1 0 0,-1-1 0 0 0,1 1-1 0 0,-1-1 1 0 0,1 0 0 0 0,0 0-1 0 0,0 0 1 0 0,-1-1 0 0 0,1 1 0 0 0,0-1-1 0 0,7 0 1 0 0,-5-1-66 0 0,-1 0-1 0 0,1 0 1 0 0,0 0 0 0 0,0-1 0 0 0,-1 1-1 0 0,1-1 1 0 0,-1-1 0 0 0,0 1 0 0 0,0-1-1 0 0,0 0 1 0 0,0 0 0 0 0,0-1 0 0 0,0 1-1 0 0,-1-1 1 0 0,7-7 0 0 0,-8 8-97 0 0,-1 0 1 0 0,-1-1 0 0 0,1 1 0 0 0,0 0-1 0 0,-1-1 1 0 0,1 1 0 0 0,-1-1-1 0 0,0 1 1 0 0,1-8 0 0 0,-2 9-5 0 0,1 0 1 0 0,-1 0-1 0 0,0 0 0 0 0,0 0 1 0 0,0 0-1 0 0,0 0 1 0 0,0 0-1 0 0,0 0 1 0 0,0 0-1 0 0,-1 0 1 0 0,1 0-1 0 0,-1 0 0 0 0,1 0 1 0 0,-1 0-1 0 0,0 0 1 0 0,0 1-1 0 0,0-1 1 0 0,0 0-1 0 0,-2-2 1 0 0,2 4 37 0 0,1 0 1 0 0,-1-1 0 0 0,1 1 0 0 0,-1 0 0 0 0,1 0 0 0 0,-1 0 0 0 0,1 0 0 0 0,-1 0-1 0 0,1 0 1 0 0,-1 0 0 0 0,1 0 0 0 0,-1 0 0 0 0,1 1 0 0 0,-1-1 0 0 0,1 0 0 0 0,-1 0 0 0 0,1 0-1 0 0,-1 1 1 0 0,1-1 0 0 0,-1 0 0 0 0,1 0 0 0 0,-1 1 0 0 0,1-1 0 0 0,-1 0 0 0 0,1 1-1 0 0,0-1 1 0 0,-1 1 0 0 0,1-1 0 0 0,0 0 0 0 0,-1 1 0 0 0,1-1 0 0 0,0 1 0 0 0,0-1-1 0 0,-1 1 1 0 0,1-1 0 0 0,0 1 0 0 0,0-1 0 0 0,0 2 0 0 0,-11 19 142 0 0,7-9-58 0 0,0 0 0 0 0,0 0-1 0 0,1 0 1 0 0,1 1 0 0 0,0-1 0 0 0,0 22 0 0 0,2-34-99 0 0,0 1 1 0 0,0 0-1 0 0,0-1 1 0 0,0 1-1 0 0,0 0 1 0 0,0-1 0 0 0,0 1-1 0 0,0 0 1 0 0,0-1-1 0 0,0 1 1 0 0,0-1-1 0 0,0 1 1 0 0,1 0 0 0 0,-1-1-1 0 0,0 1 1 0 0,1-1-1 0 0,-1 1 1 0 0,0-1-1 0 0,1 1 1 0 0,-1-1 0 0 0,0 1-1 0 0,1-1 1 0 0,-1 1-1 0 0,1-1 1 0 0,-1 0-1 0 0,1 1 1 0 0,-1-1-1 0 0,1 0 1 0 0,-1 1 0 0 0,1-1-1 0 0,0 0 1 0 0,-1 1-1 0 0,1-1 1 0 0,-1 0-1 0 0,1 0 1 0 0,0 0 0 0 0,-1 0-1 0 0,1 0 1 0 0,0 0-1 0 0,-1 0 1 0 0,1 0-1 0 0,-1 0 1 0 0,1 0-1 0 0,0 0 1 0 0,0 0 0 0 0,0 0-135 0 0,0-1 0 0 0,1 1 0 0 0,-1-1 0 0 0,0 1 0 0 0,0-1 0 0 0,0 0 0 0 0,0 1 0 0 0,1-1-1 0 0,-1 0 1 0 0,0 0 0 0 0,0 0 0 0 0,-1 0 0 0 0,1 0 0 0 0,0 0 0 0 0,0 0 0 0 0,0 0 0 0 0,-1 0 0 0 0,1 0 0 0 0,0 0 0 0 0,-1 0 0 0 0,1-1 0 0 0,-1 1 0 0 0,1-1 0 0 0,0-3-250 0 0,0 0 0 0 0,0 0 0 0 0,-1-1 0 0 0,1 1 0 0 0,-1 0 0 0 0,0 0 0 0 0,-1 0 0 0 0,1 0-1 0 0,-1 0 1 0 0,0 0 0 0 0,0 0 0 0 0,-1 0 0 0 0,-1-5 0 0 0,-2-1-97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73 486 220 0 0,'-9'-11'902'0'0,"-1"0"-1"0"0,-1 0 1 0 0,1 1-1 0 0,-22-15 1 0 0,32 25-890 0 0,102 56-1576 0 0,-65-37 1120 0 0,-26-12 1104 0 0,1-1-1 0 0,22 8 0 0 0,-19-13 5580 0 0,-14-2-6013 0 0,1 0 0 0 0,-1 0 0 0 0,1 0 1 0 0,-1 0-1 0 0,1 0 0 0 0,-1 0 0 0 0,1-1 0 0 0,-1 1 0 0 0,0-1 0 0 0,1-1 0 0 0,-1 2-160 0 0,42-44 2526 0 0,-42 44-2516 0 0,-1 1-62 0 0,29 1-25 0 0,1-2-1 0 0,-1-1 1 0 0,30-7-1 0 0,-50 7-84 0 0,-1 0-1 0 0,1-1 0 0 0,0 0 1 0 0,-1 0-1 0 0,0-1 1 0 0,1 0-1 0 0,-2-1 0 0 0,1 1 1 0 0,0-2-1 0 0,-1 1 1 0 0,0-1-1 0 0,0 0 1 0 0,10-13-1 0 0,-8 7 40 0 0,0 0-1 0 0,-1-1 1 0 0,0 0 0 0 0,-2 0 0 0 0,1-1-1 0 0,-2 0 1 0 0,1 0 0 0 0,-2-1 0 0 0,0 1-1 0 0,-1-1 1 0 0,0 0 0 0 0,-1 0-1 0 0,-1 0 1 0 0,-1 0 0 0 0,0 0 0 0 0,0 0-1 0 0,-2 0 1 0 0,0 0 0 0 0,-1 0 0 0 0,-7-23-1 0 0,5 15 364 0 0,5 19-190 0 0,-1 0 0 0 0,0 0-1 0 0,0 0 1 0 0,0 0-1 0 0,-3-6 1 0 0,2 15-16 0 0,0 1 1 0 0,0-1 0 0 0,1 1 0 0 0,-1 10-1 0 0,1-15-84 0 0,-30 264 612 0 0,9-57-771 0 0,17-178-501 0 0,-1 0 0 0 0,-1-1-1 0 0,-17 43 1 0 0,16-52-1200 0 0,-1-1 0 0 0,-1 0-1 0 0,-15 21 1 0 0,12-23-1335 0 0,4-12 1437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2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14 478 1416 0 0,'-2'-2'434'0'0,"1"1"0"0"0,0-1 0 0 0,-1 0 0 0 0,1 0-1 0 0,0 0 1 0 0,0-1 0 0 0,0 1 0 0 0,1 0 0 0 0,-1 0 0 0 0,0 0 0 0 0,1-1-1 0 0,-1 1 1 0 0,1 0 0 0 0,0-1 0 0 0,0 1 0 0 0,0-4 0 0 0,1 3-209 0 0,-1 1 0 0 0,1-1 0 0 0,0 1 0 0 0,0 0 0 0 0,0-1 1 0 0,0 1-1 0 0,1 0 0 0 0,-1 0 0 0 0,0 0 0 0 0,1 0 0 0 0,0 0 0 0 0,-1 0 1 0 0,4-2-1 0 0,5-4-193 0 0,1 1 0 0 0,0 0 1 0 0,0 1-1 0 0,1 0 0 0 0,12-5 0 0 0,-4 3-55 0 0,108-52-3224 0 0,-20 11-2446 0 0,-78 34 3671 0 0</inkml:trace>
  <inkml:trace contextRef="#ctx0" brushRef="#br0" timeOffset="1">615 51 412 0 0,'-15'-5'5830'0'0,"-4"-4"1844"0"0,22 4-6658 0 0,13-3-3302 0 0,26-11-6060 0 0,-31 14 5962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7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1024 0 0,'27'-29'11680'0'0,"-1"-2"-8075"0"0,-14 14-3169 0 0,2 1 0 0 0,15-14 0 0 0,15-10-327 0 0,0 1-3501 0 0,-43 38 2254 0 0,6-6 249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44:34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1994 197 444 0 0,'-4'-6'752'0'0,"1"1"-1"0"0,-1 0 1 0 0,1 0 0 0 0,-2 0-1 0 0,1 0 1 0 0,0 0-1 0 0,-1 1 1 0 0,-10-8 0 0 0,9 8-438 0 0,0 1 0 0 0,0 0 1 0 0,0 0-1 0 0,0 1 0 0 0,0-1 0 0 0,-1 1 1 0 0,-10-2-1 0 0,3 3-161 0 0,1 0 0 0 0,0 1 0 0 0,0 0 0 0 0,0 1 1 0 0,0 0-1 0 0,-1 1 0 0 0,1 1 0 0 0,-17 5 0 0 0,-13 6 143 0 0,0 2 1 0 0,2 2-1 0 0,0 2 0 0 0,1 1 0 0 0,1 2 1 0 0,2 2-1 0 0,0 1 0 0 0,-51 48 0 0 0,43-29-122 0 0,2 1-1 0 0,2 3 1 0 0,2 1-1 0 0,3 2 1 0 0,-47 86-1 0 0,50-76-170 0 0,3 1 0 0 0,3 2 1 0 0,3 0-1 0 0,2 2 0 0 0,-15 85 0 0 0,30-112-2 0 0,2 1-1 0 0,2-1 1 0 0,2 1 0 0 0,5 48-1 0 0,-1-59 0 0 0,2 1 0 0 0,1-1 0 0 0,2 0 0 0 0,1 0 1 0 0,1 0-1 0 0,16 31 0 0 0,-19-45-14 0 0,2-1 0 0 0,0-1 0 0 0,0 1 0 0 0,2-2 0 0 0,0 1 0 0 0,0-1 0 0 0,1-1 0 0 0,1 0 0 0 0,0-1 0 0 0,21 14 0 0 0,-14-12-34 0 0,0-2-1 0 0,2 0 1 0 0,-1-2-1 0 0,1 0 1 0 0,1-2-1 0 0,42 10 1 0 0,-21-10-67 0 0,1-1 1 0 0,82-1 0 0 0,82-19-50 0 0,-125 4 154 0 0,139-37 0 0 0,-169 32-5 0 0,-1-3-1 0 0,-1-3 1 0 0,78-41 0 0 0,-99 43-20 0 0,-1-1 1 0 0,-1-2-1 0 0,-1 0 1 0 0,-1-2-1 0 0,-1-1 0 0 0,-1-1 1 0 0,-2-2-1 0 0,0 0 1 0 0,27-46-1 0 0,-21 24 96 0 0,-3 0 0 0 0,-2-2 0 0 0,-2 0 0 0 0,-3-2-1 0 0,17-72 1 0 0,-26 84 108 0 0,-1 0-1 0 0,-2-1 1 0 0,-2 0-1 0 0,-2 0 1 0 0,-2 0-1 0 0,-2-1 1 0 0,-2 1 0 0 0,-10-56-1 0 0,4 63-53 0 0,-1 0 1 0 0,-2 1-1 0 0,-2 0 1 0 0,-1 0-1 0 0,-2 2 0 0 0,0 0 1 0 0,-3 1-1 0 0,-1 1 1 0 0,-1 1-1 0 0,-1 1 0 0 0,-2 0 1 0 0,-1 2-1 0 0,-1 1 1 0 0,-1 2-1 0 0,-1 0 0 0 0,-1 2 1 0 0,-1 1-1 0 0,-1 2 1 0 0,-1 1-1 0 0,0 1 0 0 0,-2 2 1 0 0,0 2-1 0 0,0 1 0 0 0,-1 1 1 0 0,0 2-1 0 0,-62-7 1 0 0,44 13-115 0 0,1 2 0 0 0,0 3 0 0 0,0 2 0 0 0,-1 2 0 0 0,2 2 1 0 0,0 3-1 0 0,0 2 0 0 0,-89 35 0 0 0,41-5-60 0 0,3 4 1 0 0,2 5-1 0 0,-119 84 1 0 0,117-66-468 0 0,3 4 0 0 0,4 3 0 0 0,2 5 0 0 0,-84 104 1 0 0,111-110-1518 0 0,-90 145 0 0 0,110-148-624 0 0,3 2 1 0 0,-39 106 0 0 0,50-103 338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10-24T11:16:32.2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5112 2553 194 0,'0'0'445'0,"0"0"-51"0,0 0-73 0,0 0-81 0,0 0-83 0,0 0-48 0,0 0-31 0,0 0-18 16,0 0-14-16,0 0-2 0,0 0 3 0,0 0 2 0,0 0 5 0,0 0-1 15,0 0-2-15,0 4-6 0,0-4-5 0,-6 0-5 0,6 0-7 0,-7 0-3 16,7 0-4-16,0 0 1 0,0 3-2 0,-7-3-1 0,7 0-2 0,0 0-2 16,0 0-2-16,0 0 1 0,0 4-2 0,0-4 4 0,0 0 4 0,0 4 6 15,0-4 5-15,0 3 5 0,0-3 7 0,0 4 4 0,0-4 5 16,0 4 3-16,0-1 4 0,0 1 0 0,0 0 3 0,0 0 2 0,-6-1 3 15,6 1-2-15,0 3-2 0,0-3-2 0,0 0-3 0,-6 3-3 16,6 0-4-16,0-3-3 0,0 3-3 0,0 0-1 0,-7 1-1 0,7-1-1 16,0 0-2-16,-6 1-2 0,6-1-2 0,0 0-2 0,0 1-2 0,0-1-3 15,-7 0-2-15,7 0-1 0,0 1-1 0,0 0-2 0,0-1 1 0,0 0-2 16,0 0-1-16,0 4-2 0,0-3-1 0,-7-1-1 0,7 0-1 0,0 1 1 16,0-1 0-16,0 0 0 0,0 1 0 0,0-1 0 0,0 4 0 15,0-4-2-15,-6 0 1 0,6 4 0 0,0-3 0 0,0-1 1 0,0 1-2 16,0 3 0-16,0-4-2 0,0 0 0 0,0 1-2 0,0-1-1 0,0 0 0 15,0 0-1-15,0 1-1 0,0-1 0 0,0 0-1 0,0 4-2 0,0-3-1 16,0-1-2-16,0 0-1 0,0-3 0 0,0 3 0 0,0 1 1 0,0-1 0 16,0 1-1-16,0-1-2 0,0-3 0 0,0 3 0 0,0 0-1 15,0 0 1-15,0 1 0 0,0-1 1 0,6-3-1 0,-6 3 0 0,7 0 0 16,-7 1 1-16,7 3 1 0,-7-4 1 0,0 0 2 0,0 0 0 0,6 1 2 16,-6-1 0-16,7 5 1 0,-7-5 2 0,0 0 1 0,6 4 2 0,-6-4 0 15,6 4 1-15,-6-3 2 0,0-1-1 0,7 4 0 0,-7-4 1 16,7 0-1-16,-7 4 0 0,6-3 1 0,-6-1 1 0,6 4 0 0,-6-4 0 15,0 4-1-15,7-3-1 0,-7-1 1 0,7 4-1 0,-7-3 2 0,6 3 1 16,-6-4 0-16,7 0 0 0,-1 4 0 0,-6-4-2 0,6 4 1 16,1-3-1-16,-7 3-2 0,7-4 2 0,-1 4 0 0,0 0-1 0,-6-4 2 15,8 5-1-15,-2-5-1 0,0 4 1 0,1 0-1 0,-7-4 2 0,6 4 0 16,1 0 0-16,-7 0-1 0,6 0 1 0,1-4 0 0,-7 4 0 0,6 0 1 16,0 4 1-16,2-4 0 0,-2 0 1 0,-6 0 0 0,6 4-1 0,1-4-1 15,-1 0-2-15,1 3 1 0,-7 1 0 0,6-4-1 0,1 3-1 16,-1 1 1-16,1 0-2 0,0 0-1 0,-7-1-2 0,6 1-2 0,0-1-2 15,1 1 1-15,0 0-1 0,-1-1-1 0,-6 1 1 0,7-1 0 0,-1 2-2 16,0-2-1-16,1-3 1 0,0 4-2 0,-1-1 0 0,-6 1 1 0,6 0-2 16,-6-1 0-16,8 1-1 0,-8 3 0 0,0-3 0 0,6 0-1 0,-6-1-2 15,6 5 1-15,-6-5-1 0,7 4-1 0,-1-3 2 0,-6 3 0 16,7-3-1-16,-1 4-1 0,-6-1 0 0,7 0 0 0,-1 0 3 0,-6 1 1 16,6 3 1-16,2-4 0 0,-8 1 3 0,6 2 1 0,-6 1 1 0,0-3 2 15,6 3 0-15,-6-1 1 0,7 1 1 0,-7 1 2 0,6-1 3 0,-6 0-2 16,7-1 0-16,-1 5-1 0,-6-4 1 0,7 3-2 0,-1-2 0 15,1 2-1-15,-7 1-1 0,7 0 0 0,-1-5-1 0,-6 5 0 0,6 0-1 16,1 3-1-16,0-3 0 0,-7-1-1 0,6 1-2 0,0 4 0 16,-6-5-2-16,7 1 1 0,-1 3-4 0,-6-4 1 0,7 2-1 0,-7 2 0 15,0-4 0-15,7 4-2 0,-7-3 1 0,6 0-3 0,-6 3 1 16,6-3-2-16,-6-1 0 0,0 5 1 0,0-5 2 0,0 5 1 0,0-1 0 16,0-3 3-16,0 3 1 0,0 1 2 0,0-5 0 0,0 4 2 0,0 1 0 15,0-1 3-15,0 0 2 0,0 1 1 0,0-5 2 0,0 8 0 16,8-4 1-16,-8 0-2 0,6 1-1 0,-6-1 0 0,0 1-1 0,6 2-1 15,-6-2-1-15,6-1-2 0,-6 4 0 0,7-4-2 0,0 4 0 0,-1 1-2 16,-6-5-2-16,7 4-1 0,-1-4-2 0,0 4-1 0,2-4 1 16,-8 4-2-16,6-3-1 0,-6 2-2 0,6-2-1 0,-6-1-1 0,0 4-2 15,6 0 2-15,-6-4 2 0,7 5 2 0,-7-2 1 0,0-2 3 16,7 2 3-16,-7 2 0 0,6-5 2 0,-6 4 2 0,0 0 2 16,0 0 3-16,0 0 1 0,0 0 3 0,0 0 2 0,0 0 1 0,0 4 0 15,0-5-2-15,0 5-2 0,0-4 0 0,0 4-1 0,0-1-1 0,0 1-1 16,0-1-2-16,0 1-2 0,0 0-3 0,0-1 0 0,0 1-3 15,0 0-3-15,0-4 0 0,0 3-4 0,0 1-1 0,0-4-1 0,0 4 1 16,0-1 1-16,0 1 0 0,0 0 2 0,0-1 3 0,0 1 2 16,0-1 2-16,0 1 3 0,0 0 0 0,0 3 3 0,0-4 2 0,0 1 4 0,0 3 1 15,0-3 0-15,0 4 2 0,0-1-1 0,0 0-3 0,-6-4 0 16,6 5-2-16,0-1-2 0,0 0-1 0,0 1-4 0,0-1 0 0,0 0-4 16,0 1-2-16,0-1-3 0,0 0-1 0,0-3 0 0,0 3-3 0,6 1-3 15,-6-1 1-15,7 0 3 0,-7-4 2 0,0 5 1 0,6-1 2 16,-6 0 2-16,0 1 2 0,0-1 1 0,6 0 2 0,-6 5 2 15,0-5 2-15,0 4 2 0,0-4 2 0,0 4 3 0,0 0 0 0,0 0-3 16,0 0-2-16,0 4-2 0,0-5-1 0,0 5-3 0,-6-4 0 16,6 0-3-16,-6 3-2 0,6-2-2 0,0-2-1 0,-7 1-4 0,1 1 0 15,-1-2 1-15,0 1 2 0,1 1 1 0,6-2 2 0,-6 1 2 0,0 0 2 16,-2 0 2-16,2 0 1 0,0 0 2 0,-1 0 1 0,7 0 2 16,-6 0 1-16,6 0 3 0,-7 4-2 0,7-5 0 0,0 2-3 0,-7 2-3 15,7-3-1-15,-6 0-3 0,6 0-2 0,-6 0-2 0,6 0-3 0,0 0-1 16,-6 0-2-16,6 4-2 0,-8-8 1 0,8 4 2 0,-6 0 2 15,0 0 2-15,-1 0 2 0,0-1 2 0,1 2 1 0,-1-5 3 0,1 4 0 16,0 0 3-16,-8 0 1 0,8 0 2 0,0-1 2 0,-1 5 1 16,-6-4 1-16,0 0-3 0,0 0-1 0,6 0-4 0,-5 0-1 0,-2 0-1 15,8 0-4-15,-7-4-2 0,0 5-3 0,6-5 0 0,1 4-2 0,-8-4-1 16,8 0-2-16,0 0-3 0,-8 1 2 0,8-1 1 0,-7 0 3 0,7-3 3 16,-1 3 1-16,0 1 0 0,-5-1 5 0,5-4 1 0,0 5 2 15,1-4 1-15,-7 3 2 0,6-4 2 0,-6 4 2 0,7 1 3 0,0-1-1 16,-2 0-3-16,-4 1-2 0,5-1-1 0,-6 0-2 0,7 1-1 15,-1-1-3-15,1 0-1 0,-8 0-1 0,8-3-2 0,0 4-1 0,-1-5-3 16,0 4 0-16,1-3-3 0,0 0-1 0,-1-1-2 0,1 1 1 0,6 0 2 16,-7-1 2-16,0 1 3 0,1-1 2 0,0 1-1 0,-1-4 5 15,7 4 0-15,-7-1 3 0,7 1 0 0,-6 0 3 0,0-1 2 0,6 1 1 16,-7 0 4-16,1-1-2 0,6 4 0 0,-7-3-3 0,0 4-2 16,1-5-1-16,6 4-1 0,-6-3-3 0,-2 3-2 0,2-3-2 0,6 3-2 15,-6-3-1-15,0 0-1 0,-1-1-1 0,7-3-2 0,-7 0-1 16,7 0-1-16,-6 4-2 0,6-4-1 0,-7 0 0 0,1 0 2 0,0 0 2 15,-2-4 4-15,2 4 0 0,6-4 2 0,-6 4 2 0,0-4 1 0,-2 1 2 16,8-1 1-16,0 1 2 0,-6-5-1 0,6 1 3 0,-6-1 1 16,6 1 1-16,-7 0-2 0,7-4 0 0,0 3-2 0,-6-3-1 0,6 0 1 15,0 0-3-15,0 4 1 0,-7-8-4 0,7 4-3 0,0 0 0 0,-7-4-1 16,7 1-1-16,-6 3-2 0,6-7-1 0,0 7 1 0,-6-8-4 0,0 4-1 16,-2 1-4-16,8-5-3 0,-6 1-4 0,0-1-6 0,-1-3-2 0,1 5-4 15,-1-2-5-15,0-3-5 0,7 0-6 0,-6-4-5 0,0 4-8 0,6-3-8 16,-8-1-6-16,8-3-6 0,-6 3-8 0,6-4-4 0,0 1-10 15,-6 0-9-15,6-1-14 0,-6-3-19 0,6 0-23 0,0 0-27 0,0 0-34 16,-7-3-37-16,7-1-59 0,-7 4-68 0,1-7-85 0,-1 0-95 0,1-1-43 16,0-3-17-16,-2 0-1 0,2-3 142 0</inkml:trace>
  <inkml:trace contextRef="#ctx0" brushRef="#br0" timeOffset="1146.79">2032 14522 42 0,'19'0'60'0,"0"3"-6"0,1-3-3 0,6 0-3 0,-7 4-2 15,8-4 0-15,-1 4-1 0,6-4 0 0,-6 0-1 0,1 3-2 0,5-3-3 16,1 0-3-16,-1 0-3 0,1 4-3 0,6-4-2 0,-7 0-2 16,8 0-3-16,-1 4-2 0,-1-4-2 0,9 0 2 0,-2 0 5 0,1 0 4 15,-1 0 2-15,1 0 3 0,5 0 1 0,8 0 2 0,0 0 3 0,0 0 2 16,-1 0 3-16,1 0 2 0,6 0 4 0,6 0 2 0,2 0 2 15,-2 0 0-15,7 0-3 0,0 0-2 0,0 0-2 0,7 0 0 0,0 0-1 16,0 0-1-16,-2 0 2 0,9 0-3 0,-1 0-2 0,0 3-5 16,0-3-2-16,1 0-4 0,-1 4-4 0,0-4-2 0,0 0-3 0,0 0-4 15,-6 0-2-15,0 0-1 0,-1 4-3 0,7-4 0 0,-6 0-2 0,0 0-2 16,0 0-1-16,-1 0-1 0,1 0-1 0,0 0 2 0,0 0 2 0,6 0 3 16,-7 0 2-16,13 0 2 0,-5 0 2 0,6 0 1 15,0 0 2-15,-1 0 0 0,7 0 2 0,7 0 2 0,-1 0 1 0,1 0 3 0,7 0 1 16,6 0 1-16,-1 0-3 0,1 0-2 0,0 0-3 0,6 3-2 15,0-3-4-15,7 0-1 0,-7 0-3 0,7 4-2 0,0-4-4 0,-1 0-1 16,8 0 0-16,-1 4-1 0,0-4 1 0,7 3 2 0,0-3 2 0,0 4 1 16,12-4 4-16,-5 4 3 0,12-4 4 0,0 3 2 0,1-3 1 15,13 4 2-15,-8-4 3 0,7 3-3 0,1-3-2 0,5 4-4 16,-5 0-2-16,5-4-2 0,2 3 0 0,-1 1 0 0,0 0-1 0,6-1 0 16,1 2 0-16,5-2-1 0,1 0 0 0,0 1-1 0,6 0-1 15,7 0 1-15,-6 3 1 0,12-3 0 0,-6-1 1 0,0 5-2 0,0-5-3 16,0 1-2-16,6 3 1 0,-6-3-2 0,0 3-1 0,6-3 1 15,1 3 0-15,0 1 1 0,-1-5 0 0,7 4 1 0,-7-3-1 0,7 3-1 16,0 1 0-16,1-5-1 0,-8 5-3 0,6-5-1 0,2 5 3 0,-8-5 1 16,0 5 0-16,1-1 1 0,-1-3-1 0,1 0 0 0,6 3-1 15,-7-3 0-15,6-1 0 0,-4 5 0 0,-2-5 0 0,0 1 1 0,0 0 0 16,-6 3-2-16,7-4-4 0,-7 1-1 0,0 0 0 0,0 3 1 16,-7-3-1-16,1-1 1 0,-1 1 1 0,0 0 0 0,-6 3 2 0,7-3 2 15,-8-1 1-15,2 5 1 0,-2-5 2 0,-5 1 1 0,-1 0-3 0,-6-1-4 16,0 4-3-16,0-3-2 0,-7 0 0 0,0-1 1 0,-6 2 0 15,1 1 2-15,-9-1 0 0,9-2 2 0,-9 1 0 0,2-1 0 0,-1 1 1 16,1 0 2-16,-1-1 1 0,-6 1 1 0,6-4 3 0,-5 4-2 0,-2-1-3 16,1 1-2-16,-7-4-2 0,0 4-3 0,-6-4-3 0,0 3-2 15,-14-3-2-15,8 0 0 0,-7 0 1 0,-7 4 0 0,-6-4 2 0,6 0 1 16,-6 0 2-16,-7 0 1 0,1 0 3 0,-8 0-1 0,1 0 3 16,-1 0 1-16,-11 0 1 0,4 0 2 0,-5-4 3 0,-1 4-1 0,-12 0 0 15,7 0-2-15,-8-3-1 0,-6 3-1 0,7-4-1 0,-14 4 0 16,2-4-3-16,-8 1 1 0,0 3 0 0,-7-4-1 0,1 4 1 0,-8-4 0 15,-4 1 0-15,-9 3 3 0,1-4 1 0,-5 4 4 0,-9-4 3 0,-5 4-3 16,0-3-2-16,-1 3-9 0,-13-4-12 0,7 4-16 0,-13-3-17 0,0 3-25 16,0-5-25-16,-6 2-31 0,-1 0-33 0,-6 3-51 0,7-5-60 15,-14 2-83-15,7-1-93 0,0 0-66 0,-6 1-52 0,-1-1-18 16,0 1 27-16</inkml:trace>
  <inkml:trace contextRef="#ctx0" brushRef="#br0" timeOffset="2266.41">8101 11803 0 0,'-6'-3'277'0,"0"-1"289"0,-2 1-1 0,8 3 0 15,-6-4 0-15,6 4-127 0,0 0-187 0,6 0-102 0,2 0-59 0,-2 0-31 16,7 0-14-16,0 4-2 0,0-4 4 0,13 7 6 0,-6-4 6 0,12 1 1 16,1 3 1-16,6-3-1 0,-7 3-2 0,14 1-1 0,-7-1-5 0,6 0-3 15,1 4-9-15,0-3-8 0,6-1-10 0,-7 4-14 0,1-4-16 16,-1 5-16-16,1-5-18 0,0 0-19 0,-7 4-21 0,0-4-24 0,0 1-24 15,0-1-30-15,-7 0-29 0,8 1-40 0,-7-1-47 0,-1-3-56 16,-6-1-62-16,7 5-69 0,-7-8-75 0,-1 3-30 0,1-3-7 0</inkml:trace>
  <inkml:trace contextRef="#ctx0" brushRef="#br0" timeOffset="2421.44">9215 11785 115 0,'-26'-3'583'0,"0"-1"16"0,0 0 14 0,6 1-86 0,-6 3-135 0,0 0-94 15,1 0-71-15,-1 3-43 0,-1 1-30 0,-5 0-15 0,6 3-7 16,-1 0-9-16,-5 0-11 0,-1 1-14 0,7 3-18 0,-6 0-16 0,6 0-16 16,-1 0-12-16,-5 3-10 0,6-3-11 0,0 4-13 0,0 0-15 15,0-1-14-15,-7-3-20 0,14 4-19 0,-8 0-24 0,2-4-27 0,5 3-31 16,-6 1-34-16,6-4-52 0,8 0-61 0,-1 0-91 0,-1 0-101 16,2 0-62-16,-2-4-44 0,8 1-15 0,0-1 1 0</inkml:trace>
  <inkml:trace contextRef="#ctx0" brushRef="#br0" timeOffset="2757.52">9782 10305 291 0,'-7'-4'570'0,"1"1"-2"0,-1-1 1 0,7 4-79 0,0 0-116 0,0 0-117 16,0 0-115-16,0 0-61 0,7 4-33 0,-1-1-11 0,7 4 1 0,0-3 4 15,7 8 10-15,0-6 7 0,5 2 5 0,1 3 2 0,0 0 0 0,7 0-3 16,-1 0-4-16,1 4-6 0,-1-4-7 0,8 0-7 0,-7-1-7 15,6 1-11-15,-7 0-11 0,7 0-15 0,-7-3-17 0,1 3-18 0,-7-4-20 16,7 1-22-16,-7-1-24 0,0 0-28 0,0-3-29 0,0 3-39 16,-7-3-47-16,8-4-46 0,-8 4-47 0,-6-4-77 0,7 0-93 0,-1 0-40 15,-6-4-13-15</inkml:trace>
  <inkml:trace contextRef="#ctx0" brushRef="#br0" timeOffset="2912.55">10336 10338 0 0,'-33'0'360'0,"7"0"157"15,0 4 6-15,-7 0-98 0,1-1-147 0,-1 1-82 0,1 3-50 0,-1 0-29 16,-7 4-18-16,8 0-9 0,-7 0-3 0,0 0-7 0,0 4-8 16,0 3-9-16,0-3-11 0,6 0-15 0,1 3-18 0,-8 0-23 0,8 1-21 15,-1-1-29-15,1 0-32 0,-1 0-49 0,7 1-57 0,1-1-90 0,-2-3-102 16,1 3-73-16,6-3-56 0,1-1-28 0,6-3 53 0</inkml:trace>
  <inkml:trace contextRef="#ctx0" brushRef="#br0" timeOffset="3250.63">9938 9192 76 0,'-26'0'582'0,"6"-4"-12"0,8 4-9 0,-2 0-39 0,1 0-56 16,7 0-137-16,0 0-180 0,6 4-90 0,0-1-49 0,0-3-19 0,6 4-5 15,0 3 8-15,7-3 15 0,-6 3 11 0,12 0 10 0,-5 1 7 16,5-1 6-16,1 0 1 0,6 4 0 0,0-3-7 0,-1-1-8 0,1 0-11 15,7 0-12-15,-7 1-18 0,7-1-19 0,-7 0-23 0,6 1-25 0,1-1-27 16,-1-3-32-16,1 0-41 0,-1-1-48 0,1 1-47 0,-1-4-49 16,2 4-78-16,-2-4-89 0,1-4-43 0,-1 4-18 0</inkml:trace>
  <inkml:trace contextRef="#ctx0" brushRef="#br0" timeOffset="3407.66">10589 9045 414 0,'-38'4'500'0,"-2"-1"-62"0,1 5-100 16,0-1-97-16,-7 0-98 0,7 4-50 0,-6 0-23 0,-1 4-11 16,1-1-3-16,5 1-2 0,-5 3 0 0,-1-3-8 0,7 4-13 0,-6-1-22 15,5 0-28-15,1 0-35 0,1 4-37 0,5-4-50 0,7 1-56 0,0-1-89 16,0 1-108-16,7-1-61 0,-1-3-40 0</inkml:trace>
  <inkml:trace contextRef="#ctx0" brushRef="#br0" timeOffset="4007.14">11299 7433 0 0,'-46'0'183'0,"7"0"180"0,7 0-106 15,-1 0-66-15,7 0-45 0,0 0-23 0,7 0-15 0,-1 0-3 0,0 0-1 16,14 3-3-16,-7-3-5 0,7 0-6 0,-1 0-6 0,7 4-6 0,0-4-6 16,0 0-7-16,0 0-6 0,0 4-5 0,7-1-5 0,-1-3 1 15,7 8-2-15,-7-5 2 0,14 1 0 0,-7 0 2 0,7 0 0 0,0-1-3 16,6 5-1-16,-7-5-5 0,13 1-1 0,-6 3-3 0,7-3-1 0,6 0-4 15,-6-1-2-15,6 1-3 0,0 0-4 0,0-4-7 0,0 3-9 16,0 1-16-16,0-4-16 0,-6 0-25 0,5 3-26 0,-4-3-41 0,-2-3-47 16,7 3-55-16,-6 0-57 0,6-4-85 0,-7 1-97 0,8-5-49 15,-8 1-25-15</inkml:trace>
  <inkml:trace contextRef="#ctx0" brushRef="#br0" timeOffset="4164.17">11853 7297 156 0,'-20'7'458'0,"1"1"-45"0,-1 3-69 0,0 0-101 16,-6 0-118-16,7 4-61 0,-1-4-31 0,-6 0-15 0,7 3-7 15,-7 1-6-15,6-4-6 0,1 3-11 0,-1 1-15 0,0-4-24 0,1 4-27 16,6-4-41-16,-6 0-41 0,5 4-74 0,2-8-88 0,-2 4-60 0,2-4-44 16</inkml:trace>
  <inkml:trace contextRef="#ctx0" brushRef="#br0" timeOffset="4434.22">12843 6634 255 0,'0'-3'530'0,"6"3"-6"16,-6 0-5-16,0 0-130 0,6 0-191 0,2 0-104 0,-2 3-61 0,7 1-33 16,0 0-19-16,6-1-2 0,1 5 5 0,0-1 7 0,12 4 10 15,-5-4 7-15,5 4 9 0,7 0 5 0,6 0 5 0,-5 0-3 0,5 0-10 16,7 0-15-16,7 0-19 0,0 4-31 0,-8-4-35 0,14 0-45 16,-6 0-46-16,6-4-44 0,7 4-41 0,-7-4-76 0,7 1-92 15,-1-1-50-15,1 0 87 0</inkml:trace>
  <inkml:trace contextRef="#ctx0" brushRef="#br0" timeOffset="4627.27">14719 6524 0 0,'-27'-3'155'0,"-5"-1"350"15,-1 4 5-15,-5 0-82 0,-2 0-122 0,7 4-93 0,-12 3-82 16,6-3-45-16,-7 3-30 0,1 4-14 0,-1 0-7 0,1 0-3 15,-1 0 2-15,-6 3-6 0,13 1-9 0,-7 0-14 0,0 3-19 0,7 1-18 16,-6-5-20-16,6 4-28 0,6 1-32 0,-6-5-44 0,7 5-45 16,-1-1-68-16,1 1-80 0,6-5-64 0,-1 4-57 0</inkml:trace>
  <inkml:trace contextRef="#ctx0" brushRef="#br0" timeOffset="4894.33">15402 6418 254 0,'26'4'490'0,"1"-4"-77"0,-1 3-123 0,0 5-76 0,7-5-55 15,-8 5-26-15,7-1-11 0,2 1 0 0,5-1 3 0,-1 0-4 0,1 1-7 16,7-1-10-16,-7 0-10 0,13 0-10 0,-6 4-11 0,0-3-9 15,5-1-9-15,2 0-6 0,5-3-8 0,-5 3-7 0,5 1-6 0,1-5-11 16,-1 1-12-16,0 0-18 0,1-1-17 0,6 1-24 0,-6-1-28 16,0-3-37-16,-1 4-41 0,1-4-47 0,0 4-50 0,-7-4-67 15,6 0-73-15,-6 3-64 0,1-3-57 0,-1 0-23 0,-7 4 499 0</inkml:trace>
  <inkml:trace contextRef="#ctx0" brushRef="#br0" timeOffset="5086.38">17199 6517 91 0,'-19'0'491'16,"6"-4"-62"-16,0 4-98 0,1 4-82 0,-2-4-69 0,-5 0-40 15,6 4-24-15,-7 3-14 0,7-3-6 0,-7 3-8 0,1 0-7 0,-1 4-11 16,0 0-8-16,-5 0-8 0,5 4-8 0,0-4-4 0,-5 7-4 16,-1-3-6-16,0 0-6 0,0 3-12 0,-1 0-10 0,1 0-19 15,0 1-20-15,-7-1-18 0,8 1-20 0,-1 3-28 0,0-4-33 0,0 4-41 16,-7 0-48-16,13-4-72 0,-6 4-86 0,7 0-63 0,-7 0-47 15</inkml:trace>
  <inkml:trace contextRef="#ctx0" brushRef="#br0" timeOffset="5348.74">16627 6909 263 0,'0'0'470'0,"0"0"-53"0,0 0-79 0,0 0-96 0,6 4-104 0,0-4-56 15,8 3-30-15,-1 1-13 0,7 0 0 0,-2-1 3 0,2 1 8 16,7 3 5-16,-1 1 7 0,6-1 3 0,1 0 2 0,-1 4-3 16,7-3-6-16,-6-1-6 0,5 4-8 0,9-4-8 0,-9 4-9 15,2-4-10-15,5 5-9 0,0-5-14 0,-5 4-14 0,5-4-17 0,1 1-20 16,-1 3-20-16,-6-4-23 0,7 0-33 0,0 1-37 0,0-1-42 15,-8 0-41-15,9 4-79 0,-2-7-97 0,1 3-46 0,-7 0 49 0</inkml:trace>
  <inkml:trace contextRef="#ctx0" brushRef="#br0" timeOffset="5553.8">17760 7268 231 0,'-46'7'454'0,"7"1"-95"0,-7-1-146 15,7 4-80-15,-6 0-49 0,-1 4-25 0,1-4-15 0,-1 3-12 16,-5 1-10-16,-2 3-20 0,1 1-24 0,-1-1-34 0,2 4-37 0,-8 0-41 16,1-4-41-16,-1 4-62 0,0 4-67 0,0-4-63 0,1 0 122 0</inkml:trace>
  <inkml:trace contextRef="#ctx0" brushRef="#br0" timeOffset="5799.85">15735 7946 0 0,'12'0'433'0,"2"3"85"15,5 1 8-15,1 0-112 0,-1-1-172 0,8 1-91 0,5 0-49 0,1-1-20 16,-1 5-5-16,7-5 3 0,0 1 6 0,7 3 4 0,5-3 2 16,8 0-2-16,-7 3-7 0,13 0-7 0,-6-3-9 0,6 3-8 0,7-3-11 15,-6 4-15-15,5-5-16 0,-6 1-23 0,6 3-22 0,-6-3-28 16,1-1-31-16,-1 5-38 0,-6-5-44 0,-8 1-51 0,2 0-57 16,-1-1-89-16,-7 1-105 0,1 0-53 0,-7-1-29 0</inkml:trace>
  <inkml:trace contextRef="#ctx0" brushRef="#br0" timeOffset="5968.88">15350 8070 20 0,'-33'11'442'0,"-6"0"-90"0,7 4-140 15,-7 0-74-15,7-1-42 0,-8 1-23 0,1 4-13 0,0-1-9 0,0 4-13 16,-7-4-20-16,1 4-28 0,5 0-43 0,-5 0-54 0,-7 4-58 15,0-4-61-15,6 3-71 0,-6-3-75 0</inkml:trace>
  <inkml:trace contextRef="#ctx0" brushRef="#br0" timeOffset="6229.94">13031 8601 96 0,'7'0'491'0,"0"4"4"15,-1-4 5-15,1 4-114 0,5-4-176 0,2 4-95 0,5-1-52 0,1 1-22 16,6 0-7-16,0-1 8 0,7 1 16 0,5 0 10 0,9-1 11 16,-2 1 3-16,13 0 2 0,1-1-7 0,6 1-7 0,14 0-7 0,-2-4-9 15,8 0-7-15,6 0-6 0,1 0-10 0,5 0-6 0,1 0-14 16,-1-4-14-16,8 0-23 0,-7 4-26 0,-7-3-31 0,6-1-33 0,-5 0-41 15,-8 1-45-15,-6-1-51 0,1 0-56 0,-8 1-81 16,-6-1-91-16,-6 0-44 0,-7 1-20 0</inkml:trace>
  <inkml:trace contextRef="#ctx0" brushRef="#br0" timeOffset="7134.26">14953 8576 214 0,'-7'-4'537'16,"1"-3"-43"-16,-1 3-72 0,1 0-77 0,6 1-78 0,-7-1-49 15,1 4-35-15,-1-3-16 0,7 3-11 0,-6-4-8 0,6 4-9 0,-6-4-15 16,6 4-18-16,0 0-19 0,-8-3-17 0,8 3-16 0,0 0-14 16,0 0-15-16,0 0-13 0,-6 3-11 0,0-3-7 0,-1 4-4 15,1-4-3-15,-1 4-4 0,1-1-4 0,-7 4 0 0,-1 1-1 0,2-1-2 16,-2 0 1-16,2 4 3 0,-8-3 2 0,1 7 5 0,-1-4 4 15,0 0-3-15,1 3-4 0,-1-3-8 0,1 4-8 0,-1-4-10 0,0 3-11 16,2 1-17-16,-2-4-17 0,0 4-24 0,1 0-28 0,5-4-38 16,-5 3-44-16,-1-3-46 0,8 4-52 0,4-4-76 0,-4 0-89 15,6 0-43-15,-1 0-15 0</inkml:trace>
  <inkml:trace contextRef="#ctx0" brushRef="#br0" timeOffset="7597.71">16757 8525 240 0,'-6'0'521'0,"6"0"2"0,0 0 4 0,6 0-111 0,-6 3-168 16,6-3-97-16,1 0-58 0,6 4-31 0,0-4-15 0,7 4-2 16,-1-1 2-16,0 1 4 0,8-4 4 0,-1 4 1 0,0-1 3 0,0 1-4 15,7-4-7-15,-7 3-12 0,-1 1-15 0,1 0-22 0,1-1-23 16,5-3-32-16,-6 4-32 0,-6-4-44 0,5 4-47 0,-5-4-50 15,6 3-54-15,-6-3-84 0,-1 0-99 0,1 4-54 0,0-4-27 0</inkml:trace>
  <inkml:trace contextRef="#ctx0" brushRef="#br0" timeOffset="7758.74">17024 8525 112 0,'-20'0'532'0,"8"0"4"16,-8 3-2-16,7 1-109 0,-7 0-163 0,0-1-89 0,1 1-53 0,0 3-28 15,0-3-13-15,-1 7-7 0,6-4-3 0,-5 0-12 0,-1 4-15 0,1-3-27 16,0 3-29-16,-1 0-36 0,1 0-36 0,-1 0-55 0,0 4-60 16,7-5-90-16,-7 1-101 0,8 0-73 0,-2 0-55 0,2 0-30 15,-1 0 140-15</inkml:trace>
  <inkml:trace contextRef="#ctx0" brushRef="#br0" timeOffset="8610.98">12374 9840 65 0,'0'3'508'0,"0"-3"-9"16,6 0-21-16,1 4-93 0,-1-4-131 0,1 4-78 0,6-4-48 0,-7 3-26 16,8 1-13-16,-2 0-3 0,2-1 1 0,5 1 0 0,-6 0-1 0,6-1-7 15,-5 1-11-15,5 0-13 0,1-1-14 0,0 1-11 0,-1-4-15 16,1 3-16-16,-2 2-19 0,2-2-23 0,0 1-21 0,-1-4-29 0,-5 4-30 15,5-1-42-15,1-3-48 0,-1 4-51 0,0-4-54 0,1 0-79 16,-7 4-93-16,7-4-45 0,-8-4-18 0</inkml:trace>
  <inkml:trace contextRef="#ctx0" brushRef="#br0" timeOffset="8761.02">12719 9821 472 0,'-20'4'530'0,"8"-4"-68"0,-8 4-105 0,7-1-94 0,-7 1-88 15,8 0-53-15,-8-1-33 0,7 5-17 0,-1-5-8 0,2 5-10 0,-8-1-11 16,7 0-18-16,0 4-24 0,-6-4-28 0,5 5-31 0,2-5-37 16,-8 4-42-16,7 0-54 0,-7 4-55 0,8-4-89 0,-8 3-105 0,7-3-54 15,-7 4-27-15</inkml:trace>
  <inkml:trace contextRef="#ctx0" brushRef="#br0" timeOffset="9162.51">11188 10543 0 0,'8'-4'265'0,"-2"4"264"0,0 0 12 0,0 0-49 16,1 0-81-16,6 0-96 0,-6 0-104 0,13 0-62 0,-8 4-35 15,8-4-17-15,-1 4-7 0,1-1-1 0,6 1 4 0,-7-4-3 0,1 4-6 16,6-1-11-16,0 1-13 0,0 0-14 0,0-1-12 0,-6 1-14 16,6 0-14-16,0-1-19 0,0-3-18 0,-1 4-23 0,-5 0-24 0,7-1-26 15,-1-3-28-15,0 4-36 0,-7 0-37 0,7-1-47 0,0-3-49 0,-6 4-67 16,-1-4-75-16,7 0-54 0,-6 0-43 0,-7 0-14 0,7-4 485 16</inkml:trace>
  <inkml:trace contextRef="#ctx0" brushRef="#br0" timeOffset="9302.54">11820 10503 315 0,'-13'0'514'0,"0"0"-43"0,-7 4-70 16,1-1-92-16,0 1-102 0,6 0-59 0,-7-1-38 0,0 5-20 0,1-1-12 15,-1 0-6-15,8 4-4 0,-8-4-12 0,0 4-15 0,1 0-23 16,5 4-27-16,-5-4-30 0,0 4-30 0,6 0-43 0,-7-4-45 0,7 3-62 16,0 1-64-16,7-4-83 0,-7 3-87 0,-1-3-45 0,8 4-23 0</inkml:trace>
  <inkml:trace contextRef="#ctx0" brushRef="#br0" timeOffset="9679.62">14510 10726 0 0,'0'0'500'0,"0"0"50"0,0 0 5 0,0 4-42 15,6-4-64-15,-6 3-112 0,0-3-133 0,8 4-75 0,-2-4-43 16,6 4-21-16,-5-1-6 0,13 2 0 0,-8-2 4 0,8 0 5 16,-6 2 3-16,11-2-2 0,-5 1-5 0,6-1-6 0,0-3-10 0,0 4-13 15,-7 0-16-15,8-4-18 0,-1 3-20 0,0 1-22 0,0-4-25 16,-1 0-25-16,-5 0-29 0,6 0-37 0,-6 0-36 0,6 0-48 0,-6 0-51 16,-1 0-53-16,8 0-51 0,-8-4-66 0,-6 1-71 0,6 3-30 15,-5-4 80-15</inkml:trace>
  <inkml:trace contextRef="#ctx0" brushRef="#br0" timeOffset="9821.65">14836 10708 364 0,'-33'4'543'15,"1"-1"-23"-15,-1 1-42 0,0 0-101 0,0 3-130 0,1-4-76 0,-1 5-49 16,1 0-26-16,-1-2-16 0,1 6-16 0,-1-1-16 0,7-4-23 16,0 4-28-16,-7 0-37 0,15-4-39 0,-9 4-49 0,7 0-53 0,8 0-61 15,-2-4-63-15,2 4-81 0,5-3-91 0,1-1-43 0,6 0-24 16</inkml:trace>
  <inkml:trace contextRef="#ctx0" brushRef="#br0" timeOffset="10112.71">16386 10268 509 0,'6'0'566'16,"-6"0"1"-16,14 0 2 0,-8 4-131 0,6-4-202 0,2 4-108 16,-1-1-63-16,0 1-28 0,6 0-9 0,7 3 2 0,-6-3 8 0,7 3 6 15,-2-4 4-15,1 5-6 0,6-5-7 0,1 5-13 0,-7-5-17 16,7 5-18-16,-7-4-19 0,6 0-23 0,-5-1-25 0,-1 1-31 0,0 3-35 15,0-7-40-15,-1 4-42 0,-5-1-45 0,0-3-42 0,5 0-73 16,-5 0-85-16,0 0-45 0,-7 0-22 0</inkml:trace>
  <inkml:trace contextRef="#ctx0" brushRef="#br0" timeOffset="10260.75">16874 10261 513 0,'-26'4'554'0,"6"-4"-50"0,-12 3-84 0,6 1-92 0,0 3-91 16,0 1-56-16,-6-1-37 0,5 0-19 0,1 4-13 0,0-4-10 15,0 4-7-15,-7 1-13 0,7 2-13 0,1-3-22 0,-8 4-25 16,7 0-32-16,-6-1-36 0,5 1-43 0,-5-1-48 0,6 1-73 0,-1 0-87 16,1 0-98-16,0-4-104 0,7 3-52 0,-7-3-28 0,6 4-15 0,1-8 466 15</inkml:trace>
  <inkml:trace contextRef="#ctx0" brushRef="#br1" timeOffset="16325.64">5659 12921 0 0,'0'0'15'0,"0"0"296"0,0 0-102 0,0 0-64 0,0 0-44 15,0 0-22-15,7 0-14 0,-7 0-2 0,6 0 3 0,-6 0 5 16,6 0 5-16,-6 0 3 0,8 0 1 0,-8 0-2 0,6 0-2 0,0 0-4 16,0 0-2-16,1 0-1 0,-7 0 0 0,7 0 0 0,-1 0-2 0,1 0 1 15,-1 0-1-15,0 0 1 0,2-4 0 0,4 4 0 0,-6 0-2 16,2-3-1-16,-2 3-2 0,0 0-3 0,1 0-4 0,6-5-4 0,-6 5-5 15,-1 0-3-15,7-3-3 0,-6 3-4 0,5-3-5 0,-5-1-2 16,6 4-3-16,-6-4-4 0,5 0-1 0,2 4-3 0,-2-3-2 0,-5-1-2 16,6 0 0-16,0 1-2 0,-7 3 1 0,8-4-2 0,-2 0-2 15,-4 1 1-15,4-1-1 0,1 0-1 0,-6 1 0 0,6-1-1 0,-1 0-2 16,-4-3 0-16,4 3 0 0,2 1-1 0,-1-1 0 0,-7 1-2 0,7-1 0 16,-6 0 0-16,5 1-1 0,2-1-2 0,-1 0-1 0,-1 1 1 15,2-1 1-15,-2 0 0 0,2 1 0 0,-1-1 1 0,6 0 2 0,-6 1-1 16,1-5 1-16,-2 5 0 0,1-1 1 0,7 0-1 0,-7-3 3 0,6 3 0 15,-5 0 0-15,5-3 1 0,1 3-1 0,0 1 0 0,-1-5 0 16,0 5 0-16,0-1 0 0,1-3 0 0,0 0 0 0,6 3-1 0,0-3 2 16,-7-1 0-16,8 1-1 0,-1 3 0 0,0-3-1 0,-1 0 1 15,8-1 1-15,-7 1-1 0,0 0-2 0,7-4 1 0,-1 4-1 0,-6-1-1 16,1 0 1-16,5 1-2 0,-6 0 0 0,1 0 0 0,-1-1-1 16,-1 1 0-16,7 3-1 0,-5-3 1 0,-1 0 0 0,-6 3-1 0,6-3 0 15,-1-1-1-15,1 5 0 0,-6-4 1 0,7 3-1 0,-1-3 1 16,-7-1 0-16,1 5 0 0,6-5 0 0,0 5 2 0,-7-5-2 0,7 1 0 15,-6 3 1-15,-1-3 0 0,7-1 2 0,-6 5 0 0,6-5 1 0,-1 1-1 16,-5 0 1-16,6-1 0 0,1 1 2 0,-1 3 0 0,0-3 0 16,-1 0-1-16,1 0 2 0,1-4 0 0,-1 3 0 0,0 1 0 0,7 0 0 15,-1-1 0-15,-6 1 0 0,7-4-1 0,-7 3 2 0,7 1-1 0,-7-4 1 16,-1 4 0-16,1-4 0 0,7 4 0 0,-7-1 0 0,0-3 0 16,0 4-1-16,0 0 1 0,7-4 0 0,-7 3 0 0,-1 1 0 0,2-4-1 15,-1 4 0-15,6 0-1 0,-5-4-1 0,-1 3 0 0,0-3-1 16,6 4-2-16,-5-1 0 0,5-3 1 0,1 0-2 0,-7 4-1 0,6-4-1 15,1 0 0-15,-1 4 0 0,1-4-1 0,6 0-1 0,-7 0-1 16,1 0-1-16,6 0-1 0,-7 0 1 0,8 0-1 0,-1 0 0 0,-1 0 0 16,-5-4 1-16,-1 4-2 0,8 0 1 0,-7 0-1 0,6 0 0 0,-7-3 1 15,7 3-1-15,-7-4 2 0,8 4 1 0,-7 0 2 0,6-4 2 16,-7 1 2-16,1 3 2 0,-1-4 2 0,1 4 1 0,-7-3 1 0,6 3 2 16,1-4 1-16,-7 4 4 0,0-4 3 0,0 0 3 0,1 1 0 15,-2 3 2-15,1-4-2 0,-6 1 0 0,6 3-3 0,0-4-3 0,7 0-2 16,-8 4 1-16,1-4-2 0,0 1 0 0,7-1-3 0,-7 1-2 0,7-1-3 15,-1 0-2-15,1 1-5 0,7-1 0 0,-8 1-1 0,7-2-2 16,6 2 1-16,-5-1-1 0,5-3 1 0,1 3-2 0,-7 1 2 0,6-1-1 16,1 1 2-16,-1-1 1 0,1-3 0 0,-1 3 2 0,8 0 2 15,-1 0 0-15,-7 1 1 0,1-1 1 0,-1 1 0 0,2-1 1 0,-2 0 0 16,0 4 1-16,7-3-3 0,-13 2-2 0,7-2-2 0,-1 3 0 16,1-4-1-16,-7 4-3 0,7-3 1 0,-1 3-2 0,-6 0-1 0,7-4 0 15,-1 1-1-15,1 3 0 0,-7-5 0 0,7 2-1 0,0-1 0 16,-8 1 1-16,8-1-1 0,0-3 1 0,0 3 0 0,5-3 0 0,-5 0 1 15,-1-1-1-15,1 4 1 0,0-3 2 0,0 0 1 0,-1 0-1 0,7-1 1 16,-6 1 1-16,-7 0 0 0,6 0 2 0,1-1 2 0,-1 1 0 16,-6-1-1-16,1 1 0 0,-1 3 2 0,0-3-1 0,0 0 1 0,0-1 0 15,0 5-2-15,0-5-1 0,-7 1-1 0,8 0 1 0,-1 0 0 16,0-1-1-16,1 1 0 0,-2-1-1 0,1 1-2 0,0 0 0 0,-6-4-2 16,6 4-1-16,6-4-1 0,-6 4-1 0,1-4-1 0,5-1-1 15,-6 1 1-15,7 0-1 0,-1 0 2 0,-5 1 1 0,5-1 2 16,1 3 1-16,-1-3 4 0,-6 4 2 0,7-4 1 0,-1 4 0 0,-5-1 0 15,5 1 3-15,1-1 1 0,-1 1 2 0,2 0 0 0,-2 0 0 16,0 3-3-16,1-3 0 0,6 3-1 0,-7 1-1 0,8-5 0 16,-8 4-3-16,7-3 1 0,1 3 3 0,-2-3-1 0,2 3-1 0,-1-3 1 15,-1 4 2-15,2-5-1 0,-1 1 3 0,1-1-2 0,4 1 1 16,-4 0 0-16,-1 0 1 0,7-4 2 0,-8 3 1 0,8-2-1 0,-7-2-2 16,1 1 1-16,6 0-1 0,-8 0-3 0,8-3-1 0,-7 3-2 15,7 0-1-15,-8 0-1 0,2 0-1 0,-1 0-3 0,0 0-1 0,0 0-1 16,0 4-1-16,1-5 0 0,-8 5 1 0,7-4 2 0,-7 4 0 15,8 0 4-15,-8-4 1 0,1 4 3 0,-1-1 2 0,1 1 4 0,-7-1 2 16,7 1 2-16,-1 0 2 0,-6 0 3 0,7-1 1 0,-7 1 2 16,0-1 2-16,1 1 0 0,-2-4 1 0,1 4-1 0,0 0 1 15,1-1-1-15,-1 1 0 0,-1-1-2 0,2 1 0 0,-7 0-1 16,12 3-2-16,-6-7 0 0,0 8-1 0,7-5-2 0,-8 1 0 0,2-1-2 16,5 1 0-16,-6 4-1 0,7-5 0 0,-1 1 1 0,-5 0 0 0,5 3 0 15,1-3 2-15,-1 0-1 0,-6 3 2 0,1-4-2 0,5 5 1 16,-6-4-1-16,1 3 2 0,-1-3 1 0,-1 3 0 0,1 0 0 15,1-3 0-15,-7-1-1 0,5 5-2 0,-5-4-2 0,6 3-1 0,-13-3 1 16,13 3-1-16,-6 1-1 0,0-5-1 0,5 5-1 0,-5-5-1 16,6 4-1-16,-7 1-2 0,7-5-1 0,-5 5-2 0,4-1-1 0,1 1-1 15,-6-1 0-15,6 0-1 0,0-3 1 0,0 3-1 0,0 0 0 16,7 1 0-16,-7-1 1 0,0 1 1 0,-7-1 1 0,8 4 1 16,-1-3 1-16,0-2 0 0,-7 5 3 0,7 1 0 0,-7-5 2 0,2 4 2 15,-2 0 1-15,1 0 0 0,-7 0 1 0,7-3-1 0,-1 3-1 16,-7 0 0-16,9 0 1 0,-9 0 1 0,8-1 0 0,-1 1 2 15,-6 0 1-15,7 0 2 0,-1 0 0 0,2-3 0 0,-2 3 0 0,1 0 1 16,-1 0 1-16,7 0 1 0,-6 0 2 0,-1 0 0 0,7-3 0 16,-7 6 0-16,8-3-1 0,-15 0 0 0,15 0-1 0,-7 0 0 0,-1 4-1 15,-5-4-1-15,5 3 0 0,-6-3 0 0,-1 4 0 0,2 0 1 16,-1 0 0-16,0-1 0 0,-6-3 0 0,5 3 0 0,-5 2 0 16,0-2 1-16,-1 4 0 0,-6-3-1 0,6 0 0 0,1-1 0 0,-6 5-1 15,5-5 0-15,-6 5-1 0,6-5-3 0,-5 1 0 0,5 0-1 0,1 3-2 16,0-3-1-16,-1 0-1 0,0 3-1 0,0-3-2 0,1 3 1 15,-6-3-2-15,5-1 1 0,1 5-1 0,-8-5 1 0,8 5-1 16,-1-5 1-16,-5 4-1 0,6 1 0 0,-8-5 0 0,8 5 1 0,-7-1-2 16,7-3 1-16,-8 3 0 0,8 0 1 0,-7-3-2 0,0 3 0 15,0 1 1-15,-1-1-1 0,-4 1 0 0,4 3 1 0,-5-4-1 0,-1 4-2 16,1-4-5-16,-7 4-7 0,7 0-11 0,-7 0-10 0,0 0-17 16,0 0-16-16,0 0-22 0,0 0-24 0,0 0-34 0,0 0-39 15,-7 0-56-15,0-3-69 0,7 3-110 0,0 0-134 0,-6 0-66 16,-13 3-36-16,5-3-11 0,-5 0 0 0</inkml:trace>
  <inkml:trace contextRef="#ctx0" brushRef="#br0" timeOffset="34421.66">26051 15892 0 0,'0'-4'279'0,"0"4"162"0,0-4-77 0,0 4-68 0,0 0-65 16,0 0-40-16,0 0-27 0,0 0-12 0,0 0-6 0,0 0-3 15,0 0-1-15,0 0-7 0,0 0-8 0,0 0-12 0,0 0-14 0,0 0-12 16,0 0-13-16,0 0-8 0,0 0-7 0,0 0-5 0,0 0-6 0,0 0-2 16,0 0-6-16,0 0-2 0,0 0-5 0,0 0-6 0,0 0-4 15,0 0-5-15,0 0-4 0,0 0-4 0,0 0-3 0,0 0-1 0,0 0-1 16,0 0-1-16,0 0 2 0,12 0 0 0,-4 0 0 0,4 0 1 16,-5 0 1-16,6 0 1 0,6 0 2 0,1 0 0 0,-1 0 1 0,1 0 2 15,6 0 0-15,-6 0 0 0,5 0 0 0,1 0-1 0,1-3-2 16,5 3-1-16,-6 0 0 0,1 0-2 0,5 0-1 0,1 0-1 0,-7 0 0 15,6 0-1-15,1-4-1 0,-7 4 0 0,6 0-1 0,-5 0 1 16,5 0 0-16,1 0-1 0,-7 0 0 0,6-4-1 0,1 4 1 0,6 0 0 16,-7 0 0-16,1 0 0 0,-1-3 0 0,1 3-1 0,-1 0 1 0,1 0 1 15,-1-4-1-15,2 4 1 0,-2 0-1 0,1-4 1 0,-1 4 1 16,1 0 0-16,-1 0-1 0,1-3 1 0,-1 3 0 0,-5 0 0 0,5 0-1 16,-6-4 1-16,-1 4-1 0,2 0-1 0,-1 0 1 0,-6 0-2 15,6 0 1-15,-7 0-2 0,1 0 1 0,0 0-2 0,-8 0 0 0,8 0 0 16,-1 0 0-16,-5 0-1 0,-2 0 0 0,2 0-1 0,-1 0 1 15,-1 0 0-15,-5 0-2 0,6 0 0 0,0 0 0 0,-6 0 0 0,-1 0-1 16,1 0 0-16,5 0-2 0,-12 0-3 0,7 0-3 0,0 0-5 16,-1 0-4-16,0 0-7 0,-6 0-6 0,0 0-9 0,8 0-8 0,-8 0-13 15,0 0-15-15,0 0-16 0,0 0-20 0,0 0-21 0,0 0-22 0,0 0-28 16,0 0-34-16,0 0-36 0,0 0-41 0,0 0-44 0,0 0-49 16,0 0-56-16,0 0-60 0,0 0-22 0,0 0 344 0</inkml:trace>
  <inkml:trace contextRef="#ctx0" brushRef="#br0" timeOffset="34924.76">27406 15749 0 0,'-20'-4'343'0,"7"0"92"0,-1 1-77 0,2 3-65 15,-1-4-59-15,6 0-39 0,1 4-31 0,-7-3-16 0,6 3-13 0,0 0-8 16,1 0-7-16,0 0-11 0,6 0-13 0,0 0-15 0,0 0-14 0,0 0-9 15,0 0-10-15,0 0-5 0,0 0-3 0,0 0 0 0,0 0-1 0,0 0 2 16,0 0 1-16,0 0 0 0,0 0 0 0,0 0-4 0,0 0-3 16,0 0-4-16,0 0-3 0,0 0-4 0,0 0-4 0,0 0-1 0,6 0-2 15,-6 0 0-15,6 3-1 0,1-3 0 0,-7 4-1 0,7-4 1 16,6 4-2-16,-7-1-1 0,1 1 1 0,12 0 0 0,-5-1 2 0,-2 1 1 16,8 0 1-16,-1-1 1 0,1 5-1 0,0-4 0 0,5-1-2 15,1 5-2-15,1-5-1 0,-1 1-2 0,6 0-1 0,1-1 0 0,-7 1-1 16,7 0 0-16,-1-1-1 0,-6 1-1 0,7 0-1 0,-7-4-1 0,0 3 0 15,-1 1-1-15,2-4 1 0,-8 4-2 0,1-4 0 0,-1 3 1 16,1-3-2-16,-7 0 1 0,0 0 1 0,0 4 0 0,-7-4 1 0,8 0 0 16,-8 0 2-16,-6 0 0 0,6 0 0 0,-6 0 1 0,0 0-1 15,0 0 1-15,0 0 1 0,0 0 0 0,0 0 0 0,0 0 0 0,0 0-2 16,0 0-1-16,0 0-2 0,0 0-2 0,-6 0-2 0,6 4-2 16,0-4-3-16,-6 0-3 0,0 0-2 0,-2 3-3 0,2 1 0 0,6-4-3 15,-6 0 0-15,-1 3 0 0,-6 1 1 0,6-4-1 0,-5 4 1 16,5-1 2-16,-6-3 2 0,0 8-1 0,0-5 2 0,0 1 2 0,0 0 0 15,-6-1 2-15,5 1 1 0,-5 3 2 0,6-3 4 0,0 3 1 0,-7-3 2 16,0 4 0-16,8-5-1 0,-8 5 1 0,7-1-3 0,-7 0 0 16,8 1-2-16,-1-1-2 0,-1 0-4 0,2 0-4 0,-2-3-6 0,2 3-8 15,-2 1-11-15,8-5-12 0,-1 5-14 0,-5-5-16 0,4 5-18 0,8-5-18 16,0 1-22-16,0 0-35 0,0-1-40 0,0 1-40 0,8-4-42 16,-2 3-73-16,7 1-90 0,0 0-46 0,6-4-26 0</inkml:trace>
  <inkml:trace contextRef="#ctx0" brushRef="#br0" timeOffset="35725.94">29730 15672 0 0,'-6'-4'295'0,"0"4"232"15,-7 0 11-15,6 0-85 0,7-3-131 0,-7 3-90 0,7 0-69 0,0 0-41 16,0 0-25-16,0 0-15 0,-6 0-9 0,6 3-9 0,-6-3-8 16,6 0-14-16,0 0-14 0,-8 4-11 0,8 0-12 0,-6-4-7 0,6 3-3 15,0 1-1-15,0 0 3 0,0-1 1 0,0 5 4 0,0-1 3 0,0-3 2 16,6 3 4-16,-6 0 2 0,8 0 1 0,-8 1-1 0,0-1-2 15,6 0-1-15,-6 4-1 0,6-3-3 0,-6 3-1 0,7-4-2 0,-7 1 0 16,0 3 0-16,7-4-2 0,-7 0 0 0,6 1 0 0,-6-1-1 0,7 4 0 16,-7-8 1-16,0 5-1 0,0-1 1 0,6-3 0 0,-6-1 2 15,0 5-1-15,6-5 1 0,-6 1 1 0,0 0 0 0,0-4 1 0,0 3 0 16,7-3 2-16,-7 0 0 0,0 0-1 0,0 0 0 0,0 0 0 0,0 0-2 16,0 0 1-16,7 0-1 0,-1 0 0 0,0 0-3 0,1-3-2 15,-7 3-3-15,13-4 0 0,-6 0-2 0,-1 1-1 0,7-1 1 0,-6 0-1 16,5 1 0-16,2-5 0 0,-8 1 1 0,7 3-2 0,0-3-1 15,-6 4 0-15,-1-5 2 0,0 5 2 0,8-5 2 0,-8 5 0 16,1-1-1-16,0 0 1 0,5 1-3 0,-5-1 1 0,-1 0-2 0,1 1-1 16,0 3-1-16,-7-4 0 0,0 0 0 0,6 4-2 0,-6 0-2 0,0 0-1 15,0 0-1-15,0 0 1 0,0 0-1 0,0 0 1 0,0 0 2 0,0 0 1 16,6 0 2-16,-6 0 1 0,7 4 2 0,0-4 3 0,-1 0 2 16,1 4 2-16,-1-4 2 0,-6 0 2 0,6 0 2 0,1 3 0 0,0-3 1 15,-1 0 0-15,0 0 1 0,2 4 1 0,-8-4 0 0,6 0 3 16,0 0 0-16,1 0 3 0,-1 0 2 0,-6 0 3 0,7 0 4 0,-7 0 4 15,6 0 5-15,-6 0 3 0,7-4 4 0,-7 4-1 0,6 0 1 16,-6-3-2-16,6 3-1 0,-6-4-2 0,8 0-1 0,-8 1-3 0,6-1-3 16,-6 0-4-16,0 1-5 0,6-1-5 0,-6-4-6 0,7 5-5 0,-7-5-4 15,0 1-1-15,6 0 0 0,-6-1 0 0,7 5 0 0,-7-4-2 16,0-1 1-16,0 1 0 0,0 0-3 0,0-1 0 0,0 5-1 0,0-5-2 16,0 5-2-16,0-5-1 0,0 5-3 0,0-1-4 0,0-3-6 0,0 7-10 15,0-7-10-15,0 3-10 0,0 0-11 0,0 4-13 0,0-3-12 16,-7-1-14-16,7 4-15 0,-6-4-16 0,6 4-20 0,0 0-27 0,0 0-33 15,0 0-34-15,0 0-36 0,0 0-56 0,0 0-65 0,0 0-40 16,0 0-27-16</inkml:trace>
  <inkml:trace contextRef="#ctx0" brushRef="#br0" timeOffset="36170.05">30721 15610 461 0,'0'0'503'0,"0"-4"-59"16,0 0-94-16,0 4-88 0,0 0-86 0,0 0-49 0,-7 0-32 0,7 0-15 16,0 0-10-16,-7 0-8 0,7 0-9 0,-6 0-9 0,0 0-11 0,-2 0-9 15,-4 4-8-15,6 0-5 0,-8-4-1 0,8 3 0 0,-7 1 1 16,-1-1 3-16,2 2 3 0,-2-2 2 0,2 5 2 0,-1-5 3 0,-1 5 3 15,2-1 2-15,-2-4 3 0,2 5-2 0,-1-5-2 0,-7 5-1 16,14-1-1-16,-8 0-2 0,2 1-2 0,5-5 0 0,0 5-1 0,-6-5 0 16,7 5 1-16,0-5-1 0,-2 4-1 0,2-3-2 0,6 3-1 0,0-3-1 15,-6 0-3-15,6-1 1 0,0 1-2 0,0 0 0 0,0-1-1 16,0 1 0-16,0 0 1 0,6 0 1 0,-6-4 0 0,0 3 2 0,6-3 1 16,2 4 2-16,-2-4 1 0,0 0 3 0,7 0 3 0,-6 4 2 15,0-4 2-15,5 0 4 0,2 0 2 0,-2 0 2 0,2 0 1 0,5 0 2 16,-5 0 0-16,4 0-1 0,2-4 1 0,-1 4-2 0,1 0-1 15,0-4-2-15,-1 4-2 0,1-3-4 0,0 3-3 0,-8-4-3 0,2 0-2 16,5 4-4-16,-6-4-3 0,0 4-4 0,0-3-2 0,0 3-6 0,0-4-6 16,-7 4-6-16,8-4-7 0,-2 4-8 0,2-3-7 0,-8 3-11 0,1-4-12 15,-1 4-14-15,1-4-16 0,-1 4-21 0,-6-3-25 0,7 3-28 16,-7 0-34-16,0 0-39 0,0 0-43 0,0 0-59 0,0 0-63 0,0 0-65 16,0 0-61-16,0 0-27 0,0 0 15 0</inkml:trace>
  <inkml:trace contextRef="#ctx0" brushRef="#br0" timeOffset="36381.1">31241 15738 343 0,'-6'-4'568'0,"6"0"-1"15,-7 4-2-15,7-3-96 0,-6 3-143 0,6-4-126 0,0 4-118 16,0 0-77-16,0 0-59 0,0 0-44 0,0 0-38 0,0 0-50 0,0 0-52 16,0 0-81-16,0 0-90 0,6 4-61 0,1-4-46 0,-1 0-19 0,8 3 371 15</inkml:trace>
  <inkml:trace contextRef="#ctx0" brushRef="#br0" timeOffset="37142.26">31450 15533 54 0,'0'0'537'0,"-7"0"13"0,7 0 10 15,0-4-96-15,0 4-145 0,0 0-89 0,0 0-59 0,0 0-36 16,0 0-23-16,0 0-16 0,0 0-11 0,-6 4-17 0,6-4-15 0,0 0-17 15,-6 0-16-15,6 0-11 0,-8 4-10 0,8-4-4 0,0 3-2 16,0 1 0-16,0-1 3 0,0 1 1 0,0 0 2 0,0-1 4 0,0 1 1 16,0 0 3-16,0-1 4 0,0 5 1 0,0-5 1 0,0 5-1 15,0-5-2-15,0 5-1 0,0-5-2 0,0 5-1 0,0-1-1 0,0-4 0 16,8 5-2-16,-8-4 1 0,0 3-1 0,0 1-1 0,6-5 0 0,-6 1 1 16,0-1-2-16,6 1 0 0,-6 0 1 0,0-1-1 0,0 1-1 15,7 0 1-15,-7-4 2 0,6 3-1 0,-6-3 1 0,7 0 1 0,-7 0-2 16,0 0 1-16,0 0 0 0,0 0-1 0,7 0-1 0,-1 0 1 0,0 0-1 15,-6 0 0-15,14-3-1 0,-8 3-1 0,0 0-2 0,8-4-2 16,-8 0 0-16,7 1 0 0,1-1 0 0,-2 0 0 0,1 1 0 0,0-1-1 16,0 1 1-16,1-5 1 0,-2 5-2 0,-6-1 1 0,8 0-1 15,-1 1 2-15,-7-2 0 0,8 2 1 0,-8 3-2 0,0-4 0 0,0 1-1 16,2 3 0-16,-2-4-1 0,0 4-1 0,-6-4-1 0,0 4-1 0,0 0-1 16,0 0 0-16,0 0 0 0,7 0 0 0,-7 0 1 0,7 4-1 15,-7-4 2-15,6 0 0 0,1 4 0 0,-1-4 2 0,0 3 0 0,1-3 1 16,-7 4 3-16,7-4 1 0,-1 0-1 0,0 0 3 0,1 3 1 15,0-3 1-15,-7 0 0 0,6 5 1 0,-6-5 2 0,7 0 1 0,-7 0 3 16,6 0 4-16,-6 0 4 0,0 0 5 0,0 0 4 0,0 0 6 16,0 0 5-16,0 0 5 0,0 0 6 0,6 0 1 0,-6 0 3 0,7-5 0 15,-7 5-2-15,0-3 0 0,7 3-3 0,-7-4-4 0,0 1-4 0,0-1-4 16,0 0-3-16,0 1-7 0,0-1-4 0,0-3-7 0,0 3-5 16,0 0-3-16,0-3-3 0,0 0 0 0,0-1-2 0,0 5 0 0,0-5 1 15,0 1-1-15,0 0 0 0,0 3-1 0,0-3-1 0,0 0 0 16,0 3-1-16,0-3-2 0,0 3-1 0,-7 0-4 0,7 1-2 0,0-1-5 15,-7-3-4-15,7 7-7 0,0-4-9 0,-6 0-11 0,6 4-9 16,0 0-14-16,0-4-14 0,0 4-18 0,0 0-19 0,0 0-20 0,0 0-24 16,0 0-20-16,-6 0-21 0,6 0-29 0,0 0-35 0,0 0-33 15,-7 4-32-15,7 0-62 0,0-4-78 0,0 4-31 0,0-1 163 0</inkml:trace>
  <inkml:trace contextRef="#ctx0" brushRef="#br0" timeOffset="37570.37">32329 15474 306 0,'0'0'361'0,"-6"-4"-62"0,6 1-63 0,-7 3-39 0,0 0-28 16,1 0-14-16,6 0-6 0,-13 0-9 0,6 0-7 0,1 0-15 0,-7 0-17 15,0 0-16-15,6 0-18 0,-5 0-13 0,-2 3-11 0,2 1-6 16,-2-4-5-16,1 4-3 0,-6 0-2 0,6-1-2 0,-1 1-2 0,2 3 0 15,-1-3-3-15,0 0-2 0,0 3-3 0,-1-3-2 0,2-1-2 0,5 5-1 16,-6-5 1-16,0 1-1 0,7 0-1 0,-8 3 0 0,14-4-1 16,-6 1-2-16,0 0 1 0,6-4 0 0,0 3 0 0,0 1-1 0,0-4 1 15,0 4 1-15,0-4 1 0,0 0 0 0,0 0 0 0,0 0 1 16,0 3 1-16,6-3 2 0,-6 0 0 0,6 0 1 0,-6 0 0 0,7 0 2 16,0-3 1-16,-1 3 0 0,1 0 1 0,5-4 0 0,-5 4 0 0,0-4-1 15,5 4 0-15,-4-3-2 0,4-1 0 0,1 0-3 0,0 4 0 16,-6-3-3-16,5-1 0 0,2 1-3 0,-8-1-1 0,7 0-2 0,-6 1-1 15,-1 3 0-15,7-4-2 0,-6 0-2 0,0 1 0 0,-1 3 0 16,0-4-1-16,-6 4-1 0,7-4 0 0,-7 4-2 0,0 0-1 0,0 0-1 16,0 0-1-16,0 0-1 0,0 0-1 0,0 0-2 0,0 0-2 15,0 0 0-15,-7 4 2 0,7-4 0 0,0 0 2 0,-6 4 1 0,6-4 1 16,-6 3 0-16,6-3 1 0,-7 4-1 0,7 0-2 0,0-4-6 16,0 3-5-16,-7-3-12 0,7 4-13 0,0-4-25 0,0 4-30 0,0-4-39 15,0 0-46-15,0 0-45 0,0 0-46 0,0 0-76 0,0 0-91 0,7 3-45 16,-7-3-24-16</inkml:trace>
  <inkml:trace contextRef="#ctx0" brushRef="#br0" timeOffset="37760.69">32518 15423 0 0,'0'0'309'0,"0"3"116"0,0-3-64 0,0 4-78 0,0 0-86 16,0-1-52-16,0-3-37 0,0 8-16 0,0-8-4 0,0 7-4 0,0-7-2 15,0 4-6-15,0-1-12 0,0 1-14 0,0 0-15 0,-6-4-15 0,6 3-16 16,0 1-22-16,0-4-22 0,0 4-29 0,0-4-35 0,0 0-36 16,0 0-42-16,0 0-44 0,0 0-46 0,0 0-70 0,0 0-83 0,0 0-39 15,0 0 323-15</inkml:trace>
  <inkml:trace contextRef="#ctx0" brushRef="#br0" timeOffset="37900.73">32479 15298 0 0,'0'-3'273'0,"-7"-1"165"0,7 0-66 0,-6 4-81 0,6-3-87 16,-7 3-61-16,7-4-48 0,-6 4-39 0,6 0-36 0,0 0-38 0,0 0-36 15,0 0-47-15,0 0-52 0,0 0-63 0,0 0-68 0,0 0-68 0,6 4-71 16</inkml:trace>
  <inkml:trace contextRef="#ctx0" brushRef="#br0" timeOffset="38191.8">32772 15320 173 0,'0'0'516'0,"-6"0"-58"0,6 0-95 0,-7 0-75 16,0 0-66-16,1 0-44 0,6 4-33 0,0-4-24 0,-7 0-19 0,7 0-17 16,-6 3-13-16,6-3-13 0,-6 0-11 0,6 5-9 0,0-2-6 0,-8-3-5 15,8 3-2-15,0 2 1 0,0-5 1 0,0 3 4 0,0 1 3 16,0-1 4-16,0 1 5 0,0 0 1 0,0-1 0 0,8 5-1 0,-8-5-4 15,0 1-2-15,6 0-2 0,0-1-2 0,1 5-1 0,-7-5-3 0,6 1 1 16,1 3-4-16,0-3-2 0,-1 0-2 0,0-1-3 0,-6 4-3 16,7-3-1-16,0 0-3 0,-1-1-1 0,-6 1-2 0,6 0-2 0,-6-1-2 15,7 1 0-15,-7 0-3 0,0-4-2 0,7 3-5 0,-7-3-7 16,0 4-8-16,0 0-11 0,0-4-12 0,0 0-18 0,0 0-18 0,0 0-18 16,0 0-25-16,0 0-25 0,0 0-36 0,0 0-42 0,0 0-43 15,0 0-41-15,0 0-72 0,0 0-86 0,0 0-43 0,0 0-22 16</inkml:trace>
  <inkml:trace contextRef="#ctx0" brushRef="#br0" timeOffset="38428.85">33234 15144 0 0,'7'-3'556'0,"-7"-1"31"0,0 0 8 0,0 1-85 0,0 3-129 15,-7-4-94-15,7 4-73 0,0 0-39 0,0 0-26 0,0 4-15 16,0-4-11-16,0 3-12 0,0 1-14 0,0 0-14 0,7-1-14 0,-7 5-9 15,7-5-8-15,-1 5-1 0,0-1 0 0,1 0-1 0,-1 1 3 0,1-1-2 16,6 1-5-16,-7-1-6 0,1 0-4 0,0 4-5 0,5-4-4 16,-5 1-5-16,0-1-3 0,-1 0-4 0,7 1-6 0,-7-1-9 0,2-3-10 15,-2 3-10-15,0 0-12 0,1-3-15 0,-1 3-19 0,-6-3-22 16,0 0-22-16,7-1-30 0,-7 4-31 0,0-3-39 0,0 0-43 0,0-1-51 16,0 2-54-16,0-2-76 0,-7 0-88 0,7 2-43 0,-6-2-22 0,-1-3 0 15,7 0 407-15</inkml:trace>
  <inkml:trace contextRef="#ctx0" brushRef="#br0" timeOffset="38601.57">33084 15276 0 0,'-6'0'1'0,"0"-3"541"0,-1 3 15 0,0-4-43 16,1 4-71-16,6 0-81 0,-6-4-87 0,6 4-56 0,0 0-39 0,0 0-27 16,0 0-19-16,0 0-16 0,6 0-13 0,0-3-16 0,8 3-15 15,-8-4-20-15,14 4-19 0,-1-4-23 0,1 4-21 0,6-3-26 0,0 3-26 16,7-4-37-16,-1 0-40 0,7 4-62 0,-7-3-75 0,1 3-99 15,6-4-109-15,-7 4-55 0,2-4-31 0,-2 1-11 0,-6-1 73 0</inkml:trace>
  <inkml:trace contextRef="#ctx0" brushRef="#br0" timeOffset="41575.41">3575 3821 14 0,'6'-4'109'15,"-6"-3"5"-15,8 3 2 0,-8 0 3 0,0 1 1 0,0-1 0 0,0 4-7 16,0-4 1-16,0 1 3 0,0-1-1 0,0 4-1 0,0-4-4 0,6 4-5 15,-6-3-8-15,0 3-8 0,0-4-6 0,0 4-3 0,0 0-3 0,0-3-4 16,6 3 0-16,-6 0 1 0,0-4 1 0,0 4-1 0,0 0 1 0,0 0 1 16,6 0 1-16,-6-4 1 0,0 4-1 0,0 0 3 0,0-3 1 15,0 3 2-15,7 0-1 0,-7 0 0 0,0 0 0 0,0-4 1 0,0 4-1 16,0-4 1-16,7 4 0 0,-7-3-2 0,0 3 0 0,0 0-1 0,0-5-2 16,0 5-2-16,0 0-1 0,0 0-4 0,0 0-4 0,0 0-3 0,0 0 0 15,0 0-5-15,0 0-1 0,0 0-3 0,0 0-2 0,0 0-2 0,0 0-3 16,0 0-4-16,0 0-3 0,0 0-5 0,0 0-4 0,0 0-5 15,0 0-6-15,0 0-4 0,0 0-6 0,0 0-8 0,-7 0-6 0,7 0-5 16,0 0-4-16,0 5-5 0,0-5-2 0,0 3-1 0,0 1 1 0,0 0 0 16,0-4 1-16,0 7 2 0,0-3 4 0,0 3 2 0,0 0 4 15,0 0 2-15,0 1 4 0,0-1 2 0,0 4 0 0,7 0 2 0,-7 0-1 16,6 0 1-16,-6 0-2 0,0 0 0 0,7 0 1 0,-7 0-2 0,6 4-1 16,-6-4 0-16,0 0-2 0,6 3 0 0,2-3 0 0,-8 4 1 0,6-4-1 15,0 3 1-15,-6-3 0 0,6 0 0 0,1 4-1 0,-7-4-1 0,7 0 1 16,-1 0 0-16,1 0 0 0,-7 4 0 0,6-4 1 0,1-4-1 15,-7 4 0-15,7 0 0 0,-1-4-1 0,-6 4 1 0,6 1 0 0,0-6 0 16,2 2 0-16,-8 0 1 0,6-1 1 0,-6 0-1 0,6 0 1 0,1 1-1 16,-7-5-1-16,6 5-1 0,-6-5-2 0,7 5-1 0,-7-5-3 0,7 1-4 15,-7 0-4-15,0-1-7 0,6-3-5 0,-6 4-8 0,6 0-8 16,-6-4-7-16,0 3-10 0,6-3-8 0,-6 4-8 0,0-4-9 0,0 0-8 16,0 0-11-16,0 0-9 0,0 0-11 0,0 0-11 0,0 0-11 0,0 0-17 15,0 0-19-15,0 0-28 0,0 0-37 0,0 0-35 0,0 0-39 0,0 0-69 16,-6-4-85-16,6 1-37 0,0-1-16 0</inkml:trace>
  <inkml:trace contextRef="#ctx0" brushRef="#br0" timeOffset="42183.55">3308 3582 0 0,'0'-7'446'0,"-7"0"-49"15,7 3-79-15,0-3-52 0,-6 3-37 0,6 1-26 0,-6-1-17 0,6 0-12 16,0 4-7-16,-7-3-10 0,7 3-11 0,-7-4-12 0,7 4-17 15,0 0-17-15,0 0-17 0,0 0-18 0,-6 4-15 0,-1-4-11 0,7 0-12 16,-6 3-7-16,0 1-5 0,-1 3-4 0,-6-3-3 0,7 3-2 0,-8 0 0 16,1 1-1-16,0 3 0 0,0 0 2 0,1 0 2 0,-2 0 0 0,1 0-1 15,-6 4 0-15,6-4 0 0,-1-1-1 0,2 5 0 0,-2-4-2 0,2 0-2 16,-8 0-2-16,13 0 0 0,-5 0-1 0,-2-3-2 0,8 3-2 0,0-4-5 16,-1 0-4-16,0 4-3 0,1-7-5 0,-1 3-6 0,7 0-7 0,-6-3-6 15,6 0-6-15,0-1-7 0,0 1-6 0,0 0-5 0,6-4-3 0,-6 3-5 16,7-3-3-16,-7 0-1 0,6 0-2 0,1 0 1 0,0-3 0 15,-1 3 2-15,6-4 2 0,2 0 2 0,-1 1 6 0,0-5 4 0,0 5 5 16,0-5 5-16,6 1 5 0,-5 0 4 0,5 0 6 0,-6-4 7 0,0 3 5 16,7-3 5-16,-7 4 6 0,0-4 6 0,0 0 9 0,-1 3 9 0,2-3 9 15,-1 0 7-15,0 4 5 0,0-4 8 0,0 4 3 0,-6 0 7 0,5-4 4 16,2 3 6-16,-8 5 4 0,7-5 4 0,0 1 4 0,-6 3 4 16,5-3 0-16,2 3 1 0,-8-3-2 0,7 4-2 0,0-2-1 0,-6 2 0 15,5 3-2-15,-4-4-3 0,4 4-2 0,-5-4-6 0,6 4-3 0,-7 0-4 16,1 0-3-16,6 0-6 0,0 4-4 0,0-4-7 0,-6 4-2 0,5-4-6 15,1 3-2-15,-6 2-3 0,6-2-2 0,1 4-2 0,-8-3 0 16,6 3-3-16,8-3 2 0,-7 3-2 0,1-3 1 0,-2 3-2 0,1 1 0 16,0-1 0-16,0 0 1 0,1-3-1 0,-2 3-1 0,2-3-1 0,-2 3-2 15,1 0-4-15,1-3-7 0,-2 3-8 0,-6-3-10 0,8 3-13 0,-1 1-14 16,-6-5-19-16,6 5-21 0,-1-1-23 0,-5 1-33 0,6-2-38 16,0 2-39-16,-6 0-43 0,6-5-69 0,-1 8-83 0,-4-4-60 0,-2 1-48 15,6-1-18-15,-12 0 296 0</inkml:trace>
  <inkml:trace contextRef="#ctx0" brushRef="#br0" timeOffset="42654.65">3360 4835 0 0,'-6'-3'452'15,"6"-1"125"-15,0 0 7 0,-7 1-76 0,7 3-115 0,0 0-98 0,0 0-88 0,0 0-58 16,0 0-38-16,0 0-21 0,-7 3-12 0,7 1-3 16,-6 0-2-16,6 3-4 0,0-3-2 0,-7 7-8 0,7-4-5 0,-6 4-4 15,0-3-4-15,-1 3-1 0,0 0-1 0,7 0-1 0,-6 3-1 0,0-3-3 16,-1 4-7-16,0-1-5 0,1-3-6 0,-1 4-5 0,7-1-2 0,-6-3-2 15,0 5-2-15,-1-6-1 0,0 5-2 0,1-4-3 0,6 0-6 16,-6 0-4-16,-2 0-9 0,2-4-9 0,0 4-12 0,-1-4-12 0,1 1-15 16,-1-1-16-16,1 0-17 0,6 1-21 0,-7-5-22 0,1 5-23 15,0-4-26-15,-2-1-27 0,8 1-29 0,-6 0-39 0,6-1-46 0,0-3-52 16,0 0-58-16,0 0-46 0,0 0-41 0</inkml:trace>
  <inkml:trace contextRef="#ctx0" brushRef="#br0" timeOffset="42926.71">3262 4788 453 0,'0'-7'552'0,"-6"3"-58"0,6 4-96 0,-6-4-81 0,6 1-77 16,0 3-48-16,0 0-39 0,0 0-24 0,0 0-17 0,0 0-10 0,0 0-11 16,0 0-12-16,6 3-15 0,0-3-10 0,-6 4-9 0,13 0-6 0,-6-1-3 15,0 5-1-15,5-5 2 0,2 5 5 0,-8-1 3 0,7 0 3 16,0 4 3-16,0-4-2 0,1 4-2 0,-2-3-3 0,1 3-3 15,7 0-4-15,-8-1-3 0,2 2-4 0,-1-1-3 0,0 0-3 0,0 0-4 16,-7 0-3-16,8 0-3 0,-2-4-1 0,-5 4-3 0,6 0 0 16,0 0-2-16,-7 0-2 0,8-4-3 0,-8 5-4 0,8-6-6 0,-8 6-8 15,0-5-9-15,0 0-15 0,1 1-16 0,0-5-17 0,-7 5-18 0,6-5-23 16,-6 5-27-16,0-5-26 0,0 1-28 0,-6 0-36 0,6-1-44 16,-7 1-43-16,7 0-45 0,-7-4-69 0,7 3-79 0,0-3-32 0,-6 0-9 15</inkml:trace>
  <inkml:trace contextRef="#ctx0" brushRef="#br0" timeOffset="43117.75">3171 5063 174 0,'-6'0'433'0,"6"0"-54"0,0 0-67 0,0 0-52 0,0 0-43 16,0 0-30-16,0 0-23 0,0 0-17 0,0 0-14 0,0 0-15 0,6-4-13 15,1 4-15-15,-1-4-16 0,7 4-12 0,-6-3-13 0,5 3-9 16,2-4-10-16,-1 0-7 0,0 1-9 0,0 3-10 0,0-4-15 15,0 1-16-15,7-2-21 0,-8 2-23 0,1 0-24 0,7-2-33 0,-6 2-36 16,5-1-41-16,-6 0-42 0,6 1-59 0,-5-1-66 0,5 1-60 16,-6-1-56-16</inkml:trace>
  <inkml:trace contextRef="#ctx0" brushRef="#br0" timeOffset="43386.81">3940 4799 443 0,'0'0'540'0,"-6"-4"-55"0,6 4-86 0,0 0-85 0,0 0-85 0,0 0-54 15,0 0-42-15,0 0-22 0,0 0-14 0,0 4-8 0,0 0-5 16,6-1-6-16,-6 1-6 0,6-1-7 0,-6 1-6 0,6 3-1 0,-6 1-2 16,8-1 1-16,-2 0 3 0,0 1 0 0,1-1 2 0,-1 4-4 0,-6-3-5 15,7-2-7-15,0 6-8 0,-1-5-5 0,0 1-5 0,-6 3-3 16,6-4-3-16,-6 0-3 0,8 0-3 0,-2 1-2 0,0-1-4 0,-6-3-2 15,0 3-4-15,7 0-5 0,-7-3-6 0,7 3-10 0,-7-3-10 16,0 0-15-16,0-1-18 0,0 1-22 0,0-1-23 0,0 1-29 16,0 0-29-16,0-1-40 0,0-3-46 0,0 0-52 0,0 0-57 0,0 0-74 15,0 0-83-15,0 0-39 0,0 0-15 0</inkml:trace>
  <inkml:trace contextRef="#ctx0" brushRef="#br0" timeOffset="43594.37">3523 4843 0 0,'-7'0'438'0,"1"-4"114"15,0 4-14-15,6-4-80 0,-7 4-118 0,7-3-71 0,0 3-47 16,7-4-33-16,-7 4-25 0,6-4-19 0,0 1-13 0,8 3-18 0,-2-4-16 16,8 0-20-16,-1 1-20 0,7-4-19 0,1 3-23 0,5-3-18 15,1 3-17-15,-7-3-19 0,13-1-20 0,-7 1-26 0,1 0-31 0,-1-1-39 16,1 1-46-16,-1-1-62 0,-6 2-72 0,7-2-85 0,-13 0-90 15,6 1-45-15,-6 3-19 0</inkml:trace>
  <inkml:trace contextRef="#ctx0" brushRef="#br0" timeOffset="51189.51">19277 2616 177 0,'7'-4'455'16,"-7"0"-78"-16,6 1-112 0,-6-1-65 0,0 0-41 0,7 1-24 0,0-5-17 16,-7 4-8-16,6 1-4 0,-6-1-7 0,0 0-5 0,6 1-9 0,-6-1-7 15,7 0-5-15,-7 1-3 0,0-1-4 0,7 0-2 0,-7 1-1 16,0-1 0-16,0 0 1 0,0 1-1 0,0-1-1 0,0 0-1 0,-7 1-2 15,7-1 1-15,0 1-1 0,-7-1-2 0,1 0-2 0,0 1-2 16,-1-1-4-16,0 0-2 0,1 1-6 0,-7 3-4 0,7-4-2 0,-1 0-4 16,-6 1-4-16,-1 3-5 0,8-4-3 0,-7 4-5 0,0-4-4 0,0 4-6 15,-7-3-3-15,8 3-3 0,-1 0-2 0,-7 0-2 0,7 3-1 16,-6-3-1-16,-1 4-1 0,1 0 0 0,-1-1 0 0,0 1 2 0,1 0-1 16,-7 3 2-16,6-3 2 0,1 3 0 0,-7 0 2 0,6 0 1 0,0 1 0 15,1-1 1-15,-1 0 0 0,0 1 0 0,2-1 0 0,4 4 1 16,-5-4-1-16,5 5 0 0,2-5 0 0,-1 0 1 0,6 1-1 0,-6-1 0 15,7 4-1-15,0-4 0 0,-2 0 0 0,2 1-1 0,0-1 1 16,6 0 0-16,0-3 0 0,0 3 0 0,0 1 0 0,0-5 0 0,0 5 0 16,6-5-1-16,0 4 2 0,2-3 2 0,-8 0 0 0,12-1 2 15,-5 1 2-15,-1 0 2 0,8-1 2 0,-8-3 1 0,6 5 2 0,2-5-1 16,-1 3 1-16,0 1 2 0,0-4 0 0,7 0-2 0,-1 0 0 16,-6 4-1-16,6-4-1 0,-5 0-2 0,5 0-1 0,1 3-2 0,-7-3-3 15,6 0-1-15,1 0-1 0,-7 4-2 0,7-4-1 0,-8 0-1 0,8 0-2 16,-7 3 0-16,7-3-1 0,-8 0-1 0,2 4 0 0,-2 0 0 15,2-4-2-15,-1 3-2 0,0-3 1 0,0 4 0 0,-7 0 1 0,0-1 0 16,8-3 0-16,-8 8 0 0,-6-5 0 0,7 1 1 0,-1 0 2 16,1-1 0-16,-7 1 3 0,0 0 0 0,0-1 4 0,0 1 2 0,0 0 1 15,0-1 2-15,0 1 1 0,0-1 2 0,-7 1 1 0,1 0 2 16,-1-1 2-16,1 1 1 0,-8 0 2 0,8-1 2 0,-7 5 0 0,0-5 1 16,0 1 0-16,-7 0-1 0,8-1 1 0,-8 1 2 0,1 0-2 15,-1 0 0-15,-6-1 0 0,6-3 1 0,-5 4-1 0,-1 0 1 0,-7-1 1 16,7-3 0-16,0 4 1 0,-7-4 1 0,7 0 2 0,0 0 1 0,-7 0 1 15,7 0 2-15,1 0-1 0,-1 0 1 0,-1-4-1 0,1 4 1 16,0-3-2-16,6 3 0 0,1-4-2 0,-7 0-3 0,6 1-2 0,7-1-3 16,-6 4-4-16,6-4-1 0,-1 0-5 0,2 1-5 0,-1 3-6 15,0-4-9-15,6 4-10 0,1-4-12 0,0 4-13 0,-2-3-17 0,8 3-18 16,-6 0-21-16,6 0-22 0,0 0-24 0,0 0-23 0,6 0-24 16,-6-4-22-16,8 4-21 0,-8 0-23 0,12 0-24 0,1 0-24 0,0 0-28 15,0 0-33-15,7 0-39 0,0 0-40 0,-1-4-42 0</inkml:trace>
  <inkml:trace contextRef="#ctx0" brushRef="#br0" timeOffset="51542.5">19669 2773 192 0,'0'0'371'0,"0"0"-52"0,0 0-52 0,0 0-32 15,0-4-22-15,0 4-14 0,-8 0-9 0,8 0-7 0,0-3-10 0,-6 3-9 16,0 0-11-16,-1 0-10 0,1 0-10 0,6 0-10 0,-7 0-7 0,0 0-10 16,1 0-10-16,0 0-12 0,0 0-11 0,-2 0-11 0,8 0-10 15,-12 3-9-15,5-3-9 0,0 0-7 0,1 4-6 0,-7-4-8 0,7 4-6 16,-8-1-5-16,2 1-3 0,5 0-2 0,-6-1-2 0,0 1 0 16,7 0 0-16,-8-1 1 0,2 5 0 0,4-5 2 0,2 1 0 0,-7 3-1 15,13-3 0-15,-6-1 1 0,-1 5 0 0,1-5-2 0,6 1 2 0,0 0 0 16,0-1-1-16,0 1 2 0,0 0 0 0,0-1 0 0,0 1 0 15,6 0-1-15,1-4-2 0,-1 3-1 0,7 1-3 0,-7-4-2 0,8 4-3 16,-1-4-1-16,0 4-4 0,6-4-5 0,1 0-6 0,0 0-10 16,-1 0-12-16,1 0-14 0,6 0-16 0,0-4-17 0,-1 4-17 0,8 0-19 15,0-4-21-15,0 0-22 0,-1 1-22 0,1 3-24 0,6-4-22 0,-7 0-15 16,7-3-11-16,-7 3-2 0,8 1 1 0,-7-5 8 0,-1 5 15 16,1-5 17-16,-7 1 23 0</inkml:trace>
  <inkml:trace contextRef="#ctx0" brushRef="#br0" timeOffset="51851.58">20281 2769 0 0,'0'-3'25'0,"0"-1"153"0,-7 0 6 0,0 4 1 15,1 0-1-15,0-3-4 0,-2 3-6 0,-4 0-6 0,-1 3-9 0,6-3-9 16,-12 0-11-16,5 4-11 0,2-4-14 0,-2 4-15 0,-5-1-14 16,6 1-11-16,-6 0-8 0,5-1-4 0,2 1-4 0,-1 0-6 0,-1-1-3 15,2 1-6-15,-2 3-4 0,8-3-6 0,-7 0-6 0,6-1-5 16,1 1-4-16,-1 0-2 0,7-1-2 0,-6-3 0 0,6 4-2 0,-6-1 0 16,6-3-1-16,0 4-1 0,0-4-1 0,0 0 0 0,0 0-2 0,0 0-2 15,0 0 1-15,0 0 0 0,0 0-2 0,0 0 1 0,6 0 0 0,0-4 1 16,-6 4 1-16,7 0-2 0,-1 0 1 0,1-3-2 0,0 3 1 15,5-4-2-15,-6 1 2 0,2-1-2 0,-2 4 2 0,7-4-1 16,-6 1-1-16,-1-1 1 0,1 0-2 0,-1 1-1 0,0-1-2 0,1 0-1 16,0 1-2-16,-1 3-1 0,-6-4-3 0,6 4-4 0,-6 0-4 0,7-4-3 15,-7 4-3-15,0 0 0 0,0 0 0 0,0 4 2 0,7-4 1 16,-7 0 1-16,0 4 1 0,6-4 1 0,-6 3 3 0,7-3 2 16,-1 4 3-16,0 0 3 0,1-1 5 0,-7 1 1 0,7-4 3 0,-1 4-5 15,0-4-5-15,2 3-7 0,-2 1-11 0,0-4-11 0,1 0-13 0,-1 4-19 16,1-1-17-16,-1-3-24 0,1 4-25 0,-1-4-30 0,0 0-34 0,8 0-31 15,-14 0-31-15,6 0-65 0,8 0-82 0,-8 0-41 0,7 0 342 16</inkml:trace>
  <inkml:trace contextRef="#ctx0" brushRef="#br0" timeOffset="52095.81">20593 2531 121 0,'0'-4'521'0,"-7"1"-53"15,1-1-87-15,-1 1-62 0,1-1-53 0,0 4-36 0,6-4-30 0,-7 4-22 16,7 0-18-16,0 0-20 0,0 0-19 0,0 0-21 0,-7 0-18 0,7 4-17 16,0 0-13-16,0-4-13 0,0 3-8 0,0 1-8 0,0 3-3 0,7-3 0 15,-7 3 0-15,0 0 0 0,7 1 1 0,-7 3 3 0,6-4 1 16,0 0 1-16,1 5-2 0,-1-1-1 0,1-4-4 0,-7 4-2 0,7 0-1 16,-1-4-5-16,0 4-4 0,8-4-6 0,-14 4-9 0,12-3-10 15,-5-1-12-15,0 4-15 0,-1-4-16 0,1 0-19 0,-7 1-20 0,6-1-26 16,0 0-27-16,2-2-40 0,-2 2-45 0,-6-3-40 0,6 3-36 0,0-4-62 15,1 1-71-15,0 0-46 0,-1-4-29 0</inkml:trace>
  <inkml:trace contextRef="#ctx0" brushRef="#br0" timeOffset="52308.85">20847 2502 192 0,'0'-4'508'0,"-6"1"-60"0,0 3-96 0,-2-4-72 0,2 4-61 15,6 0-43-15,0 0-28 0,-6 0-21 0,6 4-12 0,0-4-12 16,0 3-10-16,0 5-10 0,0-5-13 0,0 5-8 0,0-1-8 0,0 4-4 16,0-4-3-16,0 4 0 0,0 0 2 0,6-4-2 0,-6 8-2 0,6-4-5 15,-6 0-5-15,8 0-4 0,-8 0-8 0,0 0-7 0,0 0-9 16,0 0-14-16,0 0-13 0,0-4-20 0,0 4-19 0,0-3-28 16,0 2-30-16,0-2-41 0,0-1-49 0,0 0-52 0,0-2-54 0,0 2-80 15,0 0-93-15,0-3-42 0,-8-1-20 0</inkml:trace>
  <inkml:trace contextRef="#ctx0" brushRef="#br0" timeOffset="52855.91">20470 2710 318 0,'0'-3'396'0,"6"-1"-71"15,7 1-86-15,-6-1-54 0,5 0-35 0,-5 1-22 0,6-1-11 16,0 0-10-16,0 1-9 0,6-1-12 0,-6 0-11 0,7 1-11 0,0-1-9 15,-1 0-6-15,1 1-5 0,0-1-2 0,-2 0-4 0,2 1-2 16,0-1-2-16,-7 0-1 0,7 1-1 0,-8-1 0 0,1 1-1 0,1 3 0 16,-2-4-2-16,2 4-3 0,-8-4-3 0,7 4-1 0,-6 0-1 15,-1 0 0-15,1 0 3 0,-7 0 0 0,6 0 0 0,0 4 0 0,2-4-1 16,-8 4-2-16,6-1-2 0,0 1 0 0,0-1 0 0,1 1 0 16,0 0 1-16,-7-1-2 0,6 5-2 0,1-5-2 0,-1 1-4 0,1 0-2 0,0-1-4 15,-7 1 0-15,6 0-2 0,0-1-1 0,0 1 0 0,2 0 0 16,-8-1-1-16,6-3 2 0,-6 4-1 0,6-4-1 0,-6 4 0 15,0-4-1-15,7 0 1 0,-7 0 1 0,0 0 1 0,0 0 2 0,6 0 2 16,1 0 3-16,-7 0 1 0,7 0 0 0,-7-4-1 0,6 4 0 0,-6-4 1 16,6 4-1-16,0-3-1 0,2-1 0 0,-8 0 0 0,6 1 0 15,0-1-2-15,1 0-2 0,0 1-1 0,-7-1-1 0,6 0-4 0,1 1 0 16,-7-1 1-16,6 0-1 0,-6 1-3 0,0-1 1 0,6 4-2 16,-6-4-1-16,7 4-2 0,-7 0-2 0,0 0-2 0,0 0-3 0,0 0-3 15,0 0 1-15,0 0 0 0,0 0 2 0,0 4 3 0,0-4 0 0,0 4 3 16,0-1 1-16,0 1 1 0,0-4 3 0,0 4 1 0,0-1 4 15,0 1 2-15,0 0 3 0,0-4 3 0,0 3 0 0,0-3-2 0,0 4 1 16,0-4 0-16,0 4 2 0,0-4 1 0,0 0 5 0,0 0 4 16,0 0 6-16,0 0 5 0,0 0 6 0,0 0 6 0,0 0 5 0,0 0 7 15,0 0 5-15,7 0 7 0,-7-4 1 0,6 4 3 0,0-4-1 0,1 4-4 16,-7-3-3-16,7-1-6 0,-1 0-7 0,1 1-5 0,-1-1-7 16,0-3-5-16,1 3-7 0,0-3-7 0,5 3-7 0,-4-3-7 0,-8 3-4 15,6-3-4-15,0 3-5 0,1-3-3 0,-1 3-6 0,1 1-7 16,-1-5-11-16,-6 4-13 0,7 1-15 0,-1-1-18 0,-6 0-27 0,6 1-30 15,-6-1-41-15,8 4-47 0,-8-4-57 0,0 4-64 0,6 0-83 16,-6 0-90-16,6 0-42 0,8 0-18 0</inkml:trace>
  <inkml:trace contextRef="#ctx0" brushRef="#br0" timeOffset="53216.96">22234 2399 371 0,'-12'-3'545'0,"4"3"-68"0,2-4-106 0,0 4-76 16,6-4-55-16,-7 4-36 0,0 0-25 0,1 0-17 0,0 0-14 0,-1 0-15 15,1 0-18-15,6 0-19 0,-14 0-16 0,8 4-12 0,0-4-10 0,-8 4-7 16,8-1-8-16,-7 4-5 0,0-3-3 0,0 3-3 0,-7 1 1 15,8 3 1-15,-8-4 2 0,1 4 2 0,-1 0 1 0,0 0 1 0,1 0-2 16,-1 0-1-16,0 4-2 0,8-4-2 0,-8 3-4 0,7 1-2 16,0-4-4-16,0 4 0 0,0 0-4 0,6-4-2 0,-6 0-2 0,7 3-3 15,0-3-2-15,6 0-1 0,0 0-1 0,0 0-2 0,0-4-1 16,0 4 0-16,0-3-1 0,6 2 0 0,0-2-1 0,1-5-2 0,6 5-3 16,0 0-5-16,-7-5-5 0,14 1-5 0,-7 0-5 0,0-1-5 0,6 1-6 15,1-4-11-15,0 0-10 0,-1 3-19 0,1-3-22 0,6 0-29 16,-7-3-30-16,1 3-43 0,0-4-48 0,6 4-56 0,-7-3-60 0,1-1-80 15,6 0-92-15,-7 1-40 0,1-5-19 0</inkml:trace>
  <inkml:trace contextRef="#ctx0" brushRef="#br0" timeOffset="53535.66">22429 2473 328 0,'-6'0'556'0,"6"-4"-45"0,-6 4-75 0,6 0-93 0,0 0-105 16,6 0-63-16,-6 0-42 0,6 0-21 0,2 0-9 0,-2 0-9 0,7 4-8 15,0-4-12-15,0 3-13 0,-1 1-13 0,8 0-11 0,-7-1-5 0,7 5-5 16,0-5 0-16,-1 5 0 0,0-5-1 0,1 5-2 0,-1-1-3 16,1-4-8-16,0 5-7 0,-7-1-12 0,-1-3-12 0,8 3-16 0,-7-3-17 15,0 3-21-15,0 0-24 0,-7-3-23 0,8 3-38 0,-8-3-40 16,1 0-47-16,6 3-50 0,-7-3-71 0,-6 0-79 0,13-1-51 0,-6 1-37 16</inkml:trace>
  <inkml:trace contextRef="#ctx0" brushRef="#br0" timeOffset="53723.7">22801 2469 68 0,'-13'-4'536'0,"7"4"-54"0,-8-3-83 15,1 3-75-15,7 0-70 0,-8 0-43 0,2 0-31 0,-2 3-21 0,8 1-21 16,-7 0-17-16,0-1-20 0,0 5-16 0,1-5-16 0,-2 8-13 16,-6-3-10-16,7 3-4 0,-6-4-3 0,6 4-4 0,0 0-3 0,-7 0-9 15,7 0-10-15,0 0-17 0,1 0-16 0,-2 0-20 0,1 0-22 16,0 0-27-16,7 0-30 0,-7 0-42 0,7-4-48 0,-8 0-57 0,14 4-60 15,-6-3-80-15,6-5-93 0,0 5-42 0,0-1-18 0</inkml:trace>
  <inkml:trace contextRef="#ctx0" brushRef="#br0" timeOffset="53936.75">23504 2560 324 0,'0'0'595'0,"0"0"3"0,0 0 5 0,0 0-85 0,0 0-129 0,6 4-106 16,-6-4-91-16,8 4-57 0,-8-1-39 0,0 1-18 0,6 0-8 16,-6-1-6-16,6 1-3 0,-6 4-5 0,7-1-4 0,-7-3-5 0,0 3-5 15,6 0-6-15,-6-3-7 0,7 3-10 0,-7 0-12 0,6-3-15 0,-6 3-15 16,0-3-15-16,7 3-18 0,-7-3-23 0,0 0-24 0,0-1-28 16,0 1-29-16,0 0-41 0,0-1-48 0,0 1-51 0,0 0-54 0,0-4-77 15,6 3-89-15,-6-3-41 0,0 0-18 0</inkml:trace>
  <inkml:trace contextRef="#ctx0" brushRef="#br0" timeOffset="54488.23">23733 2432 0 0,'-8'-4'283'16,"2"1"262"-16,0 3 5 0,-1-4-76 0,1 4-116 0,6 0-86 0,0 0-71 15,-7 0-45-15,7 4-30 0,0-4-20 0,0 3-15 0,0 1-13 0,0 0-12 16,0-1-11-16,7 1-9 0,-1 0-6 0,1 0-7 0,-7 3 0 15,6-3-3-15,0-1 0 0,8 5-2 0,-8-5-2 0,7 1-3 0,-6 0 0 16,6-1-2-16,-1 1 0 0,-4 0-1 0,4-4-1 0,2 3 1 0,-2-3 0 16,1 0 0-16,1 0 1 0,-2 0-2 0,2 0-1 0,-2 0-4 15,2 0-1-15,-1-3-4 0,-1 3-1 0,2-4-2 0,-2 0 1 0,-5 1-1 16,6-1-2-16,-6 0 0 0,5 1-2 0,-4-1-2 0,-2 0 0 16,0 1 1-16,0-5 1 0,2 5 2 0,-2-5 1 0,-6 1 3 0,6 3 2 15,-6-3 3-15,0 3 4 0,0-3 3 0,0 3 6 0,0-3 4 16,0 3 5-16,0-3 4 0,0 3 4 0,0 1 1 0,0-1 1 0,0 0-1 15,0 4-3-15,0-3-2 0,0 3-7 0,0 0-5 0,0 0-6 0,0 0-7 16,0 0-5-16,0 0-3 0,0 3-5 0,0-3-3 0,0 4-2 16,0 3 0-16,7-3-1 0,-7 3 2 0,6 0 2 0,-6 1 3 0,7 3 3 15,0-4 4-15,-1 4 3 0,0 0 3 0,0 0 0 0,2 0 2 16,4 4-1-16,-5-4 0 0,-1 4-2 0,8-5-1 0,-8 5-2 0,7 0-1 16,0-1 0-16,0-3-1 0,-6 4-1 0,6-4-1 0,-7 4 0 15,0-1-3-15,2-3 1 0,-2 0-2 0,6 0 0 0,-4 0 0 0,-8 0-1 16,6 0 0-16,-6-4 0 0,6 1 1 0,-6-1-1 0,0 0 0 0,0 1 0 15,0-4 3-15,0 0 0 0,-6-1 4 0,6 1 4 0,-6-1 3 16,6 1 4-16,-8-4 3 0,2 4 4 0,0-4 4 0,0 0 1 0,-2 0 3 16,2 0 1-16,0 0 1 0,-7 0 1 0,-1 0-1 0,2-4-2 15,-2 4-2-15,2-4-1 0,-2 4-4 0,1-3-4 0,1-1-4 0,-2 1-3 16,2-1-3-16,-2 0-1 0,1 1-3 0,1-2-1 0,4 2-4 0,-4-1 0 16,6 0-4-16,-8 1-4 0,8-1-5 0,-1 0-6 0,7 1-6 15,-6-1-8-15,6-3-7 0,0 3-8 0,6 1-7 0,-6-5-10 0,7 5-11 16,-1-5-9-16,0 5-10 0,8-5-14 0,-8 1-17 0,8 0-17 15,-2-1-20-15,1 1-22 0,1 0-25 0,-2 0-35 0,2-4-37 0,-2 3-49 16,8-3-54-16,-7 4-78 0,7-4-89 0,-1 3-40 0,-6-3-15 0</inkml:trace>
  <inkml:trace contextRef="#ctx0" brushRef="#br0" timeOffset="54737.28">24592 2267 363 0,'-7'-3'623'0,"7"3"-2"0,0-4-14 0,0 4-99 0,0-4-142 16,0 4-88-16,0 0-60 0,0 0-33 0,0 0-18 0,7 0-15 16,0 4-13-16,-1 0-12 0,0-1-13 0,8 1-10 0,-8 3-11 0,7 1-5 15,7-1-3-15,-8 1 2 0,8 3 1 0,0-4 3 0,-1 4 2 0,1 3-3 16,-1-3-7-16,1 0-7 0,6 0-9 0,-6 4-7 0,-1-1-8 16,1 1-7-16,-1-4-8 0,0 4-7 0,1 0-7 0,-7-1-12 0,1 1-10 15,-2 0-15-15,1-1-15 0,-6-3-16 0,-1 4-14 0,1-1-19 0,-7 1-17 16,-7-4-19-16,1 4-22 0,-1 0-26 0,-6-1-30 0,1 1-37 15,-8-4-45-15,0 3-56 0,1-3-63 0,-7 4-88 0,-7-1-100 0,1-3-48 16,-1 5-21-16,-7-5-4 0,-5-1 27 0</inkml:trace>
  <inkml:trace contextRef="#ctx0" brushRef="#br0" timeOffset="80697.3">21693 5334 0 0,'0'-7'443'0,"0"3"43"0,0 0-62 0,0 1-73 0,0-2-80 16,0 2-49-16,0-1-34 0,0 1-19 0,0-1-7 0,0 4-7 0,0-4-10 15,0 4-14-15,0 0-15 0,0 0-17 0,0 0-19 0,0 0-17 16,0 0-16-16,0 0-13 0,0 0-11 0,0 0-10 0,8 0-5 0,-8 0-5 16,6 4-4-16,-6-4-2 0,6 4-2 0,0-1 0 0,-6 1-1 15,14-1 0-15,-8 2 2 0,1 2 1 0,6-3 1 0,0 3 5 16,-7-3 0-16,8 3-1 0,-2-4 1 0,-5 5-1 0,6-1 0 0,0-3 0 16,-7 3 1-16,8-3-1 0,-2 3 0 0,2-3 1 0,-1-1 1 15,-1 5-1-15,8-5 2 0,-7 1-2 0,0 0 0 0,0-4 0 0,1 3-1 16,-2-3-2-16,2 4-1 0,-2-4-3 0,1 0 1 0,1 0-3 15,4 0 0-15,-4 0-2 0,-1 0-2 0,7-4-2 0,-8 1-1 16,8 3-1-16,-7-4 0 0,7-3-1 0,-8 3 1 0,2 0 0 0,-2-3 1 16,8 0 1-16,-7-1 2 0,1 1 1 0,-2 0 1 0,2-1 3 15,-8 1-1-15,7-4 3 0,-7 0 0 0,1 3 2 0,6-2 2 0,-7-1 2 16,-6 0 1-16,7 0 2 0,-7 3 2 0,7-3 3 0,-7 0 4 16,0 4 1-16,0-4 4 0,0 4 1 0,-7 0 3 0,7-1 1 15,-7 1 4-15,7 0 1 0,0 3 1 0,-6 0 2 0,6-3 1 0,-6 7-2 16,6-4-1-16,-7 0-2 0,7 1-3 0,0 3-2 0,0-4-4 15,-7 4-3-15,7 0-3 0,0 0-2 0,0 0-6 0,0 0-2 0,0 0-5 16,0 0-5-16,0 0-3 0,0 0-2 0,0 0-2 0,-6 4-1 16,6-4-1-16,-7 3 0 0,7 1 2 0,0 0-1 0,-6-4 2 15,6 7 1-15,-6-3 1 0,6 3 2 0,0 1 1 0,0-1 3 0,0 4 1 16,0-4 2-16,0 4 0 0,0 0 2 0,0 4-1 0,0-4-1 16,0 0 0-16,0 3-1 0,0-3-1 0,6 4 0 0,-6 0 0 0,6-1-2 15,-6 1 0-15,0 0 0 0,7-1 1 0,-1 1 0 0,-6 3 2 0,7-3 1 16,-7-1 0-16,7 1 2 0,-7 0 1 0,6 0 0 0,-6-1 2 15,6 1 0-15,-6-1 2 0,0 1-1 0,7 0 3 0,-7-1 0 16,7-2 0-16,-7 2-1 0,0-3 0 0,0 4-1 0,0-4 1 0,0 0-1 16,0 0-1-16,0 0 1 0,-7 0-2 0,0 0 2 15,7-4 0-15,-6 0-1 0,0 4 2 0,-1-4 0 0,0 1 0 0,-6-5-1 16,7 5 1-16,0-4 1 0,-8 3 0 0,2-3 0 0,5-1 1 0,-6 1 0 16,0 0 1-16,-1-1 0 0,2 1-1 0,-2-4 1 0,-5 4 0 15,-1-4-1-15,8 3 1 0,-8-3-1 0,7 0 0 0,-7 0 0 0,0 0 0 16,2-3 0-16,-2 3 0 0,1-4 0 0,-1 0-1 0,6 1 0 15,-5-1 0-15,6 0 0 0,0 1 0 0,-7-1 0 0,8-3 1 16,5 3-2-16,-6-4 1 0,0 5-1 0,7-5-1 0,-1 1-2 0,0 0-2 16,1 0 0-16,6-1-2 0,-6 1-2 0,6 0 1 0,0-4-2 15,0 3-4-15,0 1-3 0,6 0-6 0,-6-4-5 0,13 4-6 0,-6-1-7 16,-1-3-7-16,7 4-11 0,0 0-11 0,-6-1-15 0,5 1-16 16,2-1-22-16,-8 1-24 0,7 0-30 0,0-1-31 0,0 1-41 0,1 0-46 15,4-1-43-15,-4 1-43 0,5 0-68 0,1 0-81 0,6-1-34 16,-6 1 214-16</inkml:trace>
  <inkml:trace contextRef="#ctx0" brushRef="#br0" timeOffset="80885.34">22697 5403 0 0,'6'0'312'0,"0"0"126"0,8-3-95 0,-8 3-83 15,7-4-74-15,0 4-46 0,6-4-28 0,-5 1-19 0,6-1-12 0,-1 4-16 16,1-4-19-16,-1 1-25 0,0-1-32 0,1 0-34 0,-7 4-37 0,7-7-45 16,-1 7-49-16,1-7-52 0,0 3-50 0,-8 0-71 0,2 1-81 15</inkml:trace>
  <inkml:trace contextRef="#ctx0" brushRef="#br0" timeOffset="81047.38">22664 5311 0 0,'0'0'297'0,"0"0"-24"0,6-3-57 0,1-1-39 0,0 4-31 0,-1 0-22 15,7-3-19-15,-7-1-16 0,14 4-16 0,-7-4-21 0,7 1-24 0,-8 3-29 16,8-4-30-16,0 0-38 0,-1 1-39 0,1-1-39 0,0 4-40 0,6-4-63 16,-7 1-74-16,1-1-54 0,6 0 293 0</inkml:trace>
  <inkml:trace contextRef="#ctx0" brushRef="#br0" timeOffset="81724.74">23361 5176 11 0,'0'-3'477'0,"0"3"-65"0,0 0-95 0,0 0-69 0,0 0-53 15,0 0-35-15,0 0-27 0,0 0-19 0,0 3-15 0,7-3-13 16,-1 0-15-16,0 4-15 0,1 0-13 0,-7-1-10 0,13 1-6 0,-6 0-3 15,-1 3 0-15,0-3 0 0,8 3 1 0,-8 0 0 0,0 1-3 0,2-1-1 16,-2 0-4-16,0 0-4 0,1 1-2 0,-7 3-2 16,6-4-1-16,1 0-2 0,-1 1-1 0,-6-1 0 0,7 0-1 0,-7-3 1 15,0 4-2-15,6-1 1 0,-6-3 0 0,0-1 1 0,0 5 0 0,0-5 3 16,0 1 1-16,0-1 2 0,0-3 4 0,0 4 3 0,0-4 3 16,0 0 8-16,0 0 7 0,0 0 9 0,0 0 10 0,0 0 7 15,0 0 6-15,0 0 4 0,0 0 1 0,0 0 2 0,-6 0 1 0,6-4 2 16,0 1-1-16,-7-1 1 0,7 4-2 0,-6-7-4 0,6 3-5 15,0 1-8-15,-7-5-8 0,7 0-5 0,-6 1-3 0,6 0-3 0,0 0 0 16,0-1-1-16,0 1-1 0,0 0 0 0,0-1-4 0,0-3 0 16,0 4-1-16,0 0-2 0,0 0 0 0,6-1-3 0,-6 1 0 0,7 0-3 15,-1-1-3-15,1 1-3 0,-7 0-2 0,6 3-2 0,0 0-4 16,2-3-3-16,-2 3-4 0,0 0-2 0,1 1-6 0,6-1-1 16,-7 4-3-16,1 0-4 0,-1-4 0 0,8 4-3 0,-8 0 0 0,0 0-3 15,1 4-1-15,6-4-2 0,0 0-1 0,0 4-1 0,-6-1 0 16,5 1-2-16,-5 0 0 0,6 3 0 0,-7-3 1 0,8 0-2 15,-8 3 0-15,1-3-1 0,5 3 0 0,-12-3 0 0,8 3 0 0,-2 0 0 16,0-3 0-16,-6 0 1 0,7 3 1 0,-7-4 2 0,0 1 0 16,0 0 3-16,0-1 3 0,0 1 2 0,0 0 3 0,0-4 3 0,0 3 2 15,0-3 4-15,0 0 4 0,0 0 5 0,0 0 3 0,0 0 3 16,0 0 4-16,0 0 2 0,0 0 1 0,0 0 1 0,0 0 0 16,0 0 1-16,0-3 0 0,0-1 0 0,0 0 1 0,6 1-2 0,-6-1 0 15,0-3 1-15,7 3-2 0,-7-3 0 0,6 0 0 0,-6-1 1 16,7 1 3-16,-7 0 0 0,6-4 3 0,0 3 0 0,2 1 2 15,-2-4 0-15,0 3 2 0,-6 1-1 0,7 0 1 0,0-1-1 0,-1 1 1 16,0 3-3-16,1-3-1 0,-7 4-4 0,6-1-3 0,1-3-3 16,0 7-5-16,-7-4-5 0,0 4-5 0,6-4-6 0,-6 4-1 0,6 0-4 15,1 0-4-15,0 0-1 0,-1 0-1 0,-6 4-4 0,13-4 1 16,-6 4 0-16,-1-4-1 0,1 3 1 0,5 1 2 0,-4 0 0 0,4-1 1 16,-6 1 1-16,1-1-3 0,0 1-4 0,6 0-4 0,-7 3-6 15,0-7-8-15,8 7-10 0,-14-3-13 0,6 0-17 0,0-1-18 16,2 1-20-16,-8 0-22 0,6-1-27 0,-6 1-31 0,6 0-34 0,-6 0-36 15,7-1-37-15,-1 1-38 0,-6 0-67 0,7-4-81 0,0 3-40 16,-1 1-22-16</inkml:trace>
  <inkml:trace contextRef="#ctx0" brushRef="#br0" timeOffset="81932.78">24286 5070 67 0,'0'-4'507'16,"0"4"-58"-16,0-3-91 0,0 3-63 0,0 0-51 0,7-4-36 0,-7 4-29 15,6 0-22-15,0 0-18 0,0 0-18 0,8 0-14 0,-1 0-12 16,0 4-12-16,6-4-9 0,-5 0-5 0,5 0-5 0,1 3-3 16,-1-3-6-16,0 0-7 0,1 4-6 0,0-4-7 0,-1 0-7 0,1 0-7 15,-1 4-10-15,1-4-12 0,-7 0-14 0,6 0-17 0,-5 3-19 16,-2-3-21-16,1 0-21 0,1 4-24 0,-8-4-28 0,7 0-31 0,-6 0-34 16,-7 0-37-16,0 0-35 0,0 0-32 0,0 0-41 0,0 0-49 15,0 0-45-15,0 0-42 0</inkml:trace>
  <inkml:trace contextRef="#ctx0" brushRef="#br0" timeOffset="82127.83">24540 4997 0 0,'-14'-4'402'0,"8"0"-20"0,0 4-47 0,-1-3-36 0,1 3-30 0,-1 0-32 16,1-4-28-16,-1 4-29 0,7 0-30 0,-6 4-23 0,6-4-21 16,0 0-19-16,-6 3-19 0,-2 1-16 0,2 0-15 0,0-1-10 0,-1 4-6 15,7-3-3-15,-13 3 0 0,7 1 2 0,-1 0 2 0,1-1 4 16,-8 0 2-16,8 4-1 0,0-4-3 0,-1 1-7 0,-6-1-8 15,7 0-11-15,-1 1-11 0,0-1-16 0,7 0-19 0,-6 0-26 0,-1-3-26 16,1 3-32-16,0 1-37 0,6-5-39 0,0 5-42 0,-8-5-47 16,8 1-51-16,0 3-63 0,8-3-74 0,-8 0-31 0,6-4 401 0</inkml:trace>
  <inkml:trace contextRef="#ctx0" brushRef="#br0" timeOffset="82521.92">25120 4781 311 0,'0'-8'560'0,"-8"5"-42"0,8-1-75 15,0 0-76-15,0 1-78 0,0-5-45 0,0 8-28 0,0-3-17 0,0-1-10 16,0 0-13-16,0 4-14 0,0-4-17 0,0 4-18 0,0-3-19 0,0 3-20 16,0 0-17-16,0 0-17 0,0 0-15 0,0 0-14 0,0 0-13 15,0 3-8-15,0-3-8 0,0 4-5 0,0 0-2 0,0 0-3 16,8 3 1-16,-8 0-2 0,6 1 2 0,0-1 2 0,1 4 2 0,-1 0 3 15,1 0 4-15,0 0 3 0,-1 0 0 0,0 0-2 0,2 0-3 16,-2 0-3-16,0 0-9 0,-6 4-9 0,6-4-15 0,1 0-19 0,-7 0-21 16,7-1-22-16,-7 1-33 0,0 0-36 0,0 0-43 0,0-3-45 15,0 3-47-15,-7-4-48 0,7 4-77 0,-7-4-89 0,7 0-42 16,-6 1-21-16</inkml:trace>
  <inkml:trace contextRef="#ctx0" brushRef="#br0" timeOffset="82711.71">25047 4989 32 0,'0'-3'524'0,"-6"-1"-50"0,6-3-84 16,0 3-66-16,0 0-59 0,0 1-39 0,0-1-29 0,0 0-23 15,6 1-19-15,-6-1-17 0,8 0-21 0,-2-3-17 0,0 3-16 0,7 1-14 16,-6-4-13-16,0 3-11 0,5 0-10 0,2 1-10 0,-8-5-10 16,13 5-11-16,-5-1-13 0,-2-3-14 0,2 2-14 0,5-1-18 0,-6 2-20 15,6 0-22-15,-5-3-24 0,6 3-31 0,-8-3-33 0,8 3-39 16,-1-3-42-16,-5 3-34 0,-2 0-29 0,8-3-57 0,-1 3-69 0,-5-3-40 15,5 3 231-15</inkml:trace>
  <inkml:trace contextRef="#ctx0" brushRef="#br0" timeOffset="83004.78">25641 4696 154 0,'0'-3'398'16,"0"-1"-39"-16,-7 0-33 0,7 4-29 0,-7-3-26 0,7 3-22 15,0-4-21-15,-6 4-20 0,6 0-20 0,-6-4-21 0,6 4-22 0,0 0-21 16,0 0-21-16,-8 0-19 0,8 0-16 0,0 4-13 0,-6-4-10 15,0 4-7-15,-1-4-5 0,1 3-3 0,-1 1-2 0,7 3-1 0,-13-3 0 16,7 3 2-16,0 0 1 0,-2 1 5 0,-4 0 3 0,5 2 3 16,1-2 2-16,-1-1 0 0,1 4-3 0,-1 0-4 0,1-4-4 0,6 4-1 15,-7-3-4-15,7-1-4 0,-7 4-1 0,7-4-3 0,0 0-1 16,0 1 0-16,7-1-3 0,-7 0 1 0,7-3 0 0,-7 3 0 16,6-3 1-16,1 0 2 0,-7 0 2 0,6-1 2 0,1 0 2 0,6-3 2 15,-1 0 2-15,-4 5 0 0,4-5-1 0,8 0-2 0,-7-5-3 16,7 5-3-16,-1 0-9 0,7-3-8 0,-6 0-10 0,-1 3-13 15,7-4-14-15,-6 0-18 0,-8 0-20 0,8 1-24 0,0 3-24 0,-7-4-30 16,-1 0-30-16,-4 4-39 0,4-3-47 0,-5 3-56 0,6-4-61 0,-7 4-83 16,-6 0-91-16,0 0-39 0,0 0-15 0</inkml:trace>
  <inkml:trace contextRef="#ctx0" brushRef="#br0" timeOffset="88584.44">21707 5601 0 0,'6'-3'180'0,"-6"3"72"0,6 0-12 16,-6 0-7-16,0 0-4 0,0 0-6 0,0 0-5 0,0 0-9 15,0 0-9-15,0 0-11 0,0 0-13 0,0 0-12 0,0 0-10 0,0 0-7 16,0 0-6-16,0 0-6 0,0 0-6 0,0 0-6 0,0 0-8 15,0 0-7-15,0 0-9 0,-6 0-8 0,0 0-9 0,6 3-9 16,-6-3-10-16,-2 0-8 0,2 0-10 0,6 4-8 0,-6-4-9 0,-1 0-7 16,1 4-8-16,-1-4-5 0,0 3-5 0,1-3-1 0,-6 4-5 15,4-4-1-15,2 4-2 0,-7-4 1 0,0 3-1 0,6 1 1 0,-5-4 2 16,5 4 1-16,-6-1 4 0,0-3 1 0,0 4 1 0,0-4 0 16,0 4 1-16,0-1-1 0,-1-3 2 0,2 4-2 0,-1-4 1 0,0 3-1 15,-6 1 1-15,5 0-1 0,-6-4 0 0,8 3-1 0,-8 1-2 16,7 0 0-16,-7-4 1 0,8 3-1 0,-8 1 0 0,1-4 0 15,5 4 0-15,1-4-1 0,-6 3 1 0,0 1 0 0,5 0 0 0,-6-4 1 16,8 3 0-16,-8-3 0 0,7 4 0 0,0-4 1 0,0 4-1 16,0-4 0-16,0 3 1 0,0-3 0 0,7 0-1 0,-8 4 1 15,2-4 1-15,-2 0 0 0,8 4 1 0,-1-4 0 0,-5 0 2 0,4 0 1 16,2 3 1-16,-6-3 2 0,12 0 4 0,-7 0 2 0,0 0 4 0,1 0 4 16,-1 0 3-16,1 0 2 0,6 0 4 0,-7 0 2 0,7 0 3 15,0 0 2-15,0 0 2 0,0 0 2 0,0 0 2 0,0 0 1 16,0 0 2-16,0 0 0 0,0 0 1 0,0 0 1 0,0 0-2 0,0 0 2 15,0 0 0-15,0 0 1 0,0 0 1 0,0 0 1 0,0 0 1 16,0 0 0-16,0 0 0 0,0 0-2 0,0 0 0 0,0 0-3 0,0 0 0 16,0 0-3-16,-7 0-2 0,7-3-4 0,0 3-5 0,0 0-3 15,0 0-4-15,-6 0-4 0,6-4-4 0,-6 0-4 0,6 4-4 16,0 0-4-16,-6-3-3 0,6-1-2 0,0 0-4 0,-8 4-2 0,8-3-3 16,-6-5 1-16,6 5-2 0,-6-1 1 0,6-3-3 0,0-1 0 15,-7 1-1-15,1 0 1 0,-1 0-1 0,0-4 0 0,1 0 0 16,0 0 0-16,0 0 1 0,-8-1 2 0,8 1 0 0,-1-3 2 0,-6 3 1 15,0-4 2-15,7 4 2 0,-8 0 1 0,8-3 2 0,0 3 0 16,-1 0 3-16,-6 0 1 0,6-1 1 0,1 6 0 0,-1-6 1 0,-6 5-2 16,7-1 0-16,6 1 0 0,-6 4-3 0,-2-5 0 0,8 5 0 15,-6-5-3-15,6 5-1 0,-6-1-3 0,6 4-3 0,0-4-7 0,0 1-4 16,0 3-10-16,0-4-8 0,0 4-12 0,0 0-13 0,0 0-16 16,0 0-16-16,0 0-20 0,0 0-18 0,0 0-24 0,0 0-24 0,0 0-28 15,0 0-29-15,-7 0-31 0,7 4-34 0,0-4-52 0,0 3-61 16,0 1-86-16,0 0-102 0,0-1-43 0,0 1-16 0,0 0 2 15,0-1 373-15</inkml:trace>
  <inkml:trace contextRef="#ctx0" brushRef="#br0" timeOffset="89940.46">18835 5136 0 0,'-14'-4'387'0,"8"-3"199"0,-8-1 14 0,8 5-79 0,0-1-126 16,-7 1-91-16,6-1-76 0,1 0-45 0,6 1-34 0,-7 3-17 15,1 0-12-15,0-4-13 0,6 4-15 0,0 0-19 0,0 0-20 0,0 0-16 16,0 0-14-16,-8 4-11 0,8-4-8 0,0 3-7 0,0 1-1 16,0 0-2-16,0 3 1 0,0 0 0 0,0 0 3 0,0 1 1 0,8 3 2 15,-8 0 2-15,0 0 2 0,6 0 0 0,-6 0 0 0,6 0-2 16,1 0 0-16,-7 0-2 0,6 3-2 0,1-3-1 0,-7 0 0 0,7-3 0 16,-1 3-1-16,-6 0-1 0,0 0 1 0,6-1 1 0,-6-2-2 15,6 0 2-15,-6-1 0 0,8 0-1 0,-8 0 1 0,6 1 1 16,-6-1 1-16,0-3 1 0,6-1 1 0,-6 1 3 0,0 0 2 0,0-1 2 15,0 1 2-15,0-4 5 0,0 0 3 0,0 0 3 0,0 0 5 16,0 0 6-16,0 0 5 0,0 0 4 0,0 0 3 0,0 0 2 0,0 0-1 16,0 0 0-16,0-4-1 0,-6 1-2 0,6-1-1 0,0-3-4 15,-6 3-3-15,-2-3-4 0,2-1-3 0,0-2-4 0,6-1-5 16,-13 3-4-16,13-7-3 0,-13 4-1 0,13 0 0 0,-13-3 0 0,7-1 2 16,6 4 2-16,-8-3 2 0,2-1 3 0,0 0 4 0,0 1 2 15,-1 3 2-15,0-4 3 0,7 4 2 0,-6 0 2 0,-1 0 2 0,7 0 2 16,0 0 3-16,-6 4 1 0,6-4-1 0,-6 3-1 0,6 1-3 15,0 3-3-15,0 1-5 0,0-1-4 0,0-3-4 0,0 7-8 16,0-4-5-16,0 0-7 0,0 4-7 0,0 0-9 0,0 0-6 0,0 0-5 16,0 0-4-16,0 0-2 0,6 4-2 0,0-4-1 0,-6 4-1 15,13-1 2-15,-6 1-1 0,6 0 2 0,-7 3 2 0,8-3 3 0,-2 3 4 16,-5 0 3-16,6 1 2 0,0-1 1 0,-1 0 0 0,2 0 1 16,-8 1-1-16,8-1-1 0,-1 4-1 0,-7-4-2 0,0 1 1 15,8-1 0-15,-8 1-2 0,0-1 2 0,1 0-1 0,0 1 1 0,-7-5-1 16,6 5 2-16,-6-5 1 0,7 5 2 0,-7-5 3 0,0 1 2 15,6-4 3-15,-6 4 4 0,0-1 4 0,0-3 5 0,0 4 3 0,0-4 4 16,0 0 6-16,0 0 5 0,0 0 3 0,0 0 2 0,0 0 1 0,0-4 1 16,0 4 1-16,0-3-2 0,0-1-1 0,0 0-2 0,0 1-1 15,0-1-4-15,-6-3-2 0,6-1-4 0,0 1-3 0,0 0-3 16,0-4-3-16,0 3-2 0,0-3-1 0,0 0-1 0,0 0-1 16,0-4 1-16,0 5 0 0,0-1 3 0,0 0-1 0,0 0 2 15,6 0 1-15,-6 3 1 0,7-3 0 0,-7 4-1 0,7-4 2 0,-1 3 0 16,0 1 0-16,-6 3 0 0,6-3 0 0,2 4-2 0,-8-1-2 15,6 0-6-15,-6 1-5 0,0-1-3 0,6 4-3 0,1 0-2 0,-1 0-2 16,-6 0-2-16,7 0-1 0,0 4-1 0,-1-1-1 0,6 5-2 16,-4-1 2-16,-2 0-1 0,7 0 3 0,0 1 3 0,0 3 4 0,-7 0 2 15,8 0 2-15,-2 0 1 0,-5 0 2 0,6 0-1 0,0 0 0 16,-6 3 0-16,-1-6-3 0,1 3-3 0,5 0-3 0,-4 0-6 0,-2 0-4 16,0-4-9-16,1 1-8 0,-1 3-7 0,1-4-9 0,-1-3-8 15,1 3-12-15,-1 0-12 0,0-3-13 0,2 3-12 0,-2-3-12 16,7-1-9-16,-6 1-9 0,-1-4-6 0,7 4-5 0,-7-4-3 15,14 0 0-15,-7 0 2 0,0-4 3 0,6 0 7 0,-5 1 11 0,6-1 14 16,-1-3 13-16,0 0 14 0,0-4 16 0,1 3 15 0,-6-3 14 0,5 0 16 16,-6 0 17-16,0 0 16 0,0 0 15 0,0 0 17 0,-7 4 13 15,1-4 13-15,-7 0 12 0,6 4 9 0,-6-4 11 0,0 3 8 16,0 1 8-16,0 3 5 0,0-3 5 0,-6 3-1 0,6 1-1 0,0-1-6 16,-7 0-8-16,7 4-10 0,-6 0-12 0,6-3-11 0,0 3-15 15,0 0-10-15,0 3-10 0,-6-3-7 0,6 0-7 0,-7 4-7 0,7 0-4 16,0-1-4-16,0 1-2 0,0 0 0 0,0-1 1 0,0 5 2 15,0-5 3-15,7 5 3 0,-7-5 3 0,6 5 3 0,-6-5-2 16,6 1 1-16,1 3-2 0,-7-3 2 0,6-1-1 0,1 1 2 0,6 0 1 16,-7-1 1-16,2 1 1 0,4-4 1 0,1 4 1 0,-6-4 2 15,6 0 3-15,-1 0 1 0,-4 0 2 0,4 0 1 0,8 0 1 0,-7-4 0 16,0 4 2-16,0-4-1 0,-1 1 1 0,2-1-1 0,-8 0-1 16,7-3 1-16,1 4-2 0,-8-5 0 0,0 1-1 0,0 0 1 15,2-1-1-15,-8 1-1 0,0 0-1 0,0-1-1 0,0 1 0 0,0 0-1 16,-8 0-1-16,8-1-1 0,-6 0-2 0,0 5-1 0,-7-5-2 15,6 5-3-15,-6-1-7 0,7 1-2 0,-8-1-5 0,2 4-5 16,6-4-2-16,-8 4-5 0,-5 0-1 0,5 0-3 0,2 4-2 0,-2-4 0 16,2 4-2-16,-1-1 0 0,-1 1-3 0,8-1-2 0,-6 1 1 15,-2 0-5-15,1-1-2 0,6 5-5 0,-6-5-8 0,7 2-10 16,0 2-12-16,-1-4-18 0,0 1-18 0,7 0-24 0,-6 3-26 0,6-3-30 16,0-1-34-16,6 1-42 0,-6 0-48 0,7-1-46 0,6 1-43 0,-7 0-63 15,7-4-71-15,1 0-29 0,6 3 171 0</inkml:trace>
  <inkml:trace contextRef="#ctx0" brushRef="#br0" timeOffset="90710.63">20117 4924 0 0,'-6'-4'59'0,"6"0"464"0,-6 1-24 0,-1 3-65 16,0-4-83-16,1 4-59 0,6 0-46 0,-6 0-37 0,-1 0-31 15,7 0-26-15,0 0-24 0,0 0-24 0,-6 0-21 0,6 4-19 0,-7-4-17 16,7 3-12-16,0-3-12 0,-7 4-6 0,7 0-4 0,-6 3-4 15,6-4-1-15,0 1-1 0,-6 3 1 0,-2 1 1 0,8-1 3 0,-6 0 1 16,6 1 1-16,0 3 0 0,-6-4 0 0,6 0-3 0,0 0-2 0,0 1-1 16,0 3 0-16,0-3-2 0,0-1 1 0,0-4-1 15,0 5 1-15,6-1-2 0,-6-3 1 0,0-1-1 0,6 1 2 0,-6 0 0 16,8-1 0-16,-8 1-1 0,6-4 3 0,-6 4 2 0,0-4 2 16,0 0 3-16,0 0 3 0,0 0 2 0,0 0 2 0,6 0 0 0,-6-4 2 15,7 4 0-15,0-4 0 0,-1 1-2 0,-6-5 1 0,7 5-2 16,-1-1-1-16,0-3-3 0,1-1-3 0,0-2-2 0,-1 2-4 0,-6-3-2 15,6 0-3-15,1 0-1 0,0-4 0 0,-7 4-2 0,6-3 0 16,-6-1 0-16,7 1 0 0,-7-1-1 0,0-3 1 0,0 3-1 16,0-4 0-16,0 5 1 0,0-5 3 0,0 5 1 0,-7-4 3 0,7 3 2 15,-6-3 3-15,-1 3 3 0,0 1 2 0,1 2 3 0,6 1 3 16,-6-3 1-16,-1 6 4 0,0 1-1 0,1-4 1 0,0 7 0 16,6-3-3-16,-7 3-2 0,7-3-5 0,0 3-5 0,-6 4-3 0,6-3-7 15,-7 3-6-15,7-4-5 0,0 4-5 0,0 0-4 0,-7 4-2 16,7-4-1-16,-6 3 0 0,6-3 0 0,0 4 1 0,-6 3 1 0,6-3 1 15,0 3 4-15,0 1 1 0,0 3 5 0,0-4 2 0,6 4 5 16,-6-4 4-16,0 4 2 0,6 1-1 0,1-2 2 0,0 1 1 16,-1 0 0-16,1 0-1 0,5 0 0 0,-5 0 0 0,6 0 0 0,0 0 0 15,-6-4 0-15,6 4 1 0,6 0-2 0,-6 0 0 0,1-3 0 16,-2 3 0-16,1-4-2 0,0 1 1 0,0-1 0 0,1 0-1 0,5 1 2 16,-6-5-1-16,0 5 0 0,0-5 1 0,6 1 0 0,-5-4 1 15,-1 3 0-15,6-3-1 0,-6 0 1 0,7 0 0 0,-7 0 0 0,6-3-1 16,-6 3 0-16,7-4-2 0,-7 1 0 0,6-5-1 0,-6 5 0 15,7-5-2-15,-7 1-1 0,0 0 0 0,0-4-2 0,0 3 0 16,0-3-1-16,-7 4-1 0,8-4 2 0,-14 3 0 0,6-3 0 16,0 0 0-16,-6 4 0 0,0-4 0 0,0 4-2 0,0-4 2 0,-6 4-1 15,0-1 0-15,6 1-1 0,-6 0 1 0,-2 3 1 0,2-4-1 0,0 5-2 16,-1 0 0-16,7 3-3 0,-7-5-1 0,1 5-2 0,-1-3-2 16,1 3-3-16,0 0 1 0,-1 0-2 0,7 3 0 0,-7-3 0 15,1 5 1-15,0-5 0 0,-1 6 1 0,0-2 2 0,7 0 1 0,-6 3 1 16,-1-3 2-16,7 3 3 0,-6-3 3 0,6 3 1 0,-6 1 2 15,6-1 2-15,0 0 2 0,0-3-1 0,0 3 1 0,6-3-1 0,-6 3 1 16,6-3-1-16,-6-1 1 0,7 1 1 0,-1 0-1 16,-6-1 2-16,7-3 0 0,0 4-1 0,-1-4 1 0,0 0-2 0,1 4-2 15,-7-4-3-15,7 0-4 0,-1 0-7 0,0-4-7 0,7 4-10 0,-6 0-10 16,6-4-14-16,-7 1-12 0,8 3-16 0,-2-8-15 0,-5 5-19 16,6-1-19-16,0 0-19 0,-7-3-17 0,8 0-20 0,-2 0-18 0,-5-1-17 15,6 1-17-15,0-4-17 0,-6 0-15 0,0 0-9 0,5 3-8 16,-12-6 0-16,6 3 2 0,2 0 9 0,-8-4 13 0,6 4 15 15,-6-3 232-15</inkml:trace>
  <inkml:trace contextRef="#ctx0" brushRef="#br0" timeOffset="91006.7">20736 4484 0 0,'-6'-7'187'0,"6"3"37"0,-7 0 9 16,1 1 7-16,-1-1 5 0,7 0 4 0,-7 4 0 0,1-3-2 16,0 3-4-16,6-4-7 0,-6 4-9 0,6-4-8 0,-8 4-10 0,8 0-10 15,0 0-10-15,-6-4-11 0,6 4-13 0,-6 0-12 16,6 0-11-16,0 0-14 0,0 0-14 0,0 0-14 0,0 0-14 0,0 0-14 15,0 0-14-15,0 0-13 0,0 0-13 0,0 0-7 0,0 0-5 16,0 4-4-16,6 0-2 0,-6 0-2 0,6-1-1 0,-6 1-1 0,8 3-1 16,-2 1 2-16,6-1 0 0,-5 0 2 0,6 4 3 0,-6-4 3 15,6 4 3-15,0 0 0 0,-7 0 1 0,8 0-2 0,5 0-1 0,-6 0-1 16,0 0-2-16,1 4-2 0,-2-4-1 0,1 0 0 0,0 0-3 16,0 0 0-16,1 0 0 0,4 0-2 0,-4 0 0 0,-8-4-2 15,7 4 1-15,1-4-1 0,-8 1-1 0,6-1-2 0,2 0-2 0,-8 1-3 16,7-1-3-16,-6-3-7 0,0 3-11 0,-1-7-10 0,6 8-15 0,-4-8-14 15,-2 3-16-15,0 1-21 0,1-4-23 0,-7 4-31 0,7-1-34 16,-7-3-47-16,6 0-52 0,-6 0-63 0,0 0-65 0,0 0-81 16,0 0-89-16,0 0-36 0,0 0-14 0,0 0 1 0,0 0 556 0</inkml:trace>
  <inkml:trace contextRef="#ctx0" brushRef="#br0" timeOffset="95422.88">5881 12771 19 0,'-7'0'235'0,"1"0"-66"0,6 0-51 0,-7 0-26 16,0 0-13-16,7 0-6 0,-6 0 1 0,0 0-1 0,-1 3-1 0,0-3-4 16,1 0-5-16,0 0-6 0,-8 4-5 0,1-4-2 0,7 4 1 0,-8-4 2 15,-4 3 3-15,4-3 4 0,1 4 3 0,-7 0 3 0,2-4 5 16,-2 3 1-16,0-3 1 0,1 4-1 0,-7-4-2 0,-1 4-4 16,1-4-2-16,0 3-3 0,-6-3-2 0,-1 4-5 0,7-4-4 0,-7 4-2 15,1-4-2-15,-1 0-4 0,1 3 0 0,-7-3-4 0,6 0-2 0,-5 0-2 16,4 0-1-16,-5 0-3 0,7 0-1 0,-7 0-2 0,0 0 0 0,7-3-2 15,-8 3-1-15,1 0-3 0,0-4-1 0,-7 4-2 0,7-4-1 16,1 1-1-16,-9-1 0 0,15 4-3 0,-7-4 1 0,0 1-4 16,0-1-2-16,6 0-2 0,1 4-2 0,-1-3-3 0,1-1-6 0,-1 0-4 15,7 4-4-15,0-3-11 0,0 3-11 0,6-4-15 0,1 0-18 0,6 4-26 16,-7 0-32-16,14 0-37 0,-7-4-42 0,13 4-36 0,0 0-31 0,0 0-63 16,0 0-82-16,0 0-44 0,13 0-21 0</inkml:trace>
  <inkml:trace contextRef="#ctx0" brushRef="#br0" timeOffset="95846.97">7463 12580 335 0,'-26'0'356'0,"7"0"-75"15,-7 0-89-15,6 0-53 0,-6 0-33 0,0 0-16 0,0 0-7 16,0 0-3-16,0 0-1 0,-1 0-5 0,-5 0-5 0,6 0-8 0,-7 0-8 16,1 0-7-16,-1 0-7 0,-6 0-3 0,1 0-1 0,-2 0-1 15,1 0 1-15,-6 0-2 0,5 0-1 0,-5 0-3 0,-1 0-2 16,-6 0-2-16,0 0-3 0,7 0-1 0,-8 0-5 0,1 0-1 0,1 0-1 0,-2 0-3 16,1 0-2-16,-1 4-1 0,2-4-3 0,5 0-1 0,-6 3-5 15,6-3-4-15,1 4-6 0,5-4-8 0,-5 4-8 0,7-1-13 0,5 1-11 16,-7-1-19-16,8 1-19 0,5 0-28 0,-5-1-32 0,6 2-34 15,7-2-36-15,-1 1-45 0,7 0-47 0,0-4-58 0,0 3-63 0</inkml:trace>
  <inkml:trace contextRef="#ctx0" brushRef="#br0" timeOffset="96399.1">8349 12243 24 0,'-33'0'88'0,"1"4"-1"0,-13-4-3 0,5 3-2 15,-12-3 0-15,0 4-4 0,0-4-5 0,-7 4-5 0,0-1-8 0,-6 1-6 16,0-4-6-16,-6 4-9 0,-1-1-8 0,-6 1-8 0,7 0-11 16,-8-1-11-16,-6 1-12 0,1 3-17 0,6-3-18 0,-7-1-22 0,7 5-23 15,-7-8-19-15,0 7-19 0,8-3-13 0,-2-1-7 0,8 5-8 16,6-4 154-16</inkml:trace>
  <inkml:trace contextRef="#ctx0" brushRef="#br0" timeOffset="99568.39">8779 12170 64 0,'0'0'85'0,"0"0"1"0,0 0 1 0,0 0 1 0,0 0 2 0,0 0 0 16,0 0 0-16,0 0 1 0,0 0-1 0,-7 0-1 0,7 0-2 15,0 0-5-15,0 0-6 0,0 0-6 0,-6 0-7 0,6 0-7 0,0 0-7 16,0 0-6-16,0 0-7 0,-7 0-6 0,7 0-4 0,0 0-4 0,0 0-1 16,-6 0-3-16,6 0-2 0,-7 0 0 0,7 0 1 0,0 0 2 15,-6 0 3-15,6 0 1 0,-6 0 4 0,6 0 4 0,0 0 1 0,-8 0 3 16,8 0 2-16,-6 0 1 0,6 0 1 0,0 0 0 0,-6-4 2 16,6 4 0-16,0 0 0 0,0 0-1 0,0 0 1 0,-7 0-1 0,7 0 2 15,0 0 1-15,0 0-1 0,0 0 1 0,0 0 1 0,0 0 0 0,0 0 1 16,0 0 1-16,0 0-1 0,0 0 0 0,0 0 0 0,0 0-1 15,0 0-3-15,0 0-2 0,0 0-4 0,0 0-4 0,0 0-3 0,0 0-2 16,0 0-2-16,0 0-4 0,0 0-2 0,0 0-1 0,0 0 0 16,0 0 0-16,0 0-1 0,-6 0 2 0,6 0 2 0,0 0 0 0,0 0 2 15,-7 0 1-15,7 0 0 0,0 0 2 0,0 0 0 0,0 0 0 0,0 0-1 16,0 0 0-16,0 0-1 0,0 0-2 0,0 0-1 0,0 0-1 16,0 0-1-16,0 0-1 0,0 0-1 0,0 0-3 0,0 0 0 0,0 0-2 15,0 0-1-15,0 0-1 0,-7 0-1 0,7 4 0 0,0-4 0 16,-6 0 0-16,6 0 0 0,-6 3-1 0,6-3 1 0,0 0 0 0,0 4 0 15,0-4 0-15,-7 3 1 0,7-3 0 0,0 5 1 0,0-5 1 0,-7 3 2 16,7-3-1-16,0 3 2 0,0 2-2 0,0-5-1 0,0 3 0 16,0-3 0-16,0 4-1 0,0-4 0 0,0 4 0 0,0-4-1 0,0 3 0 15,0-3 0-15,0 4-1 0,0-4 0 0,0 3-2 0,0-3 1 16,0 0 0-16,0 4-1 0,0-4-1 0,0 0 0 0,0 4-1 0,0-4 1 16,0 3-1-16,0-3 1 0,0 4-1 0,0-4 1 0,0 4-1 15,0-4 1-15,0 3-1 0,0-3 2 0,0 4-2 0,0-4 1 0,0 4-1 16,0-1 0-16,0 1-1 0,0 0 0 0,0-4 1 0,0 3-1 15,0 1 1-15,0 0-2 0,0-1 0 0,0 1 0 0,0 0-1 0,0-1 1 16,0 1-2-16,0-4 1 0,0 7 0 0,0-3-1 0,0-4 0 0,0 3 1 16,0 1-1-16,0 0 0 0,0-1-1 0,0 1 1 0,0-4-1 15,0 4 0-15,0-1 1 0,0 2-2 0,0-2 2 0,0-3 0 0,0 4 0 16,0-1-1-16,0-3 0 0,0 4 1 0,0 0-1 0,0-4 0 16,0 3 0-16,0 1 0 0,0 0 0 0,0-4-1 0,0 3 1 0,0 1 0 15,0 0 0-15,0-1-1 0,0 1 1 0,0 0 0 0,0-1-1 0,0 1 2 16,0 0-1-16,7-1 2 0,-7 1-1 0,7 0 2 0,-7 3 0 15,0-4 0-15,6 1 0 0,-6 0 1 0,6-1-1 0,-6 1 0 0,7 0 0 16,-7-1 2-16,0 1-1 0,7 0 0 0,-7-1 1 0,6 1-1 16,-6 0 1-16,0-1-1 0,7 1 0 0,-7 3 1 0,6-3-2 0,-6 0 1 15,0 0 0-15,0-1 0 0,6 1 0 0,-6 0 0 0,0-1-1 16,0-3 0-16,0 4-1 0,0 0 1 0,8-1 0 0,-8-3-1 0,0 4 0 16,0 0 0-16,0-1 1 0,0 1-1 0,0-4 0 0,0 4-1 0,0-1 2 15,0 1-1-15,0-1 1 0,0 1 0 0,0 0 0 0,0-1 1 16,0 1-1-16,0 0 0 0,0-1 2 0,0 1-2 0,0 0 0 15,0-1 1-15,0 1 0 0,0 0 0 0,0-1 0 0,0 1 0 0,0 0-1 16,0-1 0-16,0 1 0 0,0 0 2 0,0-1-2 0,0 1 0 0,0-1 1 16,0 1-1-16,0 0 1 0,0 4-1 0,0-5 1 0,0 1-1 15,0 0 0-15,0-1 0 0,0 1 1 0,0 3-1 0,0-3 0 0,0-1 0 16,0 5 1-16,0-5-1 0,0 1 0 0,0 3 0 0,0-3 1 16,0 0 0-16,-8 3-1 0,8-3 2 0,-6-1-1 0,6 1 0 0,-6 3 1 15,6-3-1-15,0-1 1 0,-7 5-2 0,7-5 1 0,0 1 1 0,0 3-1 16,-6-3 0-16,6 3 1 0,0 1-1 0,-7-5 0 0,7 5 1 15,0-4-2-15,-7 3 0 0,7 0 2 0,-6 1-2 0,6-5 1 0,-6 5 0 16,6-1 0-16,0 0-1 0,-7 1 2 0,7-1-2 0,-7 0 1 0,7 4-1 16,0-4 2-16,-6 1-1 0,6-1 1 0,0 0 0 0,-6 1-1 15,6 3 2-15,0-4-2 0,-7 1 1 0,7-1 0 0,0 0 0 0,0 1 0 16,0 2 1-16,0-2-1 0,0-1-1 0,0 0 1 0,0 1-1 16,0-1 1-16,0 0-2 0,7 1 0 0,-7 3 0 0,6-4-1 0,-6 0 1 15,0 0-1-15,6 1 0 0,-6 0 0 0,0 2 0 0,0-2-1 0,7-1 1 16,-7 0 0-16,0 1-1 0,0-1 0 0,7 0 0 0,-7 1 1 15,0-1-1-15,0 0 0 0,0 1 2 0,6-5-2 0,-6 4 0 0,0-3 0 16,6 3 1-16,-6 1 0 0,0-5 0 0,7 5 0 0,-7-5 1 16,0 5 2-16,0-5-1 0,7 5 2 0,-7-1 0 0,0-3 2 0,6 3 0 15,-6-3-1-15,0 3 2 0,0 1 0 0,7-5 0 0,-7 5 0 16,0-5 0-16,6 1-1 0,-6 3-1 0,0-3 1 0,0-1-1 0,0 1-1 16,6 3 1-16,-6-3 1 0,0 0-1 0,0 3 1 0,0-7 0 0,0 7 0 15,0-3-1-15,0 0 1 0,0-1 1 0,0 5 0 0,0-5 2 16,0 1 0-16,8-1-1 0,-8 5 1 0,0-5 0 0,0 2 1 0,0 2-1 15,0-3 0-15,0-1 0 0,6 5-1 0,-6-5 0 0,0 4-1 16,6-3 1-16,-6 3-1 0,0-3-2 0,0 0 0 0,0 3 0 0,0-3-1 16,7 3-1-16,-7-3-1 0,0-1 0 0,0 5 0 0,6-5-1 15,-6 1 0-15,0 0-1 0,0-1 2 0,0 1-2 0,0-1 0 0,0 1 0 16,0 0 0-16,0 3 1 0,0-7 1 0,0 7-1 0,0-2 0 16,0-2 1-16,0 0 1 0,0 1 0 0,0-4 1 0,0 4 0 0,0 0 1 0,0-1 0 15,0 1-1-15,0 0 2 0,0-1 0 0,0 5-2 0,0-8 2 16,0 7 0-16,0-3 0 0,0-1 1 0,0 1-2 0,0 0 0 15,0 3 0-15,0-3-2 0,0-1 2 0,0 4-1 0,0-3 2 0,0 0 0 16,0 3 0-16,0 0 0 0,0-3 1 0,0 0 0 0,-6 3 0 16,6-3-1-16,-7 3 1 0,7-3 1 0,0 3 1 0,-6-3-1 0,6 0 0 15,0-1 0-15,-6 5 0 0,6-5-1 0,0 1 0 0,0 3-1 0,-8-3 2 16,8 0-1-16,0 3 0 0,-6-3 1 0,6-1 0 0,-6 4-1 16,6-3 1-16,0 0 1 0,-7 3 0 0,7-3 0 0,0 3-1 0,0-3 2 15,-6 3-2-15,6-3 0 0,-7-1 0 0,7 5 0 0,0-5-2 16,0 1 1-16,0 3 0 0,-7-3 1 0,7-1-1 0,0 5-1 0,0-5 0 15,-6 2-1-15,6 2 1 0,0-3-1 0,-6-1 0 0,6 4 0 16,0-3 1-16,0 0-2 0,-7-1 1 0,7 5 0 0,0-5-2 0,0 1 0 16,0 3-1-16,-7-3 0 0,7 0 1 0,0 3-1 0,0-3 0 15,0-1 1-15,0 5-1 0,0-5 1 0,0 1-1 0,0 3 1 0,0-3 1 16,0 3-1-16,0-3 1 0,0 3-1 0,0 0 2 0,0-2 0 0,0 1-1 16,7-2 1-16,-7 4 1 0,0-1-1 0,7-3 2 0,-7 3 0 0,0-3 0 15,0 3 1-15,0-3 0 0,0 3 1 0,0 0 0 0,0-3 2 16,0 3 0-16,0 0 0 0,0-3 2 0,0 3 2 0,0 1-1 0,0-1 3 15,0-3 0-15,0 3 0 0,0 0 1 0,0-3 1 0,0 3 0 16,0 1 1-16,-7-1 2 0,7 1-1 0,-7-1 2 0,7 0-2 0,0-3 1 16,-6 3-1-16,6 0 0 0,-6 1-3 0,6-1 0 0,-7-3 0 15,7 3-1-15,0 0 0 0,-7 1-1 0,7-1 0 0,-6 0-3 0,6 1 0 16,-7-5-1-16,7 5 1 0,0-1-2 0,-6 0 1 0,6 0-1 16,-6 1 0-16,6-5 1 0,-7 5-1 0,7-1-1 0,0 1 1 0,-7-1-1 15,7 0 0-15,-6-3 0 0,6 3 2 0,0 1-2 0,-6-1 0 16,6 0-1-16,-8-3-1 0,8 3 0 0,0-3 0 0,-6 3-1 0,6-3 0 0,-6-1 0 15,6 5-1-15,-7-5 0 0,7 1-2 0,0 0 0 0,0-1-1 16,0 1 1-16,-6 0 0 0,6-1 1 0,0 1 0 0,0-4 0 0,0 4 1 16,0 0 1-16,0-1 0 0,0 1 0 0,0-4 0 0,0 4 1 15,0-1-2-15,0-3 2 0,0 4 0 0,-7-4 0 0,7 4-1 0,0-4 0 16,0 3 0-16,0-3 0 0,0 4-1 0,0-4-1 0,0 4 1 16,0-4 0-16,0 3-1 0,0-3-1 0,0 4 2 0,0-4 0 0,-6 0-1 15,6 4 1-15,0-4 1 0,0 3-1 0,0-3-2 0,0 4 1 16,0-4 0-16,0 3-1 0,0-3 1 0,0 4-2 0,0-4 2 0,-7 4-1 15,7-4-2-15,0 3 0 0,0-3 0 0,0 4-1 0,0-4 0 0,0 4 0 16,0-1 2-16,0-3-1 0,0 4-1 0,0-4 1 0,0 4-2 16,0-4 0-16,0 0 1 0,0 3-1 0,0-3 0 0,0 0-1 15,0 0-2-15,0 0-7 0,0 0-7 0,0 0-11 0,0 0-14 0,0 0-19 16,0 0-20-16,0 0-22 0,0 0-24 0,0 0-25 0,0 0-26 0,7 0-27 16,-1 0-29-16,1 0-39 0,-1 0-43 0,1 0-71 0,5-3-82 15,-4-1-87-15,4 4-90 0,2-4-33 0,-2-3-8 0,8 0 6 0,-1-1 152 16</inkml:trace>
  <inkml:trace contextRef="#ctx0" brushRef="#br0" timeOffset="100852.73">8805 12196 0 0,'0'0'155'0,"0"0"117"0,0 0-50 0,0-5-32 0,-6 5-24 16,6 0-13-16,0 0-10 0,0 0-8 0,0-3-4 0,-8 3-10 16,8 0-9-16,0 0-9 0,0 0-6 0,-6 0-8 0,0 0-8 0,-1 0-5 15,1 0-4-15,6 0-2 0,-7 0-1 0,7 0-3 0,-6 0 0 0,-1 0-4 16,1 0-7-16,0 0-4 0,-8 0-4 0,8 0-5 0,-1 0-5 15,-6 0-2-15,0 0-1 0,7 0-2 0,-8 0 1 0,2 0-3 0,-2 0-1 16,1 3-2-16,1-3-3 0,-2 0-1 0,-6 0-1 0,8 5 1 16,-8-5-1-16,7 0 1 0,-7 0-2 0,1 3-1 0,0-3-1 0,-1 0 0 15,-6 0 2-15,7 4-1 0,-8-4 1 0,8 4 1 0,-7-4 0 0,0 0 1 16,0 3 0-16,0-3 2 0,-1 4-1 0,-5-4 0 0,-1 0 1 16,7 3 0-16,-6-3 0 0,-1 0-2 0,1 0 0 0,-1 4-1 0,1-4 0 15,-1 0-2-15,1 0-1 0,-1 4-1 0,-6-4-1 0,7 0-1 16,-8 3-3-16,7-3 0 0,1 4-2 0,-7 0-1 0,7-4-1 0,-7 3-1 15,5-3-1-15,-4 4-1 0,-1-4 0 0,0 4-2 0,-1-4 0 0,8 3-1 16,-7-3-2-16,0 4 0 0,0-4 1 0,-1 4-4 0,2-4 1 16,-1 3 0-16,6-3-1 0,-7 4 0 0,8-4-1 0,-1 4 0 0,-5-1 0 15,5-3-1-15,1 4 0 0,-1-4 0 0,1 4 1 0,-1-4-1 16,1 3-1-16,-1-3 1 0,7 4-1 0,-7-4 1 0,1 4-1 0,6-4 1 16,-7 3-1-16,1-3 2 0,5 0-1 0,1 4 1 0,-6-4 1 0,6 0-1 15,-1 3 3-15,1-3 2 0,1 0 0 0,-8 0 0 0,7 4 1 16,0-4 1-16,0 4 0 0,0-4 2 0,-1 0 0 0,1 0 0 0,1 0 2 15,-1 3 0-15,0-3 0 0,-7 0 1 0,7 4-1 0,0-4 0 16,-1 0 1-16,-5 0 0 0,6 4 0 0,1-4 0 0,-8 0-1 0,0 0-1 16,7 0 2-16,-6 0-1 0,-2 0 0 0,2 0 0 0,-7 0 0 15,6 0 0-15,-5 0 0 0,5 0-2 0,-6 0 2 0,0 0-1 0,0 0 0 16,0 0 1-16,-1 0 0 0,1 0-1 0,7 0 0 0,-7 0 1 16,0 0 0-16,-1 0 0 0,2 0 0 0,-1 0 1 0,6 0 0 0,-7 0 0 15,8 0-1-15,-1 0-1 0,1 0 1 0,-1 0 0 0,7 0-1 0,-6 0-1 16,5 0-1-16,2 0 0 0,-1 0-2 0,0 0-2 0,6 0 0 15,1 0-2-15,-7 0-1 0,6 3-1 0,1-3-1 0,-1 0 1 0,0 0-2 16,1 5 1-16,-1-5 0 0,8 0 0 0,-8 3 1 0,7-3-1 16,0 0 2-16,0 0 0 0,6 4 1 0,-6-4-1 0,7 0 2 0,-8 0 0 15,8 0 0-15,0 0 0 0,-1 0 2 0,7 0-2 0,-6 0 0 0,-1 0 0 16,7 0 0-16,-6 0-2 0,6 0 1 0,-7 0-1 0,7 0-2 16,0 0-3-16,-6 0-3 0,6 0-4 0,0 3-3 0,-6-3-4 0,6 0-5 15,-8 0-5-15,2 0-8 0,6 4-9 0,0-4-11 0,-6 0-11 16,6 4-15-16,-7-4-15 0,7 0-17 0,0 0-19 0,0 0-20 0,0 0-30 15,0 3-31-15,7 1-44 0,-1-4-47 0,14 4-82 0,-7-4-95 0,6 3-44 16,0-3-22-16</inkml:trace>
  <inkml:trace contextRef="#ctx0" brushRef="#br0" timeOffset="103348.48">10237 11489 82 0,'0'0'183'0,"0"0"-1"0,0 0-2 16,0 0-2-16,0 0-2 0,0 0-8 0,0 0-8 0,0 0-9 16,0 0-9-16,-6 0-12 0,0 0-12 0,-1 0-9 0,7 3-9 15,-6-3-6-15,6 0-10 0,0 0-5 0,-7 4-7 0,7-4-7 0,-7 0-5 16,7 0-5-16,0 3-4 0,-6-3-4 0,6 4-2 0,-6-4 0 0,6 4 1 15,0-1 0-15,-6 1 1 0,6 0 3 0,-8-1 0 0,8 5 2 16,-6-5 1-16,6 5 1 0,0-1 2 0,-6 4 1 0,6-4-1 0,-7 4-1 16,7 0-3-16,0 0-3 0,0 0-2 0,0 0-2 0,0 4-2 0,0 0-2 15,0-1-3-15,0 1-2 0,0 3-1 0,0-3-1 0,0 3-2 16,0 0-1-16,0 1-3 0,0-1-1 0,0 4-1 0,0-4-1 0,0 1 1 16,0 3 0-16,0-4 0 0,0 1 0 0,0-1 0 0,7 4-1 15,-7-4-2-15,6 0 2 0,-6 0 1 0,0 4 0 0,6-3 0 0,-6-1-1 16,8 1 0-16,-8-1-1 0,6 0-2 0,-6 0 0 0,0 1-2 15,6-1-1-15,-6 1 0 0,6-1-1 0,-6 0-1 0,0 0-1 0,0 1-2 16,0-1 0-16,0-3-2 0,0 3 1 0,0 1 0 0,0-1 1 0,0-4 0 16,0 5 2-16,0-5 0 0,-6 4 0 0,6-3-1 0,0 0 0 15,-6-1 1-15,6 5-1 0,0-4 1 0,0-1 1 0,0-3 0 0,-6 4 0 16,6-4-3-16,0 3 1 0,-8-3-1 0,8 4-2 0,-6-4-1 0,6 0-1 16,0 0 0-16,0 0 1 0,0 4-1 0,-6-4 0 0,6 0-1 15,0 0-1-15,0 0 0 0,0 0-1 0,0 0 1 0,0-4 0 0,0 7 0 16,0-3 0-16,0 0-1 0,0-3-1 0,0 3 1 0,0 0 0 15,0 0-1-15,0 0-1 0,0 0 1 0,6 0-2 0,-6 0 2 0,0-4-2 16,6 4 1-16,-6 0-2 0,8 0 1 0,-8 0-2 0,6 0 0 0,-6 0 0 16,0 0 1-16,6 0-1 0,-6-3 0 0,6 2 0 0,-6 1 1 15,0 0-1-15,7 0 0 0,-7 0 0 0,7 0 2 0,-7 0-1 16,0 0 1-16,6 0 0 0,-6 4 1 0,7-4-1 0,-7 0 2 0,0 4-1 16,0-4 1-16,0 3 0 0,0-3-1 0,0 4 2 0,0-4 0 0,0 0-1 15,0 3 1-15,0-3-1 0,-7 4 1 0,7-4-1 0,-6 0 2 16,6 4 1-16,0-4 0 0,-7 3 0 0,7-3 1 0,-7 0 2 0,7 0 0 15,-6 0 3-15,0 0 0 0,6 4 2 0,-6-4 1 0,-2 0 0 16,2 0 1-16,0 0 0 0,-1 0 1 0,0-4-1 0,7 4-1 0,-6 0 0 16,-7 0-1-16,7 0-2 0,-2 0 0 0,2 0-4 0,0 1-1 15,0-2-2-15,-1 1-1 0,0 0-1 0,7-3 0 0,-6 3 1 0,-1 0 0 16,1 0 0-16,0-1-1 0,-2 1 2 0,2 0 1 0,6 0 0 16,-6 0-1-16,0 0 1 0,-2 1 1 0,2-1 0 0,6-4 2 0,0 4-2 15,-6 0-1-15,6 0 0 0,-7 0 0 0,7-4 0 0,-6 4-1 0,6 0-1 16,0-4 1-16,-7 4-1 0,7-3-1 0,-7-1 0 0,7 4 0 15,-6-3 1-15,6-1 0 0,0 0-1 0,-6 0 1 0,6 1 0 0,-6-1-2 16,6 0 0-16,-8 4-3 0,8-3-4 0,0-1-3 0,-6 0-2 16,0 4-4-16,6-4-4 0,-7 1-8 0,0-1-5 0,1 0-8 0,6 1-7 15,-7 3-7-15,7-4-9 0,-6 1-6 0,6-5-6 0,-6 5-5 0,6-1-4 16,0-3-2-16,-7 3-3 0,7-3 0 0,0 3-2 0,0-3 0 16,0-1-1-16,7 5-4 0,-7-5 0 0,0 1-2 0,6-1-4 0,0 1-3 15,1 0-4-15,-7-1-3 0,6 1-8 0,8 0-8 0,-8-1-12 0,0 1-15 16,2-4-15-16,4 4-17 0,1-4-24 0,-6 0-24 0,6 3-35 15,-1-3-37-15,2 0-62 0,6-3-74 0,-8 3-44 0,8-4-30 0</inkml:trace>
  <inkml:trace contextRef="#ctx0" brushRef="#br0" timeOffset="104307.69">11312 11287 106 0,'-6'-4'315'0,"6"4"-64"0,0 0-55 0,0 0-35 0,0 0-23 0,0 0-12 16,-7 0-6-16,7 4-7 0,0-4-4 0,0 3-6 0,0 1-10 15,0 0-7-15,0-1-10 0,0 5-4 0,0-1-1 0,0 4 1 0,0-3 2 16,0 3 5-16,7 0 5 0,-7 3 5 0,6-3 2 0,-6 4 2 0,7-1 0 16,0 1-1-16,-1 3-1 0,0 0-2 0,0 1-2 0,-6 3-4 15,14 0-3-15,-8 0-2 0,-6 0-3 0,13 3-2 0,-6 1-4 0,-7 0-3 16,7 0-4-16,-1-1-4 0,0 4-2 0,0 1-4 0,-6-1-2 0,8 0-2 16,-2 1-2-16,0 2-1 0,1-2-1 0,0 3-2 0,-1 0-2 15,-6-4-1-15,7 4-3 0,-7 0-4 0,0 0 0 0,6 4-2 16,-6-4-1-16,6 4 1 0,-6-1-1 0,0-3 0 0,0 3-1 0,0 1 2 15,0 4-1-15,0-5-1 0,0 1 0 0,-6 0 0 0,6 3 0 0,-6-4 2 16,6-3 0-16,0 4-1 0,-7 0-2 0,1-1-1 0,-1 1-2 16,0 0-3-16,1-1-2 0,0-3-1 0,-2 4-2 0,8 0-1 0,-6-5-1 15,0 1 1-15,-7 0-1 0,6 0 0 0,1 0-2 0,-7 0 1 16,-1-4-2-16,8 5 0 0,-6-5-1 0,-2 4-1 0,1-4-2 0,0 0-1 16,-6 1-2-16,5-1 1 0,-5 0 0 0,6 1 3 0,-6-1 1 0,-1-3 0 15,0 3 1-15,1 0 2 0,-1-3-1 0,1-1 1 16,-1 1 2-16,7 0-1 0,-6-1 2 0,5-3 2 0,-5 0 1 0,6 0-1 0,0 1-3 15,7-5 0-15,-8 0-2 0,2 0-1 0,5-3-1 0,0 0-1 16,-6-1-1-16,13 1-1 0,-6-4-1 0,0 3-3 0,6-2-3 0,-7-5-4 16,7 0-5-16,-7 4-7 0,7-7-7 0,0 3-9 0,0 1-11 15,0-5-11-15,0 1-12 0,0 0-15 0,0-1-15 0,0 1-18 0,0-4-18 16,0 3-27-16,0-3-27 0,0 0-26 0,0 0-30 0,0 0-51 16,14 0-62-16,-8-3-86 0,0-1-99 0,14 1-51 0,-7-1-24 0,7-3-7 15,6-4 162-15</inkml:trace>
  <inkml:trace contextRef="#ctx0" brushRef="#br0" timeOffset="105175.15">12510 10682 2 0,'0'-3'317'0,"0"3"-56"0,-6 0-45 0,6-4-28 0,0 4-20 0,0 0-14 16,0 0-10-16,0 0-12 0,-6 4-8 0,6-4-11 0,0 3-10 15,-7 1-8-15,7 0-9 0,0 3-2 0,0 0-5 0,0 4 1 0,0 0 0 16,0 4 5-16,0-1 6 0,-7 5 4 0,7-1 5 0,0 4 1 16,0 0-1-16,0 4-6 0,0-1-6 0,0 5-8 0,-6-1-8 0,6 0-6 15,0 4-4-15,0 1-1 0,-6-2 1 0,6 5 2 0,-7-1 0 0,7 5 1 16,-6-1 2-16,-1 0 0 0,0 4 1 0,1 1 0 0,0 2 2 0,-2 1 3 16,-4-1 2-16,6 5 2 0,-1-5 1 0,-6 8-5 0,6-4-7 15,1 5-6-15,0-2-7 0,-2 1-7 0,2-3-6 0,0 3-2 0,0-1-2 16,-8 2 2-16,8 2 0 0,-1-3 0 0,-6 0-1 0,6 0 1 15,1 4 1-15,-6-5 0 0,-2 5 2 0,8-4 0 0,-7 0 3 0,-1 0 1 16,2 4 2-16,6-5-2 0,-8-2-2 0,1 3-5 0,6-4-5 16,-6 0-5-16,1-3-4 0,5 0-4 0,-6-4-4 0,7-1-5 0,-1 2-3 15,-6-5-3-15,6 0-2 0,1-3-1 0,-8 0 0 0,8-1 2 0,0 1-1 16,0-5 1-16,-8 2 2 0,8-1 1 0,-1-4 1 0,-6 0 2 16,6 0 1-16,1 1 3 0,-6-4 0 0,4-1 2 0,2 1 1 0,0-1 0 15,-8 1-3-15,8-4-1 0,-1 0-2 0,1-4-1 0,0 4-2 0,-1-4-4 16,0 1-1-16,1-5-6 0,6 1-3 0,-6 0-4 0,6 0-6 15,0-4-4-15,0 0-6 0,0-1-5 0,0 1-6 0,0-3-4 0,0-1-8 16,0 4-6-16,0-7-7 0,0 3-6 0,0-3-9 0,0-1-6 16,6 1-8-16,-6 0-9 0,6-4-8 0,-6 0-8 0,7 4-8 0,-7-4-7 15,0 0-5-15,0 0-8 0,7 0-6 0,-1 0-10 0,-6 0-11 16,6 0-15-16,1-4-19 0,-1 4-26 0,1 0-33 0,-7 0-42 0,7-4-46 16,-7 4-70-16,6-4-79 0,0 1-37 0,2-1-12 0</inkml:trace>
  <inkml:trace contextRef="#ctx0" brushRef="#br0" timeOffset="107282.41">20977 9169 0 0,'-12'-4'474'0,"5"1"36"0,-6-1-45 16,0 4-86-16,6-3-108 0,0 3-63 0,1-4-38 0,-6 4-23 0,12 0-13 15,-8 0-12-15,2 0-13 0,6 0-14 0,-6 0-15 0,6 0-12 16,0 0-14-16,-7 0-9 0,7 4-9 0,0-4-5 0,0 0-3 15,-6 0-2-15,6 0-1 0,-7 3 0 0,7-3 1 0,0 0 1 16,-7 4 2-16,7-4 1 0,-6 3 2 0,6 1 1 0,0 0 2 0,-6-1 1 16,6 2 1-16,0 2 1 0,0-3-2 0,0 3 0 0,0 0 0 15,0 0-3-15,0 4 0 0,0-3 0 0,0 3-2 0,0 0-1 0,0 0-1 16,0 0-2-16,0 3-3 0,0-3-1 0,0 4-3 0,0 0-1 16,0-1 0-16,0 1-2 0,6 0-1 0,-6-1-1 0,0 1-2 0,6-1-2 15,-6-3-1-15,7 4-2 0,-7 0-1 0,7 0-1 0,-1-1-2 16,1 1 1-16,-7-4-2 0,6 3 0 0,0-3 1 0,2 4-1 15,-8-4 1-15,6 0-1 0,-6 0-1 0,6 0-2 0,-6-3-1 0,6-2-5 16,-6 6-3-16,0-5-6 0,7 0-9 0,-7 1-10 0,7-5-11 16,-7 5-17-16,0-5-16 0,6 1-24 0,-6 0-22 0,0-1-32 15,0 1-33-15,0 0-46 0,7-1-52 0,-7-3-55 0,0 0-56 0,0 0-68 16,0 0-74-16,0 0-30 0,0 0-11 0</inkml:trace>
  <inkml:trace contextRef="#ctx0" brushRef="#br0" timeOffset="107724.5">20620 9213 28 0,'-14'-7'508'0,"8"0"-67"0,-1 0-109 0,7-1-68 0,-7 5-43 0,1-5-26 16,-1 4-15-16,7-3-8 0,0 3-7 0,-6 1-10 0,6-1-12 0,0 0-16 15,0 1-15-15,0-1-14 0,0 0-13 0,0-3-10 0,0 7-7 16,6-4-6-16,-6 1-6 0,0-1-3 0,7 0-2 0,-1 1-4 0,1 3-4 16,-7-4-4-16,7 0-3 0,-1 1-2 0,8 3-5 0,-8-4-2 15,0 0-2-15,0 1-4 0,8-1-2 0,-1 4-2 0,-1-3-3 0,-4-1-3 16,4 4-2-16,-6-4-4 0,1 4-1 0,6 0-2 0,-6-3-1 16,-1 3-1-16,8 0-1 0,-8 0-1 0,0 0 0 0,0 3 0 15,2-3 1-15,4 0 0 0,1 4 1 0,1 0 1 0,-8-1 2 16,8 1 0-16,-2 3 3 0,-6-3 0 0,8 3 2 0,-1 0 1 0,-7 1 0 15,8 3 1-15,-2-4-1 0,1 0 1 0,-6 4 1 0,6 0-2 0,0-4 1 16,-6 5-1-16,-1-1-1 0,6-4-1 0,-4 4 1 0,-8-4-1 16,6 4 0-16,-6 0 1 0,6-3 0 0,-6 3-1 0,0-4 2 15,0 4 2-15,-6 0-1 0,6-4-1 0,-6 5 0 0,-2-6 1 0,2 6 0 16,-6-1-1-16,5-4 1 0,-6 4-1 0,0 0 0 0,-1-4-2 16,2 1-4-16,-2 2-6 0,2-2-7 0,-1-1-9 0,-1 0-11 15,2 1-10-15,-2-1-14 0,2 0-17 0,-8 1-16 0,7-1-21 16,-1 1-23-16,2-5-31 0,-1 5-35 0,0-5-43 0,6 5-46 0,-6-5-36 15,6 1-33-15,-5-4-68 0,12 4-85 0,-6-1-38 0,6-3-13 0</inkml:trace>
  <inkml:trace contextRef="#ctx0" brushRef="#br0" timeOffset="108118.29">21062 9294 74 0,'6'-4'428'0,"1"4"-68"16,0-4-91-16,-1 4-59 0,7 0-46 0,-7-3-25 0,8 3-14 16,-8 0-10-16,7 0-8 0,0 0-7 0,0 3-7 0,0 1-7 0,-6-4-10 15,5 4-6-15,2-1-6 0,-1 5-4 0,-7-5-4 0,7 5-3 16,0-5-2-16,-7 5-3 0,8-1-2 0,-8 4-3 0,8-3-5 16,-8-1-3-16,1 0-6 0,-1 4-3 0,0-3-5 0,1 2 0 0,-7 1-3 15,0-3 1-15,7 3 0 0,-7-4 2 0,0 4 2 0,0-4 2 16,0 1 4-16,0-1 2 0,-7 4 5 0,7-7 3 0,0 3 1 15,-7 1 3-15,7-5 1 0,-6 4 1 0,6-3 2 0,-6 0 2 0,6-1 3 16,0-3 2-16,-7 4 2 0,7-4 3 0,-6 4 2 0,6-4 2 16,0 0 1-16,0 0 0 0,0 0-2 0,0 0-3 0,-7-4 0 0,7 4-2 15,-7-4-2-15,7 1-2 0,-6-1-1 0,6 0-5 0,-6-3-4 16,6 0-7-16,0 0-7 0,0-4-6 0,0 0-7 0,0-1-5 16,0 1-2-16,0-3-4 0,0-1-2 0,6 0-3 0,0 1-3 0,1-4-2 15,0 3-4-15,-1-3-1 0,1 3-3 0,-1 0-4 0,7 0-3 0,-6 1-7 16,-1 3-8-16,0 0-11 0,8 0-12 0,-8 4-15 0,1-1-19 15,-1 1-20-15,-6 0-24 0,6 7-27 0,1-4-29 0,6 0-38 16,-7 4-45-16,2 0-41 0,-2 0-40 0,7 4-70 0,-7 0-81 0,7 3-44 16,0-3-25-16</inkml:trace>
  <inkml:trace contextRef="#ctx0" brushRef="#br0" timeOffset="108422.87">21739 9440 57 0,'13'-7'310'0,"-6"3"-53"0,0 1-44 16,-1-5-24-16,7 5-15 0,-6-5-3 0,-1 1 3 0,0 0 0 0,7 0-3 15,-6 3-4-15,0-3-6 0,-1-1-6 0,-6 1-5 0,6 0-3 16,-6-1 0-16,0 5-5 0,0-5-1 0,0 5-3 0,0-5-4 0,-6 4-5 16,6 1-8-16,-6 0-6 0,-1 3-8 0,0-5-11 0,1 5-9 15,-1 0-13-15,1 0-12 0,0 0-10 0,-1 0-12 0,-6 0-8 16,7 5-8-16,-1-5-9 0,0 3-6 0,-6 0-4 0,7 1-5 0,-8 0-4 15,8 0-1-15,-6 3-3 0,-2 0 0 0,8-3 2 0,-1 3 3 0,1 1 0 16,-8-1-3-16,14 0-3 0,-6 1-4 0,0-1-9 16,0 0-8-16,6 0-13 0,0 1-12 0,-8-5-16 0,8 5-18 0,0-1-20 15,0 0-23-15,8 1-23 0,-8-5-26 0,0 1-29 0,6 4-31 0,6-5-31 16,-5 0-32-16,0 2-22 0,6-2-20 0,-1-3-23 0,2 4-29 16,5-4-31-16,-6-4-33 0</inkml:trace>
  <inkml:trace contextRef="#ctx0" brushRef="#br0" timeOffset="108866.02">21993 9301 160 0,'0'-7'288'0,"-6"3"-25"16,0 0-20-16,-2 1-13 0,2-1-10 0,0 4-13 0,6 0-14 0,-7-3-15 15,1 3-18-15,6 0-21 0,0 0-20 0,-7 3-15 0,0-3-15 16,7 0-13-16,-6 4-12 0,0-1-11 0,6 1-10 0,-6 0-9 16,-2-1-6-16,8 1-5 0,-6 0-3 0,6 4-2 0,-6-5-2 0,6 4 1 15,-7 1 0-15,7-5-1 0,0 1-4 0,-6 3-3 0,6-3-1 16,0 0-2-16,0-1-2 0,0 1 0 0,0 3-2 0,0-3-1 0,6-4 0 15,-6 4-2-15,0-1 0 0,7-3 0 0,-1 4 1 0,0-4 1 16,-6 0 0-16,8 0 1 0,-2 0 3 0,0 0 2 0,0-4 2 0,1 4 2 16,0 0 2-16,-7-3 2 0,6 3 2 0,1-4 1 0,-7 0 0 15,6 1 0-15,0-1 1 0,-6 0 0 0,8 1-1 0,-2-5 0 16,-6 1 0-16,6 3 0 0,-6-3-2 0,0-4-3 0,6 3 0 0,-6 1-2 16,0-4-1-16,0 0 0 0,0 4 1 0,0-4 1 0,0 0-1 0,0 0 1 15,0 0 2-15,0 0 0 0,-6-4 3 0,6 8 4 16,0-4 1-16,-6 0 4 0,6 0 3 0,-6 0 5 0,6 4 4 0,-8-1 5 15,8 1 5-15,0 0 4 0,-6 3 1 0,6-3 2 0,-6 3 1 16,6 0-1-16,0 1-2 0,-7-1-2 0,7 4-6 0,-6-4-6 0,6 4-6 16,0 0-8-16,0 0-8 0,0 0-6 0,0 0-6 0,-7 4-3 15,7-4-6-15,0 4-1 0,0-1-3 0,0 1-1 0,0 3 0 0,0 1 0 16,0-1 1-16,7 0 2 0,-7 1 4 0,0 3 4 0,6-4 3 16,-6 4 1-16,7 0 1 0,-1-3 0 0,0 2 1 0,-6 1-1 15,8 0-3-15,-2-3-3 0,0 3-4 0,0 0-8 0,2-4-10 0,-2 4-12 16,7-4-15-16,-7 4-17 0,1-4-22 0,0 4-22 0,-1-3-25 15,0-1-32-15,0 1-37 0,-6-1-50 0,8 0-59 0,-2 1-75 0,0-5-83 16,8 5-56-16,-8-5-47 0,7 5-14 0,0-5 304 0</inkml:trace>
  <inkml:trace contextRef="#ctx0" brushRef="#br0" timeOffset="109085.07">22488 9279 0 0,'0'0'394'0,"0"0"43"16,0 0-95-16,0 0-83 0,0 0-77 0,6-3-40 0,-6 3-23 15,0 0-10-15,8 0-3 0,-2-4-9 0,0 4-10 0,1 0-11 0,-1 0-14 16,1-4-8-16,-1 4-8 0,7 0-5 0,1 0-2 0,-2-3-5 0,-5-1-1 16,6 4-10-16,0-4-13 0,-7 4-20 0,1-3-23 0,6 3-24 15,-7-4-27-15,2 0-27 0,4 4-32 0,-12-3-32 0,6-1-35 16,1 0-26-16,0 1-26 0,-7 3-17 0,6-4-15 0,-6 0-9 0,0 4-9 15</inkml:trace>
  <inkml:trace contextRef="#ctx0" brushRef="#br0" timeOffset="109274.11">22364 9192 295 0,'-6'0'290'0,"-7"0"-29"16,6 0-25-16,-5 0-12 0,5 0-7 0,7 3-9 0,0-3-8 0,0 0-11 15,0 0-11-15,0 0-10 0,0 0-11 0,0 0-10 0,0 0-10 16,0 0-10-16,7-3-8 0,-1 3-9 0,0 0-10 0,1-4-11 0,0 4-10 15,-1 0-9-15,-6-4-10 0,6 4-6 0,1-3-6 0,0 3-8 16,-1 0-6-16,7-5-8 0,-7 5-9 0,1 0-15 0,0-3-18 16,-1 3-24-16,0 0-29 0,2-4-40 0,-2 4-44 0,-6 0-69 0,0 0-79 15,0 0-103-15,6 0-114 0,1 4-58 0,-7-4-31 0,6 3-14 16,1-3 375-16</inkml:trace>
  <inkml:trace contextRef="#ctx0" brushRef="#br0" timeOffset="111511.63">22755 8880 0 0,'-6'0'410'0,"6"-4"143"0,0 4-30 0,-7-4-98 0,7 4-134 15,0 0-78-15,0 0-52 0,0 4-30 0,-7-4-17 0,7 0-14 16,-6 4-12-16,6-1-15 0,0 2-19 0,0-2-16 0,0 0-16 0,0 5-11 16,0-1-5-16,0 1-3 0,0-1 0 0,0 4 4 0,6 0 4 15,-6 0 4-15,7 0 4 0,-7 0 1 0,7 3 3 0,-7-3 0 16,0 4 2-16,6-4-1 0,1 4-1 0,-7-4 1 0,6 0-1 0,-6 4-2 16,6-5-2-16,-6 5-1 0,8-4-2 0,-8 0 0 0,0 0-3 0,6 0-1 15,-6 0 0-15,6 0-2 0,-6-3-1 0,0-1 0 0,7 0-1 16,-7 0-2-16,7 1 2 0,-7-5 1 0,0 1 1 0,0 0 3 15,0-1 1-15,0 1 6 0,0-4 3 0,0 4 5 0,0-4 6 0,0 0 7 16,0 0 5-16,0 0 5 0,0 0 5 0,0 0 1 0,6-4-1 16,-6 0-3-16,0 1-2 0,0-1-4 0,0 0-3 0,0 1-5 0,0-5-5 15,0 1-7-15,-6 0-7 0,6-5-5 0,-7 5-5 0,0-4-4 16,1 0-4-16,0 0-1 0,-2-3 1 0,2 3 3 0,0-4 0 0,-7 1 4 16,6 3 3-16,0-4 1 0,1 0 2 0,-6 0 3 0,4 4 2 15,2-3 2-15,0-1 2 0,-1 4 1 0,1 0 0 0,6 0 0 0,0 4 0 16,-7-4 0-16,7 4-1 0,-7-1-3 0,7 5-2 0,0-5-3 15,0 5-5-15,0-1-4 0,0 0-5 0,0 0-6 0,0 4-7 0,7-3-2 16,-7 3-4-16,0 0-1 0,7 3-1 0,-1-3 0 0,1 0-1 16,5 4 0-16,-4 0 2 0,4 0 2 0,1 3 1 0,0-3 3 0,6 3 4 15,-5 0 4-15,6 1 4 0,-8-1 4 0,8 0 0 0,-7 4 2 16,0-4 1-16,6 1 0 0,-5 3 1 0,-1 0 1 0,-1-4 0 0,2 4 0 16,-2-4 1-16,2 5 2 0,-8-5-2 0,7 0-1 0,1 4 0 15,-8-3-1-15,0-1-2 0,8 0 1 0,-14 0-1 0,6 1-2 16,0-5 1-16,-6 1-1 0,7 0 1 0,-7 3 0 0,6-7 1 0,-6 4 1 15,7-1 2-15,-7-3 2 0,0 0 3 0,0 0 2 0,0 0 4 0,0 0 2 16,0 0 4-16,0 0 1 0,7 0 1 0,-7-3-1 16,6 3-2-16,-6-4-2 0,6 0-2 0,-6 1-4 0,0-5-4 0,6 5-3 15,-6-5-3-15,8 1-4 0,-8-4-4 0,0 4-3 0,6-4-3 0,-6 0-1 16,6 0-1-16,-6 0 1 0,7-4 1 0,-7 4 3 0,0 0 1 16,7 0 0-16,-7 0 2 0,6 0 2 0,-6 0 0 0,0 4 1 15,7 0 0-15,-7-4-2 0,6 7-1 0,-6-3-3 0,6 3-1 0,-6 0-4 16,0 0-4-16,0 1-2 0,0 3-6 0,0 0-1 0,0 0-5 15,0 0-1-15,0 0-2 0,0 0 2 0,7 3 0 0,-7 1 1 0,0 0 2 16,7 3 2-16,-1-3 3 0,0 3 3 0,1 1 3 0,0-1 5 16,-1 4 5-16,1-4 4 0,5 4 4 0,2-4 2 0,-2 1 1 15,-4 3-1-15,4-4 1 0,1 4 0 0,-6-4 0 0,0 1-2 0,5-1-1 16,-6-3-3-16,2 3-2 0,4-3-3 0,-5 0-1 0,-1-1-4 16,1 1-2-16,6 0-2 0,-7-4-2 0,1 3 0 0,0-3-1 0,5 0 0 15,-5 0 1-15,0 0 2 0,-1-3 1 0,7 3 0 0,-7-4 1 16,1 0 2-16,0 1 1 0,5-1 1 0,-4-3 1 0,4 3 1 15,1-4 3-15,-6 1 1 0,6 0 1 0,-7-4 0 0,0 3-1 0,2-3-2 16,4 4 1-16,-5-4 0 0,-1 4 1 0,1-4 0 0,-1 4 2 16,-6-1 0-16,7 1 0 0,-7 0-2 0,6 3-1 0,-6 0-4 0,0 1-2 15,0-1-3-15,0 4-5 0,0 0-2 0,0 0-3 0,0 0-2 16,-6 0 1-16,6 0-1 0,0 4 1 0,0-1-1 0,0 5 1 0,0-5 2 16,0 5 0-16,6-5 5 0,-6 5 1 0,7-1 5 0,0 0 5 15,-7 1 1-15,6-1 5 0,0 0 0 0,1-3 1 0,6 3 1 16,-7 0-1-16,1-3 0 0,6 0 1 0,-6-1 0 0,-1 1 1 0,7 0-1 15,-6-1 1-15,5-3 0 0,-5 0 2 0,6 0 2 0,-6 0 2 16,5 0 2-16,2 0-1 0,-8-3 2 0,7-1 0 0,0 4 2 16,-6-7 2-16,5 7 1 0,2-8 1 0,-8 5 1 0,8-5 0 0,-2 5 1 15,-5-5 1-15,6 1-1 0,-6 0 1 0,-1 0-1 0,0-1 3 0,-6 1 2 16,0 0 1-16,0-4 2 0,0 3-1 0,0 1 1 0,-6-1 1 16,0 2 0-16,6-2 2 0,-14 4-2 0,8-3 0 0,-1 3-4 15,-5 0-5-15,5 1-5 0,-6-1-7 0,7 4-7 0,-8 0-6 0,1 0-5 16,0 0-4-16,0 0-8 0,1 4-9 0,-2-1-10 0,1 1-12 15,-7 0-14-15,8 3-15 0,-2-3-14 0,2 4-18 0,-2-2-18 0,1 2-20 16,1-1-22-16,-2 1-22 0,2-1-33 0,5 0-37 0,0-3-42 16,7 3-45-16,-6 1-52 0,6-5-52 0,6 5-54 0,-6-5-51 0,14 1-17 15,-8-1 422-15</inkml:trace>
  <inkml:trace contextRef="#ctx0" brushRef="#br0" timeOffset="112214.79">24045 8818 379 0,'-6'-4'454'0,"-2"4"-66"0,2 0-82 0,0 4-54 16,6-4-41-16,-6 0-30 0,-2 3-24 0,2 1-18 0,0 0-18 15,-1-1-15-15,1 1-16 0,6 3-11 0,-7 1-12 0,7-5-4 0,-7 4-3 16,7 1-3-16,0-1 2 0,-6 0-3 0,6 1-2 0,0-1-2 16,0-3-4-16,0 3-5 0,0 1-4 0,0-1-5 0,0-3-5 0,6 3-4 15,-6-3-5-15,0-1-4 0,7 1-5 0,0 0-2 0,-7-1-2 16,6 1-1-16,1-4-2 0,-1 4-1 0,0-4 2 0,2 3 1 0,-2-3-1 15,-6 0 2-15,6 0 3 0,0-3 2 0,2 3 3 0,-2-4 3 16,0 4 1-16,1-4 1 0,-1 1 3 0,8-1 1 0,-8 0 0 0,0 1 2 16,8-5-1-16,-8 5 0 0,0-5-1 0,1 1 0 0,-1 0 0 15,1-5-3-15,-7 6-1 0,7-6-1 0,-1 1 1 0,-6 4-1 0,6-4 1 16,-6 0-1-16,0-4 1 0,0 4 1 0,0 0 0 0,-6-3 1 16,6-1 1-16,0 4 3 0,-6-3 3 0,-1 2 3 0,7-2 4 0,-7 3 1 15,1 0 2-15,-1 0 3 0,1 3 2 0,0-3 2 0,6 4 2 16,-8 0 3-16,2 0 3 0,0-1 2 0,0 5 2 0,-1-5 0 15,0 5-3-15,7-1-6 0,-6 0-4 0,-1 1-6 0,7 3-7 0,-6-4-7 16,6 4-7-16,0 0-7 0,-6 0-6 0,-2 4-7 0,8-4-5 16,0 3-4-16,-6 1-4 0,6 0-3 0,0-1-2 0,0 5-1 15,0-1 2-15,0 0 2 0,6 1 2 0,-6 2 2 0,8-2 3 0,-2 3 3 16,0 0 3-16,1-4 1 0,-1 4-1 0,1-4 1 0,6 4-1 16,-7 1 1-16,8-6 0 0,-2 6-1 0,-5-5 1 0,6 4-2 15,0-4 2-15,0 1 0 0,0 3-1 0,0-4 1 0,0-3 0 0,-6 3-1 16,5 0 1-16,2-3-1 0,-8 3 0 0,8-7-1 0,-2 4 0 15,-5 0-1-15,6-1-1 0,0-3 3 0,-7 0-1 0,8 0 3 0,-2 0 1 16,1 0 1-16,1-3 1 0,5 3 1 0,-6-4 1 0,0 0 0 16,0 1 0-16,0-1 2 0,0-3-1 0,0 3 1 0,1-3 1 15,-2-1-2-15,1 5 1 0,0-8-2 0,-6 3-1 0,5 1-1 0,-4 0 2 16,-2 0-1-16,0-1 0 0,-6 0 1 0,7 2 1 0,-7 2-1 16,0 0 2-16,0-3-1 0,0 3 3 0,0 0 0 0,0 1 1 0,-7 3-2 15,7-4 0-15,0 4-3 0,-6 0-4 0,0 0-2 0,-2 0-4 16,8 0-3-16,-6 4-1 0,6-4-2 0,-6 3 1 0,6-3 0 0,0 4-3 15,-7 0-1-15,7-1-1 0,-6 5 0 0,6-4 2 0,-7-1 1 16,7 5 3-16,0-5 3 0,0 1 2 0,0 3 2 0,0-3 2 16,0 0-1-16,7-1 0 0,-7 1 0 0,6-1-1 0,-6 1 1 0,7 0 1 15,-7-4-3-15,6 3-2 0,0-3-3 0,2 4-7 0,-2-4-6 16,0 0-8-16,-6 0-8 0,7 0-8 0,-1 0-8 0,1 0-9 0,-1 0-11 16,1-4-12-16,-7 4-21 0,6 0-23 0,1-3-24 0,0-1-24 15,5 0-22-15,-5 1-23 0,0-4-23 0,5 3-22 0,-5-3-20 16,6-1-19-16,0-3-17 0,0 4-15 0,-6-1-19 0,-1-3-22 0,7 0-24 15,-6 0 24-15</inkml:trace>
  <inkml:trace contextRef="#ctx0" brushRef="#br0" timeOffset="112430.84">24676 8455 137 0,'-6'-8'419'0,"6"-2"-32"16,-6 6-39-16,-1-3-34 0,0 3-32 0,1 0-23 0,-1 1-20 16,1-1-19-16,6 4-16 0,-6 0-20 0,-1 0-18 0,0 0-20 0,7 0-18 15,-6 4-17-15,6-4-14 0,-6 3-15 0,6 5-13 16,0-5-11-16,0 5-7 0,6-1-5 0,-6 4-2 0,6-3 0 0,-6 3 1 15,7-1 1-15,0 1 2 0,-1 0 1 0,0 0-1 0,1 0-3 0,-1 4-4 16,8-4-4-16,-8 0-3 0,0 0-5 0,1 0-2 0,6 0-4 16,-6 4-1-16,-1-4-5 0,1 0-4 0,6 0-4 0,-7 0-7 0,0-1-9 15,8 1-10-15,-8-3-14 0,1 3-15 0,-1-4-20 0,7 0-23 16,-13 1-27-16,7-1-29 0,-1 0-38 0,0 1-45 0,2-4-54 16,-2 2-59-16,-6-1-77 0,13-2-90 0,-6 1-54 0,-1 0-37 0,7-1-9 15,0-3 284-15</inkml:trace>
  <inkml:trace contextRef="#ctx0" brushRef="#br0" timeOffset="112624.88">25191 8697 403 0,'0'0'608'0,"0"0"-16"0,0 0-31 0,6 0-90 0,-6 0-117 0,0 0-76 15,0 0-52-15,0 0-33 0,0-4-22 0,0 4-19 0,7 0-19 16,-7 0-20-16,0 0-20 0,0-4-19 0,0 4-19 0,0 0-18 0,0 0-18 15,7-3-21-15,-7 3-23 0,0 0-26 0,0 0-30 0,0-4-38 16,0 4-39-16,0 0-57 0,0 0-63 0,0 0-103 0,0 0-122 16,0 0-71-16,0 0-46 0,0 0-20 0,0 0-6 0</inkml:trace>
  <inkml:trace contextRef="#ctx0" brushRef="#br0" timeOffset="113037.97">25327 8338 523 0,'-6'-4'611'0,"0"1"-20"0,-7-2-34 0,13 5-105 16,-7 0-137-16,1-3-81 0,-1 3-54 0,7 0-30 0,-6 0-19 0,6 3-17 16,0-3-14-16,0 5-15 0,0 2-17 0,0-3-11 0,0 3-12 15,0 0-6-15,0 4-3 0,6 0-1 0,-6 4 1 0,7-4 2 16,-7 3 3-16,6 1 0 0,1-1 0 0,-7 2-3 0,7 2-3 0,-1-4-5 15,0 5-3-15,0-5-3 0,2 5-5 0,-8-5-4 0,12 1-5 16,-5 3-5-16,-1-3-6 0,1 0-7 0,6-1-8 0,-7 1-11 16,1-1-13-16,6 1-14 0,-7-4-18 0,1 0-20 0,0 0-24 0,-1 0-27 15,1 0-28-15,-1-3-35 0,0 3-39 0,-6-4-47 0,14 0-52 16,-8-3-53-16,0 3-56 0,1-3-60 0,0-1-60 0,-7 1-18 0,6 0 222 16</inkml:trace>
  <inkml:trace contextRef="#ctx0" brushRef="#br0" timeOffset="113667.12">25302 8481 192 0,'-7'-15'546'0,"-6"0"-54"0,7 4-87 0,-8-3-75 0,8 6-69 16,0-3-42-16,0 0-27 0,-2 4-19 0,2 0-12 0,6-1-16 16,0 1-15-16,-6 3-17 0,6 1-20 0,0-1-19 0,0 1-15 0,0-1-15 15,0 4-13-15,0 0-8 0,0 0-6 0,0 0-4 0,0 0-2 16,0 0 1-16,6 0 0 0,0 4-1 0,2-1 1 0,-2 1-1 0,0-1-1 15,0 1 2-15,2 3 2 0,-2 1 0 0,7 3 3 0,-7-4 2 16,1 4 2-16,6-4-2 0,-7 4-2 0,0 0-3 0,2 0-2 0,-8 1-5 16,6-1 0-16,0-1-2 0,1 1-1 0,-7 0 0 0,6 0-2 15,-6-3 0-15,7 3-1 0,-7-4-1 0,0 4-1 0,7-4-1 16,-7 0-2-16,6-3 1 0,-6 3-1 0,0-3-2 0,6 3 1 0,-6-3 1 16,0 0-1-16,0-4 0 0,0 3-2 0,7-3 0 0,-7 0 2 15,0 0 0-15,0 0 2 0,0 0-1 0,7 0 1 0,-1-3 1 16,-6 3-2-16,6-4 1 0,1 0-1 0,0-3-2 0,-1 3 0 0,-6-3 2 15,7 0-1-15,-1-1 1 0,0 1-2 0,1-4 1 0,0 0-2 0,-1 4-1 16,-6-4 1-16,6 0 2 0,8 0-1 0,-14 0 1 0,6 0 1 16,1 3 1-16,-1-3-1 0,1 4 2 0,-7 0-1 0,6 3-1 15,-6 1 0-15,7-5-4 0,-7 8-2 0,6-3-3 0,-6 3-1 0,0 0-1 16,0 0 2-16,0 0 1 0,0 0 2 0,6 3 2 0,-6-3 0 16,0 4 3-16,8 0 0 0,-8-1 2 0,6 1 2 0,-6 3 2 15,6-3 2-15,1-1 4 0,-1 1 1 0,1 0 0 0,-7 4 0 0,6-8-3 16,-6 7 0-16,7-3-2 0,-7-4-1 0,6 3 0 0,-6 1 0 15,6-1 0-15,-6-3 0 0,0 4 3 0,8-4 0 0,-8 0 2 16,0 0 1-16,0 0 2 0,6 0 1 0,-6 0 3 0,6 0-1 0,-6-4 2 16,7 4 0-16,-7-3-2 0,7-1 0 0,-7 4-3 0,6-3-1 0,-6-1-3 15,7-3 0-15,-7 2-3 0,6-2 0 0,-6 0-2 0,0 0-2 16,0-1-2-16,0 1 1 0,0 0-1 0,0-1-1 0,0 1 2 16,0 0 3-16,0-1 2 0,-6 5 1 0,6-5 3 0,-7 5 2 0,7-1 0 15,-6 4 1-15,6-4-2 0,0 4-3 0,0 0-2 0,0 0-3 16,0 0-1-16,0 4-2 0,-7-4 1 0,7 4 0 0,0-1-2 15,0 1 0-15,0 0-2 0,7-1 0 0,-7 5-1 0,0-5-1 0,6 5 2 16,1-5 3-16,-1 5 2 0,0-5 3 0,1 5-1 0,-7-5-1 16,7 1-5-16,-1 0-9 0,0-1-11 0,1 4-12 0,0-7-17 0,-1 4-18 15,-6 0-21-15,13-4-22 0,-13 3-28 0,13-3-31 0,-6 5-46 16,-1-5-47-16,0 0-79 0,8-5-91 0,-1 5-65 0,0-3-50 0,-7 3-20 16,7-4 307-16</inkml:trace>
  <inkml:trace contextRef="#ctx0" brushRef="#br0" timeOffset="113977.18">25784 8022 0 0,'-7'-7'40'0,"-5"4"561"0,4 3 14 0,-4-4-61 0,5 0-102 15,1 4-86-15,-1-3-81 0,1 3-45 0,-1 0-31 0,1 0-19 0,-1 0-14 16,0 3-18-16,7-3-15 0,-6 4-17 0,0 0-14 0,-1-1-12 15,0 4-10-15,1 1-6 0,0 0-2 0,-1 3 0 0,1-1 1 16,-8 1 0-16,8 4 2 0,0-4 3 0,-2 4 1 0,8-1-2 0,-6 1-4 16,0 3-6-16,-1-3-5 0,7 3-5 0,-6 1-5 0,6-1-7 15,0 0-6-15,0 4-6 0,6-4-7 0,-6 1-4 0,0 2-7 0,7-2-3 16,-1 3-6-16,0-4-4 0,2 1-3 0,4-1-5 0,-5-3-6 16,0 3-7-16,6-3-8 0,-1-1-11 0,-5 1-15 0,6-4-15 15,0 4-16-15,0-4-20 0,0 0-19 0,0-4-23 0,-6 4-25 0,5-4-26 16,8 0-29-16,-7 1-30 0,0-5-33 0,0 5-43 0,1-8-48 0,5 3-65 15,0 1-72-15,-6 0-62 0,7-4-54 0,-7 0-18 0,6 0 2 16</inkml:trace>
  <inkml:trace contextRef="#ctx0" brushRef="#br0" timeOffset="122765.35">24351 9873 0 0,'0'-4'166'0,"-7"4"257"16,7-4-85-16,0 4-67 0,-6-3-56 0,6 3-31 0,-7-4-19 0,7 4-8 16,0 0-5-16,0 0-6 0,0-4-9 0,0 4-9 0,-6 0-7 15,6-3-6-15,0 3-5 0,-6 0-2 0,6-4-4 0,0 4 0 16,-8 0-3-16,8-4-4 0,-6 4-5 0,6 0-3 0,0 0-3 0,0-3-2 16,-6 3-2-16,6 0-2 0,0 0-2 0,-6-4-5 0,6 4-6 15,0 0-5-15,0 0-7 0,0 0-5 0,0 0-5 0,0 0-7 0,-7 4-7 16,0-4-7-16,1 3-7 0,6-3-6 0,-7 4-4 0,7 0-4 15,-6-1-5-15,6 1-2 0,-6 3-5 0,6 1-2 0,0 3-1 0,-8-4-1 16,8 4-1-16,-6 0 3 0,6 4 2 0,0-1 2 0,0-3 3 16,0 4 0-16,0 0 0 0,0-1-2 0,6 1 0 0,-6-1 1 15,8 1 0-15,-8 0 2 0,0-4 2 0,6 4 2 0,-6-4 0 0,6 0 0 16,-6 3 1-16,7-3 2 0,-7-4 0 0,0 4 2 0,0-3 0 0,0-1 0 16,0 0 2-16,6 1 1 0,-6-4 0 0,0-1 0 0,0 1 2 15,7 0 3-15,-7-1 1 0,7-3 3 0,-7 0 2 0,0 0 2 16,0 0 3-16,0 0 1 0,0 0 3 0,6 0 2 0,0-3-1 15,-6 3-2-15,6-4-1 0,2-3-3 0,-8 3-5 0,6 0-1 0,0-3-2 16,1-1-3-16,-7 1-3 0,6-4-1 0,-6 4-1 0,0-4-2 16,7 0-3-16,-7 4-1 0,7-4-1 0,-7 0-1 0,0 3 0 0,6 1 2 15,-6 0-2-15,6-1-3 0,-6 1-1 0,7 3-5 0,-7 0-4 0,0 1-3 16,7 0-6-16,-7 3-1 0,6 0-3 0,-6-5-1 0,0 5 0 16,6 0 1-16,1 5 0 0,0-5 1 0,-1 0 3 0,7 3 0 15,0-3 3-15,-6 3 3 0,5-3 4 0,2 4 3 0,5-4 3 0,-6 4 3 16,0-4 1-16,-7 4 1 0,8-1 1 0,-1-3 0 0,-7 0 1 15,7 0 1-15,0 4 0 0,-6-4 3 0,0 0 2 0,5 0 0 16,-5 0 5-16,0 0 2 0,-1 0 4 0,-6-4 5 0,6 4 3 0,1 0 3 16,-7 0 5-16,0-3 4 0,6 3 4 0,-6-4 3 0,7 0 2 15,-7 4 3-15,7-4 3 0,-7-2 4 0,6 1 2 0,-6 2 2 16,0-5 1-16,6 1 0 0,-6 3-2 0,0-6-1 0,0 2-3 0,0 1-3 16,0-4-3-16,-6 4-4 0,6-4-4 0,-6 0-3 0,-1 0-4 15,0 0-6-15,1 0-6 0,-1-4-3 0,1 4-6 0,-7 0-3 0,6 0-2 16,7 0-4-16,-6 4-3 0,0-4-6 0,-1 3-8 0,0 1-9 15,1 4-12-15,6-1-15 0,-7-3-17 0,1 7-21 0,-1-4-21 0,7 4-23 16,0-4-26-16,0 4-24 0,0 0-23 0,0 4-29 0,0 0-31 16,0-1-49-16,7 1-57 0,-1 3-64 0,7 0-66 0,1-3-59 15,-2 3-54-15,2 1-18 0,-2-1 3 0</inkml:trace>
  <inkml:trace contextRef="#ctx0" brushRef="#br0" timeOffset="123089.42">25087 9847 366 0,'-7'0'543'0,"1"-4"-68"16,-1 1-102-16,1-1-66 0,0 4-47 0,-2-4-27 0,2 4-17 0,0 0-14 16,0-3-13-16,-2 3-17 0,2 0-21 0,0 0-19 0,6 3-21 15,-13-3-18-15,13 0-15 0,-14 4-16 0,8 0-13 0,0-1-11 0,-8 1-11 16,8 0-9-16,0-1-8 0,-1 1-5 0,-6 3-4 15,6 1-1-15,1-1-1 0,0 0 0 0,-1 0 0 0,0 1 2 0,1 0 0 16,0-1 2-16,6 0-1 0,-7 0 0 0,7 4-1 0,0-3 0 16,0-1 2-16,0-3-1 0,0 3 0 0,0 0 0 0,0-3 1 0,0 3 0 15,7-3 0-15,-1 0 2 0,-6-1-1 0,6 1 2 0,1-1-2 16,6 1 2-16,-7-4 0 0,1 0-1 0,6 4-1 0,-6-4-1 16,5 0-2-16,2-4-3 0,-2 4-6 0,2-4-8 0,-1 4-11 0,7-3-15 15,-8-1-20-15,8 1-24 0,-1-1-26 0,-5 0-35 0,4 1-35 0,-4-1-45 16,5-3-51-16,1 3-53 0,0-3-53 0,-1 3-77 0,-6-3-83 15,6 3-39-15,-5-3-12 0</inkml:trace>
  <inkml:trace contextRef="#ctx0" brushRef="#br0" timeOffset="123814.58">25439 9811 0 0,'0'0'19'0,"-7"-4"449"16,7 4-58-16,0 0-67 0,-6 0-73 0,6-4-41 0,-7 4-29 15,7-3-12-15,0 3-6 0,-7 0-5 0,7 0-7 0,-6 0-9 0,6-4-11 16,0 4-9-16,-6 0-11 0,-1 0-6 0,0 0-7 0,7 0-5 15,0 0-6-15,-6 0-5 0,0 0-10 0,-1 0-10 0,7 0-12 0,-7 4-10 16,7-4-14-16,-6 0-11 0,6 0-12 0,-7 0-7 0,7 3-8 16,-6-3-6-16,6 4-6 0,-6-4-2 0,6 4-3 0,0-4-2 0,-8 3-3 15,8 1 1-15,-6-1-1 0,6-3 2 0,0 4 1 0,0 0 2 16,0-1 2-16,0 1 3 0,0-4 0 0,0 4 1 0,0-1 0 16,0 1 1-16,0 0 0 0,0-4 0 0,6 3 0 0,-6-3 1 0,8 4-1 15,-8-4 1-15,0 4 1 0,6-4 0 0,-6 3 2 0,6-3 0 16,-6 4-1-16,0-4 0 0,7 4 0 0,-7-4-1 0,6 3 0 0,-6 1 1 15,7-4 0-15,-7 0 0 0,0 4 1 0,7-4 0 0,-7 0-1 16,6 0 1-16,-6 3 2 0,6-3-1 0,-6 0 0 0,0 0 1 0,0 0 2 16,0 0 1-16,0 0 0 0,7 0 3 0,-7 0 3 0,7-3 0 15,-7 3 3-15,6 0 1 0,-6 0 4 0,0-4-1 0,6 4 1 0,-6-4 1 16,7 1 1-16,-7 3-1 0,0-4-1 0,7 4 1 0,-1-4-1 16,-6 1-2-16,7-1-1 0,-1-3-2 0,-6 3 0 0,6 0 0 15,-6-3 0-15,0 3 1 0,7-3 2 0,-7 3 2 0,7-3 4 0,-7 4 1 16,6-1 2-16,-6 0 1 0,0 1 0 0,0-1 0 0,0 4-1 15,0-4-2-15,0 4-4 0,0 0-4 0,0 0-6 0,0 0-5 16,0 0-7-16,0 0-5 0,0 0-5 0,0 4-2 0,0 0-4 0,0-4-1 16,0 0-1-16,0 3-1 0,0 1 1 0,0-4 2 0,0 4 2 15,6-4 2-15,-6 3 3 0,7-3 3 0,-7 0 4 0,7 4 2 0,-7-4 2 16,0 0 0-16,6 0 0 0,-6 0 0 0,0 0 1 0,7 0 0 16,-7 0 0-16,6 0 0 0,1-4 3 0,-7 4 2 0,6 0-1 0,-6 0 3 15,7-3 1-15,-7 3 3 0,6-4 1 0,-6 4 3 0,6-4 2 16,-6 4 1-16,0-3 1 0,8 3 0 0,-8-4 1 0,6 0-1 15,-6 4 0-15,0-3 1 0,0-1-2 0,0 0-1 0,0 4 0 0,0-3-2 16,0 3-2-16,0-4-4 0,0 4-3 0,0-4-6 0,0 4-7 16,0 0-10-16,0 0-10 0,0 0-12 0,0 0-12 0,0 0-14 15,0 0-16-15,0 0-16 0,0 0-17 0,0 0-20 0,0 0-20 0,0 0-21 16,0 0-23-16,0 0-20 0,0 0-19 0,0 0-19 0,6-3-18 16,-6 3-17-16,7 0-17 0,-1-4-13 0,7 4-10 0,-6 0-2 15,5-4 3-15,2 1 11 0,-8 3 15 0,8-4 20 0,-1 0 258 0</inkml:trace>
  <inkml:trace contextRef="#ctx0" brushRef="#br0" timeOffset="124056.63">25738 9715 0 0,'0'0'45'0,"0"0"194"0,0 0 8 0,0 0 0 0,0 0-1 16,-6 0-10-16,-1 0-17 0,7 0-18 0,-6 0-21 0,6 4-20 15,-7-4-20-15,7 3-20 0,0-3-18 0,-6 4-14 0,6-4-13 0,-7 4-8 16,7-1-9-16,0-3-4 0,0 4-4 0,0 0-3 0,0-1 0 16,0 1 2-16,0-4 0 0,0 4 2 0,0 0-1 0,0-4 0 15,0 3-1-15,0 1-2 0,7-4-5 0,-7 0-2 0,0 0-4 0,0 0-3 16,0 0-1-16,0 0-1 0,0 0 0 0,0 0-1 0,0 0 1 15,6 0 1-15,-6 0 3 0,0 0 1 0,7 0 2 0,-7 0 3 0,6-4 0 16,-6 4 1-16,0-3-1 0,7 3-2 0,-7-4-3 0,6 0-5 16,-6 0-4-16,7 1-7 0,-7-1-8 0,0 0-11 0,0 1-12 0,0-5-14 15,0 5-15-15,0-5-20 0,0 1-20 0,0 0-22 0,0 0-24 16,0-4-25-16,0 3-26 0,0-3-29 0,0 0-31 0,-7 0-33 16,7 0-33-16,-6-4-21 0,6 4-15 0,-7 0-13 0,7-3-12 15,0-1-6-15,-6 1-6 0</inkml:trace>
  <inkml:trace contextRef="#ctx0" brushRef="#br0" timeOffset="124242.18">25673 9418 0 0,'0'0'4'0,"0"0"298"0,0 0-28 0,-7 0-19 16,7 4-17-16,-6 0-15 0,6-1-14 0,0 1-15 0,0 0-15 15,0 3-14-15,0 0-17 0,0 1-12 0,0-1-11 0,6 4-7 16,1 0-3-16,0 0-3 0,-1 0-1 0,0 0-7 0,1 0-8 16,6 0-11-16,-6 0-8 0,-1-4-10 0,1 4-8 0,6 0-8 0,-7-4-8 15,0 4-8-15,2-3-8 0,4 0-11 0,-5 2-14 0,-1-2-16 16,1-1-16-16,6 0-17 0,-7-3-19 0,0 3-22 0,2 1-21 0,-8-5-27 15,6 5-30-15,0-5-32 0,1 1-32 0,0 3-31 0,-7-3-29 16,6-4-14-16,-6 3-7 0,6 1 1 0,-6-4 5 0,0 0 9 0,0 0 13 16</inkml:trace>
  <inkml:trace contextRef="#ctx0" brushRef="#br0" timeOffset="124374.2">25856 9682 0 0,'0'-3'68'16,"0"-1"144"-16,0 0 3 0,0 4-5 0,0-3-10 0,0-1-11 15,0 0-12-15,0 1-13 0,0 3-10 0,6-4-14 0,-6 0-17 0,6 1-15 16,-6-1-18-16,0 0-14 0,7 1-14 0,-1-1-13 0,1 0-9 0,0 1-12 15,-1-1-14-15,-6-4-16 0,6 8-18 0,1-6-25 0,0 1-27 16,-1 2-36-16,0-1-41 0,-6 0-41 0,7 1-44 0,-7-4-57 0,6 3-66 16,1-3-57-16,0-1-23 0</inkml:trace>
  <inkml:trace contextRef="#ctx0" brushRef="#br0" timeOffset="124640.57">25784 9272 0 0,'-7'-4'218'0,"7"1"305"0,-6-1-52 16,0 4-59-16,-2-4-64 0,2 4-43 0,0 0-34 0,6-3-27 16,0 3-23-16,0 0-20 0,0 0-22 0,0 0-23 0,0 0-21 0,0 0-20 15,0 0-16-15,0 3-13 0,0-3-7 0,0 4-5 0,6 0-3 0,0-1-1 16,2 1 1-16,4 0 2 0,1 3 3 0,0 0 4 0,6-3 5 16,1 3 4-16,0 5 4 0,-1-6 1 0,1 6-1 0,6-5-6 15,0 4-4-15,-7 0-9 0,7 0-7 0,-6 0-6 0,7 0-8 0,-9 0-6 16,2 0-5-16,7 0-6 0,-8 0-7 0,-6 3-9 0,6-2-10 15,-5 2-14-15,-2-3-16 0,-4 0-20 0,-2 4-18 0,0-4-21 0,-6 3-19 16,0 1-21-16,0-4-24 0,-6 4-31 0,0-1-37 0,-8 1-50 16,8 3-59-16,-14-3-66 0,7 0-68 0,0-1-82 0,-6 1-92 15,5-1-36-15,-5 1-8 0,-1 0 2 0,0-1 566 0</inkml:trace>
  <inkml:trace contextRef="#ctx0" brushRef="#br0" timeOffset="125117.87">23277 9928 0 0,'-7'0'151'0,"0"-4"449"0,7 1 12 0,-6 3-55 16,-1 0-89-16,1 0-104 0,0 0-109 0,-2 0-64 0,8 3-39 0,-6-3-23 15,0 4-13-15,-1 3-14 0,0-3-14 0,1 3-15 0,0 4-13 16,6 0-14-16,-7 0-11 0,1 4-6 0,6-1-1 0,0 1 0 16,-7 3 3-16,7-3-1 0,0 3 1 0,0 1-1 0,7-5-2 0,-7 8 0 15,6-7-1-15,1 3-2 0,-1 1-1 0,7-5-5 0,0 5-5 0,1-5-8 16,-2 1-12-16,8-1-14 0,-1 1-17 0,1-4-19 0,6 0-23 15,0 0-22-15,0 0-23 0,0-3-27 0,14-2-29 0,-8 2-39 0,7-4-46 16,6 0-48-16,-5-1-52 0,11-3-78 0,2-3-92 0,-1 3-37 16,7-8-14-16</inkml:trace>
  <inkml:trace contextRef="#ctx0" brushRef="#br0" timeOffset="127060.39">21048 9972 175 0,'-12'0'583'0,"-1"3"-11"0,6-3-21 0,-6 0-92 15,1 0-124-15,4 0-74 0,2 0-50 0,-6 0-27 0,5 0-17 16,0 0-15-16,7 0-13 0,-6 0-17 0,6 0-16 0,0 0-15 0,0 0-14 16,0 0-12-16,0 0-11 0,0 0-8 0,0 0-9 0,0 0-3 15,0 0-4-15,0 0-1 0,6 0 0 0,-6-3-1 0,7 3-2 0,0 0-1 16,5 0 2-16,2-4 2 0,-8 4 0 0,7-4 1 0,7 4 2 16,6-3 0-16,-7-1 2 0,7 4 1 0,6-7 0 0,1 3 1 15,-1 0 0-15,8-3 1 0,5 3 2 0,1-3 0 0,6-4-2 0,-6 4-1 16,13-5-5-16,-8 2-2 0,8-1-3 0,-1 0-3 0,7-4-3 0,1 0-2 15,-1 1-4-15,1-1-4 0,-9 1-4 0,9-1-1 0,-7 0-4 16,-1 0-2-16,-6 4-1 0,-6 0-1 0,-1 0 1 0,-6 0 1 16,-6 4-1-16,-7 0-2 0,0 0 0 0,-6 3-6 0,-7 0-8 0,-7 1-8 15,1 3-10-15,-1-4-12 0,1 4-14 0,-7 0-15 0,0 0-15 16,0 4-18-16,-7-1-21 0,1 1-22 0,-1 0-25 0,-6-1-30 16,1 5-31-16,-8-1-44 0,0 0-45 0,1 4-38 0,-7 0-33 0,0 0-67 15,-7 4-83-15,7-4-36 0,-7 4-15 0</inkml:trace>
  <inkml:trace contextRef="#ctx0" brushRef="#br0" timeOffset="127436.48">20815 10250 0 0,'0'0'336'0,"0"0"140"0,0 0-68 0,0 0-67 0,6-4-68 15,0 4-41-15,2-3-30 0,4-1-18 0,1 0-7 0,0 1-10 16,6-4-7-16,1 3-9 0,0-3-11 0,6-1-7 0,7 5-9 0,-8-8-8 16,7 3-7-16,2 1-4 0,5-1-4 0,0-3-2 0,-1 4-1 15,2-4-2-15,5 0 0 0,1 0-1 0,0 0-3 0,0 0-1 0,5 0-2 16,-5 0-1-16,6 0-3 0,0-3-3 0,0 2-1 0,0-2-3 16,0 3-5-16,1 0-3 0,-8-4-5 0,7 4-3 0,-7-3-6 15,8 3-3-15,-7 0-4 0,-1 0-4 0,1-4-4 0,-7 4-4 0,6 0-3 16,1 4-4-16,-7-4-2 0,0 0-3 0,7 0-2 0,-7 3-3 15,-1-3-1-15,-5 4-2 0,0 0-3 0,0 0-1 0,-8-1-3 0,1 1-1 16,-6 3-1-16,0-3-1 0,-7 7-1 0,-1-4 1 0,2 1-2 16,-8-1-7-16,0 4-2 0,1 0-11 0,0-4-9 0,-7 4-16 15,0 0-14-15,0 0-18 0,0 0-18 0,-7 4-18 0,7-4-18 0,-7 4-18 16,1-4-19-16,0 7-19 0,-8-7-21 0,8 7-26 0,-7 1-30 16,-7-5-47-16,8 5-56 0,-8-1-72 0,-6 4-82 0,7-4-55 15,-7 4-45-15,-1-4-15 0,1 4 1 0</inkml:trace>
  <inkml:trace contextRef="#ctx0" brushRef="#br0" timeOffset="129700.31">11032 15316 316 0,'6'0'477'0,"-6"0"-46"15,0 4-74-15,0-4-89 0,0 0-99 0,0 0-59 0,0 0-38 16,0 0-19-16,0 0-9 0,0 0-4 0,0 0 0 0,0 0-4 0,0 0-4 16,0 0-13-16,0 0-17 0,0 0-26 0,0 0-28 0,0 0-40 0,0 0-48 15,0 0-60-15,0 0-69 0,0 0-76 0,0 0-84 0,0-4-40 0,0 1 23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88 352 0 0,'-8'-5'12136'0'0,"8"4"-11907"0"0,14-14 3386 0 0,35-22-6553 0 0,-39 30 2955 0 0,-3 3-1457 0 0,0 1-1 0 0,-1 0 1 0 0,1 0-1 0 0,11-2 1 0 0,-12 3-321 0 0,2 0-543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3T12:12:3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43 255 796 0 0,'-3'-3'1520'0'0,"0"0"0"0"0,0-1 0 0 0,0 1 0 0 0,0-1-1 0 0,-4-6 1 0 0,-6-23 3090 0 0,11 21-3962 0 0,0 1 0 0 0,0-1 0 0 0,1 1 0 0 0,0-13 1 0 0,2 19-598 0 0,-1 0 1 0 0,1 0 0 0 0,0 0 0 0 0,1 0 0 0 0,-1 0 0 0 0,1 0 0 0 0,0 1 0 0 0,0-1-1 0 0,0 1 1 0 0,1-1 0 0 0,-1 1 0 0 0,7-7 0 0 0,-4 4-76 0 0,1 1 0 0 0,0 0 1 0 0,0 1-1 0 0,0-1 0 0 0,0 1 0 0 0,15-9 1 0 0,-19 13 7 0 0,0 0 1 0 0,0 0 0 0 0,-1 0 0 0 0,1 1 0 0 0,0-1-1 0 0,0 0 1 0 0,0 1 0 0 0,0-1 0 0 0,0 1-1 0 0,0 0 1 0 0,0 0 0 0 0,0-1 0 0 0,0 1-1 0 0,1 1 1 0 0,-1-1 0 0 0,0 0 0 0 0,0 0 0 0 0,0 1-1 0 0,0-1 1 0 0,0 1 0 0 0,2 1 0 0 0,-1-1-17 0 0,-1 1 1 0 0,1 0 0 0 0,-1 0-1 0 0,1 0 1 0 0,-1 1-1 0 0,0-1 1 0 0,0 0 0 0 0,0 1-1 0 0,0 0 1 0 0,0-1 0 0 0,-1 1-1 0 0,3 4 1 0 0,0 3-71 0 0,0 0-1 0 0,-1 0 1 0 0,0 0 0 0 0,-1 0-1 0 0,0 1 1 0 0,-1-1 0 0 0,1 14-1 0 0,-2 0-181 0 0,-1-1 0 0 0,-2 1 0 0 0,0-1 0 0 0,-1 0 0 0 0,-1 0 0 0 0,-1 0 0 0 0,-15 35 0 0 0,16-46 1 0 0,1 0 0 0 0,-3 17-1 0 0,1-7-130 0 0,5-20 335 0 0,1 0-28 0 0,-1 1 0 0 0,0-1-1 0 0,0 0 1 0 0,1 1 0 0 0,-1-1-1 0 0,1 0 1 0 0,0 1 0 0 0,0-1 0 0 0,0 0-1 0 0,0 1 1 0 0,0-1 0 0 0,0 1-1 0 0,0-1 1 0 0,2 4 0 0 0,-1-6 70 0 0,0 1 1 0 0,-1-1 0 0 0,1 0-1 0 0,0 1 1 0 0,0-1 0 0 0,0 0-1 0 0,0 0 1 0 0,-1 0 0 0 0,1 0-1 0 0,0 0 1 0 0,0 0 0 0 0,0 0-1 0 0,0 0 1 0 0,0 0 0 0 0,0 0-1 0 0,-1 0 1 0 0,1 0 0 0 0,0-1-1 0 0,0 1 1 0 0,0 0 0 0 0,1-1-1 0 0,20-10-53 0 0,-15 7 48 0 0,25-11 81 0 0,-22 9-67 0 0,0 1 0 0 0,1 0 0 0 0,-1 0-1 0 0,1 1 1 0 0,0 1 0 0 0,0 0 0 0 0,0 0 0 0 0,18-1 0 0 0,-28 4 24 0 0,1 0 1 0 0,0 0-1 0 0,-1 0 1 0 0,1 1 0 0 0,0-1-1 0 0,0 0 1 0 0,-1 1-1 0 0,1-1 1 0 0,-1 1-1 0 0,1-1 1 0 0,0 1 0 0 0,-1 0-1 0 0,1 0 1 0 0,-1-1-1 0 0,1 1 1 0 0,-1 0-1 0 0,0 1 1 0 0,1-1 0 0 0,-1 0-1 0 0,0 0 1 0 0,0 0-1 0 0,0 1 1 0 0,0-1-1 0 0,0 1 1 0 0,0-1 0 0 0,0 1-1 0 0,0-1 1 0 0,-1 1-1 0 0,1-1 1 0 0,0 1 0 0 0,-1 0-1 0 0,0-1 1 0 0,1 1-1 0 0,-1 2 1 0 0,1 0 37 0 0,-1 0-1 0 0,0 0 1 0 0,0 0 0 0 0,-1-1 0 0 0,1 1 0 0 0,-1 0 0 0 0,0 0-1 0 0,0-1 1 0 0,0 1 0 0 0,0 0 0 0 0,-1-1 0 0 0,0 1-1 0 0,1-1 1 0 0,-4 5 0 0 0,-7 5 37 0 0,0 0-1 0 0,0-1 1 0 0,-1 0-1 0 0,-1-2 1 0 0,0 1 0 0 0,0-2-1 0 0,-20 11 1 0 0,-17 11-1060 0 0,0-2-4572 0 0,47-28 3850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0B93-0A5B-405E-A08C-36378D472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E0177-6B37-4945-8EB8-2179C417C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4263F-0720-45D1-99D4-895F383E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9A571-34F0-4700-BB4D-F175311A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6F325-819A-4938-A9C4-80CEC87F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55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3E45-6394-46BE-8AF1-2334BB75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73B6B-6D07-476E-A2BE-A042AEB48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0AD7F-B42C-4380-971F-ABD95E22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C61D-4C88-4B66-8B77-DF66B336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A49F3-DA8B-45DE-B6D1-2D162739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79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DAF7D-FF12-435F-8EF5-DC3112AF8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0F4DD-CDAF-4561-9322-87F1AB8C3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D4CF7-001E-4478-B8B5-17D1E407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C0FA-FB13-4D3F-ACE2-658C0EB5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EED19-79B7-4041-9B8E-89DD5B95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22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D389-9696-4C16-8E4E-E3E8EB6A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7469-18CF-4B91-BE53-6D40422C7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E4D2F-AF8D-4916-AEAA-ED71E046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5108C-6ABF-4ECA-9332-2B709F6D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5CCB4-6EF8-41E8-8B48-3287A6A9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08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0CA6-7782-49BF-8401-2ADB951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C7DB4-FE94-4FC1-8CEE-F231C1A4A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92016-2A6A-4B01-9C6E-C4A3FA92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55413-53E8-4940-8CF2-8EE33E28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AEB40-0917-48ED-A65B-F34CC3FA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44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989B-7AFB-4C9E-A3BD-DE0FEDFA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37CC5-F6BA-42E4-84D0-93A98C289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A1828-CDFF-4962-B9C7-E1F44E31A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D3E9F-D94C-4F6F-BD74-14E51C0B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0EDAF-4218-4124-A71B-3A58EF26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E7E49-4C83-4652-AB04-F99392CC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02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C1E1-05EA-4CF4-AB4A-67FF32A1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51E9E-7D25-459A-8E04-FABBFB025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0BE1A-E69F-4C04-B92D-6B98A8795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A3096-DE8B-4B5D-A3FE-E3A5EB82C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7AF5B-5492-4C39-B184-A3AEA4D9C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1CCDE-31A3-41F2-A159-CABC3763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25475-65D7-4C6D-9713-A5DB6193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65590-3270-42DF-9C24-479F756F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69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585B-C554-415C-8C81-70ADF059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EAC8F-685C-4E3A-AB28-A9260B10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96C6C-04D1-40E8-B1AE-26158286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563C1-EA96-40A3-8BE8-C48FAD07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94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C06B1-528C-45CB-A375-E89EC7B4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A51B8-6109-4007-AC6C-A53A79AF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CC7D-BE01-4A34-9EFF-C1FB7BE9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44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1CE5-75EB-4B8C-AE47-61880600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F69A-B152-4F1D-B5FA-B7110E0D8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D6664-7A06-4D16-8211-5AB1D52EA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C6047-788E-4673-A32A-6362BC7C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439BF-E8E4-49D4-A7F3-9D16B6B1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D3CCB-7821-4727-9F5B-C2085E70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61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969D-7A17-4D8F-ACE9-3FA1B89F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23856-FAA8-4141-BD80-C0ADA6827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DA5A7-0F78-4120-B198-1A0A541DE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CE028-A2BC-4357-8513-862A9C1F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C5D0C-AA5A-4D6D-9BB2-7F02754A2FC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57CD9-3DAF-4BD4-974F-9F549100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BFF8-0D8E-4E62-9AB5-93AF95D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90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5FBEB-5905-4191-9F2A-1D7102E2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B7E83-8268-49D9-BE8E-9EE60EE52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45D31-C3BA-4F8A-A692-93A4B2987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C5D0C-AA5A-4D6D-9BB2-7F02754A2FC6}" type="datetimeFigureOut">
              <a:rPr lang="en-IN" smtClean="0"/>
              <a:t>24-10-2021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62D15-5CF4-42D5-8234-96BA75084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88754-A2C6-4D7F-B340-A90E5A565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3D799-A163-4D63-97D2-9B4D11D64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8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customXml" Target="../ink/ink3.xml"/><Relationship Id="rId21" Type="http://schemas.openxmlformats.org/officeDocument/2006/relationships/customXml" Target="../ink/ink12.xml"/><Relationship Id="rId7" Type="http://schemas.openxmlformats.org/officeDocument/2006/relationships/customXml" Target="../ink/ink5.xml"/><Relationship Id="rId12" Type="http://schemas.openxmlformats.org/officeDocument/2006/relationships/image" Target="../media/image8.png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7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customXml" Target="../ink/ink11.xml"/><Relationship Id="rId31" Type="http://schemas.openxmlformats.org/officeDocument/2006/relationships/customXml" Target="../ink/ink17.xml"/><Relationship Id="rId4" Type="http://schemas.openxmlformats.org/officeDocument/2006/relationships/image" Target="../media/image4.png"/><Relationship Id="rId9" Type="http://schemas.openxmlformats.org/officeDocument/2006/relationships/customXml" Target="../ink/ink6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5.xml"/><Relationship Id="rId30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.xml"/><Relationship Id="rId21" Type="http://schemas.openxmlformats.org/officeDocument/2006/relationships/image" Target="../media/image28.png"/><Relationship Id="rId42" Type="http://schemas.openxmlformats.org/officeDocument/2006/relationships/customXml" Target="../ink/ink38.xml"/><Relationship Id="rId47" Type="http://schemas.openxmlformats.org/officeDocument/2006/relationships/image" Target="../media/image41.png"/><Relationship Id="rId63" Type="http://schemas.openxmlformats.org/officeDocument/2006/relationships/image" Target="../media/image49.png"/><Relationship Id="rId68" Type="http://schemas.openxmlformats.org/officeDocument/2006/relationships/customXml" Target="../ink/ink51.xml"/><Relationship Id="rId84" Type="http://schemas.openxmlformats.org/officeDocument/2006/relationships/customXml" Target="../ink/ink59.xml"/><Relationship Id="rId89" Type="http://schemas.openxmlformats.org/officeDocument/2006/relationships/image" Target="../media/image62.png"/><Relationship Id="rId16" Type="http://schemas.openxmlformats.org/officeDocument/2006/relationships/customXml" Target="../ink/ink25.xml"/><Relationship Id="rId107" Type="http://schemas.openxmlformats.org/officeDocument/2006/relationships/image" Target="../media/image71.png"/><Relationship Id="rId11" Type="http://schemas.openxmlformats.org/officeDocument/2006/relationships/image" Target="../media/image23.png"/><Relationship Id="rId32" Type="http://schemas.openxmlformats.org/officeDocument/2006/relationships/customXml" Target="../ink/ink33.xml"/><Relationship Id="rId37" Type="http://schemas.openxmlformats.org/officeDocument/2006/relationships/image" Target="../media/image36.png"/><Relationship Id="rId53" Type="http://schemas.openxmlformats.org/officeDocument/2006/relationships/image" Target="../media/image44.png"/><Relationship Id="rId58" Type="http://schemas.openxmlformats.org/officeDocument/2006/relationships/customXml" Target="../ink/ink46.xml"/><Relationship Id="rId74" Type="http://schemas.openxmlformats.org/officeDocument/2006/relationships/customXml" Target="../ink/ink54.xml"/><Relationship Id="rId79" Type="http://schemas.openxmlformats.org/officeDocument/2006/relationships/image" Target="../media/image57.png"/><Relationship Id="rId102" Type="http://schemas.openxmlformats.org/officeDocument/2006/relationships/customXml" Target="../ink/ink68.xml"/><Relationship Id="rId5" Type="http://schemas.openxmlformats.org/officeDocument/2006/relationships/image" Target="../media/image20.png"/><Relationship Id="rId90" Type="http://schemas.openxmlformats.org/officeDocument/2006/relationships/customXml" Target="../ink/ink62.xml"/><Relationship Id="rId95" Type="http://schemas.openxmlformats.org/officeDocument/2006/relationships/image" Target="../media/image65.png"/><Relationship Id="rId22" Type="http://schemas.openxmlformats.org/officeDocument/2006/relationships/customXml" Target="../ink/ink28.xml"/><Relationship Id="rId27" Type="http://schemas.openxmlformats.org/officeDocument/2006/relationships/image" Target="../media/image31.png"/><Relationship Id="rId43" Type="http://schemas.openxmlformats.org/officeDocument/2006/relationships/image" Target="../media/image39.png"/><Relationship Id="rId48" Type="http://schemas.openxmlformats.org/officeDocument/2006/relationships/customXml" Target="../ink/ink41.xml"/><Relationship Id="rId64" Type="http://schemas.openxmlformats.org/officeDocument/2006/relationships/customXml" Target="../ink/ink49.xml"/><Relationship Id="rId69" Type="http://schemas.openxmlformats.org/officeDocument/2006/relationships/image" Target="../media/image52.png"/><Relationship Id="rId80" Type="http://schemas.openxmlformats.org/officeDocument/2006/relationships/customXml" Target="../ink/ink57.xml"/><Relationship Id="rId85" Type="http://schemas.openxmlformats.org/officeDocument/2006/relationships/image" Target="../media/image60.png"/><Relationship Id="rId12" Type="http://schemas.openxmlformats.org/officeDocument/2006/relationships/customXml" Target="../ink/ink23.xml"/><Relationship Id="rId17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customXml" Target="../ink/ink36.xml"/><Relationship Id="rId59" Type="http://schemas.openxmlformats.org/officeDocument/2006/relationships/image" Target="../media/image47.png"/><Relationship Id="rId103" Type="http://schemas.openxmlformats.org/officeDocument/2006/relationships/image" Target="../media/image69.png"/><Relationship Id="rId20" Type="http://schemas.openxmlformats.org/officeDocument/2006/relationships/customXml" Target="../ink/ink27.xml"/><Relationship Id="rId41" Type="http://schemas.openxmlformats.org/officeDocument/2006/relationships/image" Target="../media/image38.png"/><Relationship Id="rId54" Type="http://schemas.openxmlformats.org/officeDocument/2006/relationships/customXml" Target="../ink/ink44.xml"/><Relationship Id="rId62" Type="http://schemas.openxmlformats.org/officeDocument/2006/relationships/customXml" Target="../ink/ink48.xml"/><Relationship Id="rId70" Type="http://schemas.openxmlformats.org/officeDocument/2006/relationships/customXml" Target="../ink/ink52.xml"/><Relationship Id="rId75" Type="http://schemas.openxmlformats.org/officeDocument/2006/relationships/image" Target="../media/image55.png"/><Relationship Id="rId83" Type="http://schemas.openxmlformats.org/officeDocument/2006/relationships/image" Target="../media/image59.png"/><Relationship Id="rId88" Type="http://schemas.openxmlformats.org/officeDocument/2006/relationships/customXml" Target="../ink/ink61.xml"/><Relationship Id="rId91" Type="http://schemas.openxmlformats.org/officeDocument/2006/relationships/image" Target="../media/image63.png"/><Relationship Id="rId96" Type="http://schemas.openxmlformats.org/officeDocument/2006/relationships/customXml" Target="../ink/ink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49" Type="http://schemas.openxmlformats.org/officeDocument/2006/relationships/image" Target="../media/image42.png"/><Relationship Id="rId57" Type="http://schemas.openxmlformats.org/officeDocument/2006/relationships/image" Target="../media/image46.png"/><Relationship Id="rId106" Type="http://schemas.openxmlformats.org/officeDocument/2006/relationships/customXml" Target="../ink/ink70.xml"/><Relationship Id="rId10" Type="http://schemas.openxmlformats.org/officeDocument/2006/relationships/customXml" Target="../ink/ink22.xml"/><Relationship Id="rId31" Type="http://schemas.openxmlformats.org/officeDocument/2006/relationships/image" Target="../media/image33.png"/><Relationship Id="rId44" Type="http://schemas.openxmlformats.org/officeDocument/2006/relationships/customXml" Target="../ink/ink39.xml"/><Relationship Id="rId52" Type="http://schemas.openxmlformats.org/officeDocument/2006/relationships/customXml" Target="../ink/ink43.xml"/><Relationship Id="rId60" Type="http://schemas.openxmlformats.org/officeDocument/2006/relationships/customXml" Target="../ink/ink47.xml"/><Relationship Id="rId65" Type="http://schemas.openxmlformats.org/officeDocument/2006/relationships/image" Target="../media/image50.png"/><Relationship Id="rId73" Type="http://schemas.openxmlformats.org/officeDocument/2006/relationships/image" Target="../media/image54.png"/><Relationship Id="rId78" Type="http://schemas.openxmlformats.org/officeDocument/2006/relationships/customXml" Target="../ink/ink56.xml"/><Relationship Id="rId81" Type="http://schemas.openxmlformats.org/officeDocument/2006/relationships/image" Target="../media/image58.png"/><Relationship Id="rId86" Type="http://schemas.openxmlformats.org/officeDocument/2006/relationships/customXml" Target="../ink/ink60.xml"/><Relationship Id="rId94" Type="http://schemas.openxmlformats.org/officeDocument/2006/relationships/customXml" Target="../ink/ink64.xml"/><Relationship Id="rId99" Type="http://schemas.openxmlformats.org/officeDocument/2006/relationships/image" Target="../media/image67.png"/><Relationship Id="rId101" Type="http://schemas.openxmlformats.org/officeDocument/2006/relationships/image" Target="../media/image68.png"/><Relationship Id="rId4" Type="http://schemas.openxmlformats.org/officeDocument/2006/relationships/customXml" Target="../ink/ink19.xml"/><Relationship Id="rId9" Type="http://schemas.openxmlformats.org/officeDocument/2006/relationships/image" Target="../media/image22.png"/><Relationship Id="rId13" Type="http://schemas.openxmlformats.org/officeDocument/2006/relationships/image" Target="../media/image24.png"/><Relationship Id="rId18" Type="http://schemas.openxmlformats.org/officeDocument/2006/relationships/customXml" Target="../ink/ink26.xml"/><Relationship Id="rId39" Type="http://schemas.openxmlformats.org/officeDocument/2006/relationships/image" Target="../media/image37.png"/><Relationship Id="rId34" Type="http://schemas.openxmlformats.org/officeDocument/2006/relationships/customXml" Target="../ink/ink34.xml"/><Relationship Id="rId50" Type="http://schemas.openxmlformats.org/officeDocument/2006/relationships/customXml" Target="../ink/ink42.xml"/><Relationship Id="rId55" Type="http://schemas.openxmlformats.org/officeDocument/2006/relationships/image" Target="../media/image45.png"/><Relationship Id="rId76" Type="http://schemas.openxmlformats.org/officeDocument/2006/relationships/customXml" Target="../ink/ink55.xml"/><Relationship Id="rId97" Type="http://schemas.openxmlformats.org/officeDocument/2006/relationships/image" Target="../media/image66.png"/><Relationship Id="rId104" Type="http://schemas.openxmlformats.org/officeDocument/2006/relationships/customXml" Target="../ink/ink69.xml"/><Relationship Id="rId7" Type="http://schemas.openxmlformats.org/officeDocument/2006/relationships/image" Target="../media/image21.png"/><Relationship Id="rId71" Type="http://schemas.openxmlformats.org/officeDocument/2006/relationships/image" Target="../media/image53.png"/><Relationship Id="rId92" Type="http://schemas.openxmlformats.org/officeDocument/2006/relationships/customXml" Target="../ink/ink63.xml"/><Relationship Id="rId2" Type="http://schemas.openxmlformats.org/officeDocument/2006/relationships/customXml" Target="../ink/ink18.xml"/><Relationship Id="rId29" Type="http://schemas.openxmlformats.org/officeDocument/2006/relationships/image" Target="../media/image32.png"/><Relationship Id="rId24" Type="http://schemas.openxmlformats.org/officeDocument/2006/relationships/customXml" Target="../ink/ink29.xml"/><Relationship Id="rId40" Type="http://schemas.openxmlformats.org/officeDocument/2006/relationships/customXml" Target="../ink/ink37.xml"/><Relationship Id="rId45" Type="http://schemas.openxmlformats.org/officeDocument/2006/relationships/image" Target="../media/image40.png"/><Relationship Id="rId66" Type="http://schemas.openxmlformats.org/officeDocument/2006/relationships/customXml" Target="../ink/ink50.xml"/><Relationship Id="rId87" Type="http://schemas.openxmlformats.org/officeDocument/2006/relationships/image" Target="../media/image61.png"/><Relationship Id="rId61" Type="http://schemas.openxmlformats.org/officeDocument/2006/relationships/image" Target="../media/image48.png"/><Relationship Id="rId82" Type="http://schemas.openxmlformats.org/officeDocument/2006/relationships/customXml" Target="../ink/ink58.xml"/><Relationship Id="rId19" Type="http://schemas.openxmlformats.org/officeDocument/2006/relationships/image" Target="../media/image27.png"/><Relationship Id="rId14" Type="http://schemas.openxmlformats.org/officeDocument/2006/relationships/customXml" Target="../ink/ink24.xml"/><Relationship Id="rId30" Type="http://schemas.openxmlformats.org/officeDocument/2006/relationships/customXml" Target="../ink/ink32.xml"/><Relationship Id="rId35" Type="http://schemas.openxmlformats.org/officeDocument/2006/relationships/image" Target="../media/image35.png"/><Relationship Id="rId56" Type="http://schemas.openxmlformats.org/officeDocument/2006/relationships/customXml" Target="../ink/ink45.xml"/><Relationship Id="rId77" Type="http://schemas.openxmlformats.org/officeDocument/2006/relationships/image" Target="../media/image56.png"/><Relationship Id="rId100" Type="http://schemas.openxmlformats.org/officeDocument/2006/relationships/customXml" Target="../ink/ink67.xml"/><Relationship Id="rId105" Type="http://schemas.openxmlformats.org/officeDocument/2006/relationships/image" Target="../media/image70.png"/><Relationship Id="rId8" Type="http://schemas.openxmlformats.org/officeDocument/2006/relationships/customXml" Target="../ink/ink21.xml"/><Relationship Id="rId51" Type="http://schemas.openxmlformats.org/officeDocument/2006/relationships/image" Target="../media/image43.png"/><Relationship Id="rId72" Type="http://schemas.openxmlformats.org/officeDocument/2006/relationships/customXml" Target="../ink/ink53.xml"/><Relationship Id="rId93" Type="http://schemas.openxmlformats.org/officeDocument/2006/relationships/image" Target="../media/image64.png"/><Relationship Id="rId98" Type="http://schemas.openxmlformats.org/officeDocument/2006/relationships/customXml" Target="../ink/ink66.xml"/><Relationship Id="rId3" Type="http://schemas.openxmlformats.org/officeDocument/2006/relationships/image" Target="../media/image19.png"/><Relationship Id="rId25" Type="http://schemas.openxmlformats.org/officeDocument/2006/relationships/image" Target="../media/image30.png"/><Relationship Id="rId46" Type="http://schemas.openxmlformats.org/officeDocument/2006/relationships/customXml" Target="../ink/ink40.xml"/><Relationship Id="rId67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customXml" Target="../ink/ink7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BFD6-1E64-4C2D-8BBC-EBEB34433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F3859-D5E3-434A-ADC4-1751CEC62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96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F4FF-AB95-416A-B690-3DF05E6F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M/L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7047-86F7-46D2-9932-A679CD4F9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Supervised Learning (Y is known)</a:t>
            </a:r>
          </a:p>
          <a:p>
            <a:r>
              <a:rPr lang="en-IN" dirty="0"/>
              <a:t>Unsupervised Learning ( Y is unknown)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6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F261-B3DF-4EAD-A60E-B5A184E1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BF6CC-60EA-4ABE-8E69-EAE755AA4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Regression Algo ( Y is Continuous )</a:t>
            </a:r>
          </a:p>
          <a:p>
            <a:r>
              <a:rPr lang="en-IN" dirty="0"/>
              <a:t>Classification Algo ( Y is Discrete )</a:t>
            </a:r>
          </a:p>
        </p:txBody>
      </p:sp>
    </p:spTree>
    <p:extLst>
      <p:ext uri="{BB962C8B-B14F-4D97-AF65-F5344CB8AC3E}">
        <p14:creationId xmlns:p14="http://schemas.microsoft.com/office/powerpoint/2010/main" val="270054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9B7D-32CE-4E70-8BFE-D070E4A3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F0DB-3857-4858-8C96-433BF5FE3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1EF384-4607-4B49-8BED-55006AB15776}"/>
                  </a:ext>
                </a:extLst>
              </p14:cNvPr>
              <p14:cNvContentPartPr/>
              <p14:nvPr/>
            </p14:nvContentPartPr>
            <p14:xfrm>
              <a:off x="2258769" y="3454556"/>
              <a:ext cx="78840" cy="57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1EF384-4607-4B49-8BED-55006AB157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9769" y="3445556"/>
                <a:ext cx="964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FA3987-006F-427E-A98E-79A86D792003}"/>
                  </a:ext>
                </a:extLst>
              </p14:cNvPr>
              <p14:cNvContentPartPr/>
              <p14:nvPr/>
            </p14:nvContentPartPr>
            <p14:xfrm>
              <a:off x="1183680" y="760680"/>
              <a:ext cx="7973640" cy="5277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FA3987-006F-427E-A98E-79A86D7920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4320" y="751320"/>
                <a:ext cx="7992360" cy="52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75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8F49-3702-4670-8A56-B200B5A5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in M/L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9CA48-BD62-4314-B7ED-108C5AC80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  <a:p>
            <a:r>
              <a:rPr lang="en-IN" dirty="0"/>
              <a:t>EDA</a:t>
            </a:r>
          </a:p>
          <a:p>
            <a:r>
              <a:rPr lang="en-IN" dirty="0"/>
              <a:t>Feature Engineering</a:t>
            </a:r>
          </a:p>
          <a:p>
            <a:r>
              <a:rPr lang="en-IN" dirty="0"/>
              <a:t>Split the data into two (train / test ) (80:20)</a:t>
            </a:r>
          </a:p>
          <a:p>
            <a:r>
              <a:rPr lang="en-IN" dirty="0"/>
              <a:t>Model the data (train)</a:t>
            </a:r>
          </a:p>
          <a:p>
            <a:r>
              <a:rPr lang="en-IN" dirty="0"/>
              <a:t>Evaluate the model (Test)</a:t>
            </a:r>
          </a:p>
          <a:p>
            <a:r>
              <a:rPr lang="en-IN" dirty="0"/>
              <a:t>Choose the best model</a:t>
            </a:r>
          </a:p>
          <a:p>
            <a:r>
              <a:rPr lang="en-IN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81824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B01C-1F54-4FE1-9CA7-A5F8FCE6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Linear Regression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96418-FBDD-4FF0-8941-452DD34A8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76" y="1690688"/>
            <a:ext cx="4647619" cy="464761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636EC6F-000F-4080-B582-E0798E1BB80B}"/>
              </a:ext>
            </a:extLst>
          </p:cNvPr>
          <p:cNvGrpSpPr/>
          <p:nvPr/>
        </p:nvGrpSpPr>
        <p:grpSpPr>
          <a:xfrm>
            <a:off x="3004329" y="1807224"/>
            <a:ext cx="4852800" cy="4145760"/>
            <a:chOff x="3004329" y="1807224"/>
            <a:chExt cx="4852800" cy="41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BB27D24-6992-40C4-A2E0-3D80FA3AA744}"/>
                    </a:ext>
                  </a:extLst>
                </p14:cNvPr>
                <p14:cNvContentPartPr/>
                <p14:nvPr/>
              </p14:nvContentPartPr>
              <p14:xfrm>
                <a:off x="3004329" y="1807224"/>
                <a:ext cx="4181400" cy="414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BB27D24-6992-40C4-A2E0-3D80FA3AA74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95329" y="1798224"/>
                  <a:ext cx="4199040" cy="41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911EC06-1011-48A4-9F69-4FD836E00869}"/>
                    </a:ext>
                  </a:extLst>
                </p14:cNvPr>
                <p14:cNvContentPartPr/>
                <p14:nvPr/>
              </p14:nvContentPartPr>
              <p14:xfrm>
                <a:off x="6409929" y="2449464"/>
                <a:ext cx="295200" cy="375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911EC06-1011-48A4-9F69-4FD836E0086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00929" y="2440464"/>
                  <a:ext cx="3128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8AF6AAA-42A4-48A7-9802-C2CC965AEB7B}"/>
                    </a:ext>
                  </a:extLst>
                </p14:cNvPr>
                <p14:cNvContentPartPr/>
                <p14:nvPr/>
              </p14:nvContentPartPr>
              <p14:xfrm>
                <a:off x="6605769" y="2603184"/>
                <a:ext cx="133560" cy="230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8AF6AAA-42A4-48A7-9802-C2CC965AEB7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96769" y="2594184"/>
                  <a:ext cx="1512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B1DE7D4-4101-4D4F-A020-11EFB8CADE2C}"/>
                    </a:ext>
                  </a:extLst>
                </p14:cNvPr>
                <p14:cNvContentPartPr/>
                <p14:nvPr/>
              </p14:nvContentPartPr>
              <p14:xfrm>
                <a:off x="6865329" y="2464224"/>
                <a:ext cx="205920" cy="444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B1DE7D4-4101-4D4F-A020-11EFB8CADE2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56329" y="2455224"/>
                  <a:ext cx="2235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A8D29A5-FAC7-426F-BA56-E6D0C9AE0242}"/>
                    </a:ext>
                  </a:extLst>
                </p14:cNvPr>
                <p14:cNvContentPartPr/>
                <p14:nvPr/>
              </p14:nvContentPartPr>
              <p14:xfrm>
                <a:off x="7064769" y="2541264"/>
                <a:ext cx="73800" cy="75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A8D29A5-FAC7-426F-BA56-E6D0C9AE024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56129" y="2532624"/>
                  <a:ext cx="91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3EBE0B1-5D0D-4335-B506-3A31BF2986BC}"/>
                    </a:ext>
                  </a:extLst>
                </p14:cNvPr>
                <p14:cNvContentPartPr/>
                <p14:nvPr/>
              </p14:nvContentPartPr>
              <p14:xfrm>
                <a:off x="7016529" y="2534784"/>
                <a:ext cx="47880" cy="31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3EBE0B1-5D0D-4335-B506-3A31BF2986B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07529" y="2526144"/>
                  <a:ext cx="655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338094-546E-41D1-9C07-BB05310EF473}"/>
                    </a:ext>
                  </a:extLst>
                </p14:cNvPr>
                <p14:cNvContentPartPr/>
                <p14:nvPr/>
              </p14:nvContentPartPr>
              <p14:xfrm>
                <a:off x="7204809" y="2276304"/>
                <a:ext cx="126720" cy="237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338094-546E-41D1-9C07-BB05310EF47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95809" y="2267304"/>
                  <a:ext cx="1443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F0200AB-F2CF-4D71-BCAA-39C683155177}"/>
                    </a:ext>
                  </a:extLst>
                </p14:cNvPr>
                <p14:cNvContentPartPr/>
                <p14:nvPr/>
              </p14:nvContentPartPr>
              <p14:xfrm>
                <a:off x="7361769" y="2398704"/>
                <a:ext cx="1440" cy="1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F0200AB-F2CF-4D71-BCAA-39C68315517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53129" y="2389704"/>
                  <a:ext cx="190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8E418D0-8D5B-4CF1-BCBF-9BE14E0972D3}"/>
                    </a:ext>
                  </a:extLst>
                </p14:cNvPr>
                <p14:cNvContentPartPr/>
                <p14:nvPr/>
              </p14:nvContentPartPr>
              <p14:xfrm>
                <a:off x="7376889" y="2259744"/>
                <a:ext cx="93240" cy="140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8E418D0-8D5B-4CF1-BCBF-9BE14E0972D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68249" y="2250744"/>
                  <a:ext cx="110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EB5D32-92B7-4F07-AB7F-9B29007BE8CC}"/>
                    </a:ext>
                  </a:extLst>
                </p14:cNvPr>
                <p14:cNvContentPartPr/>
                <p14:nvPr/>
              </p14:nvContentPartPr>
              <p14:xfrm>
                <a:off x="7357809" y="2154624"/>
                <a:ext cx="295560" cy="101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EB5D32-92B7-4F07-AB7F-9B29007BE8C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349169" y="2145984"/>
                  <a:ext cx="313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462B980-C383-43B4-83C7-2AA67C5F8C71}"/>
                    </a:ext>
                  </a:extLst>
                </p14:cNvPr>
                <p14:cNvContentPartPr/>
                <p14:nvPr/>
              </p14:nvContentPartPr>
              <p14:xfrm>
                <a:off x="7560849" y="2104584"/>
                <a:ext cx="45000" cy="239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462B980-C383-43B4-83C7-2AA67C5F8C7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552209" y="2095944"/>
                  <a:ext cx="62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847F1C5-23C1-4D36-9C1C-B88461691437}"/>
                    </a:ext>
                  </a:extLst>
                </p14:cNvPr>
                <p14:cNvContentPartPr/>
                <p14:nvPr/>
              </p14:nvContentPartPr>
              <p14:xfrm>
                <a:off x="7724289" y="2022144"/>
                <a:ext cx="132840" cy="10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847F1C5-23C1-4D36-9C1C-B884616914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15289" y="2013144"/>
                  <a:ext cx="15048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AE62677-4A43-4BE9-ABBF-ADE99456C136}"/>
              </a:ext>
            </a:extLst>
          </p:cNvPr>
          <p:cNvGrpSpPr/>
          <p:nvPr/>
        </p:nvGrpSpPr>
        <p:grpSpPr>
          <a:xfrm>
            <a:off x="8029929" y="1525704"/>
            <a:ext cx="460440" cy="491040"/>
            <a:chOff x="8029929" y="1525704"/>
            <a:chExt cx="460440" cy="49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499F9D-D82F-47C6-94D4-D60482015011}"/>
                    </a:ext>
                  </a:extLst>
                </p14:cNvPr>
                <p14:cNvContentPartPr/>
                <p14:nvPr/>
              </p14:nvContentPartPr>
              <p14:xfrm>
                <a:off x="8029929" y="1775184"/>
                <a:ext cx="171360" cy="241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0499F9D-D82F-47C6-94D4-D6048201501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20929" y="1766184"/>
                  <a:ext cx="1890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DF3E7F-4634-4805-99C0-F418323CC911}"/>
                    </a:ext>
                  </a:extLst>
                </p14:cNvPr>
                <p14:cNvContentPartPr/>
                <p14:nvPr/>
              </p14:nvContentPartPr>
              <p14:xfrm>
                <a:off x="8238729" y="1663584"/>
                <a:ext cx="160560" cy="229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DF3E7F-4634-4805-99C0-F418323CC91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229729" y="1654944"/>
                  <a:ext cx="1782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16C444A-5DD8-4459-8E82-FD6480D25C23}"/>
                    </a:ext>
                  </a:extLst>
                </p14:cNvPr>
                <p14:cNvContentPartPr/>
                <p14:nvPr/>
              </p14:nvContentPartPr>
              <p14:xfrm>
                <a:off x="8380209" y="1525704"/>
                <a:ext cx="110160" cy="278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16C444A-5DD8-4459-8E82-FD6480D25C2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71569" y="1517064"/>
                  <a:ext cx="127800" cy="29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832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0A31-776E-4D25-94DD-8163AA72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50A27-2630-4771-AAFF-6816AFE39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75A5F5-BF41-46AC-A9FA-2A3F18847C60}"/>
                  </a:ext>
                </a:extLst>
              </p14:cNvPr>
              <p14:cNvContentPartPr/>
              <p14:nvPr/>
            </p14:nvContentPartPr>
            <p14:xfrm>
              <a:off x="153360" y="1090800"/>
              <a:ext cx="7197840" cy="2622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75A5F5-BF41-46AC-A9FA-2A3F18847C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000" y="1081440"/>
                <a:ext cx="7216560" cy="26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13797D-C436-4CFD-8704-B24ED9EC56DD}"/>
                  </a:ext>
                </a:extLst>
              </p14:cNvPr>
              <p14:cNvContentPartPr/>
              <p14:nvPr/>
            </p14:nvContentPartPr>
            <p14:xfrm>
              <a:off x="7099560" y="1487160"/>
              <a:ext cx="3484800" cy="4617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13797D-C436-4CFD-8704-B24ED9EC56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0200" y="1477800"/>
                <a:ext cx="3503520" cy="46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9E843C-7DEF-4D06-9FF5-DD18539E1D1F}"/>
                  </a:ext>
                </a:extLst>
              </p14:cNvPr>
              <p14:cNvContentPartPr/>
              <p14:nvPr/>
            </p14:nvContentPartPr>
            <p14:xfrm>
              <a:off x="-3041511" y="2478264"/>
              <a:ext cx="6120" cy="2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9E843C-7DEF-4D06-9FF5-DD18539E1D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3050151" y="2469264"/>
                <a:ext cx="2376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C5FF5BB-6FAD-4B12-9931-8B2D919EB622}"/>
              </a:ext>
            </a:extLst>
          </p:cNvPr>
          <p:cNvGrpSpPr/>
          <p:nvPr/>
        </p:nvGrpSpPr>
        <p:grpSpPr>
          <a:xfrm>
            <a:off x="336034" y="3528384"/>
            <a:ext cx="1708200" cy="739440"/>
            <a:chOff x="336034" y="3528384"/>
            <a:chExt cx="1708200" cy="73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288A8E-037D-4187-8978-E1B39DBCC900}"/>
                    </a:ext>
                  </a:extLst>
                </p14:cNvPr>
                <p14:cNvContentPartPr/>
                <p14:nvPr/>
              </p14:nvContentPartPr>
              <p14:xfrm>
                <a:off x="336034" y="3933744"/>
                <a:ext cx="272520" cy="334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288A8E-037D-4187-8978-E1B39DBCC9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7034" y="3924744"/>
                  <a:ext cx="2901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B7AB87D-5C56-45F5-9A4A-7F636F8FC16C}"/>
                    </a:ext>
                  </a:extLst>
                </p14:cNvPr>
                <p14:cNvContentPartPr/>
                <p14:nvPr/>
              </p14:nvContentPartPr>
              <p14:xfrm>
                <a:off x="768394" y="3823944"/>
                <a:ext cx="210960" cy="243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B7AB87D-5C56-45F5-9A4A-7F636F8FC1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9394" y="3814944"/>
                  <a:ext cx="2286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E07A768-F77C-431B-AC0F-3B1ACC693D49}"/>
                    </a:ext>
                  </a:extLst>
                </p14:cNvPr>
                <p14:cNvContentPartPr/>
                <p14:nvPr/>
              </p14:nvContentPartPr>
              <p14:xfrm>
                <a:off x="1138114" y="3729624"/>
                <a:ext cx="5400" cy="217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E07A768-F77C-431B-AC0F-3B1ACC693D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29474" y="3720984"/>
                  <a:ext cx="23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388BBCF-626F-41E9-A75F-7B6CA592C7FA}"/>
                    </a:ext>
                  </a:extLst>
                </p14:cNvPr>
                <p14:cNvContentPartPr/>
                <p14:nvPr/>
              </p14:nvContentPartPr>
              <p14:xfrm>
                <a:off x="1074754" y="3782544"/>
                <a:ext cx="159840" cy="119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388BBCF-626F-41E9-A75F-7B6CA592C7F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5754" y="3773544"/>
                  <a:ext cx="1774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824755-A5F3-4029-977B-BAE67DBF8BBD}"/>
                    </a:ext>
                  </a:extLst>
                </p14:cNvPr>
                <p14:cNvContentPartPr/>
                <p14:nvPr/>
              </p14:nvContentPartPr>
              <p14:xfrm>
                <a:off x="1333954" y="3528384"/>
                <a:ext cx="403560" cy="593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824755-A5F3-4029-977B-BAE67DBF8B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24954" y="3519384"/>
                  <a:ext cx="42120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EE002D1-D3A7-4162-AC2F-E71534E5CAE0}"/>
                    </a:ext>
                  </a:extLst>
                </p14:cNvPr>
                <p14:cNvContentPartPr/>
                <p14:nvPr/>
              </p14:nvContentPartPr>
              <p14:xfrm>
                <a:off x="1926514" y="3551064"/>
                <a:ext cx="117720" cy="119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EE002D1-D3A7-4162-AC2F-E71534E5CA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17514" y="3542064"/>
                  <a:ext cx="13536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F2059A1-4278-4DA2-80FF-C72745BD4849}"/>
                  </a:ext>
                </a:extLst>
              </p14:cNvPr>
              <p14:cNvContentPartPr/>
              <p14:nvPr/>
            </p14:nvContentPartPr>
            <p14:xfrm>
              <a:off x="2289394" y="3337944"/>
              <a:ext cx="174240" cy="252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F2059A1-4278-4DA2-80FF-C72745BD484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80754" y="3329304"/>
                <a:ext cx="1918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6EBBBBF-9E86-479D-B529-63E0FDF1977E}"/>
                  </a:ext>
                </a:extLst>
              </p14:cNvPr>
              <p14:cNvContentPartPr/>
              <p14:nvPr/>
            </p14:nvContentPartPr>
            <p14:xfrm>
              <a:off x="4891834" y="6253224"/>
              <a:ext cx="98280" cy="1742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6EBBBBF-9E86-479D-B529-63E0FDF1977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83194" y="6244224"/>
                <a:ext cx="115920" cy="19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AE83194D-6C7C-481D-B79F-2EA22DCEE689}"/>
              </a:ext>
            </a:extLst>
          </p:cNvPr>
          <p:cNvGrpSpPr/>
          <p:nvPr/>
        </p:nvGrpSpPr>
        <p:grpSpPr>
          <a:xfrm>
            <a:off x="5401594" y="5503704"/>
            <a:ext cx="937440" cy="525600"/>
            <a:chOff x="5401594" y="5503704"/>
            <a:chExt cx="937440" cy="52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9036897-06BF-405D-94E6-803AC8E9EA03}"/>
                    </a:ext>
                  </a:extLst>
                </p14:cNvPr>
                <p14:cNvContentPartPr/>
                <p14:nvPr/>
              </p14:nvContentPartPr>
              <p14:xfrm>
                <a:off x="5401594" y="5803224"/>
                <a:ext cx="244800" cy="226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9036897-06BF-405D-94E6-803AC8E9EA0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92954" y="5794224"/>
                  <a:ext cx="2624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5EB8E99-10E3-4602-9BA2-7D43A13FC626}"/>
                    </a:ext>
                  </a:extLst>
                </p14:cNvPr>
                <p14:cNvContentPartPr/>
                <p14:nvPr/>
              </p14:nvContentPartPr>
              <p14:xfrm>
                <a:off x="5700754" y="5800704"/>
                <a:ext cx="108000" cy="100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5EB8E99-10E3-4602-9BA2-7D43A13FC62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1754" y="5791704"/>
                  <a:ext cx="1256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2B1B7E0-F32C-4D5A-BB43-8489B4F0EDD5}"/>
                    </a:ext>
                  </a:extLst>
                </p14:cNvPr>
                <p14:cNvContentPartPr/>
                <p14:nvPr/>
              </p14:nvContentPartPr>
              <p14:xfrm>
                <a:off x="5991994" y="5503704"/>
                <a:ext cx="347040" cy="226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2B1B7E0-F32C-4D5A-BB43-8489B4F0ED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82994" y="5495064"/>
                  <a:ext cx="36468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2F58DA2-F25C-4C3B-8B28-D0E0CB27361F}"/>
              </a:ext>
            </a:extLst>
          </p:cNvPr>
          <p:cNvGrpSpPr/>
          <p:nvPr/>
        </p:nvGrpSpPr>
        <p:grpSpPr>
          <a:xfrm>
            <a:off x="1485514" y="4271064"/>
            <a:ext cx="3066840" cy="2300400"/>
            <a:chOff x="1485514" y="4271064"/>
            <a:chExt cx="3066840" cy="230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223EC95-53AB-441A-B044-4CCDBDBC9991}"/>
                    </a:ext>
                  </a:extLst>
                </p14:cNvPr>
                <p14:cNvContentPartPr/>
                <p14:nvPr/>
              </p14:nvContentPartPr>
              <p14:xfrm>
                <a:off x="1772434" y="4591104"/>
                <a:ext cx="219240" cy="580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223EC95-53AB-441A-B044-4CCDBDBC999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63434" y="4582464"/>
                  <a:ext cx="23688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8DD844F-B687-4CD3-B6D1-A044FEAA1136}"/>
                    </a:ext>
                  </a:extLst>
                </p14:cNvPr>
                <p14:cNvContentPartPr/>
                <p14:nvPr/>
              </p14:nvContentPartPr>
              <p14:xfrm>
                <a:off x="2214514" y="4710984"/>
                <a:ext cx="86760" cy="49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8DD844F-B687-4CD3-B6D1-A044FEAA11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05874" y="4702344"/>
                  <a:ext cx="1044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427FEDD-FC2C-4384-8BF6-D03D74B4CD01}"/>
                    </a:ext>
                  </a:extLst>
                </p14:cNvPr>
                <p14:cNvContentPartPr/>
                <p14:nvPr/>
              </p14:nvContentPartPr>
              <p14:xfrm>
                <a:off x="2171314" y="4639344"/>
                <a:ext cx="109080" cy="51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427FEDD-FC2C-4384-8BF6-D03D74B4CD0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62314" y="4630704"/>
                  <a:ext cx="1267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0E0FB66-1FD7-4783-BCC3-B702E500A63A}"/>
                    </a:ext>
                  </a:extLst>
                </p14:cNvPr>
                <p14:cNvContentPartPr/>
                <p14:nvPr/>
              </p14:nvContentPartPr>
              <p14:xfrm>
                <a:off x="2606914" y="4271064"/>
                <a:ext cx="177120" cy="267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0E0FB66-1FD7-4783-BCC3-B702E500A63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97914" y="4262424"/>
                  <a:ext cx="1947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5B09AD4-7859-4D3A-817A-131215061637}"/>
                    </a:ext>
                  </a:extLst>
                </p14:cNvPr>
                <p14:cNvContentPartPr/>
                <p14:nvPr/>
              </p14:nvContentPartPr>
              <p14:xfrm>
                <a:off x="1485514" y="4577424"/>
                <a:ext cx="270360" cy="382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5B09AD4-7859-4D3A-817A-1312150616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76874" y="4568784"/>
                  <a:ext cx="2880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1126AF4-4CC3-4B0C-A749-7D2CBEFFC37C}"/>
                    </a:ext>
                  </a:extLst>
                </p14:cNvPr>
                <p14:cNvContentPartPr/>
                <p14:nvPr/>
              </p14:nvContentPartPr>
              <p14:xfrm>
                <a:off x="2304154" y="4478784"/>
                <a:ext cx="82800" cy="36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1126AF4-4CC3-4B0C-A749-7D2CBEFFC37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95154" y="4469784"/>
                  <a:ext cx="1004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A082AB0-D62F-44BA-8F81-7C902A73BE7B}"/>
                    </a:ext>
                  </a:extLst>
                </p14:cNvPr>
                <p14:cNvContentPartPr/>
                <p14:nvPr/>
              </p14:nvContentPartPr>
              <p14:xfrm>
                <a:off x="2395234" y="4292664"/>
                <a:ext cx="160560" cy="348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A082AB0-D62F-44BA-8F81-7C902A73BE7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86234" y="4284024"/>
                  <a:ext cx="1782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A1440C0-F228-4050-81A1-009BD75B1636}"/>
                    </a:ext>
                  </a:extLst>
                </p14:cNvPr>
                <p14:cNvContentPartPr/>
                <p14:nvPr/>
              </p14:nvContentPartPr>
              <p14:xfrm>
                <a:off x="2263474" y="5130384"/>
                <a:ext cx="135720" cy="438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A1440C0-F228-4050-81A1-009BD75B163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54834" y="5121744"/>
                  <a:ext cx="1533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8DA739E-837A-439F-BFFF-6B2AAECF2D02}"/>
                    </a:ext>
                  </a:extLst>
                </p14:cNvPr>
                <p14:cNvContentPartPr/>
                <p14:nvPr/>
              </p14:nvContentPartPr>
              <p14:xfrm>
                <a:off x="2525194" y="5107704"/>
                <a:ext cx="122400" cy="104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8DA739E-837A-439F-BFFF-6B2AAECF2D0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16194" y="5099064"/>
                  <a:ext cx="1400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E5C8D44-E009-406E-8707-82D3FAE3F730}"/>
                    </a:ext>
                  </a:extLst>
                </p14:cNvPr>
                <p14:cNvContentPartPr/>
                <p14:nvPr/>
              </p14:nvContentPartPr>
              <p14:xfrm>
                <a:off x="2837674" y="4917984"/>
                <a:ext cx="191520" cy="128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E5C8D44-E009-406E-8707-82D3FAE3F73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29034" y="4909344"/>
                  <a:ext cx="209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CB9713-2A14-492B-BD07-36B07C773E1B}"/>
                    </a:ext>
                  </a:extLst>
                </p14:cNvPr>
                <p14:cNvContentPartPr/>
                <p14:nvPr/>
              </p14:nvContentPartPr>
              <p14:xfrm>
                <a:off x="2690434" y="5046504"/>
                <a:ext cx="45000" cy="23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CB9713-2A14-492B-BD07-36B07C773E1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81794" y="5037864"/>
                  <a:ext cx="62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78264F9-94E3-4C21-BB23-1AA4DE2A9098}"/>
                    </a:ext>
                  </a:extLst>
                </p14:cNvPr>
                <p14:cNvContentPartPr/>
                <p14:nvPr/>
              </p14:nvContentPartPr>
              <p14:xfrm>
                <a:off x="2774674" y="4874064"/>
                <a:ext cx="360720" cy="153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78264F9-94E3-4C21-BB23-1AA4DE2A909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65674" y="4865064"/>
                  <a:ext cx="378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615C34-4E6F-4F63-9B36-954A0F87FF1E}"/>
                    </a:ext>
                  </a:extLst>
                </p14:cNvPr>
                <p14:cNvContentPartPr/>
                <p14:nvPr/>
              </p14:nvContentPartPr>
              <p14:xfrm>
                <a:off x="3126034" y="4706664"/>
                <a:ext cx="285120" cy="174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615C34-4E6F-4F63-9B36-954A0F87FF1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17394" y="4698024"/>
                  <a:ext cx="302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47D301-184B-4D4B-8CF8-F471B4939FBA}"/>
                    </a:ext>
                  </a:extLst>
                </p14:cNvPr>
                <p14:cNvContentPartPr/>
                <p14:nvPr/>
              </p14:nvContentPartPr>
              <p14:xfrm>
                <a:off x="2901394" y="4845984"/>
                <a:ext cx="718920" cy="357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47D301-184B-4D4B-8CF8-F471B4939FB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92394" y="4836984"/>
                  <a:ext cx="7365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AE089B3-C815-493C-8A2F-550FB8DB1C68}"/>
                    </a:ext>
                  </a:extLst>
                </p14:cNvPr>
                <p14:cNvContentPartPr/>
                <p14:nvPr/>
              </p14:nvContentPartPr>
              <p14:xfrm>
                <a:off x="3086434" y="5177904"/>
                <a:ext cx="228240" cy="268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AE089B3-C815-493C-8A2F-550FB8DB1C6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77794" y="5168904"/>
                  <a:ext cx="2458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38338CE-CED4-4E28-B366-2D3F30D5E8FD}"/>
                    </a:ext>
                  </a:extLst>
                </p14:cNvPr>
                <p14:cNvContentPartPr/>
                <p14:nvPr/>
              </p14:nvContentPartPr>
              <p14:xfrm>
                <a:off x="2976634" y="5105184"/>
                <a:ext cx="312840" cy="408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38338CE-CED4-4E28-B366-2D3F30D5E8F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67994" y="5096544"/>
                  <a:ext cx="33048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6FA9B8D-B4A6-48A2-BBA9-A97C35C18EE2}"/>
                    </a:ext>
                  </a:extLst>
                </p14:cNvPr>
                <p14:cNvContentPartPr/>
                <p14:nvPr/>
              </p14:nvContentPartPr>
              <p14:xfrm>
                <a:off x="2927314" y="4723944"/>
                <a:ext cx="149760" cy="57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6FA9B8D-B4A6-48A2-BBA9-A97C35C18EE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18314" y="4714944"/>
                  <a:ext cx="16740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D65F56C-B8CF-4012-B8CA-A7C86DACB83A}"/>
                    </a:ext>
                  </a:extLst>
                </p14:cNvPr>
                <p14:cNvContentPartPr/>
                <p14:nvPr/>
              </p14:nvContentPartPr>
              <p14:xfrm>
                <a:off x="2859274" y="5942904"/>
                <a:ext cx="121680" cy="86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D65F56C-B8CF-4012-B8CA-A7C86DACB83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50274" y="5934264"/>
                  <a:ext cx="1393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4C4DF94-9334-4293-AEAC-D6F6B0C79CD2}"/>
                    </a:ext>
                  </a:extLst>
                </p14:cNvPr>
                <p14:cNvContentPartPr/>
                <p14:nvPr/>
              </p14:nvContentPartPr>
              <p14:xfrm>
                <a:off x="2853514" y="5857944"/>
                <a:ext cx="130320" cy="68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4C4DF94-9334-4293-AEAC-D6F6B0C79CD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44874" y="5848944"/>
                  <a:ext cx="1479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611E48D-89BE-4B16-9043-55EB6336D725}"/>
                    </a:ext>
                  </a:extLst>
                </p14:cNvPr>
                <p14:cNvContentPartPr/>
                <p14:nvPr/>
              </p14:nvContentPartPr>
              <p14:xfrm>
                <a:off x="2437354" y="5922384"/>
                <a:ext cx="167400" cy="504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611E48D-89BE-4B16-9043-55EB6336D72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28354" y="5913384"/>
                  <a:ext cx="18504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E637403-FF78-473C-AFB1-03DF4F271FC4}"/>
                    </a:ext>
                  </a:extLst>
                </p14:cNvPr>
                <p14:cNvContentPartPr/>
                <p14:nvPr/>
              </p14:nvContentPartPr>
              <p14:xfrm>
                <a:off x="3222154" y="5880984"/>
                <a:ext cx="177120" cy="65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E637403-FF78-473C-AFB1-03DF4F271FC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13514" y="5871984"/>
                  <a:ext cx="1947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79DE39E-829D-45D9-ABB3-163F49200D70}"/>
                    </a:ext>
                  </a:extLst>
                </p14:cNvPr>
                <p14:cNvContentPartPr/>
                <p14:nvPr/>
              </p14:nvContentPartPr>
              <p14:xfrm>
                <a:off x="3497914" y="5515944"/>
                <a:ext cx="252720" cy="29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79DE39E-829D-45D9-ABB3-163F49200D7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89274" y="5507304"/>
                  <a:ext cx="2703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A0BDB8-6CD5-499E-A427-D47164C3EA5A}"/>
                    </a:ext>
                  </a:extLst>
                </p14:cNvPr>
                <p14:cNvContentPartPr/>
                <p14:nvPr/>
              </p14:nvContentPartPr>
              <p14:xfrm>
                <a:off x="3976714" y="5417664"/>
                <a:ext cx="47880" cy="156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A0BDB8-6CD5-499E-A427-D47164C3EA5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67714" y="5408664"/>
                  <a:ext cx="655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6C0C6D7-ED8A-4002-9F54-5F8D02025A9B}"/>
                    </a:ext>
                  </a:extLst>
                </p14:cNvPr>
                <p14:cNvContentPartPr/>
                <p14:nvPr/>
              </p14:nvContentPartPr>
              <p14:xfrm>
                <a:off x="3901114" y="5257104"/>
                <a:ext cx="651240" cy="291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6C0C6D7-ED8A-4002-9F54-5F8D02025A9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92474" y="5248464"/>
                  <a:ext cx="6688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2D06CB1-A13E-426F-AE3C-686B6329BF2B}"/>
                    </a:ext>
                  </a:extLst>
                </p14:cNvPr>
                <p14:cNvContentPartPr/>
                <p14:nvPr/>
              </p14:nvContentPartPr>
              <p14:xfrm>
                <a:off x="3317554" y="5612784"/>
                <a:ext cx="79920" cy="236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2D06CB1-A13E-426F-AE3C-686B6329BF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08554" y="5604144"/>
                  <a:ext cx="975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81016B-D749-4C70-AD47-CB479A667F6A}"/>
                    </a:ext>
                  </a:extLst>
                </p14:cNvPr>
                <p14:cNvContentPartPr/>
                <p14:nvPr/>
              </p14:nvContentPartPr>
              <p14:xfrm>
                <a:off x="3132154" y="5843184"/>
                <a:ext cx="112680" cy="57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81016B-D749-4C70-AD47-CB479A667F6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23154" y="5834184"/>
                  <a:ext cx="1303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A2744FA-9538-4037-B4B6-DD0F35C34AB5}"/>
                    </a:ext>
                  </a:extLst>
                </p14:cNvPr>
                <p14:cNvContentPartPr/>
                <p14:nvPr/>
              </p14:nvContentPartPr>
              <p14:xfrm>
                <a:off x="3599074" y="6360504"/>
                <a:ext cx="246960" cy="210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A2744FA-9538-4037-B4B6-DD0F35C34AB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90074" y="6351864"/>
                  <a:ext cx="2646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7057025-9C02-4769-98EE-54B8C5B84C10}"/>
                    </a:ext>
                  </a:extLst>
                </p14:cNvPr>
                <p14:cNvContentPartPr/>
                <p14:nvPr/>
              </p14:nvContentPartPr>
              <p14:xfrm>
                <a:off x="3930994" y="6403344"/>
                <a:ext cx="117720" cy="113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7057025-9C02-4769-98EE-54B8C5B84C1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21994" y="6394704"/>
                  <a:ext cx="135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77376E1-5322-4C72-B786-0279DB0C3CF7}"/>
                    </a:ext>
                  </a:extLst>
                </p14:cNvPr>
                <p14:cNvContentPartPr/>
                <p14:nvPr/>
              </p14:nvContentPartPr>
              <p14:xfrm>
                <a:off x="4155994" y="6139464"/>
                <a:ext cx="271080" cy="252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77376E1-5322-4C72-B786-0279DB0C3CF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47354" y="6130824"/>
                  <a:ext cx="2887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39BFBF0-C46D-488E-AAF6-EBE4D17B4DDC}"/>
                    </a:ext>
                  </a:extLst>
                </p14:cNvPr>
                <p14:cNvContentPartPr/>
                <p14:nvPr/>
              </p14:nvContentPartPr>
              <p14:xfrm>
                <a:off x="4264714" y="5142624"/>
                <a:ext cx="236160" cy="209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39BFBF0-C46D-488E-AAF6-EBE4D17B4DD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56074" y="5133984"/>
                  <a:ext cx="25380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2AB3A0E-DDA5-43B0-A608-F10A5AFA2988}"/>
              </a:ext>
            </a:extLst>
          </p:cNvPr>
          <p:cNvGrpSpPr/>
          <p:nvPr/>
        </p:nvGrpSpPr>
        <p:grpSpPr>
          <a:xfrm>
            <a:off x="4113874" y="5719344"/>
            <a:ext cx="776520" cy="340200"/>
            <a:chOff x="4113874" y="5719344"/>
            <a:chExt cx="77652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3466BD9-0C02-4CAF-91E8-80550377CC9B}"/>
                    </a:ext>
                  </a:extLst>
                </p14:cNvPr>
                <p14:cNvContentPartPr/>
                <p14:nvPr/>
              </p14:nvContentPartPr>
              <p14:xfrm>
                <a:off x="4113874" y="5835264"/>
                <a:ext cx="320400" cy="224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3466BD9-0C02-4CAF-91E8-80550377CC9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05234" y="5826624"/>
                  <a:ext cx="3380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AFC1CDC-CCBE-491D-93CC-F654494196B8}"/>
                    </a:ext>
                  </a:extLst>
                </p14:cNvPr>
                <p14:cNvContentPartPr/>
                <p14:nvPr/>
              </p14:nvContentPartPr>
              <p14:xfrm>
                <a:off x="4559914" y="5719344"/>
                <a:ext cx="225720" cy="281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AFC1CDC-CCBE-491D-93CC-F654494196B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51274" y="5710704"/>
                  <a:ext cx="2433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6A1B855-0EAB-4F8D-82E3-DF324E18408E}"/>
                    </a:ext>
                  </a:extLst>
                </p14:cNvPr>
                <p14:cNvContentPartPr/>
                <p14:nvPr/>
              </p14:nvContentPartPr>
              <p14:xfrm>
                <a:off x="4721194" y="5891424"/>
                <a:ext cx="169200" cy="108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6A1B855-0EAB-4F8D-82E3-DF324E18408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12194" y="5882784"/>
                  <a:ext cx="18684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374268-79D9-4CC8-84EB-BF402C089AE6}"/>
              </a:ext>
            </a:extLst>
          </p:cNvPr>
          <p:cNvGrpSpPr/>
          <p:nvPr/>
        </p:nvGrpSpPr>
        <p:grpSpPr>
          <a:xfrm>
            <a:off x="5742514" y="5066664"/>
            <a:ext cx="662040" cy="592560"/>
            <a:chOff x="5742514" y="5066664"/>
            <a:chExt cx="662040" cy="59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E78C82-343E-4117-920A-E43C95F591B4}"/>
                    </a:ext>
                  </a:extLst>
                </p14:cNvPr>
                <p14:cNvContentPartPr/>
                <p14:nvPr/>
              </p14:nvContentPartPr>
              <p14:xfrm>
                <a:off x="5742514" y="5342784"/>
                <a:ext cx="173160" cy="316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E78C82-343E-4117-920A-E43C95F591B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33514" y="5333784"/>
                  <a:ext cx="1908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4888DC3-3782-47D7-902A-962B4727CF86}"/>
                    </a:ext>
                  </a:extLst>
                </p14:cNvPr>
                <p14:cNvContentPartPr/>
                <p14:nvPr/>
              </p14:nvContentPartPr>
              <p14:xfrm>
                <a:off x="5813794" y="5277984"/>
                <a:ext cx="183240" cy="196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4888DC3-3782-47D7-902A-962B4727CF8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04794" y="5269344"/>
                  <a:ext cx="2008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789DFB3-7800-4114-81FF-EBCDD5CFC33B}"/>
                    </a:ext>
                  </a:extLst>
                </p14:cNvPr>
                <p14:cNvContentPartPr/>
                <p14:nvPr/>
              </p14:nvContentPartPr>
              <p14:xfrm>
                <a:off x="6022234" y="5070264"/>
                <a:ext cx="106560" cy="286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789DFB3-7800-4114-81FF-EBCDD5CFC33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13234" y="5061264"/>
                  <a:ext cx="1242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97BE062-4119-4A83-93FD-86BDA661FCED}"/>
                    </a:ext>
                  </a:extLst>
                </p14:cNvPr>
                <p14:cNvContentPartPr/>
                <p14:nvPr/>
              </p14:nvContentPartPr>
              <p14:xfrm>
                <a:off x="6064714" y="5066664"/>
                <a:ext cx="222120" cy="286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97BE062-4119-4A83-93FD-86BDA661FCE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56074" y="5058024"/>
                  <a:ext cx="2397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04310CD-9467-410F-93D1-002100FC3035}"/>
                    </a:ext>
                  </a:extLst>
                </p14:cNvPr>
                <p14:cNvContentPartPr/>
                <p14:nvPr/>
              </p14:nvContentPartPr>
              <p14:xfrm>
                <a:off x="6169474" y="5143704"/>
                <a:ext cx="235080" cy="172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04310CD-9467-410F-93D1-002100FC303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160834" y="5134704"/>
                  <a:ext cx="252720" cy="19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76F4F7C-B641-406F-B573-7286D9C1FEDA}"/>
                  </a:ext>
                </a:extLst>
              </p14:cNvPr>
              <p14:cNvContentPartPr/>
              <p14:nvPr/>
            </p14:nvContentPartPr>
            <p14:xfrm>
              <a:off x="903034" y="4227144"/>
              <a:ext cx="998280" cy="710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76F4F7C-B641-406F-B573-7286D9C1FED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94394" y="4218144"/>
                <a:ext cx="1015920" cy="72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700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566D-EAD4-4203-95E8-CBA9A8AA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EF52-9BB6-4FC5-845C-AC25CE3CD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6367E1-B7A8-4C57-864B-7A82C25B893F}"/>
                  </a:ext>
                </a:extLst>
              </p14:cNvPr>
              <p14:cNvContentPartPr/>
              <p14:nvPr/>
            </p14:nvContentPartPr>
            <p14:xfrm>
              <a:off x="731520" y="812160"/>
              <a:ext cx="11336400" cy="496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6367E1-B7A8-4C57-864B-7A82C25B89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160" y="802800"/>
                <a:ext cx="11355120" cy="49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21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79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Machine Learning</vt:lpstr>
      <vt:lpstr>M/L</vt:lpstr>
      <vt:lpstr>Supervised Learning</vt:lpstr>
      <vt:lpstr>Linear Regression </vt:lpstr>
      <vt:lpstr>Steps in M/L</vt:lpstr>
      <vt:lpstr>Simple Linear Regression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Anbu Joel</dc:creator>
  <cp:lastModifiedBy>Anbu Joel</cp:lastModifiedBy>
  <cp:revision>4</cp:revision>
  <dcterms:created xsi:type="dcterms:W3CDTF">2021-10-23T11:03:38Z</dcterms:created>
  <dcterms:modified xsi:type="dcterms:W3CDTF">2021-10-24T12:55:25Z</dcterms:modified>
</cp:coreProperties>
</file>