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39837-83C9-49D2-8C1D-E848BBBCE65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84C2E0-F5D4-4523-A0D2-065890048A8C}">
      <dgm:prSet phldrT="[Text]"/>
      <dgm:spPr/>
      <dgm:t>
        <a:bodyPr/>
        <a:lstStyle/>
        <a:p>
          <a:r>
            <a:rPr lang="en-IN" dirty="0"/>
            <a:t>Select Data</a:t>
          </a:r>
        </a:p>
      </dgm:t>
    </dgm:pt>
    <dgm:pt modelId="{D658794D-170F-4443-8D97-C70A0CE50E50}" type="parTrans" cxnId="{DC4A8505-5654-4D97-A56F-8AF4D8AC6373}">
      <dgm:prSet/>
      <dgm:spPr/>
      <dgm:t>
        <a:bodyPr/>
        <a:lstStyle/>
        <a:p>
          <a:endParaRPr lang="en-IN"/>
        </a:p>
      </dgm:t>
    </dgm:pt>
    <dgm:pt modelId="{F5AC8FA4-F5A3-48B7-A6E8-276889449926}" type="sibTrans" cxnId="{DC4A8505-5654-4D97-A56F-8AF4D8AC6373}">
      <dgm:prSet/>
      <dgm:spPr/>
      <dgm:t>
        <a:bodyPr/>
        <a:lstStyle/>
        <a:p>
          <a:endParaRPr lang="en-IN"/>
        </a:p>
      </dgm:t>
    </dgm:pt>
    <dgm:pt modelId="{CC1CB1C3-793C-4BA9-B4E3-EAC5A6B8DBE4}">
      <dgm:prSet phldrT="[Text]"/>
      <dgm:spPr/>
      <dgm:t>
        <a:bodyPr/>
        <a:lstStyle/>
        <a:p>
          <a:r>
            <a:rPr lang="en-IN" dirty="0"/>
            <a:t>Pre Process Data</a:t>
          </a:r>
        </a:p>
      </dgm:t>
    </dgm:pt>
    <dgm:pt modelId="{47A80064-8D54-4737-8A39-62C19CD8B10B}" type="parTrans" cxnId="{3AE7B6BB-4713-40F4-B55D-2152790ABC6E}">
      <dgm:prSet/>
      <dgm:spPr/>
      <dgm:t>
        <a:bodyPr/>
        <a:lstStyle/>
        <a:p>
          <a:endParaRPr lang="en-IN"/>
        </a:p>
      </dgm:t>
    </dgm:pt>
    <dgm:pt modelId="{D35B4E50-B37B-4000-B87A-9A460C1B2E78}" type="sibTrans" cxnId="{3AE7B6BB-4713-40F4-B55D-2152790ABC6E}">
      <dgm:prSet/>
      <dgm:spPr/>
      <dgm:t>
        <a:bodyPr/>
        <a:lstStyle/>
        <a:p>
          <a:endParaRPr lang="en-IN"/>
        </a:p>
      </dgm:t>
    </dgm:pt>
    <dgm:pt modelId="{A9934A18-B4A4-41AE-AFC2-F7E87B883445}">
      <dgm:prSet phldrT="[Text]"/>
      <dgm:spPr/>
      <dgm:t>
        <a:bodyPr/>
        <a:lstStyle/>
        <a:p>
          <a:r>
            <a:rPr lang="en-IN" dirty="0"/>
            <a:t>Exploratory Data Analysis</a:t>
          </a:r>
        </a:p>
        <a:p>
          <a:r>
            <a:rPr lang="en-IN" dirty="0"/>
            <a:t> Data Visualization</a:t>
          </a:r>
        </a:p>
      </dgm:t>
    </dgm:pt>
    <dgm:pt modelId="{9822C884-5101-427F-A81C-CB571C2DFEA7}" type="parTrans" cxnId="{672C6218-4224-4EFA-AF13-CD9C84C76954}">
      <dgm:prSet/>
      <dgm:spPr/>
      <dgm:t>
        <a:bodyPr/>
        <a:lstStyle/>
        <a:p>
          <a:endParaRPr lang="en-IN"/>
        </a:p>
      </dgm:t>
    </dgm:pt>
    <dgm:pt modelId="{188D399D-60E2-4102-8F5F-A2ADEF943017}" type="sibTrans" cxnId="{672C6218-4224-4EFA-AF13-CD9C84C76954}">
      <dgm:prSet/>
      <dgm:spPr/>
      <dgm:t>
        <a:bodyPr/>
        <a:lstStyle/>
        <a:p>
          <a:endParaRPr lang="en-IN"/>
        </a:p>
      </dgm:t>
    </dgm:pt>
    <dgm:pt modelId="{7758B554-D24C-415A-BB13-46B122A5B8DE}">
      <dgm:prSet phldrT="[Text]"/>
      <dgm:spPr/>
      <dgm:t>
        <a:bodyPr/>
        <a:lstStyle/>
        <a:p>
          <a:r>
            <a:rPr lang="en-IN" dirty="0"/>
            <a:t>Train model</a:t>
          </a:r>
        </a:p>
      </dgm:t>
    </dgm:pt>
    <dgm:pt modelId="{86A541C1-67D0-4BFE-AADD-A4156E26604C}" type="parTrans" cxnId="{99072358-9284-4BC1-B5BD-4F1DAD405F25}">
      <dgm:prSet/>
      <dgm:spPr/>
      <dgm:t>
        <a:bodyPr/>
        <a:lstStyle/>
        <a:p>
          <a:endParaRPr lang="en-IN"/>
        </a:p>
      </dgm:t>
    </dgm:pt>
    <dgm:pt modelId="{24233DFE-F1BF-4B74-8CEE-CA7B969164E1}" type="sibTrans" cxnId="{99072358-9284-4BC1-B5BD-4F1DAD405F25}">
      <dgm:prSet/>
      <dgm:spPr/>
      <dgm:t>
        <a:bodyPr/>
        <a:lstStyle/>
        <a:p>
          <a:endParaRPr lang="en-IN"/>
        </a:p>
      </dgm:t>
    </dgm:pt>
    <dgm:pt modelId="{53ABC753-5E28-4002-B024-A9310FB97B8A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BCC3A1FE-D160-4611-A2DC-0523A7276E74}" type="parTrans" cxnId="{BB4AD4FB-8F69-4953-B26D-58D2FD3BA83B}">
      <dgm:prSet/>
      <dgm:spPr/>
      <dgm:t>
        <a:bodyPr/>
        <a:lstStyle/>
        <a:p>
          <a:endParaRPr lang="en-IN"/>
        </a:p>
      </dgm:t>
    </dgm:pt>
    <dgm:pt modelId="{67044413-9A72-40D7-A637-76908EEC56DC}" type="sibTrans" cxnId="{BB4AD4FB-8F69-4953-B26D-58D2FD3BA83B}">
      <dgm:prSet/>
      <dgm:spPr/>
      <dgm:t>
        <a:bodyPr/>
        <a:lstStyle/>
        <a:p>
          <a:endParaRPr lang="en-IN"/>
        </a:p>
      </dgm:t>
    </dgm:pt>
    <dgm:pt modelId="{3FA87B01-B909-4367-A340-6E434101F07F}">
      <dgm:prSet phldrT="[Text]"/>
      <dgm:spPr/>
      <dgm:t>
        <a:bodyPr/>
        <a:lstStyle/>
        <a:p>
          <a:r>
            <a:rPr lang="en-IN" dirty="0"/>
            <a:t>Evaluate the model</a:t>
          </a:r>
        </a:p>
      </dgm:t>
    </dgm:pt>
    <dgm:pt modelId="{90B3AFED-CFA0-46BD-9444-E21997956BCF}" type="parTrans" cxnId="{B381B38C-D900-4847-8077-6FC99C7A68C8}">
      <dgm:prSet/>
      <dgm:spPr/>
      <dgm:t>
        <a:bodyPr/>
        <a:lstStyle/>
        <a:p>
          <a:endParaRPr lang="en-IN"/>
        </a:p>
      </dgm:t>
    </dgm:pt>
    <dgm:pt modelId="{B6D965E9-78FE-4F42-86D2-72DC1AF442BA}" type="sibTrans" cxnId="{B381B38C-D900-4847-8077-6FC99C7A68C8}">
      <dgm:prSet/>
      <dgm:spPr/>
      <dgm:t>
        <a:bodyPr/>
        <a:lstStyle/>
        <a:p>
          <a:endParaRPr lang="en-IN"/>
        </a:p>
      </dgm:t>
    </dgm:pt>
    <dgm:pt modelId="{FD56B7AC-AEC1-495A-9F5D-70322EF63EC1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DC2AF6F1-D833-4F22-B86A-03A48035783C}" type="parTrans" cxnId="{94446188-2338-40FB-9262-30D382113DC2}">
      <dgm:prSet/>
      <dgm:spPr/>
      <dgm:t>
        <a:bodyPr/>
        <a:lstStyle/>
        <a:p>
          <a:endParaRPr lang="en-IN"/>
        </a:p>
      </dgm:t>
    </dgm:pt>
    <dgm:pt modelId="{DE69DEB9-409C-45BA-813B-4481BC504BD0}" type="sibTrans" cxnId="{94446188-2338-40FB-9262-30D382113DC2}">
      <dgm:prSet/>
      <dgm:spPr/>
      <dgm:t>
        <a:bodyPr/>
        <a:lstStyle/>
        <a:p>
          <a:endParaRPr lang="en-IN"/>
        </a:p>
      </dgm:t>
    </dgm:pt>
    <dgm:pt modelId="{8AC3511B-8098-45FE-8A37-EE3AED5B3D47}" type="pres">
      <dgm:prSet presAssocID="{4F539837-83C9-49D2-8C1D-E848BBBCE659}" presName="CompostProcess" presStyleCnt="0">
        <dgm:presLayoutVars>
          <dgm:dir/>
          <dgm:resizeHandles val="exact"/>
        </dgm:presLayoutVars>
      </dgm:prSet>
      <dgm:spPr/>
    </dgm:pt>
    <dgm:pt modelId="{AC0D8C36-6BB7-4233-84C1-8F7BC1F9A411}" type="pres">
      <dgm:prSet presAssocID="{4F539837-83C9-49D2-8C1D-E848BBBCE659}" presName="arrow" presStyleLbl="bgShp" presStyleIdx="0" presStyleCnt="1"/>
      <dgm:spPr/>
    </dgm:pt>
    <dgm:pt modelId="{A21005C7-EF29-4019-8974-B4A154B9EFEF}" type="pres">
      <dgm:prSet presAssocID="{4F539837-83C9-49D2-8C1D-E848BBBCE659}" presName="linearProcess" presStyleCnt="0"/>
      <dgm:spPr/>
    </dgm:pt>
    <dgm:pt modelId="{2DB9F0DA-3C74-486A-AA4C-52FEACE17DD6}" type="pres">
      <dgm:prSet presAssocID="{0184C2E0-F5D4-4523-A0D2-065890048A8C}" presName="textNode" presStyleLbl="node1" presStyleIdx="0" presStyleCnt="7">
        <dgm:presLayoutVars>
          <dgm:bulletEnabled val="1"/>
        </dgm:presLayoutVars>
      </dgm:prSet>
      <dgm:spPr/>
    </dgm:pt>
    <dgm:pt modelId="{D493C395-13A9-4F27-8F2A-4AF558A802DA}" type="pres">
      <dgm:prSet presAssocID="{F5AC8FA4-F5A3-48B7-A6E8-276889449926}" presName="sibTrans" presStyleCnt="0"/>
      <dgm:spPr/>
    </dgm:pt>
    <dgm:pt modelId="{20AC83F8-D8D0-4615-8A95-23B938C637AB}" type="pres">
      <dgm:prSet presAssocID="{CC1CB1C3-793C-4BA9-B4E3-EAC5A6B8DBE4}" presName="textNode" presStyleLbl="node1" presStyleIdx="1" presStyleCnt="7">
        <dgm:presLayoutVars>
          <dgm:bulletEnabled val="1"/>
        </dgm:presLayoutVars>
      </dgm:prSet>
      <dgm:spPr/>
    </dgm:pt>
    <dgm:pt modelId="{0F59F008-DB13-4DD7-8D45-7C9B62CECFC5}" type="pres">
      <dgm:prSet presAssocID="{D35B4E50-B37B-4000-B87A-9A460C1B2E78}" presName="sibTrans" presStyleCnt="0"/>
      <dgm:spPr/>
    </dgm:pt>
    <dgm:pt modelId="{BADB5060-B0B8-49B9-B00F-52C8BDB3D5BF}" type="pres">
      <dgm:prSet presAssocID="{A9934A18-B4A4-41AE-AFC2-F7E87B883445}" presName="textNode" presStyleLbl="node1" presStyleIdx="2" presStyleCnt="7">
        <dgm:presLayoutVars>
          <dgm:bulletEnabled val="1"/>
        </dgm:presLayoutVars>
      </dgm:prSet>
      <dgm:spPr/>
    </dgm:pt>
    <dgm:pt modelId="{0AE97B33-FD06-45E4-9540-620B3606F79F}" type="pres">
      <dgm:prSet presAssocID="{188D399D-60E2-4102-8F5F-A2ADEF943017}" presName="sibTrans" presStyleCnt="0"/>
      <dgm:spPr/>
    </dgm:pt>
    <dgm:pt modelId="{6660EF3C-432E-4159-9E11-E9CB361CD0EE}" type="pres">
      <dgm:prSet presAssocID="{53ABC753-5E28-4002-B024-A9310FB97B8A}" presName="textNode" presStyleLbl="node1" presStyleIdx="3" presStyleCnt="7">
        <dgm:presLayoutVars>
          <dgm:bulletEnabled val="1"/>
        </dgm:presLayoutVars>
      </dgm:prSet>
      <dgm:spPr/>
    </dgm:pt>
    <dgm:pt modelId="{07D8944E-CF5A-4838-A3EA-D93A2EE90E10}" type="pres">
      <dgm:prSet presAssocID="{67044413-9A72-40D7-A637-76908EEC56DC}" presName="sibTrans" presStyleCnt="0"/>
      <dgm:spPr/>
    </dgm:pt>
    <dgm:pt modelId="{CCECA185-2C92-4E8C-9C73-B12AF891A3F7}" type="pres">
      <dgm:prSet presAssocID="{7758B554-D24C-415A-BB13-46B122A5B8DE}" presName="textNode" presStyleLbl="node1" presStyleIdx="4" presStyleCnt="7">
        <dgm:presLayoutVars>
          <dgm:bulletEnabled val="1"/>
        </dgm:presLayoutVars>
      </dgm:prSet>
      <dgm:spPr/>
    </dgm:pt>
    <dgm:pt modelId="{0A5FA157-642B-4B39-811E-C2C9276F68AE}" type="pres">
      <dgm:prSet presAssocID="{24233DFE-F1BF-4B74-8CEE-CA7B969164E1}" presName="sibTrans" presStyleCnt="0"/>
      <dgm:spPr/>
    </dgm:pt>
    <dgm:pt modelId="{3AF4BE0C-7EA3-4B88-B7A1-29082EC9A6DF}" type="pres">
      <dgm:prSet presAssocID="{3FA87B01-B909-4367-A340-6E434101F07F}" presName="textNode" presStyleLbl="node1" presStyleIdx="5" presStyleCnt="7" custLinFactNeighborY="-914">
        <dgm:presLayoutVars>
          <dgm:bulletEnabled val="1"/>
        </dgm:presLayoutVars>
      </dgm:prSet>
      <dgm:spPr/>
    </dgm:pt>
    <dgm:pt modelId="{EEC37343-ED85-460D-A2B7-C85F37ACA15D}" type="pres">
      <dgm:prSet presAssocID="{B6D965E9-78FE-4F42-86D2-72DC1AF442BA}" presName="sibTrans" presStyleCnt="0"/>
      <dgm:spPr/>
    </dgm:pt>
    <dgm:pt modelId="{E21462BF-C0A5-4DC5-B5D0-6E291994EFBF}" type="pres">
      <dgm:prSet presAssocID="{FD56B7AC-AEC1-495A-9F5D-70322EF63EC1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DC4A8505-5654-4D97-A56F-8AF4D8AC6373}" srcId="{4F539837-83C9-49D2-8C1D-E848BBBCE659}" destId="{0184C2E0-F5D4-4523-A0D2-065890048A8C}" srcOrd="0" destOrd="0" parTransId="{D658794D-170F-4443-8D97-C70A0CE50E50}" sibTransId="{F5AC8FA4-F5A3-48B7-A6E8-276889449926}"/>
    <dgm:cxn modelId="{3A181C11-78EB-4B45-A41B-6B84FDDC55F5}" type="presOf" srcId="{4F539837-83C9-49D2-8C1D-E848BBBCE659}" destId="{8AC3511B-8098-45FE-8A37-EE3AED5B3D47}" srcOrd="0" destOrd="0" presId="urn:microsoft.com/office/officeart/2005/8/layout/hProcess9"/>
    <dgm:cxn modelId="{1A50AE17-E9D8-48EF-8504-2362C1CEB690}" type="presOf" srcId="{FD56B7AC-AEC1-495A-9F5D-70322EF63EC1}" destId="{E21462BF-C0A5-4DC5-B5D0-6E291994EFBF}" srcOrd="0" destOrd="0" presId="urn:microsoft.com/office/officeart/2005/8/layout/hProcess9"/>
    <dgm:cxn modelId="{672C6218-4224-4EFA-AF13-CD9C84C76954}" srcId="{4F539837-83C9-49D2-8C1D-E848BBBCE659}" destId="{A9934A18-B4A4-41AE-AFC2-F7E87B883445}" srcOrd="2" destOrd="0" parTransId="{9822C884-5101-427F-A81C-CB571C2DFEA7}" sibTransId="{188D399D-60E2-4102-8F5F-A2ADEF943017}"/>
    <dgm:cxn modelId="{33B11A24-118A-4558-B063-116DC1F8D53F}" type="presOf" srcId="{7758B554-D24C-415A-BB13-46B122A5B8DE}" destId="{CCECA185-2C92-4E8C-9C73-B12AF891A3F7}" srcOrd="0" destOrd="0" presId="urn:microsoft.com/office/officeart/2005/8/layout/hProcess9"/>
    <dgm:cxn modelId="{4872092A-B2B6-4258-B4D1-7229A3B4C546}" type="presOf" srcId="{0184C2E0-F5D4-4523-A0D2-065890048A8C}" destId="{2DB9F0DA-3C74-486A-AA4C-52FEACE17DD6}" srcOrd="0" destOrd="0" presId="urn:microsoft.com/office/officeart/2005/8/layout/hProcess9"/>
    <dgm:cxn modelId="{B9CDF96B-6ED6-4F2C-B1DD-8E7BE3AE64E7}" type="presOf" srcId="{53ABC753-5E28-4002-B024-A9310FB97B8A}" destId="{6660EF3C-432E-4159-9E11-E9CB361CD0EE}" srcOrd="0" destOrd="0" presId="urn:microsoft.com/office/officeart/2005/8/layout/hProcess9"/>
    <dgm:cxn modelId="{6B920E70-370B-410B-9EB5-76951FBA9DB5}" type="presOf" srcId="{CC1CB1C3-793C-4BA9-B4E3-EAC5A6B8DBE4}" destId="{20AC83F8-D8D0-4615-8A95-23B938C637AB}" srcOrd="0" destOrd="0" presId="urn:microsoft.com/office/officeart/2005/8/layout/hProcess9"/>
    <dgm:cxn modelId="{99072358-9284-4BC1-B5BD-4F1DAD405F25}" srcId="{4F539837-83C9-49D2-8C1D-E848BBBCE659}" destId="{7758B554-D24C-415A-BB13-46B122A5B8DE}" srcOrd="4" destOrd="0" parTransId="{86A541C1-67D0-4BFE-AADD-A4156E26604C}" sibTransId="{24233DFE-F1BF-4B74-8CEE-CA7B969164E1}"/>
    <dgm:cxn modelId="{65C53E7B-3CF0-460F-8467-A7A1D18AB085}" type="presOf" srcId="{A9934A18-B4A4-41AE-AFC2-F7E87B883445}" destId="{BADB5060-B0B8-49B9-B00F-52C8BDB3D5BF}" srcOrd="0" destOrd="0" presId="urn:microsoft.com/office/officeart/2005/8/layout/hProcess9"/>
    <dgm:cxn modelId="{94446188-2338-40FB-9262-30D382113DC2}" srcId="{4F539837-83C9-49D2-8C1D-E848BBBCE659}" destId="{FD56B7AC-AEC1-495A-9F5D-70322EF63EC1}" srcOrd="6" destOrd="0" parTransId="{DC2AF6F1-D833-4F22-B86A-03A48035783C}" sibTransId="{DE69DEB9-409C-45BA-813B-4481BC504BD0}"/>
    <dgm:cxn modelId="{B381B38C-D900-4847-8077-6FC99C7A68C8}" srcId="{4F539837-83C9-49D2-8C1D-E848BBBCE659}" destId="{3FA87B01-B909-4367-A340-6E434101F07F}" srcOrd="5" destOrd="0" parTransId="{90B3AFED-CFA0-46BD-9444-E21997956BCF}" sibTransId="{B6D965E9-78FE-4F42-86D2-72DC1AF442BA}"/>
    <dgm:cxn modelId="{3AE7B6BB-4713-40F4-B55D-2152790ABC6E}" srcId="{4F539837-83C9-49D2-8C1D-E848BBBCE659}" destId="{CC1CB1C3-793C-4BA9-B4E3-EAC5A6B8DBE4}" srcOrd="1" destOrd="0" parTransId="{47A80064-8D54-4737-8A39-62C19CD8B10B}" sibTransId="{D35B4E50-B37B-4000-B87A-9A460C1B2E78}"/>
    <dgm:cxn modelId="{993A22F7-51F0-4179-ABCD-6292B23C49EC}" type="presOf" srcId="{3FA87B01-B909-4367-A340-6E434101F07F}" destId="{3AF4BE0C-7EA3-4B88-B7A1-29082EC9A6DF}" srcOrd="0" destOrd="0" presId="urn:microsoft.com/office/officeart/2005/8/layout/hProcess9"/>
    <dgm:cxn modelId="{BB4AD4FB-8F69-4953-B26D-58D2FD3BA83B}" srcId="{4F539837-83C9-49D2-8C1D-E848BBBCE659}" destId="{53ABC753-5E28-4002-B024-A9310FB97B8A}" srcOrd="3" destOrd="0" parTransId="{BCC3A1FE-D160-4611-A2DC-0523A7276E74}" sibTransId="{67044413-9A72-40D7-A637-76908EEC56DC}"/>
    <dgm:cxn modelId="{6944F35B-634E-4B80-9EFD-15E09B08DA1B}" type="presParOf" srcId="{8AC3511B-8098-45FE-8A37-EE3AED5B3D47}" destId="{AC0D8C36-6BB7-4233-84C1-8F7BC1F9A411}" srcOrd="0" destOrd="0" presId="urn:microsoft.com/office/officeart/2005/8/layout/hProcess9"/>
    <dgm:cxn modelId="{2B454D42-5D3B-4E03-A4A7-87D7EAE0A119}" type="presParOf" srcId="{8AC3511B-8098-45FE-8A37-EE3AED5B3D47}" destId="{A21005C7-EF29-4019-8974-B4A154B9EFEF}" srcOrd="1" destOrd="0" presId="urn:microsoft.com/office/officeart/2005/8/layout/hProcess9"/>
    <dgm:cxn modelId="{3DBE2EE0-72CC-4F32-8D49-F18A8182501F}" type="presParOf" srcId="{A21005C7-EF29-4019-8974-B4A154B9EFEF}" destId="{2DB9F0DA-3C74-486A-AA4C-52FEACE17DD6}" srcOrd="0" destOrd="0" presId="urn:microsoft.com/office/officeart/2005/8/layout/hProcess9"/>
    <dgm:cxn modelId="{BA87314A-7C46-4A6B-B7B4-FDEAC39B72A5}" type="presParOf" srcId="{A21005C7-EF29-4019-8974-B4A154B9EFEF}" destId="{D493C395-13A9-4F27-8F2A-4AF558A802DA}" srcOrd="1" destOrd="0" presId="urn:microsoft.com/office/officeart/2005/8/layout/hProcess9"/>
    <dgm:cxn modelId="{8ECB026F-3331-488E-8689-8F74476C7BB6}" type="presParOf" srcId="{A21005C7-EF29-4019-8974-B4A154B9EFEF}" destId="{20AC83F8-D8D0-4615-8A95-23B938C637AB}" srcOrd="2" destOrd="0" presId="urn:microsoft.com/office/officeart/2005/8/layout/hProcess9"/>
    <dgm:cxn modelId="{FD791B1E-E84B-40D8-AFB2-16C5F5D9622A}" type="presParOf" srcId="{A21005C7-EF29-4019-8974-B4A154B9EFEF}" destId="{0F59F008-DB13-4DD7-8D45-7C9B62CECFC5}" srcOrd="3" destOrd="0" presId="urn:microsoft.com/office/officeart/2005/8/layout/hProcess9"/>
    <dgm:cxn modelId="{529E2C44-B814-46CE-88AC-D4DB7D3E2EDE}" type="presParOf" srcId="{A21005C7-EF29-4019-8974-B4A154B9EFEF}" destId="{BADB5060-B0B8-49B9-B00F-52C8BDB3D5BF}" srcOrd="4" destOrd="0" presId="urn:microsoft.com/office/officeart/2005/8/layout/hProcess9"/>
    <dgm:cxn modelId="{0B760E8B-2D29-4C18-AF5B-0D71DF086BC3}" type="presParOf" srcId="{A21005C7-EF29-4019-8974-B4A154B9EFEF}" destId="{0AE97B33-FD06-45E4-9540-620B3606F79F}" srcOrd="5" destOrd="0" presId="urn:microsoft.com/office/officeart/2005/8/layout/hProcess9"/>
    <dgm:cxn modelId="{AF4E997E-B8C7-4C69-981F-DDB98E8A5737}" type="presParOf" srcId="{A21005C7-EF29-4019-8974-B4A154B9EFEF}" destId="{6660EF3C-432E-4159-9E11-E9CB361CD0EE}" srcOrd="6" destOrd="0" presId="urn:microsoft.com/office/officeart/2005/8/layout/hProcess9"/>
    <dgm:cxn modelId="{A78EB073-FF4B-4244-975F-0B65550A7664}" type="presParOf" srcId="{A21005C7-EF29-4019-8974-B4A154B9EFEF}" destId="{07D8944E-CF5A-4838-A3EA-D93A2EE90E10}" srcOrd="7" destOrd="0" presId="urn:microsoft.com/office/officeart/2005/8/layout/hProcess9"/>
    <dgm:cxn modelId="{9254299F-DDF8-40C1-964C-0079E85F3831}" type="presParOf" srcId="{A21005C7-EF29-4019-8974-B4A154B9EFEF}" destId="{CCECA185-2C92-4E8C-9C73-B12AF891A3F7}" srcOrd="8" destOrd="0" presId="urn:microsoft.com/office/officeart/2005/8/layout/hProcess9"/>
    <dgm:cxn modelId="{F92A48A8-C362-45E8-B133-61F83CACBA51}" type="presParOf" srcId="{A21005C7-EF29-4019-8974-B4A154B9EFEF}" destId="{0A5FA157-642B-4B39-811E-C2C9276F68AE}" srcOrd="9" destOrd="0" presId="urn:microsoft.com/office/officeart/2005/8/layout/hProcess9"/>
    <dgm:cxn modelId="{9E3EB174-5E78-4C41-BF48-0925F39DE78A}" type="presParOf" srcId="{A21005C7-EF29-4019-8974-B4A154B9EFEF}" destId="{3AF4BE0C-7EA3-4B88-B7A1-29082EC9A6DF}" srcOrd="10" destOrd="0" presId="urn:microsoft.com/office/officeart/2005/8/layout/hProcess9"/>
    <dgm:cxn modelId="{A2BE3DD4-A156-4E01-9BF6-913648E9383B}" type="presParOf" srcId="{A21005C7-EF29-4019-8974-B4A154B9EFEF}" destId="{EEC37343-ED85-460D-A2B7-C85F37ACA15D}" srcOrd="11" destOrd="0" presId="urn:microsoft.com/office/officeart/2005/8/layout/hProcess9"/>
    <dgm:cxn modelId="{768CE1BD-59B1-481E-B363-01F10E73A215}" type="presParOf" srcId="{A21005C7-EF29-4019-8974-B4A154B9EFEF}" destId="{E21462BF-C0A5-4DC5-B5D0-6E291994EFB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3F387-EBCF-4A49-B166-A65A52643C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31AA184-3A39-4F5A-B599-DC223FBE009A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C5DF2C59-C1B6-4F19-AE64-98258D2645AF}" type="parTrans" cxnId="{C1302058-9F79-46B5-9490-4802756F50FE}">
      <dgm:prSet/>
      <dgm:spPr/>
      <dgm:t>
        <a:bodyPr/>
        <a:lstStyle/>
        <a:p>
          <a:endParaRPr lang="en-IN"/>
        </a:p>
      </dgm:t>
    </dgm:pt>
    <dgm:pt modelId="{9DCC5883-81F7-4250-8E48-1CBB50CB77D8}" type="sibTrans" cxnId="{C1302058-9F79-46B5-9490-4802756F50FE}">
      <dgm:prSet/>
      <dgm:spPr/>
      <dgm:t>
        <a:bodyPr/>
        <a:lstStyle/>
        <a:p>
          <a:endParaRPr lang="en-IN"/>
        </a:p>
      </dgm:t>
    </dgm:pt>
    <dgm:pt modelId="{9826540D-868E-47E5-8457-68C0517861F0}">
      <dgm:prSet phldrT="[Text]"/>
      <dgm:spPr/>
      <dgm:t>
        <a:bodyPr/>
        <a:lstStyle/>
        <a:p>
          <a:r>
            <a:rPr lang="en-IN" dirty="0"/>
            <a:t>Domain Knowledge</a:t>
          </a:r>
        </a:p>
      </dgm:t>
    </dgm:pt>
    <dgm:pt modelId="{C46BA4AF-7BD1-42BD-854F-77E5D3D1138A}" type="parTrans" cxnId="{D730BB60-2DB6-49B9-8F35-16F704945D43}">
      <dgm:prSet/>
      <dgm:spPr/>
      <dgm:t>
        <a:bodyPr/>
        <a:lstStyle/>
        <a:p>
          <a:endParaRPr lang="en-IN"/>
        </a:p>
      </dgm:t>
    </dgm:pt>
    <dgm:pt modelId="{15F1BEF2-DD0A-4071-8586-64FC754D5BAE}" type="sibTrans" cxnId="{D730BB60-2DB6-49B9-8F35-16F704945D43}">
      <dgm:prSet/>
      <dgm:spPr/>
      <dgm:t>
        <a:bodyPr/>
        <a:lstStyle/>
        <a:p>
          <a:endParaRPr lang="en-IN"/>
        </a:p>
      </dgm:t>
    </dgm:pt>
    <dgm:pt modelId="{FD2BA221-B707-414A-90D9-3AC28DD98877}">
      <dgm:prSet phldrT="[Text]"/>
      <dgm:spPr/>
      <dgm:t>
        <a:bodyPr/>
        <a:lstStyle/>
        <a:p>
          <a:r>
            <a:rPr lang="en-IN" dirty="0"/>
            <a:t>IT</a:t>
          </a:r>
        </a:p>
      </dgm:t>
    </dgm:pt>
    <dgm:pt modelId="{798655D0-EDF7-4BB6-892E-4B9733E5B52B}" type="parTrans" cxnId="{135FDC38-541A-4E86-9F69-619B8E5B1F3A}">
      <dgm:prSet/>
      <dgm:spPr/>
      <dgm:t>
        <a:bodyPr/>
        <a:lstStyle/>
        <a:p>
          <a:endParaRPr lang="en-IN"/>
        </a:p>
      </dgm:t>
    </dgm:pt>
    <dgm:pt modelId="{8715AAFF-BC75-43F7-B917-6554579ED22C}" type="sibTrans" cxnId="{135FDC38-541A-4E86-9F69-619B8E5B1F3A}">
      <dgm:prSet/>
      <dgm:spPr/>
      <dgm:t>
        <a:bodyPr/>
        <a:lstStyle/>
        <a:p>
          <a:endParaRPr lang="en-IN"/>
        </a:p>
      </dgm:t>
    </dgm:pt>
    <dgm:pt modelId="{16E97165-D298-499C-84FF-E0F2342BA354}" type="pres">
      <dgm:prSet presAssocID="{D2B3F387-EBCF-4A49-B166-A65A52643C55}" presName="compositeShape" presStyleCnt="0">
        <dgm:presLayoutVars>
          <dgm:chMax val="7"/>
          <dgm:dir/>
          <dgm:resizeHandles val="exact"/>
        </dgm:presLayoutVars>
      </dgm:prSet>
      <dgm:spPr/>
    </dgm:pt>
    <dgm:pt modelId="{38C9AACA-94C5-4670-A6ED-9FD3120449E8}" type="pres">
      <dgm:prSet presAssocID="{131AA184-3A39-4F5A-B599-DC223FBE009A}" presName="circ1" presStyleLbl="vennNode1" presStyleIdx="0" presStyleCnt="3"/>
      <dgm:spPr/>
    </dgm:pt>
    <dgm:pt modelId="{F5591C28-ECBD-4271-9C45-CA1B74793691}" type="pres">
      <dgm:prSet presAssocID="{131AA184-3A39-4F5A-B599-DC223FBE009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5D5FF6-8CCB-4126-B6E8-133AC43187A6}" type="pres">
      <dgm:prSet presAssocID="{9826540D-868E-47E5-8457-68C0517861F0}" presName="circ2" presStyleLbl="vennNode1" presStyleIdx="1" presStyleCnt="3"/>
      <dgm:spPr/>
    </dgm:pt>
    <dgm:pt modelId="{6820CD2E-5C72-4D42-A201-489F52A24A56}" type="pres">
      <dgm:prSet presAssocID="{9826540D-868E-47E5-8457-68C0517861F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F5CC643-B8FA-4B91-8DB4-5B1B50CFC96F}" type="pres">
      <dgm:prSet presAssocID="{FD2BA221-B707-414A-90D9-3AC28DD98877}" presName="circ3" presStyleLbl="vennNode1" presStyleIdx="2" presStyleCnt="3"/>
      <dgm:spPr/>
    </dgm:pt>
    <dgm:pt modelId="{EF7F89FD-8446-4F59-9F12-5F5C3C0FE000}" type="pres">
      <dgm:prSet presAssocID="{FD2BA221-B707-414A-90D9-3AC28DD988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A1B1D1B-36D5-4B97-B43D-4479E2E1E3E0}" type="presOf" srcId="{131AA184-3A39-4F5A-B599-DC223FBE009A}" destId="{38C9AACA-94C5-4670-A6ED-9FD3120449E8}" srcOrd="0" destOrd="0" presId="urn:microsoft.com/office/officeart/2005/8/layout/venn1"/>
    <dgm:cxn modelId="{14C7222D-2FF6-42ED-AF71-ED360F1BA5DB}" type="presOf" srcId="{D2B3F387-EBCF-4A49-B166-A65A52643C55}" destId="{16E97165-D298-499C-84FF-E0F2342BA354}" srcOrd="0" destOrd="0" presId="urn:microsoft.com/office/officeart/2005/8/layout/venn1"/>
    <dgm:cxn modelId="{135FDC38-541A-4E86-9F69-619B8E5B1F3A}" srcId="{D2B3F387-EBCF-4A49-B166-A65A52643C55}" destId="{FD2BA221-B707-414A-90D9-3AC28DD98877}" srcOrd="2" destOrd="0" parTransId="{798655D0-EDF7-4BB6-892E-4B9733E5B52B}" sibTransId="{8715AAFF-BC75-43F7-B917-6554579ED22C}"/>
    <dgm:cxn modelId="{D730BB60-2DB6-49B9-8F35-16F704945D43}" srcId="{D2B3F387-EBCF-4A49-B166-A65A52643C55}" destId="{9826540D-868E-47E5-8457-68C0517861F0}" srcOrd="1" destOrd="0" parTransId="{C46BA4AF-7BD1-42BD-854F-77E5D3D1138A}" sibTransId="{15F1BEF2-DD0A-4071-8586-64FC754D5BAE}"/>
    <dgm:cxn modelId="{60AF2F6F-F969-47C4-BA33-34806987F3D1}" type="presOf" srcId="{9826540D-868E-47E5-8457-68C0517861F0}" destId="{9D5D5FF6-8CCB-4126-B6E8-133AC43187A6}" srcOrd="0" destOrd="0" presId="urn:microsoft.com/office/officeart/2005/8/layout/venn1"/>
    <dgm:cxn modelId="{DD977153-B9D4-42FA-B286-4A69D13E2096}" type="presOf" srcId="{FD2BA221-B707-414A-90D9-3AC28DD98877}" destId="{3F5CC643-B8FA-4B91-8DB4-5B1B50CFC96F}" srcOrd="0" destOrd="0" presId="urn:microsoft.com/office/officeart/2005/8/layout/venn1"/>
    <dgm:cxn modelId="{C1302058-9F79-46B5-9490-4802756F50FE}" srcId="{D2B3F387-EBCF-4A49-B166-A65A52643C55}" destId="{131AA184-3A39-4F5A-B599-DC223FBE009A}" srcOrd="0" destOrd="0" parTransId="{C5DF2C59-C1B6-4F19-AE64-98258D2645AF}" sibTransId="{9DCC5883-81F7-4250-8E48-1CBB50CB77D8}"/>
    <dgm:cxn modelId="{B8104BB5-8591-48BB-A158-F624DB500A03}" type="presOf" srcId="{131AA184-3A39-4F5A-B599-DC223FBE009A}" destId="{F5591C28-ECBD-4271-9C45-CA1B74793691}" srcOrd="1" destOrd="0" presId="urn:microsoft.com/office/officeart/2005/8/layout/venn1"/>
    <dgm:cxn modelId="{57F5EFBD-2F84-4064-895C-A6C3A6DBAC0F}" type="presOf" srcId="{9826540D-868E-47E5-8457-68C0517861F0}" destId="{6820CD2E-5C72-4D42-A201-489F52A24A56}" srcOrd="1" destOrd="0" presId="urn:microsoft.com/office/officeart/2005/8/layout/venn1"/>
    <dgm:cxn modelId="{9026AEC7-241F-417E-839F-27AF26EDAB57}" type="presOf" srcId="{FD2BA221-B707-414A-90D9-3AC28DD98877}" destId="{EF7F89FD-8446-4F59-9F12-5F5C3C0FE000}" srcOrd="1" destOrd="0" presId="urn:microsoft.com/office/officeart/2005/8/layout/venn1"/>
    <dgm:cxn modelId="{FCEFC0F5-4D29-4329-B5E9-2C5C3472460C}" type="presParOf" srcId="{16E97165-D298-499C-84FF-E0F2342BA354}" destId="{38C9AACA-94C5-4670-A6ED-9FD3120449E8}" srcOrd="0" destOrd="0" presId="urn:microsoft.com/office/officeart/2005/8/layout/venn1"/>
    <dgm:cxn modelId="{B3AA13F0-DBB6-4108-9BBC-A43D3ADF6BC1}" type="presParOf" srcId="{16E97165-D298-499C-84FF-E0F2342BA354}" destId="{F5591C28-ECBD-4271-9C45-CA1B74793691}" srcOrd="1" destOrd="0" presId="urn:microsoft.com/office/officeart/2005/8/layout/venn1"/>
    <dgm:cxn modelId="{E08CD176-6964-4BF7-837A-CFC9A2783D97}" type="presParOf" srcId="{16E97165-D298-499C-84FF-E0F2342BA354}" destId="{9D5D5FF6-8CCB-4126-B6E8-133AC43187A6}" srcOrd="2" destOrd="0" presId="urn:microsoft.com/office/officeart/2005/8/layout/venn1"/>
    <dgm:cxn modelId="{682CB20D-B809-4AC7-A741-EEC2310C8D1E}" type="presParOf" srcId="{16E97165-D298-499C-84FF-E0F2342BA354}" destId="{6820CD2E-5C72-4D42-A201-489F52A24A56}" srcOrd="3" destOrd="0" presId="urn:microsoft.com/office/officeart/2005/8/layout/venn1"/>
    <dgm:cxn modelId="{567350C9-2496-41BC-86F6-8005126DA559}" type="presParOf" srcId="{16E97165-D298-499C-84FF-E0F2342BA354}" destId="{3F5CC643-B8FA-4B91-8DB4-5B1B50CFC96F}" srcOrd="4" destOrd="0" presId="urn:microsoft.com/office/officeart/2005/8/layout/venn1"/>
    <dgm:cxn modelId="{C27DC004-92A3-498D-A934-C94A027E3B7B}" type="presParOf" srcId="{16E97165-D298-499C-84FF-E0F2342BA354}" destId="{EF7F89FD-8446-4F59-9F12-5F5C3C0FE0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D8C36-6BB7-4233-84C1-8F7BC1F9A411}">
      <dsp:nvSpPr>
        <dsp:cNvPr id="0" name=""/>
        <dsp:cNvSpPr/>
      </dsp:nvSpPr>
      <dsp:spPr>
        <a:xfrm>
          <a:off x="791900" y="0"/>
          <a:ext cx="8974869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9F0DA-3C74-486A-AA4C-52FEACE17DD6}">
      <dsp:nvSpPr>
        <dsp:cNvPr id="0" name=""/>
        <dsp:cNvSpPr/>
      </dsp:nvSpPr>
      <dsp:spPr>
        <a:xfrm>
          <a:off x="4698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Select Data</a:t>
          </a:r>
        </a:p>
      </dsp:txBody>
      <dsp:txXfrm>
        <a:off x="74841" y="1375544"/>
        <a:ext cx="1296600" cy="1600249"/>
      </dsp:txXfrm>
    </dsp:sp>
    <dsp:sp modelId="{20AC83F8-D8D0-4615-8A95-23B938C637AB}">
      <dsp:nvSpPr>
        <dsp:cNvPr id="0" name=""/>
        <dsp:cNvSpPr/>
      </dsp:nvSpPr>
      <dsp:spPr>
        <a:xfrm>
          <a:off x="1523429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 Process Data</a:t>
          </a:r>
        </a:p>
      </dsp:txBody>
      <dsp:txXfrm>
        <a:off x="1593572" y="1375544"/>
        <a:ext cx="1296600" cy="1600249"/>
      </dsp:txXfrm>
    </dsp:sp>
    <dsp:sp modelId="{BADB5060-B0B8-49B9-B00F-52C8BDB3D5BF}">
      <dsp:nvSpPr>
        <dsp:cNvPr id="0" name=""/>
        <dsp:cNvSpPr/>
      </dsp:nvSpPr>
      <dsp:spPr>
        <a:xfrm>
          <a:off x="3042160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Exploratory Data Analysis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Data Visualization</a:t>
          </a:r>
        </a:p>
      </dsp:txBody>
      <dsp:txXfrm>
        <a:off x="3112303" y="1375544"/>
        <a:ext cx="1296600" cy="1600249"/>
      </dsp:txXfrm>
    </dsp:sp>
    <dsp:sp modelId="{6660EF3C-432E-4159-9E11-E9CB361CD0EE}">
      <dsp:nvSpPr>
        <dsp:cNvPr id="0" name=""/>
        <dsp:cNvSpPr/>
      </dsp:nvSpPr>
      <dsp:spPr>
        <a:xfrm>
          <a:off x="4560891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Feature Engineering</a:t>
          </a:r>
        </a:p>
      </dsp:txBody>
      <dsp:txXfrm>
        <a:off x="4631034" y="1375544"/>
        <a:ext cx="1296600" cy="1600249"/>
      </dsp:txXfrm>
    </dsp:sp>
    <dsp:sp modelId="{CCECA185-2C92-4E8C-9C73-B12AF891A3F7}">
      <dsp:nvSpPr>
        <dsp:cNvPr id="0" name=""/>
        <dsp:cNvSpPr/>
      </dsp:nvSpPr>
      <dsp:spPr>
        <a:xfrm>
          <a:off x="6079623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 model</a:t>
          </a:r>
        </a:p>
      </dsp:txBody>
      <dsp:txXfrm>
        <a:off x="6149766" y="1375544"/>
        <a:ext cx="1296600" cy="1600249"/>
      </dsp:txXfrm>
    </dsp:sp>
    <dsp:sp modelId="{3AF4BE0C-7EA3-4B88-B7A1-29082EC9A6DF}">
      <dsp:nvSpPr>
        <dsp:cNvPr id="0" name=""/>
        <dsp:cNvSpPr/>
      </dsp:nvSpPr>
      <dsp:spPr>
        <a:xfrm>
          <a:off x="7598354" y="1289492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Evaluate the model</a:t>
          </a:r>
        </a:p>
      </dsp:txBody>
      <dsp:txXfrm>
        <a:off x="7668497" y="1359635"/>
        <a:ext cx="1296600" cy="1600249"/>
      </dsp:txXfrm>
    </dsp:sp>
    <dsp:sp modelId="{E21462BF-C0A5-4DC5-B5D0-6E291994EFBF}">
      <dsp:nvSpPr>
        <dsp:cNvPr id="0" name=""/>
        <dsp:cNvSpPr/>
      </dsp:nvSpPr>
      <dsp:spPr>
        <a:xfrm>
          <a:off x="9117085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Deployment</a:t>
          </a:r>
        </a:p>
      </dsp:txBody>
      <dsp:txXfrm>
        <a:off x="9187228" y="1375544"/>
        <a:ext cx="1296600" cy="1600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AACA-94C5-4670-A6ED-9FD3120449E8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Statistics</a:t>
          </a:r>
        </a:p>
      </dsp:txBody>
      <dsp:txXfrm>
        <a:off x="2871893" y="636693"/>
        <a:ext cx="2384213" cy="1463040"/>
      </dsp:txXfrm>
    </dsp:sp>
    <dsp:sp modelId="{9D5D5FF6-8CCB-4126-B6E8-133AC43187A6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Domain Knowledge</a:t>
          </a:r>
        </a:p>
      </dsp:txBody>
      <dsp:txXfrm>
        <a:off x="4605866" y="2939626"/>
        <a:ext cx="1950720" cy="1788160"/>
      </dsp:txXfrm>
    </dsp:sp>
    <dsp:sp modelId="{3F5CC643-B8FA-4B91-8DB4-5B1B50CFC96F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IT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A67-B2DE-461A-A017-5992B4A5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DFB6-C2C2-4348-B8C3-802790F5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BC4A-9312-460E-8072-3C347E8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6320-D7AA-4801-B62C-452B0D4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91FC-D808-4532-84B7-3AC99491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1859-FDF1-423D-9805-E9FD8DE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55A0-85CA-4986-9CFE-7369A3A7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3F6C-B2C4-403F-8C8D-E8755CF1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DAB7-1425-4D3C-9D23-C8785C2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2CDC-C790-43C7-BD00-2EE89DC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5762-DD8B-4F6E-9B72-CB88A2992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0B5B-0D50-4352-9F5F-1FB1882D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5134-1F52-4389-8AB7-D6B1260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067B-54E4-4601-8192-F3D94D1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7A0C-E607-4BE6-970C-840A738B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31DE-56B8-45C8-A358-A1E2B2CD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4D5C-8B45-449D-B1A6-EECFD95F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89C3-F2C8-4679-B3BF-6131569B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E3E0-58A1-48E0-9BC2-2DDBFC41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3CD0-2862-472E-A9F3-0825598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DE51-9072-4527-B1CC-D4568BE6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32DE-990A-45BD-A372-9ED82D4E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0A16-7B15-4049-9170-E54E86D7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1B60-65D0-455A-99DE-0B4AF94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B867-86B9-4BD1-8473-600082E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1856-F197-4D3C-B2E8-AD005AB6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2355-0BD2-42B4-8D06-EA45F8E5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B323-18E6-416D-A808-67A091CA8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841B-8DA5-4315-927F-EFBEA71A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AAB1-8048-4FDF-9365-8AECF96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7850-DD81-4E2E-BDF9-F8E493A2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0B4D-B4ED-477E-A44B-516B7B66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C44F-C0BC-4CB6-A088-FE53F268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5499B-DF6F-4531-9717-1D3A9746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29A1E-F1C3-4F21-AC76-16A5331C3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FAB90-83D9-4909-A9CB-C87F4A56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882B3-22B7-473D-8DA8-5BC45F0E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3749-2A97-4427-BD3A-DF60E77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6D97-887F-4B68-851C-BDCD7DE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26A8-BF5C-4E8C-9B8B-C765852A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14EF-5867-4366-81D4-51D70915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36731-3CBA-43C7-991B-556BBE0A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D006-32F7-4542-ABD8-C4AB1B5B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5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7E250-A0AB-4774-9739-7C5A6B93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4FBB1-B387-4548-8E8B-3E8F4D9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3A828-28FA-4043-B6C0-A7A20224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E294-9D26-41B2-B5F4-D58329E3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524F-5D2A-4D54-881F-6492DE0E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3C7B-7D33-4F71-84F5-8E2EEE49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26AA-F73D-4FEC-9541-AE25AB8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FB9-4BA5-4127-AA6B-77E483B4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7279-53AF-4C89-BC10-9DB4EDE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1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4DFA-0271-4E63-B7AB-DE955E7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69E03-5758-4940-8E5A-A98F6DDB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96CC1-F6FA-436C-8584-634B388E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E7185-FEDE-43AB-956A-28EFEA08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692A-186A-4420-9320-DF5EDF8B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FEFA-D0D0-4A26-8C98-52310145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3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2C8D1-0DB2-4CBD-8784-38A27AC1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32E0-4FC3-4623-9CB2-F5167FBB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526C-3825-46B0-86D2-7ABC4EC70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1150-D84D-41D4-AE2A-A82BFA73B949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21C1-97E4-44ED-87BD-969C7C52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4C64-FC62-4E54-A6ED-B9D589449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1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10D3-DD8D-4F54-B32A-8263F7DE3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B26DE-55D3-408C-BAEF-CF4D74D7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410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839-66B6-490F-8E0F-F37D58CA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moment of Business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E004-1D21-4C82-B4D6-EA4898DB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Measures of Central Tendency</a:t>
            </a:r>
          </a:p>
          <a:p>
            <a:pPr lvl="1"/>
            <a:r>
              <a:rPr lang="en-IN" dirty="0"/>
              <a:t>Mean </a:t>
            </a:r>
          </a:p>
          <a:p>
            <a:pPr lvl="1"/>
            <a:r>
              <a:rPr lang="en-IN" dirty="0"/>
              <a:t>Median </a:t>
            </a:r>
          </a:p>
          <a:p>
            <a:pPr lvl="1"/>
            <a:r>
              <a:rPr lang="en-IN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8784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923A-2F70-41DC-9C27-6CF032F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moment of Business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8358-C05D-4B10-AD1D-0EAED33F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Measures of Dispersion </a:t>
            </a:r>
          </a:p>
          <a:p>
            <a:pPr lvl="1"/>
            <a:r>
              <a:rPr lang="en-IN" dirty="0"/>
              <a:t>Variance</a:t>
            </a:r>
          </a:p>
          <a:p>
            <a:pPr lvl="1"/>
            <a:r>
              <a:rPr lang="en-IN" dirty="0"/>
              <a:t>Standard Deviation </a:t>
            </a:r>
          </a:p>
          <a:p>
            <a:pPr lvl="1"/>
            <a:r>
              <a:rPr lang="en-IN" dirty="0"/>
              <a:t>Range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9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39C9DF-4FB0-4AD7-A3DA-1368211C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en-IN" dirty="0"/>
              <a:t>Third Moment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3A3DDD-EED2-4F47-A42D-9F1624DC0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DBE596-1C3B-4FF0-9C49-FF26E1D7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8337"/>
            <a:ext cx="5183188" cy="823912"/>
          </a:xfrm>
        </p:spPr>
        <p:txBody>
          <a:bodyPr/>
          <a:lstStyle/>
          <a:p>
            <a:r>
              <a:rPr lang="en-IN" dirty="0"/>
              <a:t>Fourth Moment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C4E19-0EE1-4D04-A7B7-827A18EFE3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260415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078205F-FCFC-4D38-8B81-C8B18BA92A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ML process</a:t>
            </a:r>
            <a:endParaRPr lang="en-IN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691004D-EEA7-4EC6-8E3B-9BB028AB0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664410"/>
              </p:ext>
            </p:extLst>
          </p:nvPr>
        </p:nvGraphicFramePr>
        <p:xfrm>
          <a:off x="795130" y="1825625"/>
          <a:ext cx="105586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08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797642-BAEA-4B4A-88E4-EC0D1FD9B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140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0ADDE8-7675-474D-B78E-77E87CC0A6DB}"/>
              </a:ext>
            </a:extLst>
          </p:cNvPr>
          <p:cNvSpPr txBox="1"/>
          <p:nvPr/>
        </p:nvSpPr>
        <p:spPr>
          <a:xfrm>
            <a:off x="5879434" y="3533775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18164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EDA</vt:lpstr>
      <vt:lpstr>First moment of Business Decision</vt:lpstr>
      <vt:lpstr>Second moment of Business Decision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Joel</dc:creator>
  <cp:lastModifiedBy>Anbu Joel</cp:lastModifiedBy>
  <cp:revision>2</cp:revision>
  <dcterms:created xsi:type="dcterms:W3CDTF">2021-08-28T12:15:37Z</dcterms:created>
  <dcterms:modified xsi:type="dcterms:W3CDTF">2021-08-28T13:00:40Z</dcterms:modified>
</cp:coreProperties>
</file>