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31:22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25270 3950 362 0,'-4'2'548'0,"-1"-2"-7"0,2 0-12 15,-4 0-15-15,4-2-124 0,0 1-175 0,0 1-99 0,-2-1-58 0,4-1-35 16,-3 2-24-16,1-1-20 0,2 1-16 0,-1-2-22 0,0 1-27 0,-1 1-39 15,2-2-48-15,1 2-88 0,0 0-107 0,0 0-68 0,0 0-48 16,0 0-23-16,0 0-11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22:25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3276 1882 340 0,'0'-3'529'0,"0"0"13"0,0 2 14 0,0-3-96 16,0 3-151-16,0 1-83 0,0-1-49 0,0-1-22 0,-2 2-15 0,2 0-5 15,0 0-1-15,0 0-3 0,0-1-5 0,0 1-9 0,0 0-12 0,0 0-11 0,0 0-14 16,0 0-11-16,0 0-10 0,0 0-10 0,0 0-6 0,0 0-7 0,0 0-6 16,-1 1-3-16,-1-1-1 0,2 3 1 0,-2-2 1 0,-1 4 2 15,1 0 0-15,1 1 0 0,-1 1 1 0,-1 2 0 0,0 0 4 0,-2 2 3 16,1 1 3-16,-1-1 4 0,-3 5 3 0,3 0 2 0,-3 1 2 0,0 1-2 15,0 1 0-15,0 2-2 0,-2 0-1 0,0 0-1 0,0 3 2 0,0-1-3 16,-3 1-3-16,3-1-1 0,-2 2-4 0,2-1-3 0,-1 0-4 16,0 0-3-16,0 0-5 0,1-2-4 0,0 2-4 0,0-3-1 0,2 0-3 15,0 0-2-15,0 0-4 0,0-1-2 0,2-2-3 0,1 1-6 0,-1-2-6 16,1 1-11-16,2-4-9 0,-2 3-11 0,2-2-9 0,1-1-10 0,-1-2-11 16,0 1-11-16,1-2-12 0,-2 0-9 0,2-1-13 0,1-2-11 0,1 0-12 15,-2 0-11-15,2-2-9 0,-1 0-8 0,-1-2-5 0,2 2-7 0,0-3-6 16,0 0-13-16,0 0-12 0,0-1-25 0,0-2-25 0,0 0-40 15,0 0-46-15,3-2-62 0,-1-1-67 0,-1-2-26 0,1 1-4 0</inkml:trace>
  <inkml:trace contextRef="#ctx0" brushRef="#br0" timeOffset="788.99">3269 1951 342 0,'2'-5'301'0,"-2"1"-82"0,2 1-42 0,-1-1-23 16,-1 1-11-16,2-1-5 0,-2 3-1 0,1 0 0 0,1-1-1 0,-2 1-1 15,0-1-6-15,0 2-6 0,0 0-6 0,0 0-3 0,0 0-5 0,0 0-2 0,0 0-5 16,0 0-3-16,0 0-2 0,0 0-5 0,0 0-3 0,0 0-3 0,0 0-2 15,0 0-3-15,0 0-4 0,0-1-2 0,0 1-3 0,0 0-4 0,0 0-3 16,0 0-3-16,0 0-4 0,0 0-4 0,0 0-5 0,0 0-2 0,0 0-4 16,0 0-5-16,0 0-4 0,0 0-6 0,0 0-3 0,0 0-5 15,0 0-3-15,0 0-4 0,0 0-3 0,-2 1-1 0,1 1-1 0,1 1 1 16,-2-1 0-16,2 2 0 0,-1 0 0 0,-1 2 1 0,2 2 1 0,-2-2 1 0,2 1 3 16,-1 2 2-16,-1 0 2 0,0 2 1 0,1-1 2 0,-1-1-1 0,1 3-1 15,-1 0-1-15,2 0-2 0,-2 0 0 0,1-1-1 0,1 1 1 16,-2 1-2-16,2-1 1 0,-1 0-1 0,-1 0-1 0,2-1 0 0,0 0-2 15,0 0-2-15,0 0-2 0,0 1-1 0,2-2 1 0,-1-1 0 16,-1 0-1-16,2 0-3 0,-1-1-1 0,1-1 1 0,1-1-1 0,-1 0-1 16,-1 0 0-16,3-1-1 0,-1-1 0 0,0 1 1 0,-1-1 1 0,1-1 2 15,3 0-2-15,-3-2 1 0,-1 1 1 0,-1 0 3 0,1-1 2 0,1 1 3 16,-1-2-1-16,1 0 2 0,0-2-2 0,-1 1 1 0,1-1 0 0,3-1-1 16,-3 0-1-16,2 0 0 0,1-3-4 0,1 0 0 0,0 2-1 15,-2-4-2-15,2 1-3 0,-1-1-2 0,2-1-2 0,1 0 0 0,-2 0-2 16,-1-3 1-16,2 2-2 0,-2-2 0 0,0 1 0 0,1-1-1 0,-1 0 0 15,1 0 3-15,0-2-1 0,-2 3 2 0,1-3 0 0,1 2 1 0,-2 0 1 16,2 0 2-16,-2 0 0 0,-2 2 0 0,2-2 1 0,-2 1 1 0,2 1 1 16,-2-1 3-16,3 2 1 0,-4-1 0 0,1 1 1 0,2 0 2 0,-2 1 3 15,0 1 1-15,-1-1 5 0,0 1 1 0,-1 1 4 0,1-2 2 0,-1 2 4 16,1 0 3-16,-2 1 3 0,3 1 2 0,-2 0 1 0,-1-1 0 0,2 0 1 16,-2 3-1-16,1-1-1 0,-1 0-2 0,0 0-2 0,0 0-2 0,0 1-1 15,0 0-4-15,0 1-4 0,0 1-5 0,0 0-6 0,0 0-4 0,0 0-4 16,0 0-5-16,0 0-5 0,0 0-5 0,0 0-5 0,0 0-3 0,-1 0-3 15,1 1-3-15,-2 1-1 0,1 0-1 0,-2 1 0 0,0 1 1 16,1 1 3-16,1 1 1 0,-1 0 2 0,0 1 1 0,1 2 2 0,-1 2 3 0,-1-1 3 16,1 0 2-16,-1 4 3 0,1 0 2 0,1-1 1 0,-1 2 2 0,1-1 1 15,-2-1 1-15,1 2 2 0,1 0-1 0,1 1 0 0,-2-2 2 16,2 1 2-16,-1-1 0 0,-1 0 0 0,2 2 0 0,0-3 2 0,0 1 0 16,0-2 0-16,0 0-1 0,0 0-1 0,0 0-2 0,2 0 1 0,-1-2-1 15,-1-1 1-15,2 0-1 0,-2 0-2 0,1-1 0 0,1-1 0 0,2 2-5 16,-2-3-3-16,-1 0-6 0,1 0-5 0,1-1-6 0,-1-1-2 0,1 1-9 15,0-2-9-15,-1 0-9 0,1 0-11 0,-1-2-11 0,1 0-12 16,1 3-13-16,-2-4-14 0,1 1-21 0,0-1-21 0,2 0-27 0,-2 0-32 16,4-1-43-16,0-1-51 0,1-1-81 0,2 0-98 0,0-1-59 0,2-1-39 15,-1-1-12-15,3 0-1 0</inkml:trace>
  <inkml:trace contextRef="#ctx0" brushRef="#br0" timeOffset="1034.04">3987 2203 453 0,'3'0'546'0,"0"0"15"0,-3 0-39 15,0 0-64-15,0 0-95 0,0 0-106 0,3 0-60 0,-3 0-37 0,2 0-19 16,1 0-13-16,-1 0-6 0,-1 0-5 0,1 0-6 0,1 0-5 16,-1 0-8-16,1 0-10 0,3 0-10 0,-3 0-7 0,2 2-6 0,0-1-5 15,3-1-6-15,-2 0-6 0,2 0-3 0,0 1-4 0,0-1-4 0,0 2-4 16,3-2-10-16,-3 0-8 0,0 0-14 0,1 0-14 0,-1 0-14 0,0 0-15 15,0 0-14-15,1 0-16 0,-1 0-18 0,-1 0-19 0,-1-2-22 16,3 1-24-16,-4 1-29 0,0-1-27 0,1-1-30 0,-2-1-30 0,0 2-34 16,1-2-38-16,-2 0-51 0,0-1-57 0,-1 2-45 0,-1-3-38 0,-1 1-11 15</inkml:trace>
  <inkml:trace contextRef="#ctx0" brushRef="#br0" timeOffset="1254.58">4020 2064 171 0,'-6'-2'506'0,"1"1"8"0,2-1-67 0,0 0-103 0,0 1-62 0,1 1-39 16,-1-1-23-16,1-1-17 0,2 2-9 0,0 0-8 0,0 0-7 0,0 0-10 16,0 0-13-16,0-1-15 0,2-1-15 0,-1 2-15 0,1-1-13 0,0-1-12 15,-1 2-12-15,1 0-11 0,1 0-10 0,-1 0-9 0,-1 0-6 0,3 0-6 16,-1 0-7-16,1 0-4 0,-1 0-6 0,2 0-2 0,0 2-4 16,1-1-1-16,-1-1-3 0,0 2 0 0,2-1-5 0,0-1-5 0,-1 3-6 15,-1-2-9-15,3 1-12 0,-2 0-13 0,1-2-15 0,-1 3-18 0,-1-2-21 16,2 1-24-16,0-1-25 0,1 2-31 0,-2-1-36 0,3-1-38 0,-1 2-54 15,2-2-60-15,-2 1-75 0,3 0-82 0,0-2-37 0,-1 1-10 0,0-1 3 16</inkml:trace>
  <inkml:trace contextRef="#ctx0" brushRef="#br0" timeOffset="1926.25">4795 1939 181 0,'-2'-4'542'0,"1"-3"16"0,-1 2 13 0,2-1-86 0,-3 0-136 0,3 1-79 0,-1 1-48 16,-1-1-25-16,2-1-14 0,-1 2-5 0,-1-1-3 0,2 1-5 0,-2 1-7 15,2-2-9-15,0 2-9 0,0 0-10 0,0 0-10 0,0 0-9 0,0 2-9 16,0-3-7-16,2 3-6 0,-2 0-9 0,2-1-7 0,-1 2-9 0,-1-1-7 16,0 1-9-16,2-2-9 0,-2 2-8 0,1 0-8 0,-1 0-5 0,0 0-8 15,0 0-3-15,3 0-6 0,-3 0-3 0,2 0-6 0,-2 0 0 0,3 0-3 16,-3 0 1-16,1 0-2 0,1 0-1 0,1 0 0 0,-1 0 0 0,1 2 1 16,0-1-1-16,2-1 1 0,-2 2 0 0,3-1 2 0,-1-1-1 15,0 1 3-15,1 1-1 0,1 0 1 0,0 1-2 0,0-2 1 0,-1 1-2 0,2-1 1 16,1 2-3-16,-2-1-1 0,1-1-4 0,0 2-2 0,1-1-5 0,-3 1-1 15,2-2-3-15,-1 1-1 0,2 1-4 0,-3-2 0 0,1 1-1 16,1-1-1-16,-2 0 1 0,2 1 1 0,-3-2 2 0,-1 2 2 0,1-1 5 16,-1-1 4-16,-1 0 5 0,0 0 5 0,0 0 5 0,-2 0 6 0,1 0 2 15,-2 0 5-15,1-1 1 0,1-1 2 0,-2 2 1 0,0-3 0 16,0 2 4-16,0-1 2 0,0-1 2 0,0 0 0 0,0-1 1 0,0 0-1 16,-2 0 1-16,1 1 0 0,1-1 2 0,-2-1 3 0,2 1 2 15,-1-1 7-15,-2 1 1 0,3 1 3 0,-2-2 1 0,2 2-3 0,-1-1 2 0,-1-1 0 16,2 2 0-16,-1 0-2 0,1 0-1 0,0 2-4 0,0-1-4 0,0 1-1 15,-2-1-8-15,2 2-5 0,0-1-7 0,0 1-4 0,0 0-5 16,0 0-4-16,0 0-5 0,0 0-5 0,0 0-5 0,0 0-3 0,-2 1-1 16,2 1-2-16,-1-1 1 0,-1 2-1 0,2 2 2 0,-2-1 0 0,1 1 2 15,-1 1 4-15,1 0 0 0,-1 1 1 0,-1 0 3 0,1 1 2 0,-1 1 1 16,0 2 3-16,-1-1 0 0,0 1 2 0,1 1-1 0,0-2 0 0,1 2-1 16,-1 2 2-16,0-1 2 0,0 1 2 0,-2 1 1 0,2-2 2 0,0 2-1 15,1-1 3-15,-3 1 0 0,2 0 1 0,0-2 0 0,0 2 0 0,0-1-3 16,-1-1 1-16,0 2-6 0,1-3-6 0,0 2-7 0,-1-3-6 15,1 3-8-15,0-2-7 0,1 0-8 0,-1 0-8 0,0-1-10 0,-3-1-9 16,4 1-9-16,1-1-10 0,-1-1-12 0,-1 0-12 0,1 0-13 0,1-1-13 16,-1-1-16-16,-1 1-18 0,1-1-23 0,1-2-23 0,-1 1-35 15,0 0-36-15,1-2-66 0,1 1-83 0,0-1-66 0,0-1-59 0,0-3-22 16,0 3-4-16</inkml:trace>
  <inkml:trace contextRef="#ctx0" brushRef="#br0" timeOffset="2304.01">5426 1846 148 0,'2'-3'522'0,"-1"0"12"0,-1 0 11 0,2 0-89 0,-2 2-140 16,0-1-79-16,0-1-48 0,0 3-27 0,0 0-17 0,0 0-12 0,0 0-9 0,0 0-13 16,0 0-13-16,0 0-15 0,0 0-14 0,0 0-13 0,0 0-11 0,0 0-7 15,0 0-4-15,0 3-4 0,0 0 0 0,0-1-1 0,-2 2 1 16,2 1 1-16,-1-1 1 0,-1 2 2 0,2 0 2 0,-2 3 0 0,2-1 1 16,-1-1 0-16,-1 4 0 0,2-1-3 0,-1 1-3 0,-1-1-4 0,0 1-5 15,-1 1-1-15,0 0-1 0,1 1-2 0,1 1-2 0,-2-1-1 16,0-1 0-16,0 2-2 0,-1-1 1 0,1 2-1 0,0-1 0 0,1-1-2 15,-1 0 1-15,0 1 2 0,0 0 0 0,-2-1-2 0,2-1-6 16,0 0-6-16,0 0-8 0,-1 0-10 0,1-1-12 0,0-1-14 0,1 1-13 16,-1-2-20-16,0 0-21 0,0-2-25 0,2 1-30 0,-1 1-35 0,-1-2-38 15,1-1-60-15,1 2-68 0,-1-2-83 0,2 0-91 0,0-2-39 16,0-1-14-16,2 2-2 0</inkml:trace>
  <inkml:trace contextRef="#ctx0" brushRef="#br0" timeOffset="2661.17">5707 1915 219 0,'2'-7'535'15,"1"-1"17"-15,0 1-33 0,-1-1-55 0,-1 4-88 0,2-2-104 0,-1 1-52 16,1-1-24-16,-1 3-10 0,-2-1-4 0,1 0-4 0,1 2-6 0,-2-1-8 15,2 1-10-15,-1-1-12 0,-1 2-15 0,2 1-12 0,-2 0-14 16,0 0-10-16,0 0-10 0,0 0-11 0,0 0-13 0,0 0-10 0,0 0-11 16,0 1-7-16,0 1-3 0,0 1-2 0,-2 1 0 0,2 1 0 0,-1 2-1 15,-1 0 1-15,2 3 1 0,-2 0 1 0,1 2 1 0,-1 2 2 0,-1-3 3 16,0 5 3-16,0-1 2 0,-2 1 1 0,2 1-4 0,0-2-1 0,-2 3-5 16,2-2-1-16,-2 2-2 0,0 0-3 0,0 0-1 0,-2-1-2 15,2 1-1-15,0-2-1 0,2 2 0 0,-2-1-3 0,0-2 0 16,1 0-2-16,-1 0-3 0,2-2-4 0,-2 1-9 0,0-3-9 0,2 2-13 15,-2-3-14-15,1 1-12 0,-1-2-18 0,2 0-18 0,1-2-19 0,-1 1-21 16,0-1-27-16,0-1-28 0,-1 0-31 0,1 0-35 0,-1-1-51 16,2-1-59-16,-1-1-96 0,2 2-112 0,-1-2-52 0,0 0-20 0,-1-2-1 15,3-1 7-15</inkml:trace>
  <inkml:trace contextRef="#ctx0" brushRef="#br0" timeOffset="4132.68">8191 2103 217 0,'0'-7'542'0,"2"3"10"16,-1-2 12-16,-1 2-92 0,2-1-142 0,1 1-87 0,-1-1-57 0,1 1-33 15,1 1-21-15,0-2-10 0,-1 1-6 0,0-1-8 0,0 2-10 0,2-2-12 16,-2 3-11-16,2-3-11 0,-2 1-10 0,3 1-7 0,-1-1-5 15,0 3-8-15,1-2-4 0,-1 0-6 0,-2 2-3 0,3-1-3 0,-1 1-3 16,0-1-2-16,-2 1-4 0,2 1-2 0,0 0-2 0,2 0-1 0,-2 0-3 16,0 0-2-16,0 1-4 0,0 1-2 0,-1 1 1 0,2 1-1 15,-1-1-1-15,2 2 1 0,-3 1-1 0,0 0 2 0,0 1 0 0,1 1 0 16,-2 1 0-16,2-2 0 0,-2 3 3 0,0 0 0 0,0-2 1 0,-1 5 1 16,0-3 0-16,-1 1 0 0,-1-1 0 0,2 1-1 0,-2-1 1 15,0 0-1-15,0 1 0 0,-2-2 1 0,2 2 2 0,-3-2-1 0,1 1-1 16,1-3 1-16,-2 3-1 0,-1-2 1 0,1 0 1 0,0 0-1 15,-3-1 1-15,3-1-1 0,-2 0 1 0,0 0 0 0,0-1-1 0,-1-1-1 16,0 1-1-16,0-2 1 0,-1 1-1 0,1 1 2 0,-1-4 0 0,-3 2 0 16,1 0-1-16,1-2 1 0,-1-1-1 0,0 2 1 0,-1 0 0 15,-1-2 0-15,0 0 1 0,1 0 0 0,-2-2 3 0,4 0-1 0,-2 1 1 16,2 0-2-16,-2-2 0 0,0 0 0 0,0 0 1 0,1 0-2 16,0-2 0-16,-1 2 0 0,-1-3 1 0,3 2-1 0,-2-1 0 0,1-1-2 15,0 0-1-15,1 0 0 0,0 2-2 0,-1-2 2 0,2 0 1 0,-1-2 0 16,2 2-1-16,-2 0 1 0,3 0-1 0,0-1 2 0,2 1-1 15,-2 0 1-15,2-2 0 0,2 2 3 0,-1-1 0 0,0 1-1 0,2-2 0 16,0 2 1-16,0-1-1 0,2 1 1 0,0-2 2 0,-1 2 0 16,2 0 0-16,1-1 1 0,0-1-1 0,0 2 1 0,0-1-2 0,1 0-1 15,3 0-2-15,-2 1-1 0,2 0 0 0,-1 0 0 0,0 0-3 0,1 0 0 16,0 0-1-16,3 0-2 0,-3 2 0 0,2-1 0 0,-1 1-3 16,4-1 0-16,-4 1 1 0,4 0 2 0,-2 2 2 0,0-1-1 0,3 0 1 15,-3 0-1-15,3 1 2 0,-1 1-1 0,-2-3 2 0,3 3 0 0,1 0-2 16,-1-1 2-16,-1 2 0 0,2-1 0 0,-2-1-2 0,0 2 1 0,1 0 0 15,0 0-2-15,0 0-1 0,-1 0 1 0,1 0-1 0,-1 0 1 16,-2 0-1-16,3 0 0 0,-1 0 1 0,-1 0-1 0,1 2 2 0,1-1-2 16,-2-1 0-16,0 2 1 0,2-1-1 0,-2-1 0 0,0 1 2 0,1-1-1 15,-2 2 1-15,1 0 1 0,0-2-1 0,0 1 1 0,-1 1-2 0,1-2-1 16,0 1-2-16,-1-1-1 0,-1 2 0 0,0-1-1 0,0-1-2 0,1 2 0 16,0-1-4-16,-3-1-2 0,0 2 0 0,1-1-4 0,-1-1-4 15,0 1-6-15,0-1-3 0,-2 2-3 0,1 0-5 0,-2-2-6 0,-1 0-10 16,0 0-7-16,-1 0-9 0,2 0-13 0,-4 0-12 0,2 0-18 0,-1 0-20 15,-2 0-26-15,0 0-29 0,0 0-37 0,0 0-39 0,0 0-75 0,0 0-91 16,0 0-50-16,0 0-30 0</inkml:trace>
  <inkml:trace contextRef="#ctx0" brushRef="#br0" timeOffset="4520.37">8923 2364 34 0,'0'0'531'0,"0"0"13"0,0 0 13 0,0-2-83 16,2 1-127-16,-1 1-79 0,-1-2-53 0,2 2-31 0,1-2-17 0,-1 1-16 16,1 0-11-16,0-1-14 0,0-1-14 0,-1 3-14 0,4-3-13 15,-3 3-14-15,2-3-12 0,0 2-9 0,1-1-9 0,-1 0-5 0,1 1-5 16,0 1-5-16,1-1-4 0,-1 1-3 0,-1-2-2 0,4 1-1 16,-4 1-3-16,1-2 0 0,1 2-3 0,2 0-1 0,-3 0 0 0,2 0-1 15,-1 0-2-15,1 0 0 0,-1 0-3 0,0 0-4 0,1 0-3 16,0 0-7-16,-1 0-9 0,-2 0-11 0,2 0-14 0,-2 0-16 0,-1 0-18 15,2 0-22-15,-4 0-25 0,1 0-25 0,0 0-25 0,-1 0-41 0,1-1-49 16,-3 1-63-16,0 0-72 0,0 0-66 0,0 0-63 0,0 0-25 16,-1-3-6-16</inkml:trace>
  <inkml:trace contextRef="#ctx0" brushRef="#br0" timeOffset="4755.42">8876 2239 139 0,'-2'0'537'0,"1"-1"-9"0,1 1-17 0,0 0-78 0,0 0-106 16,1-2-65-16,1 2-44 0,1-1-28 0,0-1-21 0,-1 1-17 0,4-3-16 15,-3 3-17-15,2 0-15 0,0-1-16 0,0-1-13 0,1 0-16 0,1 2-11 16,0-2-12-16,-1 0-9 0,2 1-7 0,0 0-3 0,-2 1-3 0,4-2-1 16,-2 2-3-16,1-1-1 0,-1-1-4 0,0 2-2 0,-1-1-8 15,2 2-5-15,-3-1-9 0,2-1-9 0,-1 2-13 0,0-2-12 0,-2 2-19 16,0 0-19-16,1 0-23 0,-2 0-26 0,0 0-30 0,1 2-35 15,-1-2-47-15,0 2-55 0,-1-1-83 0,2-1-97 0,-2 2-45 0,2-1-21 16,1 1-2-16</inkml:trace>
  <inkml:trace contextRef="#ctx0" brushRef="#br0" timeOffset="5570.65">9979 2173 253 0,'2'-2'485'0,"0"2"-32"16,-2 0-51-16,0 0-96 0,0 0-119 0,0 0-62 0,0 0-38 0,0 0-20 15,0 0-8-15,0 0-7 0,0 0-5 0,-2 0-1 0,0 0-1 0,-1 0-3 16,0 2-6-16,1 0-1 0,-2-2 1 0,-2 1 0 0,1 1 2 16,-2-2 1-16,1 1 2 0,-4 1 0 0,1-2 1 0,1 1-2 0,-2 1 1 15,-2-2-3-15,3 1-3 0,-3-1-1 0,0 0-2 0,1 0-1 16,-2 0-3-16,2 0 0 0,1-1 0 0,-2 1 0 0,2-2 3 0,-1 1 0 16,2-2 2-16,1 1-1 0,-2-1 2 0,4 0 1 0,-2 0 1 15,2 0 1-15,1 0 0 0,0-1 0 0,2 0-1 0,-2 0-2 0,3-2-2 16,0 2-4-16,0-1-3 0,2-1-3 0,2-1-3 0,0-1-2 0,0 2-2 15,3-1-3-15,-2-1-1 0,2 1-2 0,0-1-2 0,1 1 0 16,0-2-2-16,2 1 1 0,-1-1-3 0,1 2 2 0,-2-1-1 0,3 0 2 16,-2 1 0-16,-1 1 0 0,2 0 0 0,1 0 1 0,-2 2 0 0,-1-2-1 15,-1 2 1-15,3 0-1 0,-2 1-2 0,-1 0 1 0,1 0-1 0,-1 2-2 16,-2-1-3-16,3 2-1 0,-3 0-1 0,2 0-2 0,-1 0 0 16,0 2-2-16,0-1-1 0,0 2-2 0,2 2-1 0,-4-1-1 0,1 2 3 15,0 0 1-15,1 2 2 0,-1-1 1 0,-2 2 2 0,1 2 2 0,1-1 3 16,-1 2 2-16,-1 2 3 0,-1-1 1 0,0-1 0 0,0 3 2 0,0 0 2 15,0 2 3-15,-1-2 0 0,-1 1-1 0,-1 1 1 0,1-1 0 16,-1 1-1-16,-2-1 0 0,2 1-2 0,-2-1 0 0,-4 0 1 0,4 1-2 16,-3-2 1-16,2 2 0 0,-3-2-2 0,1 0 0 0,-2-2 0 15,-1 1 0-15,2-1-1 0,-1-1 0 0,-4 2 0 0,4-2 0 0,-2-2 2 16,-1 1 1-16,-1-1-1 0,0 1 0 0,1-3-1 0,-3 0 0 16,4 1 2-16,-1-1-1 0,-3-2 1 0,3 0 0 0,-1 0 0 0,1-2 0 15,0-1 1-15,1 0 0 0,1 0 2 0,-1-2 1 0,2 1 3 0,-1 0 2 16,3-2 4-16,0-2 2 0,0 0 2 0,1 0 3 0,0-1 0 15,2 0 2-15,-1-3 0 0,3 1-1 0,-2-2-1 0,3-1-2 0,-2-1 0 16,2 0-5-16,1 0-2 0,1-1-4 0,0-1-1 0,1 1-2 16,1-1-2-16,2 2-1 0,1-3-4 0,-2 2 0 0,2 1-2 0,0-2-1 15,1 4-1-15,2-2-2 0,-2 1-1 0,4 1-2 0,-2-1-1 0,1 1-1 16,-1 0-1-16,2 2-3 0,1 0-2 0,-2 1-2 0,1-1 0 16,1 2-2-16,0 0-1 0,-1 2 1 0,0-2-1 0,0 3 1 0,1 0 2 15,1 0 1-15,-2 0 0 0,0 1-1 0,0 1 0 0,0 1 0 16,-2 0 1-16,1-1 0 0,-1 2-2 0,2 0 0 0,-4 1 0 0,2-1-4 15,-2 1-3-15,-1-1-4 0,0 2-5 0,-2 0-5 0,2-1-4 0,-2 1-4 16,2 0-4-16,-2 0-6 0,-2 0-7 0,1-2-6 0,0 0-6 16,-1 3-6-16,-1-3-7 0,2 1-6 0,-1-1-6 0,-1 2-9 0,2-1-7 15,-2-1-10-15,2-1-12 0,-1 2-13 0,-1-2-16 0,2 1-18 16,-2-1-18-16,2 0-31 0,-1-1-36 0,2 1-51 0,-1 0-59 0,2-2-52 16,-1 1-51-16,1-1-18 0</inkml:trace>
  <inkml:trace contextRef="#ctx0" brushRef="#br0" timeOffset="6079.77">10359 2197 131 0,'3'-9'513'0,"2"2"19"15,-4-3-70-15,1 3-116 0,-1 0-65 0,-1 1-41 0,0-2-21 16,-1 4-8-16,-1-3-9 0,-1 2-7 0,0 0-11 0,2-1-12 0,-3 2-13 15,1 1-15-15,0-2-16 0,1 1-16 0,-2 0-16 0,-1 3-12 0,0-2-11 16,1 0-10-16,-1 2-8 0,0-1-9 0,-1 2-9 0,-1 0-8 16,2 0-6-16,-4 0-7 0,1 0-6 0,2 2-6 0,-2-1-1 0,0 2-2 15,0 0 0-15,0-2 0 0,2 4-2 0,-2 0 0 0,0-2 1 0,3 1 2 16,-1-1 0-16,-2 3-1 0,2-1 0 0,1-1-2 0,0 1 2 16,2 1 1-16,-2-2-1 0,2 1 0 0,-1-1-1 0,1 1-1 0,1-2-2 15,0 1 2-15,-1-1-2 0,3 2-3 0,-2-2 0 0,2 0-1 16,0 0-1-16,2 0-2 0,-2-1-1 0,3 0-2 0,-1 1 2 0,1-1 0 15,0-1 1-15,2 1 1 0,-1-1 2 0,1-1 0 0,0 2 3 0,0-2 2 16,4 0 4-16,-3 0-1 0,2-2 1 0,1 2 1 0,0-3 3 16,0 2 2-16,1-1-1 0,-2-1-1 0,3 0 0 0,-3 0 0 0,0 0-2 15,1-1 1-15,-1 1-2 0,0-1-2 0,0 3 1 0,0-2 3 16,-2 0 2-16,0 0 0 0,-1 0 2 0,0 0 2 0,1 1 0 0,-3 1 2 16,2-2 2-16,-2 3 0 0,0-1-1 0,-1-1 0 0,1 2 0 15,-1 0 1-15,1 0 0 0,-1 2-3 0,-1-1-2 0,2 1-1 0,0 0-1 16,-1 2 1-16,-1 0 0 0,1 2 1 0,0 2 1 0,-1-2 2 15,-1 1 1-15,2 2 4 0,-1 1 1 0,-1 1 2 0,2-1-1 0,-2 1 1 16,0 1 2-16,0 0 0 0,0 2 0 0,0-2-3 0,-2 1-1 16,2-1-2-16,-1 0-4 0,-1 0-6 0,1 2-9 0,-1-2-11 0,0 0-12 15,-1 0-12-15,2-2-15 0,-4 2-18 0,2 0-21 0,0 0-25 0,-2-1-27 16,2-1-29-16,-2 1-39 0,0-1-45 0,-1 1-66 0,1-1-80 16,-1 2-83-16,1-3-83 0,-3 0-38 0,1 0-14 0,0 0 2 0</inkml:trace>
  <inkml:trace contextRef="#ctx0" brushRef="#br0" timeOffset="8343.98">12074 2224 444 0,'0'-3'484'0,"-3"0"-74"0,3 2-114 0,-1-1-73 0,-1 1-52 15,2-1-29-15,-2 1-19 0,2 1-10 0,0 0-11 0,0 0-11 16,0 0-11-16,-1-2-12 0,1 2-12 0,0 0-12 0,0 0-10 0,0 0-11 16,0 0-8-16,-2 0-6 0,1 0-5 0,-3 2-1 0,2-2-2 15,0 3 0-15,-1-2 0 0,0 2 0 0,-1 0 1 0,0 2 2 0,-1-1-1 16,-2 2 2-16,0 0 0 0,0 2 2 0,-1 1 2 0,0 1 2 16,-1-1 2-16,1 2-1 0,0-1-1 0,-1 1-2 0,3 0 0 0,-1 2-1 15,-1-3-1-15,2 2-1 0,-2 0-1 0,3-1 1 0,0-1-1 0,2 1 0 16,-2 1-3-16,2-2-1 0,2-1 0 0,-1 2-2 0,2-4 0 15,0 2-2-15,0-1-2 0,2-1 0 0,-1 1-1 0,2-2 0 16,2-2 2-16,-2 2-2 0,2-3 2 0,2 2 0 0,0-3 3 0,1 2 2 16,0-3-1-16,0 1 2 0,3-1 1 0,-1 1 1 0,1-2 3 0,0 0 1 15,-2-2 1-15,4 1 1 0,-2-2 1 0,0 1 2 0,0-2 0 16,-1-1 1-16,1 2-2 0,0-3 3 0,-2 2 3 0,1-4 2 0,1 0 0 16,-2 1 2-16,-1 0 0 0,0-1 3 0,0-2 1 0,0 1 0 0,-2-2 0 15,-1 1-2-15,0-3 0 0,-1 2 1 0,1 0 1 0,-2-1-2 16,-1 0-2-16,0 0-1 0,-1 0 0 0,-1 0 0 0,0 2-2 0,0-2-2 15,0 1-3-15,-1 1-1 0,-3-1-3 0,1 1-1 0,0 2-1 16,-3-1-3-16,3 0-2 0,-2 2-3 0,0-1-2 0,-3 2-2 0,3 0-3 16,-4 0-2-16,3 2-2 0,-1-2 0 0,-1 3-2 0,-2 0-1 0,1-1-5 15,1 3-5-15,-2 0-6 0,0-1-9 0,0 2-8 0,2 2-9 16,-2-1-11-16,0 0-9 0,2 3-11 0,-3-1-11 0,3 0-13 0,0 1-15 16,-1 0-16-16,1 3-15 0,2-1-16 0,-1 1-21 0,2 1-22 15,-1-1-26-15,3 1-27 0,2 1-58 0,-1 0-75 0,2 0-33 0</inkml:trace>
  <inkml:trace contextRef="#ctx0" brushRef="#br0" timeOffset="9300.1">12398 2277 105 0,'0'-3'478'0,"0"0"-37"0,0 1-61 16,0-1-82-16,0 3-90 0,0 0-54 0,0 0-35 0,0 0-22 0,0 0-17 16,0 0-15-16,0 0-14 0,0 0-13 0,0 0-10 0,0 0-11 0,0 2-11 15,-1-1-9-15,-2 2-2 0,3 0-1 0,-2 0 2 0,1 3 1 16,-1-1 4-16,-1-1 3 0,1 2 1 0,-1 2 4 0,0-1 4 0,1 0 3 16,-1 1-1-16,1 0 3 0,-1-1 0 0,2 2 0 0,-2 0-1 0,1 0-2 15,-1-1-2-15,3 1-1 0,-1-2-2 0,-1 1-1 0,2 1 0 16,0-2-1-16,0 1-2 0,0-1 0 0,0-1 1 0,0 0-3 0,2 0 0 15,-1-1-2-15,-1-1 0 0,3-1 1 0,-1 2 2 0,1-3 2 16,-2 2 1-16,2-1 2 0,-1 0 2 0,1-2 3 0,1 1 2 0,0-1 2 16,0 1 2-16,0-2 2 0,1 0 2 0,-1 0 4 0,1 0 1 0,0-2 0 15,0 1 1-15,0-1-2 0,0-1 0 0,2 0-2 0,-2-2-1 16,1 3-2-16,-1-3-3 0,0-1-2 0,3 0-1 0,-2 0-3 0,0-1-3 16,-1-1-2-16,0 1-2 0,1-3-1 0,0 2 0 0,-1-2-2 15,0 2 0-15,0-3 0 0,1 2 1 0,-1 0 2 0,-1-1 1 0,0-1 2 16,0 2 2-16,-2 0 1 0,1 2 4 0,1-2 2 0,-3 1 2 0,2 1 1 15,-1-1 2-15,1 1 1 0,-2-1 0 0,-1 4 1 0,2-2 0 16,-1 1 0-16,-1 0 1 0,0 1 0 0,0 1-1 0,0 0 0 0,0 0-2 16,0 0-3-16,0 1-1 0,0 1-3 0,0-2-4 0,0 3-4 15,0 0-3-15,0 0-5 0,0 0-5 0,0 0-1 0,0 0-3 0,-1 3-1 16,-1-2-2-16,2 3 0 0,-4-1 0 0,2 1 1 0,1 2 0 0,-1 2 1 16,-1-1 1-16,0 1 4 0,-1 1 4 0,1 0 2 0,0 1 3 15,1-1 0-15,-1 2 1 0,0-1 0 0,-3 1 0 0,5-1-1 0,-1 2-1 16,0-3-1-16,1 2 1 0,-1-1-1 0,2-1 2 0,0 2-3 15,0-2 0-15,0 1-3 0,0-2 0 0,2 1-1 0,-1-2-1 0,3 1 0 16,-3-1-1-16,2-1-2 0,2 0 0 0,-2 0-2 0,0-2 0 16,2 1-1-16,-2 0-2 0,2-1 0 0,1-1 0 0,0-2 0 0,-1 1-1 15,2 0-3-15,-1-2-2 0,0 0-2 0,0 0-1 0,1 0-2 16,-1-2-2-16,-1-1 0 0,3 0-2 0,-1 0-1 0,-2-1 0 0,2-1-2 16,-1 1-1-16,-1-2-2 0,3-2 1 0,-4 2 1 0,1-1 1 15,0-2 3-15,1 0 1 0,-1-1 3 0,0 0 0 0,-1 0 0 0,0-1 4 16,0 1 2-16,0-2 1 0,1 1 5 0,-1-1 5 0,1 2 5 0,-2-1 6 15,0 1 4-15,0-1 5 0,0 2 4 0,-1 0 5 0,1 2 5 16,-1-1 7-16,0-1 2 0,-1 3 3 0,2 0 2 0,-1 0 0 0,1 2 0 16,1-1-3-16,-2 1-1 0,1-1-4 0,1 4-4 0,-1-2-1 0,0-1-5 15,0 2-5-15,0 0-4 0,-1-1-5 0,2 3-2 0,-1-1-3 16,2 1-2-16,-1 0-2 0,0 1-2 0,1-1-3 0,0 3 0 0,2 0-1 16,0 0 0-16,-2 2-2 0,1-1 2 0,-1 2 0 0,3 0 0 15,-4 2 2-15,1 1 1 0,0 0 0 0,-2 0 1 0,2 1 1 0,-2 1 0 16,0-1 0-16,0 1-1 0,0-1 0 0,-3 2 0 0,2 0 1 15,-2 0-4-15,0-1 1 0,-2-1-1 0,2 1-1 0,-3-1-2 0,2-1 1 16,-4 2-2-16,2-2-1 0,1 0 1 0,-2 0-1 0,0-2 1 0,0 1 2 16,0-2-1-16,0-1 2 0,-2 2-1 0,2-3 3 0,0 2 1 15,0-3 3-15,1 0 0 0,0 0 3 0,0 0 4 0,1-1 3 0,0-1 5 16,-1-1 4-16,3 0 1 0,0 0 2 0,-1 0 2 0,-2-1 2 0,3-1 3 16,0-1 0-16,0-1 2 0,0-1 0 0,3-1-2 0,-2 0 0 15,-1 0-4-15,3-1-3 0,-1-3-4 0,1 2-2 0,1-3-3 0,0 1-1 16,0-2-3-16,0 0-3 0,4 0-2 0,-3-2-4 0,1 2-2 15,-1 0-2-15,1 0-2 0,2 0-4 0,-2 2-2 0,1-3-3 0,-1 5-6 16,-1-1-7-16,3 0-9 0,-2 1-10 0,-1 1-12 0,0-1-14 16,0 2-17-16,-1 2-21 0,1 1-27 0,-2-2-32 0,0 2-38 0,0 2-42 15,0-3-76-15,-1 4-92 0,-2 0-64 0,0 0-50 0,3 0-20 0,1 2-5 16</inkml:trace>
  <inkml:trace contextRef="#ctx0" brushRef="#br0" timeOffset="9846.01">13959 2076 84 0,'0'-9'489'0,"0"1"9"0,0-1-87 0,0 0-133 0,0 2-69 0,0-1-39 15,-1 2-19-15,-1-1-11 0,2 1-7 0,-2 1-3 0,1-1-6 0,-1 2-6 16,1 1-9-16,-3-2-10 0,3 2-8 0,-1 0-8 0,0 0-4 0,-1 0-6 15,-1 0-7-15,2 2-6 0,1-1-8 0,-1 0-8 0,-1 1-7 0,1 1-7 16,1-1-6-16,-1 1-8 0,1 0-5 0,-3 0-4 0,3 1-5 0,-1-1-3 16,0 1-3-16,-1 1-1 0,2 1-2 0,-2 0-1 0,1 0 0 15,-1 2 1-15,0-1 2 0,0 2 0 0,-1 0 2 0,1 0 4 0,-2 2 1 16,2 1 2-16,-3 0 1 0,3 1 3 0,-2 1 2 0,2 1 3 0,-2 0 1 16,2 0 4-16,-2 1 3 0,-1 1-1 0,3 1 1 0,-2 0 3 15,2 0-2-15,1-1 0 0,-1 3-2 0,0 0-1 0,0-1 0 0,0-1 0 16,-2 2-1-16,2 1 0 0,1 0-1 0,-1-2-2 0,-2 0-1 15,2 2 1-15,0 0-3 0,1-1-1 0,-1 0-2 0,0-1 1 0,-1 1-4 16,0-1-1-16,1 1-6 0,-2-3-5 0,2 3-6 0,-2-2-6 0,0 0-7 16,1 0-8-16,-2-2-8 0,1 3-11 0,-1-3-10 0,-1 1-10 15,2-2-12-15,-4 0-15 0,1-2-11 0,2 1-13 0,-1-1-10 0,-2 1-9 16,4-2-9-16,-1 0-14 0,-1-2-11 0,1 1-13 0,0-1-9 16,1-1-8-16,0 0-1 0,-1-1 2 0,3-1 1 0,0-1 2 0,-5-1 2 15,5-1 3-15,-2-1 6 0,2 0 5 0,-2 0 13 0,2-3 15 0,0 0 21 16</inkml:trace>
  <inkml:trace contextRef="#ctx0" brushRef="#br0" timeOffset="10214.1">13584 2621 102 0,'0'-13'135'0,"2"0"15"0,0-1 7 0,-1-1 7 0,2 2 3 16,1-2 0-16,2 1-1 0,-3 1-3 0,0-1-4 0,3 1-6 0,-1-1-8 15,0 1-10-15,4-1-9 0,-2 2-10 0,-1 0-10 0,2 2-5 0,1-3-10 16,-1 5-9-16,0-3-10 0,0 2-8 0,1 2-9 0,-1-1-9 0,1-1-6 16,1 3-9-16,-2 0-5 0,0 0-6 0,-1 1-4 0,0 1-4 15,1 1-4-15,-1 0-3 0,-1 0-6 0,-1 2-3 0,3-1-1 0,-4 1-3 16,1 1-1-16,0 0-1 0,1 1-2 0,-1 1 1 0,0 1 0 0,-1 0 2 15,0 1 0-15,0 0 0 0,-2 1 1 0,1 1 2 0,0 0 1 16,1 3-1-16,0-1 0 0,-2-1 1 0,1 2-2 0,0-1 1 0,-1 1 1 16,-1-1 0-16,2 3 0 0,1-2-3 0,-1 0 0 0,0 0 0 15,0 0 0-15,0 0 0 0,0-1 0 0,0-1 3 0,1 1 1 0,-1-2 3 16,2 0 2-16,0 0 2 0,-2-2-1 0,0 2 1 0,3-3 1 16,-1 2-1-16,0-2-1 0,-1 0-1 0,3-2-3 0,0-1-2 15,0 0-3-15,-1 0-2 0,2 0-2 0,-1-1-2 0,0-2 1 0,1 0 0 0,0-2 1 16,-1 1 4-16,0-2 2 0,0-1 6 0,-1 2 5 0,-1-4 5 15,1 1 5-15,-1 1 3 0,-1-4 5 0,-2 2 1 0,1 0 5 16,0-1 1-16,-3 1 3 0,2-2 1 0,-2 2-1 0,0-1-3 0,-2 2-4 16,1-1-3-16,-2 1-6 0,-1 1-5 0,1 0-4 0,-3 1-2 0,-2 0-4 15,3 1-4-15,-3 0-2 0,0 3-2 0,-1-1-5 0,-2 1-6 16,1 1-5-16,-2-1-7 0,2 1-9 0,-4 1-9 0,3 0-11 0,1 1-10 16,-2 1-19-16,-1-1-20 0,2 1-32 0,0-1-35 0,2 2-59 0,-1 0-70 15,-1 0-73-15,3 0-72 0,2 0-33 0</inkml:trace>
  <inkml:trace contextRef="#ctx0" brushRef="#br0" timeOffset="10610.18">14338 2016 119 0,'2'-5'534'0,"-1"4"12"16,1-2 11-16,1-1-102 0,-1 3-154 0,0-2-85 0,-2 2-49 0,1-1-27 16,-1 2-19-16,2-1-10 0,-1-1-12 0,1 2-12 0,-2 0-12 0,2 0-12 15,-1 0-9-15,-1 3-11 0,2-1-8 0,-1 1-5 0,-1-1-5 0,2 5-1 16,-2-1-1-16,0 1-1 0,0 2 3 0,0 0 1 0,0 3 1 0,0 2 3 15,0-3 3-15,-2 3-1 0,2 1 0 0,-1 0-2 0,-1 2-1 16,-1-1 0-16,1 0-4 0,1 2-1 0,-2 0-3 0,-1-1-1 0,1 1-2 16,1-1-2-16,-1 1 1 0,-3-2-2 0,3 1-2 0,0-2 0 0,0 1-1 15,0-1-2-15,-1 0-4 0,1-1-6 0,1-1-6 0,-1 1-4 16,-1-1-7-16,1-2-9 0,0 1-10 0,1-2-11 0,0-1-10 0,-1 2-13 16,1-2-12-16,1-2-16 0,-1 1-17 0,2-1-15 0,-1-2-19 15,1-1-15-15,0 2-18 0,0-3-22 0,0 2-24 0,1-2-35 0,-1 0-42 16,3-2-69-16,-1-1-81 0,1 0-36 0,2 0-12 0</inkml:trace>
  <inkml:trace contextRef="#ctx0" brushRef="#br0" timeOffset="11239.12">14526 2112 102 0,'4'-12'497'0,"-1"1"-28"0,0 0-47 0,0 1-74 0,-1 3-87 0,0-1-41 0,-1-1-18 16,2 3-10-16,-1 0-4 0,0 0-5 0,0 1-4 0,-2 1-9 15,2 0-11-15,0 1-12 0,-2 0-12 0,1-1-12 0,1 3-14 0,-1-2-11 16,-1 2-13-16,0-1-13 0,0 2-13 0,0 0-14 0,0 0-13 0,0 0-10 16,0 0-11-16,0 3-8 0,0 0-6 0,0 0-5 0,0 2-2 0,0-1-1 15,-1 3-1-15,-1 3 3 0,1-2 2 0,-1 3 2 0,0 1 4 16,-2 2 4-16,1-1 4 0,0 2 2 0,-1 0 1 0,0 2 3 0,0 0 1 16,-1 0 2-16,2 1 1 0,-3 1-1 0,0 0-1 0,1-1 0 0,0 0-3 15,0 1-2-15,2-1-2 0,-3 0-4 0,3 0-8 0,-2 0-4 16,2-1-3-16,-2-1-5 0,2 1-6 0,0-2-5 0,1 1-6 15,-1-2-4-15,0-1-6 0,3 1-3 0,0-2-4 0,0 0-5 0,0-2-4 16,3-1 1-16,-1 0-1 0,-1-1 3 0,2-1 1 0,2 1 3 0,-2-2 5 16,2-2 3-16,0 0 3 0,3-2 3 0,-2 1 2 0,1-3 1 15,-1 0 1-15,5 0 3 0,-3-3 3 0,1-1 1 0,-1-1 1 0,5-1-1 16,-4 0-1-16,1-1-1 0,2-2-4 0,-2-2 0 0,1 0 0 16,0 0-1-16,-1-1 2 0,-1-2 3 0,2 2 3 0,-1 0 5 0,-2 0 5 15,1 0 6-15,-3 2 5 0,2-1 8 0,-1 2 2 0,-1 2 4 16,-2-1 3-16,0 2-1 0,-1 2-2 0,-1 1-2 0,-1 0-1 0,1 1 0 15,-2 2 1-15,0 0-1 0,0 0-1 0,0 2-3 0,-2 1-4 0,2 0 0 16,-1 1-2-16,1 2 2 0,-2 2 0 0,0-1 4 0,1 1 4 16,-1-1 3-16,2 2 2 0,-2 0 1 0,2 0 2 0,-1-1-2 0,1 1 1 15,0 0 0-15,0-2 1 0,1 1-1 0,-1 1 1 0,2-2 0 16,1-1 3-16,1 2 2 0,-1-2 3 0,0 0-1 0,2 0 1 0,2-2 1 16,-2 1-1-16,2-2 1 0,-1 0 1 0,0 0-1 0,4-2 1 0,-4 2-1 15,4-3 3-15,-2 0 0 0,-1 0 0 0,1 0 2 0,-1 0 4 16,1-3 3-16,-1 2 2 0,-2-2 2 0,1 0 4 0,1-2 1 0,-2 1 1 15,1-2 1-15,-2 0 2 0,1-2 1 0,-1 1-3 0,-1-1-1 16,0-1-1-16,0 0-4 0,-1 0-4 0,-1 2-4 0,-1-2-5 0,0 0-6 16,0 1-4-16,0-1-4 0,-1 0-3 0,-1 0-3 0,1 1-5 0,-3 1-2 15,0 0-2-15,0-1-3 0,-2 2-4 0,0 0-4 0,0 1-4 16,-1 1-3-16,-1 0-2 0,0-1-7 0,-3 2-3 0,3 1-8 0,-1 1-7 16,-4 0-9-16,2 1-8 0,-1 0-14 0,0 0-14 0,1 0-15 15,-1 1-13-15,1 2-19 0,-1-1-18 0,2 1-24 0,-2 0-25 0,4 0-36 16,-1 0-40-16,1 1-66 0,3-1-78 0,0 2-50 0,-1-2-35 15,3 1-9-15</inkml:trace>
  <inkml:trace contextRef="#ctx0" brushRef="#br0" timeOffset="11818.25">14987 2337 99 0,'4'-3'508'15,"-2"1"-8"-15,1 1-20 0,-1-1-91 0,-1 1-129 0,1 1-71 0,-2 0-43 16,0 0-23-16,2 1-14 0,-1 1-13 0,-1-1-12 0,0 1-11 16,0 1-11-16,0 1-9 0,0-1-7 0,0 3-4 0,0-1-4 0,0 1 0 15,-1 0 2-15,-1 0-1 0,0 0 0 0,2 1-3 0,-1 1-4 16,-1-1-4-16,2 1-3 0,-1-1-3 0,-1 2-3 0,2-2-1 0,0 3-2 16,0-3 0-16,0 1-3 0,2-1 1 0,-1 0-3 0,-1 3-2 15,3-3 0-15,-1 1-1 0,1-1 0 0,1-1 0 0,0 0-2 0,1 0 1 16,-1-1 1-16,1-1 0 0,0 1-1 0,2-2-3 0,-3 0-3 0,5-2-3 15,-2 2-1-15,1-3-3 0,0 0-1 0,1 0-3 0,1-1-3 0,-1-1-3 16,0-1-3-16,1-1-1 0,-2-1-4 0,5 1 0 0,-4-2 1 16,-1 0 1-16,3-2 4 0,-3-1 3 0,3 1 1 0,-3 0 2 15,1-2 2-15,-1 2 3 0,1-3 2 0,1 2 4 0,-3 0 3 0,-1 0 2 16,1 0 1-16,-1 2 2 0,0-2 2 0,-1 3-2 0,0 0-3 0,-2 1-1 16,0 1-4-16,-1 2-3 0,-1-1 0 0,2 3-1 0,-3 0 0 15,0 0-1-15,2 0 0 0,-2 3 1 0,3-1-2 0,-3 2-1 0,0 1-1 16,1 1 2-16,-1 0 3 0,2 1 2 0,-1 0 3 0,-1 1 2 15,2 1 3-15,-2-1 0 0,3-1 2 0,-1 1 2 0,0-1 1 0,-1 1 1 16,2-1 4-16,2 1 2 0,-2-3 4 0,1 2 2 0,2-1 2 0,-3-2 2 16,2 1 3-16,-1-1 3 0,1-1 1 0,0 0 1 0,4 0 2 15,-4-1 2-15,1-1 1 0,1-1 1 0,-1 0 1 0,0 0 0 0,1-1 1 16,-1-1 1-16,1-1 3 0,0 0 0 0,-2 0 1 0,0-1 3 0,-1-1 0 16,1-1 2-16,-1 0 1 0,0 0 0 0,2-1-2 0,-3-3-2 15,-1 3-3-15,1-3-2 0,1 1-3 0,-3-2-5 0,-1 1-4 16,2-2-5-16,-1 0-4 0,-1 1-5 0,0-1-4 0,-1 2-6 0,-1-2-7 0,1 0-4 15,-3 1-3-15,1 0-4 0,-2 3-2 0,-1-3-5 0,0 2-4 16,-1 2-6-16,-1-1-4 0,-1 2-8 0,0-2-10 0,-3 3-8 16,0 0-10-16,2 1-8 0,-2 0-9 0,-2 2-11 0,2 0-13 0,-2 1-15 15,0 1-18-15,0 1-19 0,1 1-21 0,0 0-26 0,-1 2-26 16,3 0-43-16,-1 1-52 0,0 0-79 0,3 2-95 0,-2 0-41 0,3-1-17 16,0 2-1-16</inkml:trace>
  <inkml:trace contextRef="#ctx0" brushRef="#br0" timeOffset="12212.17">16563 2217 25 0,'2'-5'537'16,"-1"2"6"-16,1-1-15 0,-1 1-26 0,-1 1-108 0,0-1-147 0,0 3-83 15,0 0-50-15,0 0-29 0,0 0-16 0,0 0-12 0,0 0-8 16,-3 3-6-16,2 0-6 0,-1 0-2 0,-1 2-3 0,-2 2 0 0,-1 1-2 15,3 1 3-15,-2 0 3 0,-1 0 4 0,-1 1 5 0,1 2 2 0,-2 2 2 16,0-2-2-16,0 1-1 0,-1 1-3 0,1-1-4 0,2 1-5 16,-4-1-6-16,-1 2-3 0,3-2-3 0,-2 3-4 0,1-3-3 0,-2 1-5 15,3-1-5-15,-3 1-10 0,3-1-7 0,-1-1-12 0,1 2-12 0,-1-2-17 16,0-2-19-16,1 2-20 0,-1-1-19 0,0-1-28 0,1-1-29 16,0 2-38-16,0-2-42 0,2-2-57 0,-1 1-64 0,1-1-67 0,1-1-73 15,-1 0-27-15,4-1-9 0</inkml:trace>
  <inkml:trace contextRef="#ctx0" brushRef="#br0" timeOffset="12665.27">16487 2293 290 0,'6'-9'500'0,"-1"0"-3"0,2 0-82 15,-4 2-121-15,3 1-62 0,-3-1-36 0,2 2-23 0,0 0-14 0,-1 1-13 16,0 0-12-16,0 2-14 0,0 0-13 0,1-1-16 0,-2 2-15 0,1-1-16 15,1 2-11-15,-2 0-11 0,0 2-8 0,2-1-5 0,-2 2-6 16,2 0-3-16,-2 0-4 0,3 2 0 0,-3 1-1 0,2-1-1 0,0 5-1 16,-2-3 1-16,1 4 1 0,-3-1 2 0,2 2 1 0,2-1 1 15,-2 2-1-15,0 1-1 0,0-1 1 0,1 1-2 0,-3 1-1 0,4 0-1 16,-2 0-2-16,0 1 0 0,3-1 0 0,-1 0-2 0,-2 0-4 0,2-1-3 16,-2 1-3-16,1-2 0 0,0 1-2 0,-2-2 1 0,2-1-2 15,1 2 0-15,-2-3 0 0,1-1 2 0,0 0 0 0,-2-1 2 0,1-1-1 16,0 1 6-16,1-4 2 0,0 2 7 0,-1-3 6 0,-1 0 8 15,-1 0 6-15,3-1 10 0,-3 1 10 0,1-3 6 0,-1 0 6 0,1 0 4 16,1 0 7-16,-1-3 4 0,1 1 6 0,0-1 3 0,2-2 3 16,-4 1 1-16,4-2 1 0,-2-1-2 0,2-1-3 0,-2-1-5 0,2-1-7 15,1-3-3-15,-1 2-3 0,1-3-2 0,-1 1-5 0,2-2-5 16,-3-2-4-16,4 1-4 0,-2-1-2 0,1-1-4 0,1 0 0 0,-1-1-3 16,1-1-6-16,-1 1 0 0,-1-1-1 0,3 2-4 0,-2 0-4 15,-1 0-3-15,-1 3 0 0,1-1-3 0,0 0-1 0,-2 3-2 0,0 1-3 16,0 0-4-16,-3 2-4 0,1 0-7 0,1 3-5 0,-3 0-11 0,2 2-13 15,-2-1-15-15,0 3-16 0,0-1-20 0,0 0-19 0,-2 3-20 16,2 1-18-16,-3 0-22 0,0 0-23 0,-1 0-27 0,0 1-26 0,-4 3-34 16,3 0-36-16,-3 1-58 0,0 0-65 0,-1 2-74 0,1 0-76 0,0 1-30 15,1 1-3-15,-2 0 8 0</inkml:trace>
  <inkml:trace contextRef="#ctx0" brushRef="#br0" timeOffset="12897.28">17104 2644 335 0,'0'0'598'0,"0"0"13"0,0 0 12 0,0 0-51 15,0 0-85-15,0 0-102 0,0 0-114 0,0-1-66 0,0-1-46 0,0 0-30 16,0 0-25-16,2 0-26 0,-1 1-27 0,-1-2-31 0,5 0-34 15,-4 0-34-15,1-1-36 0,-1 2-38 0,3-1-38 0,-3 0-50 0,4 0-57 16,-2 0-95-16,2 0-114 0,1 1-66 0,-3-1-43 0,2 0-17 16,1 0-3-16</inkml:trace>
  <inkml:trace contextRef="#ctx0" brushRef="#br0" timeOffset="13138.29">17458 2361 169 0,'3'-4'542'0,"0"2"4"0,-1 0 6 0,1-1-97 0,-1 3-147 15,-1-1-81-15,1 1-53 0,2 0-26 0,-4 1-14 0,2 1-14 0,0 1-18 16,-2-1-15-16,0 3-17 0,0 1-11 0,-2 0-10 0,0 2-6 16,2-1-6-16,-2 2 0 0,0 2-1 0,0-1 0 0,-1 2-2 0,2-1-3 15,-1 1-7-15,0 1-7 0,-1 1-8 0,2-1-11 0,-1 0-12 0,0 1-11 16,-1-2-17-16,2 0-17 0,-1 2-15 0,0-2-20 0,-2-1-20 0,4 0-23 15,-2 1-23-15,1-1-29 0,-1-1-33 0,1 1-40 0,-3-2-43 16,4 0-74-16,-1-2-86 0,-1-1-41 0,2 0-11 0</inkml:trace>
  <inkml:trace contextRef="#ctx0" brushRef="#br0" timeOffset="13508.04">17490 2461 430 0,'1'-6'525'16,"1"0"14"-16,-1 0-82 0,3 2-127 0,-1-3-70 0,0 3-41 0,0-2-20 16,2 2-11-16,-1-1-8 0,0 1-4 0,0-2-9 0,1 1-10 15,2 1-12-15,0-1-11 0,-2 1-13 0,3-2-9 0,-1 1-10 0,2 1-7 16,0 1-8-16,-1-2-6 0,0 2-4 0,1-1-5 0,0 1-8 16,0 0-9-16,2 1-7 0,-1-1-4 0,-2 2-2 0,2-1-3 0,-2 2-3 15,0 0-2-15,0 0-5 0,2 0-2 0,-2 0-3 0,1 2-3 0,-1-1-3 16,1 2-3-16,-1 0-3 0,1 0 2 0,0 0 0 0,-3 2 0 15,2-1-1-15,-1 2 1 0,-3 0-1 0,4 2 1 0,-3-1-1 0,0 1 1 16,-1 1-2-16,0 1 0 0,-3 1-1 0,-1-1 1 0,2 2-1 0,-2-1-2 16,-2 1-1-16,2 0-1 0,-1 0-1 0,-3 0-2 0,0 1-2 15,-3-1 1-15,2 0-3 0,-2 2-1 0,0-2 1 0,-1 0 0 16,-1 0-3-16,-4 0-1 0,2-2-1 0,0 1 2 0,-2-1 2 0,1-1 2 0,-2 0 0 16,1 0-3-16,-3-2-2 0,2 1-3 0,-2-2-7 0,2 0-6 15,-2 0-11-15,3-1-11 0,-4 1-13 0,4-4-13 0,-4 3-16 0,3-2-20 16,-2 0-23-16,3 0-26 0,-4-1-28 0,4-1-29 0,-2 2-42 15,0-1-48-15,1-2-74 0,-2 1-91 0,2 1-68 0,0-2-57 0,1 1-21 16,-3-1-3-16,5 0 6 0</inkml:trace>
  <inkml:trace contextRef="#ctx0" brushRef="#br0" timeOffset="14379.53">15566 2605 450 0,'0'0'519'15,"1"-1"-47"-15,2 1-79 0,-1-2-71 0,1 1-68 0,0-1-42 0,2-1-32 16,-2 0-21-16,4 2-19 0,-3-2-15 0,2-2-14 0,2 2-14 16,-1-3-15-16,1 2-11 0,1-1-11 0,-1-1-10 0,0 0-6 0,0-2-4 15,4 3-5-15,-4-1-4 0,2-2-3 0,2-1-2 0,-2 2-3 0,2-1-2 16,-2-1-3-16,-2 2-2 0,2-2-4 0,0 0-3 0,0 0-2 15,-2-2-3-15,1 2-1 0,-1 0-2 0,2-1-2 0,-4 1-1 0,3-2 2 16,-4 2 2-16,2-1-1 0,-2 1 1 0,-1 0 1 0,2 1 1 16,-3-1 0-16,-1 3 1 0,0-1-2 0,-1 1 0 0,-1 1 0 0,0 1-1 15,0-1-1-15,-1 2-3 0,-1 0-2 0,0 0-1 0,1 0-3 0,-2 2-2 16,-2-1-4-16,2 1 0 0,0-1-3 0,0 2 0 0,-1 0 1 16,0 0-1-16,0 2 0 0,1-1 1 0,0 2-1 0,-1-1 1 0,1 1 2 15,-1 0 1-15,1 0 1 0,1 1 0 0,-1-1 2 0,3 2 1 16,-1 1 0-16,-1 0 0 0,2-2 1 0,0 4 0 0,2-1 2 0,-1-1 0 15,1 2 2-15,1-1-1 0,0 1 2 0,2-1-1 0,-2 2 3 0,3 0 0 16,-1 0 0-16,1 0 0 0,3-1 1 0,-3 1 1 0,3 0 1 16,-2 1 0-16,1-1 1 0,-2 0-1 0,3 0-1 0,-1 0 0 0,-1 0 1 15,-1 0 0-15,2 0-1 0,-4-1-1 0,0-1 0 0,0 1 0 16,-2 1 1-16,1-2-2 0,-3-1 0 0,2 2-1 0,-2-2 4 0,0 0-1 16,-2 0 0-16,1 0 0 0,-1-2 1 0,-1 1 0 0,0-1 1 15,-1 0-2-15,0 0-5 0,-2 0-5 0,1 1-7 0,-2-2-13 0,-1-1-12 16,2 0-19-16,-3 1-21 0,1 0-25 0,-2-1-26 0,-1-1-31 15,2 1-35-15,-1-1-48 0,-1-1-55 0,2 0-78 0,-1 0-89 0,-1 0-40 16,3-1-16-16</inkml:trace>
  <inkml:trace contextRef="#ctx0" brushRef="#br0" timeOffset="18678.93">2945 4375 307 0,'-2'-7'506'0,"-2"0"14"0,2 0-75 15,1 1-121-15,-1 1-72 0,-1 1-50 0,1 0-26 0,-1-1-12 0,2 2-4 16,-1 0-2-16,2 0-5 0,-2 2-7 0,2-2-10 0,-1 1-11 0,-1 1-11 15,2-1-13-15,0 1-13 0,0 1-13 0,0 0-10 0,0 0-9 0,0 0-9 16,0 0-9-16,0 0-8 0,0 0-7 0,0 0-5 0,0 0-5 16,-2 3-3-16,1 0-2 0,1 0 1 0,-2 1 2 0,-2 2 3 0,2 2 4 15,-1-1 6-15,0 4 6 0,1 1 6 0,-3 0 6 0,2 1 4 0,-2 1 5 16,1 2 5-16,-2 1 2 0,1-1 3 0,0 2 1 0,0 0-2 16,2 1-1-16,-2 1-3 0,2 1-3 0,-3-1-5 0,3 1-5 0,-2-2-5 15,0 1-4-15,2 1-5 0,0 0-3 0,1-2-3 0,-1 1-4 16,-1-1-2-16,0 1-3 0,3-1-2 0,-1-1-3 0,-1 0-1 0,1 0-2 15,1-1-2-15,-1-2-4 0,-1 1-8 0,1-1-8 0,-1 0-11 0,2-1-11 16,-1-2-13-16,0 1-12 0,-2 0-14 0,4-3-16 0,-3-1-18 16,3 1-21-16,-2-2-26 0,2-1-30 0,-1 1-29 0,-1-1-29 0,2-1-31 15,-2-1-35-15,2-1-57 0,0-1-69 0,0-3-60 0,0 0-59 16,0 0-22-16,0 0-3 0</inkml:trace>
  <inkml:trace contextRef="#ctx0" brushRef="#br0" timeOffset="19112.64">2909 4351 229 0,'4'-10'478'15,"-2"1"-47"-15,1 0-78 0,0 0-75 0,-1 1-73 0,1 1-40 16,-1 1-18-16,1-1-8 0,-1 2-1 0,-1-1 2 0,1 1-1 0,1 2-6 15,0-1-10-15,0 1-11 0,-2-2-8 0,3 2-10 0,-1 0-5 0,0 0-7 16,-1 2-7-16,1-1-8 0,0 1-6 0,0-2-6 0,3 1-6 16,-1 1-6-16,0-1-7 0,0 2-4 0,1-2-5 0,-1 1-4 0,4 1 0 0,-2-1-3 15,2 1-2-15,-1 0-2 0,0 0-2 0,0 0 1 0,2 0-1 16,0 1-2-16,0-1-1 0,-2 3-1 0,0-1-2 0,1-1-1 0,-1 2 0 16,0 0-2-16,1 0-1 0,-1 1-3 0,-1 0-2 0,-1 2 0 0,3-2-1 15,-4 2 0-15,2 2-1 0,-3-2-1 0,1 3 1 0,0-2 1 0,1 2 1 16,-3 0 2-16,2 0 1 0,-2 2 1 0,0-1 3 0,-1 2 2 15,1 0 2-15,-3 0 0 0,2 0 3 0,-2 0 0 0,-2 0 4 0,1 2 1 16,-3-2 2-16,1 1 2 0,-3-1 0 0,-1 0 1 0,0 0 0 16,-1 0 1-16,0 0-1 0,-3 0 0 0,-2-1-2 0,2-1 2 0,-1-1-1 15,-3 0-3-15,1 0-4 0,0-2-6 0,-3 3-6 0,2-3-8 16,-2-1-6-16,1 2-10 0,0-4-9 0,3 2-9 0,-4-1-9 0,4-2-9 16,1 1-13-16,-1-1-13 0,2 0-16 0,0-1-12 0,1-1-11 0,2-1-12 15,-1 0-14-15,3 0-21 0,1 0-22 0,0-1-29 0,2-1-32 16,1-1-58-16,1 0-72 0,1 0-59 0,1-1-52 0,3 1-22 0,-1-2-1 15</inkml:trace>
  <inkml:trace contextRef="#ctx0" brushRef="#br0" timeOffset="19535.14">3709 4228 119 0,'4'-6'524'0,"1"0"15"0,-2 0-59 0,2 2-94 15,-2-2-74-15,1 1-65 0,-1 2-32 0,-2-1-19 0,1 1-7 16,2-2-1-16,-2 2-3 0,-2-1-3 0,2 1-9 0,-1 0-12 0,-1 0-12 16,2 1-10-16,-2 1-13 0,0-1-13 0,0 0-9 0,0 2-12 0,0 0-10 15,0 0-11-15,0 0-11 0,0 0-13 0,0 0-8 0,0 0-7 0,-2 2-5 16,-1-2-5-16,-1 2 0 0,-1 1-3 0,0 1 2 0,-1 1 5 0,-1 1 3 15,-2 3 5-15,1-2 4 0,-2 4 6 0,1-2 7 0,-2 3 6 16,1 0 4-16,-1-1 2 0,-3 3 2 0,3 0 5 0,-1 2 2 0,0 1 1 16,-2-1 0-16,1 0-2 0,2 2-2 0,-3 2-3 0,1-1-2 0,1 1-2 15,-1 3-2-15,0-2-4 0,1 0-3 0,-1 1-4 0,1 2-4 16,0-1-4-16,1-1-5 0,1 2-6 0,0 0-3 0,0 2-3 0,1-1-4 16,1-1-2-16,2 3-3 0,-1-1-3 0,2-1-2 0,-1 1 0 15,3-1-1-15,0-1-2 0,0 0-4 0,3-1-3 0,0-1-4 0,0 0-4 16,0 0-8-16,3-1-7 0,0-3-13 0,0 1-15 0,3-2-15 15,-1-3-18-15,2 2-20 0,-1-3-23 0,0-1-24 0,4 0-25 0,-2 0-27 16,1-2-31-16,2 0-38 0,-1-1-42 0,-1-2-72 0,5 1-84 0,-2-4-87 16,-1 1-87-16,4-1-35 0,0-2-12 0,0-1 7 0,0-1 15 0</inkml:trace>
  <inkml:trace contextRef="#ctx0" brushRef="#br0" timeOffset="63995.55">4107 4225 270 0,'5'-7'344'0,"-2"0"-96"16,0 0-48-16,0 1-27 0,-1 0-13 0,3 2-7 0,-2-1-5 0,0 1-3 15,-1 0-3-15,1 0-5 0,-1 3-2 0,0-2-3 0,0 0-3 0,1 0-2 16,-3 1-2-16,2 0-3 0,-1 1-4 0,-1 0-2 0,0-1-4 0,0 2-4 15,0 0-3-15,0 0-4 0,0 0-4 0,0 0-4 0,0 0-5 16,0-1-6-16,0 1-7 0,-1-2-6 0,1 2-7 0,-2 0-7 0,2 0-7 16,0 0-6-16,-3 0-6 0,3 0-6 0,-2 0-5 0,0 0-3 0,0 0-4 15,-1 0-5-15,1 2-4 0,-1-1-3 0,0 1-2 0,0 0 0 0,-1 2-2 16,-1 0-2-16,1 1-1 0,-4 2-2 0,3 1-1 0,-3 0-1 0,2 3-1 16,-3 1-2-16,1 2-1 0,0 1 1 0,0 0 1 0,-1 0 3 15,-1 3 0-15,2 0 3 0,0 0 2 0,2 0 2 0,-2 1 1 0,1 1 2 16,-2-2-1-16,3 1 2 0,1 1 1 0,0-1 2 0,0 1 0 15,-1-2 0-15,2 0-1 0,0 0-1 0,1-2 0 0,0 0-1 0,1 1-2 16,1-2 0-16,1 2-1 0,0-4 1 0,1 2-1 0,1-1 1 0,1-1-2 16,0-1 1-16,1 0-2 0,0-1-2 0,-1-1-1 0,2 1-1 15,-2-1-2-15,2-1 0 0,-2 0-1 0,2-1 0 0,-2-2-1 0,3 1 0 16,1-2 0-16,-3 1-2 0,1-2 1 0,-1-1 0 0,0 0 2 16,1 0 0-16,-2-1 2 0,2 1-1 0,-2-3 2 0,3 0 1 0,-2 0 0 15,-1 0 1-15,3-2 0 0,-3 1 1 0,2-1 0 0,-2-1 1 16,2-2 1-16,-2 1-2 0,2 0 0 0,-2-2 0 0,3 0 0 0,-1 0 1 15,-2-2-1-15,2-1 1 0,-2 2-1 0,0-2-2 0,0 0-1 0,2-2 2 16,-2 2-1-16,0 0-1 0,-1-1 1 0,-1 1 0 0,1 0-1 16,0-2 0-16,-1 2 0 0,1 0-1 0,-2 0-1 0,0 2 1 0,0-1 0 15,-2 2-1-15,1 0 1 0,-1 0-2 0,0 2 0 0,-1-1-3 0,0 1-2 16,-3 1-4-16,1 0-4 0,0 1-5 0,-1-1-5 0,-1 3-6 16,-3-1-7-16,3 1-6 0,-2 0-7 0,-2 1-8 0,-2-1-9 0,2 3-9 15,-3-1-11-15,3 1-10 0,-3 1-13 0,1 1-12 0,2-1-13 16,-3 2-15-16,2 0-22 0,-2 0-26 0,3 2-36 0,0-1-39 0,0 2-76 15,2 0-92-15,0 2-47 0,0-2-23 0</inkml:trace>
  <inkml:trace contextRef="#ctx0" brushRef="#br0" timeOffset="64705.77">4790 4504 390 0,'10'-11'485'0,"-1"3"-16"0,-1-3-87 0,0 1-119 15,0-1-62-15,2 1-29 0,-4-2-16 0,3 1-7 0,-2 1-6 0,-1-2-6 16,-1 0-5-16,4 1-6 0,-4-1-6 0,0 0-5 0,-1 0-5 0,0 2-4 15,-1 1-7-15,0-2-7 0,1 1-5 0,-2-3-6 0,-2 5-6 16,2-3-5-16,-2 2-6 0,0 0-6 0,-2 2-5 0,0-1-4 0,0 1-5 16,0 1-5-16,-1-2-5 0,0 2-7 0,-1 2-5 0,0-1-4 0,-1-1-3 15,-2 3-4-15,0-1-2 0,0 1-4 0,-1 1-3 0,0 1-2 0,-2-1-2 16,-2 2-3-16,3 0 1 0,-4 2-2 0,2-1 0 0,-3 2 2 16,1 0-1-16,-1 0 0 0,0 3-1 0,1-1-1 0,-1 1-1 0,1-1 2 15,1 2-2-15,-1 0 0 0,2 0-1 0,-2 1-1 0,2 1 0 0,0-1-2 16,3 1 1-16,-3 0-1 0,3 0-1 0,1 0 1 0,0 0 0 0,2 0 0 15,0 0 1-15,2 0 1 0,0 0 0 0,0 0 1 0,0 0 1 16,3 0 1-16,3 1 2 0,0-1-1 0,0 2 0 0,0-2 3 0,2 0 2 16,2 1 0-16,-1-2 0 0,3 1 0 0,-1 0-1 0,2-1 1 15,1 2 0-15,0-3 0 0,2 1 0 0,-1-1-2 0,1 2-1 0,3-3 1 16,-2 1-2-16,2 0 0 0,-2-1-1 0,3 0-2 0,-2 0 0 16,0-2 2-16,0 1-2 0,-1-1-1 0,-1 1-1 0,-1 1-2 0,2-2 2 15,-4 0 0-15,2 1-2 0,-2 0-3 0,-2 1 0 0,0-4 2 0,1 3-1 16,-4 0 1-16,1-2-1 0,-1 1 0 0,-2-1-1 0,1 2 2 15,-3-2-1-15,2 1 3 0,-1-1 0 0,-2 0 2 0,-2 0 2 0,2 0 5 16,-4 2 2-16,-1-2 2 0,2 1 1 0,-4-1 2 0,-1 2 2 16,-1-1 3-16,-1 1 1 0,-1 1 0 0,-3 0 2 0,1-2 0 0,-1 2 1 15,0 0-1-15,-2-1 1 0,0-1-2 0,-1 2-1 0,1-1-1 0,-1-1 0 16,-1 1-1-16,1-1 0 0,1 1-2 0,-1-2 0 0,2 0 1 16,-2 0 0-16,3-1 1 0,0 0 0 0,-1 0 1 0,3-2-1 0,1 0 1 15,1 0-1-15,-1-4 1 0,3 3-1 0,0-2 0 0,2-1 0 16,0-1 0-16,3 0-2 0,-1 0-3 0,3-3-3 0,-1 1-3 0,2-2-2 15,2 0-3-15,-1-2-2 0,4-1-3 0,0 0-3 0,1-1-1 0,2-1-2 16,2-1-1-16,2 2-3 0,-1-2-3 0,1 0-2 0,1 1-2 16,2 0-4-16,0 1-3 0,0 0-6 0,2 0-7 0,-1 2-7 0,1 0-7 15,-2 1-11-15,2-1-10 0,-1 1-13 0,1 1-12 0,-4 1-13 16,4 1-17-16,-4 1-19 0,1 0-24 0,-1 1-29 0,-1 1-33 0,1 1-31 16,-3 1-31-16,4 1-63 0,-3-1-78 0,-1 2-41 0,0 0-17 0</inkml:trace>
  <inkml:trace contextRef="#ctx0" brushRef="#br0" timeOffset="65224.75">5348 4351 493 0,'-3'-9'543'0,"3"2"6"15,-3-3-90-15,3 2-140 0,0 0-71 0,0-1-39 0,0 0-22 16,0 0-15-16,3 2-14 0,-1-1-12 0,-1 1-14 0,2-1-11 0,1 1-13 16,-1-2-10-16,2 1-13 0,0 2-10 0,2-1-8 0,-2 1-11 0,1 0-5 15,-1 0-7-15,2 1-7 0,-1 1-6 0,3-2-5 0,-1 3-6 16,0-2-3-16,1 2-3 0,-1 2-4 0,0-2-3 0,0 1-3 0,3 1-2 16,-3-1-1-16,2 2-2 0,-1 0-1 0,1 2-1 0,-2-2-1 0,0 3 2 15,1 0 0-15,-1-2-3 0,0 3 1 0,-2 1-2 0,0 0 1 16,-1 1 0-16,-2 1 1 0,-1 1-1 0,-1 1 1 0,-2 0-1 15,-1 1 1-15,-1 2-1 0,-3 0 1 0,-2 2 0 0,-3 0 3 0,1 0 2 16,-4 3 3-16,1-2 0 0,-4 1 1 0,1 2 0 0,-3 0 1 16,-1-2-1-16,2 1 1 0,-2 1 1 0,2 0 1 0,-2-1 0 0,3-1-1 15,-1 1 1-15,1-2-2 0,1 1-3 0,-1-2 0 0,2-1-2 16,1 1 0-16,1-3-1 0,1 2 0 0,2-3-1 0,2-2 0 16,0-1-1-16,1 1 1 0,2-2-1 0,0-2 1 0,2 2-1 0,1-3 1 15,1 0-1-15,-1-1 5 0,2 1 0 0,2-3 3 0,-1 1 2 16,2 0 4-16,2-1 5 0,0 0 4 0,3 0 3 0,1-1 4 0,-1 0 3 15,2-1 2-15,4 1 2 0,-1-2 0 0,2 1 0 0,0-1-2 0,2 0 1 16,-1 0-1-16,3-1-3 0,0 1-4 0,-2-2-5 16,2 2-3-16,-3 0-2 0,3 0-3 0,0 0-3 0,-2 0-2 0,0 0-3 15,0 0-1-15,0 0-3 0,-3 0-6 0,2 0-6 0,-2 2-9 16,-1-2-11-16,-2 1-10 0,0 1-14 0,3-2-16 0,-4 3-18 0,-1-2-23 16,0 0-25-16,0 2-27 0,-1 0-30 0,-2 0-38 0,3 0-44 0,-4 0-57 15,1 0-64-15,1 0-73 0,0 0-78 0,0 0-33 0,-1 0-9 16,1 0 2-16</inkml:trace>
  <inkml:trace contextRef="#ctx0" brushRef="#br0" timeOffset="65771.98">6650 4195 363 0,'3'-9'582'0,"0"0"9"0,0 2 10 0,-1-1-94 0,1 2-145 16,-1 0-85-16,-1 0-48 0,2 2-29 0,-1-2-15 0,-1 3-17 15,-1-2-14-15,2 2-13 0,-2 0-13 0,0 1-13 0,0 1-14 0,0 1-11 16,0 0-11-16,0 0-13 0,0 0-13 0,0 0-11 0,0 0-11 16,0 0-6-16,0 0-7 0,-2 0-4 0,-1 0-5 0,0 3-5 0,0-1-3 15,0 1-3-15,0 0-2 0,-2 1-1 0,0 1-1 0,0 1 0 16,-2 1 0-16,0 0 0 0,-1 1 2 0,0 1-2 0,-3-1 1 0,3 2-1 15,-3 1-1-15,0-1 1 0,0 1-1 0,0 1-1 0,0-2-1 0,-2 2 1 16,-1 0 2-16,3 0 1 0,-2 0 0 0,-1 0 1 0,3-1 0 16,-1 1 2-16,0-2 1 0,1 2 0 0,-1-2-1 0,2 3 1 15,2-5 2-15,-3 2 0 0,3-2 2 0,0 2-1 0,2-3 0 16,-2-1-4-16,4 2 1 0,-1-3 0 0,0 0 0 0,2 0 0 0,1-1 0 16,0-1 0-16,1 0 1 0,-1 0 0 0,2-1-1 0,0 1 1 15,0-2 0-15,2 1 1 0,-1 1 3 0,1-3 3 0,0 1 2 0,1-1 4 16,0 2 5-16,2-1 4 0,0-1 3 0,2 1 2 0,0 1 3 15,1-2 1-15,1 2 3 0,5-2 1 0,-2 1 1 0,1 1-1 0,2-2-1 16,2 0-3-16,-1 0 1 0,3 0-5 0,-1-2-6 0,2 1-3 16,-1 1-1-16,2-2-4 0,-2 2-1 0,-1-2-3 0,2 1-4 0,-2 1 0 15,-2-1-1-15,0-1 0 0,0 2-1 0,0-1 0 0,-2 1-1 16,0 0-2-16,-1 0 1 0,-1 0 0 0,1 0-1 0,-2 0-1 16,3-2 0-16,-4 2-3 0,2 0-3 0,-2-1-4 0,0 1-5 0,0 0-5 15,-2-2-8-15,0 2-7 0,-1 0-9 0,-1-1-9 0,0 1-11 16,-1 0-11-16,0 0-10 0,-2 0-16 0,0 0-15 0,-1 0-17 0,-2 0-19 15,0 0-19-15,0 0-21 0,0 0-23 0,-2 0-24 0,-1 1-31 16,0 1-34-16,0-1-50 0,-1 1-59 0,-2 1-64 0,-2-1-70 16,2 2-27-16,-2 0-5 0</inkml:trace>
  <inkml:trace contextRef="#ctx0" brushRef="#br0" timeOffset="66431.13">7451 4177 354 0,'-1'-6'540'0,"-1"0"8"0,0 0-90 0,-1 2-140 0,2-1-73 0,-1 1-39 16,2 1-20-16,-3-2-8 0,3 2-9 0,-1 0-7 0,-1 0-4 0,2 0-6 16,0 2-6-16,0-1-6 0,0-1-9 0,0 1-8 0,0 1-11 15,2 0-12-15,-1-1-10 0,-1 2-10 0,3 0-10 0,-1 0-11 0,-1 0-12 16,2 0-9-16,2 3-9 0,-2-2-6 0,4 3-7 0,-1-1-6 0,3 3-4 16,1 0-1-16,0 0-1 0,2 1 0 0,1 2 0 0,1 0 2 15,0 0 2-15,2 2 1 0,0 1 1 0,3-1 1 0,-3 2 0 0,1-3 0 16,-1 2-1-16,1 2 0 0,2-2-2 0,-3 0-4 0,0 0-4 15,0-2-5-15,-1 2-10 0,-2-1-9 0,3-1-11 0,-5-1-13 16,0 2-15-16,0-2-15 0,0-2-16 0,-3 0-19 0,0 0-20 0,0-1-25 16,-2-1-21-16,-1 0-20 0,0 0-17 0,-2-2-16 0,0 0-23 0,0-2-30 15,0 2-34-15,-3-3-37 0,0 0-60 0,0 0-73 0,0 0-32 16,0-3-14-16</inkml:trace>
  <inkml:trace contextRef="#ctx0" brushRef="#br0" timeOffset="66641.35">7863 4137 488 0,'-2'-9'495'0,"2"3"-70"16,-2 0-104-16,2 1-64 0,-3 1-42 0,1 1-29 0,1 1-23 16,-1-1-20-16,-1 3-21 0,1-1-14 0,1 1-14 0,-1 1-13 0,-1-1-11 15,-1 3-9-15,0-1-5 0,1 2-8 0,-2 1-6 0,-1-1-4 0,1 2-3 16,-4 0-2-16,3 2 2 0,-1 1 2 0,-1 0 2 0,-1 0-2 16,-1 1-2-16,2 1-3 0,0-1-1 0,-2 1-5 0,0 1-7 0,0 0-5 15,1 0-5-15,-1 0-2 0,2 0-4 0,-2 0-6 0,0 1-7 0,2-1-10 16,0 2-13-16,-1-2-12 0,2 1-15 0,-1 1-17 0,0-2-21 15,1 1-22-15,0-1-24 0,3 0-36 0,-1 0-41 0,0-1-55 16,2 1-61-16,-2-2-74 0,2 1-79 0,3-1-37 0,0-1-12 0</inkml:trace>
  <inkml:trace contextRef="#ctx0" brushRef="#br0" timeOffset="67061.42">8645 4114 82 0,'3'-4'584'0,"-1"-2"8"0,-1 1 1 0,-1 1-4 0,2 1-116 15,-2 0-169-15,0 0-88 0,0 1-45 0,0-1-31 0,0 3-23 0,0 0-21 16,0 0-17-16,0 0-14 0,0 0-11 0,0 0-10 0,0 0-10 0,0 0-7 16,0 0-6-16,0 3-3 0,-2-1-1 0,1 2-1 0,-1 1 0 15,0 0-1-15,-1 2 2 0,0-1 1 0,-1 1 0 0,-1 2 0 0,2 0 0 16,-1 2 0-16,1-3 1 0,0 3-2 0,0 0-2 0,0-1-4 15,-2 1-3-15,2-1-3 0,0 1-3 0,0-1-1 0,-1 1 0 0,1-1-2 16,0 1 0-16,1-2 0 0,1 0 1 0,-1 1-1 0,-1-1-1 16,3 0 2-16,-2-1 2 0,2-1 0 0,0 1 1 0,0-2 3 15,2 1-1-15,-2-2 3 0,3 1 1 0,-1-1 3 0,-1 2 1 0,3-3 3 16,0 1 0-16,0-1 2 0,0-1 0 0,1 2 1 0,4-2 0 0,-2 1-1 16,1-1 0-16,1 0-1 0,-1-1-2 0,3 1 0 0,2 0-1 15,-2-2-2-15,2 1 0 0,2-1 0 0,-2-1 0 0,3 2-1 0,0-2-1 16,-1 0 0-16,0 0 1 0,2-2 0 0,-1 2 0 0,1-1 1 15,-1-1 1-15,0 1-2 0,-2-2 1 0,2 1-1 0,-3 1-2 16,2-1-5-16,-3-1-6 0,0 2-6 0,-1-1-7 0,0 1-7 0,0-2-12 16,-3 1-13-16,-1 1-14 0,-3-2-15 0,1 3-19 0,0-2-22 15,-4 2-25-15,1-2-32 0,-2 2-38 0,0 0-52 0,-3-1-62 0,-3 1-94 16,1-1-107-16,0 1-60 0,-1 0-32 0,-1 0-11 0</inkml:trace>
  <inkml:trace contextRef="#ctx0" brushRef="#br0" timeOffset="68480.1">9358 3976 426 0,'3'-1'407'15,"2"-1"-84"-15,-2 1-51 0,-1-1-34 0,1 2-19 0,-1-2-11 16,-1 1-11-16,-1 1-10 0,0 0-12 0,0 0-13 0,0 0-11 0,0 0-10 15,-1 0-12-15,-1-1-12 0,2-1-12 0,-2 2-12 0,1 0-12 0,-1 0-11 16,2 0-12-16,-1 0-10 0,-1 0-10 0,-1 0-8 0,1 0-6 16,-1 2-5-16,0-1-4 0,-2-1-5 0,-1 1-1 0,1 1 0 0,0 0-1 15,-3-1-1-15,0 1 2 0,-2 1 0 0,0 0 4 0,0 0 1 0,-4 0 3 16,3 1 4-16,-3 1-1 0,0-2 1 0,-2 1 2 0,0 0 1 16,-1 1 1-16,1 0-1 0,-1 1-1 0,-1 0 2 0,-1 0-1 0,2-2-1 15,-1 2-1-15,0 0-2 0,0 0-1 0,-1 2-1 0,0-2-1 16,3 1 1-16,-3-1-1 0,2 0-2 0,-2 0-1 0,1 0 2 0,1-1-1 15,0 1-1-15,-1-1 1 0,1 2-1 0,3-1 1 0,-4 0 1 16,4 0 0-16,0 0-2 0,-2-2 1 0,2 0-1 0,1 1 0 0,0 0 1 16,-1-1-2-16,3 2-1 0,-3-1 0 0,3-1-2 0,1 1 0 15,-2-1 0-15,2 1-1 0,1 1-2 0,-2-3-2 0,4 1 1 0,-1 1 0 16,-2-2-2-16,3 1 1 0,-1-1-2 0,2 1 0 0,-1 0 2 0,0 0-1 16,0 1 0-16,1-2-2 0,-1 1-1 0,0-1 1 0,2 2 1 15,0-2-2-15,-1 1 0 0,1-1 0 0,0 0-1 0,1-1 1 0,-1 1 0 16,2 0-2-16,0 0-1 0,0-1 0 0,1 0 1 0,0 0-1 0,-1 1 1 15,1-2-1-15,1 1 0 0,-1 1 0 0,2-2-1 0,-1-1 1 16,-2 2 0-16,3-1 0 0,0-1-2 0,0 0 2 0,0 0 1 0,0 0 0 16,0 0-2-16,0 2 2 0,3-1 0 0,-2-1 2 0,-1 1 2 15,2 1 1-15,-1-2 2 0,-1 2 0 0,2-2 5 0,-2 1 0 0,3 1 1 16,-1 1 3-16,0-2 1 0,1 1 3 0,0 1 3 0,2-1 5 0,1 2 4 16,0-1 1-16,-1 0 3 0,3 1 0 0,0-1 2 0,1 2 0 15,2-1-1-15,1 1 0 0,0 0 1 0,1 0-1 0,4 0 0 16,-4 1-1-16,4-1-1 0,-1 0-4 0,1 1 0 0,1-1-3 0,1 1 0 15,-1-2-2-15,2 2-1 0,0-2 0 0,1 1 0 0,-2 1 1 16,1-1 0-16,2 1 1 0,-1 0 0 0,0-2-2 0,0 1 0 0,0-1-1 16,1 1-2-16,0 1 0 0,-1-2-2 0,1 1 1 0,0-2 0 15,0 1-2-15,-1-1-4 0,1 0-2 0,-2 0-4 0,1 0-8 16,-2-1-9-16,2-1-14 0,-4 1-14 0,0-2-19 0,-2 1-21 0,0 1-20 16,-2-2-20-16,0 0-22 0,-4 0-25 0,1 1-28 0,-4-1-27 15,2 0-37-15,-2 0-40 0,-2 0-64 0,-1 2-76 0,-3-2-81 16,0 0-85-16,0 0-34 0,0 0-6 0,0 0 4 0</inkml:trace>
  <inkml:trace contextRef="#ctx0" brushRef="#br0" timeOffset="69908.89">10028 3898 180 0,'-3'-3'507'0,"0"0"6"0,2 0-79 16,-1 2-121-16,2-2-70 0,-1 0-44 0,-1 0-25 0,2 1-13 0,-2-1-7 15,2 2-3-15,0-1-6 0,0 2-6 0,0-1-9 0,0 1-8 16,2-2-11-16,-2 1-9 0,2 1-9 0,-1-2-13 0,2 1-10 0,0 1-7 15,0-2-6-15,2 2-8 0,0 0-6 0,1 0-7 0,-1 0-6 0,4 0-3 16,-2 0-3-16,1 0-2 0,1 0-1 0,2 0-2 0,0 0 0 16,-1 0 0-16,4 0-1 0,0 0-1 0,0 0 0 0,3 0-1 0,0 0-1 15,-1-1 1-15,2 1-1 0,1-2-2 0,-1 2 0 0,2-3-1 16,-2 2-1-16,2-2 0 0,-2 0 0 0,-1 0-2 0,0 0-2 0,0 0 1 16,-2-2 0-16,0 1-2 0,0 1-1 0,-4-2-1 0,2 2 0 15,-4-1 1-15,1 1-1 0,-2-2 1 0,1 1 0 0,-4 0 0 0,1 0-1 16,-2 3 2-16,0-2-1 0,-2 0-1 0,4 0-1 0,-4 1 2 0,-1-1 1 15,1 2 0-15,-1-1 1 0,-1 1 1 0,0 1 1 0,0 0-1 16,0 0 1-16,0 0 0 0,0 0-1 0,0 0-3 0,0 0-1 0,-1 0-2 16,-1 1 0-16,-1 1-1 0,1 0 0 0,-2 2-1 0,2 2-1 0,-1-2 1 15,-2 4 3-15,2 1 0 0,-2 0 0 0,-1 3 2 0,-2 1 0 16,2 1 3-16,-2 2 2 0,0-1 3 0,-1 3-1 0,1 0-1 16,0 0 1-16,-3 2-1 0,3-1-2 0,1 1-1 0,-1-1-4 0,-1-1-1 15,1 2-3-15,2-1-2 0,-1-1-1 0,1-1-1 0,-2 1-5 16,2-2-4-16,1 1-6 0,0-1-7 0,-1-1-10 0,2 0-11 0,0 0-14 0,0-1-12 15,0-2-12-15,1 0-14 0,0 0-17 0,1-2-20 0,-1 1-22 16,2-4-23-16,-1 2-26 0,2-1-25 0,0-2-32 0,0 0-35 0,0-2-48 16,3 2-55-16,-1-3-58 0,1 0-62 0,0-1-24 0,2-1-8 15</inkml:trace>
  <inkml:trace contextRef="#ctx0" brushRef="#br0" timeOffset="70272">10831 3862 351 0,'2'-9'513'16,"1"0"12"-16,-1 0-72 0,1 2-112 0,-1-1-72 0,-1 1-53 0,1 1-27 16,1-1-15-16,-1 2-8 0,-1 0-6 0,1 1-9 0,2 0-5 15,-2 2-9-15,-1-1-9 0,-1 1-10 0,2-1-11 0,-2 2-11 0,2 1-13 16,-2 0-10-16,0 0-10 0,0 0-7 0,0 0-4 0,1 1-4 0,-1 2-4 15,0 0-1-15,0 1 2 0,0 3 0 0,0-1 0 0,0 1 2 16,0 2 3-16,-1 2 2 0,-1 1 3 0,2 0 1 0,-2-1 1 0,1 3 0 16,-1 0-3-16,-2 1-4 0,2 1-4 0,1 0-6 0,-2 1-10 0,-1-2-4 15,1 2-4-15,0 1-4 0,1 0-4 0,-1-2-5 0,-2 1-2 16,1 1-3-16,2 0-2 0,-1-2 1 0,0-1-3 0,1 2-3 16,-1-1 0-16,1 1 0 0,-1-1-2 0,0-1-2 0,1 2-3 0,-1-4-5 15,0 2-9-15,-1-1-8 0,2-1-9 0,-1 1-14 0,0-2-15 16,-1-1-14-16,3 2-15 0,-1-4-17 0,-1 1-16 0,1-1-21 0,1 0-24 15,-1 0-23-15,-1-1-25 0,0-1-28 0,2-2-32 0,-1 1-37 16,2-2-43-16,2 0-70 0,-1 0-87 0,2-3-40 0,0 1-15 0,2-2 0 16</inkml:trace>
  <inkml:trace contextRef="#ctx0" brushRef="#br0" timeOffset="70665.6">11306 3828 214 0,'3'-8'538'0,"-1"2"16"0,1 0-56 0,-1 0-91 0,2 2-77 16,-2-1-74-16,-1 1-36 0,2 1-20 0,-1-1-12 0,0 2-11 0,-1 0-13 15,2-1-15-15,-3 3-14 0,2-1-13 0,-2-1-16 0,0 2-16 16,0 0-13-16,2 2-9 0,-1-1-7 0,-1 1-6 0,2 1-2 0,0 1-3 16,-2 1 1-16,1 1 1 0,-1 1-1 0,2 1 2 0,-1 2 1 15,-1 1 0-15,3 1 2 0,-3 0 3 0,2 1-3 0,-2 1-3 0,0 1-3 16,0 1-5-16,-2 1-6 0,2-1-5 0,-3 2-6 0,2-1-6 0,-1 2-4 16,1-1-2-16,-3 0-4 0,3 0-1 0,-1 2-4 0,-1-2-2 15,0 0-1-15,-1 0 2 0,1 0-3 0,0 0 0 0,-1 0-3 0,0-2-1 16,1 2-2-16,0-2 0 0,1 1-3 0,-1-2-5 0,0 2-7 15,0-2-9-15,0 0-12 0,1-2-15 0,0 1-17 0,-2-1-18 0,2 1-19 16,1-4-20-16,-1 2-25 0,1-1-26 0,-1-2-34 0,-1 0-34 16,1-2-50-16,2 1-58 0,0-3-83 0,0 2-98 0,2-1-52 0,-1-3-32 15,1 0-8-15,1-2 6 0</inkml:trace>
  <inkml:trace contextRef="#ctx0" brushRef="#br0" timeOffset="71108.84">11855 3589 36 0,'-2'-9'561'16,"2"0"12"-16,0 2 10 0,0-1-49 0,0 2-81 0,0 0-92 15,0 1-100-15,2 0-50 0,-1 2-27 0,-1-2-19 0,2 2-14 0,-1 2-16 16,-1-1-16-16,2 0-13 0,-2 1-12 0,0 1-15 0,0 0-10 16,3 0-7-16,-1 1-7 0,-1 1-3 0,3 1-4 0,0 2-2 0,1-1-1 0,0 3 0 15,1 1 1-15,2 1 3 0,1 2 0 0,-1 1 2 0,4 1 1 16,-2 4 1-16,3-1 2 0,-2 4-4 0,2-1-2 0,0 2-8 0,0 1-5 16,-3 1-5-16,1 0-5 0,3 2-4 0,-4-1-4 0,-2 2-4 15,1-1-3-15,-1 1-2 0,0-1-1 0,-3 2-1 0,-2-1-3 16,3-1-2-16,-4 2 1 0,-1-3-2 0,-1 2 0 0,-1-1-2 0,-1-1-3 15,-1 2 2-15,-3-1 2 0,1-1 3 0,0 0 3 0,-3 0 1 0,0-1 1 16,-2 1 2-16,0-2 2 0,-4-1 2 0,3 0 1 0,-1 0 2 16,-3 0 1-16,0-3 3 0,0 0 2 0,-3 2 0 0,1-4-3 0,1 1-3 15,-3-2-4-15,2 0-4 0,-1-2-4 0,0-1-10 0,1 2-9 16,0-4-12-16,1 1-14 0,-1-1-14 0,3-1-14 0,0 0-19 0,2-1-17 16,-2-1-18-16,3-1-17 0,0 0-20 0,2-1-20 0,-1-1-23 15,4-1-28-15,-1 0-32 0,0-1-36 0,2-1-59 0,3 1-69 16,2-2-71-16,0 0-73 0,0 0-27 0,2-5-8 0,1 1 4 15</inkml:trace>
  <inkml:trace contextRef="#ctx0" brushRef="#br0" timeOffset="71447.89">12890 4602 137 0,'-3'1'584'0,"3"-1"-5"16,0 0 3-16,0 0 5 0,0 0-99 0,3 2-149 0,-3-1-96 16,2 2-68-16,-1-1-31 0,2-1-12 0,1 1-3 0,0 1 4 15,1-2 2-15,2 1 1 0,0-1 1 0,1 2 1 0,0-2-6 0,2 1-4 16,2 0-9-16,-2-1-9 0,4 1-9 0,-3-1-10 0,4 1-10 15,-1-2-10-15,0 1-11 0,2 1-12 0,-2-2-11 0,2 0-10 0,0 0-9 16,-1 0-10-16,-2 0-11 0,3-2-12 0,-3 1-11 0,0 1-14 16,-1-2-15-16,-3 1-15 0,2-2-18 0,-3 1-19 0,0-1-21 0,1 0-24 15,-4 2-25-15,0-4-26 0,0 1-24 0,-2 1-26 0,-1-2-32 16,-1 1-34-16,1-1-48 0,-2 1-53 0,-2-2-68 0,1 1-78 16,-3 1-31-16,1-3-9 0,0 2 9 0</inkml:trace>
  <inkml:trace contextRef="#ctx0" brushRef="#br0" timeOffset="71731.98">12824 4435 100 0,'-6'0'551'0,"1"0"7"0,0 0 4 16,0 0-90-16,3 0-139 0,-1 0-72 0,-1 0-38 0,4 0-19 0,0 0-7 15,0 0-8-15,0 0-5 0,0 0-9 0,0 0-8 0,0 0-9 16,4 0-5-16,-1 0-3 0,-1 0-4 0,3 0-3 0,-2 0-6 0,2-1-5 15,1 1-6-15,4-2-7 0,-2 1-8 0,1 1-8 16,2-2-11-16,0 1-6 0,2 1-5 0,-1-2-5 0,1-1-3 0,3 2-8 16,-2-1-7-16,2-1-10 0,0 2-7 0,-1-1-9 0,2 1-6 0,1-2-6 15,-2 1-6-15,0 1-5 0,0-2-3 0,0 1-5 0,0 0-5 16,-1 1-7-16,-2-2-9 0,1 3-13 0,-3-1-12 0,-1 1-19 16,-1-2-19-16,1 2-26 0,-4 0-26 0,1 0-32 0,-1 0-32 0,-3 2-35 15,-2-2-35-15,1 1-47 0,-2-1-53 0,0 0-93 0,-2 3-111 16,-1 0-66-16,0 2-43 0,-5-2-10 0,2 1 4 0</inkml:trace>
  <inkml:trace contextRef="#ctx0" brushRef="#br0" timeOffset="80595.3">10851 4339 57 0,'0'-1'287'0,"-2"-2"-53"16,2 3-44-16,0-2-24 0,0 2-14 0,0 0-9 0,0 0-7 0,0 0-6 15,0 0-8-15,0 0-4 0,0 0-5 0,0 0-5 0,0 0-6 0,0 0-5 16,0 0-7-16,0 0-6 0,0-1-4 0,0 1-3 0,0 0-5 0,2 0-2 16,-2 0-3-16,0 0-2 0,0 0-2 0,1 0-3 0,-1 0-5 0,2 0-3 15,-2 0-4-15,4 0-2 0,-4 0-3 0,2 0-1 0,-1 0-4 16,1 0-1-16,1 0-1 0,-1 0-2 0,1 0 0 0,2 0-2 16,-2 0 0-16,2 0-1 0,1 0 1 0,-1 0-1 0,1 0 0 0,1 0-1 15,-1 0-1-15,5 0-1 0,-3 0-1 0,0 0-1 0,1 0-1 0,1 0-1 16,-1 0-2-16,2 0-2 0,0 1-2 0,-1-1-2 0,2 0-1 15,-2 0-3-15,0 0-2 0,0 0-1 0,2 0-1 0,-3 0-1 0,4 0-2 16,-5 0 0-16,1 0-3 0,2 0 0 0,-3-1 1 0,0 1-2 16,-2 0-3-16,2 0-1 0,0 0 2 0,-2 0-2 0,-1-2-2 0,0 2-3 15,-2-1-4-15,3 1-6 0,-3 0-6 0,-1 0-5 0,1 0-6 16,-1-2-10-16,-1 2-10 0,-1 0-12 0,0 0-12 0,0 0-14 0,0 0-17 16,0 0-13-16,0 0-17 0,-1 0-18 0,-1 0-22 0,2 0-26 0,0 0-31 15,0 0-34-15,0 0-37 0,0 0-63 0,0 0-75 0,0 0-35 16</inkml:trace>
  <inkml:trace contextRef="#ctx0" brushRef="#br0" timeOffset="81132.75">10953 3898 313 0,'2'-5'468'0,"-1"1"-64"0,1 0-98 0,1-2-73 0,2 1-57 16,-2 2-32-16,-1-1-17 0,1 1-9 0,0-2-4 0,3 2-4 0,-3-1-3 15,1 1-4-15,0 0-4 0,-2 0-1 0,1 0-2 0,1 1-4 16,-1 1-3-16,0-2-4 0,1 1-3 0,-2 1-2 0,-1 1-1 0,1-2-2 16,-2 1-7-16,0 1-3 0,0 0-6 0,0 0-5 0,0 0-6 15,0 0-3-15,0 0-7 0,0 0-5 0,0 0-5 0,0 0-3 0,2 1-3 16,-1 1-4-16,-1-1-2 0,0 1 1 0,0 1 2 0,0 1 1 0,2 1 3 16,-2-1 2-16,0 2 3 0,0 2 4 0,0-1 4 0,0 4 4 15,0-1 4-15,0 1 1 0,0 4 2 0,0-2 0 0,-2 2 1 0,2 2-2 16,-1 1-3-16,-1 0-2 0,0 1-4 0,-1 1-3 0,2 1-3 15,-2 1-6-15,0 1-5 0,0-1-5 0,-1 2-5 0,1 0 1 0,1 0 1 16,-1 2 0-16,0-2-1 0,0 1 2 0,0-1 1 0,-2 0-2 0,2 0 1 16,0 0-1-16,1-1 0 0,-1-1 2 0,1 0 2 15,-1 1 2-15,2-2 2 0,-1 0-1 0,0-1-3 0,1-1-1 0,-1-1-3 16,2 0 0-16,-1 0-3 0,-1-1 0 0,2-3 1 0,-3 2-1 16,3-1-1-16,-1-2-2 0,-1-1-4 0,2 0-7 0,-2-1-6 0,2-1-10 15,-1 1-10-15,-1-2-13 0,2-2-13 0,-1 1-16 0,1-2-18 16,0 0-21-16,0-2-25 0,0 1-27 0,0-2-27 0,0-1-35 0,1 0-37 15,-1-2-57-15,2 2-66 0,1-1-82 0,0-1-87 0,3-1-41 16,-1-1-15-16,1-1 1 0</inkml:trace>
  <inkml:trace contextRef="#ctx0" brushRef="#br0" timeOffset="82106.03">11592 3784 325 0,'0'-3'355'0,"-3"0"-88"0,3 0-50 16,-1 0-30-16,-1 2-16 0,2-2-9 0,-2-1-7 0,1 3-7 15,-1 0-6-15,2-2-7 0,0 1-8 0,0 1-6 0,0-1-7 0,0 1-6 16,-2 1-6-16,2 0-8 0,0-2-5 0,0 2-8 0,0 0-7 0,0 0-4 16,-1-1-7-16,1 1-8 0,-2 0-5 0,2 0-6 0,-1 0-5 15,-1 0-5-15,0 0-5 0,-1 0-4 0,2 0-4 0,-4 1-2 0,2 1-3 16,0 1-1-16,-2-2-3 0,2 2-1 0,-2 0-1 0,-1 2 0 15,0-2-1-15,1 1 2 0,-2 2 0 0,1-1 1 0,1 1 3 16,-2-2 1-16,0 4 0 0,1-2 2 0,-1 1 2 0,1 1 0 0,0 1 1 16,1-2 1-16,0 2-1 0,1 0 0 0,-3 0 1 0,2 0-1 0,-1 2 0 15,3-2 1-15,-2 3-2 0,2 0 0 0,-2-2 1 0,2 2-1 16,-2-1-1-16,1 2-1 0,-1-1-1 0,0 2 0 0,2-2 0 0,1 0-1 16,-1 0 1-16,0 1 0 0,0-1 0 0,-3 2 0 0,4-2-1 15,-1 0-1-15,-2 0 0 0,2 1 0 0,1-2-2 0,-2 1 1 0,0 0-2 16,1 0 2-16,0-2-3 0,0 2-1 0,0 0-1 0,0-1 0 0,1-1-1 15,-1 1-3-15,1-1 0 0,1-1-2 0,-1 2 0 0,-1-3 0 16,1 2-1-16,1-2 0 0,-1 2 1 0,2-3-1 0,-1 1 0 0,-1-1 2 16,2 0-1-16,0 0 0 0,0 0 1 0,0-1 0 0,0-1 3 15,0 1 1-15,0-1 0 0,0 2 1 0,2-3 0 0,-1 1 1 0,-1-1 1 16,2 1 0-16,-1-2 2 0,1 1 0 0,0-1 3 0,-1 1 2 16,2 0 1-16,-1-1 0 0,1 0 1 0,1 0 2 0,-1 0 0 0,1-1 1 15,1 2 0-15,-2-3 2 0,3 2 0 0,-1-1 1 0,2-1 0 16,0 1 1-16,0-2-1 0,-1 1-2 0,2-1 1 0,3 0-1 15,-3-1-1-15,0 1 0 0,3-2-2 0,-2 1 1 0,1-1-2 0,2-1 0 16,-2 0-2-16,1-1-1 0,2 1-1 0,-2-3-2 0,0 1 2 16,1-1 0-16,0-1 0 0,0 0-2 0,-1 0 2 0,2-2 1 0,-1 0 0 15,1 0 2-15,0-1 0 0,-2-3 0 0,0 2 0 0,2-1 3 16,-1 0-1-16,-2-3 0 0,2 3 1 0,-2-3-1 0,1 1 0 0,0-1 1 16,-3-1-1-16,0 1-1 0,0 0 0 0,-2-1-1 0,0 0-1 0,-2 0 0 15,-1-1 0-15,-1 1-3 0,-1-1 0 0,-1 1 0 0,0-1-3 16,-1 2 0-16,-1-1-1 0,-3-1-2 0,2 1 0 0,-4-1-2 15,1 2 1-15,-1 0-1 0,0-1-1 0,-1 1-2 0,-3 1 0 0,2 1 0 16,-1 1-1-16,0-2-1 0,-2 4-2 0,-1-2-2 0,-1 3-1 16,3 0-1-16,-5 1-3 0,4 2-3 0,-4 2-3 0,1-1 0 0,1 2-3 15,-2 3 0-15,-2 0-3 0,2 1-2 0,-2 3-2 0,-1 2 0 0,2 1-1 16,-2 2-1-16,0 1-3 0,0 3-3 0,3 2-10 0,-3 0-9 0,3 3-16 16,-1 0-16-16,4 3-21 0,-2 0-26 0,3 1-27 0,0 2-33 0,2 0-46 15,2 2-52-15,2-1-89 0,0 2-105 0,4 0-84 16,2 2-71-16,2-2-27 0,5 0-8 0,0 0 6 0</inkml:trace>
  <inkml:trace contextRef="#ctx0" brushRef="#br0" timeOffset="115206.04">2894 7120 292 0,'-1'-5'407'0,"1"1"-64"16,-2 0-89-16,2 1-52 0,-1-2-30 0,-1 2-19 0,2-1-13 0,-2 1-9 15,1 1-4-15,-1-1-6 0,2 0-8 0,-1 0-7 0,-2 2-7 0,3-2-9 16,-2 1-8-16,1 1-5 0,1 1-6 0,-2-2-5 0,2 2-3 0,0 0-3 16,0 0-4-16,0-1-2 0,0 1-5 0,0 0-2 0,0 0-7 15,0 0-2-15,0 0-3 0,0 0-3 0,0 0-5 0,0 0-3 0,0 0-1 16,0 0-2-16,0 0 1 0,-1 0-2 0,1 0 0 0,-2 0 0 15,2 0 1-15,0 0-1 0,-2 1 1 0,2-1 1 0,-1 2-3 0,-1-2 0 16,2 0-1-16,0 0-1 0,0 1-3 0,-2 1-2 0,1-2-4 16,1 1-3-16,-2 1 0 0,2-2-3 0,-1 1-1 0,1 2-2 0,-2 0 0 15,2 0 2-15,-2 2 1 0,2 0 0 0,-1 3 2 0,1 1 0 16,-2 2 2-16,2 1 3 0,0 1 3 0,-1 1 3 0,-1 2 2 0,2-1 1 16,0 5 0-16,-3-2 0 0,3 1 0 0,0 1-1 0,-1 1-2 0,1 0 0 15,-2 0 0-15,2 0-2 0,-1 1 0 0,-1-1-3 0,2 0-2 16,-2 0-3-16,1 0-1 0,-1-1-2 0,2 1-1 0,-2-2-2 0,1 1-1 15,1-2-2-15,-2 0 1 0,2 0-1 0,-1-2 0 0,-1 1-1 16,2-1 1-16,-2-1-1 0,1 0 1 0,1-1-2 0,-2-1 1 0,2 0-2 16,-1 0-1-16,-1-1-4 0,2-2-5 0,-3 1-6 0,3-2-6 15,-1 0-9-15,-1 0-11 0,2-2-11 0,-2 1-15 0,1-1-17 0,-1-1-19 16,1 0-19-16,-1 0-17 0,0-1-25 0,1-1-28 0,-1-1-34 0,2 0-36 16,0-3-58-16,0 0-67 0,0 0-56 0,0 0-50 0,-1-3-19 0</inkml:trace>
  <inkml:trace contextRef="#ctx0" brushRef="#br0" timeOffset="115754.14">2834 7095 402 0,'-1'-8'390'16,"1"-1"-78"-16,-2 2-105 0,2 1-54 0,-1-2-26 0,1 2-13 15,0 0-6-15,0 0 0 0,0 0 1 0,0 0-2 0,1 1-2 0,-1 1-6 16,2 0-7-16,-1-1-7 0,1-1-5 0,1 2-7 0,1-1-5 0,-1 1-5 16,1-1-2-16,-1 2-2 0,-1-1 2 0,3-1-2 0,-2 2-3 15,2-2-1-15,-2 3-2 0,2-3-1 0,2 2-2 0,-2-1-1 0,1-1-3 16,1 4-2-16,-2-2-2 0,2 0 0 0,1 0-2 0,-1 0-1 15,1-1-3-15,-1 3-1 0,1 0-1 0,-1-2-1 0,-1 1-3 0,1 1-1 16,2 1-2-16,-3-2-2 0,-1 1 0 0,3 1-2 0,0 0-2 0,-2 0-3 16,2 0-1-16,-1 0-2 0,0 0-3 0,1 1-2 0,-2 1-2 15,1-2-1-15,2 3-2 0,-1-2 1 0,-2 1 0 0,1 0-2 0,1 2 1 16,-1 0-2-16,2-1 1 0,-3 2 0 0,2-3-1 0,-2 3-1 16,0 0 1-16,1 1-1 0,-1 0 2 0,1 1 1 0,-1-1-1 0,-2 2 2 15,1-1-1-15,0 0 0 0,-2 3 1 0,2-3 1 0,-1 2-2 16,-2 1 2-16,1 0-1 0,-3 0 1 0,2 1 4 0,-2-1-2 0,0 1 0 15,-2-1 1-15,1 2 2 0,-3 0 3 0,0 0 3 0,1-1 0 16,-2 1 1-16,-1-2 1 0,-1 2 1 0,0 0 3 0,-3 0 0 0,2-1-1 16,0 0-1-16,-3 2 0 0,2-3 2 0,-3 1-3 0,2-1-2 0,-2-1-2 15,1 2-2-15,-1-2-2 0,-1-2 0 0,1 2-3 0,-1-1-1 16,0-1-2-16,0 0-3 0,2 0-3 0,-3 0-3 0,3-1-5 0,0 0-7 16,-2-1-7-16,2-1-5 0,-1-1-5 0,2 2-7 0,0-1-11 15,0-2-10-15,0 1-11 0,2 0-11 0,0-2-12 0,-1 0-13 0,1 1-13 16,0-2-15-16,3 0-16 0,-1 0-15 0,1 0-27 0,2 0-29 0,0-2-41 15,3 2-45-15,0 0-71 0,0-2-86 0,0-1-41 0,3-2-18 16,0 1-4-16</inkml:trace>
  <inkml:trace contextRef="#ctx0" brushRef="#br0" timeOffset="116277.9">3753 6724 330 0,'0'-4'474'0,"0"-1"-38"0,-2 1-77 16,1 2-99-16,-1-1-52 0,-1 0-30 0,1 2-15 0,0-2-10 0,0 1-7 16,-1 1-6-16,1 1-7 0,-1-2-7 0,-2 1-9 0,2 1-10 15,1 0-11-15,-1 0-10 0,0 0-10 0,0 0-7 0,-3 1-7 0,3 1-5 16,-1 1-3-16,-2 0-3 0,1-1-2 0,-4 3 0 0,4 0-3 0,-3 1-2 16,2 0-2-16,-1 1 0 0,-2 2 1 0,-1 0 0 0,2 3-1 15,-1-1 1-15,1 1-1 0,0 1-2 0,0 1 0 0,1 1-3 16,0 0-1-16,-1 3-3 0,2 0 1 0,-1 1 1 0,-2 1-1 0,1 1 0 15,3 1-2-15,-1 2 1 0,-2 0-1 0,4-1 2 0,-1 2 0 0,0 2-1 16,-2-1-3-16,4 1-1 0,-3 0-2 0,3-1 0 0,0 2-3 16,1-3-4-16,-1 1-1 0,3-1-2 0,-1 1-1 0,1-2-2 0,0 0-2 15,1-2-3-15,-1 1-4 0,3-1 0 0,-1-1-2 0,1 0-1 16,0 0 0-16,3-1-5 0,-1-1 1 0,0-1 0 0,1 0-2 0,1 0 0 16,2 0-3-16,-3-3 0 0,2 1 1 0,2 1-1 0,-1-2 0 0,-1 0-1 15,2-3-1-15,1 2-1 0,0-1-3 0,-1-1-2 0,2-1-4 16,-1-1-6-16,0 1-7 0,2-4-9 0,-2 1-7 0,3-1-11 0,-1-1-13 15,-2-1-16-15,3-1-17 0,-1-1-22 0,-1 0-24 0,1-1-27 0,1-1-35 16,-3-1-40-16,2 0-56 0,1-1-66 0,-1-1-80 0,1-1-90 0,-3-1-40 16,2-1-16-16,1-1 1 0</inkml:trace>
  <inkml:trace contextRef="#ctx0" brushRef="#br0" timeOffset="143990.21">7576 6988 169 0,'2'-3'330'0,"-1"3"-68"0,1-1-72 16,1-1-41-16,0 2-24 0,2 0-14 0,-2 0-5 0,2 0-5 0,0 0-5 15,-1 0-6-15,3 0-4 0,0 0-1 0,1 2-1 0,0-1-2 16,0 2-3-16,2 0-4 0,-2-1-3 0,1 2-2 0,2 1-1 0,-3-1-5 15,2 2-5-15,-1 2-3 0,0-2-5 0,1 1-1 0,0 0-2 16,-1 3-2-16,2-1-3 0,-1 0-2 0,0 1-3 0,0-1-3 0,0 1-4 16,2 1-4-16,-1 0-3 0,-1-1-4 0,1-1-1 0,-2 2-2 15,4-2 0-15,-2 0-2 0,0 0-3 0,3 0-1 0,-4-2-1 0,1 2-2 16,0-1-2-16,0-1-7 0,-1-2-5 0,0 1-9 0,0-2-9 16,-2 2-13-16,1-3-14 0,-1 2-13 0,-1-4-15 0,-1 2-14 15,-1 0-15-15,1 0-18 0,0-1-18 0,-1-2-23 0,-2 1-22 0,2-1-21 16,-1 0-24-16,-1-1-20 0,1 1-22 0,-1-2-41 0,0-1-53 15,-1 0-37-15</inkml:trace>
  <inkml:trace contextRef="#ctx0" brushRef="#br0" timeOffset="144255.84">8082 6969 295 0,'-3'-6'389'15,"0"0"-74"-15,0 1-49 0,-1 2-34 0,1-1-18 0,0 1-12 16,1 0-9-16,-1 1-11 0,0 1-11 0,-1-1-13 0,2-1-11 0,-1 3-13 15,1-2-12-15,-1 1-12 0,0 1-11 0,0-1-10 0,-1 1-10 16,1 0-9-16,-3 0-9 0,3 1-11 0,-2 0-6 0,0 1-6 0,-1 1-4 16,-2 2-4-16,-1-1-3 0,-1 2-3 0,0 2-1 0,-2 0-2 15,-1 3-2-15,1 1-1 0,-1 2-1 0,0-2 0 0,-4 4 0 0,4-1-2 16,-4 2-1-16,1-1-3 0,0 2-2 0,0 1-1 0,-1 0-2 16,0 0-2-16,-1-1-3 0,1 1-4 0,1 1-6 0,-1-2-6 15,1 0-7-15,-1-1-10 0,2 1-12 0,-2-2-13 0,3 1-15 0,-2-2-15 16,3 0-17-16,-1-1-19 0,1 0-22 0,1 0-24 0,1-3-32 0,-1 2-36 15,3-1-48-15,1-2-51 0,0 1-73 0,2-1-81 0,-2-1-35 16,5-1-10-16</inkml:trace>
  <inkml:trace contextRef="#ctx0" brushRef="#br0" timeOffset="144970.76">9102 6979 136 0,'1'-3'521'0,"-1"2"4"0,0-1-67 0,0 2-105 16,0 0-89-16,0 0-81 0,0 0-49 0,0 0-32 0,0 0-17 0,-4 0-8 15,2 0-10-15,-1 2-9 0,0-1-8 0,1 2-3 0,-2 0-4 16,0 2 0-16,-1-1-1 0,-2 2-1 0,-1 0 3 0,0 3 4 0,-2-1 3 16,-2 2 3-16,2 0 1 0,-4 1-1 0,1 3-3 0,-1-1-4 0,-3 1-3 15,2 1-6-15,-2 0-4 0,-2 1-3 0,3-1-4 16,-1 0-2-16,-1 0-1 0,1 0-3 0,1 2-1 0,-1-3-1 0,1 2-1 15,0-3-1-15,2 1-1 0,0-1 1 0,1-2-1 0,-1 1 1 16,3-2-1-16,1-1 1 0,0 0-3 0,1 0-1 0,3-1-3 0,0-1-1 16,0-1-1-16,1-1-3 0,2 1 0 0,-2-4-1 0,3 3 0 15,2-2-1-15,-1-1 0 0,1 1 1 0,0-2 1 0,1 1 3 0,-1-2 3 16,2 1 4-16,3-1 2 0,-2 1 2 0,0 1 4 0,3-2 0 16,-1 2 2-16,1-1 1 0,1-1 1 0,1 2 2 0,4-1 1 15,-1 1 3-15,2-2 0 0,1 3-2 0,-1-3 0 0,4 1-1 0,-1 1-1 16,3-2-1-16,0 1-2 0,0 0-2 0,1-1-1 0,2 2 1 15,-1 0-1-15,1-2-2 0,-1 1-1 0,0-1-3 0,-1 2-2 0,2-1-2 16,-3-1-2-16,0 2-2 0,1-1-2 0,-3-1-1 0,1 2-1 16,-2-1 0-16,0 1-1 0,0-1-1 0,-2 0-3 0,0 1-1 15,0 0-3-15,-2-1-3 0,0 2-6 0,-1-3-10 0,-3 2-7 0,2 1-10 16,-1-2-12-16,-3 1-12 0,3 1-16 0,-3-2-19 0,1 0-22 16,-2 1-23-16,0 1-28 0,-2-1-31 0,2-1-40 0,0 1-44 0,1 1-84 15,0 0-105-15,-1-2-63 0,0 0-42 0,1 1-15 0,0 1-1 16</inkml:trace>
  <inkml:trace contextRef="#ctx0" brushRef="#br0" timeOffset="145702.23">9718 6984 208 0,'0'-5'530'16,"-2"-1"12"-16,0 2-85 0,2-1-135 0,-2 1-79 0,2-1-51 0,0 2-28 15,0-2-16-15,0 3-10 0,0-1-11 0,2 0-11 0,-2 0-14 16,2 0-12-16,0-1-11 0,-2 3-12 0,3 0-10 0,-1-2-11 0,1 1-8 15,-1 1-5-15,0-1-8 0,1 1-3 0,0 1-8 0,0-2-2 16,0 2-4-16,3 0-4 0,-2 0-2 0,0 0-2 0,3 0-1 16,-1 0 0-16,1 0 0 0,0 0-1 0,1 2-2 0,0-2 1 0,0 1 0 15,3 1 0-15,-3-2 1 0,2 1 0 0,0 1-2 0,2-2 1 16,-3 0 0-16,2 0-2 0,0 0 1 0,-1 0-1 0,2 0 0 0,-2 0-2 16,0 0 0-16,0 0-1 0,0 0-1 0,-2-2-1 0,1 1 0 15,-1 1 1-15,0-2 0 0,0 1 1 0,-2 1 0 0,-1-2 0 16,1 2 2-16,-2-3 0 0,-1 3 1 0,2-3 2 0,-1 3 1 0,-1-1 2 15,-1-1 2-15,1 1 1 0,-1-1 1 0,-1 1-2 0,-1-1 0 0,2 2 1 16,-2-1 0-16,1-1-1 0,1 2 0 0,-2-1 1 0,0 1 0 16,0 0 2-16,0 0-1 0,0 0-1 0,0 0 1 0,0 0-1 15,0 0 2-15,0 0-1 0,0 0 1 0,0 0-2 0,0 0-1 0,0 0-1 16,0 0 1-16,-2 0-4 0,1 1-1 0,-1-1-1 0,-1 3-1 16,1-1 2-16,-1 1 2 0,2 1 2 0,-1 1 0 0,-1 1 1 0,0 1 4 15,2 2 2-15,-1 0 2 0,-1 2 2 0,-1 2 4 0,1 1 2 16,-2 1 3-16,2 0 2 0,-3 1-1 0,3-1 1 0,-2 3-3 0,0 0 0 15,2 0-1-15,-2 0-1 0,2 2-1 0,-3-3-1 0,3 1 0 16,-2 0-3-16,2 2 0 0,-2-3-3 0,2-1-2 0,-2-1-3 16,0 0-1-16,1 0-7 0,1-1-5 0,0-1-8 0,-1-1-10 0,1 0-14 15,0 0-14-15,1-1-19 0,-1-2-20 0,0 1-23 0,1-2-24 16,1 0-27-16,-2 0-31 0,3 0-38 0,0-2-43 0,0 0-51 0,0-2-55 16,4 0-63-16,-2 0-67 0,1-1-27 0</inkml:trace>
  <inkml:trace contextRef="#ctx0" brushRef="#br0" timeOffset="146204.51">10422 6933 468 0,'8'-12'469'15,"-2"1"-67"-15,1 2-69 0,-2 0-70 0,-1 2-38 0,1-1-18 16,-2 2-13-16,0 2-6 0,-1 1-10 0,-1-2-12 0,1 2-13 0,0 0-14 15,-1 2-16-15,-1 1-13 0,0 0-17 0,0 0-17 0,0 0-14 16,0 0-13-16,0 0-11 0,-3 0-10 0,1 1-5 0,1 2-8 0,-3 2-3 16,1-1-5-16,-1 2-1 0,1 2-1 0,-2 1-2 0,2 0 0 15,-2 3 3-15,0 0 2 0,-1 1 2 0,-2 2 1 0,3 0 0 16,-1 2 1-16,-1 1-2 0,1 0 0 0,0 0-1 0,-2 1-1 0,3 1-1 16,0-2-2-16,-1 1 1 0,0-1-2 0,1 2 0 0,2-2-2 15,-2-2 0-15,2 2-1 0,0-1 2 0,1-2-2 0,-1-2-2 0,3 2-2 16,-2-1 0-16,2-1 0 0,2-2-3 0,-2-1-1 0,3 1 0 15,-1-4 0-15,1 1 0 0,0 1 1 0,2-3 1 0,-2 0-1 0,2-2 1 16,1 1 2-16,0-2 2 0,2 0 2 0,-1 0 0 0,2-3 1 16,1 0 2-16,-1 0 1 0,1 0 2 0,2-3-1 0,0 0 1 15,1 0-1-15,-1-2 1 0,2-1 0 0,-1-1-2 0,-1-1 0 0,4-1-1 16,-3 0 1-16,1 0 1 0,-1-1-1 0,-1-1 1 0,1-1 1 16,-2-2 0-16,1 3 5 0,-3-1 1 0,-1-1 4 0,-2 2 4 15,1 0 4-15,-2-1 3 0,-1 3 4 0,-3 0-1 0,-1 0 0 0,0 2-3 16,-3-1-1-16,0 1-1 0,-1 2-2 0,-3-1-2 0,-1 3-4 15,0-1-5-15,0 1-4 0,-4 1-3 0,0 1-6 0,1 1-5 0,-3 1-1 16,-2 1-3-16,0 1 1 0,0 1 0 0,-1-1-2 0,-2 3-3 16,3-1-3-16,-1 1-7 0,1 1-7 0,-3-1-10 0,5 0-11 0,-3 2-15 15,2-2-14-15,1 1-17 0,3 2-19 0,-3-1-22 0,4-1-20 16,2 1-22-16,2-3-23 0,-2 3-25 0,2-2-29 0,3 0-33 16,1 2-36-16,1-2-71 0,1 0-87 0,1 0-40 0,2-2-15 0</inkml:trace>
  <inkml:trace contextRef="#ctx0" brushRef="#br0" timeOffset="146647.62">11013 7048 42 0,'-1'-8'554'0,"-2"0"9"15,0-2 11-15,0 3-93 0,-1 0-144 0,1-1-84 0,1 1-55 16,-1 1-29-16,-2 0-19 0,2 0-15 0,0 1-12 0,0 0-11 15,0 3-16-15,0-1-10 0,0 0-12 0,1 1-11 0,0-1-12 0,-2 3-10 16,0 0-9-16,1 0-7 0,0 0-5 0,-1 3-5 0,0-1-6 16,0 1-5-16,0 0-3 0,-2 1-2 0,1 2-1 0,-1 0-2 0,1 2 1 15,2-1 1-15,-2 1 0 0,2-1 0 0,0 1 0 0,1-1-1 16,2 1-2-16,-1 0 0 0,1-1-2 0,1 0-1 0,-1-1-2 0,2 0 0 16,1 0 2-16,0-1 0 0,2-1 1 0,-2 1 2 0,5-2-1 15,-3 1 0-15,1-1 1 0,-1 0 1 0,3-1 2 0,0-1 1 16,0 2 0-16,1-3 2 0,-1 2 2 0,1-2 0 0,-1 0-2 0,1 0 0 15,1-2-1-15,-2 2 0 0,0-1 0 0,0-1-1 0,1 2 0 16,-2-1-2-16,1-1 1 0,-2 2 1 0,2 0 0 0,-2 0 0 16,-1 0 0-16,0 0 0 0,-2 0-1 0,2 2 4 0,1-1 0 0,-3 2 2 15,0 0 3-15,-1 2 2 0,1-1 2 0,-1 2 3 0,-1 0 0 0,1 2 2 16,-2-1 1-16,2 2 1 0,-2 0 1 0,0 0 1 0,0 2 0 16,0-1-1-16,0 2-2 0,0 0-2 0,-2-1-1 0,2-1-3 15,0-1-2-15,0 2-2 0,-2-1 0 0,2 2-3 0,0-3-3 0,0 2-5 16,0-4-6-16,0 2-8 0,0 0-9 0,0-1-13 0,0-1-14 15,-1-1-17-15,-1 2-18 0,2-1-22 0,-1-1-24 0,-1-1-30 0,0 1-32 16,-1 0-44-16,2-2-50 0,-1 1-85 0,2-2-100 0,-2 1-55 16,0-1-33-16,0 0-8 0</inkml:trace>
  <inkml:trace contextRef="#ctx0" brushRef="#br0" timeOffset="148402">4966 7042 243 0,'0'-4'475'0,"0"1"-72"0,0 0-114 0,0 0-72 16,0 0-50-16,-2 1-26 0,2-1-15 0,-1 2-7 0,-1 1-3 0,2-2-5 16,-2 1-6-16,2 1-9 0,-1 0-4 0,1 0-9 0,0 0-8 15,0 0-7-15,0 0-11 0,0 0-6 0,0 0-9 0,-2 0-7 0,1 0-7 16,-1 0-4-16,0 1-6 0,-1 1-2 0,2 0 0 0,-4 3-2 15,2 0 0-15,0 1 0 0,-2 1 1 0,0 2 1 0,-1 2 2 0,-1 1 1 16,-2 0 0-16,1 3 2 0,0 0 4 0,-1 3 0 0,1-1 0 16,0 3-2-16,0 0 0 0,-1 1-4 0,1-2-2 0,-2 2-2 0,1 0-1 15,3 2-3-15,-1-4-3 0,2 1-1 0,-1 0 0 0,1 0-2 0,1-2-3 16,1-1-2-16,1-1-2 0,0 1-1 0,2-1-1 0,0-2 1 16,0-1-1-16,2-1-2 0,1 2 0 0,3-2 1 0,-1-2 1 15,0-1 1-15,1 0 0 0,1-1-1 0,2-1 3 0,-1-1 1 0,1-1 1 16,1-1 0-16,2-1-1 0,0 0 3 0,1-1 1 0,0-2 3 15,1 0 1-15,-1-2 1 0,0 1 0 0,1-2 1 0,-1-2 2 0,2 1 2 16,-2-2 0-16,1-1 3 0,-1 2 3 0,-3-3 4 0,2-1 4 0,-2 0 4 16,-1 0 0-16,0 0 3 0,-2-3 3 0,-1 2 3 0,-1-2 3 15,0 0 0-15,-3 1-2 0,0-1 1 0,-2 0-2 0,-2 0-3 16,0 2-2-16,-1-1-5 0,-2 1-5 0,2-1-4 0,-2 2-5 0,-2 0-7 16,0 2-8-16,-3-1-5 0,2 4-4 0,-4-1-2 0,2 2-2 15,-4 2-3-15,2-1-2 0,-1 2-3 0,-1 2-3 0,-1 1-4 0,0 1-2 16,0 1-6-16,0 2-4 0,0 1-7 0,2 1-7 0,-1-2-10 0,1 4-10 15,1-1-16-15,-1 1-16 0,1 1-18 0,2-1-14 0,1 2-21 16,-1 0-23-16,3-1-29 0,0-1-30 0,2 1-40 0,2 0-45 0,1 0-71 16,2-2-84-16,0 1-39 0,0-3-12 0</inkml:trace>
  <inkml:trace contextRef="#ctx0" brushRef="#br0" timeOffset="149312.2">5696 7231 57 0,'2'-3'91'0,"1"0"-4"0,-1 2-4 0,-1-2-2 15,1 1-6-15,1 1-6 0,-3-1-5 0,2-1-4 0,-1 2-4 16,-1-1-1-16,3 2-3 0,-3 0-4 0,0 0-1 0,0 0 0 0,0 0-1 16,0 0 1-16,0 0-1 0,0 0-2 0,0 0 0 0,0 0-1 0,0 0-2 15,0 0 0-15,0 0-3 0,0 0-1 0,0 0-1 0,0 0 0 16,0 0-3-16,0 0-4 0,0 0-2 0,0 0-3 0,0 0-1 16,0 0 0-16,0 0-1 0,0 0-2 0,0 0 1 0,0 0 0 15,0 0-2-15,0 0-1 0,0 0-1 0,0 0 0 0,0 0 0 0,0 0 0 16,0 0 0-16,0 0-1 0,0 0 0 0,0 0 0 0,0 0 0 0,0 0 1 15,0 0-1-15,0 0 1 0,0 0 1 0,0 0 3 0,0 0 0 16,0 0 3-16,0-1 0 0,0 1 0 0,0 0 1 0,0 0-2 16,0 0 2-16,0 0 1 0,0 0 0 0,0 0-1 0,0 0 0 0,0 0 1 15,0 0-1-15,0 0-1 0,0-2-2 0,0 2 1 0,0 0-1 16,0 0 1-16,0 0-1 0,0 0 1 0,0 0-2 0,2-1 0 0,-2 1 0 16,0 0-2-16,0 0-1 0,0 0-1 0,0 0-3 0,1-2 2 15,-1 2-2-15,0 0-3 0,0 0-1 0,0-1-3 0,2-1-1 16,-1 2-1-16,-1-1-2 0,2-1-2 0,-2 2 1 0,3-1-1 0,-3-1-1 15,0 2-1-15,2-1-2 0,-2 1 0 0,0-2 0 0,0 2-1 16,0 0 1-16,0 0 1 0,0 0-3 0,0 0-2 0,0 0-4 0,0 0-5 16,0 0-6-16,0 0-10 0,0 0-9 0,0 0-12 0,0 0-15 15,0 0-15-15,0 0-23 0,0 0-24 0,0 0-29 0,0 0-30 16,0 0-35-16,0 0-38 0,0 0-64 0,0 0-78 0,0 0-35 0</inkml:trace>
  <inkml:trace contextRef="#ctx0" brushRef="#br0" timeOffset="150051.29">5748 7161 488 0,'0'-5'526'0,"0"2"3"0,0 2-91 16,0-2-141-16,0 0-78 0,0 1-46 0,-1 1-28 0,-1 1-17 0,2-2-16 15,0 2-13-15,-3 0-13 0,3 0-16 0,0 0-12 0,-1 0-14 0,-1 0-12 16,-1 2-8-16,1-2-8 0,1 3-8 0,-1-2-4 0,-1 2-2 15,1 0 1-15,-3 2 1 0,2-1 1 0,-3 2-2 0,3 0 0 16,-2 2 3-16,0 0 1 0,1 0 1 0,-1 1-1 0,0 0 1 0,-3-1 1 16,4 1 0-16,0-2-2 0,0 0-2 0,0 1-2 0,-1 0 0 15,2-2 1-15,-1 0-1 0,2 0 0 0,1-2 0 0,-1 1-1 0,2-2 0 16,0 0 0-16,0 0 3 0,0 0 1 0,0-2 0 0,2-1 3 16,-1 1 4-16,1-1 0 0,2 0 0 0,-2 0-1 0,3 0 1 15,-2 0 2-15,2-1 1 0,0 1-2 0,1-1 1 0,2 1 0 0,-2-2-2 16,2 1 1-16,0 1-1 0,1-2-2 0,1 1 0 0,-2-1-2 15,3 1 0-15,-2 1 0 0,-1-2-2 0,3 2 0 0,-3-1-1 0,0 1-1 16,0 0 1-16,1 1-1 0,1-1-3 0,-4 2 0 0,1-1 1 16,2 2 1-16,-3 0 0 0,-1 0 1 0,3 2-1 0,-3-1 1 15,-1 1 0-15,1 0 2 0,-2 2 1 0,1-1 1 0,-1 1 0 0,-2 1 2 16,1-1 2-16,0 2-1 0,-1 0-1 0,-1 0-1 0,0 2 1 16,0-2-1-16,0 0 1 0,-1 1-1 0,-1-1-1 0,0 2 0 0,-1-2-1 15,0 1 1-15,0-2 0 0,-2 1 0 0,1 0 0 0,-1-2 1 16,-2 2-1-16,1-1 1 0,1-1 0 0,-4 1-1 0,3-1-2 0,-2 1-5 15,-2-3-5-15,-1 3-8 0,3-2-12 0,-3 0-11 0,0 0-11 16,0 0-14-16,1 0-17 0,0-1-15 0,0-1-18 0,-1 1-17 16,0-1-18-16,3-1-20 0,1 0-22 0,-1 0-23 0,-1-3-26 0,4 0-25 15,-1 0-25-15,3-3-22 0,-1 0-21 0,3 0-40 0,-1-1-48 16,2-2-33-16</inkml:trace>
  <inkml:trace contextRef="#ctx0" brushRef="#br0" timeOffset="150220.31">5717 7254 300 0,'1'-9'386'0,"-1"1"-84"0,3-1-57 0,-1 2-50 0,1 1-28 16,-1-2-20-16,1 2-15 0,0-1-14 0,2 1-13 0,-2 0-14 15,3 1-10-15,-1-1-10 0,1 0-11 0,1 2-10 0,2-1-11 0,-3 1-8 16,2-2-11-16,1 1-10 0,0 1-16 0,0-1-15 0,-1 1-22 16,2-1-24-16,-1 2-35 0,1-2-38 0,1 3-51 0,0-3-57 0,-2 2-78 15,1 0-92-15,2 0-45 0,0 0-24 0</inkml:trace>
  <inkml:trace contextRef="#ctx0" brushRef="#br0" timeOffset="150792.24">6327 7006 373 0,'8'-4'527'0,"-2"-2"-63"0,2 1-97 0,-1 2-79 0,0-1-68 15,1-1-36-15,0 2-23 0,0-1-15 0,3 1-10 0,-3-1-10 16,0 2-10-16,3 0-11 0,-3 1-12 0,0-1-11 0,0 1-11 0,1 1-11 16,-1 0-11-16,-1 1-8 0,-1 1-8 0,0-1-3 0,0 2-5 15,-2 0 0-15,-1 0-1 0,0 3-2 0,-1 0-1 0,-1 0-1 16,-1 2 0-16,0-1 0 0,-1 2 1 0,-1 0-1 0,-1 2-1 0,-2 1 0 16,0 0-1-16,-1 0-1 0,0 1-1 0,-1 1-3 0,-1-2-2 15,0 1-2-15,-2 2-2 0,-2-1-1 0,3-1-4 0,-2-1 0 0,0 0-1 16,-2 0 1-16,2 2-1 0,0-2-2 0,0-2-1 0,0 1 1 15,1-1 0-15,1-1 0 0,-1 0 0 0,2-1 0 0,-1-1 0 0,1 1 0 16,2-2-1-16,1-2 2 0,2-1 2 0,-2 2-1 0,3-2 0 16,-2 0 1-16,4-2 1 0,-2 0 3 0,2-1 2 0,0 0 1 15,0 0 2-15,2 0 0 0,2 0 0 0,-2 0-1 0,1-1-2 16,0 1-1-16,2-1 2 0,-2-2-1 0,2 0 0 0,0 1-2 0,3-1-2 16,-2 0 0-16,2-1-2 0,0 1-1 0,1-2-2 0,-1 2 1 15,0 0 1-15,2 0 0 0,-1 0 3 0,1 0-2 0,-1 0-1 0,2 2 1 16,-3-1 2-16,2 1 0 0,-1 1 1 0,1 0-2 0,-1 1-1 0,2-1 0 15,-3 3 0-15,2 0-1 0,-1 0 0 0,0 0 0 0,-2 3 0 16,1-1 0-16,-2 2 1 0,2-1 0 0,-2 2-2 0,-1-1 0 16,0 2 1-16,0 0 0 0,-1 0-1 0,-1 2 0 0,-1-2 0 0,1 1 1 15,-3-1 0-15,0 0 1 0,0 2 1 0,0-2-1 0,-2 1 1 16,1-1 2-16,-2 2 1 0,-2-4 2 0,2 2 0 0,-2-2 2 0,0 1 3 16,-1 0 2-16,0-1 2 0,-2-1 1 0,0 1 0 0,0 0 0 15,0-1 1-15,-3-2 1 0,2 0-1 0,-1 1-1 0,-1 0-3 16,0-2-1-16,1 1-3 0,-2-1-4 0,2 0-6 0,-2-1-9 0,2-1-8 15,1 1-6-15,-2-2-8 0,1 1-9 0,-1-1-9 0,3 0-12 16,-1-1-9-16,1 1-16 0,0-2-14 0,-1 1-18 0,2-1-20 0,1-1-23 16,1 0-23-16,0 2-38 0,2-2-44 0,1-2-77 0,2 2-92 15,0-2-64-15,0 3-48 0,2-4-20 0</inkml:trace>
  <inkml:trace contextRef="#ctx0" brushRef="#br0" timeOffset="151711.24">11579 6693 346 0,'0'-3'556'0,"2"-1"10"0,-2 2-93 0,2-1-145 16,1 1-83-16,-1-1-50 0,-1 2-30 0,2-1-18 0,2 1-13 16,-2-1-10-16,0 2-12 0,2 0-8 0,0 0-10 0,1 2-7 0,2-1-7 15,1 2-6-15,-1 2-5 0,0-1-5 0,3 4-1 0,2-1-1 0,-1 2 1 16,1 2 1-16,0 1 2 0,1 3 3 0,-1 1 0 0,2 0-2 15,-2 4-2-15,1 1 1 0,-1 2-3 0,0 1-3 0,-1-1-3 16,0 5-5-16,-2-1-2 0,2 0-5 0,-3 1-5 0,0 1-4 16,-2-1-5-16,-2 1-5 0,-1-2-7 0,-2 1-6 0,0-2-8 0,-2-1-11 15,-2-1-12-15,-1 0-13 0,-2-1-17 0,-3-3-13 0,-1 0-22 16,-1-1-19-16,-3-1-26 0,-2 0-27 0,-1-1-31 0,-5-2-32 0,1 0-42 16,-4 0-45-16,3-2-58 0,-4 0-66 0,0-1-72 0,1-2-72 15,0-1-32-15,-1 0-7 0</inkml:trace>
  <inkml:trace contextRef="#ctx0" brushRef="#br0" timeOffset="152587.62">12916 7336 591 0,'1'-1'606'16,"-1"1"7"-16,3-2 5 0,-3 1-100 0,2 1-155 0,-1-2-86 0,1 2-51 15,-1-1-28-15,3-1-18 0,-1 2-14 0,0-3-12 0,2 3-11 16,0-2-13-16,1 1-11 0,0 0-11 0,1-1-11 0,-1 1-10 16,0-1-12-16,2 1-9 0,-2-1-7 0,-1-1-7 0,2 2-8 0,-1-1-10 15,2-1-12-15,-4 2-19 0,1-1-21 0,-2 1-19 0,2-2-25 16,-2 1-24-16,1 1-31 0,-3-1-32 0,4-1-38 0,-5 2-38 0,1-1-53 16,1-1-57-16,-2 3-79 0,-2-3-90 0,1 0-67 0,-1-1-60 15,-2-1-21-15,0 2-1 0</inkml:trace>
  <inkml:trace contextRef="#ctx0" brushRef="#br0" timeOffset="152769.96">12803 7141 335 0,'-2'-3'571'0,"1"2"6"0,-1-1 3 16,2-1-101-16,0 3-152 0,2-1-81 0,-1-1-49 0,1 2-30 15,1-1-18-15,-1-1-19 0,3-1-17 0,-2 3-17 0,3-3-13 0,2 2-15 16,-2-1-13-16,2 0-12 0,0 2-15 0,2-1-17 0,-1 0-17 0,3 1-22 15,-2-2-25-15,0 2-32 0,0 0-33 0,2 0-49 0,-3 0-58 16,1 2-104-16,2-2-127 0,-2 1-76 0,-2 0-49 0,1-1-25 0,-1 2-10 16</inkml:trace>
  <inkml:trace contextRef="#ctx0" brushRef="#br0" timeOffset="177229.73">7173 7107 144 0,'2'-8'446'0,"-1"2"-85"0,-1 0-130 0,2 0-67 16,-2 0-34-16,0 0-16 0,0 2-3 0,0-1-5 0,0-1 0 15,1 2-7-15,-1-1-10 0,0 0-9 0,0 3-9 0,0-3-5 16,0 2-3-16,0 0-3 0,0 0-2 0,0 1-3 0,0 1-3 0,0 0-5 16,0 1-4-16,0 0-6 0,0 0-5 0,0 0-5 0,0 0-4 15,0 0-2-15,0 0-4 0,0 0-5 0,0-2-4 0,-1 2-4 16,-1 0 0-16,1 0-3 0,1 0-1 0,-2 0-1 0,0 2-3 0,-1-2 2 15,0 1 2-15,1 0 2 0,-2 3 4 0,-1-1 1 0,2 0 1 16,-4 3 2-16,1-2 2 0,1 2 2 0,-4 3-1 0,1-1 2 0,0 1 0 16,-3 0 2-16,3 0 1 0,-3 1-2 0,0 1-1 0,2 1-3 15,-3 0-2-15,2 0-1 0,0 0-1 0,0-1-1 0,-2 2-2 0,2 0 0 16,-1-1-2-16,0-1 1 0,0 1-1 0,1 0 0 0,0-2 0 16,0 2 0-16,-1 0 0 0,0-1 0 0,3-1-2 0,-2-1 0 15,1 2 0-15,0-4 1 0,1 2 1 0,1-1-1 0,-2-1-1 16,4 0 0-16,-1 0 0 0,-1-1 0 0,4-2 2 0,-2-1-2 0,1 2 0 15,1-1 1-15,1-2 3 0,-1 1-1 0,3-2 1 0,-2 1 0 16,2-1 3-16,0-1 0 0,0 0 1 0,0 0 1 0,0 0 1 0,0 0 3 16,0 0 3-16,0 0 2 0,2 0 3 0,-2 0 3 0,3 0 1 15,-1 0 1-15,-1 0 1 0,1 0 0 0,2 0-1 0,-2-1 0 0,0 1 0 16,-1-2-1-16,2 1-1 0,-1 1-3 0,1-2-4 0,0 1-2 16,2-1-2-16,-2 1-3 0,3-1-2 0,-1-1-1 0,2 1-4 0,-1 1 0 15,2-2-2-15,1 0 0 0,-1 0-1 0,2 0 0 0,-1 0-1 16,2 0 1-16,-1 0 2 0,2 0-1 0,0 0-1 0,0 0 0 15,1 0 1-15,-2 2 1 0,3-3-2 0,-1 2-1 0,-2-1-1 0,3 0 0 16,-1 1 1-16,2-1 1 0,-2 2-1 0,1-1-1 0,-1-1-1 16,0 2 1-16,1-1-1 0,0 1 0 0,0-2-2 0,-1 1 1 15,3 1 0-15,-5-1 0 0,3-1 2 0,-3 1-1 0,-1 1-2 0,1 0-2 16,-3-2-2-16,-2 3-5 0,2-2-8 0,-2 1-9 0,-3 1-12 0,0 0-12 16,-1 0-15-16,0 0-14 0,-2 0-11 0,-2 1-15 0,0 1-17 15,-1 1-24-15,0-2-29 0,-6 2-41 0,2 0-49 0,-1 2-78 16,-1-1-91-16,-2 0-44 0,0 1-17 0</inkml:trace>
  <inkml:trace contextRef="#ctx0" brushRef="#br0" timeOffset="-188488.14">3936 9748 126 0,'-8'-4'583'0,"-1"1"13"0,3-1 11 0,-1 2-53 16,1-1-89-16,3 0-108 0,-3 1-120 0,4-1-62 0,-1 2-38 0,1-1-19 16,2 0-13-16,-1 2-11 0,-1-1-8 0,2 1-13 0,0 0-15 15,0 0-13-15,0 0-13 0,0 0-7 0,3 0-4 0,-1 1 1 0,0 1 2 16,1 1 2-16,0 0 0 0,1 2 4 0,1 2 5 0,2 1 4 15,-1 1 6-15,-1 1 5 0,4 2 4 0,-3 2 4 0,1 1 5 0,2 1-1 16,1 2-2-16,-2 2-5 0,0-1-5 0,0 4-5 0,1-1-3 16,-1 2-2-16,0 2-3 0,1-1-2 0,-1 2-2 0,-2 0-1 0,3 0-3 15,-3 2-2-15,1-1-3 0,0-1-1 0,-1 2 0 0,-1-2-1 0,3 1 2 16,-2 1 0-16,-1-2 0 0,0-2 0 0,0 2-1 0,-2-1-4 16,3-1-5-16,-3-1-6 0,2 0-6 0,-2-1-7 0,2-1-9 0,0-1-9 15,-2-1-12-15,2-1-12 0,-1 0-13 0,-1-2-17 0,0 0-15 16,1-2-20-16,-1 0-23 0,0-2-24 0,0-1-25 0,-1 0-31 0,1-1-34 15,3-1-55-15,-3-2-68 0,0-2-92 0,1 0-100 0,-1-3-47 0,0 0-19 16,0-2-1-16,-1-1 6 0</inkml:trace>
  <inkml:trace contextRef="#ctx0" brushRef="#br0" timeOffset="-188074.05">3903 9600 182 0,'-5'-11'524'0,"1"2"9"0,1 0 8 16,1 0-104-16,2 0-161 0,0 2-87 0,0-1-50 0,0 1-25 15,2-1-16-15,1 1-7 0,1-1-4 0,-2 2-4 0,3-2-7 0,1 3-6 0,-1-3-8 16,0 3-7-16,4 0-8 0,-3-1-3 0,2 1-1 0,2 1-4 15,-1-2-3-15,1 3-2 0,1-2-4 0,0 1-2 0,0 1-2 16,0 0-3-16,2 1-4 0,0 1-3 0,-1-1-3 0,1 2-1 0,-2 0 0 16,5 0-2-16,-4 2-2 0,2-1 0 0,1 2 1 0,-3 2 1 15,1-1 1-15,1 2 1 0,-3 2 2 0,1-1 0 0,-2 2 2 0,0 2 2 16,0 0 1-16,-1 2 3 0,-3 0 1 0,1 2 3 0,-3 0 2 0,1 2 2 16,-3-2 0-16,-1 3-1 0,-1 1-1 0,-1-1 0 0,-4 0-1 15,2 0-2-15,-2 0-2 0,-2 0-3 0,-2 0-3 0,1 2-1 0,-1-2-4 16,-1 0-3-16,-2-2-5 0,0 2-1 0,-2 0-6 0,3-2-2 15,-2 0-5-15,1 0-7 0,-1-1-8 0,-1 0-8 0,3-2-7 0,-3 0-11 16,3 0-12-16,-1-1-14 0,0 0-16 0,1 0-18 0,1-1-18 16,1-1-22-16,-1 0-25 0,2 0-27 0,-1-2-33 0,1 0-45 0,2 0-48 15,1-1-80-15,2-1-93 0,0-1-42 0,1-2-14 0</inkml:trace>
  <inkml:trace contextRef="#ctx0" brushRef="#br0" timeOffset="-187684.61">4901 9294 517 0,'-3'-3'599'0,"0"-2"10"0,-1 1 10 0,1 2-110 15,0-1-171-15,1 2-90 0,-4-1-54 0,5 1-28 0,-1 1-19 0,-1 0-14 16,1 0-13-16,1 0-13 0,-1 1-12 0,-1 2-10 0,1 2-5 0,1-1-5 16,-3 4-3-16,1-1-1 0,-1 2 0 0,1 3 2 0,-2 2 5 0,2 1 3 15,-4 3 4-15,2 1 4 0,1 1 2 0,-2 2 2 0,-1 2-2 0,2 0-6 16,-1 3-6-16,1 0-6 0,-1 0-5 0,0 0-7 0,1 3-5 16,2-2-8-16,-2 1-6 0,3 1-8 0,-1-1-4 0,0 2-7 15,0-2-5-15,3 1-4 0,0-1-6 0,0 2-4 0,0-1 1 0,3 0-1 16,0-2 0-16,0 1-2 0,1-1-1 0,0-1-2 0,1-1-1 0,2-1-2 15,2-1 0-15,-1-2-6 0,0 1-6 0,3-3-7 0,-2-1-6 16,4-1-13-16,-2-1-14 0,2-3-15 0,2 2-15 0,-2-3-17 0,0-3-15 16,1 1-19-16,2 0-19 0,0-4-24 0,1 0-25 0,-1 0-27 15,0-3-29-15,4 1-46 0,-1-4-54 0,0-1-96 0,2-1-114 0,1-2-53 16,-3 0-18-16,3-3-3 0,0-2 7 0</inkml:trace>
  <inkml:trace contextRef="#ctx0" brushRef="#br0" timeOffset="-187356.8">5255 9543 325 0,'-3'-6'580'15,"-3"1"11"-15,3 1-35 0,-1-1-58 0,3 1-103 0,-2 1-129 16,1 0-69-16,2 1-41 0,0 1-24 0,0 1-12 0,0 0-14 16,2 1-12-16,2 1-12 0,0 1-11 0,0 0-8 0,4 1-6 0,0 2-3 15,0 0-2-15,4 3 0 0,0-2-1 0,-1 1 3 0,4 2 3 16,0 1-1-16,0 0-1 0,2 1-4 0,1 1-6 0,-2-1-6 0,3 0-5 16,0 0-7-16,0 2-6 0,0-2-7 0,1 1-9 0,-2-1-10 15,2 0-10-15,-2 0-11 0,-1 0-12 0,-1 0-13 0,2 0-12 0,-4-1-12 16,-2-2-14-16,1 0-16 0,-2 0-16 0,-3 0-22 0,0-2-23 15,0 1-26-15,0-2-26 0,-4 0-33 0,1 0-35 0,0-2-52 0,-2 0-59 16,-1-2-65-16,-1 1-64 0,-1-3-26 0,0 0-9 0</inkml:trace>
  <inkml:trace contextRef="#ctx0" brushRef="#br0" timeOffset="-187086.11">5605 9469 18 0,'-5'-11'576'0,"0"3"16"0,-3 0-1 0,4 1-14 0,-1 1-92 16,0 0-133-16,0 1-69 0,0 1-39 0,2 1-22 0,-3 0-10 16,3 1-14-16,-2-1-15 0,2 1-18 0,1 2-23 0,-1 0-18 0,0 0-17 15,0 0-14-15,-2 2-9 0,2 1-11 0,0 2-9 0,0 1-8 16,-2 0-6-16,0 3-5 0,-1 1-5 0,-2 2-3 0,2 2-4 0,-1 1 0 16,-1 1 0-16,-1 1 0 0,1 2-2 0,0-1 0 0,0 2-2 0,-1 1-2 15,1-2-2-15,-2 2-5 0,1-1-4 0,1 1-7 0,0-2-6 16,0 1-10-16,0 1-7 0,0 0-14 0,0-3-14 0,2 1-15 15,-2-1-15-15,2 2-18 0,1-4-21 0,0 1-20 0,0-1-24 16,2-1-27-16,0 0-26 0,0-1-32 0,0-1-36 0,3-1-48 0,2-1-54 16,2-2-92-16,-1 0-110 0,2-3-47 0,3 0-17 0,0-2 2 15,1-1 9-15</inkml:trace>
  <inkml:trace contextRef="#ctx0" brushRef="#br0" timeOffset="-186810.87">6111 9691 516 0,'0'0'649'0,"0"0"11"0,0 0 5 0,0 0 4 16,0 0-125-16,0-1-186 0,1-1-103 0,-1 2-59 0,3-1-28 0,-1-1-13 15,-1 2-8-15,2-2-4 0,2 1-8 0,0 1-10 0,0-1-10 16,1-1-12-16,2 1-7 0,0-2-7 0,0 1-7 0,4 1-6 0,0-2-5 15,0 0-4-15,2-1-9 0,-2 0-10 0,1 1-8 0,0-1-9 16,3 1-10-16,-3-2-12 0,0 1-16 0,1 1-16 0,-3-2-19 16,3 2-25-16,-3-1-23 0,0 1-26 0,-2-2-31 0,0 2-33 0,-1-2-39 15,-2 3-46-15,0-3-69 0,0 1-82 0,-4-1-104 0,1 0-112 16,-3 3-51-16,0-3-18 0,-3 2 1 0,1-1 11 0</inkml:trace>
  <inkml:trace contextRef="#ctx0" brushRef="#br0" timeOffset="-186612.83">6053 9551 130 0,'-7'0'602'0,"2"0"10"15,2-1 8-15,-2 0 6 0,3 1-101 0,2-2-160 0,0 2-98 0,0-1-71 16,2-1-38-16,1-1-19 0,2 2-17 0,-2-1-14 0,4-1-13 16,0 0-13-16,1 0-10 0,2 0-10 0,2-1-9 0,-2 1-8 0,3-2-6 15,-1 1-5-15,1 1-8 0,1-2-8 0,0 2-16 0,0-2-19 16,-1 3-22-16,-2-1-25 0,3 1-33 0,-1-1-37 0,-2 2-45 0,0-1-50 15,2 1-86-15,-1-1-101 0,-2 2-91 0,1 0-87 0,3 0-40 16,-4 0-19-16,2-2-1 0</inkml:trace>
  <inkml:trace contextRef="#ctx0" brushRef="#br0" timeOffset="-186266.75">6955 9072 58 0,'-5'-3'603'16,"-1"-1"14"-16,3 2 11 0,-2 0 11 0,3 1-110 0,-1-1-171 0,0 1-93 15,1 1-54-15,-1-2-29 0,1 2-15 0,2 0-18 0,0 0-18 16,0 0-19-16,0 0-17 0,0 0-17 0,0 0-12 0,0 2-9 0,0 1-4 15,0 0-1-15,0-1-2 0,0 5 2 0,0 0 2 0,0 2 2 16,2 0 4-16,0 3 3 0,-1 0 3 0,1 2 4 0,-1 2 2 16,1 2 0-16,1 0-1 0,1 0-4 0,-1 3-5 0,0 0-5 0,3 1-9 15,-3 0-8-15,2 2-7 0,1-2-13 0,-1 1-14 0,3 0-15 16,-2 0-14-16,-1-2-15 0,1 2-16 0,1-2-18 0,0 0-18 16,0-3-19-16,-1 3-20 0,-1-5-23 0,0 1-23 0,0-1-32 0,1-1-34 15,-2-2-46-15,1 0-51 0,2-1-97 0,-3-2-122 0,1-1-58 16,1 0-29-16,-1-1-7 0,0-2 4 0</inkml:trace>
  <inkml:trace contextRef="#ctx0" brushRef="#br0" timeOffset="-186026.22">7209 9088 474 0,'-3'-9'627'0,"2"2"10"16,-1 0 7-16,0 2-86 0,-1 2-135 0,1 0-103 0,1 1-90 15,1 2-44-15,0 2-21 0,0 1-10 0,0 0-5 0,0 4-5 0,0 1-5 16,0 2-6-16,1 4-6 0,1-1-3 0,1 4-5 0,-1 1 1 16,0 3 0-16,-1 0 1 0,2 0-4 0,1 2-8 0,-1 2-12 0,0-1-14 15,1 1-13-15,-2 2-18 0,1-1-19 0,0-1-24 0,2 1-29 16,-2-2-26-16,-1 1-27 0,1-2-28 0,0-1-29 0,1-1-29 16,0-1-31-16,-2 1-40 0,-1-3-42 0,1 0-67 0,-1-3-80 0,-1-2-101 15,0 0-117-15,0 0-49 0,-3-1-17 0,0 0 3 0,0-5 13 16</inkml:trace>
  <inkml:trace contextRef="#ctx0" brushRef="#br0" timeOffset="-185832.18">6972 9535 349 0,'-3'-3'615'0,"3"0"9"0,0 0 8 15,0 0 7-15,0 0-116 0,3 0-178 0,-1 0-100 0,4 0-58 16,-1-1-33-16,1 1-19 0,2-2-16 0,1 0-13 0,3 0-15 15,-1-1-15-15,1-1-16 0,1 2-17 0,1-3-23 0,-1 2-24 0,0-1-29 16,2-1-31-16,-2 1-39 0,1-1-39 0,-1 2-58 0,1-1-63 0,0-1-116 16,0 1-140-16,-1-1-77 0,0-1-44 0,-1 2-20 0,1-1-9 15,-2-1 5-15</inkml:trace>
  <inkml:trace contextRef="#ctx0" brushRef="#br0" timeOffset="-185543.59">7388 8931 199 0,'-2'-9'663'0,"1"1"19"0,-1 1 18 16,0-1-57-16,1 3-90 0,1 0-107 0,0 0-113 0,0 1-60 0,1 0-37 15,1 2-19-15,0-1-14 0,1 1-14 0,3 1-14 0,-1-1-17 0,4 2-20 16,1 0-15-16,0 2-14 0,2-1-10 0,2 2-7 0,2 1-7 16,0 1-4-16,3 1-3 0,-3 1-5 0,3 1-5 0,0 3-8 15,0 1-4-15,1 1-6 0,-2 2-4 0,2 1-4 0,-1 1-5 0,-1 3-4 16,0 0-4-16,-1 2-2 0,0 2-1 0,-3 0-1 0,0-1-3 15,-3 3-2-15,-1 0-1 0,-1 1-2 0,-2 0-2 0,-3-1-4 0,-2 3-1 16,-2-2-1-16,-2 2-1 0,-1-2-1 0,-2 1-4 0,-1 0-5 16,-5 0-6-16,0-1-6 0,-3 0-11 0,0 0-11 0,-4-2-16 0,1 1-19 15,-4-1-22-15,2-1-24 0,-1-1-31 0,-4-1-33 0,2-1-38 16,1-1-42-16,-1 1-52 0,-1-2-56 0,2-1-112 0,-1-1-140 0,1-1-78 16,-1 1-47-16,6-4-13 0,-3 1 2 0,5-4 11 0</inkml:trace>
  <inkml:trace contextRef="#ctx0" brushRef="#br0" timeOffset="-185147.5">8591 9469 133 0,'-1'3'674'0,"-1"1"6"0,2-2 5 0,0 1 6 16,0-1 5-16,2-1-129 0,-1 1-195 0,1-1-111 0,1-1-68 16,0 0-37-16,2 0-20 0,4 0-9 0,-2 0-5 0,1 0-8 15,1 0-10-15,2-1-8 0,0-1-11 0,3 1-9 0,-3-1-9 0,2-1-16 16,1 1-20-16,-1 1-24 0,1-2-28 0,-1 0-32 0,1 0-33 0,-3 0-36 16,2 0-41-16,-1 0-52 0,0 2-59 0,-3-2-98 0,2 0-121 15,-1 0-99-15,-2 0-88 0,-1-2-39 0,0 1-15 0,-3 1 3 16,1-2 11-16</inkml:trace>
  <inkml:trace contextRef="#ctx0" brushRef="#br0" timeOffset="-184962.46">8533 9259 560 0,'-5'0'644'0,"0"-1"11"0,0-1 10 0,1 2-69 15,2-1-109-15,2-1-110 0,0 2-109 0,0 0-58 0,2-2-32 0,4 2-20 16,0-2-15-16,1 0-14 0,2 1-12 0,2-1-15 0,4-1-14 15,0 2-16-15,1-1-17 0,3-1-20 0,0 0-23 0,3 2-33 0,0-1-36 16,0 1-46-16,-2-2-47 0,2 1-64 0,-2 1-71 0,1-1-125 0,-1 1-156 16,-4 1-81-16,3 0-43 0,-3 0-21 0,-4 0-8 0,1 0 3 15</inkml:trace>
  <inkml:trace contextRef="#ctx0" brushRef="#br0" timeOffset="-178575.19">9631 9114 182 0,'-1'-5'513'0,"-1"2"11"15,2-2-84-15,-1 3-132 0,-1-1-75 0,2 0-46 0,-3 1-24 16,2-1-11-16,-1 3-8 0,-1-1-5 0,1-1-7 0,1 2-8 0,-1 0-12 16,0 0-12-16,2 0-12 0,0 0-10 0,-3 0-11 0,2 0-8 15,-1 0-10-15,0 0-8 0,2 2-10 0,-3-1-8 0,2 1-6 0,-1-1-6 16,-2 2-6-16,0 2-2 0,0-1-4 0,0 2-2 0,-2 2 2 15,1-1 1-15,-2 4 1 0,0 1 2 0,-1-1 1 0,0 3 4 16,-1 1 1-16,1 0 2 0,0 2 0 0,0-1 0 0,0 2-1 0,0 2-1 16,2-2 0-16,-1 1 0 0,3 2-1 0,-2-1-1 0,1 1 0 15,3-2 1-15,-1-1-1 0,0 2-3 0,1-1 1 0,2-1-2 0,2 0 1 16,1 0-1-16,0-1-1 0,1-3 0 0,0 2 0 0,2-1-1 16,-1-2 0-16,2-1-1 0,-1 0 0 0,5-1-1 0,-3-2 2 15,1 0 0-15,-1-2-1 0,3 0 0 0,0-2 1 0,1 1 0 0,0-3 0 16,-1-1 3-16,3 0-2 0,-1-2 0 0,-2 0 0 0,3-1 3 15,-1 0-1-15,-1-4 2 0,1 2 0 0,1-1-1 0,-2-2 2 0,-1-2 0 16,1 0 1-16,-1 1 2 0,-1-4 0 0,-1 1 1 0,-1-2 2 16,0 0 1-16,-1-1 2 0,0-2-1 0,-2 0 0 0,-2 0 2 15,0-2-1-15,-1-1 0 0,0 2-2 0,-2-2 1 0,-2-2-2 16,0 2 1-16,1 0-1 0,-2 0 0 0,-1 0-2 0,-2 2-1 0,0-1-1 16,1 1-1-16,-3 1-2 0,0-2-2 0,-1 4-2 0,1-1 0 0,0 2-2 15,-2 0-2-15,-2 2-2 0,2-1-3 0,-2 3-3 0,1 1-5 16,-1-2-3-16,0 5-3 0,-1-1-5 0,-1 1-5 0,3 1-6 15,-2 1-6-15,-1 0-7 0,1 2-7 0,1 0-8 0,-1 2-10 0,0 0-7 16,1 1-8-16,1 1-9 0,-2 1-9 0,2-1-12 0,1 2-13 16,1 0-16-16,1 2-20 0,0-1-22 0,3 1-24 0,1 1-29 0,-1 0-33 15,4 1-67-15,1-1-86 0,1 0-44 0,2 1-23 0</inkml:trace>
  <inkml:trace contextRef="#ctx0" brushRef="#br0" timeOffset="-178388.14">9979 9457 396 0,'0'3'545'0,"-1"-3"8"15,-1 2-88-15,1-1-132 0,-3-1-82 0,1 0-57 0,0 0-35 16,0 0-21-16,0-1-21 0,0-1-17 0,0 2-19 0,1-2-20 0,0 1-21 16,-1 1-19-16,3-1-22 0,0 1-21 0,0 0-31 0,0-3-31 15,0 1-42-15,2 1-45 0,-1-2-53 0,3 1-58 0,-1 1-88 16,0-2-103-16,3-2-54 0,-1 1-25 0,0-1-11 0</inkml:trace>
  <inkml:trace contextRef="#ctx0" brushRef="#br0" timeOffset="-177950.04">10239 9136 276 0,'-3'-4'572'16,"0"1"7"-16,-1 0-41 0,1 0-67 0,1 1-102 0,-1 0-121 0,0 1-68 15,1 0-41-15,-1 1-24 0,2 0-17 0,1 0-15 0,0 0-14 16,-2 0-13-16,-1 0-12 0,2 1-10 0,-1 0-10 0,2 1-3 16,-1 0-3-16,-1-1-3 0,2 2 0 0,-2 0-1 0,2 2-3 0,-1-2 0 15,-1 3 1-15,2-2 2 0,-2 2-1 0,2 0 2 0,0 0-1 0,0-1 0 16,0 2 0-16,0-1-1 0,2 2-2 0,0-2 1 0,-1 0 0 16,1 0 2-16,1 0-1 0,3 0 1 0,-3 0-1 0,2-1 2 15,0 2 0-15,0-1 3 0,1-1 2 0,-1 0-1 0,2 1 1 0,2 0 0 16,-3-1 0-16,2-1 1 0,1 2-2 0,-1-1-1 0,0 1 0 15,1 0 0-15,1 0 0 0,-2-2-1 0,2 2-3 0,0 0 0 16,0 0-1-16,-2 0 1 0,1-1-2 0,-1 0-1 0,0 2 0 0,3-1-2 16,-5 0 0-16,2 0 0 0,-1 0-2 0,-1 0 1 0,0 1-1 15,-1-1 0-15,0 1 0 0,-2 0 0 0,0-1 1 0,1 1 1 0,-3-1 4 16,2 2-1-16,-3-2 2 0,0 1-2 0,0 1 0 0,0-2 2 16,-3 1-1-16,0 0 3 0,1 0 1 0,-2-1 0 0,0 1-3 0,-2-1 1 15,-2 2-1-15,2-2-3 0,-1 1-3 0,1-1-4 0,-2 0-2 16,-3 0-5-16,3-1-5 0,0 0-6 0,-1 0-9 0,1-2-8 15,0 2-9-15,0-2-8 0,0-1-10 0,2 2-9 0,0-3-13 0,-1-1-12 16,2 2-13-16,-4-2-13 0,4 0-14 0,1-2-15 0,-1 1-18 16,1-3-22-16,0 2-25 0,-1-3-31 0,2-2-33 0,2-1-38 15,-1-1-41-15,2-1-62 0,2-2-77 0,-1-2-32 0,2-1-11 0</inkml:trace>
  <inkml:trace contextRef="#ctx0" brushRef="#br0" timeOffset="-177754.69">10337 9135 172 0,'0'-5'500'0,"0"1"-13"0,0 1-71 0,0-2-105 16,0 2-60-16,1 0-42 0,-1 0-25 0,3 0-18 0,1 0-14 0,-1 1-16 16,0 0-11-16,3-1-12 0,2 0-11 0,0-2-11 0,2 2-8 15,2-1-6-15,1 1-6 0,0-2-7 0,2 1-6 0,1 0-5 0,0 0-6 16,4 0-3-16,0-1-4 0,2 2-4 0,-2-2-6 0,3 0-6 16,-2 2-7-16,3-2-8 0,0 2-14 0,-2-1-14 0,0 1-17 15,2-2-18-15,-5 2-23 0,3-2-23 0,-2 3-31 0,-2-1-34 0,-1 1-44 16,-1 1-51-16,0-1-82 0,-2 1-96 0,-1 1-68 0,-2 0-49 0,-1 1-20 15,-3 1-3-15</inkml:trace>
  <inkml:trace contextRef="#ctx0" brushRef="#br0" timeOffset="-175061.58">5364 8959 192 0,'0'0'216'0,"0"0"-15"0,0 0-11 0,0 0-8 16,0 0-8-16,0-3-6 0,0 2-9 0,-1-1-7 0,-1 0-9 0,2 0-7 15,0 0-5-15,-2 1-9 0,2-2-7 0,-1 0-9 0,1 0-7 16,0-1-8-16,0 2-10 0,0-1-7 0,0 0-4 0,0 0-6 16,0 0-7-16,0-2-4 0,0 2-4 0,0-1-7 0,0 1-6 0,1-2-4 15,1 2-5-15,-2-1-5 0,3 1-5 0,-1-2-3 0,0 2-2 16,1-2-2-16,1 3-2 0,-1-3-1 0,-1 2 0 0,3-1-1 16,-2-1 0-16,2 2-1 0,0-1-2 0,-1-1 1 0,2 0 1 0,-1 0-1 15,2 0 2-15,-1 2-1 0,-1-3-1 0,2 3 2 0,-2-1-1 16,0-1 2-16,1 1-1 0,-1 0-1 0,0-1 1 0,1 2 0 15,0-2 0-15,-2 2 0 0,0-1-2 0,0-1 1 0,-1 2-1 0,0-1-4 16,1 0-5-16,0 2-8 0,-1-1-9 0,-2 0-12 0,1 1-11 0,-2 1-11 16,2-1-14-16,-1-1-14 0,-1 2-17 0,0 1-21 0,0-2-21 15,0 1-26-15,0 1-29 0,0 0-23 0,0 0-22 0,0 0-18 16,-3-3-17-16,1 1-36 0,1 1-45 0,-2 1-37 0</inkml:trace>
  <inkml:trace contextRef="#ctx0" brushRef="#br0" timeOffset="-174757.88">5291 8734 59 0,'-3'0'185'0,"-2"0"-8"15,1 0-1-15,1 0-4 0,1-1-4 0,-1-1-7 0,3 2-6 0,0 0-11 16,0 0-13-16,0 0-14 0,0 0-14 0,2-1-14 0,-1-1-13 16,1 0-11-16,1 0-8 0,3 0-9 0,-1-1-7 0,0 0-5 0,1 0-5 15,0 0-2-15,4 0-3 0,-2-1-2 0,1 1-3 0,2-2-1 16,-1 0 2-16,1 3-2 0,1-3-1 0,-1 2 0 0,2-1 2 0,1-1-1 15,-2 2 0-15,0-1-1 0,1-1 0 0,1 2 0 0,-3-2 1 16,2 3 0-16,-1-3 0 0,-2 2-1 0,-1-1-1 0,2 0-1 16,-3 2 1-16,0 0-1 0,-3-1-2 0,1 3-3 0,-3-1-2 0,0 1-2 15,-1 0-2-15,1 0-2 0,-3 0-1 0,2 0 1 0,-2 1-1 16,1 2 1-16,-1 0-1 0,0 0 0 0,0 0 1 0,0 3-1 0,-1-1 2 16,1-1-1-16,-2 4 1 0,2-1-5 0,-3 2-6 0,1 0-10 15,1 2-12-15,-2-1-18 0,1 2-20 0,-1 0-28 0,0 0-28 16,2 2-40-16,-1-1-48 0,2 2-88 0,0-1-111 0,0 1-57 0,0-2-28 15</inkml:trace>
  <inkml:trace contextRef="#ctx0" brushRef="#br0" timeOffset="-148933.66">2643 12214 124 0,'-5'-4'513'15,"-2"-1"-18"-15,0 2-34 0,2-1-88 0,-1 1-111 0,1-2-56 0,2 2-28 16,-3 0-14-16,3 0-6 0,0 2-8 0,-1-2-8 0,3 1-11 16,-1 0-14-16,-1 1-14 0,3 0-12 0,-2 1-11 0,2 0-12 0,0 0-10 0,0 0-8 15,0 0-10-15,0 0-7 0,0 0-5 0,0 0 0 0,0 1 1 16,0 2 4-16,0 2 3 0,0-1 3 0,0 3 4 0,0 1 3 0,0 4 5 16,0 0 4-16,0 3 3 0,-1 2 5 0,-1-1 6 0,2 4 7 0,-1 1 2 15,-1 1 0-15,2 2-4 0,-4 2-4 0,2-1-4 0,-1 2-4 16,1 0-4-16,1 1-4 0,-1 1-3 0,-1-2-5 0,3 2-2 0,-2-1-3 15,2-1-5-15,-1 1-7 0,-1 0-6 0,2-3-5 0,0 1-5 16,0-2-8-16,0 0-8 0,0-2-12 0,0 0-13 0,0-2-12 16,2 0-15-16,-1-2-15 0,-1-1-17 0,2-1-17 0,-2 0-22 0,1-2-25 15,1-1-28-15,-2 1-29 0,3-4-38 0,-1 0-41 0,-1 1-44 0,1-4-46 16,4 0-71-16,-3-3-84 0,0 1-39 0,2-4-20 0,2-1-1 16</inkml:trace>
  <inkml:trace contextRef="#ctx0" brushRef="#br0" timeOffset="-148521.81">2627 12223 247 0,'-3'-7'475'16,"0"-1"-74"-16,0-1-117 0,1 3-58 0,-1 0-28 0,1-1-11 0,1 0-2 15,1 3-2-15,0-2-7 0,0 0-9 0,0 0-13 0,0 0-11 16,3 0-9-16,-1 0-9 0,1 0-10 0,0 2-5 0,2-3-7 0,-2 2-8 16,3-1-9-16,-1-1-7 0,1 3-7 0,2-2-5 0,-1 0-2 0,2 0-4 15,0 0-2-15,1 2-6 0,-1-1-6 0,3-1-5 0,-3 2-5 16,3 1-6-16,0-2-3 0,-1 2-4 0,1 0-5 0,-2 2-4 16,2-1-4-16,-2 2-3 0,1 0-2 0,0 0-3 0,-3 3-1 0,2-1 0 0,-1 0 2 15,0 2-1-15,-1 0-1 0,1 1 1 0,-3-1-1 0,3 2 1 16,-3 2 1-16,1-2 0 0,-2 3 1 0,-2-2-1 0,3 1 1 0,-3 2-1 15,-1 1 0-15,-1-1-2 0,-1 2-2 0,-3-2-1 0,0 4 0 16,0-2-1-16,-3 2 1 0,-1 1-1 0,-1 0-1 0,-4 1-2 0,2-1 1 16,-3 0-3-16,1 0-2 0,-2 2 0 0,-2-2-1 0,2 0-1 15,-4 0-2-15,2 1-4 0,-1-2-3 0,3 1-5 0,-2-2-6 0,0-1-6 16,1 0-7-16,0 0-9 0,1-1-9 0,1-2-10 0,2 0-12 16,0-2-16-16,0-1-20 0,1 0-18 0,1 0-20 0,3-1-22 0,-1-1-24 15,4-1-38-15,0-1-45 0,3-2-72 0,0 0-88 0,0 0-51 0,0-3-32 16,3-2-11-16</inkml:trace>
  <inkml:trace contextRef="#ctx0" brushRef="#br0" timeOffset="-148107.72">3528 11806 457 0,'0'-4'522'0,"-1"0"8"0,-2 2-88 16,3 0-134-16,-3 1-77 0,1-1-45 0,1 2-23 0,-1 0-11 0,0 0-8 16,-1 0-7-16,0 2-9 0,-2-1-12 0,2 2-10 0,-3 2-9 0,1-1-6 15,0 2-3-15,-1 2-4 0,-1 1-2 0,0 1-1 0,-1 1 1 16,0 2 3-16,0 1 1 0,-3 0 3 0,3 5 3 0,-3-1 3 0,0 2 1 15,1 2-2-15,1 0-1 0,-4 1-3 0,4 1-3 0,-1 1-4 16,1 1-3-16,-1 0-6 0,2 3-5 0,0-1-6 0,-1 1-6 0,3 1-4 16,-1 0-5-16,2 0-6 0,1 1-5 0,-2 0-4 0,4 0-5 0,-1-1-1 15,3 2-2-15,0-2-1 0,2-2-1 0,1 2 0 0,0-1-2 16,4-1-1-16,0-1-1 0,-1-1-3 0,4-1-2 0,1-1-2 0,0-2-2 16,3 1-2-16,-1-2-5 0,2-1-6 0,0-1-8 0,2-1-7 0,1-1-7 15,-1-3-10-15,2 2-10 0,2-4-13 0,-1 0-15 0,2-2-16 16,2-3-16-16,0 1-19 0,-1-2-21 0,1-2-25 0,2 0-24 0,-1-1-34 15,0-3-37-15,0 0-60 0,2 0-73 0,-3-3-88 0,1-2-96 16,2 1-40-16,-3-2-12 0,1-3 1 0,-3 0 8 0</inkml:trace>
  <inkml:trace contextRef="#ctx0" brushRef="#br0" timeOffset="-146047.1">3868 12096 146 0,'0'0'156'0,"0"0"-28"0,0 0-16 15,0 0-6-15,0 0-2 0,0 0-3 0,0 0-4 0,0 0-8 16,0 0-9-16,0 0-5 0,0 0-2 0,0 0-3 0,0 0-2 0,0 0-3 16,2-2-1-16,-1 2-1 0,1-1-1 0,1-1 0 0,-1 1-1 15,1-1-1-15,2 1 0 0,-2-2-2 0,2 1 0 0,1 0-3 0,0 0-2 16,1-1-1-16,-1 0-3 0,-1 1-2 0,3-1-2 0,-2 0-2 0,-1 0-2 16,3 0-4-16,-1 0-4 0,-2 0-2 0,2 0-4 0,-1 0-4 15,-1 0-1-15,1 1-3 0,2 0-2 0,0-1-3 0,-2 1 1 0,2-1-3 16,0 0-3-16,0 0-1 0,2 1-2 0,-1 0-2 0,-1-1 0 15,1 0-1-15,-1 0 1 0,3 1 0 0,-3-1 1 0,0 1 0 0,1 0 0 16,-1-1-1-16,-1 1 0 0,1 1-1 0,-1-1 1 0,-2-1 2 0,0 2 0 16,0-1 0-16,0-1 3 0,-2 2 2 0,3-1-1 0,-3 2 1 15,0-1 2-15,-1-1 3 0,-1 2 3 0,1-1 4 0,-2-1 4 0,0 2 3 16,0 0 3-16,0 0 3 0,0 0 4 0,0 0 2 0,0 0 1 16,0 0 1-16,0 0 2 0,0 0 0 0,0 0 0 0,0 0-1 0,0 0-2 15,0 0-3-15,0 0-2 0,0 0-2 0,0 0-2 0,0 0-3 16,0 0-4-16,0 0-3 0,0 0-2 0,0 0-2 0,0 0-2 0,0 0-2 15,0 0-4-15,0 0-1 0,0 0-2 0,0 0-2 0,0 0-2 16,0 0-2-16,0 0-3 0,0 0-1 0,0 0-1 0,0 0-2 0,0 2-1 16,0-2-2-16,-2 1-1 0,2-1 1 0,-1 0 0 0,1 2 1 0,0-2 0 15,0 1 3-15,0 2 0 0,0-2 6 0,0 1 1 0,0 1 3 16,0 0 0-16,0 2 2 0,0-1 3 0,0 1 3 0,0 1 3 0,0 0 1 16,0 1 1-16,0 1 1 0,0 1 2 0,0 0 1 0,0 1-1 15,0 1 0-15,0 1-3 0,-2-1 0 0,2 3 0 0,-1-2 0 0,-1 3-2 16,2-1-4-16,-3-1-1 0,3 1-2 0,-3 1-1 0,3-2-2 15,0 2-3-15,0 0 0 0,0-1-4 0,-2 0-1 0,2 0-1 0,0 1-1 16,-1 0-2-16,1-2 1 0,-2 1 1 0,2-2 1 0,0 3 2 16,-1-3 0-16,-1 0-2 0,2 2-4 0,0-4-3 0,0 2-6 0,0-1-8 15,0-1-11-15,0 0-14 0,0 1-16 0,0-2-20 0,2 0-24 0,-1-2-24 16,-1 1-35-16,2 1-35 0,1-1-49 0,0-1-56 0,2 0-80 16,-2 0-91-16,2-3-44 0,-1-1-20 0,3 0-3 0</inkml:trace>
  <inkml:trace contextRef="#ctx0" brushRef="#br0" timeOffset="-143160.45">4559 12003 229 0,'0'0'240'0,"0"0"-46"0,0 0-31 16,0 0-14-16,0 0-8 0,0 0-10 0,0 0-12 0,-1 0-6 15,-1 1-8-15,1 0-6 0,-1 1-7 0,0 0-7 0,-1 1-6 16,2 1-5-16,-4-1-3 0,2 1-2 0,0 3-4 0,1-1-1 0,-1-1-1 0,0 3 1 16,1 1 0-16,-1 0-4 0,1 0-8 0,1 2-5 0,-1-1-2 15,-1 2-1-15,3-1-1 0,-2 1-2 0,2 1 0 0,0-1-4 0,0 0-3 16,0 0-4-16,0 2-4 0,0-2-6 0,2 1-5 0,-2-1-3 15,3 0-1-15,-1-1 0 0,-1 0-4 0,3 0-1 0,-1 0-1 0,0-1-2 16,2-1-1-16,-2 0 0 0,3-2 1 0,-1 1 0 0,0-2 2 16,-1 0 1-16,1-1 6 0,3-1-1 0,-2 1 0 0,1-2 1 0,-1-2 3 15,1 2 1-15,0-3 1 0,1 0 1 0,0 0 1 0,0-1-1 16,1-1-1-16,-1-1 0 0,0 0-2 0,0-1 1 0,1-1-2 0,0 0-1 16,-1 0 2-16,0-1-2 0,-1-1 1 0,1 0-2 0,-1 0 0 15,-1-2 0-15,0 0 0 0,-1-2 2 0,-2 2 0 0,2-1 1 0,-2-3-1 16,-1 3 1-16,1-2 0 0,-3 0-2 0,0-1-2 0,0 1 0 0,-2 0-2 15,-1-2 0-15,0 2 0 0,0 0-3 0,-1 0 0 0,-2 1-2 16,0 1 1-16,0 0-2 0,-1 1 1 0,-2 0-3 0,-1 0-1 0,2 1-1 16,-1-1 0-16,-2 3-1 0,1 0 0 0,-1 2-3 0,0-1-4 15,0 4-6-15,0-2-5 0,-1 3-8 0,0 0-10 0,1 0-9 0,-3 1-12 16,3 1-13-16,-2 1-13 0,2 1-17 0,0-1-19 0,0 2-23 0,2-1-24 16,0 2-29-16,-1 0-33 0,3 0-31 0,3 0-32 0,0 0-62 15,1 0-76-15,0 0-33 0</inkml:trace>
  <inkml:trace contextRef="#ctx0" brushRef="#br0" timeOffset="-142723.35">4968 11959 72 0,'-4'-3'478'0,"1"3"-49"15,0-1-74-15,-2 1-78 0,2 0-77 0,-2 1-40 0,1-1-24 0,-1 3-11 16,0 0-7-16,0 0-9 0,0 2-11 0,-1 1-13 0,0 0-11 0,3 1-7 16,-2 1-5-16,2 0-5 0,-2 0-2 0,3 2-4 0,-1 1-5 15,0 0-3-15,1-1-4 0,2 2-3 0,-4-1-4 0,4 1-5 0,0 0-6 16,4-2-3-16,-2 2-3 0,1 0-3 0,0-1-2 0,1 1-3 0,0-2-2 16,1 1-1-16,0-1-1 0,3-1 1 0,-2 0-1 0,2 0 1 15,0-1 1-15,1-1 2 0,-1-1 3 0,0 0 2 0,3-2 2 16,-1 1 4-16,-1-2 4 0,-1 0 4 0,3 0 3 0,-1-3 3 0,-2 0 0 15,2 0 3-15,0-3 1 0,0 0 1 0,-1 2 2 0,1-4-1 16,-1 1 0-16,0-2 0 0,1 0 1 0,0 0-3 0,-2-2-3 0,1-1 0 16,-3 0-3-16,2 0 0 0,-3 0-2 0,1-2-3 0,-3 0-3 15,-1-1-2-15,1-1-2 0,-3 0-2 0,0 0-1 0,-2-1-4 16,-1 1-2-16,0-1-2 0,-3 1-3 0,1 1-3 0,-3-2-3 0,2 4-1 16,-3-1-3-16,-1 1-1 0,0 2-2 0,-2-1-2 0,-1 3-2 15,2 2 0-15,-5-1 2 0,3 2 0 0,-2 2-2 0,0 1-2 0,0 2-5 16,-1 2-3-16,0-1-8 0,2 3-6 0,-2 1-8 0,2 1-11 15,-2 1-14-15,3 1-14 0,-1 2-16 0,3 0-23 0,0 0-26 0,0 1-33 16,0 3-34-16,3-1-42 0,0 0-48 0,0 1-72 0,3 1-85 0,1-1-43 16,-1-1-25-16</inkml:trace>
  <inkml:trace contextRef="#ctx0" brushRef="#br0" timeOffset="-141404.99">5864 11910 418 0,'-2'-2'455'0,"2"-1"-72"0,0 2-102 0,0-1-54 0,0-1-35 0,0 2-14 16,0-1-8-16,0 2-10 0,0 0-10 0,0-1-12 0,2-1-13 0,-2 0-11 16,2 2-11-16,0-1-6 0,0 0-7 0,0 1-7 0,1 0-6 15,0 0-7-15,0 1-7 0,2 0-7 0,-2 1-3 0,2 1-6 16,3 0-5-16,0 0-6 0,-2 2-4 0,2-1-1 0,3 2-2 15,-3 2-1-15,3-3-3 0,1 3-2 0,0 0 1 0,-1 1-1 0,3 0-3 16,-1 0-2-16,1 1-4 0,0-1-1 0,0 2-3 0,-1-2-1 16,3 0-2-16,-2 1-3 0,0-1-2 0,2 0-2 0,-2 0-1 0,-1 0-2 15,1-1-5-15,-1-1-5 0,-2-1-8 0,1 2-7 0,0-2-11 16,-3-2-13-16,0 1-15 0,-2-1-20 0,-1 1-20 0,-1-2-21 16,0 1-24-16,-2-1-26 0,-1 0-29 0,0 0-31 0,0 0-33 0,-2-3-37 15,-2 3-36-15,2 0-59 0,-4-1-69 0,1-1-29 0</inkml:trace>
  <inkml:trace contextRef="#ctx0" brushRef="#br0" timeOffset="-140885.06">6201 11862 249 0,'1'-2'401'0,"-1"1"-79"0,0-3-66 0,0 4-57 0,0 0-29 0,0 0-16 15,0 0-12-15,0 0-13 0,-3 2-12 0,2 0-13 0,-3-1-12 16,1 2-10-16,0 0-5 0,-2 2-5 0,0 1-4 0,-1 1 0 0,-2 2-2 16,2 0 1-16,-2 1-2 0,-1 1 0 0,1 1 0 0,-2 0 1 15,-1 2-5-15,3-1-5 0,-3 2-7 0,1-1-5 0,-2 1-6 0,2 0-3 16,-2 0-6-16,1 1-3 0,-2-1-4 0,2 0-4 0,0 0-5 16,1 0-6-16,-2 0-9 0,4-1-12 0,-2 1-15 0,1-2-16 0,1 1-22 15,0-2-23-15,2 1-30 0,-2-3-33 0,3 3-42 0,0-3-48 16,2-1-65-16,-2 0-74 0,2 0-63 0,0-1-56 0,-1-1-24 15</inkml:trace>
  <inkml:trace contextRef="#ctx0" brushRef="#br0" timeOffset="-140471.96">5666 12030 201 0,'0'-7'495'0,"0"3"4"0,0 1-74 0,-1-1-118 0,-1 1-79 16,2-1-60-16,-2 3-33 0,2 0-21 0,-1-1-9 0,-1 2-9 16,0 0-11-16,1 2-13 0,-2-2-12 0,-2 2-12 0,2 2-7 0,-2-1-5 15,-1 1-4-15,-1 1-1 0,0 1-2 0,-1 1 1 0,0 0 4 16,0 1 2-16,-1 1 1 0,1 2 0 0,0-2-1 0,0 1-1 0,-1 0 0 15,-1 1 0-15,3 0-2 0,-2-1-2 0,1 2-1 0,0-1 0 0,2-1-3 16,-1 0-3-16,0 1-2 0,2 0-3 0,0-2-2 16,0 0-1-16,2 0-2 0,0-2-1 0,1 1-1 0,2-1 0 0,-1 1 1 15,1-2 0-15,1 0 3 0,1-2 1 0,-1 1 4 0,3-1 5 16,-1 1 4-16,3-1 6 0,-1-1 4 0,4-1 3 0,-1-1 2 0,2 1 2 16,1-1 0-16,2-1-1 0,1 0-1 0,0-1-1 0,2-1-3 15,1 1-3-15,-1-1-4 0,3-1-6 0,0 0-8 0,-1-1-7 16,2-1-8-16,-2 2-11 0,2-2-9 0,-1 3-15 0,-1-3-12 0,0 2-16 15,-2 0-17-15,3 0-21 0,-3 0-24 0,-2 2-28 0,-1-1-32 16,1 1-34-16,-3-1-51 0,2 2-54 0,-2-1-78 0,0-1-87 0,1 2-46 16,-2 0-26-16,1 0-5 0</inkml:trace>
  <inkml:trace contextRef="#ctx0" brushRef="#br0" timeOffset="-139947.1">6642 11793 416 0,'-2'-5'497'0,"2"2"-29"16,-2 0-47-16,2 0-88 0,-2 2-108 0,0-2-58 0,2 3-32 15,-2-2-18-15,2 2-11 0,-1 0-12 0,-1 2-13 0,1-1-13 0,-3 2-9 16,1 2-8-16,0-1-3 0,-2 2-4 0,0 0-2 0,-1 2 1 16,0 1 2-16,1 0 1 0,-3 1 1 0,2 2 3 0,-2 2 1 0,0-3-1 15,0 2 0-15,2 0-4 0,-3 0-5 0,2 1-3 0,-1 0-5 16,0-1-1-16,1-1-4 0,0 0-2 0,-1 2-5 0,2-2-1 0,-2-2-2 15,2 2-2-15,1-1-1 0,0-2-4 0,0 1-2 0,2-1 0 16,-1-1-1-16,0 0 0 0,3 0-1 0,-1-2-1 0,1 0 1 16,1 0 1-16,0-1 2 0,0-1 2 0,1 1 2 0,-1-2 3 0,2 1 5 15,1-1 4-15,1 0 6 0,0 0 1 0,0-2 5 0,1 1 2 16,0 1 5-16,0-3 1 0,4 2 1 0,-1-1 1 0,0-1-2 0,2 0-1 16,0 0-1-16,2 0-4 0,0 0-5 0,-1 0-2 0,2-1-4 15,1-1-2-15,1 1-3 0,0-1-4 0,1-1-3 0,1 2-3 16,-1-2-1-16,3 0-2 0,-3 0-1 0,3 0-2 0,0 0-4 0,-1-1-5 15,0 2-4-15,-2 0-9 0,3-1-8 0,-4 0-13 0,0 2-11 16,0-1-13-16,-3 1-12 0,-1 1-16 0,2-2-19 0,-4 2-21 0,-1 0-24 16,0 2-29-16,0-2-33 0,0 1-45 0,-2 1-56 0,1-1-82 15,0 2-98-15,-2-1-50 0,0 1-27 0,1-1-7 0,-1 2 2 16</inkml:trace>
  <inkml:trace contextRef="#ctx0" brushRef="#br0" timeOffset="-139278.6">7239 11713 370 0,'-3'-3'531'0,"-2"-2"-17"0,4 3-32 0,-1-1-86 16,-1 1-113-16,3 1-64 0,-2-2-35 0,2 3-22 0,0 0-13 16,0-2-16-16,2-1-18 0,0 1-21 0,-1 1-20 0,2-2-14 0,2 2-12 15,0-1-8-15,0-1-9 0,1 2-7 0,3-1-7 0,-2 1-6 16,4-2-4-16,0 1-5 0,-2 1-3 0,1-2-4 0,2 1 0 15,1 1-1-15,-3-2 2 0,4 1-1 0,-3-1 0 0,1 0-1 0,0 1 0 16,-1 0 2-16,1-1-1 0,-2 0 1 0,0 1-1 0,0 1 2 16,-2-2 1-16,-1-1 3 0,2 3 1 0,-3 0 1 0,-1-2 1 0,-2 1 0 15,2 1 1-15,-1-2 0 0,-1 1 2 0,1 1 1 0,-1-1 0 0,-1 0 2 16,-1 1 2-16,-1 1 1 0,2-1 0 0,-2 1 2 0,0 0 0 16,0 0-1-16,0 0 2 0,0 0 0 0,0 0-2 0,0 0 0 15,0 0-2-15,0 0-1 0,0 0-3 0,0 0-3 0,-2 1-3 0,2 0-1 16,-1 3-1-16,-1-1-1 0,1 3 1 0,-4-1 0 0,4 2 1 0,-1 2 1 15,-1 0 3-15,0 3 1 0,-1 0 0 0,1 1 4 0,0 4 3 16,0-3 3-16,-2 2 0 0,2 2 1 0,-2 0 0 0,2-2-1 16,0 2-3-16,0-1 0 0,0 1-1 0,-1 0-2 0,1-2-2 15,0 1-2-15,0-1-2 0,0-1-5 0,0 0-3 0,1-1-10 0,1-1-9 16,-1-1-12-16,0 2-15 0,2-3-16 0,-1 0-20 0,-1 0-24 16,2-1-26-16,-1-1-33 0,1 0-38 0,0 0-50 0,0-1-60 0,0-1-80 15,1 1-95-15,1-4-48 0,-1 1-23 0,3-1-5 0</inkml:trace>
  <inkml:trace contextRef="#ctx0" brushRef="#br0" timeOffset="-138935.52">7772 11647 6 0,'0'-6'530'0,"-1"2"10"0,-1 1-39 0,2-2-64 15,-1 2-90-15,-1 2-106 0,0-1-57 0,2 2-33 0,0 0-17 16,0 0-10-16,0 2-15 0,-1-1-16 0,-1 2-13 0,-1 2-13 0,1-1-6 16,1 2-5-16,-3 2 1 0,1-1-1 0,-1 2 2 0,1 2 3 15,-2-1 2-15,2 2 4 0,-2 0-1 0,2 2-1 0,-2-2-2 16,-1 1-3-16,4 2-4 0,-1-2-2 0,0 3-4 0,0-3-4 0,-1 1-2 16,3-1-3-16,-1 1-1 0,-1-2-3 0,3-1-2 0,-2 2-4 15,2-1-2-15,0-2-3 0,0-1-2 0,0 2-3 0,2-2-2 0,0-2-3 16,-1 1-1-16,2-2 0 0,1 0 0 0,-1 0-1 0,2 0 0 15,1-2 2-15,0 2-1 0,1-3-1 0,-1 2-4 0,2-2-5 0,1 0-11 16,-1-2-10-16,3 1-12 0,-2-1-13 0,1 0-18 0,0-1-17 16,2 0-21-16,-4 0-22 0,2-1-28 0,-1 0-26 0,1 1-27 15,-1-3-27-15,-1 1-33 0,1 1-34 0,-2-2-32 0,1 0-33 16,-2-1-49-16,0 2-57 0,-1-3-38 0,-2 2-27 0,0-1-3 0</inkml:trace>
  <inkml:trace contextRef="#ctx0" brushRef="#br0" timeOffset="-138693.47">7848 11860 146 0,'-3'-5'432'0,"0"3"-44"0,-2-1-56 0,4 0-63 16,-1 1-34-16,-1 1-19 0,1-1-17 0,1 2-16 0,-1-1-20 15,2 1-19-15,0 0-15 0,-2 1-15 0,2-1-10 0,-1 3-10 0,-1-1-7 16,-1 2-6-16,3 0-6 0,-2 3-4 0,1 0-5 0,-1 1-5 16,-1-1 0-16,1 4-1 0,-2-1 1 0,2 1 2 0,1 1-2 15,-1-2-2-15,-1 2-4 0,1 0-4 0,1 0-7 0,-1 1-6 0,2 0-6 16,-1 0-5-16,-1-1-4 0,2 0-5 0,-2 0-5 0,2 1-2 15,-1 0-4-15,-1 0-1 0,2-3-3 0,0 3-1 0,0-1-10 16,0-2-10-16,0 1-10 0,0-2-12 0,0 1-13 0,2-1-14 0,-1 0-19 16,-1 0-19-16,2-1-24 0,0-1-24 0,-1-1-30 0,2 0-33 15,1 0-45-15,-1-1-52 0,2 1-63 0,2-3-70 0,-2-2-47 0,3 1-32 16,0-2-9-16</inkml:trace>
  <inkml:trace contextRef="#ctx0" brushRef="#br0" timeOffset="-138345.91">8182 11719 147 0,'-4'-7'507'15,"-2"0"-2"-15,3 5-7 0,-3-1-90 0,1 1-129 0,0 2-67 0,-1 2-38 16,-2 2-20-16,3 1-10 0,-3 2-11 0,0 0-12 0,1 3-13 16,0 0-11-16,1 2-9 0,-1 0-6 0,3 1-4 0,-2 1-6 15,1 1-5-15,0-1-5 0,2 0-7 0,1 2-5 0,1-3-8 0,-1 2-7 16,2-1-6-16,2-1-5 0,-1-1-5 0,1 2-3 0,1-4-4 15,0 2 0-15,2-2-3 0,1 0 0 0,0-1 0 0,1-2 0 0,-1 1 1 16,1-3 2-16,0 2 4 0,1-4 3 0,0 1 2 0,0-2 2 16,1-1 0-16,0-1 2 0,0 0 1 0,2-1 1 0,-3-1 0 0,2-1 0 15,0-1 0-15,0-1 1 0,-2-1-2 0,0 0 0 0,1-3-4 16,-1 2-1-16,-1-2-2 0,-1 0-2 0,0-2-2 0,-3-1-1 16,0 0-2-16,-1-2 1 0,0 0-3 0,-2 0-1 0,-2-1-4 0,0-1-1 15,-1 0-5-15,0 2-2 0,-3 0-1 0,-2 2-3 0,0 2-2 16,-3-1-1-16,2 2-3 0,-3 3-4 0,-3 0-5 0,0 3-5 15,-2 3-9-15,-1 0-9 0,0 3-15 0,-3 3-19 0,2 0-28 0,-1 3-36 16,-1 2-54-16,4 0-62 0,-2 3-104 0,3 1-126 0,-1 0-66 16,2 2-36-16,1-1-15 0,1 0-6 0</inkml:trace>
  <inkml:trace contextRef="#ctx0" brushRef="#br0" timeOffset="-129055.24">8332 11512 506 0,'-5'-4'524'0,"2"1"-49"0,0-2-81 0,1 1-70 15,1 2-66-15,-1-1-33 0,2 0-18 0,-1 2-9 0,-1-1-6 16,2 1-11-16,0-3-13 0,0 4-11 0,0 0-15 0,0 0-13 16,2-1-13-16,-2 1-12 0,0 0-10 0,1 0-12 0,-1 0-10 0,2 0-9 15,-1 1-9-15,1-1-6 0,1 4-4 0,0-3-2 0,3 2-4 16,-3 0-2-16,2 2-2 0,2 1 1 0,-1-2 1 0,2 4 2 15,-2-1 4-15,2 2 1 0,0 3 5 0,3-1 1 0,-3 1 3 0,2 1 0 16,-1 1-4-16,0 2-2 0,1-1-2 0,0 3-2 0,0-1-2 0,-2 1-2 16,2 1-2-16,-1 2-4 0,-1-1-4 0,0-1-2 0,0 2-2 15,0-1-4-15,0 1-3 0,-2-2-2 0,1 2 0 0,-1-1-3 16,-3-2 1-16,2 1-3 0,-2 1 0 0,0-4-1 0,-1 0 0 0,-1 1-1 16,-1 0 0-16,0-1-1 0,0-1-1 0,0-1 2 0,-3 1 0 15,2-2-1-15,-3 1-2 0,1-3 1 0,0 2-1 0,0-1-1 16,-2-2-1-16,1-1 0 0,0 2-2 0,0-2-2 0,-1-2-3 0,-2 1-4 15,1-2-5-15,2 1-7 0,-1-2-8 0,0 1-8 0,0-2-9 16,0 2-11-16,-1-1-10 0,-2-1-10 0,3-1-12 0,1 2-10 0,-1-3-10 16,0 2-12-16,-1-1-13 0,3 0-12 0,-2 0-12 0,2 0-14 15,0-2-14-15,-1 0-20 0,3 3-19 0,-1-3-31 0,2 1-36 0,0-2-48 16,0 0-58-16,3 0-65 0,4 0-66 0,-1 0-28 0,1-2-6 16</inkml:trace>
  <inkml:trace contextRef="#ctx0" brushRef="#br0" timeOffset="-128677.43">9756 11966 268 0,'-1'-1'572'15,"-1"0"10"-15,-1-1 7 0,1-1 7 0,0 3-104 0,0-1-161 0,2-1-88 16,-2 2-53-16,2-1-25 0,0 1-10 0,0 0-9 0,0 0-9 16,0 0-11-16,0 0-14 0,0 0-10 0,0 0-10 0,0 0-9 15,0 0-8-15,0 0-7 0,0 0-8 0,2 0-6 0,0 0-4 0,0 0-4 16,2 0-3-16,-1 0-1 0,0 0-3 0,2 1-1 0,1-1-2 0,-1 2 0 15,4-1-1-15,-2-1-1 0,1 2 1 0,1-1-1 0,2-1 0 16,0 2-2-16,-1-2-4 0,2 0-7 0,1 0-7 0,-1 0-12 16,-2 0-15-16,3-2-19 0,-1 2-20 0,-2-3-21 0,2 2-21 15,0-1-27-15,-3-1-25 0,2 0-32 0,-3 0-33 0,-2 0-41 0,3-1-44 16,-5 1-65-16,2-2-73 0,-3 1-83 0,-1 1-83 0,-2-2-35 16,-2 2-5-16,1-3 7 0</inkml:trace>
  <inkml:trace contextRef="#ctx0" brushRef="#br0" timeOffset="-128485.39">9704 11837 223 0,'-3'-2'531'0,"0"-1"12"0,1 0-38 0,2 0-60 16,-1 0-86-16,1 1-98 0,0 1-54 0,1-2-29 0,-1 1-18 16,2 1-13-16,1-1-14 0,0-1-18 0,1 0-18 0,0 2-13 0,0-2-16 15,3 1-11-15,-2 0-15 0,1 0-12 0,2 0-16 0,0 1-15 16,0-1-21-16,0-1-26 0,2 2-30 0,0 1-35 0,2-2-47 15,2 1-51-15,-2 1-76 0,1 0-84 0,3 0-84 0,0 0-79 0,1 0-40 16,0-2-18-16,1 0-2 0</inkml:trace>
  <inkml:trace contextRef="#ctx0" brushRef="#br0" timeOffset="-128112.3">10299 11573 385 0,'2'-10'572'0,"0"1"12"0,-2-1 10 0,2 2-96 0,0-1-148 16,-1 0-75-16,2 2-40 0,-1-1-20 0,1 1-10 0,2-1-12 0,-2 0-17 15,2 3-15-15,1-1-17 0,0-1-14 0,1 2-14 0,-1 0-12 16,2 1-8-16,1-2-10 0,-1 3-9 0,1-2-11 0,1 2-8 0,-2 2-9 16,2-2-7-16,2 1-6 0,-2 0-7 0,1 2-3 0,1 0-5 15,0 0-3-15,-1 0-3 0,1 4-2 0,0-3 0 0,0 2-2 16,-2 0-1-16,-1 0-1 0,2 2-2 0,-3-1-1 0,2 1-1 0,-4 1 0 15,2-1 0-15,-2 2 1 0,-3 2 0 0,2-2-1 0,-3 1 2 16,-1 1 0-16,-1 0-2 0,-1 0 2 0,-1 1 2 0,-1 1 0 0,-2-1 0 16,0 2-1-16,-2-2-1 0,0 3-1 0,-2-1 1 0,1-2 0 15,-2 4-1-15,1-2-1 0,-1 0 0 0,-2 1-1 0,2-2 1 0,-1 1-2 16,0 0-1-16,0-1-1 0,3 0 2 0,-3 1-1 0,3-1 0 16,-2-1-3-16,1-1-5 0,1 2-4 0,0-2-7 0,0 0-8 15,1 0-13-15,0 0-12 0,1-2-14 0,-1 2-16 0,3-1-15 0,-2-1-18 16,1 2-21-16,0-1-24 0,0-1-26 0,2 2-30 0,-2-1-31 15,4 1-48-15,-1 0-53 0,2-2-82 0,2 3-93 0,-1 0-51 16,4 0-31-16,-2 1-8 0,2-1 2 0</inkml:trace>
  <inkml:trace contextRef="#ctx0" brushRef="#br0" timeOffset="-127923.27">10538 12289 93 0,'3'3'619'0,"0"-1"23"0,0-1 18 0,3 1 18 0,-1-1-89 0,1-1-141 15,-1 0-85-15,3 0-56 0,1-1-29 0,-1-1-16 0,1 2-16 16,1-1-18-16,0-1-24 0,-2 2-27 0,3-1-24 0,-2-1-23 0,1 2-22 16,-2-1-20-16,1-1-28 0,-1 2-29 0,0-1-39 0,1-1-41 15,-4 2-46-15,0-1-51 0,0 1-67 0,-2 0-75 0,0 0-135 16,-3 0-167-16,0 0-87 0,0 0-48 0,0 0-25 0,-3 1-10 0,0 2 2 16,-4-3 11-16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39:51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12031 11536 392 0,'2'-6'531'0,"1"0"11"0,-1 2-54 15,0-1-90-15,-1 1-82 0,2-1-78 0,-1 1-46 0,0 0-30 0,-1 0-12 16,2 1 0-16,-1-1-4 0,0 1-1 0,0-2-6 0,-2 1-9 16,2 1-5-16,0-2-3 0,-2 2-3 0,1 0-3 0,-1 0-5 15,2 0-5-15,-1 2-7 0,-1-1-7 0,0-1-6 0,0 3-9 0,0 0-7 16,0 0-8-16,-1-1-9 0,1 1-9 0,-2 0-8 0,2 0-10 16,0 0-10-16,-1 0-9 0,1 0-9 0,-2 0-6 0,0 0-3 15,-2 1-4-15,1-1-2 0,-2 3 0 0,2 0 2 0,-4 0-1 0,1 3 1 16,-5-1 2-16,3 4 2 0,-2-2 2 0,-2 4 2 0,-1-1 3 0,-1 1 6 15,1 2 0-15,-4 1 2 0,4 1 3 0,-1-1-1 0,-2 2-1 16,2 0 0-16,-2 2-1 0,3 0 1 0,-2 0-1 0,2 2 0 16,-1-1-2-16,1 1 0 0,1-1-1 0,-1-1 0 0,0 2 1 0,1-1-2 15,2 1-3-15,-1-2 1 0,0 0-1 0,2 1-2 0,-1-2 0 16,2-1-3-16,0 2-4 0,0-1 0 0,2-2-1 0,-2-1-2 0,4 2-1 16,0-1-1-16,1 0 0 0,0-2-1 0,1 1 0 0,2-1-2 15,0-1-1-15,0 2 1 0,2-2 3 0,1 0 1 0,0-2 2 16,1 1 2-16,0-1 1 0,2-1 1 0,-1 0 1 0,2-1 2 0,1-1 2 15,0 0 2-15,1 0 2 0,0-3 3 0,-1 2 3 0,5-3 1 16,-2 0 0-16,0 0 1 0,2-1 1 0,0-1 1 0,0-1 2 0,0 0 0 16,4 0 2-16,-4-3 0 0,4 2 2 0,-2-4-1 15,2 2 2-15,1-3 0 0,-1 2-2 0,-1-4 0 0,1 1 1 0,-1-3-1 16,2 2 0-16,-4-3-1 0,3-1 0 0,-4 0-2 0,4-2-1 0,-4 1-1 16,1-2-2-16,-1 0-1 0,-1-1 1 0,-1 0 0 0,-1 0 0 15,1-2-2-15,-3 2-1 0,0-2-1 0,-2 0-1 0,2-2-1 16,-3 2 1-16,-1 0-2 0,1 0-2 0,-3 0 4 0,1 0-1 0,-3 2 0 15,0-1-2-15,0 1-2 0,0 0 1 0,-3 2 2 0,1-3 2 0,-1 4 1 16,-2-2-3-16,0 1 1 0,-1 1 0 0,0 1 0 16,-2 0-1-16,2 1-1 0,-2-1-2 0,-3 2-2 0,1-1 1 0,-1 2-1 15,0 2-2-15,-2-1-1 0,-1 1-2 0,0 1-1 0,-2 1 0 0,0 2-3 16,-1 0-1-16,-1 2-5 0,1 1-1 0,-2 0-4 0,0 3-3 16,0 0-7-16,-1 1-10 0,-1 2-8 0,2 2-8 0,0 1-13 15,0 0-9-15,3 1-12 0,-1 2-16 0,-2 2-16 0,5-3-17 0,-2 5-22 16,3-1-26-16,1 1-33 0,1 2-38 0,1-1-52 0,2 1-59 15,3 1-72-15,-1-1-76 0,5 0-31 0,1 2-11 0,1-2 1 16</inkml:trace>
  <inkml:trace contextRef="#ctx0" brushRef="#br0" timeOffset="245.05">12329 12193 523 0,'3'-2'580'0,"0"1"12"0,0-2-33 0,0 2-54 15,-1-1-95-15,0-1-117 0,-1 3-63 0,1-1-40 0,-1 1-20 0,-1-2-10 16,2 1-16-16,-2 1-17 0,0 0-17 0,2-2-17 0,-2 2-12 16,1-2-11-16,-1 2-14 0,0 0-12 0,0 0-18 0,0 0-19 0,0 0-22 15,0 0-21-15,0 0-22 0,0 0-26 0,0 0-27 0,0 0-31 16,0 0-41-16,0 0-49 0,0 0-92 0,0 0-116 0,0 0-76 15,0 0-59-15,0 0-25 0,0 0-6 0,0 0 2 0</inkml:trace>
  <inkml:trace contextRef="#ctx0" brushRef="#br0" timeOffset="916.89">13071 11566 398 0,'1'-6'499'0,"-1"1"11"0,3 0-63 0,-3 2-102 16,2-2-71-16,-1 2-52 0,-1 0-28 0,2 0-16 0,-1 0-9 15,-1 0-8-15,2 2-15 0,-2-1-16 0,0 2-17 0,0 0-14 0,0 0-12 16,0 0-11-16,0 0-9 0,0 0-11 0,0 0-11 0,0 0-10 0,0 0-10 16,0 0-7-16,0 0-6 0,0 2-4 0,0-1 0 0,0 2 1 15,-2 0 0-15,2 1 1 0,-1 1 0 0,-1 1 1 0,1 0 3 16,-1 2 3-16,-1-1 2 0,0 2 1 0,-2 0 3 0,2 2 1 16,-2 1 2-16,0 0-1 0,1 0-3 0,-4 0-1 0,2 1-2 0,-1 2-2 15,1 0-2-15,-1 0 0 0,-2 0-1 0,1 0-3 0,2 0-1 16,-1 2-1-16,-2-3-2 0,4 2-3 0,-1 0 0 0,-1-1 0 0,0 0 1 15,1 2-2-15,1-4 0 0,0 2-2 0,0-3 1 0,0 3-2 16,2-3 1-16,-1 0 0 0,1 0-1 0,-1 0-1 0,1-1 0 16,1-1 1-16,2-1-2 0,-1 0 1 0,1 0 0 0,0-1 2 0,0-1-1 15,1-1 1-15,-1 2-1 0,2-2 0 0,0-2 2 0,-1 1-1 0,3-1 1 16,0 0 2-16,1 1 2 0,-1-2 1 0,1-1 1 0,0 1 1 16,2 0 1-16,-1-2-1 0,3 0 0 0,1 1 0 0,-1 0-1 15,0-2 1-15,1 1-3 0,3-1-2 0,-1 0-5 0,0 0-3 16,2 0-5-16,-2 0-5 0,1-1-8 0,1 1-6 0,2-2-8 0,-2 0-9 15,1 2-7-15,2-1-8 0,-3 0-10 0,2 1-12 0,-2-2-12 16,2 1-11-16,-2 1-18 0,2-2-18 0,-3 1-21 0,-1 1-23 0,1-2-32 16,1 2-36-16,-3-1-61 0,-1-1-72 0,1-1-59 0,-3 1-52 0,0 1-20 15,-2-2-5-15</inkml:trace>
  <inkml:trace contextRef="#ctx0" brushRef="#br0" timeOffset="1284.98">13300 11815 462 0,'-4'-6'530'0,"1"-1"11"0,2 1 9 0,-1 1-83 16,-1 2-130-16,0-1-79 0,3 0-55 0,-1 2-34 0,1 0-19 15,-2 1-18-15,0-1-15 0,2 1-21 0,0 1-19 0,0 0-17 0,0 0-15 16,-1 1-11-16,-1 1-5 0,0 1-6 0,1 1-3 0,-2 1-2 0,1 1-1 15,-1-1 0-15,0 3 0 0,-2 1 2 0,0 0 4 0,1 3 3 16,-1-1 3-16,0 1 1 0,-1 0 2 0,-2 1-2 0,0 1-1 16,2-1-1-16,-1 1-1 0,-2-1-2 0,1 1-2 0,0-1-2 15,0 1-3-15,-1-1-1 0,1 0-2 0,0 1-3 0,0 0-2 0,0-2-1 16,0 1-1-16,2-1 0 0,-1 0-3 0,-2 0 0 0,4-1-2 0,-3-1 0 16,3 1-1-16,1-1-2 0,-2-1-1 0,2 1 0 15,0-2-2-15,0 1 1 0,1 0 0 0,0-1-2 0,1-1 0 0,-1 1-4 16,2-1-3-16,-1-1-6 0,-1 0-7 0,3 0-7 0,-1-1-11 0,1-1-11 15,0 2-11-15,0-2-16 0,0 0-18 0,0 0-22 0,1-1-23 16,-1 2-29-16,5-3-29 0,-4 2-41 0,2-1-45 0,1-2-65 16,0 2-77-16,1-3-56 0,0 0-43 0,1 0-18 0,2 0-2 0</inkml:trace>
  <inkml:trace contextRef="#ctx0" brushRef="#br0" timeOffset="1972.8">13831 11845 208 0,'10'-15'519'0,"2"0"12"0,-4 2 11 16,2-2-87-16,-1 1-132 0,-1 1-71 0,0 1-39 0,-2-2-20 15,3 3-8-15,-4 0-11 0,2 0-11 0,-2 1-13 0,-1-1-16 0,2 2-12 16,-1 0-8-16,-2 0-7 0,1 0-8 0,-1 2-7 0,0-1-8 0,-1 1-7 15,-1-1-7-15,1 2-10 0,-1-1-8 0,-1 1-6 0,0 0-5 16,0 1-5-16,0-1-4 0,0 0-5 0,-1 2-5 0,-1-1-5 16,-1 1-5-16,1-2-3 0,-2 1-4 0,0 1-4 0,-1-1-5 0,-4-1-1 15,3 2-1-15,0-1-2 0,-3 2-2 0,0-1 0 0,1 1-1 16,-3 0 1-16,0 1-2 0,2-1 1 0,-1 3-1 0,-2-1-1 16,2 1 2-16,0 0 1 0,-2 1 1 0,2 1 0 0,-1 1 0 0,0 0 1 15,2 1 0-15,-1 1 1 0,-1 1 1 0,3 1 0 0,0 1 0 16,0-1 2-16,1 2 1 0,0 0 0 0,2 2 2 0,-1-1 1 15,3 2 1-15,0 0 0 0,1 0 2 0,-1 2-1 0,3-1 0 0,3 1 0 16,0 1 1-16,0 0-1 0,2 1 0 0,0-1 0 0,0 2-2 16,3-1-1-16,1 1-1 0,1-1-1 0,-1-1-2 0,0 0 0 0,3 0 0 15,-3 1 1-15,2-2-1 0,0 1-1 0,-1-1 0 0,2-1-2 16,-2 1 1-16,0-1 1 0,0-3 1 0,0 3 0 0,-2-1 1 16,3-2 0-16,-3 1 1 0,2-2 0 0,-4 1-2 0,3-2 1 0,-2 1-3 15,-1-2 0-15,0 1 2 0,0-1-2 0,-1-1-1 0,-2 0 0 16,1 0-1-16,-1-1 0 0,-2-1 0 0,1 1 0 0,0-2-2 0,-1 0 0 15,-1 0-1-15,0 0 2 0,0-2 2 0,-1 0 2 0,-1 3 0 16,0-3 1-16,-1 1 2 0,0-1 0 0,-2 2 0 0,2-3 3 16,-5 2 2-16,4-1 1 0,-3-1 0 0,2 2 2 0,-3-2-1 0,1 1 1 15,0-1 0-15,-2 0 3 0,1 0 1 0,-1-1 1 0,0 1 2 0,1-2 1 16,-1 1 3-16,0-1 2 0,-1-1-1 0,4 0 3 0,-5-2 3 16,1 3 1-16,2-3 2 0,-1 1 0 0,1-3 0 0,2 2-1 15,-3 0-1-15,0-1 1 0,3-1-1 0,1-1-2 0,0 2-1 0,2-1-2 16,-2-1-1-16,1 1-1 0,1-1-2 0,0 0-1 0,1 0-2 15,0 0-2-15,2-1-2 0,0 2-3 0,2-2-3 0,0 0-3 16,2 0 0-16,-2 1-3 0,4-2-1 0,-1 2-3 0,1-1-3 0,-1 0-4 16,3 0-4-16,1 0-3 0,1 2-2 0,-1-2-4 0,2 1-4 15,-1 1-4-15,1-1-3 0,1-1-7 0,0 3-8 0,0-1-8 16,-1 1-8-16,1 0-8 0,0 0-8 0,-1 1-13 0,0 1-13 0,2-1-13 16,-2 1-15-16,1 1-19 0,-2-2-20 0,0 2-29 0,0 0-34 0,0 0-47 15,1 2-54-15,0-1-71 0,-3-1-80 0,2 1-33 0,-1 1-12 16,2 1 2-16</inkml:trace>
  <inkml:trace contextRef="#ctx0" brushRef="#br0" timeOffset="2472.91">14590 11524 360 0,'5'-9'527'0,"-1"2"12"0,1-1-54 16,0 2-87-16,-2 0-66 0,0 0-56 0,-1 2-32 0,-1-1-18 16,1 1-17-16,-1 2-13 0,-1-1-21 0,2 0-20 0,-2 2-22 0,0-1-19 15,0 2-15-15,0 0-13 0,0 0-16 0,0 0-13 0,0 0-13 16,-2 0-12-16,-1 3-9 0,2-2-9 0,-4 3-5 0,0-1-3 0,2 3-2 16,-3-1 2-16,-1 3 0 0,3 0 2 0,-6 1-1 0,4 1 4 15,-2 2 1-15,-2 0 4 0,1 2 1 0,1-1-2 0,0 2 0 16,-1 2 0-16,-1-1-1 0,2 0 0 0,-1 2-2 0,0 2-1 0,-1-1 1 15,0 3 0-15,0-3-1 0,1 1 0 0,1 1 1 0,-1-2-3 16,1 2-1-16,0-3-2 0,2 2 0 0,-2-1-3 0,3-1 0 0,-1 0-3 16,3 0-2-16,-2-1 1 0,2-1-2 0,1-1-3 0,1 0 0 15,-1-1-2-15,2 1-1 0,2-4-1 0,-1 0-1 0,2 1 0 16,1-1 1-16,0-1 0 0,1-1 1 0,2 0 2 0,0-1 0 0,1-3 1 16,2 2-1-16,2-1 2 0,-1-2 3 0,1 1 1 0,3-2 0 15,-2-2 0-15,1 2 2 0,2-3 1 0,0 0 0 0,-2 0 2 16,3-3-1-16,-1 2 1 0,-2-4 0 0,2 1 2 0,-2-1 0 0,1-1 1 15,0-1 0-15,-3-1 0 0,-1 0-1 0,1-2 2 0,0 1 1 16,-2-3-1-16,-2 2 0 0,-1 1 0 0,-1-2 0 0,-1 1-3 0,1-2-1 16,-5 1-3-16,1 2-3 0,-2 0-3 0,-2 0-3 0,-2 2-2 15,-4 1-3-15,0-2-3 0,0 4-2 0,-6-2-3 0,0 3-8 16,-3 0-8-16,-1 1-10 0,-4 1-10 0,-2 1-13 0,-1 0-14 0,-3 1-19 16,0 2-22-16,-2 2-29 0,-1 1-35 0,1 0-52 0,-2 0-60 15,0 3-98-15,2-2-117 0,0 4-54 0,2-1-25 0,1 2-8 16,0 2 0-16</inkml:trace>
  <inkml:trace contextRef="#ctx0" brushRef="#br0" timeOffset="4693.54">3971 14499 226 0,'0'-6'476'0,"2"0"-37"0,-2 0-61 15,1 1-66-15,1-1-70 0,-2 2-36 0,2-1-21 0,-1 1-6 16,-1-2-1-16,0 1-4 0,0 0-5 0,0 1-5 0,0-2-5 0,0 3-5 15,0-1-4-15,0 0-4 0,0 0-2 0,0 1-6 0,-1 2-5 0,-1-2-9 16,2 0-8-16,-2 1-10 0,1 0-12 0,1 2-8 0,-2-1-10 16,2 1-11-16,-1 0-11 0,-1 1-10 0,0 1-10 0,-1 0-9 15,-2 2-10-15,1-1-6 0,-2 3-4 0,1 2-4 0,-2-1-1 0,1 4-1 16,-3 1 0-16,1 0-1 0,0 1-1 0,0 2 1 0,-1 2 1 0,1 1 0 16,-1 0-1-16,0 1-1 0,1 1 2 0,2 0 1 0,-1 2 1 0,1-1 0 15,0 0 2-15,0 1 1 0,1 1 2 0,-2-1 2 0,3 1 1 16,-1-2 2-16,0 1 2 0,2 1 2 0,-2-1 1 0,2-1 1 0,0 0 1 15,0 0-1-15,0 2-1 0,-2-4 0 0,2 1-1 0,0-1-2 0,1 1 1 16,-1-2-3-16,1 0-3 0,1-2-5 0,-1 1-7 0,-1-2-10 0,1-2-12 16,1 1-15-16,-1-1-18 0,-1-1-17 0,1-1-19 0,0-1-22 0,0-1-23 15,0 0-30-15,1-1-35 0,1-1-41 0,0 1-47 0,0-4-63 16,0 2-74-16,0-2-65 0,1 0-63 0,1-1-23 0,-2-3-4 0,0 0 7 16</inkml:trace>
  <inkml:trace contextRef="#ctx0" brushRef="#br0" timeOffset="5115.02">3958 14472 259 0,'5'-5'428'15,"-2"1"4"-15,2 0-87 0,-2 0-134 0,2 0-67 0,0 1-33 0,1 0-13 16,0-1-5-16,1 3 2 0,-1-2 0 0,2 0-2 0,1 2-7 16,1-1-2-16,0 1-6 0,2-2-1 0,-1 1-2 0,-1 1-1 15,4-1-2-15,-3 2-5 0,3-2-8 0,-1 1-5 0,-1 1-4 0,0 0-4 16,-1 0-2-16,1 0-4 0,-2 1-4 0,1 1-3 0,0 0-4 0,-2-1-4 16,1 2-5-16,-1 0-3 0,-1 0-2 0,-1 3-3 0,1-1-1 15,-1 1 0-15,-2 1-2 0,0 1-2 0,-2-1 0 0,2 2-1 0,-2 0-1 16,-1 2 2-16,-2-1-1 0,0 1-1 0,0 0 3 0,-2 0 1 0,1 1 3 15,-3 0 0-15,1-1 3 0,-2 1 0 0,-1 1 2 0,-3-1 0 16,1 2 1-16,0-4 1 0,-3 2 3 0,1 0 0 0,-1-1 3 0,0 1 1 16,0-2 0-16,-2 1-1 0,-1-1 0 0,1-1 0 0,-2 0-1 0,0 0-2 15,-2 0-1-15,3-1 0 0,-5-1-3 0,3 0-1 0,0 0-3 16,-1 0-1-16,-1-1-4 0,1-1-4 0,1-1-3 0,-1 2-4 0,-1-1-5 16,1-2-7-16,1 1-9 0,1 1-9 0,0-2-12 0,1-1-10 0,1 2-13 15,-1-3-12-15,3 2-17 0,0-1-18 0,2-1-21 0,1 1-26 16,1-1-28-16,2-1-42 0,2 0-52 0,3 0-72 0,0 0-85 0,0 0-43 0,3-3-23 15,-1-1-7-15</inkml:trace>
  <inkml:trace contextRef="#ctx0" brushRef="#br0" timeOffset="5560.18">5067 14295 394 0,'1'-4'519'0,"-1"3"8"0,-1-2-54 0,-2 0-80 16,1 0-86-16,1 2-88 0,-4-1-44 0,3 1-26 0,-1-1-11 15,-2 1-9-15,0 1-10 0,1 0-13 0,-4 1-12 0,2 1-9 0,-4-1-6 16,1 2-3-16,1 0-1 0,-2 3 1 0,-1-1-3 0,-3 2-2 0,3 0-1 16,-3 3-2-16,1-2 1 0,-1 3-3 0,0 1 2 0,-2 0-1 15,2 3-2-15,-2 0-2 0,0 2-5 0,0-2-6 0,2 2-6 0,-2 3-7 16,2 0-3-16,-2-1-3 0,2 2-5 0,-1 2-5 0,1-1 1 0,0 2 1 16,0 2 1-16,1-1 1 0,1 2 0 0,-1 0 0 0,-1 2 1 0,4-2 1 15,-3 3 1-15,1-2 2 0,2 2-1 0,1 0 2 0,-2-1 0 16,3 2 2-16,2-2-3 0,-1 1-4 0,0-2-3 0,2-1-4 0,0 2 0 15,2-2-3-15,3 0-3 0,0-2-2 0,0 1-5 0,3-1-4 0,0-1-7 16,0-1-8-16,2 1-12 0,3-2-14 0,-2-1-17 0,2-1-16 0,3-1-21 16,0-1-21-16,-1 0-29 0,2-3-31 0,1 0-35 0,-2-1-37 15,3-1-57-15,1-2-67 0,0-2-91 0,-2 0-105 0,4-2-46 0,-2-1-16 16,2 0 0-16,-1-1 7 0</inkml:trace>
  <inkml:trace contextRef="#ctx0" brushRef="#br0" timeOffset="6942.3">5298 14724 374 0,'-2'-2'474'0,"-1"0"-11"0,1 1-80 0,1 0-117 0,-1-1-59 16,2 1-31-16,-1-1-16 0,-1 2-8 0,2-1-12 0,0 1-10 15,0 0-15-15,0 0-13 0,0 0-13 0,0 0-11 0,0 0-9 0,0 0-9 16,0 0-9-16,0 0-8 0,0 0-8 0,0-2-10 0,2 1-6 16,-1 1-3-16,-1-2-2 0,2 1 0 0,-1 1 0 0,1 0 1 0,1 0 0 15,0 0 0-15,2-2 2 0,-2 2 1 0,2 0 2 0,3 0 2 16,-2 0 0-16,2 0 2 0,0 0 0 0,1-2-1 0,1 2 0 15,1 0-2-15,0-1-1 0,0 1 1 0,2 0-5 0,0-1-2 0,-2 1-3 16,4 0-2-16,-2 0-1 0,3 0-1 0,-2 0-2 0,2 0 0 16,-2 0-2-16,0 0 1 0,2 0-1 0,-2 0 0 0,1 0 0 0,0 0-2 15,-2 0 0-15,0 0 2 0,1 0 1 0,-1 0-1 0,1 0 0 16,-3 0 1-16,1 0-1 0,-4 0 1 0,2 0-1 0,-2 0 0 16,1-2 2-16,-1 2 0 0,-3-1 3 0,2-1 1 0,-3 2 1 0,2-1 1 15,-3-1-1-15,2 2 1 0,-3-1 1 0,1-1 2 0,0 1 2 16,-1-1 2-16,1 0 2 0,0 0 2 0,0 0 2 0,-3 1 2 0,2-2 2 15,-1 1 3-15,-1 1 5 0,0-2 4 0,0 1 3 0,0 1 2 16,0-1 2-16,0 2 2 0,0-1 1 0,-1-1-1 0,1 2-1 0,-2 0-3 16,2 0-4-16,0 0-1 0,0 0-7 0,0 0-5 0,-3 0-6 15,0 0-8-15,0 2-5 0,1-1-4 0,-1 1-6 0,0 1-4 16,0 0-1-16,-1 1-5 0,-2 2 1 0,0 0 2 0,1 3 2 0,-3-1-1 16,0 2 2-16,-1 1 4 0,1-1 2 0,0 1 4 0,0 2 1 15,-3-1 1-15,3 2 2 0,0 1 3 0,-1-2 0 0,1 4 3 0,0-2-2 16,0 0 1-16,-1 1-1 0,1 1 1 0,1 1-2 0,-1-2 0 0,-1 2 1 15,4-2 0-15,-1 1 1 0,1 0 0 0,0-1-1 0,-1 1-3 16,2-2-3-16,0-1-4 0,-2 2-7 0,4-3-11 0,-1 1-12 0,0-3-14 16,1 2-15-16,-1-1-16 0,0-2-19 0,3-1-23 0,-1 0-28 15,-1-1-32-15,2-1-34 0,0-1-38 0,2 2-52 0,-1-2-60 0,4 0-79 16,-1 0-88-16,1-3-37 0,3 0-16 0,0-2 2 0,1-1 8 16</inkml:trace>
  <inkml:trace contextRef="#ctx0" brushRef="#br0" timeOffset="8482.7">6191 14647 318 0,'2'-2'289'0,"-2"2"-31"0,1-1-24 0,-1 1-15 0,0 0-7 0,0 0-8 16,2-1-5-16,-2 1-6 0,0 0-10 0,0-2-10 0,0 2-11 0,0 0-10 15,0 0-9-15,0 0-10 0,0 0-10 0,0 0-12 0,0 0-12 16,0 0-10-16,0 0-10 0,0 0-9 0,0 0-7 0,0 0-7 16,0 0-9-16,0 0-7 0,0 0-5 0,0 0-4 0,0 0-7 0,0 0-1 15,0 0-5-15,0 0-1 0,0 0-2 0,0 0-2 0,0 0-3 16,0 0-2-16,0 0 0 0,0 0-2 0,0 0 0 0,0 0-1 16,0 0-2-16,0 0-1 0,0 0 2 0,0 0 0 0,0 0 3 0,0 0 1 15,0 0 1-15,0 0 4 0,0 0 4 0,0 0 3 0,0 0 3 16,0 0 3-16,0 0 3 0,0 0 2 0,0 0 4 0,0 0 1 15,0 0 0-15,0 0 0 0,0 0-1 0,0 0 0 0,0 0-2 0,0 0-4 16,0 0-2-16,0 0-3 0,0 0-2 0,0 0-3 0,0 0-2 16,0 0-2-16,0 0-3 0,0 0 0 0,0 0 1 0,0 0-1 0,0 0-1 15,0 0 3-15,0 0 2 0,0 0 2 0,0 0 1 0,0 0 1 0,0 0 1 16,0 0 2-16,0-1 1 0,0 1 0 0,0 0 1 0,0 0 1 16,0 0 0-16,0 0 0 0,0 0 1 0,0 0-1 0,0 0-3 15,0 0 1-15,0 0-1 0,0 0 0 0,0 0-2 0,0 0 0 16,0 0-3-16,0 0-2 0,0 0-1 0,0-2 0 0,0 2-2 0,0 0 0 15,0 0-2-15,2-1-2 0,-2 1-1 0,0 0-2 0,0 0-1 16,0 0-2-16,0 0 0 0,0 0-2 0,0 0-2 0,0 0-3 16,0 0-1-16,0 0-4 0,0 0-3 0,0 0-1 0,0 0-4 0,0 0-1 15,0 0-2-15,0 0-1 0,1 1 1 0,-1 1 0 0,0 1 0 0,0-1 1 16,0 2-1-16,0 2 2 0,0-2 3 0,0 2 1 0,0 0 2 16,0 2 3-16,0-1 4 0,-1 1 3 0,-1-1 3 0,2 2 0 15,-2-1 0-15,1-1 1 0,-1 1 0 0,-1-1 2 0,1 1 1 0,-1-1 2 16,0 1-1-16,0-4 2 0,-2 2 2 0,-1 0 0 0,3-1 1 0,-2-1-2 15,0 1 0-15,0-1-2 0,-2-1 1 0,0 0 0 0,1-1 0 16,-1-1-1-16,1 1-2 0,0-1 1 0,0-1-1 0,-1 0-2 0,2-1-2 16,-1-1-2-16,0 1 0 0,1-2 0 0,0-2-3 0,1 2 0 15,0-3-2-15,0 2-2 0,0-3 0 0,0 2-1 0,2-3 0 0,1 1-1 16,-1-2-1-16,2 0-1 0,0 0-1 0,2-2-1 0,-1 1-2 16,3-1 0-16,0 1-1 0,2-2 2 0,-1 1-1 0,2 1 0 0,1-1-2 15,1 2 0-15,-1 0 0 0,0 2 0 0,1-1-1 0,-1 1 0 16,0 1-3-16,0 1 1 0,1 2 1 0,-1 0 0 0,0 0 0 15,2 2 1-15,-1-1 0 0,-1 2 1 0,-1 2 2 0,-1-1 1 0,3 2-1 16,-1 0 1-16,-1 2 3 0,-1-1 1 0,1 2 2 0,0 0 1 16,-1 0 0-16,-1 3 1 0,0-1 2 0,1 2 0 0,-1-1 2 0,-2 2-1 15,0 1 2-15,0 0 1 0,-1 0 2 0,1 1 2 0,-3 1 2 0,0-1 1 16,0 4 0-16,0-2 2 0,-3 1 2 0,1 1 2 0,-1 1 0 0,0-2 0 16,-2 4 2-16,0-2 0 0,-2 0 2 0,0 0 1 0,-1 0 1 15,0-2-1-15,-1 2-1 0,0-1-1 0,-3-1 2 0,2 1 1 0,-2-2 0 16,0 0 0-16,1-1 0 0,-2 2 1 0,1-3 1 0,0-1-1 15,-2 0 0-15,1 0-1 0,2-2-1 0,-3 1 1 0,1-2 0 0,1 0-1 16,1-2-2-16,-2 0 0 0,2 0 0 0,0-1-1 0,1-1 0 0,-2-2-2 16,4 1-2-16,-2-1-1 0,1-1-1 0,-2-1-1 0,4 0 0 15,-2-1-2-15,1 0 0 0,0-1-2 0,2 0 0 0,-3-2 0 0,2 0-4 16,2 0-2-16,1-2 0 0,0 0 0 0,0 0-2 0,0-1-2 0,2-2-2 16,0-1-1-16,2 0-3 0,2-1-2 0,0-1-1 0,2-1-2 15,0 0-2-15,1 0-1 0,0-1-2 0,3-1 1 0,1 1-1 0,1-1 0 16,-1 1-1-16,4-1 0 0,-2 2 1 0,0 0-1 0,3 2 0 15,-2-1 1-15,0 2-1 0,-1 2 1 0,0 0 1 0,2 2 2 16,-2 2 0-16,-1-2 1 0,0 4-1 0,-2-1 4 0,2 2 1 0,-1 2 1 16,-1-1 2-16,0 2 2 0,0 0 1 0,1 2 2 0,-2-1 3 0,1 2 0 15,-2 0 1-15,2 2 0 0,-2 1 0 0,1-1 3 0,-1 2 1 0,2 0 1 16,-2-1-1-16,-1 2 1 0,0 1 0 0,0 0 2 0,-1-1 0 16,2 0 1-16,-1 1-1 0,0 0 1 0,-2-1 1 0,2 1 1 0,-2 0 0 15,2-2 0-15,-1-1-2 0,-1 2 1 0,2-4 1 0,-3 2-1 16,1-1 0-16,0-1 0 0,2 1-1 0,0-2 2 0,-1-1 2 0,1 0 0 15,-2-2 0-15,2 2 2 0,0-2 2 0,0-2 1 0,1 0 2 0,3-1 0 16,-2 0-2-16,1-1 1 0,1 0 0 0,1-2-1 0,1-2 0 16,0 1-4-16,-2-2-2 0,1 0-3 0,2-3-1 0,-2 1-3 0,1-2-5 15,0 1-2-15,0-2-2 0,-1-1-2 0,2 2 0 0,-4-2-2 16,2-2 1-16,1 2 0 0,-3 2 0 0,-2-2 0 0,2 1 4 0,-2 1 0 16,0 1 1-16,-1 1 3 0,-2 2 3 0,1 0 0 0,-3 2 0 15,1-1-2-15,0 2-3 0,-1 0-2 0,-1 2-2 0,0 1-1 0,0 0 0 16,0 0 0-16,-1 0-1 0,-1 3-1 0,0 0 1 0,1 0-1 0,-1 1-2 15,-1 2 2-15,1 0 2 0,1 1 3 0,-3 1 4 0,3 0 2 16,-1 1 4-16,2-2 1 0,-1 0 0 0,1 1 0 0,0-2 1 0,1 2 0 16,-1-2 0-16,3 0 1 0,-1 0 1 0,1 0 5 0,0-2 1 15,2 1 3-15,-1-3 2 0,0 2 2 0,2-1 3 0,1-2 0 0,-1 1 3 16,2-1 1-16,1-1 0 0,-1-1 1 0,0-1 4 0,0 1-1 16,1-2 1-16,1-1-1 0,-2 2 0 0,1-4-2 0,-1 1 0 0,0-1-1 15,-1 0 0-15,-1 0-1 0,2 0 0 0,-3-3 0 0,-1 2 0 16,1-1-1-16,-2 1-2 0,1-2-2 0,-3 0-1 0,2 1-3 0,0-1-1 15,-3 0-4-15,0 0-2 0,-3 2-1 0,3-2-3 0,-3 0-2 0,0 1-3 16,-2 1-3-16,2-1-4 0,-2 2-1 0,-1 0-2 0,-2 2-2 0,0-1-3 16,-3 1-1-16,1 1-3 0,0 1-1 0,-2 1-1 0,-2-1-2 15,2 2-2-15,-1 2-3 0,-3-1-6 0,2 1-3 0,-2 1-4 16,2 0-7-16,-2 1-8 0,3-1-8 0,-1 2-8 0,1-1-8 0,-1 2-11 16,3-1-14-16,0 1-14 0,2 0-12 0,-1 0-14 0,2-2-18 0,-1 2-19 15,4 0-21-15,2 0-25 0,0 0-32 0,1 0-34 0,2-1-55 16,2 1-62-16,1-1-56 0,0 2-50 0,6-1-19 0,-2-2 1 0</inkml:trace>
  <inkml:trace contextRef="#ctx0" brushRef="#br0" timeOffset="9206.64">7669 14665 210 0,'-1'-3'470'0,"-1"0"-21"0,2 0-75 0,-1 2-102 0,-1-2-53 16,2 1-29-16,-2 1-12 0,2-1-7 0,-1-1-4 0,-1 2-8 15,2-1-9-15,-1 1-11 0,-1-1-8 0,2 2-7 0,-3-1-8 0,3 1-8 16,0 0-9-16,-1-2-11 0,1 2-9 0,-2 0-11 0,2 0-11 16,-3 0-9-16,1 0-7 0,-1 2-10 0,1-1-6 0,-2 2-7 0,-3 0-8 15,2 0-6-15,-2 2-5 0,0 2-4 0,-1 1-1 0,0-1 2 16,-4 3 1-16,2 0 1 0,1 0 4 0,-4 2 3 0,2-1 4 16,-1 2 5-16,0-1 1 0,1 2 3 0,-1-1 4 0,-1-1 3 0,2 2 3 15,-2-2 3-15,2 1 2 0,-1-1-1 0,2 2 0 0,-3-4 1 0,1 2-1 16,2-1-1-16,1-1-3 0,-2 0-4 0,1 1 1 0,2-2-1 0,-1 0-2 15,1 0-1-15,0-1-3 0,0-1-4 0,2 1 0 0,0-1-2 16,1 0-2-16,0-2-1 0,2 1-2 0,0 0-1 0,-2-3-1 16,4 2 0-16,-1-2-1 0,-1 0-2 0,3-2 1 0,0 2-1 0,0-2 1 15,0-1 2-15,0 2 2 0,0-2 0 0,3 2 6 0,-3-2 6 16,3 1 7-16,0-1 5 0,0 2 6 0,0-2 4 0,1 1 4 0,0 1 4 16,3-2 3-16,-1 1 2 0,2-1 0 0,0 2 1 0,2-1-1 0,0-1 0 15,2 2-3-15,0-2-7 0,1 0-5 0,0 0-5 0,2 0-3 16,1 0-2-16,0 0-2 0,0 0-4 0,1 0 0 0,1 0-2 0,0 0-1 15,1 0-1-15,-1 0-1 0,-1 0-2 0,-1 0 1 0,1 0 0 0,-4 1-1 16,1-1-2-16,-1 0 0 0,-2 0-4 0,0 0-2 0,-1 1-1 16,-1-1-3-16,0 2-3 0,-2-2-6 0,-1 0-10 0,-1 0-11 0,0 0-14 15,1 0-18-15,-1 0-16 0,-2 0-22 0,2 0-22 0,-2 0-25 0,0 2-23 16,0-2-33-16,2 1-38 0,-2 1-39 0,2-2-45 0,-2 1-66 16,3 1-79-16,-1-2-65 0,3 0-56 0,-2 0-22 0,1 0 0 0,-1 0 9 15</inkml:trace>
  <inkml:trace contextRef="#ctx0" brushRef="#br0" timeOffset="9531.5">8160 14700 267 0,'-4'-5'548'0,"3"1"10"15,-1 1 7-15,-1-2-84 0,3 2-130 0,-2 0-83 0,2 2-59 0,0-2-34 16,0 3-24-16,0 0-21 0,0 0-19 0,0 0-16 0,0 0-17 16,2 1-13-16,1 1-11 0,0 1-6 0,-1 1-2 0,3 1-1 0,0 2 1 15,-1 0 1-15,4 3-2 0,-2-2 3 0,1 3 4 0,-1 0 4 16,3 1 5-16,1 1 1 0,0 1-1 0,-1-1-1 0,4 1-1 0,-2 1-4 16,3 0-2-16,-3-1-5 0,5 2-3 0,-3-1-5 0,-1 0-2 15,2 0-5-15,2-2-2 0,-2 2-5 0,-1-1-5 0,1-2-2 0,-1 0-2 16,1 0-4-16,-1-2-2 0,-2 1-8 0,1-3-9 0,-2 2-9 0,0-3-15 15,-1-1-16-15,-3 0-20 0,1-1-23 0,-1-1-22 0,-1 1-27 16,-1-4-26-16,1 2-28 0,-3 0-32 0,-1-3-50 0,-1 0-57 0,0 0-81 16,0 0-90-16,0 0-48 0,2-1-28 0,0-4-5 0,-1 0 8 15</inkml:trace>
  <inkml:trace contextRef="#ctx0" brushRef="#br0" timeOffset="9776.56">8500 14710 216 0,'-2'-8'556'0,"0"4"10"0,-1-2 7 0,1 2-62 0,1 0-96 16,-1 2-88-16,1-1-83 0,-2 0-48 0,1 3-29 0,1-2-22 16,-1 2-17-16,-3 2-16 0,2-1-15 0,0 2-10 0,-2 1-11 0,0 1-3 15,-2 1-1-15,0 0-1 0,-1 2 0 0,-1 1 0 0,-2 0 1 16,1 1 1-16,-1 2 1 0,-1 0 0 0,0 0-5 0,-2 2-1 0,2-1-4 16,-4 2-3-16,0-1-4 0,0 2-4 0,0-1-6 0,-1 0-3 0,-1 0-3 15,0 2-5-15,0-1-6 0,-1-1-6 0,2 0-9 0,-1 0-8 16,1 0-10-16,1 0-14 0,-1-1-15 0,2-2-17 0,2 0-19 15,0 0-22-15,3-2-23 0,-1-1-28 0,3 1-28 0,0 0-33 0,2-3-36 16,3 1-46-16,1-1-50 0,4-1-89 0,0 0-108 0,2 0-52 16,2-1-25-16,4-1-5 0,0-1 6 0</inkml:trace>
  <inkml:trace contextRef="#ctx0" brushRef="#br0" timeOffset="10273.34">9231 14601 390 0,'-1'-8'588'0,"1"2"7"0,-2 2 4 0,2-1-2 0,0 1-112 16,0 2-170-16,-1-1-100 0,-1 0-65 0,2 3-34 0,0 0-19 15,-3 0-14-15,0 3-15 0,0 0-13 0,1 0-15 0,-3 3-10 0,2 0-6 16,-2 2-2-16,-1 1 0 0,-2 1 0 0,0 1 1 0,2 1 1 0,-2-2 3 15,-1 2 1-15,1 2 2 0,-2-1-1 0,-1 1 0 0,3-1 0 16,-3 1 1-16,0-1-1 0,2 1-1 0,-1-1 0 0,1-1-2 0,-1 0 0 16,1 2 0-16,-1-4-1 0,1 2-3 0,2-1-2 0,-1-1-1 15,-1 1-1-15,1-2-2 0,3 0-2 0,-1-2-3 0,1 1-2 0,2-2 0 16,-3 0-1-16,4-1 1 0,-1 0 0 0,2-2 0 0,-1 2 0 16,0-2 0-16,2-1 2 0,0 0 1 0,2 0 5 0,-2 1 7 0,2-2 6 15,-1 1 7-15,2-2 5 0,3 1 4 0,-2-1 4 0,0 2 3 0,3-1 3 16,-1-1 2-16,1 2 2 0,3-1 1 0,-2-1-2 0,1 1 0 15,1 1-5-15,1-2-6 0,1 0-6 0,0 0-7 0,-1 0-5 0,3 0-3 16,-2 0-4-16,0 0-3 0,1 0-3 0,1 0-4 0,0 0 0 16,-1 0-2-16,3 0 0 0,-2 0-2 0,2 0 0 0,0 2-1 0,-1-2 1 15,1 1 0-15,1 1 0 0,-2-2-1 0,2 1-1 0,-4 1-1 0,3-2 0 16,-2 1 0-16,0-1-1 0,0 0-1 0,-2 2 0 0,2-1 1 16,-3-1-1-16,3 2-1 0,-3-2 0 0,0 1-2 0,0-1 0 0,0 1 0 15,-1 1 0-15,-1-2-1 0,-1 2-3 0,-1-2-3 0,-1 0-5 16,2 1-7-16,-4-1-11 0,1 0-14 0,0 0-17 0,-2 0-18 0,-1 0-23 15,-1 0-23-15,1 0-32 0,-2 0-33 0,0 0-37 0,0 0-38 0,0 0-58 16,0 0-66-16,0 0-95 0,-3 2-108 0,0 1-50 0,-1-2-17 16,0 1 1-16,-1 1 10 0</inkml:trace>
  <inkml:trace contextRef="#ctx0" brushRef="#br0" timeOffset="12023.37">9837 14466 167 0,'0'-2'403'15,"-1"2"-75"-15,1 0-109 0,0 0-65 0,0 0-42 0,0 0-21 0,0 0-10 16,1-1-9-16,-1-1-6 0,2 2-9 0,-2-2-9 0,4 2-5 15,-2 0-5-15,-1 0 0 0,1 0 0 0,1 0 0 0,2 0 0 0,-2-1-3 16,-1 1-3-16,1-1-3 0,0 1 0 0,2 0 2 0,-2-2-1 0,0 2 1 16,0-1 1-16,2 1 1 0,-2 0 0 0,2-2 0 0,0 1-3 15,-1 1 1-15,1-2-1 0,0 1 0 0,1 1 1 0,-1-2-4 16,0 1-4-16,3 1-1 0,-2-2-4 0,0 0-1 0,2 2-4 0,0-1 0 16,-2 1-4-16,2-1-2 0,1-1 1 0,0 2-1 0,-1-1-4 15,1-1 1-15,-1 2-1 0,3-1 2 0,-1-1-2 0,-1 2 2 16,0-1-1-16,1 1 2 0,-2-2 2 0,1 1-1 0,-1-1 2 0,0 1 2 15,0-1-1-15,2 0 1 0,-4 1 1 0,0-2 1 0,1 2 0 16,-1-1 1-16,0 1 1 0,-1-2 2 0,1 1 2 0,-1 1 2 16,0-3-1-16,-2 3 2 0,3 0 4 0,-3-1 1 0,2-1 3 0,-2 0 1 15,-1 0 3-15,1 0 1 0,1 1 2 0,-1 1 2 0,1 0 2 0,-2-2-1 16,-1 1 2-16,1 1 1 0,-1-2 2 0,-1 1 0 0,2 1-3 16,-2-1 1-16,0 0 1 0,0 2 0 0,0 0-1 0,0 0-2 15,0 0-1-15,0 0-3 0,0 0-1 0,0 0-1 0,0 0-4 0,0 0-3 16,-2-1-4-16,2 1-3 0,0 0-1 0,0 0-4 0,0 0-6 15,-1 0-3-15,-1 0-2 0,-1 1-3 0,0-1-1 0,0 4-3 16,0-3-3-16,1 2 1 0,-1 2 0 0,-2-2 1 0,2 1 0 0,-2 2 0 16,-1 2 1-16,0-1 0 0,-1 1 1 0,1 1 2 0,0 0 0 15,-2 1 0-15,0 1-1 0,2 1 1 0,-1-1 0 0,-2 3-1 0,4 0-2 16,-1-2 0-16,-1 3 1 0,2 0 0 0,-2 0-2 0,2-2 0 16,0 2-2-16,1 2 1 0,0-4 2 0,-1 2 1 0,2-1 2 0,-3 1 1 15,3 0 1-15,0-2 1 0,0 1 0 0,-1-2 0 0,1 0-7 0,0 0-2 16,0 0-5-16,0-2-6 0,1 1-8 0,-1-2-10 0,0 0-11 15,2 0-14-15,-1-2-19 0,0 1-17 0,2-2-20 0,-1 1-25 0,-1-1-26 16,2 0-34-16,0-1-38 0,0-1-48 0,0 1-53 0,0-2-65 16,2 0-69-16,-1-1-27 0,1 0-11 0</inkml:trace>
  <inkml:trace contextRef="#ctx0" brushRef="#br0" timeOffset="13161.24">10732 14419 317 0,'5'-4'470'16,"-4"1"-47"-16,2-2-75 0,-1 2-56 0,1 0-42 0,-3 0-24 0,2 2-16 15,-1-1-13-15,-1-1-12 0,0 2-15 0,0-1-16 0,0 2-15 16,0 0-14-16,0 0-13 0,0 0-12 0,0 0-11 0,0 0-11 16,0 0-11-16,0-1-14 0,0 1-11 0,0 0-9 0,-3 0-6 0,2 1-7 15,-3-1-5-15,1 3-5 0,-3 0-3 0,1 0-4 0,-1 1-2 16,0 3-1-16,-1 0-2 0,-2 1-1 0,-1-1 0 0,1 3 4 0,-2 1 1 15,1 1-2-15,-1 0 1 0,0 0 0 0,0 0 1 0,1 2 0 0,-2-1-2 16,2 1-1-16,1 1 0 0,-2-2-1 0,1 2 0 16,1-1-1-16,0 1 1 0,1-1 0 0,1 0 1 0,-1 1 2 0,1-1 0 15,2-1-1-15,0 1 1 0,0-1 1 0,2 1 3 0,1-2 0 0,1 0 2 16,-1 1 2-16,2-1 0 0,2-1 1 0,-1-1 2 0,1 1-1 16,1-2 0-16,0 0-2 0,2-2 1 0,0 1 1 0,4-1 1 0,-2-1-1 15,1-1 0-15,0 1-1 0,2-3 0 0,0 1-1 0,1-1 0 0,2-1 0 16,-2-1-2-16,1 1-1 0,1-2-1 0,-2 0 2 0,0-2 0 15,2 1-1-15,-1-1-2 0,-2-1 2 0,0 0-1 0,0 1 2 0,0-3 0 16,-2-2-2-16,0 2 1 0,0-3 0 0,-2 1-2 0,0-2 2 16,-1 0-1-16,0 0 0 0,1-2 2 0,-3 1 1 0,-1-1 2 0,-1 1 0 15,1-1 2-15,-2 1 1 0,-2 1 0 0,2 0 3 0,-3 1 1 16,0 1 1-16,-1-1-1 0,-1 1-1 0,0 1 1 0,-1 0-1 16,-2 0-2-16,-2 3-4 0,2-2-4 0,-3 2 0 0,0 2-3 15,0-1-4-15,-2 1-2 0,1 1-4 0,-3 1-2 0,2 1-1 0,0-1-2 16,-3 2-4-16,3 2-7 0,-1-2-5 0,1 3-9 0,1-2-8 15,-1 1-10-15,2 1-10 0,-1-1-11 0,2 2-10 0,2-3-14 0,1 3-15 16,0 0-17-16,2 0-17 0,2-1-20 0,-2 2-20 0,4-2-20 0,1-1-20 16,1 0-26-16,2 1-30 0,2-1-43 0,0-3-52 0,4 3-47 15,1-2-43-15,1 0-15 0</inkml:trace>
  <inkml:trace contextRef="#ctx0" brushRef="#br0" timeOffset="13571.33">11173 14563 249 0,'3'-3'498'0,"-3"-1"3"0,2 0-74 0,-2 3-115 0,-2 0-72 0,2-1-53 15,-3 2-31-15,1 0-20 0,-2 2-18 0,-1-1-16 0,-1 2-18 16,1 0-14-16,-1 2-13 0,-2-1-8 0,0 2-7 0,0-1-1 0,2 2-1 16,-2-1 0-16,0 2-4 0,0 1-4 0,0-2-1 0,2 2-4 15,-2-1-3-15,3 1-2 0,0 0-4 0,-1-2-4 0,1 2-1 0,2 0-2 16,0 0-1-16,-2 0-3 0,4 0 0 0,-1-1 1 0,2-1-1 15,0-1 1-15,0 2 1 0,0-4 0 0,2 2 1 0,-1-1 4 0,4 1 1 16,-2-3 1-16,0 1 1 0,2-1 0 0,1 0 1 0,-1-1 0 0,2-1 0 16,0 1-1-16,0-2 1 0,-1 0 0 0,2 0 1 0,1-2 0 15,-2 2 0-15,-1-3 1 0,2 2-1 0,0-3-1 0,-2 0 1 0,0 0 0 16,1-1 0-16,-2 1 0 0,1-2 1 0,-2 0 3 0,1 0 3 16,-2 0 2-16,1 0 2 0,-1-2 1 0,0 2 2 0,-1-1 3 0,-1 0 2 15,-1 0 0-15,0 0 1 0,-1 1 1 0,-1-2-1 0,-1 4 1 16,0-3-1-16,-1 2-4 0,0-1-3 0,-1-1-4 0,0 3-2 15,-2 0-3-15,0-1-5 0,-1 2-5 0,0-1-3 0,0 1-2 0,0 0-2 16,0 0-4-16,0 0-4 0,-2 1-5 0,2 1-5 0,0-1-6 16,0 2-7-16,0-1-9 0,3 1-10 0,-3 0-12 0,3 0-15 15,-1 0-15-15,2 1-21 0,0-1-22 0,0 2-24 0,0 1-23 0,1-2-33 16,1 2-36-16,-1 0-47 0,3 0-56 0,0-3-74 0,0 3-82 16,3 0-36-16,1-1-12 0,1-1 1 0</inkml:trace>
  <inkml:trace contextRef="#ctx0" brushRef="#br0" timeOffset="13915.41">11480 14341 36 0,'0'-4'564'0,"0"-1"13"0,1 0 11 0,-1 3 6 0,2-1-89 0,-2 0-138 16,3 1-86-16,-1-1-57 0,-1 3-32 0,1-1-18 0,3-1-14 15,-2 2-14-15,0 2-14 0,3-1-16 0,-1 1-13 0,1 1-9 16,1 0-9-16,-1 1-4 0,5 1-4 0,-3 1-7 0,2 0-5 16,0 1-6-16,0 1-3 0,3 0-8 0,-1 2-3 0,-2 0-5 0,4 2 0 15,-3 2-3-15,0-2-4 0,3 3-4 0,-2 0-3 0,0 0-4 0,-1 1-2 16,0 1-2-16,0-1-2 0,-1 2-2 0,-2-2-2 0,1 4-2 16,-1-2 0-16,-2 0-2 0,-1 0-1 0,0-1 0 0,-2-1-1 15,-1 2 5-15,-2-1 0 0,0-1 3 0,0-1 4 0,-3 0 6 0,-2 2 2 16,0-4 2-16,-3 2-1 0,-3-1-2 0,2-1-7 0,-3 1-9 0,-3-2-15 15,0 1-16-15,0-2-23 0,-3 1-23 0,1-2-25 0,1 1-28 16,-4-2-32-16,1 1-34 0,-1-1-46 0,0-1-47 0,-2 1-68 0,4 0-74 16,-2-2-91-16,2 2-98 0,0-1-41 0,0-2-13 0,4-1 6 15,0 0 12-15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16:26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14373 4618 519 0,'-4'4'581'0,"1"-4"-3"0,-1 2 3 0,4 0-59 16,0-2-90-16,0 0-128 0,0 0-146 0,0 0-79 0,0 0-46 0,0 0-17 15,0 0-3-15,0 0 1 0,0 0 4 0,0 0 1 0,0 0 0 16,0 0-4-16,0 0-7 0,4 1-5 0,-4-1-3 0,0 0-1 15,0 0 0-15,0 0 2 0,0 0 1 0,0 0 3 0,0 0 1 16,0 0 3-16,0 0 2 0,0 0 2 0,0 2 3 0,0-2 1 0,-4 1 2 16,4 1 2-16,0-2 2 0,0 1 1 0,-4 1 0 0,4-2 1 15,0 2 1-15,0-2-1 0,0 1-1 0,-2-1-1 0,2 0-2 0,-4 0 0 16,4 0-2-16,-2 2-2 0,-2-2-3 0,4 0-3 0,-4 2-4 16,4 0-9-16,-2-2-9 0,-3 2-14 0,1-1-16 0,2-1-25 0,-2 2-31 15,2 1-41-15,-2-2-50 0,0 1-81 0,4 1-98 0,-2-1-79 16,-2-2-71-16,4 0-33 0,0 0-16 0,0 0-4 0</inkml:trace>
  <inkml:trace contextRef="#ctx0" brushRef="#br0" timeOffset="582.39">15042 3970 291 0,'0'-5'538'0,"-4"2"-4"0,4-2 3 16,0 2 2-16,0-1-111 0,-2 3-167 0,2-3-102 0,-4 4-71 0,4 0-39 16,0 0-20-16,0 0-3 0,0 0 3 0,0 4 6 15,0-1 6-15,-4 0-1 0,4 2-1 0,-2 0-5 0,2 2-3 0,0 1-3 16,-4 1 0-16,4-1 2 0,-6 0 3 0,6 2 2 0,-5 0 1 15,5 0-1-15,-2 0-3 0,-2 0-1 0,2 0-2 0,-2 0-1 0,0-1-2 16,2 1-1-16,-2 0 0 0,2-2-2 0,-3 2 1 0,1 0-3 16,4-2-1-16,-6 1 0 0,6-3-4 0,-4 3 0 0,2-4-1 0,2 1-2 15,-4-1 0-15,4-1-3 0,0 1-1 0,-2-2 0 0,2 0-2 16,0-1-1-16,0 0 0 0,0-1 0 0,0-1 0 0,2 2 1 0,-2-2 2 16,4 0 1-16,-4-2 3 0,6 1 0 0,-2 1 3 0,-2-4 1 15,7 2 0-15,-3 1-1 0,0-2 2 0,0-1 0 0,0 1 0 0,5 0 0 16,-1-3 2-16,-4 2-2 0,5 0-3 0,-1 1 0 0,0-1-4 15,1 1-1-15,-5 0-2 0,4 1 0 0,-4 1-1 0,7-1 0 16,-5 2 0-16,-2 0 0 0,0 0 0 0,1 0-1 0,3 0-2 0,-4 2 2 16,-2-1-1-16,3 1 2 0,-1 1 1 0,2 0 2 0,-2 3 1 15,-4-3 3-15,7 2 3 0,-3 2 2 0,-2 1 2 0,-2 0 4 16,2 1 3-16,-2 0 4 0,2 2 0 0,-4 0 3 0,0 1 0 0,4 2 0 16,-4-2-1-16,0 2-1 0,-4 1 0 0,4 0-3 0,-4 0-2 15,4 0-2-15,-6 1-3 0,4 0-3 0,-6-1-2 0,6-1-2 0,-9 0-3 16,7 1 0-16,-2-2-2 0,0 0-1 0,-5 1 1 0,7-2-1 15,-4-3-1-15,0 2-1 0,1-2-3 0,-3 0-6 0,4-1-5 0,0-1-7 16,-5 0-9-16,7-1-10 0,-4-1-12 0,0 0-14 0,2-1-11 16,-1-1-17-16,-3 0-16 0,0-1-20 0,3-2-21 0,-3 0-24 0,4 0-28 15,-4 0-33-15,5-2-36 0,-3-1-55 0,0 0-67 0,2-2-74 16,-5-2-78-16,5 0-33 0,0-3-12 0,0-1 2 0</inkml:trace>
  <inkml:trace contextRef="#ctx0" brushRef="#br0" timeOffset="763.43">14951 3949 121 0,'0'-6'539'15,"0"0"13"-15,5-1 11 0,-5 0 7 0,4 1-105 0,-2-1-164 0,2 2-91 16,-2-1-61-16,6-1-32 0,-2 0-20 0,1 1-10 0,-1-1-6 16,-2 0-7-16,6 2-9 0,-3 1-13 0,3-2-15 0,-4 1-18 0,4 2-17 15,1 0-17-15,-5-1-19 0,4 3-19 0,1-3-20 0,-1 4-31 0,-2-2-35 16,3 1-55-16,-1 1-63 0,0-2-100 0,1 2-117 0,-1 0-62 15,2 0-39-15,-1 0-15 0,1 0-2 0</inkml:trace>
  <inkml:trace contextRef="#ctx0" brushRef="#br0" timeOffset="1429.28">15766 3929 135 0,'0'5'550'0,"0"1"9"0,-4-3 7 0,4 3 5 16,-2-3-113-16,-2 2-172 0,4 0-99 0,-5-2-63 0,3 2-31 16,-2 2-19-16,-2-2-5 0,2 0-3 0,-2 0-2 0,0 0-1 0,1 0-7 15,-1 2-10-15,2-2-7 0,-2-2-9 0,0 2-4 16,-1 0-4-16,1-2-1 0,-2 2-2 0,2-2-1 0,0 1-1 0,1-3 0 0,-1 1-2 16,0 0 1-16,-4 0-1 0,6-2-1 0,-3-2 1 0,5 0 0 15,-6 0 0-15,6 1 0 0,-2-3 0 0,-2 0-2 0,6-1-2 0,-5-2-1 16,3-1-2-16,-2-1-2 0,4 1-2 0,0 0 1 0,0-4-2 15,0 0 1-15,0-1-3 0,4 1 0 0,-2-3-2 0,3 2 0 16,-3 0 0-16,2-1 1 0,2 1 1 0,-2 0 1 0,2-1 1 0,1 3 2 16,1-1 0-16,0 2 1 0,0 0 0 0,-1 1-1 0,-1 1 0 15,4 2-1-15,-4 0 0 0,5 3-1 0,-5 1 0 0,4 1 2 0,1 2 1 16,-1 1 1-16,0 3 4 0,-2 0 1 0,3 3 1 0,-5 3 2 0,4 0 3 16,1 3 2-16,-1 1 3 0,-4 3 2 0,0 4 2 0,5-2 1 15,-7 3 0-15,2 4 0 0,-2-1-1 0,-2 2-2 0,-2 3-2 16,0 0 1-16,0 1-2 0,-2 1 0 0,-2 1-2 0,0-3-1 0,-2 4 0 15,0-3-1-15,-5 1 0 0,5-1 0 0,-4 0 0 0,-7-3 0 16,7 0-1-16,-7-3-1 0,5 1 0 0,-5-3-1 0,3-1 1 0,-3-3 1 16,1-2 0-16,-1-1 1 0,1-2 1 0,3-2 1 0,-1-3 1 15,-3-2-1-15,7 1 0 0,-2-4 0 0,1-2-1 0,-3-1-1 16,8-2-1-16,-5-2-3 0,5-3-5 0,-4-1-5 0,3-4-5 0,1-2-3 16,2-1-6-16,2-4-5 0,-2 0-4 0,4-4-4 0,0-1-4 15,0-1-3-15,4-3-2 0,-2 0 0 0,2 1-2 0,-2 0 1 0,7 0 3 16,-3 2 1-16,0 1 0 0,0 2 0 0,5 2 4 0,-5 1 0 15,4 3 1-15,-4 3 3 0,5 1 2 0,-3 3 3 0,0 4 2 0,2 1 2 16,1 2 3-16,-1 2 1 0,3 1 3 0,3 4 1 0,-6-1 2 16,7 3 2-16,-3 1 2 0,-1 2 3 0,3 1 1 0,1-2 1 15,-1 3 1-15,-1-1 0 0,1-1-1 0,1 1-1 0,-5 1 0 0,5-3 0 16,-3 3-2-16,3-5 1 0,-5 2 0 0,3-3 1 0,-3 0 0 16,5-1 0-16,-7-1 2 0,0 0 2 0,5-3 3 0,-7 0 1 0,3-1 3 15,-1-2 1-15,0 0 2 0,1-2 2 0,-5-1 0 0,4-2 0 16,-4 0-1-16,5-2-2 0,-5-1-2 0,4-2-6 0,-4 0-5 15,1-2-11-15,1-1-11 0,0-2-15 0,-4-2-14 0,2 1-17 0,3-1-16 16,-3-3-21-16,-4 0-23 0,2 0-28 0,2-2-32 0,-2 1-47 16,-2-1-56-16,3 0-101 0,-1 2-123 0,-2 0-63 0,-2 2-32 0,4 1-10 15,-4 2 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40:5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2086 1816 551 0,'-6'-3'588'0,"0"0"10"0,3 0-21 16,-2 0-37-16,2 0-97 0,-2 0-127 0,2 0-65 0,0 0-33 0,-2 0-19 15,2 0-13-15,0 2-12 0,0-2-11 0,1-1-5 0,-1 2-5 0,1 0-3 16,1-1-4-16,-1 2-3 0,-1-1-6 0,3 1-5 0,-2-2-9 0,2 3-6 15,-1-2-8-15,-1 1-7 0,2 1-9 0,0 0-10 0,0 0-10 0,0 0-7 16,0 0-10-16,0 0-8 0,0 0-7 0,0 0-9 0,0 0-6 0,0 0-4 16,0 0-4-16,0 0-5 0,0 0-3 0,0 0-3 0,2 0-4 0,-1 0-1 15,1 0-4-15,-1 0 0 0,1 0 0 0,1 0 0 0,-1 0-2 0,1 0 1 16,2 0 2-16,1 0 1 0,0 0 0 0,-1 0 1 0,3 0 0 0,0 0 1 16,1 0 2-16,1 0 0 0,0 0 0 0,0 0-2 0,2 0 0 0,-1 0-1 15,3 0 1-15,-3 0 0 0,3 0-4 0,-1 0 1 0,0 0-1 16,1-2 0-16,0 2 0 0,0-1-2 0,-1-1 0 0,1 2-1 0,-1-1 1 15,-1-1 0-15,1 2 1 0,0-1 0 0,-1-1-2 0,-2 2 2 0,1-1-1 16,0-1 1-16,-3 2 1 0,0-1-1 0,1-1 1 0,-3 2 0 0,1-1 0 16,-2-1 1-16,-1 2-1 0,1 0 1 0,-2 0 0 0,0 0 0 0,-1 0 0 15,1 0 1-15,-1 0 1 0,-2 0 0 0,0 0 0 0,0 0-1 0,0 0 1 0,0 0 1 16,0 0-1-16,0 0 0 0,0 0 0 0,0 0 0 0,0 0-1 0,0 0 0 16,0 0 1-16,0 0-2 0,-2 2 0 0,2-1-1 0,-2-1-2 0,1 2 0 15,-1-1-1-15,1-1 1 0,-1 3-1 0,-1-1 2 0,0 1 0 16,0 1-1-16,-2-1 2 0,2 2 1 0,-2 1 0 0,-1-1 0 0,-2 3-1 0,3 1 4 15,-3-1-1-15,2 2 0 0,-1-1 1 0,-3 3-1 0,2-1-1 0,-1 1 0 16,0-2 0-16,1 4 0 0,-3-2 1 0,3 1-2 0,-3-1 0 0,3 2 0 16,-1-1 2-16,-2 1 1 0,1-1 1 0,1 1 0 0,-2-1 0 15,1-1 2-15,2 2 0 0,-3-2 2 0,2 1 0 0,2-1 0 0,-2 0 1 16,0 0 1-16,1 2 2 0,-1-2 0 0,2-2-1 0,-1 2-1 0,0 0-1 16,1-1 0-16,0-1 0 0,2 1-1 0,-1-2-3 0,1 1 1 0,0-1 1 15,-1-1 1-15,0-1-2 0,3 0-2 0,-1 1-2 0,-1 0-1 0,2-2 0 16,0 1 1-16,0-1 0 0,1 0 0 0,1 0-1 0,-1-1 2 0,-1-1 1 15,2 1-1-15,-1-1-3 0,2 1 0 0,-2-1 0 0,1-1 2 16,-1 0 1-16,2 0 0 0,0 0 1 0,0 0-2 0,0 0 0 0,0-2 0 16,0 1 0-16,0 0 1 0,0-2 2 0,0 1-1 0,0 1 1 0,0-2 0 15,0 0 2-15,0 0-1 0,0 0 2 0,0 0 0 0,0 0 0 0,0 0 0 16,2 0 4-16,-2 0-1 0,3 0 1 0,-3 0 0 0,2 0 0 16,-1 0 2-16,2 0 0 0,0 0 3 0,-1 0 2 0,1 0 1 0,0 0 1 15,2 0 4-15,-2 0 2 0,2 0 1 0,1 0 1 0,2 0 1 16,-3-2 1-16,3 1 0 0,0 1 0 0,1-4 1 0,-1 3-1 0,2 0 2 15,2-2 1-15,-2 0 0 0,-1 0-5 0,5 0-3 0,-4 0-2 0,2 1-1 16,0-2-3-16,-1-1-1 0,1 2-2 0,-1-1-4 0,1 0-2 0,0 0-1 16,-1 1 0-16,2 0-3 0,-2-1-6 0,0 0-1 0,0 2 1 0,-3-1 0 15,2 0-1-15,0 0-1 0,-2 0 0 0,-1-1 1 0,1 3 0 16,1-2 0-16,-1 2 0 0,-3-1 0 0,1-1-2 0,1 2 1 0,0-1 0 16,-2 1 1-16,0-3 0 0,0 4-1 0,1-1 0 0,-3 1-1 0,3-1-3 0,-3-1-5 15,2 2-7-15,-2-1-8 0,1-1-9 0,-1 2-9 0,0-1-7 16,-1 1-9-16,2 0-9 0,-1 0-12 0,2 0-13 0,-2 0-19 0,-1 0-19 15,1 0-24-15,0 1-23 0,-1-1-22 0,1 2-19 0,0-1-23 0,2-1-24 16,-2 2-28-16,2-1-32 0,-2-1-52 0,3 1-61 0,-1-1-90 16,3 4-106-16,-2-3-40 0,-1 1-9 0,1 1 9 0,1 0 18 0</inkml:trace>
  <inkml:trace contextRef="#ctx0" brushRef="#br0" timeOffset="989.02">2738 2367 195 0,'-2'-2'490'0,"-1"1"7"0,1 1-59 0,-1-2-93 0,-1 1-57 16,2 1-41-16,1-2-24 0,-1 2-17 0,-1-2-14 0,1 1-10 0,1 1-10 15,-1-1-9-15,-1-1-6 0,3 2-5 0,-2-1-3 0,1-1-4 0,-1 2-5 16,2 0-3-16,0 0-6 0,0 0-1 0,0 0-7 0,0 0-5 0,0 0-4 15,0 0-6-15,0 0-4 0,0 0-5 0,0 0-8 0,2-1-9 16,-2 1-9-16,1-2-9 0,-1 2-8 0,2 0-8 0,-2 0-9 0,0-1-6 16,2 1-6-16,-1-2-4 0,1 2-5 0,-1 0-3 0,1 0-5 0,1 0-3 15,-1-1-2-15,1 1 2 0,3-2 0 0,-3 2 0 0,2-2 0 0,1 1 0 16,1 1 0-16,2-1 1 0,-3 1 1 0,2-3 1 0,0 1-1 16,2 1-1-16,-1-2-1 0,1 1-1 0,-1 1 1 0,1-3-2 0,-1 3-1 15,2 0-1-15,-3-1 0 0,0 2 0 0,0-1 0 0,1-1 1 0,1 1-3 16,-4 1 0-16,1-3 0 0,2 3 0 0,-3-2 0 0,-1 1 1 0,2-1-1 15,-4 1 0-15,3 1 1 0,-3-2 1 0,0 2 1 0,0-1-1 16,1-1 2-16,-3 2 1 0,1-1 3 0,-1-1 3 0,1 2 0 0,-2-1 2 16,0 1 2-16,0 0 5 0,0 0 2 0,0 0 3 0,0 0 2 0,0 0 2 15,0 0 2-15,0 0 3 0,0 0 1 0,0 0 1 0,0 0 1 16,0 0 1-16,0-2-1 0,0 2 1 0,-2 0 0 0,2 0-3 0,0 0-2 0,0 0-1 16,-1-1-3-16,1 1-1 0,0 0-4 0,0 0-2 0,0 0-4 15,0 0-3-15,0 0-4 0,0 0-1 0,0 0-3 0,0 1-3 0,-2-1-4 16,2 2-4-16,-1-1-3 0,-1-1-2 0,2 2 0 0,-2-1-1 0,2 2 0 15,-1-1 0-15,-1 1 0 0,2 0 1 0,-2 1 3 0,1 2-1 0,1 0 2 16,-2 2 1-16,-2-1 2 0,2 4 3 0,1-2 3 0,-1 1 1 16,-1 2 0-16,-2 0 1 0,2 2 0 0,1-1 1 0,-1 2 0 0,0 0-2 15,0 0 0-15,-2 0 1 0,2 0 1 0,0 2-2 0,1-1 0 0,-1 0-2 16,0 1 0-16,1 0-1 0,-1-2-1 0,0 0 2 0,1 0-2 0,-2 1 0 16,2-1 1-16,-1-1-1 0,2-1-2 0,-1 0-4 0,0 0-5 15,-1 0-4-15,1-1-8 0,1-1-10 0,-1-1-10 0,-1-1-16 0,1 2-16 16,1-2-20-16,-1-2-20 0,1 1-19 0,-1-1-21 0,2-2-21 0,-3 1-20 15,3-2-22-15,-1 0-26 0,-1 0-26 0,2 0-31 0,-1 1-33 0,1-4-49 16,0 2-62-16,0-3-70 0,0 0-77 0,0 3-31 0,0-3-5 0,0 0 8 16,0 0 12-16</inkml:trace>
  <inkml:trace contextRef="#ctx0" brushRef="#br0" timeOffset="5505.46">3321 2329 67 0,'2'-1'425'15,"1"1"-17"-15,-3 0-27 0,0 0-86 0,0 0-118 0,0 0-62 16,0 0-36-16,0 0-19 0,2 1-10 0,-2 1-6 0,0 1-5 0,0-2-1 16,0 1 0-16,0-1 2 0,0 2 6 0,0 0 4 0,0 0 3 0,0 0 2 15,-2 0 2-15,2 0 1 0,-1 0 0 0,-1 0 0 0,0 0-3 0,1 0-1 16,-1 0 0-16,-1 0-1 0,0 0-2 0,-3-1-2 0,3 1-5 0,-1 1-2 15,-2-1 1-15,1 0 0 0,-1 0-2 0,-2-2 1 0,3 3 0 0,-3-1 0 16,2 0 3-16,-2 0 0 0,2 0-1 0,-2-2 1 0,3 0 1 16,-1 1 3-16,-2-2 4 0,3 2 1 0,0-2 0 0,2 0 0 0,-2 0 1 15,1-2 0-15,0 2-1 0,0-2 0 0,1 1-2 0,1 0-2 0,1-2 0 16,-1 0-3-16,0 0-1 0,1 0-2 0,1-2-3 0,0 1-4 0,1-1-4 16,1 1-2-16,0-1-4 0,1-1-4 0,0 0-2 0,1 0-6 15,1 0-2-15,0 0-3 0,0 0-2 0,1 2-1 0,2-1-3 0,0 1-1 16,-2-3 0-16,2 3-1 0,0 1-1 0,1-1 0 0,-1 1 0 0,1 0-1 15,0 1-1-15,0 1 2 0,-1-1 0 0,-1 2 2 0,0 0-2 0,1 0 0 16,-1 3 0-16,1-1 1 0,-1 2-1 0,0 1 2 0,-1-1-2 16,-1 2 1-16,0 2 3 0,2-1-1 0,-2 2 3 0,0 3 0 0,-2-3-2 15,0 3 2-15,1 0 1 0,-3 2 0 0,1-1 0 0,-1 2-2 0,1 0 2 16,-2 0 0-16,0 2 0 0,-2-1 0 0,1 1-1 0,-1-2-1 16,1 2 0-16,-3 0 1 0,1 1 1 0,0-3-1 0,-2 2 0 0,0-1 0 15,-2 1 0-15,2-1-1 0,-3-1 1 0,1 0 1 0,-2 2 0 0,1-4-1 16,-1 2-1-16,-2-2 2 0,1 1 0 0,1-2 0 0,-5 0-1 0,4 0 0 15,-1-1-1-15,-1-1 1 0,0 1 0 0,-2-2 1 0,3 0 0 0,0-2-2 16,-2 0 2-16,4 1 1 0,-1-2 4 0,-1 0 0 0,2-1 4 16,1-2 4-16,0 1 5 0,0-1 5 0,2-2 3 0,-1 1 4 0,1-2 2 15,0 0 2-15,1-2 2 0,0 1-1 0,2-2 0 0,0-1-3 0,0-1-4 16,1-1-4-16,-1 0-4 0,3-1-4 0,0-1-6 0,0-1-7 0,0 0-5 16,3-1-4-16,0-1-5 0,0 1-3 0,2-1-3 0,0 0-1 0,0 3 0 15,2-3 1-15,0 4 2 0,-1-2 1 0,1 1 0 16,2 1 0-16,-3-1 0 0,1 2 2 0,-1 2 1 0,1-1 0 0,0 1 3 0,1 1 0 15,-1 0 1-15,-1 0 1 0,3 1-1 0,-1 1 0 0,0 1-1 0,0 0-1 16,1 1 0-16,-1 1 1 0,2-1 0 0,-1 2 0 0,-1 0-2 16,0 1 1-16,0 0-1 0,3 0 1 0,-3 2-1 0,0 0-1 0,0-1 0 15,-2 1-3-15,2 1-1 0,-1-1-4 0,-1 0-2 0,0 1-3 0,0 0-3 16,-1-1-3-16,0-1-4 0,0 2-5 0,0-1-5 0,2-1-5 0,-4 2-8 16,2-3-5-16,-2 1-4 0,2-1-4 0,-2 1-3 0,2-2-2 0,0 0-1 15,-2 0 0-15,2-2 1 0,-1 2 3 0,1-3 3 0,-1 0 6 0,0 0 4 16,1 0 6-16,-2-3 7 0,2 0 4 0,-1 0 4 0,1-1 5 15,0-1 5-15,3-1 5 0,-5 0 6 0,2-2 3 0,-2 1 3 0,2-2 1 16,-2-1 0-16,0-1 0 0,0 1 1 0,-1-1 2 0,2-1 3 0,-2 0 3 16,-1 1 6-16,1 0 5 0,0 0 6 0,-1 1 4 0,1-1 2 0,-2 4 4 15,0-1 3-15,0 2 1 0,0 2 1 0,0-1-2 0,0 3-2 16,0 0-5-16,0-1-3 0,0 3-5 0,0 0-4 0,0 0-4 0,0 3-5 16,2-1-6-16,-1 0-5 0,-1 3-4 0,2 1-1 0,-1-1-2 0,1 2 0 15,0 0 1-15,-1 2 2 0,1 0 3 0,1-2 4 0,0 4 0 0,0-2 0 16,0 0 1-16,0 0 1 0,1-1-1 0,-1 0 1 0,2 0-1 15,1 0 1-15,0-3-1 0,0 3 2 0,-1-2 3 0,3-2 0 0,-1 1 3 16,2-2 2-16,-1 0 4 0,0 0 4 0,3-3 3 0,-2 2 2 0,3-2 3 16,-2-2 1-16,1 1 5 0,-1-2 3 0,2-2 3 0,-2 2 4 0,0-1 2 15,0-2 5-15,-1 0 3 0,-1 1 3 0,-2-2 4 0,0 1 0 16,-1-2 1-16,-2 1 1 0,0-1 1 0,-3-1 0 0,0 2-3 0,0-2-5 16,-3 0-5-16,1 1-5 0,-2 1-5 0,-2-1-3 0,-1 1-7 0,-1 1-5 0,-2-1-6 15,0 2-4-15,-1 0-4 0,-1 1-3 0,-2 0-2 0,1 3-1 16,-2 0-2-16,0 1 1 0,0 1 0 0,0 0 1 0,-2 3-5 15,4 0-7-15,-2-1-9 0,0 3-15 0,0-1-13 0,2-1-16 0,-1 2-17 16,3 0-18-16,-1-1-22 0,0 1-22 0,4 0-34 0,-2 0-40 0,1 0-49 16,3 0-54-16,-1 0-92 0,1 0-112 0,3-2-63 0,0 2-43 0,1-3-14 15,-1 0-1-15,3-3 8 0</inkml:trace>
  <inkml:trace contextRef="#ctx0" brushRef="#br0" timeOffset="6333.96">2945 652 137 0,'0'-6'516'0,"-2"2"12"0,2-1 11 0,-1 1-81 0,-2 1-128 0,3-2-69 16,-2 2-44-16,1 0-24 0,1 0-17 0,-2 0-12 0,2 2-14 16,-1-1-10-16,-1-1-12 0,2 2-11 0,0-1-12 0,0 2-12 0,0 0-12 15,0 0-11-15,0 0-12 0,0 0-10 0,0 0-12 0,0 0-8 16,0 0-9-16,-2 2-7 0,1 1-6 0,-1 1-4 0,-1 0-1 0,1 3-2 15,1 0-2-15,-3 2-1 0,1 2 3 0,-1-1 3 0,1 4 3 16,-2 1 1-16,2 0 1 0,-2 3 2 0,2 0 2 0,-2 1 1 0,-1 1 3 16,3 2 1-16,1-1 1 0,-1 3 1 0,1-1 1 0,-1-1 1 15,3 2-2-15,-2-1-2 0,2-1 1 0,0 1 0 0,2-1 2 0,0-1 0 16,-1-2 1-16,3 1-6 0,-1-2-4 0,0 0-6 0,1-3-10 0,1 0-10 0,0 0-12 16,-2-2-12-16,2 1-15 0,-2-3-14 0,2-1-14 0,1 1-17 15,-1-4-20-15,0 2-20 0,1-1-22 0,-1-3-23 0,2 2-22 0,0-3-32 0,-1 1-39 16,2-3-42-16,3 0-44 0,-3-2-60 0,2-2-69 0,-1 1-28 0,2-2-7 15,2-3 5-15</inkml:trace>
  <inkml:trace contextRef="#ctx0" brushRef="#br0" timeOffset="6863.03">2338 739 218 0,'0'0'512'0,"0"0"-2"0,0 0-1 0,-2 0-91 16,2 3-132-16,0-1-74 0,0 0-44 0,0 2-26 0,0-1-19 15,0 1-14-15,2 2-11 0,-2 2-7 0,2-1-6 0,-1 2-4 0,1 2-4 16,-1 1-2-16,1-1 1 0,1 3-3 0,-1 1-1 0,1 0-6 0,0 0-5 16,-2 1-7-16,1 1-7 0,1 0-5 0,-1-1-6 0,-1 2-5 0,1-1-5 15,1-1-4-15,-1 1-4 0,-1-3-7 0,1 3-8 0,1-2-10 0,-1 0-11 16,-1-1-13-16,1-1-15 0,2-1-17 0,-2-1-18 0,0 1-20 15,-1-2-23-15,2 1-22 0,-1-2-24 0,1 0-23 0,-1-2-20 0,-1-1-27 0,1 0-26 16,1-1-25-16,2-1-25 0,-2-1-36 0,2-1-41 0,-5-2-35 0,3-2-36 16</inkml:trace>
  <inkml:trace contextRef="#ctx0" brushRef="#br0" timeOffset="7146.53">2376 847 18 0,'-3'-15'498'0,"0"2"-30"0,1-1-54 0,0 2-63 0,-1 0-64 15,3 0-40-15,-2 2-25 0,2 1-21 0,0-2-15 0,0 4-15 0,2-1-12 16,-2 1-12-16,3-1-11 0,-1 2-11 0,0 0-10 0,-1 0-14 16,1 0-13-16,1 2-13 0,0 1-10 0,0-2-7 0,1 2-8 0,0 0-5 15,1 0-5-15,0 0-7 0,-2 3-4 0,3-1-6 0,-1 1-5 16,1 0-4-16,0 0-4 0,1 1-2 0,1-1-3 0,1 3 0 0,-3 0-1 16,1 0 1-16,1 0-2 0,-2 2 1 0,2-1-1 0,-2 2 0 15,1 0 1-15,-2 2-1 0,-2-1-2 0,0 2 0 0,1 0 0 0,-2 0 1 16,-1 0 0-16,-1 2-2 0,-1-1-2 0,-2 2-2 0,-3 0 1 15,1 0-2-15,0-1 0 0,-3 1-3 0,0 1-3 0,-1-1-3 0,-1-2-3 16,2 3-4-16,-4-1-7 0,2-2-7 0,-1 1-9 0,0-1-9 0,2-1-10 16,-1 0-12-16,-1 0-15 0,3 0-19 0,0-1-20 0,-1-1-20 0,1 1-21 15,2-1-27-15,-1-1-30 0,2 2-41 0,-1-2-46 0,3 0-75 0,0-2-89 16,1 1-41-16,1-4-15 0</inkml:trace>
  <inkml:trace contextRef="#ctx0" brushRef="#br0" timeOffset="7749.6">3201 736 444 0,'-1'0'460'0,"-1"-1"-58"0,2 1-91 15,0 0-72-15,0 0-67 0,0 0-35 0,0-2-20 0,0 1-9 16,2 1-4-16,-1-2 1 0,-1 0 6 0,2 1 6 0,-2 0 6 0,1-1 7 16,1 2 3-16,-2-3-1 0,3 2-1 0,-1-1-3 0,-1 1-1 0,1-2-3 15,1 1-4-15,0 0-5 0,0 0-7 0,-1 0-7 0,1 1-5 16,2-2-8-16,-2 0-8 0,2 0-6 0,0-1-6 0,-1 2-2 15,1-1-4-15,1 0-5 0,-1 0-4 0,0 0-5 0,0 0-2 0,1-1-3 16,0 3-5-16,-1-2-3 0,0 2-3 0,-2-1-5 0,2-1-4 16,-2 2-2-16,3-1-5 0,-3 1-2 0,2 1-4 0,-2-2-2 15,0 0-2-15,2 2-3 0,-3-1-3 0,4 1-1 0,-3 0 1 0,0 0-1 16,2 0-2-16,-2 0 1 0,2 0-2 0,-2 0-1 0,2 0 1 16,1 0 0-16,-3 0 1 0,2 0 0 0,-2 0-2 0,0 1 2 15,1-1-1-15,-1 2 0 0,0 0-2 0,0-2 1 0,0 1 0 0,0 1 1 16,-1-2 0-16,1 0 1 0,-1 0-2 0,1 0 1 0,-3 1-1 0,0-1 2 15,1 0-2-15,-1 0 1 0,0 0-2 0,0 0 0 0,0 0-1 16,0 0-1-16,0 0-1 0,0 0-1 0,0 0-1 0,0 2-1 16,-1-1 2-16,1 1 1 0,-2-1-1 0,1 2 2 0,-1-2 1 0,0 4 2 15,1-2-1-15,-1 3 1 0,-1 0-1 0,-1 0 0 0,0 2 3 16,1-1 1-16,0 2 1 0,-2 0-1 0,2 2 1 0,-2 1-1 16,2-2-1-16,-3 4-2 0,1-2 0 0,2 1 0 0,-2 1 3 0,2-1 1 15,-2 2 3-15,2 0 0 0,1 0 2 0,-2-1 0 0,1 1 1 16,1-2-1-16,1 2 2 0,-1-1-2 0,0-1-3 0,1-1-7 0,-1 0-9 0,2-1-11 15,0-1-11-15,0 1-15 0,0-4-15 0,0 0-19 0,0 1-18 0,0-2-25 16,0 0-23-16,2 0-29 0,1-1-32 0,-1-1-44 0,1 1-49 0,0-1-82 16,3-1-97-16,0-1-56 0,-1-1-33 0,3-1-11 0,1-1 1 0</inkml:trace>
  <inkml:trace contextRef="#ctx0" brushRef="#br0" timeOffset="8366.81">3611 685 514 0,'0'-4'571'0,"2"-1"7"0,-1 0 4 0,2 1-105 0,0 0-160 15,0 1-86-15,2-2-50 0,0 2-32 0,0 0-26 0,1 0-20 16,3 0-21-16,-1 2-16 0,0 1-12 0,2-2-13 0,2 2-12 0,-2 0-9 16,1 2-5-16,0-1-4 0,0 2-4 0,0 0-2 0,-1 0 0 0,-1 2-1 15,2-1 0-15,-3 2-3 0,-2 2 0 0,1-2-2 0,-2 1 0 16,-1 2-1-16,1 0-2 0,-2 2 0 0,-3-1-3 0,0 1 0 15,0 1-1-15,-3 0-1 0,1 1 0 0,-4-1 0 0,1 2 0 0,-1-1 0 16,0 1 0-16,-2-1 1 0,-3 1 2 0,3-1 0 0,0 1 2 0,-3-1 1 16,3-1 4-16,-2 2 2 0,2-2 0 0,-1 1 2 0,1-1 1 0,0 0 1 15,-1-1 1-15,1 1 1 0,3-2 0 0,-1 1-1 0,1-2-1 16,0 0-1-16,-1-2 1 0,3 0-1 0,-2 1-3 0,2-2-2 0,1 0-2 0,1-1-1 16,-1-1 0-16,2-1-2 0,0 0 0 0,2-1-3 0,-1 0-4 0,2-2-4 15,2 2-4-15,0-2-5 0,3-2-4 0,-2 2-6 0,2-2-4 0,2 0-5 16,2-2-4-16,-2-1-3 0,1 1-7 0,1-2-1 0,1 0-3 0,1-2 0 15,-3 1 3-15,2-2 2 0,1 1 5 0,-4-1 4 0,2 0 4 0,-1-1 6 16,-1-1 5-16,1 2 9 0,-3 0 7 0,0 0 7 0,3 0 7 0,-5 2 7 16,1 0 8-16,-1 2 4 0,-1 0 4 0,-2-1 3 0,3 3 1 15,-3 0 1-15,0 0-1 0,-1 2 0 0,1-1-3 0,-1 2 0 16,-2 0-3-16,1 0-1 0,1 0 0 0,0 2-2 0,-1-1-3 0,1 2-2 16,1-1-1-16,-1 1 2 0,0 0-1 0,2 1 2 0,-1-1 4 0,0 2 2 15,0-3 4-15,2 3 3 0,0-2 2 0,0 2 1 0,1-1 3 0,-2-1 1 16,3 2 5-16,-1-4 1 0,-1 2 1 0,4 0 3 0,-1 0 1 0,-1-2 1 0,1-1 1 15,1 2 1-15,-1-2 1 0,3 0-1 0,0-2 0 0,0 1 0 16,-1-2 0-16,4 0-1 0,-3 0 1 0,1-1 0 0,-2-1 2 0,3-1 2 16,-2 2 4-16,-2-4 6 0,1 2 4 0,-1-3 4 0,-1 2 2 0,-3-2 4 15,1 1 4-15,-2-2 1 0,-3 1 1 0,1 0-1 0,-2-2-4 16,-2 2-3-16,-1 0-5 0,0 0-7 0,-2 0-11 0,-2 2-8 16,-2-1-9-16,0 2-10 0,-1-1-7 0,-2 0-8 0,0 5-7 0,-1-3-8 15,1 2-5-15,-1 3-7 0,-2 0-9 0,2 0-10 0,-1 2-10 16,-1 1-10-16,3 0-11 0,-1-1-11 0,0 5-12 0,1-3-14 15,1 3-14-15,1 1-16 0,-1 0-19 0,2 1-19 0,1-2-23 0,1 4-23 16,0-2-24-16,2 1-30 0,0-1-31 0,2 2-55 0,1-2-66 0,1 0-62 16,-1-2-61-16,2 2-23 0,3-1-2 0</inkml:trace>
  <inkml:trace contextRef="#ctx0" brushRef="#br0" timeOffset="8782.81">4585 678 202 0,'3'-3'606'0,"0"-2"21"0,0 2 3 0,-1 0-3 0,0 0-94 16,-1 0-137-16,-1 2-75 0,2-3-48 0,-1 3-33 0,-1 0-31 16,0 1-27-16,0 0-26 0,0 0-24 0,0 0-22 0,0 0-22 0,0 0-22 15,0 0-17-15,0 0-18 0,0 0-12 0,0 0-10 0,0 0-5 16,0 0-4-16,0 1-4 0,0 0 1 0,-1 3-3 0,-1 0 1 15,2-1-1-15,-1 3 2 0,-1-1 0 0,0-1 2 0,1 2 1 16,-1 0 1-16,0 0 2 0,1 2 2 0,-1-3-2 0,1 2-2 0,-1-3 0 16,0 2 0-16,1 0 0 0,1 0 1 0,-2 0-2 0,2-1 0 15,-1-1-2-15,-1 1 2 0,-1-1 1 0,0 2 1 0,1-1-2 0,1-1 0 16,-1 1 2-16,-1 1 3 0,1-2-1 0,-1 2 2 0,0-2-2 16,1 3 1-16,-1-1 1 0,-3-1 1 0,3 3-2 0,-2-2 1 0,2 2-3 15,-2-1 0-15,0-1 1 0,2 2 1 0,-2-1-1 0,1 0 1 16,-1 1-1-16,2 1 0 0,1-1 1 0,-1-1-1 0,0 1 0 0,1-1 0 0,-1-1-1 15,1 2 1-15,1-4 1 0,-1 2-1 0,1-2-4 0,-2 1-5 16,3-2-7-16,-2 2-7 0,1-2-12 0,1-1-11 0,-2 0-12 0,2 0-15 16,0-2-14-16,0 0-14 0,0 0-18 0,0 0-18 0,0 0-21 0,0 0-21 0,0 0-20 15,0 0-18-15,0 0-22 0,0 0-25 0,0 0-33 0,0 0-35 16,0 0-46-16,0 0-48 0,0 0-53 0,2-4-57 0,-2 2-18 0,1-3-2 16</inkml:trace>
  <inkml:trace contextRef="#ctx0" brushRef="#br0" timeOffset="9360.54">4566 754 177 0,'0'-3'518'0,"0"0"-16"0,0 1-31 0,0 1-78 15,0 1-103-15,0 0-62 0,0 0-38 0,0 0-29 0,0 0-24 16,0 0-17-16,0 0-17 0,0 1-12 0,-2 1-10 0,2 1-9 16,-1 0-9-16,-1 3-6 0,0 0-6 0,1 0-3 0,-1 2-3 0,-1-1 0 15,0 1 1-15,-2 0 1 0,1 0 1 0,-1 1 0 0,2 0-3 0,-2 2-3 16,0-1 0-16,0-1-3 0,0 0-2 0,-2 1-2 0,2 0-3 0,0-2-2 16,0 0 1-16,0 1-2 0,-2 0-1 0,4 0 0 0,-2-1-2 0,2-1 1 15,-2 0 1-15,2 1-1 0,-2 0-1 0,2-2-2 0,-2 0-3 16,2 0 0-16,2-2 1 0,-1 2-2 0,0-3-2 0,-1 2-1 0,3-2-1 15,0-1 0-15,0 2 2 0,0-3 2 0,0 1-1 0,0-1 2 0,3 1 3 0,-3-1 5 16,2-1 6-16,1 2 5 0,-1-1 4 0,4-1 2 0,-3 2 4 0,3-1 3 16,-1-1 1-16,3 1 1 0,0-1-2 0,1 0-2 0,-1 0-1 0,0 0-4 15,3 0-3-15,0-1-6 0,1 1-7 0,0-1-6 0,-1-1-6 16,3 2-6-16,-1-3-3 0,1 2-3 0,2-1-5 0,-3 1-3 0,3-2-3 16,1 1-1-16,-3 0-2 0,3 0-2 0,-1 0-5 0,2 1-5 0,-2-1-6 15,1-1-7-15,-3 2-7 0,3-1-11 0,-2-1-12 0,-1 0-12 0,0 0-12 16,-1 0-12-16,-2 0-11 0,0 2-15 0,0-2-16 0,-1 0-15 0,-1 1-17 15,0 0-20-15,-1 1-19 0,-1 1-29 0,1-1-31 0,-2 1-48 0,3 1-53 0,-4-1-75 16,2 0-82-16,-1 0-36 0,0 0-12 0,-1 0 2 0</inkml:trace>
  <inkml:trace contextRef="#ctx0" brushRef="#br0" timeOffset="9634.6">5076 653 113 0,'-5'-2'566'0,"2"-1"6"0,-3 0 2 0,3 1-68 0,0 1-107 0,1-1-93 15,2 2-87-15,0 0-48 0,0 0-27 0,2 2-22 0,3-2-20 16,-2 1-13-16,3 2-9 0,0 2-6 0,1-3-1 0,1 5-3 16,1-3-1-16,2 2-2 0,-1 0 0 0,2 0-1 0,1 3-1 0,1-1-3 15,-1-1-6-15,1 1-7 0,2-1-8 0,-2 0-8 16,2 1-11-16,0 1-8 0,1-1-12 0,0-1-12 0,-2-1-11 0,-1 2-13 15,2-2-13-15,-2-1-13 0,0 2-13 0,1-3-17 0,-3 2-17 16,-1-1-20-16,2-2-22 0,-2 1-23 0,-3-1-25 0,3 0-26 16,-3-2-28-16,0-1-37 0,0 0-41 0,1 0-54 0,-3-1-62 0,1-2-43 15,-2 0-35-15,-1-1-8 0</inkml:trace>
  <inkml:trace contextRef="#ctx0" brushRef="#br0" timeOffset="9834.65">5467 639 76 0,'-6'-8'528'0,"1"1"-15"15,2-1-33-15,-2 2-61 0,2 2-80 0,-2 1-50 0,2 0-35 0,-3-1-31 16,3 3-23-16,-1 1-19 0,-2 0-16 0,1 1-16 0,-1 3-17 16,-2-1-14-16,2 1-12 0,-2 2-10 0,0 2-10 0,-3-1-7 15,1 2-7-15,2 0-5 0,-3 2-6 0,2 1-3 0,-1-2-4 16,-1 2-5-16,2 2-6 0,1-2-7 0,-3-1-6 0,3 3-9 16,0-2-11-16,0 0-16 0,0 2-14 0,2-2-17 0,0-1-18 0,1 0-20 15,0 1-17-15,2 0-24 0,-2-1-27 0,4-1-29 0,-1 1-34 16,1-3-43-16,1 3-51 0,1-4-75 0,-1 1-91 0,3 1-61 0,-1-3-47 15,4 0-17-15,-3-1 0 0</inkml:trace>
  <inkml:trace contextRef="#ctx0" brushRef="#br0" timeOffset="10213.2">5971 616 117 0,'5'-3'588'0,"0"-1"10"0,-2-1 9 0,0 4 7 0,-1-2-105 16,2-1-163-16,-2 3-87 0,-2 0-51 0,1-1-36 0,1 2-29 16,-2 0-26-16,0 0-25 0,0 0-15 0,0 2-13 0,0-1-9 0,0 2-7 15,0 2-4-15,-2-1-4 0,1 2-2 0,1 0-1 0,-2 3 0 16,-2-2 1-16,2 1 3 0,-1 1 2 0,0-1 0 0,0 2 1 16,-1-1-1-16,1 2-2 0,0-1-3 0,-2 0-2 0,2 1-2 15,-3 0-5-15,3-1-1 0,0 1-1 0,-2-1-1 0,3 2-1 16,-1-2-2-16,1 1-1 0,-1 0-1 0,2-2 0 0,-1 0 1 0,2 1-2 15,0-1 1-15,0 0 1 0,0-2 0 0,2 3 3 0,-1-2 0 16,2 0-3-16,-1 1 4 0,1-1 4 0,2-1 2 0,0 2 1 0,1-3-1 16,0 0-1-16,2 0-1 0,0-1-1 0,0-1-1 0,3-1-2 0,-1 0-4 15,1 0-4-15,1-1-3 0,1-1 0 0,1 1-6 0,-1-2-9 16,4 0-7-16,-2 0-5 0,0-2-6 0,1 1-7 0,1 1-9 0,0-4-10 0,1 3-14 16,-2 0-16-16,2-2-17 0,-4 0-19 0,3 0-17 0,0-2-21 0,-4 1-23 15,2 1-25-15,0-2-30 0,-3 2-35 0,1-1-43 0,0-1-47 16,1-1-92-16,-1 3-114 0,-2-1-52 0,3 0-19 0,-1 0-2 15,-1-2 7-15</inkml:trace>
  <inkml:trace contextRef="#ctx0" brushRef="#br0" timeOffset="10671.29">6921 555 100 0,'-6'-2'557'15,"-1"1"5"-15,0-1 1 0,2 1-3 0,2-1-108 0,0 2-162 0,1-1-86 16,-1 1-49-16,3 0-33 0,0 0-28 0,0 0-16 0,0 0-14 16,3 1-9-16,0-1-7 0,1 2-4 0,0-1-2 0,3-1-3 0,2 2 1 15,-1-1-2-15,3-1 0 0,-1 2 0 0,2-1 2 0,1 1-2 16,1-2 0-16,-1 1-2 0,2 0-4 0,0-1-4 0,1 0-4 15,-2 0-6-15,0-1-6 0,-1 0-3 0,1 1-2 0,0-2-2 16,-2 1 0-16,0-1-2 0,-3-1-1 0,3 0 1 0,-3 0 0 0,-1 0-2 16,0 0-1-16,3-1 1 0,-5-1 0 0,2 2 3 0,-3-2 1 15,1 1 1-15,0 0 1 0,-1-1 3 0,0 0 3 0,0 3 7 16,-2-3 3-16,0 2 4 0,-1-1 4 0,-1 0 1 0,1 2 3 16,-2 0-1-16,2 1-3 0,-2-1-3 0,0 2-3 0,0 0-3 0,0 0-4 15,0 0-5-15,-2 2-4 0,2 1-3 0,-2 1-5 0,1 1-5 16,-1 1 0-16,-1-1-2 0,0 3 1 0,-2 1 1 0,2 2 3 15,-2-1 2-15,1 2 3 0,-1 0 0 0,2 0 3 0,-1 0 0 16,0 2 1-16,0-1-1 0,-1 1 0 0,2-1-1 0,-1 1-2 0,1-1-3 16,0-1-4-16,-1 0-7 0,1 2-9 0,0-2-12 15,1 0-10-15,-1 0-15 0,1-2-16 0,1 2-18 0,-1 0-22 0,-2-1-25 16,2-1-31-16,2-1-33 0,-1 0-35 0,1-1-50 0,0-2-53 16,1 0-83-16,1-2-96 0,1 1-46 0,0-2-21 0,0 0-3 15</inkml:trace>
  <inkml:trace contextRef="#ctx0" brushRef="#br0" timeOffset="10993.34">7557 570 481 0,'2'-5'596'0,"-2"0"8"0,3 1-40 0,-2 1-66 15,-1 0-94-15,0 0-110 0,0 2-62 0,0-1-39 0,0 2-33 16,0 0-30-16,0 0-24 0,0 0-21 0,0 0-16 0,0 0-11 0,-1 3-9 15,-2 0-5-15,3 0-3 0,-2 2-4 0,2-1 1 0,-3 2 4 16,2 0 0-16,-1 2 2 0,0-1 2 0,-1 0 4 0,0 1-1 16,3 1 2-16,-2 2-3 0,2-2-3 0,0 1-2 0,0-1-4 0,0 0-4 15,0 1-3-15,2 1-4 0,1-2-3 0,-1 2-4 16,1-3-2-16,0 2-3 0,0-2-3 0,3 0-1 0,-1 1-1 0,0-1-1 16,1-1-2-16,-1-1-6 0,4 0-6 0,-1 0-10 0,-1-1-9 15,1 1-15-15,1-3-16 0,1 1-14 0,-1-1-17 0,-1 0-15 16,3-2-18-16,-3 1-19 0,3 0-22 0,0-2-21 0,-1 0-22 0,-1 0-19 15,0 0-17-15,1-4-16 0,-2 3-18 0,1-2-14 0,-1 0-16 16,-3-1-19-16,3-1-18 0,-3-1-19 0,-1 0-16 0,1 0-20 16,-2-1-26-16,-1-1-13 0</inkml:trace>
  <inkml:trace contextRef="#ctx0" brushRef="#br0" timeOffset="11197.41">7786 664 331 0,'-1'0'363'15,"-1"-1"-43"-15,2-1-50 0,-2 2-31 0,2 0-24 0,-1 0-16 0,-1 2-11 16,-2-1-12-16,2 1-8 0,1-1-8 0,-1 2-8 0,-1 2-7 15,1-2-6-15,-1 1-5 0,2 2-6 0,-3 0-5 0,1 2-4 0,1-1-6 16,-1 1-6-16,2-1-8 0,-4 2-7 0,4 0-9 16,-1-1-10-16,-1 2-8 0,1-1-9 0,1 2-8 0,-1-2-6 0,-1 1-8 15,1-1-4-15,1 0-7 0,-3 2-5 0,3-2-5 0,-1 1-4 16,1-1-9-16,-2 0-10 0,3 0-11 0,-2-1-9 0,2 1-13 0,-1 0-14 16,-1-2-21-16,2 1-22 0,0-1-24 0,0 1-24 0,0 1-34 0,0-2-38 15,0 0-54-15,0 1-64 0,2 0-83 0,-1-2-90 0,1 1-44 16,1-2-15-16,0-1-2 0</inkml:trace>
  <inkml:trace contextRef="#ctx0" brushRef="#br0" timeOffset="11583.07">8216 612 29 0,'0'-3'553'0,"2"0"3"0,-2 1 2 15,0 1 0-15,0 1-106 0,0 0-159 0,0 0-88 0,-2 0-52 16,-1 1-35-16,2 2-26 0,-3 0-21 0,0 0-21 0,1 3-11 16,1-1-8-16,-1 1-5 0,0-1-5 0,0 3 0 0,-1 1-3 0,3-1-1 15,-1 1-2-15,1 0 0 0,-1 1-4 0,2-1-2 0,0 2-2 16,0-2-1-16,2 0-2 0,-1 0-2 0,1-2 1 0,-1 2-2 16,3-1-2-16,-1-1-2 0,0 1 0 0,2-2 0 0,-2-1 0 15,3 2 2-15,-1-4 2 0,0 1 0 0,-1-1 2 0,1-2 1 16,0 1 1-16,1 0 0 0,0-2 0 0,1-2 2 0,-1 0 0 0,1 1 4 15,0-2 0-15,0-1 2 0,-1-1 1 0,-1 0 0 0,1 0 3 16,3-3 1-16,-4 2 1 0,-1-3 2 0,0 2-1 0,-2-1 2 16,1-2 3-16,0 1 1 0,-3 0 1 0,0-2-1 0,0 2-2 0,-3-1-3 15,0 1-2-15,0 0-3 0,-2 1-6 0,0 1-3 0,-1-1-5 16,-5 4-4-16,3-2-5 0,-2 3-7 0,-2 1-6 0,-1 1-8 16,1 1-7-16,-1 1-9 0,-2 1-11 0,1 1-15 0,0 3-14 15,0-2-18-15,1 2-21 0,-1 0-28 0,1 2-31 0,1-1-45 16,2 1-52-16,2 1-90 0,2 0-108 0,-2 0-53 0,4 0-25 15,-1-2-6-15</inkml:trace>
  <inkml:trace contextRef="#ctx0" brushRef="#br0" timeOffset="12462.88">7703 496 373 0,'0'-6'543'0,"0"1"13"0,0 0-69 16,0 2-109-16,-2 0-77 0,2 0-62 0,0 1-36 0,0-1-28 16,-2 3-23-16,2 0-22 0,0 0-21 0,0 0-20 0,0 0-16 15,0 0-16-15,0 0-12 0,-1 3-11 0,1 0-9 0,0 0-6 16,-2 0-4-16,2 2 1 0,-1 1 0 0,-1 0 0 0,2 1 2 16,-2 1 3-16,2-1 5 0,-1 4 3 0,-1-2 3 0,-1 1 0 0,0 1 2 15,2 1 0-15,-1 0 0 0,-1 0-3 0,1 0-1 0,-1 1-1 16,1 1-4-16,1 1 0 0,-1-2-2 0,-1 2-4 0,1 0-2 15,2-1-2-15,-1 1-1 0,-1 0-3 0,2-2-2 0,0 2-3 0,0 0-2 16,0-1 0-16,0-3-1 0,2 3-1 0,-1 0 2 0,1-1 1 16,0-1 2-16,-1 0 0 0,2-2 0 0,1 3-2 0,-1-3 2 0,3-1 1 15,-1 2 0-15,-1-2 1 0,1-2 1 0,0 1 0 0,2-1 1 0,-1-2 0 16,1 1 1-16,2-2-1 0,-1 0 0 0,1 0 0 0,-1-1 1 16,1 0 0-16,1-2 2 0,1-1-3 0,-2 0 1 0,1 0 1 0,2 0-1 15,-2-1 0-15,-2-1 2 0,3 1-1 0,-2-2 1 0,0-2-2 0,0 2 1 16,-3-1-1-16,0-1 0 0,1-1 2 0,-2 0 0 0,2-1 1 15,-4-2 1-15,2 0 1 0,-3-2 0 0,1 1-2 0,-3-1 1 0,0-1-1 16,0 2-3-16,-2-2-1 0,-1 0-1 0,0 1-1 0,-2 0-1 16,-2 1 0-16,0 1-1 0,-1 0-1 0,0 1-2 0,-1 1-2 15,-2 1-1-15,0 2-1 0,-2-1-2 0,2 2-2 0,-3 2-1 16,1-1 1-16,0 2-3 0,-1 2-1 0,0 1-5 0,0 1-10 0,-1-1-12 16,0 3-13-16,0 0-15 0,0 2-15 0,2-1-17 0,1 0-19 15,0 3-21-15,0-2-20 0,1 3-29 0,1 0-32 0,2-1-32 0,2 1-35 16,-2-1-59-16,5 1-72 0,0-1-68 0,1-1-68 0,2 2-26 15,3-2-5-15</inkml:trace>
  <inkml:trace contextRef="#ctx0" brushRef="#br0" timeOffset="12845.96">8716 406 515 0,'-3'-4'634'0,"3"2"-9"15,-2-1-1-15,2 0-91 0,0 1-136 0,0 1-97 0,0 0-78 0,2-1-42 16,-2 2-24-16,3 0-19 0,-1 0-16 0,1 0-7 15,0 2-4-15,2-1 1 0,2 2 1 0,2 2-1 0,-1-2 0 0,2 3-2 16,0 0-1-16,1 0 1 0,3 1 2 0,-1 2-2 0,1 0-2 16,0 0-7-16,2 3-7 0,-2-1-9 0,4 1-10 0,-4 1-8 15,-1-1-10-15,4 0-7 0,-4 2-6 0,-1-1-7 0,1 1-7 0,0-1-5 16,-4 2-5-16,1-1-3 0,-4 1-3 0,3 0-3 0,-5-2-3 16,-3 2-3-16,-1-1-6 0,-1 1-7 0,-3-1-10 0,-5 2-12 15,0-3-15-15,-3 2-18 0,-3 2-22 0,-3-3-23 0,-2 2-25 0,-4-3-28 16,2 2-29-16,-5 0-45 0,-2 1-51 0,1 0-90 0,-4-3-109 15,1 2-90-15,-1 0-81 0,-1-1-35 0,-2-1-11 0,-1-1 5 0,3 0 13 16</inkml:trace>
  <inkml:trace contextRef="#ctx0" brushRef="#br0" timeOffset="13995.05">6128 520 68 0,'3'-3'508'0,"0"0"11"16,-1 0-66-16,1 2-107 0,-1 1-62 0,-1-2-44 0,2 1-27 15,-1 1-22-15,-2 0-19 0,0 0-15 0,0 0-18 0,0 0-14 0,0 0-15 16,0 0-14-16,0 0-11 0,0 0-9 0,0 1-9 0,0 2-6 16,-2 0-2-16,2 0-2 0,-3 1 0 0,0 3 2 0,0 0 0 15,-2 0 3-15,0 1 5 0,-1 1 5 0,-2 0 4 0,0 1 4 16,0 3 2-16,0-1-1 0,-4 0-1 0,2 1-3 0,-1-1-7 0,-1 1-3 16,0 1-6-16,0-2-5 0,1 0-3 0,-1 2-5 0,0-2-5 15,1-1-7-15,1 3-4 0,0-3-2 0,0 1-3 0,2 0-4 16,-1-2-1-16,1 1-4 0,1-2-3 0,1 1 0 0,-2-1-3 15,2 0 0-15,3-1-3 0,-1-1 0 0,1 1-1 0,0-1 1 16,1-1 0-16,1 1 0 0,-1 0 1 0,2-3 2 0,0 2 3 0,0 0 2 16,0 0 4-16,2 0 5 0,-1-1 4 0,3-1 7 0,-1 1 4 0,0-2 4 15,2 1 2-15,0-1 3 0,2 0 1 0,1 0 1 0,-1-1-1 0,1-1-2 16,2 2 1-16,0-1 0 0,1-1-4 0,3-1-6 0,-2 1-9 0,3-1-6 16,0 0-5-16,2 0-5 0,-1 0-5 0,4 0-3 0,1 0-3 15,-2-1-1-15,3 1-2 0,0 0 1 0,0 0-3 0,0 0-5 0,0 0-3 16,0 0-3-16,-1 0-7 0,0 0-8 0,-1 0-13 0,-1 1-14 0,-2-1-18 15,1 2-19-15,-2 0-22 0,-2-2-25 0,3 0-26 0,-4 0-29 0,-1 1-38 16,1 1-41-16,-1-2-52 0,0 0-59 0,-2 1-99 0,-1-1-123 16,0 2-53-16,-1-1-19 0,-1 2 1 0,-1-1 10 0</inkml:trace>
  <inkml:trace contextRef="#ctx0" brushRef="#br0" timeOffset="16398.29">4593 2581 434 0,'0'0'514'0,"0"0"3"0,0-1-42 0,1-1-68 16,-1 2-90-16,2-1-107 0,0-1-55 0,-1 2-31 0,2-1-17 0,3-1-8 16,-3 2-10-16,4 0-9 0,-2 0-7 0,1 0-4 0,2-1-1 0,-2 1-3 15,2 0-2-15,2 0-4 0,-1 0-4 0,-1 0-5 0,2 0-3 0,0 0-6 16,2 0-4-16,-3 0-4 0,2 0-5 0,0 0-4 0,2 0-4 15,-1 0-3-15,-2 0-4 0,0 0-1 0,2 0-5 0,-2 0-1 0,-1 0-3 16,2 0-1-16,-1 0-6 0,-2 0-5 0,1-2-8 0,-3 2-7 0,1 0-12 16,-1 0-11-16,-1-1-13 0,2-1-18 0,-2 2-21 0,0-2-24 0,-2 2-28 15,2-1-34-15,-2 0-49 0,3-2-57 0,-2 0-90 0,-1-2-103 0,0 0-51 16,-1 3-21-16,1-3-4 0</inkml:trace>
  <inkml:trace contextRef="#ctx0" brushRef="#br0" timeOffset="16649.23">4553 2457 146 0,'-5'0'540'16,"2"0"10"-16,0 0-16 0,3 0-26 0,0 0-94 0,0 0-125 0,3-2-70 15,-3 1-43-15,3 1-29 0,0-2-19 0,1 1-19 0,-1-1-19 0,3-1-13 16,-1 2-13-16,4-1-10 0,-1 1-11 0,2-2-8 0,1 1-7 0,0 1-5 15,2-1-3-15,-1 0-4 0,1 1-1 0,2-2-3 0,0 2-3 0,-1-1-2 16,2-1-2-16,1 2-8 0,-1-1-8 0,1-1-10 0,-2 1-14 16,2 1-16-16,-2-2-16 0,0 2-22 0,-2-2-22 0,1 1-27 0,-3 1-26 15,0-2-37-15,2 1-45 0,-4 0-60 0,-2 1-72 0,2-2-69 0,-3 2-71 16,-1-1-29-16,0 1-7 0</inkml:trace>
  <inkml:trace contextRef="#ctx0" brushRef="#br0" timeOffset="20812.25">2091 5482 163 0,'-1'-1'554'0,"-1"-1"16"0,-1 1 15 0,1-1-84 16,-1-1-131-16,0 0-70 0,2 0-44 0,-1 0-20 0,1 2-8 15,-1-2-11-15,0 0-9 0,1 0-11 0,-1 0-12 0,2 0-8 0,-2 0-8 16,1 0-9-16,1 0-10 0,-2 0-6 0,2 1-6 0,0 1-10 15,0-1-10-15,0-1-11 0,0 2-12 0,0-1-10 0,0 1-10 0,0-1-8 16,2 1-11-16,-2 1-9 0,1-2-9 0,1 1-6 0,-2 1-7 16,2-2-9-16,-1 1-5 0,1 1-6 0,0-2-1 0,-1 0-3 0,2 2 0 15,2-1-2-15,-1 0-2 0,1-1 0 0,0 1 0 0,2-1-1 16,-1-1 1-16,3 2 0 0,-1-2-2 0,2-1 2 0,2 2-2 0,-2-1 1 16,1 0-1-16,3 0 1 0,-1 0-1 0,1 1 1 0,0-1-1 15,0 0 1-15,-1 0-2 0,4 2 0 0,-4-2 1 0,3 0-2 0,-2 1 0 16,2-1 2-16,-2 0-1 0,2 2 0 0,-2-2 0 0,-1 1-1 15,1 1 0-15,-1-2-1 0,-1 1 0 0,-1 1 1 0,1-3-2 0,-3 3 0 16,-1 0 0-16,0-2 0 0,1 1-2 0,-3 2 1 0,-1-1-1 0,0-1 0 16,-2 2 1-16,1-1-2 0,-1 1 0 0,-2 0 0 0,1 0-1 15,-2 0 0-15,0 0-1 0,0 0 0 0,0 0-3 0,0 0-1 0,0 0-1 16,0 1-3-16,-3-1 0 0,1 2-2 0,1-1 1 0,-1 1-1 0,-1 1 1 16,-1-1 2-16,1 2 1 0,0 2 0 0,-2-2 0 0,-1 2 2 15,2 2 4-15,-3-1 3 0,2 1 0 0,-1 2 4 0,-2 1 0 0,0 0 2 16,0 2 3-16,0-1 1 0,-1 0 1 0,-1 1 2 0,1 1 2 15,-2-1 1-15,3 2 3 0,-2-1 1 0,2 1-1 0,-4 1 2 0,4-1 1 16,-2 0 2-16,1 2-1 0,-1-2 2 0,1 0-2 0,-2 0 1 16,3 1 2-16,-2-1-1 0,0-1-2 0,0 1 0 0,2 0 0 0,0-2-1 15,-1 1 0-15,-1-1-1 0,2 0 0 0,-1 1 2 0,1 0-2 16,2-2 1-16,-1 0-1 0,-2 0-1 0,1-2-1 0,3 2-1 0,-1-1-1 16,-1 1 1-16,1-3 1 0,2 0-1 0,-1 0-2 0,0 0 0 0,2-2-1 15,-1 1 1-15,1-1-2 0,2-1 0 0,-2 0-2 0,0 0 1 16,3-1 0-16,-2-2 0 0,2 1 0 0,0 1-4 0,0-4 1 0,0 2 1 15,2-1 0-15,-2-1 1 0,1 1-1 0,1-1 0 0,-2-1 0 0,4 2 2 16,-2-2 0-16,-1 0-1 0,1 0 0 0,1 0 2 0,-1 0 3 16,0 0 1-16,-1 1 2 0,4 1 1 0,-2-2 1 0,-1 0 2 0,4 0 0 15,-3 0 2-15,2 0 2 0,0 0-1 0,-1 0 1 0,3 0 0 16,0 0 1-16,1 0-1 0,-1 0-1 0,-1 0-3 0,3-2 0 0,-1 1-2 16,2 1-1-16,0-2 0 0,-1 1-2 0,2-1-1 0,-1-1-3 15,2 1 0-15,-1 1-2 0,2 0-1 0,-2-2-2 0,2 1 0 0,-1 1 2 16,1-2 0-16,1 1 0 0,-3 1 0 0,2-1-1 0,1-1 0 15,-3 0 1-15,2 0 2 0,-2 2 0 0,0-2 0 0,1 0 1 0,-2-1 0 16,0 3 3-16,2-2 0 0,-4 2-3 0,0-1 0 0,1-1-2 0,-1 2-3 16,-3-1-3-16,2-1-3 0,-3 3-6 0,2-2-7 0,-3 1-8 0,1 1-9 15,-1-1-9-15,-1 1-15 0,-1 0-17 0,1-2-14 0,-2 2-15 16,0 0-16-16,0 0-15 0,0 0-18 0,0 0-18 0,0 0-20 0,1 0-24 16,1 0-25-16,1 0-25 0,-1 0-39 0,1-1-47 0,3 1-78 15,-1-2-94-15,0 1-50 0,1 1-28 0,0-2-4 0,2 1 6 0</inkml:trace>
  <inkml:trace contextRef="#ctx0" brushRef="#br0" timeOffset="21852.39">2986 5881 146 0,'-3'0'369'0,"1"-2"-36"0,-1 1-37 0,2 1-32 0,-3-1-30 0,0 1-19 16,1-3-14-16,1 1-9 0,-1 1-11 0,0-2-7 0,1 1-7 15,-1 1-5-15,1-1-4 0,1 0-3 0,-1 1 0 0,-1 0-5 0,1-1-3 16,1 2-5-16,-2-1-1 0,0-1-4 0,3 2-3 0,-2-1-4 15,2-1-4-15,-1 2-4 0,1 0-3 0,0 0-5 0,0 0-7 0,0 0-6 16,0-3-5-16,1 3-7 0,-1-1-7 0,2-1-9 0,-1 2-10 0,1-2-9 16,2 1-9-16,-2 1-8 0,-1 0-10 0,1 0-8 0,1 0-8 15,-1 0-4-15,1 0-3 0,0 0-6 0,2 0-3 0,0 0-2 0,3 0-2 16,-2 0 1-16,2 0 1 0,0 0 3 0,3 0-1 0,0 0 2 0,0 0 1 16,3 0 1-16,-1 0 3 0,1 0-1 0,1 0 0 0,0 0-1 15,0-1-1-15,0-1 0 0,-2 2-2 0,3-1-4 0,-4 1-2 0,2-3-2 16,-1 1-2-16,0 1 0 0,-2-1-2 0,0-1-2 0,0 2-1 15,-2-1 0-15,-1-1 0 0,-1 2 0 0,1-1 0 0,-1 1 1 0,-2-2 2 16,0 1 2-16,0 1 3 0,-2-1 2 0,0-1 1 0,2 1 2 16,-4 1 0-16,1 0 2 0,-1-2 2 0,1 1 0 0,-2 1 0 0,2-2 2 15,-1 0 0-15,-1-1 1 0,0 2 0 0,0-1-1 0,0 0-2 0,0 1 0 16,0-1 2-16,0 2 0 0,0-1 1 0,-1-1-1 0,-1 2-1 16,2-1 1-16,-2 1 2 0,1-1-1 0,1 1 1 0,-2 1-2 0,2 0 0 15,0 0 0-15,0 0-1 0,0 0-2 0,0 0-3 0,0 0-1 16,0 0-5-16,0 0-1 0,-1 1 0 0,-2 1-2 0,1-1 1 0,1 2-1 15,-1 0 3-15,1 2 0 0,-1-1-2 0,0 2 3 0,-1 2 1 16,2-1 1-16,-1 2 4 0,0 0 3 0,-1 2 3 0,1-1 2 0,1 2 1 16,-2 2 1-16,0-2 0 0,0 1-1 0,1 1-2 0,1-1 1 0,-1 2 0 15,0-1 1-15,-1 1-1 0,1-2 1 0,1 2-2 0,-1 0 0 16,-1-1 0-16,1 1-1 0,1-2-1 0,-1 1-4 0,1-1-5 0,-1 0-5 16,-1 1-4-16,2-2-6 0,-1 0-9 0,1-1-5 0,-1-1-7 15,-1 2-7-15,1-3-10 0,0 2-9 0,1-4-10 0,-1 2-12 0,1-1-14 16,-1-1-13-16,0-1-15 0,1 0-19 0,-1 0-19 0,2 0-23 15,-1-2-22-15,-1 0-37 0,2 0-45 0,0-1-66 0,0-3-78 0,2 2-52 16,-2-2-41-16,1 1-11 0,-1-1 0 0</inkml:trace>
  <inkml:trace contextRef="#ctx0" brushRef="#br0" timeOffset="22378.01">3571 5700 140 0,'0'-8'526'0,"0"1"12"0,0 1 13 15,0 0-89-15,0 0-139 0,0 1-76 0,0 1-43 0,0-1-24 0,0 2-15 16,0 0-13-16,0 2-16 0,0-2-16 0,0 1-19 0,0 2-17 16,0 0-14-16,0 0-15 0,0 0-13 0,0 0-12 0,0 0-10 0,0 2-6 15,0-1-5-15,0 4-1 0,0-2-2 0,0 3 2 0,-1 0 0 16,-1 1 2-16,2 2 2 0,-2 0 2 0,2 3 3 0,-1-2 3 0,-1 3 3 15,2-1-1-15,-1 1 2 0,-1 1 0 0,2-1-2 0,-2 1-2 16,2-1-3-16,0 1-2 0,0 1-3 0,-2-2-1 0,2 2 0 0,0-1-4 16,-2-2 0-16,2 1-1 0,0 1-1 0,0-1 0 0,0 1-1 0,0-1 0 15,0 1-2-15,0-2-1 0,0 0 0 0,2 0-2 0,0 0-2 16,-2 0-2-16,2-3-1 0,0 1-3 0,-1-1-3 0,2 0 0 0,-1 0-4 16,1-1-1-16,-1-3-1 0,1 3 0 0,0-2-1 0,2-2 0 15,-2 1 0-15,3 0 0 0,-1-2 2 0,0 0-1 0,1-2 0 0,-1-1 0 16,3 1 0-16,-2-1 0 0,-1 0 0 0,3-1 0 0,1 1 0 0,-3-1 0 15,1-2 1-15,-1 0 0 0,1 0 1 0,0 0 2 0,0-2-1 16,-2 1 3-16,-1-1 4 0,1-1 3 0,0 0 4 0,-1 0 2 0,-1-2 2 16,1 3 1-16,-3-3 3 0,1-1 3 0,-2 2 2 0,0-3 4 15,0 2 1-15,0-2 4 0,-2 3 5 0,-1-2 4 0,0 0 0 0,0 0 1 16,-3 2 2-16,3 1 0 0,-2-2-2 0,0 4 1 0,-2-2-3 16,0 1-2-16,1 0-2 0,-1 4-4 0,-1-2-2 0,0 2-2 0,-1-1-5 15,1 2-3-15,0 2-3 0,-3-1-4 0,3 1-1 0,0 0 1 0,-3 2-4 16,3 0 1-16,0 1-2 0,0-1-5 0,-1 2-7 0,1 2-8 15,2-3-10-15,-1 3-11 0,1-2-14 0,0 1-16 0,1 1-20 0,0 1-22 16,2-1-24-16,-2-1-31 0,3 1-32 0,1-2-45 0,2 0-55 0,1 0-83 16,1-2-98-16,1 1-47 0,0-1-20 0,1-1-5 0</inkml:trace>
  <inkml:trace contextRef="#ctx0" brushRef="#br0" timeOffset="22809.95">4017 5739 220 0,'-3'-5'518'0,"2"2"6"15,-1 0-34-15,0 2-53 0,-1 1-93 0,1-2-111 0,1 2-61 16,-1 0-35-16,-1 2-20 0,0-1-12 0,0 2-14 0,-2 0-12 0,2 0-11 16,0 2-7-16,1 0-5 0,-1 3-5 0,0 0-4 0,1-1-2 0,-1 2-2 15,1 0-1-15,1 2-3 0,-1-1-2 0,2 1-3 0,-1-1-4 16,1 1-4-16,0 1-3 0,1 0-4 0,-1 0-2 0,2-2-3 15,-1 2-4-15,3-1-1 0,-1-1 0 0,0 2 0 0,0-1-1 0,2-2-1 16,1 0 0-16,-1 0-2 0,1 0 1 0,1-2 0 0,-1 0-1 0,3 1 1 16,-2-2 0-16,2-2 0 0,-2 0 2 0,2 0 0 0,-1-1 1 15,2-1-1-15,0-1 0 0,0-1 1 0,-2 0 0 0,3-1 1 0,-2-1 1 16,1 1 0-16,-2-2 1 0,3-2 0 0,-3 2 4 0,0-1 3 16,3-1 2-16,-5-1 4 0,2 0 4 0,-3 0 4 0,1 0 4 0,-1-1 4 15,-2-2 0-15,0 1 4 0,0 1 4 0,-1-3 3 0,-1 0 5 16,-1 1 0-16,-1-1 2 0,-1 0-1 0,-1 2 1 0,0-3-3 0,0 1-2 0,-3 1-5 15,1-2-4-15,-2 2-4 0,1 2-4 0,0-1-6 0,-4 1-6 16,2-1-8-16,0 2-7 0,0 2-5 0,-2 1-8 0,-2 0-3 16,3 0-7-16,-4 3-4 0,2 0-2 0,-1 1-4 0,-1 2-4 15,2 2-8-15,-2-2-7 0,-1 1-8 0,3 2-11 0,0 2-9 0,-2-1-10 16,2 1-12-16,2 2-14 0,-1-1-15 0,1 2-17 0,-1 1-21 0,2-2-26 16,1 2-25-16,0-1-25 0,4 1-40 0,0 0-43 0,1 0-78 0,-1-2-92 15,3 2-47-15,0 0-21 0,0-3-3 0,2 2 7 0</inkml:trace>
  <inkml:trace contextRef="#ctx0" brushRef="#br0" timeOffset="23828.26">5122 5502 256 0,'0'0'564'0,"0"0"11"0,0 0 11 0,0 0-87 0,0 0-134 0,0 0-77 16,0 0-48-16,2 0-26 0,-2 0-16 0,3 0-13 0,0-2-13 15,-1 1-12-15,1 1-12 0,0-2-8 0,0 1-9 0,2 1-8 16,0-2-8-16,1 1-11 0,2-1-7 0,-2 1-9 0,2-3-7 0,0 3-8 16,1 0-8-16,1-1-8 0,-2-1-8 0,3 2-8 0,-1-1-5 15,1-1-4-15,-1 2-7 0,2-1-4 0,-1-1-2 0,1 2-4 0,1-1-6 16,0 1-10-16,-1-2-11 0,0 0-12 0,0 0-16 0,-1 0-15 16,2 0-17-16,-4 0-21 0,1 0-22 0,-2 0-26 0,1 0-26 0,1 1-32 15,-4-1-34-15,2 0-35 0,-2-1-36 0,-1 1-49 0,-2 0-55 16,0-2-76-16,1 1-86 0,-1 1-33 0,-3-2-7 0,0 1 8 0</inkml:trace>
  <inkml:trace contextRef="#ctx0" brushRef="#br0" timeOffset="24047.91">5133 5299 81 0,'-7'0'475'0,"2"0"11"0,0 0-67 0,2 0-109 16,1 0-70-16,2 0-54 0,0 0-30 0,0 0-18 0,0 0-13 15,2 0-11-15,-1 0-9 0,3 0-9 0,-1 0-6 0,2 0-5 16,1 0-7-16,0 0-7 0,0-1-5 0,4 1-8 0,-1-2-2 0,-1 2-1 16,2-1-1-16,4 1-2 0,-3-2-3 0,2 1-4 0,3 1-6 15,-2-3-6-15,3 1-12 0,0 1-14 0,-2-1-19 0,-1-1-19 0,3 1-26 16,-1 1-29-16,-2 0-38 0,2-2-42 0,-3 1-70 0,0-1-83 16,-1 0-84-16,-2 0-84 0,-2 0-41 0,-1 0-20 0,0 0-7 0</inkml:trace>
  <inkml:trace contextRef="#ctx0" brushRef="#br0" timeOffset="26463.09">5698 2226 378 0,'-2'-8'536'0,"2"1"12"0,-1-1 11 0,-1 1-83 0,2-1-132 15,0 4-77-15,0-2-53 0,-2-1-28 0,2 3-13 0,0-2-11 0,0 2-6 16,-1 0-9-16,1 0-7 0,0 1-6 0,-2 0-4 0,2 0-8 0,0 2-10 15,0-2-9-15,-1 3-10 0,1 0-9 0,-2-2-8 0,2 2-10 16,0 0-9-16,0 0-8 0,-2 0-12 0,0 0-10 0,-2 2-9 0,3-2-8 16,-1 3-5-16,-1 0-4 0,1 0-2 0,1 1-1 0,-2 2 1 0,-1 0 1 15,1 3 4-15,0 0 1 0,0 1 3 0,-3 3 2 0,3-1 4 16,-1 1 3-16,-2 1 2 0,3 1 3 0,-2 0 2 0,2 0 0 16,-2 1-3-16,1 1 0 0,0-1 0 0,1 1-3 0,2-1-3 0,-1 1-1 15,0-2-2-15,2 1-2 0,0 2-1 0,2-3-1 0,-2 0-2 0,3 0-2 16,0 0-1-16,-1 0-2 0,3 0 1 0,1-1-1 0,0-1-2 15,-1 0-1-15,3 1 1 0,0-3-1 0,3 1 1 0,-2-2-1 0,1-1-1 16,2 0-1-16,-2 0 1 0,1-1 0 0,3-1-1 0,-1-1 0 16,-1-3-1-16,1 2 1 0,3-4-1 0,-3-1 1 0,1 0-1 0,0 0 0 15,-1 0-1-15,1-1 0 0,-1-2 2 0,1-2 0 0,-3 1 1 0,3-2 0 16,-3 0 0-16,-1 0 2 0,2-3 2 0,-4 1 1 0,2 1-4 16,-1-4 2-16,-1 2 2 0,-2-2 0 0,1 0 0 0,-2-1 0 15,2-1 1-15,-4 0-2 0,1 0-2 0,-1-1-1 0,-1-3 1 0,-1 3-2 16,-1-3-2-16,0 1 1 0,-1-1-1 0,-1 1 1 0,-1-1-2 0,-2 1 0 15,-1-1-1-15,0 1 1 0,-1 1 4 0,-1 0 1 0,0 0 2 0,-3 1-1 16,0 2 0-16,0 2 1 0,0-1-1 0,1 2 0 0,-4 2-1 16,3 0-1-16,-2 2-1 0,-1 0 0 0,3 2 0 0,-3 2-4 15,3-1-3-15,-3 2-5 0,3 0-4 0,-1 2-5 0,0-1-4 0,1 2-5 16,1 2-9-16,1-1-5 0,1 2-8 0,-2 0-8 0,1 1-9 0,3 3-11 16,-1-3-10-16,3 2-13 0,-1 1-11 0,0 1-13 0,3 0-14 0,-2-1-15 15,2 1-15-15,2 1-17 0,2 0-18 0,2 0-23 0,-2-2-29 16,3 1-43-16,0-1-48 0,1 1-66 0,0-1-73 0,5-1-32 0,-1 0-10 15,1-1 6-15</inkml:trace>
  <inkml:trace contextRef="#ctx0" brushRef="#br0" timeOffset="26625.87">6228 2496 484 0,'3'0'525'0,"-2"0"-24"16,1 0-38-16,2 0-85 0,-4 0-106 0,2-2-58 0,-2 2-36 0,0 0-28 15,1-1-20-15,-1 1-25 0,2-2-24 0,-2 2-25 0,0-2-29 16,0 1-33-16,0 0-35 0,0-2-38 0,0 1-43 0,0 2-62 0,0-4-74 16,3 1-96-16,-1-2-107 0,1 1-52 0,0-1-25 0,2 1-11 0</inkml:trace>
  <inkml:trace contextRef="#ctx0" brushRef="#br0" timeOffset="27288.36">6553 2220 267 0,'-5'-3'589'0,"-1"-2"11"16,3 0 15-16,0 1 12 0,0 0-100 0,1-1-158 0,-1-1-86 0,1 2-49 15,2-1-29-15,-1 1-21 0,1-1-19 0,0-1-18 0,0 2-16 16,1-1-16-16,-1 1-12 0,2-1-8 0,1 1-13 0,0-2-15 0,-1 1-11 15,3-1-12-15,1 0-8 0,-2 0-6 0,3 2-6 0,-1-2-2 0,2-1-4 16,0 3-4-16,0-2 0 0,0 2-1 0,3-1-1 0,-2-1-5 16,1 2 0-16,2-1-1 0,-2 2-1 0,3-1 1 0,-1-1 0 0,-2 2-2 15,1-1 0-15,3 0-2 0,-4 2 0 0,-1 0 0 0,2 1-1 0,0-1-1 16,-3 1-2-16,3 1-1 0,-3 0-2 0,0 0 1 0,1 0-2 0,-2 3 1 16,-1-2-2-16,-1 2 0 0,0 0 1 0,2 2 1 0,-3-1 0 15,0 2 0-15,-2 0-2 0,3 0 1 0,-4 2 0 0,1-1-1 0,-2 1-2 16,0 1-1-16,-2 0-3 0,1 0 0 0,-1 1-2 0,-3-1-1 0,2 2 0 15,-2-1-5-15,-1 1-1 0,2-1-3 0,-3 0-1 0,1 1-1 16,-1 0-1-16,-2-1 0 0,1 1 0 0,0-2 0 0,-1 0-2 0,1 0-1 16,0-2-2-16,1 2-2 0,1-3 1 0,0 2-1 0,1-4-1 15,-1 2-1-15,3-3-2 0,-1 2 0 0,1-2 0 0,0 0-2 0,3-2 1 16,-3 1-2-16,3-2-1 0,0 0 2 0,3 1 0 0,-3-1 2 16,3 0 2-16,0 0 2 0,-1 0 3 0,3 0 4 0,-2 0 3 0,2 0 4 15,0 0 2-15,2 2 3 0,-2-1 4 0,3-1 3 0,0 1 3 0,1-1 3 16,1 2 0-16,-2 0 3 0,4-2 2 0,-2 1-1 0,1 1 0 15,0 1-2-15,0-2 0 0,-1 1-1 0,-1 1 1 0,1-2 0 0,-1 2-1 16,-1 0-1-16,1 0-1 0,-1 0 1 0,-1 2-1 0,2-1 1 16,-3-1-1-16,1 2-1 0,-2-1 1 0,0 1-1 0,-1-1 2 0,1 1-2 15,-2-1 2-15,0 2-2 0,0 0 1 0,-1 0 2 0,1 0 0 0,-3 0 2 16,2 0 2-16,-2 0-1 0,0-1 2 0,-2 1 4 0,2 0 2 16,-3-2 2-16,1 2 3 0,-1 0 2 0,0-1 4 0,0 1 2 0,-2 0 2 15,-1 0 0-15,1-2 3 0,-3 2 0 0,0-1 2 0,-1 0-1 0,1 0-1 16,0 0-3-16,-3-1-1 0,1 2-1 0,-1-1-1 15,0-1-3-15,2-1-3 0,-4 2-1 0,2-3-2 0,0 3 0 0,1-2-3 0,-2 0-3 16,2 0-1-16,1-1-3 0,-2 0-4 0,1-2-4 0,1 2-7 16,-2-2-8-16,3 0-9 0,1-2-8 0,-3 2-12 0,3-2-12 0,-1 0-16 15,3-1-20-15,-1 0-23 0,0-1-23 0,1 0-29 0,0 0-29 16,2-2-44-16,0 0-49 0,3 0-81 0,2-1-96 0,-1-1-52 0,2-1-29 16,2-2-11-16,2 3 3 0</inkml:trace>
  <inkml:trace contextRef="#ctx0" brushRef="#br0" timeOffset="27668.35">7143 2017 19 0,'1'-3'468'0,"1"-1"-25"0,0 1-39 0,-1-1-73 15,-1 2-91-15,2 0-47 0,-2-1-28 0,2 2-14 0,-1-1-11 0,-1 2-8 16,2-1-10-16,-2 1-8 0,1 0-3 0,-1 0-8 0,0 0-7 16,0 0-10-16,0 0-9 0,0 0-10 0,0 0-8 0,0 0-7 0,0 0-6 0,2 1-5 15,-2-1-1-15,3 3-1 0,-2-1 0 0,1 1 0 0,-1-1-1 0,1 3 1 16,1 0 4-16,-1 1 4 0,1 0 6 0,0 3 3 0,1-2 5 16,-1 2 2-16,0 2 5 0,1-1-1 0,-2 1 2 0,1 1-2 15,-1 0-1-15,-1 1-2 0,1 0-2 0,1 1-3 0,-1 0-1 0,-1 1-6 16,1-2-3-16,-2 2-4 0,3 0-5 0,-3-1-3 0,2 0-4 15,-1 2-4-15,1-3-4 0,2 2-2 0,-2-1-3 0,0 1-2 0,-1-2-1 16,2 1-3-16,-1-1-1 0,1 1-2 0,-1-2-2 0,-1-1-2 16,1 2-5-16,1-1-8 0,-3-1-8 0,2 0-13 0,1 0-12 0,-3-2-13 15,3-1-18-15,-3 2-18 0,3-2-20 0,-1 0-25 0,-1 0-28 0,1-2-31 16,-1 1-34-16,1-1-50 0,1-1-57 0,-1-2-89 0,1 1-103 16,0-1-50-16,2 0-21 0,-2-1-4 0,3-1 9 0</inkml:trace>
  <inkml:trace contextRef="#ctx0" brushRef="#br0" timeOffset="28102.08">7676 2064 147 0,'-2'-5'559'0,"-1"1"7"0,1 1 5 0,1 0-65 0,-1 1-105 0,-1-1-95 0,1 3-91 16,1-1-55-16,-1 1-35 0,-1 0-22 0,0 0-16 0,3 1-14 0,-1 1-12 15,-1 1-6-15,2 1-3 0,-2 0-3 0,1 3-2 0,1-1 1 16,-2 1-1-16,2 2 0 0,-1 1 1 0,-1 1 3 0,2 1 1 16,-2 0 0-16,2 0-2 0,-1 2-3 0,-1-1-2 0,2 2-4 0,0 0-6 15,0-1-4-15,0 0-4 0,2 0-3 0,-1 1-4 0,1-1-3 0,0-1-3 16,-1 1-4-16,2-2-4 0,1-1-1 0,0 2-2 0,-1-3-2 16,2 1-2-16,0-2-2 0,0 0-3 0,1-2-2 0,0 1-1 0,0-1-1 15,1-2-3-15,1 1-2 0,0-3-2 0,1 0 0 0,1-2-1 16,-1 0 0-16,0-1-2 0,1-1 0 0,1 0 1 0,0-2 0 0,0-2 1 15,1 1 0-15,0-2 0 0,-1 0 2 0,0-3 1 0,0 1 4 0,-1 1 2 16,2-2 1-16,-4-2 3 0,2 2 2 0,-1-1 4 0,-1-2 3 16,-2 1 1-16,1-1 4 0,-2 0 3 0,-2-3 3 0,1 2 5 0,-2-1 2 15,-1-1 3-15,-1 1 2 0,-1 0 2 0,-1-1 4 0,-2 0 2 0,1 1 1 16,-4-1-2-16,1 2 0 0,-2-1-2 0,-3 2-4 0,3 0-2 16,-2 0-5-16,-2 2-4 0,-1 2-6 0,-1-1-5 0,1 2-8 0,-3 1-7 15,1 1-11-15,0 0-11 0,-2 4-13 0,0 1-11 0,1 0-13 0,-3 1-9 16,3 3-15-16,-1 2-16 0,1 0-21 0,-1 3-19 0,1 1-29 15,0 1-33-15,1 0-52 0,2 3-60 0,1 1-89 0,0 0-104 0,2 2-47 16,-1 1-19-16,2-2-3 0</inkml:trace>
  <inkml:trace contextRef="#ctx0" brushRef="#br0" timeOffset="30791.01">6047 5272 249 0,'0'-4'522'0,"0"1"-9"0,0-2-20 16,-1 1-91-16,1 1-129 0,0-2-64 0,-2 2-34 0,2-1-20 15,0-1-10-15,-1 1-10 0,-1-1-11 0,2-1-11 0,0 2-10 0,0-1-10 16,-2 1-6-16,2-1-6 0,0 1-6 0,0-2-5 0,0 1-5 16,0 1-3-16,0 1-3 0,-1-2-4 0,1 1-2 0,0-1-3 15,-2 2-3-15,2-1-2 0,0 1-2 0,0-2-2 0,0 2-3 0,-1-1-3 16,1 1-3-16,0 0 0 0,-2 0-1 0,2 1 0 0,0-1-3 16,0 0-1-16,0 2 0 0,-2-2 0 0,2 1 1 0,0 1-2 0,0-2-1 15,0 1-1-15,0 1 0 0,0-3-1 0,0 3-2 0,-1 0 0 16,1-1-2-16,0 1 1 0,0-1-2 0,0 1-4 0,0-1-4 15,0-1-2-15,0 2 0 0,0-1-1 0,0-1 0 0,0 2-3 0,0-1-2 16,0 1 1-16,0-2-1 0,0 1-1 0,0-1 1 0,0 2-1 0,0-3-1 16,0 2 1-16,1-1 2 0,-1 0-1 0,0 0-3 0,2 0 0 15,-2 1 1-15,0-3 1 0,0 3 0 0,2-3 0 0,-1 1 0 0,-1 1-1 16,2-2 0-16,-1 1 0 0,-1 1 1 0,2-2 0 0,-2 2 1 16,0-1-2-16,0 1 0 0,2 0 1 0,-2 0 0 0,1 0 0 15,-1 1-2-15,0-1 0 0,0 0 2 0,0 0 0 0,0 0-2 16,0 2 1-16,0-2 1 0,0 1 0 0,0 1 2 0,0-1 1 0,0 2-1 15,0 0 1-15,0 0-1 0,0 0 0 0,0 0 1 0,0 0-2 16,0 0-1-16,0 0-1 0,0 0-1 0,0 0-2 0,0 0-4 16,0 0-2-16,-1 2-2 0,-1-1-1 0,2 2 0 0,0 2 1 0,0-1-1 15,0 2 2-15,0 2 2 0,0 0 2 0,0 3 0 0,0 1 2 16,0 1 0-16,0 3 3 0,0 0 3 0,2 2 3 0,-1 2 0 0,-1-1 2 16,2 1-2-16,-2 1-1 0,1 1 1 0,1 1-4 0,-2 1-2 15,2 0-2-15,-2-2 1 0,0 1 0 0,0 1 2 0,0-3 1 16,0 1-1-16,0 0 0 0,0 0 1 0,0-3 3 0,0 2 0 0,0-1 2 15,0-2 0-15,0 0 3 0,0-2 3 0,2 0 0 0,-2 1 0 16,2-3 0-16,-2-1-3 0,2-1-4 0,-1 0-4 0,-1-1-7 0,2-1-10 16,-1-1-10-16,-1-1-10 0,2-1-12 0,0 1-14 0,-1-2-16 15,-1-2-17-15,2-1-22 0,-1 2-22 0,-1-2-25 0,2 0-30 16,0 0-34-16,-1-2-40 0,1 0-56 0,3-1-65 0,-1 0-77 0,2-1-83 16,-1 0-35-16,3-2-11 0,0-2 2 0</inkml:trace>
  <inkml:trace contextRef="#ctx0" brushRef="#br0" timeOffset="30992.06">6528 5548 385 0,'3'0'571'0,"-1"0"14"0,-2 0 14 16,0 0-89-16,0 0-144 0,0 0-76 0,0 0-43 0,0 0-23 15,0 0-16-15,0 0-14 0,0 0-17 0,0 0-19 0,0-1-16 0,1-1-21 16,-1-1-19-16,2 2-27 0,-2-1-28 0,2 1-30 0,-1-2-31 0,1 0-34 15,-1 0-32-15,2 0-37 0,0 0-39 0,0 0-48 0,1 0-50 16,-1-2-71-16,3 2-79 0,1-2-85 0,0 1-89 0,0 0-38 16,1-2-10-16,0 0 2 0</inkml:trace>
  <inkml:trace contextRef="#ctx0" brushRef="#br0" timeOffset="31504.48">7084 4999 289 0,'0'-9'539'16,"0"0"13"-16,0 0 14 0,0 2-81 0,0-2-129 0,-1 3-77 16,1-1-51-16,-2 2-26 0,2 0-12 0,-1 1-10 0,-1-1-10 0,2 2-14 15,-2 0-13-15,2 0-16 0,-1 2-15 0,-1-2-17 0,2 3-16 0,-1-2-17 16,1 2-15-16,0 0-12 0,0 0-10 0,-2 2-10 0,2-1-11 15,-3 4-7-15,3-1-7 0,-1 2-4 0,-1 2-2 0,-1 0-1 0,1 5-1 16,1-1 2-16,-3 3 2 0,1 0 4 0,0 1 4 16,-2 2 3-16,2 2 1 0,-3-1-1 0,3 1 2 0,-2 0-1 0,2 2 1 15,-2-1-2-15,2 0-2 0,-2 0 1 0,2 0-1 0,-2 0-2 16,4 0-2-16,-1-1 0 0,1 0 0 0,-1 1-1 0,2-1-1 0,2-2-1 16,-1 0-2-16,1-2-1 0,-1 1 0 0,4-1-1 0,-2-1 0 0,2-1 0 15,-2-1 0-15,2 1-1 0,-2-2 1 0,2-2-1 0,2-1-2 16,-2 0 0-16,0-1-1 0,1-2 0 0,1 0 4 0,2-2-1 15,-3 1 1-15,1-2 0 0,1-2 2 0,1 1 1 0,-1-2 3 0,0 0 0 16,0-2 1-16,1 1 1 0,-1-2 2 0,0-2 2 0,0 1 2 16,0-2 1-16,-2 0 1 0,2-2 1 0,-3-1 1 0,4 0 1 15,-4 0 2-15,0-1-1 0,-2-2 2 0,2 0 1 0,-2 1 2 0,-1-2 1 16,-1 1 0-16,1-2 2 0,-2 1 3 0,0 1 2 0,-2-2 2 16,1 2 2-16,-1 2 2 0,-1-3-2 0,-2 5-1 0,2-2-2 0,-2 3-2 15,0 0-3-15,-4 2-4 0,3 1-2 0,-1-1-1 0,-1 2-4 16,-1 2-4-16,-2-1-5 0,3 2-3 0,-3 0-6 0,1 2-8 0,1 1-10 15,-3 0-11-15,2 1-14 0,0 0-14 0,-2 3-19 0,2-1-22 16,1-1-25-16,-2 3-29 0,4 0-35 0,-1-1-39 0,2 1-59 16,0-1-66-16,1 1-77 0,2-1-77 0,3-1-32 0,0 2-12 0,3-4 3 15</inkml:trace>
  <inkml:trace contextRef="#ctx0" brushRef="#br0" timeOffset="32109.26">7638 5260 28 0,'3'-9'519'0,"2"-1"14"0,-2-1 9 16,3 1-82-16,-3-1-128 0,0 1-76 0,-1-3-51 0,1 2-26 16,0-1-15-16,1-1-12 0,-1 2-11 0,0-1-11 0,0-4-9 0,2 3-11 15,-2 0-9-15,0-1-8 0,0 2-5 0,-1 0-5 0,-1-1-3 16,1 1-4-16,0 0-4 0,-1 0-1 0,-1 0-3 0,0 1 0 0,0 1-3 15,0 0-3-15,0-2-5 0,-1 4-4 0,-1-2-5 0,0 2-3 16,1 0-4-16,-2 1-5 0,-1 1-5 0,1-2-4 0,0 2-4 0,-3 2-7 16,1-1-7-16,0 0-6 0,1 1-4 0,-1 1-5 0,0 0-3 15,-3 2-3-15,2-2-5 0,1 3-2 0,-3 0-2 0,3 0-3 0,-2 0-1 16,0 3-2-16,1 0 0 0,-2 0 1 0,0 1 3 0,0 2 1 16,2 2 2-16,-1-1 1 0,0 2 2 0,2 0 1 0,-1 2 3 0,-1-1 0 15,2 2 1-15,2 0 1 0,-3 0 1 0,3 2 3 0,2-2 1 16,-1-1 2-16,2 2-1 0,0 0 1 0,0-1 0 0,2 2 1 15,-1-2 0-15,2-2-1 0,3 2 1 0,-1 0 1 0,0-1 1 0,1 1-1 16,2-2 0-16,0 1-1 0,0-1-1 0,0 1 1 0,3-1 0 16,-2-1-2-16,-1 2 0 0,2-2-1 0,2 0-1 0,-2 1 2 15,1-1-1-15,-2 0 0 0,1 0 1 0,0-1-2 0,0 1 0 0,-3 0 0 16,1-2 1-16,0 1-2 0,-1-1 0 0,0 1 0 0,-2-2 0 16,-2 1 0-16,0-1-1 0,0 0 0 0,-1-1 0 0,1-1 0 0,-2 1 0 15,-1-2 1-15,-1 1 2 0,-2-1 0 0,1 0 0 0,-1 0 3 16,0-1 2-16,0 1 2 0,-2 0 0 0,-2 0 1 0,0-2 2 0,-1 2 0 15,0-1 2-15,1-1 1 0,-2 1 1 0,-2 1 1 0,3-3 1 16,-3 1-1-16,3-1 1 0,-1 0 0 0,-1 0 2 0,-1-1 3 16,3 1 3-16,-2-3 2 0,0 1 3 0,2-1 1 0,0-1 2 0,0 1 1 15,0-2 1-15,0 1 1 0,2-2-1 0,1 0 0 0,-1 0 0 0,1-2-1 16,2 2-3-16,0-3-4 0,1 2-3 0,0-1-5 0,1 1-2 16,1-2-6-16,1 0-8 0,1 0-6 0,1 0-7 0,2-2-8 15,0 2-6-15,1 0-10 0,0 0-8 0,2 2-11 0,0-3-7 16,3 3-13-16,-3 0-11 0,3-1-17 0,2 2-18 0,-2 0-19 0,1 0-18 15,1 2-23-15,0-1-26 0,3 2-33 0,0-1-37 0,1 1-49 0,-1-2-55 16,3 1-60-16,-2 1-67 0,2-2-25 0,2 2-6 0</inkml:trace>
  <inkml:trace contextRef="#ctx0" brushRef="#br0" timeOffset="32538.36">8270 4959 122 0,'-3'-6'506'0,"0"1"10"0,0-1-49 0,-2 3-76 15,-3-1-75-15,2 1-73 0,-4 0-40 0,2 1-24 0,0 0-19 0,-4 2-14 16,1 0-17-16,-2 2-15 0,1 0-14 0,-3 2-14 0,1 1-8 16,1-1-11-16,-1 2-7 0,3 1-7 0,-2-1-7 0,1 4-5 15,2-3-5-15,1 2-6 0,0 0-6 0,0 0-5 0,1 0-5 0,2 2-1 16,0-2-2-16,3 1-2 0,0-1-1 0,1-1 0 0,0 1 0 16,2-2-1-16,0 1 1 0,2-1-1 0,0 1-1 0,-1-2 0 15,2-1 2-15,2 0 1 0,0 0 1 0,-1-2 2 0,4 0 1 0,-3-2 4 16,3 2 1-16,1-3 0 0,-1 0 2 0,4 0 2 0,0 0 0 15,-1-3 2-15,2 0-1 0,1-1 1 0,-1-1 0 0,1-1-1 0,0 0 1 16,0-3-2-16,-1 2 1 0,3-1-2 0,-3-1 2 0,1 2 0 16,-3-3 3-16,3 2 2 0,-3-2 4 0,0 3 4 0,-1-2 6 0,1 2 5 15,-3 1 3-15,0-2 3 0,-1 4 2 0,0-2 1 0,-1 3-2 16,-3-2-4-16,1 2-3 0,-1 2-3 0,-2 1-4 0,1 0-5 16,1 0-5-16,-2 1-4 0,-1 0-6 0,2 4-3 0,-2-2-1 0,1 3-3 15,1 0 1-15,-2 2-1 0,2 1 4 0,-1 1 6 0,-1-1 2 16,2 2 6-16,-2 1 1 0,2 0 2 0,-1 0 1 0,-1 1 0 0,0 1-1 15,0 1-2-15,2 0-2 0,-2-2-3 0,1 2-3 0,-1-1-1 16,0 1-4-16,0 0-4 0,0-1-5 0,0 0-4 0,2 1-10 16,-2 0-16-16,0 0-17 0,0-1-21 0,0 1-21 0,0-2-21 0,0 1-25 15,0-2-28-15,0 0-36 0,0 1-40 0,0-2-58 0,0 1-66 16,0-2-113-16,0 1-135 0,0-1-59 0,0-1-22 0,0 0-1 0,2-1 9 16</inkml:trace>
  <inkml:trace contextRef="#ctx0" brushRef="#br0" timeOffset="43686.44">10386 1842 194 0,'3'-3'221'15,"-1"-2"-35"-15,-1 2-19 0,2 0-13 0,0-1-9 0,-1-1-4 0,-1 2-4 16,-1 0-1-16,2 0 0 0,-2 0 0 0,2 0-1 0,-1 0-1 0,-1 0-1 15,2 0-1-15,-2 0-3 0,0 0-2 0,0 0-2 0,0 2-3 16,0-1-4-16,0 1-4 0,0-3-4 0,0 3-7 0,0 0-5 0,0-1-7 16,0-1-7-16,0 3-5 0,0-1-7 0,0 1-5 0,0-2-8 0,0 2-5 15,0 0-5-15,0 0-7 0,0 0-2 0,0 0-7 0,0 0-4 0,0 0-7 16,0 0-5-16,0 0-6 0,0 0-2 0,0 0-4 0,-2 2-3 16,2-1-3-16,-1 2-3 0,-1 1 1 0,2 1 1 0,-2 1 0 0,2 0-1 0,-1 2 3 15,-1 1 3-15,2 1 1 0,-1 2 4 0,-1 0 2 0,2 2 1 16,-3 1 3-16,3-1 2 0,-1 3 3 0,-1-2 1 0,2 3 2 0,-1-1 2 15,-1 2 2-15,0-1 0 0,2 0 2 0,0 2 0 0,0-1 0 16,0-1 0-16,0 0 0 0,0 2 1 0,0-2-1 0,0 0-1 0,0 0-1 16,2-2-3-16,0 2 0 0,-1-1-3 0,-1-1-3 0,2-1-3 0,-1 0-5 15,-1 0-5-15,3-1-10 0,-3-1-7 0,2-1-10 0,-1-2-11 16,-1 3-14-16,0-3-15 0,0 1-17 0,0-2-18 0,0 0-22 0,0 0-24 16,0-2-26-16,0 0-25 0,-1 0-35 0,1 0-41 0,-2-1-56 15,2 0-60-15,-3-1-65 0,3-1-66 0,-1-1-28 0,-1 0-5 0</inkml:trace>
  <inkml:trace contextRef="#ctx0" brushRef="#br0" timeOffset="44151.75">10273 1839 94 0,'2'-6'414'0,"-1"-2"-39"0,-1 2-74 0,2-1-89 16,0 1-45-16,-1 0-22 0,1 1-13 0,1-1-9 0,0 0-7 0,1 0-7 16,0 0-4-16,2 2-3 0,-2-2-4 0,0 0-4 0,1 0-2 0,0 0-4 15,1 0-2-15,2 0-3 0,-2 0-4 0,2 1-4 0,-1 1-4 0,-1-1-5 16,3 1-3-16,-1-1-2 0,2-1-3 0,-1 2-2 0,-1 1-5 15,0-2-2-15,0 2-4 0,3-1-1 0,-1-1-4 0,-1 2-2 0,0 0-3 16,1 0-3-16,0 2-3 0,-1-1-2 0,1 1-3 0,-1-1-5 0,2 1-4 16,-3 1-2-16,0 0-2 0,0 0-2 0,0 0-2 0,-2 1-3 0,2 1 0 15,0-1-3-15,-2 2-1 0,0 2 0 0,1-1-1 0,-1-1 0 16,-1 3-2-16,0-1 1 0,2 2 0 0,-2-1 0 0,-1 2 0 0,0-1 0 16,0 2 0-16,-1 0-1 0,0 0 0 0,0 0 1 0,-2 2 0 0,1-2 0 15,-2 1-1-15,0 1 1 0,-2-1-1 0,1 1 0 0,-2 1 1 16,0 0-1-16,-2-2-1 0,2 2 1 0,-2 0 0 0,0-1 0 0,-1-1 0 15,-2 1-1-15,0-1-2 0,2 1 0 0,-2-1-2 0,-1 1-1 0,0-1-4 16,-2-1-4-16,0 2-3 0,2-1-4 0,-2-1-5 0,-2 0-6 0,2-1-8 16,0 1-11-16,-2-2-11 0,2 1-13 0,-1-1-17 0,1 1-20 15,-1-1-21-15,2-2-22 0,1 1-28 0,1-2-30 0,-1 2-40 0,1-1-42 16,2-2-72-16,1 1-87 0,0-1-37 0,2 0-13 0</inkml:trace>
  <inkml:trace contextRef="#ctx0" brushRef="#br0" timeOffset="44654.89">11350 1632 402 0,'0'-6'498'0,"-3"0"-47"0,3 0-73 0,-1 1-75 0,-1 1-74 16,2-1-40-16,0-1-20 0,-1 1-11 0,1 1-5 0,-2 0-5 0,2-2-7 15,-2 1-3-15,2 2-6 0,-1-1-2 0,-1 1-4 0,2-2-5 0,-2 2-5 16,2 0-5-16,-1 2-3 0,-1-1-4 0,-1 1-3 0,1-1-5 0,1 2-6 16,-1 0-8-16,-1 0-9 0,0 0-7 0,0 0-7 0,1 0-8 15,1 0-9-15,-2 0-7 0,-1 2-8 0,1-1-4 0,0 2-5 0,-2 0-4 16,0 2-2-16,-1-1-1 0,0 4 3 0,-2-1 4 0,0 2 5 0,-3 2 3 15,3 1 2-15,-2 0 3 0,-2 1 3 0,3 0 2 0,-3 4 1 0,2 0 0 16,-2-1-1-16,3 2-2 0,-2 0 0 0,3 2-4 0,-2-1-5 16,-1 1-5-16,3-1-4 0,0 4-4 0,2-3-1 0,-2 2-2 0,0 0-2 15,2 1 1-15,1-1 0 0,0-1 1 0,-1 2 1 0,3-1 0 0,-2 1 2 16,2-1 0-16,0-1 0 0,1 0 2 0,-1 0 2 0,3 2-1 16,-2-2 2-16,2-2-1 0,0 2-2 0,2-3-2 0,-2 2 0 15,3-2-2-15,-1 1-2 0,1-2-1 0,0-1 0 0,1 1-2 0,0-3 2 16,0 3-2-16,2-3-2 0,-2 1-1 0,1-4 1 0,2 3-3 0,-1-2-3 15,2 0-3-15,-2-1-3 0,0-1-4 0,1-1-3 0,-1 0-5 16,2-1-7-16,0 0-9 0,-2-1-10 0,-1-1-12 0,3-1-11 0,-2 0-12 16,0 0-15-16,1-1-12 0,-1-1-14 0,0 0-17 0,-1 0-17 0,0 0-23 15,-2-1-26-15,2 1-31 0,-2-3-31 0,2 1-50 0,2-1-56 16,-2-1-82-16,0 1-95 0,2-3-39 0,-1 1-12 0,1-1 2 0</inkml:trace>
  <inkml:trace contextRef="#ctx0" brushRef="#br0" timeOffset="45471.13">11399 1957 13 0,'0'-3'458'16,"0"0"-56"-16,0 2-92 0,0-3-62 0,0 3-50 0,0 0-29 0,0-1-17 15,0 2-14-15,2-1-14 0,-2-1-9 0,2 2-9 0,-1-1-8 16,-1-1-9-16,3 2-8 0,-3 0-8 0,2-1-8 0,2 1-8 0,-2 0-5 0,1-2-6 16,0 1-5-16,1 1-6 0,0-2-3 0,1 0 0 0,0 2-4 15,4-1-4-15,-1 1-3 0,0-1-1 0,1-1-1 0,-1 2-1 0,2-1-1 16,1-1-1-16,2 1-3 0,-2-1 0 0,1 1-2 0,1-1 0 0,1 1 1 15,-3-2-3-15,2 1-2 0,1 2 0 0,-3-1 0 0,-1-1 0 0,2-1-2 16,-2 2 1-16,0-1 0 0,-1 2-2 0,0-1 2 0,-2-1-1 0,0 2 2 16,-2-3-1-16,-2 3 0 0,2-1 1 0,-2-1 0 0,-1 2 2 15,0-2 0-15,-1 1 1 0,-1 1 0 0,0 0 0 0,0 0 2 0,0 0-1 16,0 0 2-16,0 0 1 0,0 0 0 0,-1 0 2 0,-1-1 1 0,2 1 0 16,-2 0 0-16,-1 0-3 0,2 0 1 0,-1 0 1 0,2 0-2 15,-2 0 0-15,2 0-2 0,-3 0-3 0,2 0-3 0,-1 0-2 0,2 0-2 16,-2 1-6-16,2-1-1 0,-4 1-2 0,2 1 0 0,1 0 1 0,-1-1 0 15,-1 2-1-15,1 2 0 0,-1-1 2 0,0 1 1 0,-2 1 2 0,2 1 1 16,-3 1 1-16,3-1 1 0,-2 4 0 0,0-1 2 0,0 2 3 0,0 0 1 16,-2 0 1-16,2 0 0 0,0 1-2 0,-1 1 2 0,1 1 1 15,0-1 0-15,-1 0 1 0,3 0 0 0,-2 1 1 0,0 0 0 0,2-1 1 16,-2 1 1-16,2-2-3 0,-3 1 0 0,3-1-1 0,0 2 0 0,0-3-1 16,-1 2-4-16,1-2-3 0,2 0-6 0,-1-2-7 0,0 2-7 15,-1-1-8-15,0-1-12 0,0 1-13 0,2-2-13 0,-1 0-16 0,1 0-18 16,-3-2-19-16,3 1-22 0,-1-1-23 0,2-1-29 0,-2 0-32 15,2-1-36-15,0-1-39 0,2 1-69 0,-2-1-84 0,3-1-35 0,1 0-13 16</inkml:trace>
  <inkml:trace contextRef="#ctx0" brushRef="#br0" timeOffset="46342.94">11828 2002 445 0,'-2'-3'448'0,"2"-1"-49"15,0 1-73-15,0-2-84 0,0 2-44 0,0 0-23 0,0 0-17 0,2 0-9 16,-1 0-12-16,-1 0-9 0,2 0-10 0,-2 0-10 0,3 0-7 0,-1 0-10 15,-1 0-8-15,4 0-9 0,-2 0-7 0,0 0-9 0,0 0-6 16,2 0-5-16,-2 0-6 0,2 2-5 0,0-2-6 0,3-1-4 0,-2 2-5 16,0 0-2-16,2-1-1 0,0 0-3 0,0 2-2 0,-2-1 0 0,3 1-2 15,-2-2-1-15,1 1-2 0,-2 1-1 0,1-1 0 0,-1 1-1 0,0-1 0 16,-1 2 0-16,0-1-2 0,-2-1-1 0,2 2 0 0,0 0-2 0,-2 0-1 16,1 0-1-16,-1 0 0 0,-1 2-2 0,0-1 2 0,-1 2 0 15,1 0-1-15,1 0-2 0,-1 2 0 0,-1-1-1 0,-1 2 2 0,0 0 1 16,0 2 1-16,0-1-2 0,0 2 2 0,-3 0 0 0,2 3 2 0,-3-1 3 15,1-1 0-15,0 2 2 0,-3 0 1 0,1 2 0 0,-1-2 2 16,-1 1 2-16,1 1-1 0,-2-1 1 0,0 1 0 0,0-1 2 0,-3 2 0 16,2-3 1-16,-1 2-2 0,1-1-1 0,-2 1 0 0,0-1 2 15,1 1-1-15,-1-2 1 0,0 0-1 0,1-2 0 0,-2 2 0 0,2-1-1 16,2-1 0-16,-4 1 0 0,6-2-1 0,-3 0-1 0,0-2 0 0,3 0 0 16,1 1-1-16,-1 0-2 0,2-4-2 0,0 2 0 0,-1-1-1 15,4-1 1-15,-1-1-1 0,2 0 0 0,0 0 1 0,0-1 0 0,2-1 1 16,-1 1 0-16,2-1 1 0,0-1 0 0,2 2 1 0,0-2 2 15,0 0 2-15,1 0-1 0,3-2-4 0,-1 2-1 0,2-1-4 0,2-1-4 16,1-1-4-16,0-1-3 0,4 0-5 0,0 0-4 0,-1-2-3 0,3 0-4 16,-3 0-5-16,5-1-6 0,-4-2-4 0,2 0-6 0,1 0 0 15,-2-2 0-15,3 1 0 0,-3-2 1 0,0 0 2 0,-1 1 2 0,-1-1 4 16,1 0 4-16,-4 2 3 0,0-1 1 0,-1 2 6 0,-2 0 6 16,-1 2 6-16,-2-1 7 0,-1 2 2 0,-1 2 6 0,0 0 0 0,-2 2 2 15,0-1-2-15,-2 1-1 0,1 1-1 0,-2 1 0 0,0 0 3 0,0 0 1 16,-2 1 2-16,1 2-1 0,-2 1-1 0,1 1 1 0,-2 1 1 15,0 0 1-15,1 2 2 0,0 1 2 0,0-2 2 0,-1 2 3 0,1 2 1 16,-1-2 1-16,2 0 0 0,-1 1-2 0,2-2 0 0,-1 1-2 0,2 0-1 16,0 0-2-16,0 0-1 0,0-2 0 0,2 1-2 0,-1-1 0 15,2-1 0-15,-1 1 1 0,2 0-1 0,1-1 0 0,-2-2 0 16,2 1 1-16,0-1-1 0,3-1-1 0,-1 0 1 0,0 0 0 0,1 0-1 16,0-3-1-16,4 0 1 0,-4 0-1 0,2 0 0 0,2-3-2 15,-2 0 0-15,4 0-1 0,-3-1 0 0,1-1-2 0,0-1-1 0,-1-1 1 16,0-1 1-16,0 1-2 0,0-2 0 0,-3 0 0 0,3 0 1 0,-3-2 2 15,0-1 0-15,-1 2 2 0,0-2 2 0,-2-1 1 0,0 3 2 16,-2-2 5-16,0 0 2 0,0-1 2 0,-3 2 4 0,2-1 4 16,-2 2 3-16,-2-1 2 0,2 2-2 0,-3 0 0 0,0 2-4 0,1-1-3 0,-2 2-2 15,-1 3-4-15,0 0-5 0,-3 0-3 0,0 3-3 0,0 0-2 16,0 0-5-16,-2 3-4 0,-2 1-5 0,0 1-5 0,1 1-5 0,-1 0-6 16,-1 3-4-16,-2 0-6 0,1 0-6 0,1 0-8 0,-1 2-9 15,1-1-10-15,1 2-16 0,-1 0-18 0,2 0-21 0,0-1-19 0,-2 0-23 16,4 0-20-16,-2 1-30 0,3 0-33 0,1 0-54 0,1-1-66 15,1 1-61-15,-1 0-58 0,2-2-25 0,0 1-8 0</inkml:trace>
  <inkml:trace contextRef="#ctx0" brushRef="#br0" timeOffset="52510.89">10484 2203 45 0,'-13'-1'328'0,"2"-1"-91"0,-3 2-52 16,4-1-33-16,-4-1-16 0,5 2-6 0,-1-1-4 15,2-1-2-15,-3 2-2 0,5 0-2 0,-1 0-3 0,1 0-3 0,0 0-5 0,1 0-5 16,0 0-5-16,2 0-6 0,0 0-9 0,1 0-6 0,-1 0-9 16,2 0-6-16,1 0-6 0,0 0-10 0,0 0-8 0,0 0-6 0,0 0-7 15,0 0-6-15,0 0-4 0,0 0-4 0,1 2-1 0,-1-1 0 16,3-1 1-16,1 2 4 0,-1-1 2 0,0 2 3 0,3-1 4 0,-1-1 2 16,3 2 3-16,0 0 4 0,2 0 3 0,2 0 4 0,1 0 1 15,2 0 3-15,1-1-1 0,5-1-1 0,2 0-4 0,0 1-4 0,2-2-4 16,3 0-4-16,1-2-3 0,1 2-2 0,0-1-4 0,0-2-4 0,2 0-2 15,-1-1-3-15,-2 1-4 0,1-2-4 0,-2 2-3 0,-3-1-5 16,1-1-1-16,-4 1-2 0,2-1-2 0,-4 2-4 0,-1-1-1 0,-2 1-1 16,-4-2-1-16,1 2 1 0,-4 0 0 0,0 0 1 0,-4 2 2 15,1-1 1-15,-3 1 3 0,-1 1 0 0,-3-2-1 0,0 2 0 0,-2-1 1 16,-1 1-1-16,-2 0 1 0,-2 0 1 0,-1 0-1 0,-2 0 0 16,-1 0-1-16,-2 1 1 0,1 1-1 0,-4 1-1 0,0 0 1 0,0 1 2 15,-4-1 1-15,4 2 2 0,-3 1 1 0,0-2 3 0,0 2 0 16,0 0 0-16,3 1 1 0,1 0 0 0,0 0-1 0,1-1-2 0,1 0-1 15,2 0 0-15,2 0-2 0,1-1-1 0,3 1 0 0,0 0-1 0,2 0 0 16,3 0 1-16,0 0 2 0,2 0 2 0,1-2 2 0,2 1 2 16,1-1 2-16,2 1 1 0,5 1 3 0,-2-3 0 0,4 1 1 0,0-1 1 15,4-2 1-15,0 3-1 0,3-4 0 0,0 1-1 0,3-1-3 0,2-1-2 16,-1 1-3-16,2-4-2 0,2 3-3 0,0-2-2 0,0 0-1 16,3-1 0-16,-3 1-1 0,2-2 1 0,1-1-1 0,-1 2-2 0,1-1-1 15,-2 0 2-15,-3 0-1 0,0-1 2 0,-1 1 0 0,-2 1 1 16,-3-2 2-16,-3 1 2 0,0 0 2 0,-6 3-1 0,1-1 3 0,-6 0 1 15,2 1 3-15,-3 1 4 0,-4-1 0 0,-1 1-1 0,-2 1-1 0,0 0 1 16,0 0-2-16,-2 0 1 0,-1 1-2 0,0 1-1 0,-3-1-1 16,1 1-2-16,-1-1-2 0,-1 2 1 0,1 1-3 0,-2 0-1 0,2 2-2 15,-2-2 1-15,1 2 1 0,0 0 1 0,1 0 0 0,1 2-1 0,0-1-1 16,2 1 0-16,-1-1 0 0,3 1 0 0,-1-1-1 0,2 1 0 16,3-1 1-16,-1 2 3 0,3-1 0 0,0-1 1 0,1 1 0 0,2-1 2 15,0 1 2-15,1-1 2 0,3-1 2 0,0 0-1 0,2 0 2 16,2-2 0-16,-1 1 2 0,3 0 0 0,-2-2-2 0,3-2-1 0,1 1-1 15,-2-1 2-15,4-1-1 0,0-1-2 0,1-1 0 0,-1-1-2 0,1 0 0 16,1 0 0-16,-2-2 0 0,0 1 1 0,2 0 1 0,-4-2 0 16,1 0 2-16,-4 0 0 0,1-2 1 0,-4 2-1 0,1-1 2 0,-5-1 0 15,1-1 2-15,-4 2 2 0,-1-2 2 0,0 0-2 0,-3 1 0 16,-3-1 1-16,0 0-1 0,-1 2-1 0,-2-3 0 0,-2 2-2 0,-1 0 0 16,1 1 0-16,-3-1 0 0,0 2 0 0,1-1-1 0,-2 1-3 15,1 1 1-15,-2 1-1 0,0-1 0 0,2 4 0 0,0-2-2 0,-3 0 1 16,3 3 0-16,0-2 0 0,-1 2 1 0,1 0-3 0,0 2-1 15,1-1-2-15,-2 1 1 0,3 1-1 0,0 1-1 0,1-1 1 0,1 1 0 16,0 3-1-16,-1-3 2 0,4 2 1 0,-1 2 0 0,2-2 0 0,2 1 1 16,-1-1 2-16,1 2 1 0,2-2 2 0,1 0 0 0,0 0 2 15,1 0 1-15,2 0 1 0,1-2 1 0,0 1 1 0,0-3 1 0,3 3-1 16,1-2 1-16,-1-1 1 0,2 1-1 0,0-3-2 0,3 0 0 16,-2 0 0-16,3-2-1 0,-3 1 0 0,2-2 0 0,0 0-1 0,-2-2 0 15,0 2 0-15,-2-1 1 0,0-2 0 0,-1 1 0 0,-2-1-1 0,-2 2 1 16,0-2 3-16,-4 0 2 0,0-2 0 0,-3 2 2 0,-1-1-1 15,-3-2-2-15,0 1-2 0,-5 1 0 0,2-1-4 0,-4-1-2 0,-1 0-3 16,-3 2 0-16,-1-1 0 0,-2 1-6 0,-3-2-3 0,1 2-2 16,-3 0-3-16,-2 3-1 0,0-3-1 0,-3 5 1 0,-1-1-2 0,-1 1 1 15,1 2 0-15,-1 0 0 0,-2 3 2 0,-1 0 1 0,-1 2-2 16,1 1 2-16,-1 1 0 0,0 2 3 0,0 1 2 0,1 3 2 0,-2-1 2 0,2 1 2 16,2 2 1-16,0 0 2 0,1 2 2 0,4-1-1 0,-2 1-1 15,5-1 1-15,-2 2-1 0,5-2-2 0,0 1-2 0,5-2-3 16,0 2-5-16,3-2-5 0,3 0-3 0,0 0-3 0,3-2-4 0,2 1 0 15,3-1-3-15,0-1 1 0,3 0 0 0,2 0 0 0,1-1 2 0,2-3 1 16,3 2 1-16,2-3 3 0,0-1 4 0,-1 0 2 0,6 0 5 16,0-3 2-16,0-1 1 0,2-2 3 0,4-2 0 0,-3-1 0 0,2 0 0 15,1-3 2-15,1-2 2 0,-1 1 2 0,3-2 1 0,-2 0 2 16,-1-1 0-16,0-2 1 0,-2 0 2 0,-2-2 2 0,2 1 3 0,-5-1 2 16,0 1 3-16,-3-2 3 0,-1-2 1 0,-4 2 2 0,-1-1-1 0,-3-1 0 15,-1 1-2-15,-4-2 1 0,-2 0-2 0,-2 0-1 0,-2-1-3 16,-2 0-4-16,-2 1-2 0,-2 1-6 0,1 0-3 0,-5 0-6 0,0 2-3 15,-1 0-3-15,-1 2-2 0,-1 1-1 0,-1 0 0 0,2 1-2 0,-4 2 0 16,0 2 0-16,-2 1 4 0,2 1 3 0,-3 2 3 0,0 3 1 0,0 0 5 16,1 3 2-16,-2 0 4 0,0 3 3 0,0 2 2 0,1-1 0 15,0 4 2-15,2 1 2 0,1 0 1 0,-1 1 0 0,2 1-3 0,1 0 0 16,2 3-3-16,1-2-2 0,1 0-1 0,3 0-1 0,-1 0-2 16,3 1-2-16,3 0-1 0,0-1-2 0,2 0-2 0,3-2-3 0,1 2-1 15,2-3-3-15,0 2 1 0,4-2 0 0,0 0 2 0,2-2-1 0,2 2-1 16,0-3-1-16,5 0-2 0,-2-1-2 0,3-2-3 0,2 0-3 15,0-2-3-15,3 1-4 0,1-4-1 0,1 1-1 0,4-2-1 0,-1-2-1 16,1-1-1-16,3 0 0 0,-1-3 2 0,-1 2 1 0,2-4 2 0,-1 1 3 16,2-1 2-16,-3-1 4 0,-2 0 5 0,0 0 4 0,-3-1 2 15,-3 1 3-15,0-2 1 0,-4 1 2 0,-3-1 0 0,0 1 0 0,-5-2 1 16,-1 0-4-16,-5 1 0 0,0-1 0 0,-5 2-1 0,-1-2-2 16,-3 1-3-16,-1 1 0 0,-4-3 0 0,0 5 1 0,-3-2-1 0,-1 2 1 15,-2 0 2-15,-1 2 3 0,-3 0 2 0,0 0 4 0,-2 3 1 16,-1 0 4-16,0 2 5 0,1 1 4 0,-1 1 5 0,-1 0 3 0,0 4 2 15,1 0 2-15,0 1 1 0,0 0-1 0,2 1-1 0,1 3-2 16,0 0-3-16,2 0 0 0,3 2-2 0,-1 0-2 0,2 0-5 0,4-1-2 16,0 1-5-16,3-2-2 0,1 2 0 0,3 0-2 0,2 0-2 15,0-1-2-15,3-1-2 0,2 1 4 0,2-1 0 0,3-1 0 0,0 0 0 16,4-1 2-16,0-1-2 0,1 1 1 0,6-2 0 0,0-2-2 0,2-1-5 16,4 0 0-16,-1-1-2 0,3-1-2 0,4-1-1 0,-1-1-2 0,3-2-2 15,2-2 0-15,-1 1 2 0,3-2 1 0,-1 0 1 0,2-2 0 16,-2-1 1-16,0-1 3 0,2 1 4 0,-4-2 4 0,-1-1-1 0,0 2 2 15,-2-4 4-15,-3 2 2 0,-2-2 3 0,-1 3 1 0,-4-3 3 16,-1 0 1-16,-4 1 1 0,1 0 4 0,-6-2 2 0,-3 1 0 0,-2-1 1 16,-1 0-1-16,-4 2 0 0,-3-1-3 0,-1 1-1 0,-1 1-6 15,-5 1-2-15,-1-1-5 0,-1 3-3 0,-3 2-3 0,-2-1-2 0,-2 4-3 16,-1 1-3-16,-2 1 2 0,-1 2 2 0,-2 3 3 0,-1 0 1 0,1 2 4 16,-3 2 2-16,1 0 3 0,-1 4 3 0,2 0 3 0,1-1 1 0,0 4 0 15,2-3-1-15,0 3 1 0,2 1 0 0,3-1-3 0,-1 0-5 16,4 0-4-16,1 1-5 0,0 0-5 0,4-1-2 0,2-1-7 0,2 1-8 15,-1-2-8-15,4 0-7 0,2 0-7 0,1 0-4 0,2-2-10 16,2 1-8-16,1-1-11 0,2-1-13 0,4 0-17 0,-1-1-19 0,2-1-30 16,4-1-35-16,2-1-52 0,1-1-59 0,5-1-69 0,-1-1-74 0,4-1-34 15,3-1-15-15</inkml:trace>
  <inkml:trace contextRef="#ctx0" brushRef="#br0" timeOffset="53010.17">12558 2370 301 0,'-2'-2'520'0,"2"2"-26"0,0 0-44 0,0 0-77 15,0 0-89-15,0 0-51 0,0 0-33 0,0 0-22 0,0 0-19 16,0 0-14-16,0 0-13 0,0 0-12 0,0-1-9 0,0 1-11 0,2 0-10 16,-2 0-9-16,0-2-8 0,2 2-6 0,1 0-2 0,-1 0-2 15,1 0-2-15,0 0 1 0,2 0 2 0,1 0 4 0,0 0 3 0,2 2 1 16,0-2 2-16,4 1 3 0,-2-1 1 0,1 2 2 0,3-1 1 0,-1-1-2 16,1 2-3-16,1-1-5 0,2-1-4 0,-3 2-7 0,3-1-4 15,0-1-9-15,0 0-6 0,0 0-5 0,-1 0-4 0,0 0-6 0,1 0-6 16,-2-1-9-16,0-1-7 0,0 2-13 0,0-1-13 0,-2-1-13 15,1-1-13-15,-3 2-17 0,2-2-17 0,0 0-17 0,-4 1-17 0,0-1-21 16,1 0-24-16,-2 0-25 0,0-1-23 0,0-1-25 0,-4 2-24 0,0-1-25 16,-1 1-26-16,-2-2-28 0,1 0-31 0,-2 3-54 0,-2-3-64 15,1 2-37-15,-2-1-23 0,-2 1 3 0</inkml:trace>
  <inkml:trace contextRef="#ctx0" brushRef="#br0" timeOffset="53265.39">12708 2275 232 0,'-6'0'498'0,"2"0"-43"0,-3 0-70 16,5 0-59-16,-1 0-50 0,0 0-32 0,1 0-19 0,2 0-15 15,0 0-12-15,0 0-9 0,0 0-9 0,0 0-4 0,0 0-4 0,0 0-7 16,0 0-8-16,2-1-10 0,1-1-10 0,-1 2-9 0,-1 0-10 16,1-1-9-16,3 1-8 0,-2-2-9 0,0 2-8 0,0-1-10 0,2-1-9 15,-2 2-10-15,3-3-9 0,1 2-6 0,1-1-7 0,3-1-3 0,-2 0-6 16,4 0-2-16,0-2-2 0,1 3-3 0,0-3-2 0,2 2-4 15,1-1-2-15,-1 0-7 0,3 0-9 0,-2 1-11 0,-1-1-13 0,1 1-16 16,-2-2-19-16,0 2-20 0,-2 0-25 0,1 0-28 0,-4 2-33 16,-2-1-42-16,2 1-47 0,-3-1-60 0,-2 2-67 0,0-1-86 0,-5 1-96 15,0 0-41-15,0 0-13 0,0 0 1 0,-2 3 7 0</inkml:trace>
  <inkml:trace contextRef="#ctx0" brushRef="#br0" timeOffset="110532.55">9636 1107 93 0,'-3'0'249'0,"-2"0"-38"0,2-2-30 0,0 0-18 0,0 2-12 0,2-1-10 15,-1 1-11-15,0 0-5 0,-1 0-7 0,1 0-5 0,1-1-8 16,-1 1-6-16,-1 0-5 0,1 0-5 0,1-2-6 0,-1 2-4 0,-1 0-4 16,0 0-2-16,2 0-4 0,-1-1-4 0,-1-1-2 0,1 2-2 0,2 0-3 15,-1-1-1-15,-1-1-1 0,2 2-1 0,-2 0-1 0,2-1-1 0,-3 1 0 16,3 0-2-16,-1-2-1 0,-1 1-3 0,2 1-1 0,-2 0 0 0,2 0-1 16,-1-2-2-16,-1 2-1 0,2 0-3 0,0 0-2 0,0 0-2 15,0 0-1-15,0 0-3 0,0 0 0 0,0 0-4 0,0 0-2 0,0 0-2 16,0 0-1-16,0 0-4 0,0 0-3 0,0 0-1 0,0 0-4 0,0 0-2 15,0 0-3-15,0 0-1 0,2 0-3 0,-1 0-2 0,1 0-3 0,1 0 0 16,-1 0-1-16,-1 0 2 0,3 0 1 0,-1 0 2 0,0 0 2 0,3 0 3 16,-3 2 2-16,2-2 4 0,1 1 2 0,-1 1 3 0,2-2 2 15,0 1 3-15,3-1 2 0,-2 2-1 0,0-1 1 0,1 1-1 0,1-1 1 16,-1-1-2-16,2 2-2 0,0-1-3 0,-1-1-3 0,1 1-2 0,-2-1-2 16,-1 2-2-16,3-2-1 0,-3 0-1 0,2 0-2 0,1 0 0 15,-2 0 1-15,-1 0-2 0,3 0-1 0,-3 0-1 0,0 0-1 0,0 0 1 16,0 0 1-16,-2-2-1 0,2 2 1 0,-1 0-2 0,-1-1 0 0,1 1 0 15,-2-1 2-15,0-1-2 0,0 2 0 0,0-1-2 0,1 1-1 0,-3-2-2 16,2 2 0-16,-2 0-5 0,0 0-2 0,0 0-6 0,-1 0-6 16,1 0-6-16,-3 0-9 0,0 0-8 0,0 0-12 0,0 0-11 0,0 0-13 15,0 0-15-15,0 0-16 0,-1 0-21 0,-1 2-21 0,2-2-36 0,0 0-41 16,-2 1-47-16,-1-1-51 0,0 2-65 0,-2-2-74 0,2 0-31 0,-3 0-10 16</inkml:trace>
  <inkml:trace contextRef="#ctx0" brushRef="#br0" timeOffset="110932.59">9469 1036 246 0,'-2'-1'355'0,"-1"-1"-87"0,0 1-57 0,1 1-42 15,-1-2-20-15,1 0-11 0,-1 2-6 0,2-1-7 0,-1 0-4 0,2-1-4 0,-2 2-2 16,2-3-2-16,-1 3-4 0,-1-3-5 0,2 2-2 0,0-1-7 16,0 1-1-16,0-1-4 0,0 0-4 0,0 1-5 0,0 1-3 0,0-1-4 15,0-1-3-15,0-1-4 0,2 3-4 0,-1-1-5 0,-1-1-4 0,2 2-2 16,0-1-5-16,-1-1-3 0,2 2-6 0,-1-1-7 0,1-1-2 0,-1 2-5 16,0-1-2-16,-1-1-4 0,2 2-4 0,-1-1-2 0,2-1-3 15,-1 2-2-15,-1-1-1 0,3-1-5 0,-2 1-3 0,2-1 0 0,0 1-1 16,2-1 2-16,-2 1-1 0,2-2 0 0,-1 1-2 0,0 0 0 0,4 1 1 15,-1-2-1-15,-1 2 2 0,0-1-1 0,3-1-1 0,0 2 1 0,0-1 1 16,0 1-1-16,1-3 1 0,0 4 0 0,-1-1-2 0,0 1 1 16,0-1-1-16,0-1-1 0,-1 1-1 0,2-1-1 0,-2 2-5 0,-2-1-3 15,4-1-5-15,-4 2-4 0,0-1-8 0,2 1-6 0,-2-2-9 0,0 2-8 16,-2 0-12-16,3 0-9 0,-4 0-14 0,1 2-16 0,-1-2-17 16,0 1-17-16,1-1-26 0,-1 2-26 0,-2-1-32 0,2 1-36 0,-2-1-66 15,0 1-81-15,1-1-48 0,-3 0-30 0</inkml:trace>
  <inkml:trace contextRef="#ctx0" brushRef="#br0" timeOffset="111672.66">10558 785 5 0,'0'-2'470'0,"0"-3"10"0,0 2-76 16,0-1-120-16,0 1-61 0,0 0-36 0,0 0-20 0,0 1-11 0,0-1-12 15,0 2-12-15,0-1-8 0,-2 1-7 0,2 1-10 0,-1-2-14 16,-1 1-11-16,2 1-10 0,-3 0-11 0,0 0-10 0,2 0-12 15,-1 0-13-15,0 0-10 0,-1 0-12 0,2 1-7 0,-1 1-6 0,0-1-5 16,-1 1-2-16,0 1-4 0,-2 1 1 0,2-1-1 0,-5 3-1 16,2 0 0-16,1 0 2 0,-3 2 2 0,2 1 4 0,-3 0 2 0,-1 1 2 15,3 1 1-15,0-1 2 0,-1 2 1 0,2 0-1 0,-1 0 0 16,1-1 1-16,0 1-2 0,1-2 1 0,0 2 0 0,3 0-2 0,-1 0-1 16,0-1-4-16,3 1-1 0,-2 0-3 0,2-2-3 0,0 1-4 15,2-3-2-15,0 3-1 0,-1-2-1 0,2 0 0 0,2-2-1 0,-1 1-2 16,0 0 2-16,2-1 1 0,2-1 2 0,-1 0 2 0,-1-2 4 0,3 1 1 15,-1-2 2-15,2 2 4 0,1-2 1 0,-2-2 2 0,1 0 1 0,4 1 0 16,-3-2 2-16,0 0 2 0,3-2-1 0,-1 1 1 0,0-2-1 0,-1 0 1 16,0 0 2-16,2-1 1 0,-3-1 3 0,1-1 1 0,0 0 4 15,-3 0 2-15,2-3 4 0,-3 2 4 0,0-1 4 0,2-1 4 0,-3 0 2 16,1-1 1-16,-3-1 3 0,1-1 4 0,-1 0 1 0,0 0 2 0,-1 0 0 16,0 0 0-16,-1 0 2 0,-2 0 1 0,1 0-1 15,-2 1-1-15,0 1-1 0,0 0-1 0,-2 1-2 0,1-2 0 0,-1 2-3 16,-1 0 0-16,-2 2-3 0,2-1-2 0,-3 2-1 0,1-1-3 15,0 0-3-15,-1 3-4 0,1-2-4 0,-4 2-4 0,1-2-4 0,0 3-3 16,1-2-3-16,-3 2-3 0,0 0-2 0,0 2-4 0,-2-1-6 16,1 2-6-16,1 0-6 0,-4 0-5 0,3 2-7 0,-3-1-5 15,1 2-7-15,2 2-5 0,-3-2-9 0,3 2-8 0,-3 2-12 16,1-3-11-16,3 3-16 0,-2 0-15 0,1 0-21 0,0 1-21 0,1-1-30 16,2 2-32-16,0-1-49 0,2-1-60 0,0 1-52 0,3-1-47 15</inkml:trace>
  <inkml:trace contextRef="#ctx0" brushRef="#br0" timeOffset="111883.71">10986 988 292 0,'-1'-1'477'0,"-1"-1"5"0,2-1-91 15,0 2-137-15,0-1-77 0,0 1-49 0,0-2-30 0,0 1-23 0,2 0-19 16,-1 1-18-16,1-2-18 0,0 2-18 0,-1-1-22 0,2-1-23 0,-1 2-32 16,0-1-38-16,1 1-45 0,0-3-51 0,2 3-84 0,-1-2-96 0,1 0-51 15,-2 0-25-15</inkml:trace>
  <inkml:trace contextRef="#ctx0" brushRef="#br0" timeOffset="112533.58">11240 803 163 0,'1'-5'496'0,"2"-1"10"0,1-1-81 0,-1 3-127 0,0-2-69 16,1 2-42-16,1-1-25 0,-2-1-16 0,2 2-13 0,0-1-13 0,1 0-10 15,0 1-9-15,-1-2-8 0,0 3-9 0,1-2-7 0,-1 3-9 16,2-3-6-16,2 2-8 0,-3-1-3 0,2 0-5 0,0 0-5 0,1 1-5 16,-1 0-2-16,1 0-2 0,1 0-3 0,-2 1-2 0,2 1-2 15,1-2-3-15,-3 2-2 0,0-1-2 0,0 1-1 0,1-1-2 16,-1 2-3-16,0 0-2 0,-2 0-1 0,2 0 0 0,-2 0-3 16,-1 0-3-16,0 0-1 0,1 2-1 0,-1-1-2 0,0 2-2 0,-1-1 0 15,-2 0-3-15,1 2 0 0,0-1-3 0,-1 1-2 16,-2-1 0-16,0 1-2 0,0 1-1 0,0 0 0 0,-2-1-2 0,-1 0-1 15,0 3-3-15,0-1-2 0,-2-1 0 0,-1 2-3 0,0-3-1 16,-1 4-2-16,1-1-1 0,-1-1 0 0,-2 1-2 0,1 0 1 16,-2 0-2-16,1-3 0 0,1 3-1 0,0-1 0 0,0-1 2 0,-2 0-2 15,1 0 1-15,3-1 0 0,0 1 2 0,-2-1 1 0,3-1-1 16,2 0 0-16,-2 0 0 0,2-1-2 0,1-1-1 0,-1 1 0 16,3-1-2-16,-1 0 1 0,1-1 0 0,0 0 3 0,0 0 2 0,1 0 0 15,1 2 4-15,-1 0 2 0,3-2 4 0,0 1 3 0,0 1 4 16,-1-2 3-16,3 1 3 0,0-1 4 0,-1 2 4 0,1-1 3 15,1 1 0-15,4-1 1 0,-3 2 2 0,0-2 0 0,0 1-2 16,2 0 0-16,0 1 0 0,-2 0-1 0,3 0 0 0,-3 0-1 0,2-1 2 16,-1 3-2-16,2-2 0 0,-3 2 0 0,2-1 1 0,0 2-1 0,-2-1 1 15,-1-1-1-15,-1 1 0 0,2 1 0 0,-2-2 2 0,-1 1 1 0,0-1-1 16,-2 1 1-16,0-1 1 0,-1 2 0 0,1-2 1 0,-2 3 0 16,-1-3 0-16,0 1 0 0,0-1 0 0,-1 2 1 0,-2-1 2 0,1-1 1 15,1 0 0-15,-1 3 0 0,-1-4-1 0,-2 1 1 0,2-1 1 0,-2 2-2 16,2-2 1-16,-2 1 0 0,-1-1 1 0,0 1 0 0,-1 0 1 0,-1-1 0 15,1 0-1-15,0-2 0 0,-1 2-1 0,0-1 0 0,-1-1-1 0,1 2-2 16,0-3-1-16,0 2-1 0,-1-1 0 0,1-1-3 0,-2 0-3 16,1 0-8-16,1 0-5 0,0 0-7 0,0 0-7 0,-3 0-11 0,3 0-11 15,0-1-15-15,-1-1-14 0,1 2-17 0,0-1-18 0,-2-1-25 0,3 1-29 16,0-1-38-16,4-1-46 0,0 2-70 0,1-2-84 0,1-2-49 0,1 2-33 16</inkml:trace>
  <inkml:trace contextRef="#ctx0" brushRef="#br0" timeOffset="113178.73">11919 796 108 0,'2'-4'526'0,"1"1"11"0,1-2 8 16,-1 1-91-16,1 1-145 0,-1 0-76 0,0-2-44 0,1 2-28 15,0 0-19-15,0 0-16 0,-1 0-15 0,3 0-11 0,0 2-10 0,-1-2-12 16,0-1-13-16,1 2-9 0,1-1-7 0,0 1-8 0,0-1-5 16,-1 2-4-16,2-1-6 0,1 1-4 0,-1-1-3 0,0 0-2 15,2 2-2-15,-1-1-2 0,2 1 1 0,-3 0-3 0,3 0-2 16,-3 0-2-16,2 0-3 0,1 1 0 0,-2-1-2 0,-1 4-1 16,0-3-2-16,1 1-1 0,-1-1-3 0,-1 2 1 0,-1 0-2 0,2 1-2 15,-3 0-1-15,0 0-1 0,-1-1 2 0,0 3-1 0,0-1 0 16,-2-1 0-16,1 2-2 0,-2-1 0 0,-1 1-1 0,0 0 2 0,-1 0 0 15,-2 0 0-15,1-2 0 0,1 2 0 0,-4 0 0 0,3 0-1 16,-2 0 0-16,0 0 0 0,-1 2 0 0,-2-2 1 0,2-1 1 16,-1 2-2-16,-2-3-1 0,1 2 0 0,-2-1-1 0,3-1 1 0,-1 2 0 15,1-3-2-15,-2 2 1 0,2-2-1 0,-1-2 1 0,3 2-2 16,-1 0 0-16,0-1 1 0,2-1-2 0,0 2 1 0,0-3 3 0,1 2 0 0,1-1-1 16,-1-1 1-16,2 0-2 0,0 0 3 0,0 0 1 0,2 2 0 15,-1-2 1-15,1 0 0 0,-1 0-1 0,1 0 0 0,1 0 1 0,2 1 1 16,-2-1 0-16,0 0 0 0,0 0 2 0,2 0 2 0,-2 2 0 0,2-1 2 15,4-1 0-15,-4 2 1 0,3-1 2 0,-1-1 1 0,2 2 0 0,-1-2 1 16,1 1-2-16,-1 1 0 0,3-1 1 0,-3 0 0 0,3 3 1 0,-2-3-2 16,1 2-1-16,-2 0-1 0,3 0 0 0,-1 0-1 0,-1 2 1 15,-1-2 1-15,1 1 0 0,-1 1 1 0,1-1 3 0,-2 1-1 16,-1-1 1-16,-1 2-1 0,0-1 0 0,2-1 2 0,-4 2 2 0,1-1 0 0,2-1 2 16,-4 1 2-16,1-1 0 0,-1 2 1 0,-1-1 2 0,-1-1 0 15,0 1 1-15,0-1 1 0,-1 1-1 0,-1-2 2 0,1 1 2 0,-1-1 3 16,-1 2 1-16,-2-2 4 0,1 0 3 0,1 0 1 0,-4 0 4 0,2 0 1 15,-3 0 0-15,1-1 1 0,-3 2 1 0,2-1 1 0,-3-2 0 16,0 2-1-16,1 0-1 0,-4-1-2 0,3-1-4 0,0 0-3 0,-3 1-3 16,1 0-5-16,1-2-4 0,0 0-1 0,1 0 0 0,-1 0-3 0,1 0-3 15,1-2-6-15,-2 0-9 0,2 1-9 0,-1-2-8 0,3 0-13 0,-1 0-15 16,1 2-19-16,-2-2-22 0,4-1-26 0,-2 2-27 0,3-1-41 0,-4 0-44 16,4 0-67-16,2 0-76 0,-2 1-77 0,2-1-77 0,0 2-37 0,1-1-13 15,0-1 0-15</inkml:trace>
  <inkml:trace contextRef="#ctx0" brushRef="#br0" timeOffset="131202.25">11486 4850 24 0,'-3'-4'464'15,"1"0"-18"-15,1-2-28 0,-1 1-85 0,-1 2-109 0,3-1-58 0,-2 1-30 16,0-2-16-16,0 2-11 0,0 0-7 0,2 0-5 0,-1 2-6 16,-1-2-6-16,1 1-6 0,-1 1-7 0,0-1-8 0,2 1-7 0,-1-1-9 15,-1 2-8-15,2-2-7 0,-1 2-6 0,-1 0-4 0,2 0-5 16,0 0-6-16,-2 0-5 0,-1 0-4 0,1 2-2 0,1 0-2 15,-2-1 0-15,-2 2 0 0,2 2 0 0,-2 0 1 0,1 2 1 0,-3 2 1 16,1 0 3-16,-3 3 1 0,0 1 1 0,1 2 1 0,-1 2 2 0,0 1 1 16,-1 1 2-16,-1 1-1 0,0 1 2 0,3 0-1 0,-3 0 1 15,2 0-1-15,-1 1-1 0,2-1 0 0,-1 0-1 0,-1 2-1 16,2-2-1-16,2 0-2 0,-2-2-2 0,0 2 0 0,3-3-2 0,-3 2 0 16,2-2-1-16,2 0-2 0,0 0-2 0,0-2-2 0,0 1 1 15,1-2-2-15,1 1 0 0,1-2-1 0,-1 1 0 0,2-2 2 16,0-1 1-16,0 2 0 0,0-4 0 0,3 1 1 0,-1-1 2 0,0-1 1 15,1 0 1-15,0-1 1 0,0-1 2 0,2 1-1 0,0-4 3 16,2 2 1-16,-2-3 1 0,2 0 1 0,-1 0-1 0,3-1 1 0,-1-1 3 16,0-1-1-16,0-1-1 0,3-1 2 0,-3 1 1 0,3-2 3 15,0-2 0-15,0 0 1 0,-1 0 0 0,-1-1 1 0,2-3 1 16,-2 1 3-16,1-1 3 0,-2-1 1 0,0-1 1 0,2 1 0 0,-1-2 2 16,-2-3 1-16,-1 1-1 0,2 1 1 0,-1-2 0 0,-2 0 1 15,0-2 1-15,0 0 0 0,-2 1 0 0,0 0-2 0,1 1 1 0,-2-2-2 16,0 1 0-16,-2 1 0 0,-2 1-2 0,2-1-2 0,-4 2-3 15,2-1 0-15,-1 1-2 0,-2 2-3 0,2-1-2 0,-2 2-4 0,0 0-2 16,-2 0-2-16,2 1-4 0,0 2-3 0,-1-1-4 0,-1 2-3 16,0-1-6-16,1 2-3 0,-1-1-6 0,2 2-2 0,-1 1-5 15,-2-2-5-15,2 0-3 0,-1 3-4 0,-1 0-5 0,-1 1-6 0,3-1-4 16,-1 2-5-16,-1 0-6 0,-1 0-5 0,1 0-4 0,0 2-5 16,0 1-6-16,-3-1-6 0,2 2-7 0,-1 0-9 0,-1 1-9 0,2 0-14 15,-1 2-14-15,-2 0-19 0,2 0-20 0,0 1-28 0,1 0-30 0,0 1-38 16,1 0-43-16,1 0-56 0,-2 0-62 0,4 0-26 0</inkml:trace>
  <inkml:trace contextRef="#ctx0" brushRef="#br0" timeOffset="131527.79">12027 5344 69 0,'3'-1'556'0,"-2"-1"7"0,1 1 6 0,1-3 7 16,-3 3-104-16,2 0-158 0,-2-2-87 0,2 1-52 0,-1 1-30 15,-1-1-19-15,2-1-18 0,-1 2-17 0,-1-1-13 0,2-1-14 0,-2 2-10 16,2-1-8-16,-1 1-9 0,-1-2-9 0,2 1-12 0,-1 1-13 0,-1-2-15 16,2 1-15-16,-2 0-19 0,2 1-21 0,0 0-26 0,-2-1-30 15,0 2-36-15,0 0-42 0,0 0-65 0,0 0-81 0,0-1-81 16,2-2-88-16,0 1-37 0,-1-1-16 0,2 0-3 0</inkml:trace>
  <inkml:trace contextRef="#ctx0" brushRef="#br0" timeOffset="132034.84">12591 4813 335 0,'0'-9'522'0,"2"0"9"15,-2 2 10-15,2-1-100 0,-1 2-155 0,-1 0-78 0,2 0-42 16,-1 2-19-16,-1-1-10 0,2 1-11 0,-2 1-11 0,2 0-10 0,-1 0-7 16,1-1-10-16,-1 3-8 0,-1 0-12 0,0 1-10 0,0 0-11 15,0 0-10-15,0 0-8 0,0 0-7 0,0 0-6 0,0 0-7 0,0 2-4 16,0 2-1-16,0-1-2 0,0 3-1 0,0 1 2 0,0 1 4 16,-1 1 1-16,-1 1 2 0,1 2 1 0,-1 0 2 0,0 2 0 0,-1 1 2 15,0-1 1-15,1 2 0 0,-3 0 1 0,2 1-2 0,-3-1-2 16,2 1-1-16,-1-1-2 0,0 1-2 0,-2-1-2 0,3 1 0 0,-2-1 0 15,1-1-2-15,0 2 0 0,0-4-1 0,2 2-1 0,-2-1-1 16,2-1 0-16,-3-1 1 0,5 2-4 0,-3-4 0 0,1 2 0 16,1-1 0-16,2-3-2 0,-1 3 2 0,1-4-1 0,0 3-1 0,1-3 1 15,-1 1 0-15,2 1-1 0,1-4 1 0,1 2-1 0,0 0 2 16,2-1 0-16,-3 0 1 0,2-1 1 0,0 0 1 0,2 0 1 0,-1 0 2 16,1-1 1-16,2-1 1 0,-1 2-1 0,1-2 2 0,0 0 0 15,-1 0 1-15,5 0 1 0,-4-2 0 0,1 1 0 0,2-1-1 0,1-1-4 16,-2 0-2-16,2 0-3 0,-2 0-3 0,3 0-5 0,-1-1-4 15,-2-1-2-15,3 1-6 0,-1-2-4 0,-1 0-8 0,0 0-5 0,0 1-7 16,-1-3-6-16,0 3-5 0,1-1-9 0,0-2-10 0,-2 1-10 16,-1 0-14-16,0 2-16 0,-1-1-18 0,1-2-19 0,-2 2-20 15,-1 0-25-15,-1 0-25 0,-2 0-37 0,1 0-40 0,-3 0-59 16,1 0-65-16,-2 3-43 0,-2-3-30 0,1 0-6 0</inkml:trace>
  <inkml:trace contextRef="#ctx0" brushRef="#br0" timeOffset="132345.91">12806 5070 352 0,'0'-6'501'0,"-1"0"-30"0,-1 1-55 0,2 1-68 15,-2-2-75-15,2 3-38 0,-1-2-21 0,-1 2-15 0,2 0-10 16,-1 0-9-16,1 2-9 0,0-1-11 0,0 1-14 0,0 1-13 16,0 0-13-16,0 0-13 0,0 0-13 0,0 0-14 0,0 0-13 15,0 0-12-15,0 0-10 0,0 1-8 0,-3 1-7 0,3 1-4 0,0 0-4 16,0 2-1-16,-2 2-1 0,2-1 0 0,0 1 1 0,-1 2-1 15,-1 0 1-15,2 2 1 0,-1 1 1 0,-1 0 1 0,2 1-2 0,-2 1-2 16,2-1-5-16,-3 1-2 0,2 1-4 0,-1 0-4 0,0-2-2 16,-1 2-3-16,1 0-2 0,-1 0 0 0,-1-1-1 0,2 0-1 15,-1 2 1-15,0-3-1 0,0 2-1 0,0-2-2 0,-1 3-3 0,1-4-3 16,1 1-5-16,-2-1-6 0,-1 2-4 0,2-2-7 0,0 1-7 0,1-2-6 16,1 1-8-16,-1 0-8 0,0-2-9 0,-1 1-10 0,2-2-7 15,-1 1-10-15,0-2-11 0,-1 1-12 0,3 0-13 0,-1-2-13 16,-1 0-17-16,2 1-18 0,0 0-22 0,0-1-30 0,2-1-34 15,-1 0-47-15,-1-1-49 0,2-1-61 0,-1 1-60 0,1-2-24 0,1-2-5 16</inkml:trace>
  <inkml:trace contextRef="#ctx0" brushRef="#br0" timeOffset="132923.44">13216 4977 454 0,'0'-16'504'16,"2"3"-13"-16,-1 0-26 0,-1-1-81 0,0 2-111 0,0 0-57 0,0 1-31 16,0 1-16-16,0 1-6 0,0 0-8 0,0 1-8 0,-1 3-6 15,-1-1-7-15,2 1-8 0,0-1-10 0,-2 3-11 0,2 0-10 16,-1 0-11-16,-1 2-12 0,2-2-10 0,-1 3-9 0,-1-2-11 0,2 2-12 16,0 0-7-16,-2 2-9 0,1-1-5 0,-1 2-5 0,1 0-3 15,-3 2-2-15,2 1-1 0,-2 0 1 0,1 1 0 0,0 2 1 0,1 0 2 16,-2 3 3-16,-1-2 2 0,1 3 2 0,0-1 0 0,-1 0 0 15,2 0 0-15,0 1-1 0,0-1-3 0,0 2 0 0,-1-4-2 16,1 2-2-16,1-1 0 0,-1-1-1 0,-1 2-1 0,4-3-2 0,-2 0-1 16,2 0 2-16,0-1 1 0,0-2 2 0,2 1 0 0,-2-2 0 15,3 1 2-15,0-2 1 0,-2-1 2 0,3 2 1 0,-1-2 2 0,0 0 1 16,2-2 2-16,0 1 4 0,1-1 1 0,0 0 1 0,1-1 1 16,-1 0 1-16,2 0 1 0,1 0 1 0,-1 0-1 0,0-1-2 15,5 0-1-15,-5-1 0 0,1 1-1 0,-1-1-1 0,3-1-1 0,-1 2-3 16,-1-1-1-16,0-1 0 0,-1 1-2 0,1 1-1 0,0 1-1 15,-3-1-1-15,2-1-2 0,-3 2 1 0,1 0-2 0,2 0-2 0,-2 0 0 16,-1 0 0-16,0 0 2 0,0 2-1 0,1-1-2 0,-2 2-2 16,0 0-1-16,-1 0 0 0,2 0 1 0,-2 2 0 0,3-3-1 15,-4 5 1-15,2-3 0 0,0 2 1 0,-3 0 1 0,2-1-1 0,-3 2-1 16,2-1 1-16,-2 2 0 0,0-1 2 0,0 1 0 0,-2-1 1 0,2 1-1 16,-3 1 1-16,2-2 1 0,-3 1 3 0,0-1 1 15,1 1-2-15,-2-1 2 0,0 0 1 0,0 1 1 0,0 0 0 0,1-2 0 16,-4 1-1-16,3-1 1 0,-1 2 0 0,-1-2-1 0,-2 0-2 15,3 0 1-15,0 0-1 0,-3-2-1 0,2 2 1 0,-1-1-1 0,0-1-2 16,0 1-4-16,-1-3-4 0,1 3-4 0,-2 0-5 0,2-2-9 16,0 0-8-16,0-1-9 0,0 2-8 0,0-3-12 0,-2 1-12 0,0 1-12 15,2-2-13-15,-3 1-15 0,3-2-18 0,0 1-17 0,-1-1-21 16,1 0-21-16,0 0-22 0,1-1-31 0,-2 1-34 0,3-3-49 16,1 1-56-16,0-1-65 0,2 0-69 0,0-1-27 0,1-2-8 0,-1-2 6 15</inkml:trace>
  <inkml:trace contextRef="#ctx0" brushRef="#br0" timeOffset="133184.12">13126 4909 371 0,'0'-10'495'0,"-2"-3"-31"16,2 2-50-16,-1 0-67 0,1 1-75 0,0-1-39 0,0 1-24 15,0-1-15-15,1 0-13 0,-1 1-11 0,2 1-12 0,1-1-10 0,0 1-13 16,-1 0-10-16,5-2-8 0,-3 4-10 0,1-3-11 0,-1 2-9 15,1-2-9-15,0 3-10 0,2 0-7 0,2-1-8 0,-3 1-7 0,2-1-8 16,1 1-7-16,1-2-7 0,-1 3-3 0,2-2-7 0,0 2-4 0,-1-1-3 16,1 1-4-16,0-2-3 0,0 4-2 0,0-2-6 0,-1 1-5 15,1-1-9-15,0 2-7 0,-2 1-9 0,1-2-12 0,-1 0-13 16,2 3-14-16,-3-1-19 0,1 1-20 0,-2 1-24 0,1-1-29 0,2 1-34 16,-1-1-35-16,-1 2-50 0,-2 0-54 0,2 2-79 0,1-1-88 15,-1 1-40-15,-1-1-14 0,-1 2 2 0</inkml:trace>
  <inkml:trace contextRef="#ctx0" brushRef="#br0" timeOffset="133832.29">13627 4734 437 0,'0'-3'533'0,"3"0"-16"0,-1-2-29 0,-2 2-80 16,1-1-103-16,-1 1-57 0,3-2-36 0,-1 1-19 0,0-1-15 0,-1 1-18 15,2-2-17-15,1 1-11 0,1-1-12 0,-2 2-9 0,1-2-10 16,2-1-8-16,-1 2-5 0,2-1-10 0,-1-1-10 0,0 2-9 0,2 0-9 16,-2-1-6-16,3 2-7 0,1-1-3 0,-2 1-5 0,0-1-4 15,0-1-5-15,1 3-4 0,0-1-4 0,-1 1-4 0,0 0-4 0,1-1-3 16,-3 2-2-16,2-1 1 0,0 1-1 0,-2 1-1 0,1 1 0 16,-3-2-1-16,1 2 1 0,0 0-1 0,1 2 1 0,-1-2 0 15,-2 3 1-15,0-2 0 0,0 2-1 0,-1 0 1 0,0 2 1 0,-1-1-1 16,1 1 0-16,0 1 0 0,-2 0 1 0,0 1-1 0,0 1 0 15,0-1 0-15,-4 2-1 0,3 0 1 0,-3 2 2 0,1-2-1 0,0 1 0 16,-2 1 2-16,-1-1 0 0,1 2 0 0,-1-1 1 0,0 1 2 16,-1 0-2-16,-2 0 2 0,1-2-1 0,2 2 2 0,-2-1 0 15,-2-1-2-15,2 1-1 0,0-1 1 0,0-1 0 0,-1 0 0 0,3 0-3 16,-1-1 0-16,1-1-2 0,0 1-1 0,0-2-3 0,2 0-2 16,-1-2-4-16,2 1-1 0,2-2-3 0,-1 0-1 0,0-2-2 0,2 2-2 15,0-3-2-15,0 0-2 0,2 2-1 0,-2-2 0 0,2 0 0 16,-1 0 0-16,2 0 1 0,-1 0 3 0,1 0 3 0,1 0 1 15,0-2 0-15,2 2 1 0,-1-1 3 0,0-1 2 0,1 1 0 0,-1-1 2 16,4 1-1-16,-1-1 1 0,0 2 0 0,0-1 1 0,2 1-1 0,-4 0 2 16,2 0-2-16,0 1 1 0,1-1 2 0,-2 3 0 0,-1-1 0 15,2-1 0-15,0 2 0 0,0 0 1 0,-2 2 1 0,2-2 2 16,-2 1 0-16,0 1 0 0,1-1 2 0,-1 2 0 0,-1 0 0 0,0 0 0 16,2-1-1-16,-3 2-2 0,1 1 1 0,-4-2 1 0,2 1 0 15,-1-1-1-15,0 0-1 0,-1 2 1 0,-1 1 0 0,0-4 1 16,0 3 0-16,0 0 1 0,-1-2 1 0,-1 1 2 0,0-1 3 0,1 2 0 15,-2-2 2-15,-1 1 2 0,1-1 4 0,-2 0 1 0,-1 0 3 0,2 0 1 16,-5 0 2-16,3-1 3 0,-2 1 0 0,1 0 2 0,-2-2 0 16,0 0-1-16,-2 1 0 0,1 0-2 0,-1-2 1 0,0 1-2 15,0-1 0-15,2 0-3 0,-4 0-1 0,4 0-2 0,-3-1-2 0,2 1-4 16,2-2-5-16,-2-1-8 0,1 2-8 0,-1-2-7 0,4 0-9 16,-1-2-13-16,1 2-14 0,0-1-17 0,1-2-16 0,-1 0-21 15,2 0-21-15,0-1-27 0,-1 0-30 0,4 0-38 0,-1-1-45 0,1-1-68 16,1 0-79-16,1-1-68 0,2-2-61 0,2-2-24 0,-1 1-5 15,4-1 6-15</inkml:trace>
  <inkml:trace contextRef="#ctx0" brushRef="#br0" timeOffset="134494.13">14096 4624 201 0,'2'-4'526'0,"-2"-1"8"16,2 1-35-16,-1-1-52 0,-1-1-89 0,2 3-109 0,0-1-57 16,-1 1-34-16,2-2-17 0,1 1-12 0,0-1-12 0,1 2-13 0,-1-2-11 15,0 1-6-15,1 1-6 0,-2-1-6 0,0 1-3 0,2-2-3 16,-2 2-3-16,1 2-3 0,-1-2 0 0,1 0 0 0,-3 1-1 16,3 1-2-16,-3-1-2 0,1 0-1 0,-1 1 0 0,-1 1-1 0,2-1-1 15,-2-1 0-15,0 2-1 0,0 0-1 0,0 0 0 0,0 0-2 16,0 0-3-16,0 0-3 0,0 0-5 0,0 0-4 0,0 0-4 15,0 0-5-15,0 0-7 0,0 0-5 0,0 0-6 0,0 0-4 0,0 0-3 16,0 3-5-16,0 0-1 0,0 0-2 0,0 2 1 0,-2-1-1 16,2 2 0-16,-1 2 1 0,-1 0 0 0,2 2 3 0,-1 0 2 0,1 1 3 15,-2 1 2-15,0-2-1 0,1 2 2 0,-3 0 1 0,4 0-2 16,-1 0 1-16,-1 0-2 0,2-1 1 0,-1 1-2 0,-2-2 2 0,3 2-2 16,-2-2 1-16,2 0-2 0,0-1 0 0,0 0 0 0,0-2 2 15,0-1-2-15,0 2 0 0,0-4 2 0,0 2-1 0,2-1 0 0,-2-2 2 16,3 0-1-16,-2 0 1 0,-1-1 0 0,2 0 3 0,-1 0 0 15,3-1 0-15,-1 1 2 0,0-2 0 0,0 0 3 0,1 0-1 16,0 0 0-16,2-2 1 0,-1 1-1 0,0 1-1 0,1-4 2 16,1 3-2-16,-1 0 0 0,0-2-2 0,1 1 0 0,-1 1 0 0,1-1-1 15,0-1-1-15,1 2 0 0,-2-1 1 0,-1 0-2 0,2 1-1 0,0 1-2 16,-2-1-2-16,1 1 0 0,3 0-1 0,-5 0 0 0,4 0 0 16,-2 1-1-16,-1-1-1 0,2 1 0 0,-3 1-2 0,4 1 1 15,-3-1-3-15,0 1 1 0,-1 0-1 0,1 0 2 0,-2 1 0 0,3 1 2 16,-2-1-1-16,0 1-1 0,-2-1 2 0,3 2 1 0,-4 0-1 15,1 0 1-15,1 2-2 0,-3-2 1 0,2 1 0 0,-2-1 0 0,0 2-1 16,-2-1 1-16,2 1 0 0,-3-1 0 0,1 1 2 0,-2-1 0 16,0 1-2-16,0 1 4 0,-2-2 0 0,1 1 0 0,-2-1 0 15,3 1 1-15,-5 1-1 0,0-2 1 0,3 1 1 0,-2-1 0 16,0-1 1-16,-1 2-1 0,1-3-2 0,-2 3 1 0,2-3-1 0,1 0-3 16,-2 2-3-16,1-1-2 0,-2-2-5 0,3-1-3 0,-1 2-4 15,2-2-7-15,-2 0-8 0,2 0-5 0,-1-2-7 0,1 2-9 0,1-2-9 16,0 1-10-16,-1-2-14 0,0 0-12 0,3 0-12 0,0 0-14 15,-2 0-14-15,0-3-19 0,2 2-17 0,-2-2-19 0,4 0-15 16,-1 0-24-16,1-2-25 0,-1-1-34 0,2-1-40 0,2-1-56 0,-1-1-65 16,2 0-45-16,-1-1-32 0,4-2-5 0</inkml:trace>
  <inkml:trace contextRef="#ctx0" brushRef="#br0" timeOffset="134846.64">14207 4492 452 0,'-3'-6'453'0,"0"2"-43"16,0-1-64-16,0 1-70 0,-1 1-39 0,1 0-19 0,2 0-11 15,-1 0-7-15,0 1-9 0,0-1-9 0,0 2-8 0,2-1-7 0,0-1-11 16,0 2-8-16,0 1-11 0,0 0-10 0,0-2-8 0,0 1-5 0,0 1-6 16,2-2-7-16,0 1-5 0,-2 1-6 0,4-3-6 0,-3 1-7 15,2 0-6-15,2 0-8 0,0 0-5 0,1-1-4 0,4 0-3 16,-2 0-5-16,1 0-3 0,4-1-6 0,1 1-4 0,0-2-2 15,2 1-4-15,1-1-4 0,1 1 0 0,2-2-1 0,-2 1 1 0,4 1 3 16,-2-1-3-16,1-1 0 0,1 2-1 0,0-2 3 0,-1 0 0 0,-2 1 0 16,1 0-2-16,0 1 0 0,0 0-1 0,-1-2 1 0,-2 1-1 15,1 1 0-15,-2-1-2 0,1 1-3 0,-3 0 0 0,0 0 1 0,-1 1-1 16,-1-1-4-16,-2 1-2 0,-2 0 1 0,3-1-2 0,-5 2-1 16,1-1-3-16,-2 1-2 0,-1 1-8 0,0-2-7 0,0 3-11 0,-2-2-13 15,-1 2-17-15,-1 0-17 0,0 0-21 0,0 0-21 0,0 0-27 0,0 0-27 16,-1 2-30-16,-3-1-33 0,0 1-36 0,-1 1-41 0,-3 2-77 15,0 2-95-15,-6 0-72 0,1 2-62 0,-2 2-21 0,-5-1-2 16,-2 3 11-16</inkml:trace>
  <inkml:trace contextRef="#ctx0" brushRef="#br0" timeOffset="135758.4">10136 5352 444 0,'0'0'531'0,"0"0"2"0,0 0 0 0,0 0-102 0,0 0-152 15,0 0-84-15,0 0-49 0,0 0-25 0,0 0-17 0,0 0-10 16,0 0-10-16,3-2-6 0,0 1-5 0,-1 1-2 0,4-2-2 0,-1 1-3 16,0 1-5-16,1-2-4 0,1 1-7 0,0-1-4 0,1 1-4 15,0-3-4-15,0 3-3 0,1 0-3 0,-1-2-6 0,0 1-5 0,0 1-4 16,1-1-4-16,1 1-5 0,0-1-4 0,-1 1-7 0,-1-1-6 15,0 0-8-15,0 1-12 0,1 1-12 0,-1-1-15 0,-1-1-12 16,-1 2-19-16,2-1-19 0,-2 1-22 0,0-2-25 0,-1 1-30 16,0 1-34-16,-2-2-48 0,3 1-53 0,-3 1-78 0,1-3-89 0,-1 1-38 15,-2 0-11-15,1 0-1 0</inkml:trace>
  <inkml:trace contextRef="#ctx0" brushRef="#br0" timeOffset="135974.44">9984 5241 297 0,'-8'0'505'0,"0"0"10"0,2 0-73 0,3-2-117 0,0 2-73 0,1-1-53 0,-1 1-34 16,3 0-28-16,0 0-19 0,2-2-16 0,-1 1-14 0,2-2-14 16,2 1-11-16,1 1-9 0,2-1-10 0,0-1-9 0,3 0-9 15,-1 2-7-15,1-2-5 0,4-2-8 0,0 2-7 0,0-2-7 16,0 3-12-16,2-3-15 0,-1 2-20 0,3 0-25 0,-3 0-30 0,1 0-35 15,-1 0-53-15,1 2-63 0,1-1-87 0,-4 1-101 0,-1-1-48 16,1 2-23-16,-1-1-8 0</inkml:trace>
  <inkml:trace contextRef="#ctx0" brushRef="#br0" timeOffset="178076.19">13861 1927 95 0,'0'-6'578'0,"0"2"1"0,0-1-1 16,0 1 2-16,0-1-106 0,0 1-165 0,0-1-84 0,-2 2-45 0,2 0-27 15,-1 0-19-15,1 2-10 0,0-2-7 0,-2 1-7 0,2 1-5 0,0 1-7 16,0 0-6-16,0 0-9 0,0 0-7 0,0 0-10 0,0 0-7 15,0 0-8-15,0 0-5 0,0 0-6 0,0 0-6 0,0 0-7 0,0 0-7 16,0 0-7-16,0 0-5 0,-1 0-4 0,-1 1-4 0,2 1-4 0,-2 1 0 16,1 1-4-16,-2 1-2 0,1 1-3 0,-1 1 0 0,0 4-2 0,0-1 1 15,0 2 2-15,-1 2 3 0,0 2 5 0,0 1 5 0,0 2 2 0,-1 1 2 16,0 2 0-16,-1-1 3 0,1 3 2 0,0 0 3 0,1 0 0 16,-2 0 2-16,2 1 1 0,0 1-1 0,0-2-1 0,0 1-5 15,0 1-5-15,-1-2-5 0,2 0-3 0,2 2-5 0,-2-4-4 0,3 1-2 16,0-1-6-16,0-1-6 0,0 0-3 0,3 0-1 0,-2-1-2 0,2-2-2 15,1-2-1-15,1 0-1 0,-2 1 0 0,0-3 0 0,3-1 1 16,0 0 1-16,-1 0 1 0,0-3 1 0,1 1 4 0,2-2 6 0,0-2 1 16,-2 1 2-16,2-2 2 0,-1 0 3 0,-1-2 4 0,3-1 3 0,-1-1 4 15,-1-1 1-15,2-1 5 0,-1-1 0 0,0-1 2 0,0-1 4 16,1 0 0-16,-1-3 0 0,0-1 0 0,0-1 1 0,3-1 0 0,-3-3 0 16,0 0-1-16,1-1 0 0,-1-2-3 0,0-2 1 0,0-1-2 15,0-1 1-15,-2-2-2 0,-1 1-1 0,0-1 0 0,-2-2-2 0,2 1-2 16,-2-2-1-16,2 2-1 0,-5-2-1 0,1 1-1 0,-1 1 0 15,-1-1-1-15,1 1 0 0,-5 1-1 0,4-1-1 0,-3 3 0 0,0-1 0 16,0 1 0-16,-2 2-1 0,1 3-1 0,-2-1 0 0,0 0-1 0,-1 1 1 16,0 2-1-16,-1 0-1 0,-1 1 0 0,2 3 1 0,-4-1-1 15,2 1 0-15,1 2-2 0,-2-2-3 0,1 4-1 0,-1 0-1 0,0-1-3 16,0 2-2-16,0 1-3 0,-2 2-5 0,2 2-7 0,0 0-3 0,-3 2-7 16,3 1-10-16,-2 0-11 0,1 3-11 0,-1 1-13 0,0 2-16 15,0 0-18-15,1 2-23 0,1 0-25 0,1 2-27 0,0 0-40 0,1 0-46 0,1 0-74 16,-1 2-91-16,5 1-40 0,0 0-14 0,1-2-2 0</inkml:trace>
  <inkml:trace contextRef="#ctx0" brushRef="#br0" timeOffset="178298.23">14438 2505 544 0,'8'-2'556'0,"0"-1"12"0,-2 2 12 0,-3-1-82 15,2-1-132-15,-2 3-78 0,0-1-54 0,-1-1-32 0,1 0-26 0,-1 1-18 16,0 0-15-16,-2-1-17 0,1 1-16 0,-1-1-15 0,2 1-14 0,-1-1-16 16,-1 1-17-16,2-2-20 0,-2 3-21 0,3-2-20 0,-2 0-21 15,-1 1-21-15,2 0-21 0,-1-1-25 0,1-1-27 0,1 2-30 0,1 1-30 16,-3-3-39-16,4 1-46 0,0 1-62 0,1-2-72 0,-2 1-67 16,3-1-70-16,-1 0-27 0,1 0-7 0,0 0 4 0</inkml:trace>
  <inkml:trace contextRef="#ctx0" brushRef="#br0" timeOffset="178647.31">15034 1928 214 0,'4'-7'573'0,"-4"0"12"16,1-1 11-16,-1 2-71 0,0 0-113 0,0 1-84 0,0 1-71 15,0 0-39-15,0 1-26 0,0 0-15 0,0-1-13 0,0 3-10 0,0-2-10 16,0 3-11-16,0 0-13 0,0 0-12 0,0 0-13 0,0 0-14 0,0 0-14 16,0 0-13-16,0 0-12 0,0 0-12 0,0 0-10 0,0 0-7 0,3 2-8 15,0-1-6-15,0 2-4 0,-1 2-3 0,-1-1-2 0,3 2 1 0,-1 3 0 16,0 0 1-16,0 2 0 0,2-1 2 0,-2 2 3 0,3 2 2 0,-3-1 3 16,2 3 1-16,-1 0 3 0,0 0 1 0,1 1 1 0,-2 2 1 15,3-1 1-15,-3 0 0 0,2 2 1 0,-1-1 1 0,-1 2 3 0,0-3 1 16,0 3 0-16,0-1-2 0,1-1 0 0,0-1-3 0,-2 2-4 15,-1-1-6-15,2-1-7 0,-1-1-11 0,0 1-12 0,-1-2-14 16,1 1-13-16,-1-2-17 0,-1-1-18 0,2 2-21 0,-2-1-20 0,0-2-27 0,0 1-27 16,0-2-28-16,0 0-32 0,0-1-38 0,0 0-44 0,0-2-53 15,0 0-60-15,2 0-60 0,-1-1-58 0,-1-1-20 0,3-3-1 0</inkml:trace>
  <inkml:trace contextRef="#ctx0" brushRef="#br0" timeOffset="179127.77">15358 2092 114 0,'2'-18'534'0,"-1"1"11"0,1 1-35 0,1 0-62 0,-1 2-79 15,-1 2-86-15,1 2-47 0,1-1-26 0,-1 1-18 0,-1 1-12 16,3 1-11-16,0 1-12 0,-1-1-8 0,0 4-6 0,2-2-10 0,0 1-7 16,2 1-9-16,-3-1-7 0,4 2-11 0,-2-1-9 0,2 1-7 0,0 0-7 15,3 1-7-15,-3-1-9 0,2 3-9 0,0 0-7 0,2 0-8 0,-3 0-7 16,2 3-5-16,0 0-6 0,3 0-6 0,-2 3-4 0,-3-1-3 0,4 1-3 15,-1 1-3-15,-2 1-2 0,1-1-2 0,-2 2-1 0,1 2 1 16,-1-2 1-16,-1 1 1 0,0 1 0 0,-3 0 0 0,0 0 1 0,1 3 1 16,-1-3 2-16,-4 3 1 0,1 0 3 0,-2-3 1 0,-2 5 1 0,1-1 4 15,-4-2-1-15,-1 4 0 0,0-3-1 0,-1 2 0 0,-1-1 1 16,-3 1 0-16,0-1 1 0,1 0-1 0,-3 0-1 0,1 0 0 0,-3 0-1 16,2-1-1-16,0-1-1 0,-3 1-2 0,3-1 1 0,0-1-1 15,-2 2 2-15,1-2-2 0,1-2 0 0,-1 2-1 0,3-1-1 0,0-2 1 16,-1 1-1-16,0-1-1 0,3-1 0 0,-1-1 1 0,2 2 1 15,0-3 0-15,0 0-1 0,1 0-1 0,2 0-2 0,0-1 0 0,2-1 1 16,0 0-1-16,1 0 0 0,1-1 0 0,-1 0-2 0,0 0 1 0,2 0 0 16,0-1 0-16,2 0-1 0,0 0 1 0,-1 1 2 0,2 0 2 15,1-2 3-15,0 1 1 0,3-1 0 0,0 2 2 0,3-1 1 0,-2-1 1 16,3-1 3-16,3 2-1 0,-1-2 2 0,4 0 0 0,-1-2 1 16,3 2-1-16,0-3-2 0,0 2-3 0,2-2-3 0,1 0-2 0,-2 0-4 15,2 0-5-15,0-2-4 0,1 2-5 0,-1-1-8 0,2-1-7 16,-3 2-9-16,0-1-12 0,0 1-9 0,-1-2-12 0,0 1-11 0,-2 0-13 15,1 3-12-15,-3-2-15 0,1 0-17 0,-2 0-18 0,0 0-21 16,-2 0-21-16,0 0-24 0,-1 0-27 0,-2 0-30 0,0 2-54 0,-1-2-67 16,-1 1-69-16,-2-1-68 0,1 0-28 0,-1 0-8 0,-2 0 7 0</inkml:trace>
  <inkml:trace contextRef="#ctx0" brushRef="#br0" timeOffset="179468.55">16302 1869 114 0,'0'-8'543'0,"0"0"9"0,0 3 10 0,0-1-77 0,0 1-119 0,0 1-81 15,0-1-63-15,0 2-34 0,2 0-20 0,-2 0-19 0,0 2-15 0,0-1-13 16,2 2-14-16,-2 0-13 0,0 0-12 0,0 0-11 0,0 0-11 0,2 0-10 15,-2 3-6-15,4 0-6 0,-3 0-3 0,1 3-2 0,-1-1-2 0,3 2 2 16,-1 1 1-16,0 1 2 0,0 0 1 0,0 1 1 0,2 2 3 16,0 0-1-16,-1 2 0 0,0-1-2 0,0 2-2 0,0 0-2 0,1 0-4 15,-2 2-3-15,3-1-2 0,-3 1-4 0,2 1-3 0,-1 0-1 0,0-1-1 16,1 1-3-16,-2 2 0 0,1-2-7 0,-1-1-5 0,0-1-11 16,-1 1-11-16,1-1-13 0,-1 1-13 0,-1-2-14 0,1-2-13 15,-2 2-16-15,2-1-17 0,-2-2-19 0,0 1-20 0,0-2-25 0,-2-1-27 0,2 1-25 16,-2-1-26-16,2-1-33 0,-1-2-39 0,1 0-55 0,0 0-65 15,0-1-50-15,1-1-42 0,-1-2-14 0,2 0 1 0</inkml:trace>
  <inkml:trace contextRef="#ctx0" brushRef="#br0" timeOffset="179886.65">16628 1905 321 0,'2'-11'539'0,"-2"2"5"0,1 0-3 0,-1 2-86 0,2-1-127 15,-1 0-67-15,-1 4-35 0,2-2-20 0,0 2-13 0,-2 1-11 0,1-2-8 16,1 2-12-16,-1 0-10 0,5 0-13 0,-3 0-12 0,1 0-13 0,1 0-13 16,1 0-11-16,0 2-10 0,4-1-10 0,-2 1-11 0,1-2-6 0,4 1-4 15,-4 1-7-15,4-1-7 0,1 0-6 0,1 2-5 0,0-1-4 16,0 1-2-16,0-1-1 0,1-1-1 0,1 2-3 0,-2 0-1 0,2 0-1 16,-3 0 0-16,2 0-2 0,-2 0-3 0,2-1-2 0,-1-1 1 0,-2 2 0 15,0-1 2-15,1-1 0 0,1 2-1 0,-4-1-1 0,3 1 1 16,-3-2 1-16,3 1 0 0,-3-3 2 0,-1 3 2 0,1 0 1 0,-2-1 3 15,1-1 3-15,-1 2 5 0,-1-1 5 0,-1 1 4 0,1-2 4 0,-1 1 4 0,-2 1 4 16,0-1 5-16,-2-1 2 0,2 2 4 0,-2-1 3 0,0-1 0 16,2 2 1-16,-4-1-2 0,2 1-3 0,-1-1-5 0,0 2-7 0,-2 0-5 15,0 0-5-15,0 0-7 0,0 0-6 0,1 0-5 0,-1 3-5 0,2 0-4 16,-1 0-4-16,-1 3-3 0,0 0-4 0,0 2-3 0,0 1 0 16,0 3 4-16,0 1-1 0,0 2 1 0,-1 2 1 0,-1-1-2 0,-1 4 3 15,0-1 5-15,0 4 2 0,-2-4-1 0,1 4 1 0,0 0 2 16,-1 0 1-16,-1 0 3 0,1 1-1 0,-1-2-2 0,2 0-3 0,-3 3-3 0,2-3-6 15,0 1-8-15,1-1-14 0,-2-1-18 0,1 0-20 0,0-1-20 16,2 1-23-16,0-2-24 0,-4-1-24 0,4 0-29 0,-1 0-34 16,0-1-41-16,1-2-44 0,0 0-48 0,1 0-97 0,1-2-122 0,-1 2-57 15,1-3-25-15,-3-1-3 0,3-1 10 0,-1 1 13 0</inkml:trace>
  <inkml:trace contextRef="#ctx0" brushRef="#br0" timeOffset="184784.11">12253 870 302 0,'0'-3'267'16,"0"-2"-60"-16,0 1-33 0,0 1-17 0,0-2-13 0,0 2-12 0,0 0-8 16,0 0-7-16,0 0-7 0,0 0-5 0,0 0-6 0,0 2-3 15,-2-1-4-15,2 1-3 0,0-2-4 0,-3 1-3 0,3 0-2 16,-1 1-2-16,1-2-3 0,0 2-3 0,-2-1-2 0,0-1-5 16,2 2-3-16,-2-1-2 0,0 1-4 0,2-3-4 0,-2 3-4 15,2 0-1-15,-1-1-2 0,-1 1-2 0,-1-1-4 0,1-1-4 0,1 2-2 16,-1-1-3-16,-1 1-2 0,1-1-1 0,1 0-2 0,-1 1-1 15,0 0-1-15,-1-1 1 0,2 1-1 0,-2 1-2 0,1-2-2 16,-1 2 0-16,0-1 0 0,1-1-1 0,1 2-1 0,-1 0-2 0,2 0-3 16,0 0-2-16,-1 0-1 0,1 0-2 0,0 0-1 0,0 0-4 15,0 0-1-15,-2 0-2 0,0 0-1 0,-1 0-2 0,1 0 0 16,1 0-2-16,-1 2 2 0,-2-1-1 0,2-1 1 0,1 2-1 16,-1-1 1-16,-1 1 0 0,1 0 1 0,-1 0 0 0,1 0 0 15,-2 1 1-15,0 0 1 0,1 0 1 0,0 1-1 0,0-1-1 0,-1 2-2 16,0-2 1-16,-1 1-1 0,2 0 2 0,-2 3-1 0,2-3-1 15,-3 2 1-15,2 0 0 0,-3 0-1 0,2 0 0 0,0 0 2 0,1 0 0 16,-2 0 4-16,1-2-1 0,0 3 0 0,0-3 0 0,2 2 1 0,-2-3 2 16,2 2-1-16,-3-2 1 0,3 1 1 0,0-1 1 0,-1 0-1 15,1 0 1-15,0 0-1 0,1 0 0 0,1 0-1 0,-1-1 1 0,0-1-1 16,-1 1 3-16,2-1 1 0,-2 0 1 0,3-1 0 0,0 0 1 0,0 0 1 16,0 0 3-16,0 0 1 0,0 0 1 0,0 0 2 0,0 0 3 0,0 0 0 15,0 0 2-15,0 0-1 0,0-1 1 0,0 0-3 0,3-2-2 16,-2 1-2-16,1-1-1 0,-1-1 0 0,-1-1-2 0,2 1 0 15,-2-2-1-15,2 0-2 0,-1 0-2 0,1-2-1 0,1 0-1 0,-1 1 0 16,-1 0 2-16,1-2 2 0,1 1 2 0,-1-1 0 0,-1 0 3 16,1 1-1-16,0 1 2 0,0 0-1 0,-2-1-3 0,2 1 3 15,0 0 0-15,-2 0 3 0,1 1 0 0,-1 0 0 0,2 2 0 0,-1-1 0 16,-1 1 0-16,2 1 0 0,-2-1 0 0,2 2-2 0,-2-1-1 16,0 1-2-16,0-1 1 0,0 2-2 0,0 1-4 0,0 0-1 15,0 0-2-15,0 0-1 0,0 0-4 0,0 0-3 0,0 0-2 16,0 0-4-16,0 0-2 0,0 0-2 0,0 0 1 0,0 0-3 15,0 0-1-15,0 1 2 0,-2 2 0 0,2 0 1 0,-2 0-1 0,2 0 1 16,-1 2 0-16,-1-1 2 0,1 2 2 0,-3 0 0 0,2 2 1 16,-2-1 2-16,1 2 0 0,0 0 1 0,1-1 1 0,-2 1 1 15,0 0 0-15,-1 0 1 0,1 1 0 0,-1-2 0 0,1 1-2 0,0 0 2 16,1-2 2-16,-2 1 1 0,2-1 1 0,1-1 1 0,-1 0-1 0,-1 0 0 16,1 0 0-16,0 0 1 0,1-1-1 0,-1-2-1 0,1 1 0 0,1-1 0 15,-1 0 1-15,0-1 0 0,2-1-4 0,-1 2 1 0,-1-3 0 0,2 2 0 16,0-2 2-16,0 0 0 0,0 0 2 0,0 0-1 0,0 0 1 15,0 0 3-15,0 0 1 0,0 0 2 0,0 0 1 0,0 0 0 0,0 0-1 16,0 0-1-16,0-2 0 0,0-1-2 0,0 0 0 0,0-1-2 0,2 0-1 16,-1-1-1-16,-1 0-1 0,2-2 0 0,0-1-2 0,-2 2-1 15,1-2 0-15,2 1-1 0,-1 0 1 0,1-1 1 0,-1 1 0 16,-1 0 1-16,1 0 1 0,2 1 0 0,-2 0 1 0,-1 0-1 16,1 0-1-16,1 2 0 0,-1-1-1 0,0 2-1 0,-1-1-1 15,2 1 0-15,-3 0 1 0,2-1 0 0,-2 3 0 0,2 0-2 0,-1-1 0 16,-1 2-2-16,0 0-1 0,0 0 0 0,0 0-1 0,0 0-2 15,0 0-2-15,0 0 0 0,0 0-2 0,0 0 1 0,0 0-2 0,0 0 0 16,0 0 0-16,0 0 0 0,0 3 2 0,0-2 0 0,-1 3 1 16,-1-1 0-16,2 0 2 0,-2 1 1 0,2 0 1 0,-1 1 1 15,-1 0 1-15,1-1 1 0,-1 2-1 0,0 0-1 0,-1 0-1 16,1-1-1-16,2 1-1 0,-1-2 0 0,-1 1 0 0,2-1-1 0,-1-1-3 16,-2 2 1-16,3-4-1 0,-2 2 1 0,2 0-2 0,0-1 1 0,0-2 0 15,0 0 2-15,0 0 0 0,0 0 3 0,0 0 2 0,0 0-1 16,2 0 2-16,2 0 0 0,-2-2 2 0,1 2-1 0,0-3 0 15,1 2 0-15,0-2 1 0,0 0 0 0,0-1 2 0,4 0 1 16,-3 1 0-16,0-1 0 0,-1-3 0 0,1 2-2 0,0 0 0 0,3-1 1 16,-4 0 3-16,1 0 2 0,0 0 2 0,1 0-1 15,-1 0 0-15,0 0 0 0,-1 0 1 0,0 0-1 0,0 2 1 0,0-3-1 16,-1 2 1-16,0-1 1 0,0 0 2 0,2 1 0 0,-2-1-1 16,-2 2-1-16,1 1 0 0,1-2 1 0,-1 2 2 0,-1-1 1 0,1 1 0 15,1 0 2-15,-3-1 1 0,2 3 1 0,-2 0 1 0,2-1 1 16,-1 1 0-16,-1-1 0 0,0 2 0 0,0 0 1 0,0 0-1 15,0 0-1-15,0 0-1 0,0 0 0 0,0 0-3 0,0 0-1 16,0 0-2-16,0 0-2 0,0 0-3 0,0 0-1 0,0 0-3 0,0 0-1 16,0 0-1-16,0 0-2 0,0 0-1 0,0 0 0 0,0 0-2 15,0 2-1-15,0-1 0 0,2 2 0 0,-1 0 1 0,-1 2 1 16,3-2 0-16,-3 1 1 0,2 0 1 0,-1 3 0 0,-1 0-1 16,2-1 0-16,-1 3 2 0,-1-1 0 0,2-1 1 0,-2 2 0 0,2-1-1 15,-1 1 2-15,1 0 0 0,-1 1 1 0,1-1 2 0,-2 2 1 16,2-2 1-16,-1 1 2 0,-1 1 4 0,2-1 1 0,-2 2 1 0,2 0 3 15,-2-1 0-15,0 2 3 0,0-1 2 0,0 2 2 0,0-1-1 16,0 2 0-16,0-2 0 0,0 3 1 0,0-3-1 0,0 4 0 0,-2-2-1 0,2-1 0 16,-2 3 1-16,2-2-1 0,-1 0-1 0,-1 0-1 0,2 0-2 15,-2 0 1-15,2-1-1 0,-1 1-2 0,-1-2 2 0,1 2-2 0,-1-1 0 16,2-1-1-16,-2 1-1 0,2-2-1 0,-1 1-1 0,-1-1-2 0,2 0 0 16,-1-1 0-16,-1 0-1 0,2 0 0 0,-3 0 0 0,3-1-3 0,0-1 0 15,0 0 0-15,0-2 0 0,0 1-1 0,0 1 1 0,0-3-1 0,0 0-1 16,0 0 0-16,0 0 1 0,0-1-1 0,0-1 1 0,0-1-1 0,0 1-2 15,0 0-2-15,0-3 0 0,3 1-2 0,-3-1-2 0,2 1-5 16,-2-2-2-16,0 0-5 0,0 0-4 0,0 0-5 0,0 0-7 0,1-2-9 16,1 2-10-16,-1-1-10 0,1-2-12 0,1 1-17 0,0-1-17 0,1 0-19 15,-1-1-21-15,0-1-24 0,0 1-28 0,2-2-35 0,-1 0-41 16,0 0-64-16,1-2-74 0,-2 2-53 0,0-2-42 0,3 3-16 0,-4-1-1 16</inkml:trace>
  <inkml:trace contextRef="#ctx0" brushRef="#br0" timeOffset="185224.84">11723 1546 46 0,'-7'2'393'0,"3"-2"-55"16,0 0-83-16,0 1-48 0,1-1-30 0,0 0-16 0,1 0-8 16,1 0-5-16,1 0-4 0,0 0-3 0,0 0-3 0,0 0-2 0,0 0-2 0,0 0-2 15,0 0-4-15,0 0-5 0,0 0-5 0,1-1-6 0,-1-1-5 16,2 2-7-16,-2-1-6 0,3-1-8 0,-1 2-5 0,-1-1-9 0,3 1-7 16,-1-2-7-16,0 1-3 0,3-2-4 0,0 1-4 0,-1-1-2 0,3 0-4 15,0 0-3-15,1 0-1 0,3 0-2 0,-1 0-3 0,1 0 0 16,0 0-3-16,3 2 2 0,-2-2 0 0,2 0-1 0,0 0-1 0,2-1-4 15,1 2 0-15,-1-1-2 0,1 0-2 0,2 0-3 0,-1 0-2 0,0-1-3 16,0 3-3-16,0-2-1 0,0 0-1 0,0 2-1 0,-2-2-1 0,2 1-3 16,0 1-1-16,-3-3 1 0,1 3-2 0,-1 0-1 0,0-1-1 15,-2-1-1-15,2 2 0 0,-3-1 0 0,0 1 1 0,1-1 0 0,-2 2-2 16,-1-1 0-16,0-1 0 0,1 2-2 0,-2-1 1 0,0-1-2 0,-2 2-2 16,1-2-3-16,-1 1-5 0,-1 1-4 0,-1-1-5 0,-1-1-5 0,1 2-7 15,-3-1-6-15,2-1-5 0,-2 2-9 0,2-1-7 0,-2 1-11 0,-1 0-12 16,-1 0-12-16,1 0-12 0,-2 0-16 0,0 0-17 0,0 0-23 15,3 0-23-15,-3 0-38 0,0 0-46 0,0 0-72 0,1-2-88 0,-1-1-49 16,0 0-30-16,0 0-8 0</inkml:trace>
  <inkml:trace contextRef="#ctx0" brushRef="#br0" timeOffset="186122.68">12113 870 357 0,'0'-3'489'0,"0"0"2"0,0 1-91 0,0 0-141 16,0 2-75-16,0 0-45 0,0 0-28 0,0 0-21 0,0 0-18 15,0 0-16-15,0 0-11 0,0 0-10 0,0 0-8 0,0 0-6 16,-2 4-3-16,0-3-2 0,-1 2-2 0,1 0 0 0,-1 0 1 0,0 1 0 16,-2 0 3-16,2 0 1 0,-3 2 3 0,1-2 1 0,-3 3 3 15,3-1 0-15,-3 0-1 0,1 0 0 0,0 0-4 0,-1 0-4 0,0 1-8 16,-1-1-9-16,1 1-7 0,0 0-5 0,-1-3-8 0,1 2-11 0,2 0-8 16,-3 0-11-16,2 0-8 0,1-1-10 0,-1-1-8 0,2 1-10 0,0-1-5 15,1-2-6-15,-1 0 0 0,2 2 0 0,2-3 2 0,1 1 2 0,0-2 3 16,0 0 3-16,0 0 7 0,0 0 6 0,1-2 6 0,2 1 3 0,0-3 6 15,3 2 6-15,-2-1 6 0,0-2 5 0,3 1 5 0,-1-1 3 16,3-1 4-16,0 0 2 0,0-2 4 0,2 3 6 0,-1-1 6 0,-1-2 5 16,3-1 9-16,-2 1 9 0,1 1 10 0,-1 0 9 0,-1-1 8 15,1 1 8-15,-1 1 10 0,1-2 8 0,-2 2 9 0,1-2 11 16,0 3 8-16,-2-1 9 0,-1-1 8 0,-1 3 8 0,1 0 6 0,-3-1 5 16,2 2 1-16,-2 0 1 0,0 0 1 0,-1 0-1 0,0 2-1 15,-1-1-7-15,-1 1-5 0,2-1-5 0,-2 2-11 0,2-1-9 16,-2 1-12-16,0 0-12 0,0 0-12 0,0 0-11 0,0 0-10 15,0 0-9-15,0 0-8 0,0 0-7 0,0 0-7 0,0 0-5 0,0 1-3 16,0 1-4-16,0-1-1 0,0 2 0 0,0 0 1 0,0 0 1 16,0 0 0-16,-2 0 1 0,2 2-2 0,-2-2-1 0,2 2-2 15,-1-1-4-15,-1 0-3 0,0 2-6 0,1-2-6 0,-2 1-6 0,1 0-9 16,0-1-11-16,-1 0-8 0,2 3-10 0,-1-3-9 0,-1 1-11 16,0-1-11-16,2 1-9 0,-1-1-9 0,0-1-11 0,-1 2-6 0,1-3-5 15,2 3-4-15,-1-2-3 0,-1 0 2 0,2-1 5 0,0-1 4 0,0 2 6 16,0-3 8-16,0 0 12 0,0 0 10 0,0 0 9 0,0 0 13 0,0 0 13 15,2 0 12-15,-1-1 10 0,1-1 12 0,1 1 13 0,-1-2 9 0,0 0 10 16,-1 0 9-16,2-1 9 0,0 0 7 0,-3 1 10 0,3-1 8 16,-1-1 10-16,-1 1 10 0,1-1 8 0,1-1 11 0,-1 3 10 0,-1-2 9 15,1 3 6-15,-2-3 8 0,3 2 8 0,-3-1 4 0,2 0 8 16,-2 3 3-16,2-2 1 0,-1 0 1 0,-1 2 1 0,2-1-2 16,-1 1-2-16,-1-1-6 0,2 1-4 0,-2 1-9 0,0 0-9 15,0 0-11-15,0 0-10 0,0 0-13 0,0 0-12 0,0 0-9 0,0 0-11 16,0 1-9-16,3 1-8 0,-2-1-5 0,2 1-4 0,-1 1-2 15,0 1 0-15,1 1-1 0,0-1 0 0,0 4 3 0,-1-1 4 0,3 1 2 16,-2 2 2-16,1 1 2 0,-1 1 5 0,-1-2 3 0,1 4 0 16,1-1 1-16,-1 2-4 0,0 0-1 0,-1 2 0 0,-1-1-1 0,2-1-2 15,-1 3 0-15,0 0-1 0,0-1-1 0,0 1 1 0,0-2-3 0,-2 2-2 16,1-2-4-16,-1 2 0 0,0-1-1 0,0 1 1 0,0-3-2 0,0 2-2 16,0-2-1-16,0 1-1 0,0-1-1 0,0 0-1 0,0-1-2 0,0-1 0 15,0-1-3-15,0 2-4 0,0-2-2 0,-1-2-4 0,1 1-6 0,-2-1-6 16,0-1-7-16,2 0-8 0,-2-1-9 0,0-1-10 0,2 0-12 0,-2 0-12 15,2-3-15-15,-1 2-15 0,-1-1-18 0,2-1-18 0,-3-1-21 16,1 2-19-16,1-3-28 0,-1 2-31 0,-1-1-39 0,1 0-43 0,1 0-63 16,-1-2-72-16,-1 1-31 0,0-1-9 0</inkml:trace>
  <inkml:trace contextRef="#ctx0" brushRef="#br0" timeOffset="186454.29">11777 1552 271 0,'-6'0'402'0,"3"0"-38"0,-1 0-67 0,0 0-78 16,2 0-43-16,0 1-27 0,1-1-15 0,1 0-12 0,0 0-9 16,0 0-7-16,0 0-7 0,0 0-3 0,0 0-5 0,0 0-5 0,0 0-2 15,1 0-6-15,3-1-2 0,0 1-2 0,0-1-1 0,1-1 1 0,1 2 0 16,1-1-2-16,2-1-4 0,0-1-1 0,3 2-3 0,0-2-2 0,-1 0-4 15,6 0-2-15,-2 0-4 0,2-2-5 0,2 2-3 0,-2-1-4 16,5-1-6-16,-1 1-3 0,0-2-6 0,1 1-4 0,1 1-3 0,-2-1-3 16,4-1-4-16,-3 1-3 0,0 1-3 0,-1-2 0 0,3 2-2 0,-4-1-1 15,1 1-3-15,-1-1-2 0,-1-1-2 0,-1 1-1 0,-1 1-3 0,-1 1-3 16,0-1-2-16,-3 1-5 0,2-1-4 0,-4 2-5 0,-1-1-7 16,1 1-8-16,-2-1-11 0,-1 2-11 0,1 1-12 0,-4-2-15 0,0 1-13 15,0 1-17-15,0 0-15 0,-2 0-17 0,3 0-21 0,-3 0-19 0,-3 0-27 16,0 0-27-16,3 0-35 0,-3 0-36 0,0 0-56 0,0 0-66 0,0 0-25 15</inkml:trace>
  <inkml:trace contextRef="#ctx0" brushRef="#br0" timeOffset="186823.37">12171 868 133 0,'0'-1'475'0,"0"-1"3"0,0 1-85 0,0 1-130 0,0 0-73 15,0-2-42-15,0 2-29 0,0 0-22 0,0 0-16 0,-2 0-13 16,1 2-10-16,-1-1-11 0,-1 2-5 0,-2 0-5 0,2 0-5 0,-2 1-4 16,-1 3-3-16,1-3-2 0,0 3-1 0,-1 0 3 0,-2 0 0 15,1-1-1-15,-2 3 0 0,3-1-4 0,-2-1-3 0,-1 1-2 0,-1-1-7 16,2 1-8-16,-1-1-9 0,1 1-9 0,-2-1-9 0,1 2-9 0,-2-1-13 16,3-1-13-16,0 1-14 0,-1-1-16 0,-1-1-16 0,2 0-17 0,2 0-17 15,-2 0-18-15,3-1-17 0,0-1-20 0,2 2-15 0,0-3-12 16,1 2-10-16,-1-2-11 0,3-3-17 0,0 0-19 0</inkml:trace>
  <inkml:trace contextRef="#ctx0" brushRef="#br0" timeOffset="187072.43">12146 880 1 0,'7'-6'285'0,"-2"0"-33"0,1 0-25 0,-2 2-22 0,-1-1-14 0,2 2-15 15,-2 0-12-15,1 2-12 0,-2-1-14 0,-1 2-15 0,1 0-9 16,1 0-11-16,-3 0-9 0,4 3-10 0,-4-1-7 0,1 1-8 15,2 0-2-15,-1 1-5 0,-2 1-2 0,2 1-1 0,-1 1 1 0,1 1-1 16,-1-1 2-16,-1 4-1 0,2-1-2 0,-2 2-1 0,3 0 0 0,-3 2-3 16,0-1-3-16,0 4-3 0,0-1-4 0,0 1-5 0,0-1-3 0,0 0-5 15,0 4-1-15,-3-2-6 0,3 0-2 0,-2 0-5 0,2 0-5 0,-1 2-6 16,-1-2-9-16,1 0-8 0,-1 0-10 0,2 0-11 0,-2-2-12 16,1 2-12-16,-1-1-16 0,1-1-18 0,-3-1-17 0,3 0-14 0,-3 0-21 15,1 0-22-15,-1 0-23 0,2-2-23 0,-1 0-25 0,0-1-28 0,0-1-34 16,-1 0-40-16,1 1-47 0,0-3-48 0</inkml:trace>
  <inkml:trace contextRef="#ctx0" brushRef="#br0" timeOffset="187343.62">11981 1549 203 0,'0'0'413'0,"0"0"-55"0,0 0-59 15,0 0-57-15,0-1-37 0,2-1-24 0,1 2-18 0,0-1-15 0,0-1-10 16,3 1-10-16,-1-2-7 0,0 1-6 0,1 1-7 0,2-2-5 0,1 1-6 16,1-1-4-16,-2 0-7 0,5 0-5 0,-4 0-4 0,4 0-5 0,1 0-6 15,-1-1-6-15,2 1-8 0,0-2-10 0,0 0-7 0,3 3-6 0,-1-3-5 16,1 2-5-16,2-1-4 0,-1-1-6 0,0-1-2 0,2 2-4 16,-1-1-4-16,0 1-5 0,1-1-5 0,-2-1-6 0,2 2-7 0,-2-1-5 15,3 2-10-15,-4-1-11 0,0 1-14 0,0-2-16 0,-1 2-16 0,-1 0-19 16,0 2-22-16,-3-1-27 0,-1 1-27 0,1-1-32 0,-2 2-41 0,-2 0-49 15,-1 2-68-15,0-1-79 0,-2-1-35 0,-1 3-13 0</inkml:trace>
  <inkml:trace contextRef="#ctx0" brushRef="#br0" timeOffset="212742.06">12376 964 145 0,'4'-3'369'0,"-3"-1"-76"0,2 0-72 15,-3 3-74-15,2-2-39 0,-2 2-20 0,0 1-14 0,0 0-11 0,0 0-10 16,0 0-11-16,0 0-10 0,-2 0-7 0,-1 1-6 0,2-1-3 0,-3 3-4 16,3-2-2-16,-3 3-1 0,1-1 0 0,-1 1 2 0,1 2 1 0,-2 0 3 15,2 0 0-15,-2 3 4 0,0 0 5 0,-1-1 2 0,0 2 3 0,-1-1 0 16,2 2 2-16,-1-1-3 0,1 1-1 0,-1-1-2 0,2 2-2 0,-3-1-1 15,2-1-3-15,2-1 0 0,-2 0-1 0,2 0-2 0,-3 0-3 16,4 0-2-16,-1-1-2 0,0-1-1 0,1-1-1 0,-1 2 0 0,2-2 1 16,-1-2-2-16,2 1 1 0,-2-1 0 0,2-1 0 0,0 0-1 15,0 0 1-15,0-1 1 0,0-1 1 0,0-1 3 0,0 0 4 0,0 0 3 16,0 0 4-16,0 0 0 0,0 0 2 0,0 0 0 0,2-1 0 0,1-1-3 16,-1-1-2-16,-1-2-2 0,1 1-3 0,1-2-3 0,-1 0-3 0,1-1-2 15,-1-2-3-15,-1 0-6 0,2-2-2 0,0-1-3 0,-3 1 0 0,0 0 1 16,0-1-2-16,0-1 0 0,-3 0 1 0,0 0 2 0,0 0 1 15,-2 2 2-15,2-3 2 0,-2 2 2 0,0 0 2 0,-3 0 0 0,2 3 2 16,0 0 0-16,0 2 1 0,-1-1 1 0,2 2 0 0,-4 2 0 0,1-1 0 16,2 2 1-16,-2 2 0 0,-1-1 0 0,0 2 0 0,0 2-1 15,-2-1-1-15,3 4 1 0,-2-1 1 0,-2 2-1 0,2 0 0 0,-1 2 1 0,0 0 1 16,0 3 0-16,2 1 0 0,-1 0 1 0,1 0-1 0,1 0 0 16,-3 0 0-16,5 2-1 0,-1-1-1 0,1 1 0 0,1-2-2 0,-1 0 0 15,4 1 0-15,-1-2-2 0,0 1 0 0,3 0-1 0,0-2 1 0,0-1 0 16,0 0 0-16,3 0 0 0,-1-1-1 0,1-2 0 0,1 0 3 0,-1 0 1 15,2-2 1-15,-1 1 1 0,0-2 2 0,1-2 4 0,0 1 3 16,2-1 3-16,-2-1 3 0,0-1 1 0,0 1 2 0,1-2 3 0,0-1 2 16,1-1 2-16,-1-1 0 0,1-1 1 0,-1-1 0 0,0 1 1 0,0-2 0 15,-1-1-2-15,0 0 0 0,0-1-1 0,-2-1-4 0,3-1-1 16,-3 2-2-16,0-4-2 0,-1 2-4 0,1-1-1 0,-3-1 1 0,2 1 1 16,-2-1-1-16,0 2 0 0,-2 0 1 0,2 0 1 0,-1 2-2 0,-1 1 0 15,0 1 1-15,-1 1-3 0,2 1-3 0,-1 1-1 0,-1 2-3 0,0 0-3 16,0 2-4-16,0 1 0 0,-1 1-3 0,0 2-2 0,-1 1-1 0,0 3-3 15,-3 0 1-15,2 2-2 0,-2 3 1 0,2-1 3 0,-2 0 3 0,0 3 3 16,2 1 1-16,-1 0 2 0,-2-2 0 0,4 3 0 0,0-3-1 16,-1 2 1-16,3-1-1 0,-1-1-2 0,1 1-2 0,-1-2 1 0,2 0-1 0,2 0 0 15,0-2-1-15,0-1-2 0,0 1 0 0,0-2 1 0,2 1 1 16,1-3 0-16,-2 0 0 0,2 0 2 0,-1-1 0 0,1-2 2 0,1 0 1 16,-1-2 3-16,0 1 1 0,2-2 3 0,-2-2 0 0,4 1 2 15,0-2 2-15,-1 0 0 0,1-2 0 0,0-1 1 0,1-1 3 0,2-1 1 16,-2 1 1-16,0-4-2 0,-2 2 0 0,2-3-2 0,-1 2-1 0,0-2-3 15,-2 0 0-15,0-2-1 0,-1 1-2 0,0-2-1 0,-1 0-1 16,0-1-2-16,0 2-2 0,0-3-2 0,-3 2 2 0,2 0 1 0,-2 1 1 0,0 3 1 16,0 0 1-16,-2-1 0 0,2 3 0 0,-3 2 0 0,3 0-1 15,-1 2-1-15,-1 0-2 0,1 2-3 0,-1 2-3 0,0-1-2 0,-1 2-2 16,1 2-1-16,1-1-2 0,-2 2 0 0,-1 3-2 0,1 0 1 0,-3 2 2 16,2 2 0-16,0 1 3 0,-1 1 1 0,1 0 5 0,0 0 0 0,0 1 2 15,-1 1-1-15,0-1-1 0,2 1-4 0,-2-1-7 0,2 1-5 0,0-1-7 16,0 1-11-16,0-1-9 0,-1-1-13 0,2 2-11 0,0-3-13 15,0 2-13-15,-1-1-15 0,3 0-18 0,-1-2-20 0,-1 0-21 0,2 1-27 16,0 0-30-16,2-4-37 0,-1 2-41 0,2 0-65 0,3-3-80 0,-1 0-37 16,0-1-21-16,5-2-3 0</inkml:trace>
  <inkml:trace contextRef="#ctx0" brushRef="#br0" timeOffset="213562.21">12639 901 23 0,'0'-1'475'16,"-2"-3"-57"-16,2 3-87 0,-1 0-61 0,-1-1-46 0,2 1-27 16,-1-1-17-16,1 2-12 0,0-1-10 0,0-1-7 0,0 2-5 0,0 0-5 15,0 0-5-15,0-1-6 0,0 1-6 0,0-3-5 0,0 1-4 16,0 0-3-16,1 1-3 0,-1-2-4 0,2 2-3 0,-1-1-6 16,-1-1-2-16,2 2-6 0,2-2-7 0,-2-1-5 0,0 2-2 15,2-1-4-15,-2 0-4 0,1 0-4 0,0 0-4 0,2-2-7 16,-2 2-2-16,2-1-4 0,0 1-5 0,-1 0-3 0,1-2-3 0,0 2-2 15,3-1-2-15,-2-1-2 0,0 2-3 0,2-2-4 0,-1 4-2 16,1-3-2-16,1 1-2 0,-1 0-4 0,0 0-3 0,1-1-2 16,-2 3-2-16,-1 0 1 0,2-2-2 0,1 1 0 0,-4 1 0 15,2-1-2-15,-1 2-1 0,0-1-2 0,0 1-2 0,-1 0-1 0,0 0-3 16,0 1 0-16,-2-1 0 0,2 2-2 0,-2-1-1 0,3 1-1 16,-3 1 0-16,0-1 0 0,-1 2-3 0,3-1 1 0,-2 1 2 15,-1 1 1-15,-1-1 1 0,3 2 1 0,-4 0 0 0,1-2 1 16,-1 4 1-16,0-2 1 0,0 2 1 0,0-1 0 0,-1 1 3 0,-1 1 1 15,0-2 2-15,-1 2 1 0,0 0 1 0,-2-1-1 0,0 1 0 0,2 0 1 16,-3 0 2-16,1-1-1 0,0 0 0 0,-1 1 0 0,1-1 3 16,0-2-1-16,-1-1-2 0,2 2-2 0,0-1 0 0,0-2-4 0,0 2 2 15,1-3 0-15,0 2 2 0,0-1-4 0,0-2 0 0,1 0 1 0,1 2 0 16,-1-3 0-16,2 1 0 0,0-2-2 0,0 0 1 0,0 0 1 0,0 0 1 16,0 0-1-16,0 0-1 0,0 0-2 0,0 0 0 0,2 0-2 0,-1 0 1 15,1 0-2-15,2-2-1 0,-1 1 0 0,-1 1-1 0,1-2 0 16,2 0 0-16,-2 2 1 0,2-1-1 0,0 0 1 0,4-1 0 0,-2-1 2 15,1 2 0-15,0-1 2 0,1-1 0 0,0 2 1 0,1-1-1 16,-1-1 2-16,2 2 0 0,-1-1 0 0,2 2-2 0,-2-1 1 0,0 1-2 0,0 0 2 16,2 0 0-16,-3 1-1 0,2-1 1 0,0 3-2 0,-1-1 2 15,2-1 0-15,-4 2-1 0,2 0 1 0,1 2-3 0,-3-2 2 0,0 1 2 16,-2 1-1-16,2-1 1 0,-2 1-1 0,-1-1-1 0,2 1 1 0,-4 1 0 16,1-1 0-16,-1 2 2 0,0-3 1 0,-1 2 1 0,0 0 2 0,-1 2 0 15,-1-2 1-15,0 0 0 0,-1 0 0 0,-1 0 2 0,0 0 1 0,-1-2 3 16,0 2 1-16,-1 0 1 0,1 0 3 0,-4 0 2 0,1 0 2 15,-1 0 1-15,0-1 3 0,0-1 0 0,-1 0 1 0,-1 3 1 0,-1-3 0 16,1-1 0-16,-1 1 1 0,-1 0-1 0,-1 0-1 0,0-1-2 0,0 0-2 16,2 0-2-16,-4-2-2 0,1 1-2 0,2 0-3 0,-3-2-4 15,1 1-3-15,1-1-4 0,-1 0-7 0,-1 0-7 0,3-1-13 0,0 1-13 16,-2-4-12-16,2 3-16 0,1 0-16 0,-2-2-18 0,3 0-18 0,0 0-18 16,0 0-25-16,3 1-29 0,0 0-35 0,1 1-38 0,0 0-58 0,-1-1-67 15,6 2-73-15,0 0-76 0,0 0-31 0,0 0-10 0,0 0 4 0</inkml:trace>
  <inkml:trace contextRef="#ctx0" brushRef="#br0" timeOffset="214112.34">13636 1000 348 0,'-1'-3'522'0,"-1"-1"7"0,2-1-67 0,-1 2-100 0,1 0-78 16,-2 0-63-16,-1 0-40 0,3 2-27 0,0-3-21 0,0 3-20 0,0 1-14 15,0 0-13-15,0 0-12 0,0 0-11 0,0 0-10 0,0 0-8 0,0 0-8 16,0 0-8-16,0 0-5 0,0 0-6 0,0 0-3 0,0 0-5 16,0 0-4-16,0 0 0 0,0 0-4 0,0 0-3 0,0 0-2 0,0 0-2 15,0 0 1-15,0 0-1 0,0 1 1 0,0 1 0 0,0 0 1 0,0 1 1 0,0-2 1 16,3 1 2-16,-1-1 0 0,-2 1 2 0,1-1 1 0,-1-1-1 15,2 3 2-15,-1-3 0 0,-1 2 2 0,2-1 1 0,1-1 1 0,-1 2 0 16,-1-1 2-16,1-1 5 0,1 0 3 0,2 0 5 0,-2 0 3 16,3 0 4-16,1 0 4 0,1 0 2 0,0-1 0 0,2-1 0 0,2-1-2 15,2 0-2-15,0 0-2 0,2-1 1 0,1-3-2 0,1 0-2 0,-1 0-2 16,2-1-2-16,-1-2-5 0,2 1-3 0,-1-2-3 0,0 1-2 16,0-1-2-16,-3 1 0 0,4 0 0 0,-2 0-1 0,-4 2-4 0,2 1-9 15,-5-2-9-15,0 3-12 0,0 2-13 0,-3 1-12 0,-2 1-12 16,-1 2-9-16,-2 2-10 0,0 2-8 0,-1 2-13 0,-2 2-12 15,-2 2-14-15,-2 2-16 0,1 3-20 0,-4 2-22 0,2 1-28 0,-3 3-31 16,1-2-64-16,-3 4-75 0,2 1-60 0,2-2-53 0,-4 1-24 0,2 1-7 16</inkml:trace>
  <inkml:trace contextRef="#ctx0" brushRef="#br0" timeOffset="-196392.4">2441 9282 315 0,'-5'-9'497'0,"2"0"14"0,-2 0-82 16,2 1-127-16,-2 1-72 0,-1-1-41 0,1 2-19 0,-1 0-10 0,3 2-7 16,-2-1-6-16,0 1-4 0,1 1-5 0,-1 0-9 0,3 0-10 0,-1 1-12 15,0 0-14-15,1 1-12 0,2 0-11 0,-1 1-10 0,1 0-11 0,0 0-8 16,0 0-12-16,0 0-8 0,0 0-7 0,0 0-6 0,0 0-5 15,0 1-2-15,0 2 2 0,1 0 1 0,-1 3 4 0,2 0 4 16,-1 3 5-16,1 2 6 0,1 2 4 0,-1 1 5 0,-1 2 8 0,1 4 6 16,2 1 4-16,-2 1 4 0,-2 1 3 0,2 2 0 0,-1 2 0 15,-1-1 0-15,2 2-2 0,-1 0-3 0,-1 0-5 0,0 0-2 0,0-1-4 16,0 2-3-16,0-4-6 0,0 1-4 0,0-1-2 0,-1-1-3 16,1-1-3-16,-2-1-3 0,2-1-5 0,0-1-2 0,0-1-3 0,0 1-7 15,0-4-9-15,-1 1-10 0,1-2-13 0,-2 0-13 0,2 0-14 0,0-2-18 16,0-1-16-16,0 2-21 0,0-4-23 0,0 2-28 0,0-1-30 15,0-1-36-15,0-2-37 0,0-1-50 0,3 1-54 0,-1-4-81 0,1 1-95 16,-1-4-41-16,-1 2-11 0,-1-3 0 0</inkml:trace>
  <inkml:trace contextRef="#ctx0" brushRef="#br0" timeOffset="-195958.89">2330 9304 472 0,'-2'-7'510'16,"2"-2"7"-16,-1 1-83 0,1 2-131 0,0-1-78 0,0 1-49 0,0 0-29 16,1 0-15-16,-1 1-9 0,2-1-1 0,-2 0-5 0,3 0-5 15,-1 0-5-15,-1 2-7 0,3-2-6 0,-1 1-8 0,0 1-6 0,0-1-7 16,2 1-7-16,-1-1-9 0,1-1-3 0,-2 1-5 0,2 3-4 15,0-3-5-15,0 2-5 0,2-1-5 0,0-1-4 0,-1 2-4 0,1 2-2 16,-1-2-4-16,3 0-2 0,-2 0-2 0,1-1-2 0,1 3 1 0,-1 0-4 16,0-1 0-16,0 1-1 0,1 1-1 0,1 0 1 0,-2 0-1 15,0 0-1-15,1 1 1 0,-1 1-2 0,0 0 0 0,0 2 2 16,1-1-1-16,-1 0 1 0,0 1-1 0,3 0 1 0,-3 3-1 0,-2-1 1 16,1-1-1-16,2 3 0 0,-4 0-1 0,1-1 0 0,-1 1 3 0,0 1 0 15,-2 1 0-15,-1-1 0 0,-1 2 0 0,-1-1-1 0,-1 2 2 16,-1 0 0-16,-1 0-2 0,-2 2 1 0,0-1 1 0,-1-1-2 0,-3 3 2 15,-1-1-1-15,0 1-3 0,-2 0-2 0,1-2-3 0,-2 2-2 16,-1-1-3-16,1 1-4 0,-2-2-5 0,0 1-6 0,0-1-6 0,0-1-8 16,1 2-8-16,-2-2-11 0,2-2-13 0,0 1-16 0,-2-1-15 15,2 1-19-15,1-1-21 0,-3-1-24 0,3 0-25 0,1 0-33 0,-1-1-35 16,1-1-54-16,2 0-61 0,0-2-66 0,1 1-70 0,1-4-28 16,3 1-9-16</inkml:trace>
  <inkml:trace contextRef="#ctx0" brushRef="#br0" timeOffset="-195539.05">3209 8940 240 0,'0'-2'547'16,"0"2"8"-16,0 0 6 0,0 0-94 0,0 0-145 0,0 0-84 0,0 0-52 16,0 0-32-16,0 2-21 0,-1-1-15 0,-1-1-10 0,2 2-14 0,-2-1-12 15,1-1-8-15,1 2-7 0,-2-1-2 0,-1 2-1 0,1 0 2 16,-1 0 2-16,0 3 2 0,1-1 3 0,-2 2 5 0,-1 1 5 0,2 2 5 16,-2 1 2-16,0 2 3 0,1-1 5 0,-4 3 1 0,2 0 1 15,-1 2 0-15,-1 2-3 0,2-1-4 0,-3 2-3 0,1 2-4 16,-2-1-4-16,1 2-4 0,1 1-7 0,-2 0-4 0,2-1-3 0,-3 5-3 15,2-1-5-15,-1 0-4 0,1 1-5 0,1-1-5 0,0 2-5 0,-1-1-4 16,2 1-4-16,1-2-3 0,-1 1-6 0,3-1-3 0,-2 2-3 16,1-4-2-16,3 1-6 0,-1-1-1 0,3-1-3 0,0 0-1 0,0-1-1 15,0-1-2-15,3-1-1 0,-1 0-5 0,3 0-6 0,2-3-7 16,-2 2-9-16,1-2-12 0,1 0-12 0,2-3-14 0,1 0-13 0,-1 0-15 16,2-2-17-16,0 1-18 0,2-4-21 0,1 0-24 0,-1 1-24 15,1-4-31-15,2 1-33 0,-1 0-49 0,2-4-54 0,1 1-95 0,0-2-116 16,1-2-53-16,-2 1-21 0,1-4-1 0,-1 1 6 0</inkml:trace>
  <inkml:trace contextRef="#ctx0" brushRef="#br0" timeOffset="-194667.85">3486 9222 450 0,'0'-3'486'0,"0"0"-71"0,0 0-112 16,0 1-66-16,-2 1-44 0,2 1-22 0,0 0-12 0,0 0-8 0,0 0-5 15,0 0-6-15,0 0-8 0,0 0-8 0,0 0-8 0,0 0-7 0,0 0-8 16,0 0-8-16,0 0-7 0,-3 0-8 0,3 0-10 0,-1 0-7 16,-1 1-8-16,2 1-8 0,-2-2-8 0,2 1-7 0,-1 1-6 0,-1-2-5 15,2 3-2-15,-2-2-1 0,1 2-1 0,1 0 2 0,-2 0 2 16,2 3 3-16,-4 0 1 0,4 0 3 0,-3 2 2 0,1 1 3 0,-1 0 3 16,1 1 2-16,1 2 2 0,-1 0 1 0,-1 2-1 0,1 1 0 15,1 0-2-15,-1 1-4 0,-1 2-3 0,1 0-2 0,1 0-4 0,-1 2-3 16,-1-1-2-16,0-1-2 0,3 2-3 0,-1-1-1 0,-1 1-4 0,2-2-2 15,0 0 0-15,0 0-3 0,0-1-2 0,0 0-3 0,2 0 0 16,-1-2 1-16,1 0 0 0,2-2 0 0,-1 1-2 0,0-1 1 0,2-1 0 16,0-1 0-16,0 1-1 0,0-2 0 0,2-1-2 0,1 0 2 0,-1 0 0 15,-1-1-2-15,3-2 1 0,1 0-3 0,-2 0 0 0,0-2 0 16,1 1 3-16,-1-2-2 0,2 0 1 0,-1-2-2 0,1 1 1 0,-1-2 1 16,-1 0 0-16,3 0 2 0,-1-2-1 0,-1 1 2 0,0-2 3 15,1-2 2-15,0 0 0 0,-1 0 0 0,-1-1 0 0,0-1-1 0,0 0 1 16,1-2 2-16,-2 0-1 0,-1 0 1 0,-1-1-1 0,1-1 2 0,-3 1-1 15,0-2 1-15,0 1-3 0,-1-1-1 0,-2 0-2 0,0 2-2 16,0-2 1-16,-2 1 0 0,1 1 0 0,-3 1-2 0,1 0-2 0,-3 0 0 16,2 1-3-16,-1 1-1 0,-2-1-1 0,1 2-2 0,-3 2 0 15,1-1-2-15,0 4 1 0,-2-3-4 0,-1 4-3 0,0 0-5 0,0 0-4 16,0 4-6-16,-2-3-6 0,1 4-7 0,-1 1-8 0,1 0-9 16,-1 0-9-16,0 3-11 0,2-2-12 0,0 4-14 0,-3-2-16 0,4 1-16 15,1 1-17-15,-2-1-19 0,3 2-19 0,0 0-29 0,0-1-33 0,3-1-43 16,-1-1-48-16,1 0-58 0,2 1-66 0,1 0-25 0,1-1-8 0</inkml:trace>
  <inkml:trace contextRef="#ctx0" brushRef="#br0" timeOffset="-184590.54">4004 9468 14 0,'5'-3'529'0,"-1"-2"13"0,0 2 14 0,1-1-80 0,-1-1-125 0,1 1-76 15,0-2-48-15,2 0-27 0,-3 1-12 0,2-1-8 0,-1 0-6 0,0 0-9 16,1 0-9-16,-1 2-10 0,-2-2-9 0,5 0-9 0,-5 0-7 15,2 0-8-15,-2 0-6 0,2-2-7 0,-2 2-7 0,2-1-8 0,-1 1-6 16,1 0-5-16,-2-2-5 0,2 2-6 0,0 0-6 0,-2-2-5 16,2 3-6-16,-1-3-4 0,-2 2-4 0,1-1-3 0,0 2-1 0,1-3-3 15,-3 3-2-15,1 0-1 0,-1-1-1 0,1 0-2 0,-2 0-1 0,0 0-3 16,0 0 1-16,0 2-2 0,-2-2 0 0,1 0 0 0,-1 0-2 16,-1 1-1-16,0 1-2 0,-2 0-2 0,1 0-3 0,-1 1-1 15,0 0-2-15,-3 0-1 0,3 0-2 0,-4 1-1 0,1 0-2 0,0 2-4 16,0-2-1-16,-3 2-2 0,3 0 0 0,-3 2-2 0,0-2-4 0,0 2 1 15,1 0 1-15,-2 1 0 0,2 0 0 0,-1 2 0 0,0-1 1 16,0 1 0-16,1 1 1 0,-2 0 0 0,4 1 1 0,-2 1 0 0,1-1 0 16,1 2 0-16,-2-1 1 0,3 1 1 0,-1 0-2 0,3 1 0 15,0-1-1-15,0 2 0 0,2-2 0 0,-1 1 1 0,-1-1-1 0,4 0 0 16,-1 1 0-16,0 0 0 0,2-1 1 0,0 1-1 0,2-1 1 0,-2 2-1 16,3-3 2-16,0 3 2 0,2-2 0 0,-2 0 1 0,2 0 1 15,0 0-1-15,-1 0 2 0,3 0 0 0,0 0 2 0,0 0 0 0,1-1 2 16,0 1 0-16,1 0 1 0,-1 0 2 0,0 0-1 0,4-2-2 15,-4 2-1-15,2-2 2 0,0 1-1 0,2 0-1 0,-2-1 2 0,-1 1-1 16,2 1-1-16,0-2 2 0,-1 1-2 0,2-1 0 0,-2-1-3 16,2 1 1-16,-2 0 1 0,1-1 0 0,0 1 1 0,-3-1 1 0,3-1-2 15,-2 0-2-15,-1 2 0 0,-1-1-1 0,1 0 1 0,-2 0 0 0,2-2-1 16,-3 1 0-16,-1 0 1 0,1 0-1 0,-3 0 0 0,1-1 0 16,0 0 0-16,0 1 1 0,-3 0-1 0,0-2 2 0,0 1 0 0,0 1 2 15,-3-1-1-15,2 1 1 0,-2-1 1 0,-1 0 1 0,-1 0-2 0,1 0 0 16,-3 1 2-16,1-2-1 0,-2 1 1 0,0-1 0 0,-1 2-1 15,-2-2 1-15,1 1-1 0,-1-1 1 0,-1 0 1 0,0 0-2 16,-3-1 1-16,2-1-1 0,-1 1 2 0,-1-1-1 0,1-1-1 0,0 0 1 16,-2 0-1-16,2-1 2 0,0-1 0 0,-2-1 1 0,2 0 0 0,0 2-1 15,-1-4 1-15,3 1 1 0,-1 1 0 0,3-2 1 0,-4 0 0 16,5 1 0-16,-1 0 2 0,1-1 0 0,2 0-1 0,1 0 0 0,1-1-1 16,-1 0-2-16,1 0-2 0,2 1-1 0,2-1-5 0,-1-1 0 15,2 1-2-15,3-2-2 0,-1 1 0 0,3-1-1 0,1 1-4 0,0-4 0 16,4 1-2-16,-1 1-1 0,4-2 1 0,0 1-2 0,2-1 0 0,1-1 1 15,3 0-3-15,-1 0-2 0,2 2-3 0,2-1-3 0,-3-1-7 16,5 2-6-16,-2-1-6 0,0 1-9 0,-1-2-8 0,2 3-11 0,-1 0-11 16,0 0-13-16,-2 0-12 0,0 1-14 0,-4 1-15 0,3 1-20 15,-5-2-22-15,2 2-25 0,-3 2-28 0,-1-1-49 0,-1 1-61 0,-1-1-88 16,-1 2-103-16,-1 0-47 0,-3 2-15 0,-2-1-1 0,0 2 5 16</inkml:trace>
  <inkml:trace contextRef="#ctx0" brushRef="#br0" timeOffset="-180352.35">4258 9285 311 0,'3'-5'460'0,"-2"-1"-61"0,1 1-98 0,2 1-70 0,-2 0-59 0,1-1-30 15,2 0-19-15,-2 0-9 0,2 0-8 0,1-1-11 0,2 0-9 0,0 0-9 16,0 0-3-16,2 0-5 0,0 0-3 0,0 0-2 0,4 0-1 16,-3 0 0-16,1 0 0 0,1 1-3 0,0 0-1 0,0-1-4 0,-2-1-4 15,2 2-5-15,1 0-5 0,-3 1-3 0,3-1-8 0,-3 1-4 16,-1 1-7-16,1 1-3 0,-2 2-5 0,1-1-3 0,-1 1-4 0,-1 1-3 15,0 1-1-15,0 1-1 0,1 0 2 0,-2 3-2 0,-1 0 0 16,-1-2 2-16,1 4 0 0,0-1 3 0,-1 2 0 0,0 0 2 0,0 2 0 16,-2 1 0-16,0 0 2 0,-1-1 1 0,-1 3 0 0,1 1 1 15,-2 0 2-15,-2 2 0 0,1-1 3 0,-2 2 0 0,-1 2 2 0,1-1 0 16,-3 2 0-16,-1-1 1 0,0-1 0 0,-1 2 1 0,0 0-1 0,-2-1 1 16,-1 1 1-16,0 0 0 0,-1-2-1 0,-1 0-1 0,0 1-1 15,1-1-2-15,-1-1 1 0,-3 0 0 0,3 0 1 0,-1-1-2 0,0-2 1 16,1 0 0-16,-1 0 1 0,1-2 1 0,-1 1 0 0,1-2 0 15,1 0 1-15,-1-1 1 0,2-1 0 0,0-1 1 0,3 0-2 0,-2-1 0 16,1 1-1-16,3-3-1 0,0 0-1 0,-1-2-2 0,2 0 0 0,1 1-2 16,1-2-1-16,-2 0-2 0,3 0-1 0,1-1-1 0,-1 0-1 15,2 0-1-15,0-2 3 0,0 2 3 0,2-1 5 0,-1-1 4 0,3 2 5 16,-1-1 4-16,3-1 6 0,-2 2 2 0,3-1 3 0,1-1 0 16,0 0 3-16,4 0 2 0,-2 0 1 0,2 0 1 0,0 0-1 0,0-1-3 15,2-1-6-15,-1 1-4 0,3-1-5 0,-2 1-4 0,2-3-6 0,0 2-4 16,-1-1-2-16,0 0-3 0,2 0-2 0,-4 0-2 0,3-1-4 15,-2 2-4-15,2-1-6 0,-4 1-5 0,4-1-5 0,-5 0-8 0,2 0-9 16,-2 0-9-16,2 0-10 0,-4 0-11 0,2 2-15 0,0-2-16 16,-1 1-18-16,-1 1-23 0,1-1-27 0,-2 1-29 0,1 1-36 0,-1-2-52 15,0 2-62-15,0 0-86 0,1-2-94 0,-1 2-44 0,2-1-17 0,-1 0-3 16</inkml:trace>
  <inkml:trace contextRef="#ctx0" brushRef="#br0" timeOffset="-179768.4">5611 9213 187 0,'5'-6'510'15,"-2"0"11"-15,3-1-69 0,-3 3-110 0,-1 1-66 0,-1 0-44 0,1 0-28 16,-2 0-16-16,0 3-16 0,0 0-14 0,0 0-19 0,0 0-18 16,0 0-19-16,-2 0-14 0,-1 0-14 0,3 0-12 0,-3 2-11 0,1-1-13 15,1 1-6-15,-2 1-3 0,0 0-1 0,0 1 0 0,-1 1 0 16,-2 1 1-16,1 1 2 0,-1 1 0 0,-2 1 4 0,0 1 3 15,0 1 4-15,0-1 3 0,-1 2 3 0,-1 0 2 0,-1 2-1 0,0-3-3 16,2 3-3-16,-3 0-2 0,0-1-2 0,2 1 0 0,-2-1 0 16,2 1-2-16,-1-1 0 0,0 1-2 0,2-1-3 0,-1-1-1 0,-1 2-4 15,3-2-4-15,0-2 0 0,0 2-3 0,-1-1-2 0,1-1-2 16,3 1-2-16,-1-2-1 0,1-2-2 0,-1 1-2 0,1-1-1 16,2 1-4-16,0-2 1 0,0 0-1 0,1 0 1 0,0-2 1 0,1 0-1 15,-1 3 1-15,2-4 1 0,0 1-1 0,0 1 2 0,2-3 2 0,-1 3 2 16,1-2-1-16,0 0 2 0,1-1 4 0,0 1 2 0,0-1 3 15,-1 2 0-15,3-3 3 0,-1 2 2 0,2-1 3 0,-1-1 3 16,0 1 1-16,2 1 1 0,2-3-1 0,-1 1 1 0,1 0 1 0,1-1 0 16,2 0-2-16,1 0-1 0,1 0-2 0,-1 0-2 0,4 0 0 15,-1-1-5-15,3 0-2 0,0-2-3 0,0 1-2 0,0-1-4 16,0 0-2-16,3 0-3 0,-3 1-2 0,0 0-5 0,-2-1-5 16,1 0-9-16,-1 0-7 0,-1 0-10 0,0-1-11 0,-2 3-11 0,0 0-11 15,-2-2-14-15,0 1-16 0,-1 1-15 0,-3-1-15 0,1 1-21 16,-1 1-21-16,-1 0-22 0,-2 0-25 0,-2 0-23 0,0 0-25 0,1 3-31 15,-4-2-36-15,0-1-46 0,0 5-51 0,-1-3-61 0,-2 3-63 16,0 1-25-16,-2-1-4 0</inkml:trace>
  <inkml:trace contextRef="#ctx0" brushRef="#br0" timeOffset="-179354.01">5228 9880 293 0,'2'-3'342'16,"-1"2"-49"-16,-1-1-46 0,2 1-27 0,-2-3-21 0,2 3-15 0,1 0-12 16,-2-2-13-16,1 1-15 0,1 1-10 0,-1-1-6 0,1-1-4 15,1 0-5-15,1 1-2 0,-2 0 0 0,2 0-2 0,-2-1-2 0,2 2-2 16,0-1-3-16,1-1-4 0,0 2-2 0,-1-1-5 0,0 0-3 16,0 0-6-16,1 0-6 0,0 1-7 0,1-2-4 0,-1 3-7 0,2-2-8 15,0 1-6-15,-2 1-6 0,2-2-6 0,-1 1-5 0,2 1-6 16,-3-2-6-16,2 2-3 0,0 0-3 0,1 0-3 0,1 0-3 0,-2 0-6 15,0 0-6-15,1 0-7 0,-1 0-7 0,2 0-8 0,0 0-10 16,0 0-11-16,0 0-12 0,1 0-17 0,0 0-16 0,0 0-22 16,1 0-29-16,-2 0-31 0,4 0-35 0,-3 0-53 0,-1 0-62 15,2 0-86-15,-2 0-95 0,1 0-42 0,0-1-19 0,-3 1-2 0</inkml:trace>
  <inkml:trace contextRef="#ctx0" brushRef="#br0" timeOffset="-178832.45">6083 9138 310 0,'-4'-6'520'0,"1"3"-42"0,1-2-65 16,-1 4-80-16,3-3-86 0,-2 2-46 0,2 0-30 0,0 2-21 16,0 0-16-16,2-1-18 0,-2 1-17 0,3 0-15 0,-1 1-13 0,3 1-10 15,-1-1-9-15,2 2-9 0,-1 0-10 0,0 3-3 0,3-1-5 0,1 2-1 16,1 1-1-16,0-1 0 0,0 2 2 0,1 0-1 0,2 0-2 15,1 1 1-15,-1 1-2 0,1 0-1 0,1 1-1 0,0 0 0 16,1-1-1-16,0 0-1 0,-2 1-3 0,3-1-4 0,-2 1-4 0,0-2-9 16,0 1-8-16,0-3-11 0,-2 3-13 0,1-2-16 0,-1 0-15 15,-3-1-19-15,2 1-19 0,-2-2-23 0,-2-1-23 0,-1 0-26 0,0 0-27 16,-2-2-35-16,-1 1-36 0,1 0-34 0,-2-2-35 0,2 1-57 16,-2-1-67-16,-1-1-27 0</inkml:trace>
  <inkml:trace contextRef="#ctx0" brushRef="#br0" timeOffset="-178554.16">6435 9093 28 0,'-5'-12'522'0,"0"1"14"16,-1 1-73-16,1 1-121 0,2 0-61 0,-2 1-31 0,2 2-19 16,-2-1-8-16,2 2-15 0,-3-1-16 0,3 2-17 0,0 1-14 15,-1 0-16-15,3 0-18 0,-1 0-15 0,-1 3-16 0,1-2-10 0,1 2-10 16,-3 2-5-16,1 1-6 0,-1 0-4 0,-1 1-3 0,0 4-2 15,-1-1-2-15,-1 2-1 0,1 2-2 0,-3 1 0 0,1 1 0 0,0 2 0 16,-3 0 3-16,3 2-1 0,-2-1-2 0,2 2-3 0,-4 0-4 16,2 2-3-16,-2-1-6 0,2 2-3 0,1 0-1 0,-4 0-4 0,4 0-5 15,-3 1-5-15,2 0-7 0,-2-1-11 0,3 0-11 0,-2 1-14 16,0-2-15-16,1 1-16 0,-1 0-17 0,2-3-22 0,1 0-21 16,-1 0-30-16,-1 0-36 0,4-2-38 0,-1 1-45 0,0-2-59 15,2 0-68-15,0-2-84 0,3-1-93 0,1 0-40 0,1-1-12 16,1-2 2-16</inkml:trace>
  <inkml:trace contextRef="#ctx0" brushRef="#br0" timeOffset="-178007.44">7157 9018 499 0,'0'-5'557'0,"0"2"12"0,0 0-90 0,-1 2-139 0,-1-1-77 0,2 1-42 15,-3-1-25-15,1 1-17 0,1 1-20 0,-3 0-19 0,3 0-19 16,-2 0-18-16,-1 0-16 0,1 1-11 0,-3 1-11 0,0 1-8 0,1 1-6 15,-3 1-6-15,0-1-2 0,-1 2-3 0,1 0 1 0,-2 2-1 16,1 1 2-16,-1-2 1 0,1 3-1 0,-2 0 1 0,1 0 0 16,1 2 0-16,-2 0-1 0,1-2 0 0,2 3-1 0,-1 0-1 0,-2-1-1 15,3 2-1-15,0-1-4 0,0-1-2 0,0 2-2 0,2-2 0 0,-1 1-2 16,1-1-1-16,0 0-1 0,1 0-3 0,2-1-1 0,-2 1-2 16,2 0-2-16,1-2-1 0,1 0-2 0,-1 1 1 0,2-4 0 15,0 3 1-15,0-1-1 0,0-2-2 0,0 1 2 0,2-1 2 16,-1-1 2-16,1 0 3 0,1 0 1 0,0-1 3 0,2-1 2 0,-1 1 2 15,0-3 4-15,4 3 2 0,0-2 1 0,-2 0 2 0,2-1 0 16,3 1 1-16,-1-2-2 0,1 1-3 0,1-1-2 0,1 1 1 16,1-2-3-16,-1 0-2 0,3 0-5 0,-2 0-3 0,3 0-5 0,-2 0-3 15,2-2-1-15,-3 1-3 0,2 1-2 0,0-3-3 0,1 1 1 0,-2 1 1 16,2-1-2-16,-3-1-4 0,0 2-2 0,-1-1-1 0,1 1-1 16,-3-1-1-16,2 0-1 0,-2 1-4 0,-3 0-6 0,0 1-4 0,1-2-9 15,-3 1-9-15,1 1-12 0,-1-2-14 0,-2 2-14 0,-1-1-14 16,-2-1-16-16,1 2-15 0,-2 0-15 0,0 0-17 0,0 0-18 15,0 0-21-15,0 0-23 0,0 0-28 0,0 0-31 0,-2 2-36 0,2-2-43 16,-3 1-50-16,0 1-71 0,-2-1-82 0,2 1-31 0,-4 0-10 16,3 0 6-16</inkml:trace>
  <inkml:trace contextRef="#ctx0" brushRef="#br0" timeOffset="-175579.92">7669 9022 200 0,'-1'-3'257'0,"-1"-1"-37"15,-1 1-21-15,3-1-12 0,-2 2-8 0,2-1-13 0,-1 1-12 16,-1 1-12-16,2-2-12 0,-1 1-9 0,1 1-11 0,0 1-8 0,0 0-8 16,0 0-9-16,0 0-6 0,0 0-7 0,0 0-9 0,0 0-7 15,1 0-7-15,-1-2-7 0,2 0-4 0,-1 2-5 0,1 0-3 16,1 0-3-16,0 0-3 0,2 0 0 0,0 0 0 0,1 0-3 0,0 0-1 15,1 0 0-15,1 0 1 0,3 0-1 0,0 0 0 0,-1 0-1 16,2 0 0-16,-1 0-1 0,2 0-2 0,1-1 0 0,-1 0-3 0,2 1 0 16,-2-2-3-16,3 1-1 0,-2 1 0 0,2-2-2 0,-2 1-4 0,2-1-1 15,-2-1-1-15,0 2-2 0,1-1-1 0,-1 1-2 16,-3-3-4-16,2 2-1 0,-1-1-1 0,-1 0-2 0,-3 0 1 0,3 0-1 16,-3-1-1-16,0 2 2 0,-3-1 2 0,1 1 1 0,0-1-1 0,-2 0 2 15,-1 0 3-15,0 0 2 0,-1 0 3 0,-1 0 1 0,-1 0 0 16,2 0 4-16,-2 2 4 0,0-3 1 0,0 3 2 0,-2 0 0 15,2-2 1-15,-1 1-1 0,-1 1 2 0,2-1 1 0,-2 1 0 0,1-1 0 16,-1 2-1-16,2-1-1 0,-1-1 2 0,-1 2-2 0,2 0-5 16,-2 0-1-16,1 0-2 0,1 0 0 0,-2 0-3 0,-1 0 0 15,0 2-5-15,0-1 1 0,0 2 0 0,1-1 0 0,-1 1 0 0,-2 1 1 16,0 1 0-16,2 1 3 0,-3-2 3 0,3 4 3 0,-2-1 2 0,2 0 4 16,-2 3 1-16,2-2 3 0,-2 2 3 0,2-1 3 0,-3 3 1 15,1-2 2-15,2 1 3 0,-2 1 4 0,2-1 0 0,-2 2 0 16,2 0-2-16,-3 0-1 0,3 1 0 0,-2 0-2 0,0-1 1 0,0 1-2 15,0 1-1-15,1-2-2 0,-1 2-1 0,1-2-2 0,0 0-3 16,-1 2-3-16,2-2-1 0,-2 1-4 0,2-1-4 0,0-1-8 16,-1 2-6-16,1-2-10 0,-1 0-9 0,3 0-11 0,-1-2-13 0,-1-1-18 15,3 0-17-15,-2 0-23 0,2-1-24 0,0 1-27 0,0-4-31 16,0 3-37-16,2-3-41 0,-1 0-47 0,1 0-53 0,1-2-59 0,2 2-64 16,-2-2-26-16</inkml:trace>
  <inkml:trace contextRef="#ctx0" brushRef="#br0" timeOffset="-175154.83">8468 8929 351 0,'0'-4'507'0,"0"-1"-75"0,0 0-118 15,0 3-70-15,0-1-47 0,0 1-24 0,0 1-13 0,0 1-17 16,0 0-21-16,0 0-17 0,0 0-20 0,0 0-10 0,0 0-10 0,-2 0-5 16,2 3-4-16,-1 0-4 0,-1-1-5 0,2 2-1 0,-2 2 0 0,-1-2 1 15,2 4 2-15,-4-1 2 0,2 0 6 0,0 1 1 0,-2 2 3 16,2 0 0-16,-2 0-3 0,0 2-2 0,-1 0-2 0,0 0-2 16,-1 0-2-16,1 0-2 0,1 2-1 0,-2 1 1 0,0-2-3 15,1-1-2-15,-1 0-1 0,1 0-3 0,0 1 0 0,1 0-2 0,0-1-1 16,2-1-4-16,-2 0-1 0,2 0-2 0,0-1-1 0,1 1-1 0,-2-1-2 15,4-1-1-15,0 0-3 0,0 0 0 0,0-1 0 0,0 1-1 16,3-2-1-16,-2 1-1 0,1 1 1 0,1-3 1 0,2 1 1 16,0-1-1-16,0 0 0 0,-1 0 0 0,4 0 2 0,-2-1-1 0,1-1 2 15,1 1-1-15,1-1-1 0,1-1 0 0,-1 0-2 0,2 0-3 16,0-1-6-16,1 1-6 0,0-3-6 0,-1 1-9 0,2-1-11 16,1 0-11-16,-3 0-15 0,3-1-15 0,-1 1-17 0,-1-2-17 0,-2 1-19 15,3-2-22-15,-2 1-21 0,-2-1-22 0,1 0-22 0,-1 0-21 16,-1 0-24-16,0-1-25 0,-3 1-25 0,1-2-25 0,-1 2-25 0,-1-2-36 15,-2 0-41-15,1 0-40 0,-1 1-39 0</inkml:trace>
  <inkml:trace contextRef="#ctx0" brushRef="#br0" timeOffset="-174889.38">8561 9150 207 0,'-3'-6'412'0,"0"2"-66"0,-1 0-44 0,3 0-30 15,-1 2-19-15,-2-1-14 0,2 0-11 0,2 2-14 0,-1 1-14 16,-1-2-20-16,2 0-17 0,0 2-14 0,0 0-14 0,0 0-14 15,0 0-16-15,0 0-15 0,-1 2-10 0,-1 0-9 0,2 1-4 0,-2 0-6 16,1 0 1-16,-1 3 1 0,-1 1 3 0,1 1 1 0,-1-1 2 16,-2 2-1-16,1 0 3 0,1 2 3 0,-2 1 2 0,2 0 0 0,0 0-1 15,-1 1-7-15,1-1-4 0,0 2-5 0,0-1-9 0,-2 1-7 16,2-1-9-16,0 1-8 0,0-1-5 0,1 0-3 0,-1 1-3 16,1 0-4-16,1-1-3 0,-1 1-5 0,0-1-7 0,-1 1-6 0,3-2-9 15,-1 1-12-15,-1-1-10 0,2 0-13 0,-3 0-13 0,3-1-14 16,-1-2-17-16,-1 1-18 0,2-1-21 0,0 0-21 0,0-1-25 0,0-1-23 15,0-1-22-15,2 2-23 0,-1-3-30 0,2 0-34 0,0-2-42 16,2 2-45-16,0-2-56 0,1-3-60 0,2 0-20 0</inkml:trace>
  <inkml:trace contextRef="#ctx0" brushRef="#br0" timeOffset="-174495.28">8798 9147 294 0,'0'-7'519'0,"0"3"-70"0,0 0-113 0,0 1-65 16,0 0-41-16,-1 1-27 0,-1 1-18 0,2-1-21 0,0 2-20 16,0 0-19-16,0 0-18 0,-3 2-14 0,3-1-9 0,-3 2-11 0,0 2-10 15,1-1-8-15,1 2-7 0,-1 2-3 0,0-1-2 0,-1 2 0 0,2 0 1 16,-1 0-1-16,0 1 0 0,1 1-2 0,-1 0-4 0,2 1-5 16,0-2-5-16,0 1-3 0,0-2-5 0,0 0-3 0,2 1-3 0,-1-1-1 15,1 0-2-15,1-1 1 0,0-1 0 0,2 2 1 0,0-3-1 16,1 0 0-16,-1 0 3 0,0-1 0 0,1 1 2 0,-1-3 1 15,4 0 1-15,-3 0 0 0,2-2-1 0,-1 1 0 0,2-2-1 0,-3 0 1 16,1 0-1-16,1-2-1 0,0 1-2 0,-1-2 1 0,0-2-2 16,-1 2 0-16,1-1 0 0,-1-2-2 0,0-2-2 0,-3 2 0 0,2-1-1 15,-2-2 1-15,1 0-1 0,-3 0-1 0,2-2-1 0,-3 1 0 16,0-1 0-16,0-1-1 0,0 0-2 0,-3 2-2 0,0-2-2 16,1 1 0-16,-2 1-2 0,-1 1 0 0,-2 0-1 0,-2 1 0 0,3-1-2 15,-2 3-2-15,0 0-2 0,-3 0-1 0,1 2 0 0,1 1 1 16,-2 0 1-16,1 1-2 0,-1 2-1 0,0 0-4 0,0 2-6 0,0-1-9 15,0 2-13-15,3 2-11 0,-2-2-11 0,1 3-13 0,1-2-14 16,0 2-22-16,-1 0-25 0,4 0-35 0,-1 0-43 0,1 0-54 16,0 3-64-16,3-2-80 0,-1 1-86 0,3 0-35 0,0-1-11 0</inkml:trace>
  <inkml:trace contextRef="#ctx0" brushRef="#br0" timeOffset="-174100">9023 8838 74 0,'-2'-8'560'0,"2"2"13"0,0 0 12 15,0 0-90-15,0 2-141 0,2-1-75 0,-1 2-40 0,-1 0-26 16,2 0-17-16,-2 2-22 0,3-1-23 0,-1 1-20 0,1-1-19 15,0 2-15-15,2 0-13 0,-1 2-8 0,1-1-11 0,2 1-5 0,-1 1-6 16,2 0-3-16,0-1-1 0,0 3 0 0,1 1 4 0,2 1 2 16,0 1 1-16,-1 0 0 0,2 1 1 0,1 1-3 0,0 2-1 0,-1-2 0 15,1 3 0-15,0 0-1 0,-2 2-3 0,3 0 0 0,-1 2-1 16,-2-2 0-16,1 3-3 0,0 0-1 0,-2-2 0 0,0 2-2 16,-2 2-2-16,-2-1 0 0,2 1-2 0,-2-1-1 0,-2-1-2 0,-3 3-2 15,1-1-2-15,-4 1-2 0,1-2-2 0,-3 2-2 0,-1-2-1 16,-4 3-3-16,1-3-2 0,0 2 1 0,-4-1-3 0,-1-1 0 15,-1 1-1-15,-2-1-7 0,-3 1-8 0,3-1-13 0,-1 1-15 0,-1-2-19 16,-2 0-22-16,2-2-21 0,-2 2-25 0,1-1-25 0,1-1-27 0,-2-1-30 16,1-1-34-16,3 1-42 0,-3-2-47 0,5 1-64 0,-2-2-71 15,4 0-80-15,0-3-83 0,2 1-30 0,2-2-5 0,1-1 9 16</inkml:trace>
  <inkml:trace contextRef="#ctx0" brushRef="#br0" timeOffset="-172461.81">9927 9415 155 0,'-3'-4'544'0,"-2"-1"12"0,2 2 9 0,0 0-86 0,0 0-131 16,1 0-78-16,-1 2-50 0,3-1-26 0,-2-1-18 0,2 2-14 15,0 1-14-15,0-2-17 0,2 2-15 0,-2-2-13 0,3 1-13 0,-1 1-12 16,-1-1-8-16,3 1-10 0,-1-2-10 0,0 1-8 0,2 1-8 15,0-2-8-15,2 1-7 0,1 1-7 0,0-2-4 0,0 1-5 0,1 1-2 0,1-2 2 16,4 1-1-16,-3 1 1 0,1 0 0 0,1-2-5 16,0 1-2-16,0 1-7 0,-2 0-11 0,3-2-14 0,-1 2-15 0,-2-1-20 15,1 1-20-15,0 0-26 0,-3-2-29 0,2 2-36 0,-3-1-41 0,2 1-57 16,-4 0-64-16,2 0-88 0,-4 0-100 0,1 0-46 0,-2-2-20 16,-1 1 1-16</inkml:trace>
  <inkml:trace contextRef="#ctx0" brushRef="#br0" timeOffset="-172267.76">9911 9249 56 0,'-3'0'502'0,"1"-2"8"0,1 1-74 0,1 1-119 0,0 0-71 0,0 0-49 16,0 0-29-16,3-2-20 0,0 2-21 0,1-1-21 0,0-1-17 15,4 2-15-15,0-1-11 0,3-1-9 0,0 2-11 0,2-1-10 0,0-1-13 16,2 2-12-16,1-2-18 0,1 1-18 0,1 1-24 0,1-1-27 0,1 1-36 15,-2 0-42-15,4 0-56 0,-4 0-62 0,2 0-82 16,-3 0-91-16,1 0-45 0,-1 0-22 0</inkml:trace>
  <inkml:trace contextRef="#ctx0" brushRef="#br0" timeOffset="-159053.72">10646 8070 61 0,'2'-6'435'0,"-2"0"-16"0,2-1-67 15,-1 3-96-15,1 0-51 0,-2-1-30 0,2-1-16 0,-1 2-13 0,-1-1-7 16,2 1-4-16,-1-1-4 0,-1 1-4 0,0 1-4 0,0-2-4 16,0 2-4-16,0-1-5 0,0 1-4 0,0 0-4 0,0 1-4 0,0-1-5 15,0 0-4-15,0 2-6 0,0-1-5 0,0 2-9 0,0 0-7 16,0 0-10-16,0-1-5 0,0 1-8 0,0 0-8 0,0 0-7 16,-1 0-7-16,1 0-6 0,-2 0-4 0,-1 0-5 0,0 1-2 0,-1 2-2 15,1 2-1-15,-1-1-1 0,1 2 2 0,-2 3 0 0,2-1 1 0,-2 2 2 16,0 4 0-16,0-1 2 0,-2 1 3 0,2 2 3 0,2 1 0 15,-1-1 1-15,0 2 0 0,0-2 0 0,3 2 0 0,-1 2-2 16,1-2-1-16,-1 0 0 0,2 0-2 0,2 0 0 0,-1-1-2 0,2-1 1 16,1 1-2-16,0-2 0 0,1 1-1 0,0-3 0 0,4 1-2 15,-1-2-1-15,0 0 0 0,2-1 1 0,1-3-2 0,0 0-1 0,1 0-1 16,1-4 1-16,0 2-1 0,1-3 2 0,-1 0-2 0,1-1 1 16,0-1-1-16,2-2 1 0,-2-1 1 0,0-1-1 0,-1 0 1 15,0-3-2-15,1 2 3 0,-3-4 1 0,1 0 1 0,-2 1 0 16,0-2 0-16,-1 0 1 0,-3 0 0 0,1-1 0 0,-2-1-1 0,-1-1 0 15,-2 0 0-15,-2 2 0 0,2-2 1 0,-2 0 1 0,-2-2-4 16,0 2 1-16,-1 0-1 0,-2 2 1 0,1-2-1 0,-3 1-2 0,0 1 1 16,0-1-2-16,-2 4 0 0,0-1-2 0,0 1-1 0,0 1-2 15,-1 1-1-15,-2 0-2 0,0 3-1 0,1 0-3 0,-1 2-7 0,-1 2-5 16,-1 0-9-16,1 2-11 0,-2 2-9 0,0 1-13 0,2 1-14 16,-1 1-18-16,1 1-16 0,0 1-17 0,0-1-24 0,0 4-26 0,5-2-37 15,0 1-45-15,2-1-55 0,0 0-63 0,1 0-54 0,5 0-49 16,0-1-19-16</inkml:trace>
  <inkml:trace contextRef="#ctx0" brushRef="#br0" timeOffset="-158559.55">11214 8071 330 0,'7'-13'440'0,"0"-1"-51"0,1 2-63 0,-3-1-71 0,2 1-40 15,-3 0-25-15,2-2-16 0,-3 4-9 0,1-3-12 0,-3 2-12 16,1 0-9-16,-2 2-12 0,0-1-9 0,0 2-12 0,-2-1-11 0,1 2-9 16,-1-1-8-16,0 2-8 0,-1 0-7 0,-1 2-4 0,-1-1-6 0,2 1-6 15,-2 1-6-15,2 1-4 0,-2 1-6 0,-1-1-2 0,0 2-4 16,-1 0-5-16,3 2-1 0,-3-1-5 0,-2 2 0 0,3 2-3 0,-1-1-2 16,1 1 0-16,-1 1 0 0,1 1 2 0,0 1-1 0,1-1-1 15,2 2 1-15,0 0 0 0,-1 2 0 0,1-1 2 0,3 2 0 16,0 0 0-16,0 0 1 0,3 0-2 0,-1 2 2 0,1-1-1 0,2 2 1 15,0-1 0-15,1 1-1 0,0-2 1 0,2 2-2 0,-1 0 0 16,2 0-1-16,0-1-1 0,0-1 1 0,-3 1-1 0,2-1 0 16,3-1-1-16,-3 2-1 0,-2-2 0 0,3 0 0 0,-4-2-1 0,2 2 0 15,-1-1-2-15,-3-1-2 0,2 1-1 0,-1-2-1 0,-2 0-2 16,-2-2-3-16,2 1 0 0,-2 0-2 0,-2-1 0 0,0 0-4 16,-2-1-2-16,1 0-4 0,-2 0-2 0,0 0-2 0,-1-1 0 0,-1-1 0 15,-2 1 0-15,0-1 1 0,-3-1 2 0,2 2 2 0,-2-2 3 16,0-2 2-16,1 1 2 0,-1-2 4 0,0-2 4 0,2 1 2 0,-2-2 3 15,1-2 2-15,1 1 3 0,1-2 2 0,-1 0 0 0,2-1-1 16,0 0 1-16,4-2-2 0,-4 0-3 0,5 2-1 0,-2-4-3 0,3 2-2 16,2-1-2-16,0 1 0 0,0 0 0 0,2-2-2 0,1 2-1 15,2-2-3-15,1 3-1 0,0-3-3 0,1 2-4 0,-1 0-8 16,5 2-7-16,-3-2-10 0,2 0-11 0,-1 0-13 0,4 1-14 0,-2 1-19 16,1-1-22-16,-1 1-32 0,2-1-35 0,0 1-46 0,-2-1-47 0,4 2-73 15,-2-1-87-15,1 1-39 0,1-2-15 0</inkml:trace>
  <inkml:trace contextRef="#ctx0" brushRef="#br0" timeOffset="-158303.89">11763 7789 363 0,'-2'-1'487'0,"2"1"1"16,0 0-87-16,0 0-135 0,-1 2-73 0,1 2-45 0,-2-1-24 0,2 1-15 15,0 2-9-15,-2 2-7 0,2 1-3 0,-1 0 1 0,-1 1 2 16,2 2 3-16,-1 0-1 0,-1 2 1 0,2-1-5 0,-3 2-7 0,3 0-8 16,-3 0-9-16,2 0-8 0,-1 2-10 0,0-1-7 0,-1 1-7 0,1-1-7 15,-1-1-8-15,0 1-7 0,1 0-9 0,-1-1-8 0,0 1-9 16,-3-1-9-16,1 0-13 0,2 2-14 0,-2-4-15 0,0 2-19 16,-1-1-22-16,0-1-22 0,1-1-23 0,-3 0-30 0,3-1-31 15,1 1-36-15,-4-3-41 0,3 0-52 0,2-2-55 0,-2-1-47 0,2 0-44 16,-2-1-15-16</inkml:trace>
  <inkml:trace contextRef="#ctx0" brushRef="#br0" timeOffset="-158168.86">11469 8134 276 0,'-2'-6'442'0,"1"2"-73"0,-1 1-111 0,2-2-82 0,0 2-67 15,0 0-49-15,0 0-37 0,0 2-38 0,3-1-34 0,-1-1-42 0,4 2-47 16,-1-1-65-16,1 1-76 0,1 1-62 0,2-2-55 0</inkml:trace>
  <inkml:trace contextRef="#ctx0" brushRef="#br0" timeOffset="-158018.83">11878 8094 235 0,'0'0'455'0,"0"0"0"0,0 0-94 0,0 0-137 16,0-2-93-16,0 2-68 0,0 0-48 0,-3 0-39 0,3 0-42 15,-2 2-44-15,-2-1-51 0,2 2-55 0,-1 0-77 0,-2 0-87 16,2 3-42-16</inkml:trace>
  <inkml:trace contextRef="#ctx0" brushRef="#br0" timeOffset="-157265.28">10920 8894 16 0,'2'-5'495'0,"-1"-1"-7"0,-1 1-69 0,0 1-98 16,0-1-55-16,0 2-29 0,0 0-18 0,0 0-9 0,0 0-12 15,-1 2-12-15,-1-1-15 0,2 2-17 0,0 0-17 0,0 0-16 0,0 0-17 16,0 0-17-16,-3 0-14 0,0 0-12 0,1 2-10 0,1-1-10 16,-1 2-8-16,-1 2-10 0,0-1-5 0,0 2-5 0,-1 2-3 15,0 1 0-15,-2 0 0 0,1 1 0 0,0 2 3 0,-3 0 0 0,3 2 2 16,-1 1-1-16,0-2 1 0,1 4 0 0,0-3-2 0,0 2 2 0,0-1-2 16,-2 1 0-16,4-1-2 0,-2 0 0 0,3 1-1 0,-1 0-1 15,1-3-2-15,2 2-2 0,0-2-2 0,0 0-1 0,0 0-3 16,2-3-2-16,0 1-3 0,1 0-2 0,0-2-1 0,0-2-1 15,2-1 0-15,-1 0-2 0,1-1-1 0,0-1 0 0,0-1-2 0,1 0-1 16,2 0-2-16,-2-3-2 0,1 0-2 0,1 0 0 0,-1-3 0 16,0 0 0-16,-1 0 1 0,-1 0-2 0,1-1 1 0,2-2-2 0,-2-2 0 15,-1 1-3-15,-2-2-2 0,2 0 0 0,-2 0-1 0,-1-2-1 16,1 0 0-16,0-2-4 0,-3 0 0 0,0-2 0 0,0-1 0 16,0 2 1-16,0-1-1 0,-3 0 0 0,0-2 2 0,1 2 2 0,-1 0 1 15,0 3 2-15,-2 0-1 0,0 2-5 0,1 1-3 0,-4 1-4 16,0 0-11-16,0 4-15 0,0 1-11 0,-1 0-16 0,-2 3-18 0,-1 2-22 15,0 1-33-15,-1 0-35 0,-1 3-44 0,3 1-50 0,0 2-71 16,-2 0-81-16,2 0-36 0,3 3-13 0</inkml:trace>
  <inkml:trace contextRef="#ctx0" brushRef="#br0" timeOffset="-157102.22">11001 9163 61 0,'0'-3'494'0,"0"0"-1"0,0 0-2 0,0 0-104 0,0 2-156 16,0-2-105-16,0 1-80 0,2 1-60 0,-1-3-51 0,-1 4-54 0,2-1-53 15,1 0-77-15,3-2-88 0,-3 1-61 0,2 1-50 0,1-1-23 0</inkml:trace>
  <inkml:trace contextRef="#ctx0" brushRef="#br0" timeOffset="-156728.15">11336 8838 38 0,'0'-6'521'16,"2"1"6"-16,-2 2-63 0,1-2-101 0,-1 3-83 0,0 0-76 16,0 1-43-16,0 1-27 0,0 0-16 0,0 0-11 0,0 0-12 0,2 3-10 15,-2-2-10-15,0 2-7 0,0 0-7 0,0 3-4 0,0-1-3 0,0 4-3 16,-2-2-2-16,2 2-3 0,-1 0 0 0,-1 2 1 0,0 1-2 15,-1-2-3-15,2 3-6 0,-1 0-6 0,0 0-5 0,-1-1-4 0,2 2 0 16,-1-1-3-16,-2-1-3 0,2 0-1 0,2 2-2 0,0-2 1 16,0 0-2-16,0-2-1 0,2 2-2 0,-1-1 0 0,2-1-1 0,0-1-1 15,0-2 1-15,1 1 0 0,0 0 0 0,0-2-1 0,1 0 2 16,-1-2 0-16,2 1 0 0,1-3 0 0,-1 0 0 0,2 0 0 0,0-2-1 16,-2 0 0-16,2-2 0 0,0 0 0 0,1 0-2 0,-1-3 1 15,-1 2-2-15,-1-3 0 0,2 1-3 0,-2 0-2 0,-1-3-3 16,0 2-1-16,-2 0-5 0,0-1-5 0,-1-1-5 0,-1 1-5 0,-1 0-5 15,-1 0-6-15,-2 1-7 0,-1 2-7 0,-2-2-5 0,-1 3-5 16,0 0-7-16,-1 1-5 0,-2 1-8 0,-2 1-7 0,-1 1-8 16,0 2-7-16,-1 0-12 0,-2 1-12 0,2 1-18 0,0 1-21 0,-2 0-32 15,3 2-38-15,1 1-56 0,2-2-64 0,1 1-60 0,1-1-57 16,0 1-21-16</inkml:trace>
  <inkml:trace contextRef="#ctx0" brushRef="#br0" timeOffset="-156295.65">11753 8884 282 0,'8'-12'538'0,"-1"0"13"16,-1 2-74-16,-1-1-119 0,-1 2-77 0,-1-2-54 0,1 4-29 0,-3-2-16 16,3 2-11-16,-4 1-7 0,0-2-11 0,0 2-13 0,0 2-13 15,0-1-11-15,0 1-12 0,-2 1-13 0,0 0-11 0,2 0-12 0,-1 1-8 16,-1 1-8-16,2-1-8 0,0 2-10 0,0 0-7 0,0 0-9 0,0 0-5 15,-2 2-8-15,2-1-3 0,-1 1-7 0,-1 1-2 0,2 0-1 16,0 0 1-16,0 3-2 0,0 0 0 0,0-2 0 0,0 4 0 16,0-1 3-16,0 0 1 0,0 3 3 0,2-2 1 0,-1 2 0 0,3-1 1 15,-1 3 1-15,0-2-1 0,2 1-2 0,1-1 1 0,0 2 2 16,-1 0 1-16,2-2 3 0,-1 4-1 0,2-2 2 0,-1 0 0 0,3 2 2 16,-2-1 0-16,1-1-1 0,-2 2 0 0,-1-1-2 0,2-1 0 15,-1 0-1-15,-1 0 0 0,-2 0-5 0,0 0-2 0,-1 0 1 0,-2-2-1 16,-1 1-1-16,-1-2-2 0,-1 0-3 0,-1 0-3 0,-2 0-1 15,-1-1-2-15,1-1 2 0,-3 1 0 0,0-3 1 0,0 0 1 16,-2 1 2-16,0-3 1 0,0 1 0 0,1 0 0 0,0-3 1 16,0-1 3-16,0 0 2 0,0 0 2 0,2 0 1 0,-1-3 1 0,2 0 0 15,0-1-1-15,1-1-1 0,2-3-3 0,-2 1-3 0,3-2-4 16,2 0-6-16,2-3-6 0,0 0-10 0,2-1-9 0,1-2-13 0,0-2-11 16,4 0-11-16,-1 0-17 0,2 0-21 0,4-1-21 0,-3 2-22 15,2-1-32-15,1 1-35 0,0 1-53 0,2-1-60 0,-2 5-75 0,2-1-82 16,-1 1-35-16,0 2-11 0,0 2-2 0</inkml:trace>
  <inkml:trace contextRef="#ctx0" brushRef="#br0" timeOffset="-154077.89">12586 8641 87 0,'4'-4'453'0,"-3"0"-64"15,1 2-100-15,0-1-57 0,-1 0-35 0,-1 1-16 0,2 1-7 0,-2-2-4 16,0 3-5-16,0 0-4 0,0 0-6 0,0-2-6 0,0 2-7 0,0-2-6 15,-2 2-7-15,2 0-6 0,0-1-7 0,0 1-9 0,-1-1-11 16,-1 1-7-16,2 0-7 0,0 0-9 0,-2 0-7 0,2 0-10 16,-3 0-9-16,1 0-6 0,1 1-5 0,-2 0-4 0,-2 3-2 0,2-1-2 15,-2 0-2-15,1 1-1 0,-3 2 1 0,2 2 0 0,-2-1-1 16,0 2-1-16,-1 0-2 0,2 2-1 0,-5-1 0 0,5 2-3 0,-1 0-3 16,-1 1-2-16,1 1-2 0,0 1-2 0,2-1-1 0,-3 2-1 15,4-1-3-15,-2 2-2 0,2-2 0 0,0 3-1 0,0-2 0 16,1-1 1-16,2 3 1 0,-1-2 3 0,0 1 1 0,2 0 1 0,0-2 1 15,2 0 0-15,-2 0 1 0,3-1 0 0,0 2 0 0,-1-3 0 16,3-1-1-16,-2 0-1 0,5 0-1 0,-4 0-4 0,3-1-2 16,-1-2-6-16,1 0-8 0,0 0-8 0,1-2-11 0,-1-1-11 0,2 0-15 15,0 0-16-15,-1-1-17 0,-1-1-19 0,1-1-21 0,1 0-25 16,2 0-29-16,-3 0-33 0,3-3-39 0,-3 2-49 0,3-2-54 0,0 0-72 16,-1-2-79-16,-1 1-35 0,2-1-10 0</inkml:trace>
  <inkml:trace contextRef="#ctx0" brushRef="#br0" timeOffset="-153701.95">13047 8638 388 0,'-2'-3'400'0,"-1"0"-71"0,3 0-53 0,-1 2-42 0,-1-1-21 16,2 1-13-16,-2-1-6 0,2 1-7 0,0 1-9 0,0 0-8 0,0 0-12 16,0 0-15-16,0 0-14 0,0 0-13 0,0 1-11 0,-1 1-11 0,-1-1-8 15,2 2-10-15,-1 0-7 0,-1 3-9 0,2 0-6 0,-2 0-7 16,1 2-6-16,-1 1-5 0,-1 1-2 0,1 2 0 0,1 0-1 15,-1 3 1-15,1-1-1 0,-3 1-3 0,2 0-3 0,0 0-5 0,0 1-6 16,-1 1-4-16,0-1-4 0,1 0-3 0,1 1-1 0,-1 0-2 16,-1-2-4-16,1 0-4 0,1 0-5 0,-1-1-8 0,0 2-13 0,2-3-12 15,-1-1-17-15,-1-1-17 0,2 1-21 0,-1-2-23 16,-2 1-27-16,3-3-34 0,-2 2-45 0,2-3-54 0,-1-1-65 0,-1 0-69 16,2 0-60-16,-1-2-55 0,-1 1-20 0,2 0-3 0</inkml:trace>
  <inkml:trace contextRef="#ctx0" brushRef="#br0" timeOffset="-153483.9">12848 8726 326 0,'1'-7'488'0,"2"-2"-5"0,-1 2-84 0,1 1-121 0,3-2-63 0,-3 1-35 15,4 2-19-15,-1-1-12 0,1 0-8 0,2 0-9 0,-1 0-13 16,2 2-12-16,0-1-13 0,1-1-12 0,2 1-10 0,1 1-10 0,-1 0-9 15,1-1-9-15,-1 0-11 0,3 3-13 0,-4-3-13 0,1 2-19 16,1 0-18-16,-1 2-21 0,1-1-21 0,-1 1-22 0,-1-1-23 16,-1 2-23-16,1 2-28 0,0-1-33 0,-2 1-41 0,-1 1-46 0,0 0-66 15,1 3-77-15,0-2-42 0,1 2-26 0</inkml:trace>
  <inkml:trace contextRef="#ctx0" brushRef="#br0" timeOffset="-153059.47">13469 8708 121 0,'-1'-2'501'0,"-4"-1"12"0,1 0-70 15,0 0-108-15,0 0-67 0,-2 1-46 0,0 0-29 0,1 0-17 16,0 2-17-16,-1-2-15 0,0 2-15 0,-2 0-17 0,2 2-14 16,-1-1-13-16,2 2-13 0,-3 0-12 0,1 2-12 0,0-1-8 0,3 2-10 15,-5 0-8-15,2 2-7 0,2-1-5 0,-1 1-4 0,-1 1-3 16,2 0-1-16,1 1-6 0,-2 1 1 0,1-1 1 0,0 1-1 0,2-1 1 15,0 0 0-15,-1 1-2 0,3-1 1 0,-1 3 0 0,1-4-1 16,-1 0 1-16,2 0 0 0,0 0-1 0,0-2 1 0,0-1 1 0,0 2-1 16,2-3-2-16,-1 0 0 0,2 0 2 0,-1-2 1 0,1 0 0 15,0-1 1-15,2 0-1 0,-1 0-1 0,2-1-2 0,1-1 0 16,-2-1-3-16,3-1-2 0,-1-1-3 0,2 0 0 0,1 0 0 0,-4-1-1 16,5-3-3-16,-2 2-1 0,-1-3-1 0,2 0 1 0,1 1 1 15,-3-2 1-15,0 2 1 0,1-2 3 0,-1 0 3 0,0 0 5 0,0 0 5 16,0 1 3-16,-2 0 4 0,-1 1 2 0,1 0 3 0,-2 1 0 15,-1 1-1-15,0 2 0 0,0 0-3 0,-2 0-1 0,1 0-2 16,-2 3 0-16,0 0-4 0,0 0 0 0,0 3 0 0,-2 0-4 0,2 0-1 16,-1 2-1-16,-2 0-3 0,1 3 0 0,-1 0 0 0,2-1 3 15,-1 1 0-15,-3 0 2 0,3 2 0 0,1 0-3 0,-1-1-2 0,-1 0-9 16,1 0-10-16,1-2-12 0,-1 3-13 0,2-1-15 0,-1-2-18 16,-1 1-21-16,2-1-26 0,0-1-34 0,0-1-39 0,0 0-49 0,2 0-55 15,-1 0-74-15,1-2-82 0,-1 0-37 0,3-1-13 0</inkml:trace>
  <inkml:trace contextRef="#ctx0" brushRef="#br0" timeOffset="-152572.59">13696 8535 352 0,'0'-9'501'15,"0"3"-42"-15,0 0-68 0,0 1-78 0,0 1-84 0,0 0-48 16,0 3-32-16,0 1-19 0,0 0-11 0,0 0-12 0,2 1-10 0,-2 1-10 15,2 1-10-15,-1 2-7 0,-1-1-5 0,2 2-2 0,-1 2 0 16,-1-1 0-16,2 2 0 0,-2 0 0 0,2 3-1 0,-1-2-6 0,-1 1-7 16,2 1-9-16,-2-1-6 0,2 1-7 0,-1-1-3 0,1 2-5 15,-1 0-3-15,-1-2-5 0,2 1-2 0,-2 0-4 0,0-2 0 16,0 2-3-16,0 0-2 0,0-1-1 0,0-1 0 0,0-1 2 0,0 2-1 16,-2-4 0-16,2 2-1 0,-1-3 0 0,-1 2 2 0,2-4 0 15,0 2-1-15,0-3 1 0,0 2-1 0,0-3 2 0,0 0 1 0,0 0 1 16,0-1 3-16,0-1 2 0,2 0 1 0,-2 0 0 0,1 0 3 15,4 0-1-15,-2-1-1 0,0-1 2 0,2-1-1 0,0-1 0 16,1 1 0-16,2-2-3 0,1-1-2 0,-1 0 0 0,2-1 0 0,2-1-1 16,-2 1-2-16,4-2 1 0,-3 1-1 0,0 1 1 0,2-1-1 15,-2 2 1-15,-1-2-1 0,0 3 2 0,0 0-1 0,0 2 2 0,-1-2 1 16,-1 3 0-16,-2 0-1 0,1 1-2 0,0 1 1 0,0 0-1 16,-2 1 1-16,-1 1-1 0,1 0-1 0,-2 2-1 0,1 0 0 15,0-1-1-15,-2 2 1 0,-1-1 1 0,-1 2-2 0,0 0 0 0,0 0 2 16,-1 0-1-16,-3 2 1 0,0-3 2 0,-1 3 2 0,0-2 0 15,1 2 1-15,-3-1 0 0,-2-1-1 0,1 0 0 0,2 0-1 0,-3 0 1 16,0 0 0-16,0 0-2 0,-1-1-5 0,-1-1-8 0,3 1-6 16,-3-2-11-16,0 1-9 0,3-1-8 0,-1 0-10 0,1 0-10 0,-3-1-8 15,1-1-15-15,2 1-13 0,1-2-17 0,0 0-14 0,1-2-19 16,1 2-17-16,0-3-20 0,2 1-21 0,0 0-22 0,0-1-24 0,3-3-26 16,0 1-27-16,4-1-29 0,-1 0-29 0,2-3-40 0,0 2-41 15</inkml:trace>
  <inkml:trace contextRef="#ctx0" brushRef="#br0" timeOffset="-152139.91">14053 8475 46 0,'9'-11'479'0,"0"2"-34"0,-2 2-56 0,-1 1-54 15,-1 0-51-15,-1 1-36 0,-1 0-33 0,1 3-19 0,-3-1-14 0,1 1-15 16,-2 2-15-16,0 0-13 0,0 0-14 0,0 2-13 0,-2 1-11 16,2-1-10-16,-1 3-10 0,-1 1-7 0,2 2-8 0,-2-1-5 15,-1 2-4-15,2 2-1 0,-2 0-2 0,1 2-1 0,-1-1 0 0,2 0-3 16,-1 1-5-16,0 1-5 0,-1-1-6 0,1 1-5 0,1-1-5 0,-1-1-5 15,-1 2-5-15,3-2-2 0,-2 0-4 0,2 0-4 16,0-2-1-16,0 1 0 0,0-1-3 0,2 0 0 0,-2 0 1 0,3-3 1 16,0 2 1-16,-1-1 1 0,1-2 0 0,2 0 2 0,-2-2 1 0,3 1 2 15,-1-1 2-15,0-1 2 0,1 0 2 0,1-1 1 0,0-1 2 16,1 1 1-16,0-2 1 0,0-2 0 0,1 1 0 0,0-2-1 0,-1 0 0 16,2-2 0-16,-2 1-2 0,0-1-1 0,0-2-1 0,2 1-1 15,-2-2-2-15,-2-1-2 0,2 0-2 0,0-1-1 0,-2 1 0 16,0-2-1-16,-1 1 1 0,0 1 0 0,-2-2-1 0,2 2-1 0,-2 0 1 15,-2 2-2-15,1-1 0 0,0 2-3 0,-1 2-2 0,-1 1-2 16,0-2-1-16,0 2-3 0,-1 2-3 0,-1-1-1 0,2 2-3 16,0 0 1-16,-2 2-1 0,1 1 1 0,-1 0-2 0,-1 0-1 0,0 1 2 15,2 2 0-15,-1 2 4 0,1-1 1 0,-3 1 1 0,3-1 3 16,-1 2 1-16,2-1 2 0,0-1 0 0,0 1 1 0,0-1 0 0,0 1-1 16,2-1 1-16,-1 1 0 0,3-2-1 0,-3 0 0 0,2 0-3 15,3-2-3-15,-1 1-5 0,0 0-10 0,1-1-12 0,2 0-13 16,0-1-15-16,0-1-19 0,0 1-22 0,0-2-24 0,4 1-26 0,-4-2-29 15,2 0-30-15,2-2-42 0,-2 1-48 0,1-1-48 0,0 1-48 16,-1-2-55-16,2-2-56 0,-4 2-23 0,2-1-3 0</inkml:trace>
  <inkml:trace contextRef="#ctx0" brushRef="#br0" timeOffset="-151748.62">14683 8169 257 0,'2'-4'493'16,"-1"2"-23"-16,1 0-42 0,0 1-60 0,-2-2-67 0,1 1-41 0,1 1-28 15,-1-1-17-15,-1-1-12 0,2 3-9 0,0-2-10 0,-2 1-5 16,1 1-6-16,-1-1-6 0,2 1-9 0,-1 0-7 0,-1 0-8 15,2 0-10-15,-2 0-11 0,0 0-11 0,0 0-12 0,3 0-12 0,-2 1-9 16,1-1-12-16,-1 3-8 0,1 0-8 0,1 0-3 0,2 2-6 16,-2-1-4-16,2 4-2 0,4-1-2 0,-2 2 2 0,1 2 2 0,0-1 2 15,3 3 4-15,-2 3 2 0,-1-1 1 0,3 3 1 0,-3 0 1 16,0 0-5-16,2 3-3 0,-1 0-5 0,-3 1-4 0,2 1-4 0,-3-1-2 16,0 1-5-16,1-1-2 0,-1 0-3 0,-2 1-4 15,-1-2-1-15,-1 2 0 0,-1-1-2 0,-1 1-3 0,-3-3-4 0,-1 2-2 16,-2-1-8-16,1 0-13 0,-3 0-16 0,1-2-19 0,-4 1-20 15,-1-2-20-15,-1 1-21 0,1-1-22 0,-3 0-28 0,-1-1-29 0,-2-1-30 16,2 1-33-16,-2-3-49 0,-3 2-57 0,4-3-91 0,-4 1-106 0,0-2-59 16,-2 0-33-16,2-2-7 0,-3 1 6 0</inkml:trace>
  <inkml:trace contextRef="#ctx0" brushRef="#br0" timeOffset="-94602.8">15460 4950 87 0,'-4'1'575'0,"1"-1"8"0,1 2 6 0,-1 0 7 0,2-2-104 16,-2 1-155-16,3-1-94 0,0 0-62 0,0 0-32 0,3 0-15 0,-2 1-8 16,1 1-3-16,1-2-5 0,0 1-4 0,2 0-5 0,2 3-5 15,-1-3-3-15,3 1-7 0,2 1-4 0,-1-2-4 0,2 1-5 16,0 1-5-16,2-2-6 0,-2 0-7 0,1 1-10 0,1 1-9 0,1-3-10 15,0 2-5-15,0-2-8 0,0 1-6 0,-2 1-11 0,4-2-11 16,-4 1-12-16,1 1-15 0,1-2-16 0,-1 0-19 0,-3 0-21 16,0 0-25-16,1 0-31 0,-4 0-33 0,1 0-45 0,0 0-51 0,-5 0-75 15,1-2-85-15,0 1-84 0,0-1-81 0,-3 1-34 0,-1-2-12 0,1-1 4 16</inkml:trace>
  <inkml:trace contextRef="#ctx0" brushRef="#br0" timeOffset="-94353.75">15453 4852 572 0,'-6'-3'596'0,"-2"2"12"0,5-1-50 0,0 1-81 0,1-2-92 15,0 1-97-15,2 1-59 0,0 1-36 0,0-3-28 0,2 1-21 16,1 1-20-16,1-1-21 0,-1-1-15 0,4 0-15 0,1 2-12 0,0-2-14 16,0 0-11-16,3 0-10 0,2-1-10 0,-1 2-12 0,1-1-14 15,2 0-14-15,0 0-16 0,-2 0-17 0,4 1-27 0,-1-1-27 0,0 2-34 16,0-1-36-16,3 1-50 0,-1-2-57 0,2 1-93 0,0 1-111 15,1 1-64-15,-1-3-40 0,2 1-15 0,-1 0-1 0</inkml:trace>
  <inkml:trace contextRef="#ctx0" brushRef="#br0" timeOffset="-94126.77">16767 4482 355 0,'-3'-8'493'16,"2"2"-63"-16,-1-1-99 0,0 2-73 0,2-1-61 0,-1 2-33 0,-1-2-16 16,2 2-12-16,0 0-8 0,0 1-12 0,0 0-13 0,0 2-13 15,0-1-12-15,0-1-13 0,0 3-10 0,0-2-11 0,0 2-11 16,0 0-12-16,0-1-12 0,0 1-14 0,0 0-15 0,0 0-14 0,2 0-16 15,-2 0-16-15,1-1-16 0,-1-1-17 0,2 2-17 0,0 0-22 16,-1 0-21-16,-1 0-29 0,6 0-32 0,-3 2-36 0,4-1-40 0,-3-1-63 16,1 1-74-16,2 1-32 0</inkml:trace>
  <inkml:trace contextRef="#ctx0" brushRef="#br0" timeOffset="-93288.18">17018 4465 73 0,'-4'-4'518'0,"1"-1"12"15,1 1-57-15,1 1-93 0,-3-2-71 0,3 1-58 0,-1 0-33 0,1 0-20 16,-1 0-12-16,0 1-10 0,2-2-10 0,-1 2-6 0,-1-1-7 15,2 1-9-15,0 0-7 0,0 0-6 0,0-1-7 0,0 2-4 0,0 0-7 16,0 1-6-16,0-2-4 0,0 1-6 0,0 1-4 0,0 1-9 16,0 0-6-16,0-3-7 0,0 3-5 0,0 0-4 0,0 0-5 15,0 0-3-15,0 0-4 0,0 0-3 0,0 0-3 0,-2-2-1 0,2 2-4 16,0 0-4-16,0 0-3 0,0 0-1 0,0 0-3 0,0 0 0 0,-1 0-2 16,1 0-4-16,-2 0 0 0,2 0-2 0,0 0-3 0,0 0-5 15,-1 0 0-15,1 0 0 0,0 0 0 0,0 0 1 0,-5 0-1 16,5 0-1-16,-1 0-1 0,1 0-1 0,0 0-1 0,0 0 1 0,0 0-1 15,0 0-1-15,0 0 1 0,-2 0 1 0,2 0-1 0,0 0-3 16,0 0-1-16,0 0-2 0,0 0 0 0,-1 0-1 0,1 0 0 16,0 0-2-16,0 0 0 0,0 0 1 0,0 0 0 0,0 0-1 0,0 0 0 15,0 0-1-15,0 0 1 0,-2 2 2 0,2-2 0 0,-2 0 1 16,2 0 0-16,-1 0 2 0,-1 0-1 0,2 0 3 0,-2 0-2 0,2 0-2 16,-1 0 1-16,-1 1 2 0,2 1 1 0,-1-2-2 0,-1 0 0 15,2 1-3-15,-2 1-1 0,-1-2 0 0,2 3-1 0,-4-2 0 16,2 2-2-16,-2 0 0 0,2 2 2 0,-2-1 2 0,0 2 0 0,-1 0-2 15,-2 2 0-15,2-1 1 0,-2 2 1 0,2 0 1 0,-4 0 1 16,4 0-1-16,1 2 1 0,-1-1 1 0,-1 2 0 0,0 0 2 16,0 0-1-16,3 0 0 0,-1 0-1 0,0 0 1 0,-1 2 0 0,3-2 1 15,-2 1-1-15,2-1-1 0,0 2 1 0,1-3-1 0,0 3-1 16,-1 0 0-16,3-2-2 0,0 0 0 0,0 0 0 0,0 1 0 0,0-1 0 16,2 2-2-16,-1-2 0 0,3 0 0 0,-3 0-1 0,2-1-1 15,2 2 0-15,0-1-3 0,1-2 1 0,0 2-1 0,-1 0-2 16,3-1-1-16,1-1-2 0,-1-1-1 0,2 2-2 0,-2-2 2 0,3 0-2 15,0-2 1-15,-1 0 0 0,2 0 3 0,-1-1 1 0,2-1 3 16,-1 0 1-16,0 0 3 0,0-2 1 0,3-2 3 0,-3 1 2 0,-1-1 3 16,2-1 1-16,1-1 0 0,-3-1 2 0,3 0 1 0,-1-2 1 15,-2 0 0-15,3-1 0 0,-2-1 3 0,0-1 2 0,-1-1 1 0,-1 1 1 16,2-4 0-16,-4 1 1 0,2-2 1 0,-1 1-1 0,-1-2 1 16,-2-2-1-16,2 1 0 0,0-3-2 0,-3 1-2 0,0 0 0 15,-1-1-2-15,0 1-2 0,-1-4-1 0,-2 2-1 0,1 2-1 0,-2-2 2 16,-2 0-2-16,2 1 0 0,-3 2-2 0,2 0 2 0,-4-1 0 15,0 1 0-15,-2 1-1 0,0 2 0 0,1-1-1 0,-2 2-3 16,-2-1-1-16,-1 2-3 0,0-1-3 0,0 2-1 0,-3 0-2 0,1 2-2 16,-3-1-2-16,2 2-1 0,-2 0 0 0,0 0 0 0,-1 2-2 15,1-1 0-15,-3 2-4 0,2 2-2 0,1-1-3 0,-1 2-4 0,1 0-4 16,-1 2-9-16,2 1-10 0,-1 1-9 0,0 1-11 0,1 1-15 16,0 1-17-16,1 1-15 0,2-1-16 0,-1 4-16 0,0-1-19 0,2 1-21 15,2 1-21-15,1 1-25 0,1-1-27 0,1 0-34 0,1 2-38 16,4-1-67-16,1 2-85 0,1 0-61 0,2-1-51 0,2 1-17 15,2-2-3-15</inkml:trace>
  <inkml:trace contextRef="#ctx0" brushRef="#br0" timeOffset="-92723.32">17597 4810 105 0,'2'-1'133'16,"2"-2"-7"-16,-2 3 0 0,-1-2 3 0,1 1 3 0,1 1 3 0,-3-2 3 15,2 2 2-15,0-1 3 0,-2-1 6 0,1 2 7 0,-1-1 6 16,2-1 4-16,-2 2 5 0,0 0 4 0,0 0 3 0,0 0 2 15,0 0 2-15,0 0-1 0,0 0-1 0,-2 0-3 0,2-2 0 0,-1 1-4 16,1 1-4-16,0 0-5 0,0 0-5 0,0 0-5 0,0 0-4 16,-2-1-7-16,2 1-7 0,0 0-8 0,0 0-7 0,-2 0-7 15,2 0-9-15,0 0-9 0,0 0-8 0,0 0-9 0,0 0-8 0,0 0-9 16,0 0-9-16,0 0-10 0,-3 0-7 0,3 0-7 0,0 0-8 16,0 0-6-16,0 0-6 0,0 0-5 0,0 0-4 0,0 0-2 0,0 0-3 15,0 0-1-15,0 0-3 0,0 0-2 0,0 0 0 0,0 0 0 16,0 0 0-16,0 0-1 0,0 0 1 0,0 0 1 0,0 0 1 15,0 0 0-15,0 0 1 0,0 0 1 0,0 0 2 0,0 0 1 0,0 0 1 16,0 0 1-16,0 0 1 0,0 0 0 0,0 0 1 0,0 0 0 16,0 0 1-16,0 0-1 0,0 0-1 0,0 0 1 0,0 0 0 0,0 0-2 15,0 0 0-15,0 0 0 0,0 0-1 0,0 0-1 0,0 0 1 16,0 0-1-16,0 0 0 0,0 0-1 0,0 0 1 0,0 0 1 16,0 0 0-16,0 0 2 0,0 0 0 0,0 0 2 0,0 0 1 0,0 0 2 15,0 0 1-15,0 0 2 0,0 0 1 0,0 0 2 0,0 0 3 0,0 0 0 16,2-2 2-16,-2 2 0 0,1 0 3 0,-1 0 2 0,0-1 0 15,2 1 0-15,-2 0-1 0,0 0 0 0,2-2 0 0,-2 2-1 16,0-1-2-16,0 1-10 0,0-2-14 0,0 1-18 0,0-2-19 0,0 1-24 16,0 0-25-16,0 1-33 0,0-2-35 0,0 2-44 0,0-1-48 15,0 2-87-15,0 0-107 0,0 0-100 0,0 0-99 0,0-3-41 16,0 0-15-16,1 0 1 0,1 0 10 0</inkml:trace>
  <inkml:trace contextRef="#ctx0" brushRef="#br0" timeOffset="-79538.31">18321 4558 301 0,'5'-4'336'0,"3"0"-52"0,0 0-53 0,-4 1-27 0,3-1-12 0,-2 1-5 15,0-2 1-15,-1 2 1 0,2-1 0 0,1 1-1 0,-2-2-2 0,-2 0-6 16,2 1-7-16,-4 0-5 0,2-1-6 0,-1-1-7 0,2 2-7 15,-4-1-7-15,2 1-10 0,-1-1-10 0,-1-1-10 0,0 0-7 16,0 0-6-16,-1 0-7 0,-1 2-8 0,2-2-5 0,-1 0-6 0,-2 0-7 16,1 0-6-16,-1 0-8 0,2 0-3 0,-3 0-7 0,1 1-5 15,2 1-4-15,-3-2-6 0,-1 1-4 0,1 1-4 0,-1-1-3 0,1 1-3 16,-1 1-3-16,0-2-2 0,-2 1-3 0,3 1-1 0,-5-2-5 16,0 2-2-16,1 0-2 0,-2 0 0 0,0 0-2 0,-3 0-1 0,2 2-3 15,-1-2 0-15,0 3-1 0,-3 0-3 0,2 0-1 0,-3 0 0 16,2 1-1-16,-2 1 0 0,3 1 0 0,-4-2 1 0,4 3 0 15,-2 1 2-15,0 0 0 0,1 1 0 0,2 1 2 0,-4 1 0 0,3-1 3 16,2 2 1-16,-1 0 0 0,-1 2 1 0,2-1 1 0,1 1 1 0,1 1 1 16,1 0 1-16,-1 0-1 0,2-2 1 0,2 2-1 0,2 0-1 15,0-2-4-15,1 3-4 0,1-1-2 0,1-2-1 0,0 1-1 16,0-1 0-16,1 1-1 0,2-3-2 0,2 2-2 0,0-3 1 0,2 1-1 16,-1-2 2-16,3 0 1 0,-1 0 2 0,0-2 4 0,4 1 4 15,-2-4 3-15,3 2 1 0,1-2 2 0,-1 1 2 0,2-2 2 0,-2-2 2 16,1 1 1-16,2-2-2 0,-2 2 0 0,1-4 1 0,0 1 0 15,-2-1-1-15,0 1 1 0,3-2-4 0,-4 1 2 0,1-2 2 16,-2 1-1-16,1-2-2 0,0 1 1 0,-4-1 2 0,1-1-1 16,0 2 0-16,-1-2-2 0,1 0 0 0,0 1-1 0,-3-2 0 0,0 0 0 15,-1 0 0-15,2 1 0 0,-1 2-1 0,-2-3 1 0,1 3 1 0,-1 0 0 16,0-1-1-16,0 2-1 0,-3 0 2 0,2 1 2 0,-1 0 3 16,1 2-2-16,-3 0 0 0,1 1 1 0,-1-1-1 0,0 3-2 15,0 0-2-15,0 0-4 0,0 0-3 0,0 0-1 0,-1 0 0 0,1 3 1 16,0 0 2-16,0-1 0 0,0 2 2 0,0 2 0 0,0 2 3 15,0-1 1-15,0 1 2 0,0 2 2 0,0 1 5 0,0-1 2 16,0 4 4-16,0-1 1 0,-3 0 0 0,3 1 0 0,-2 3-2 0,2-2 1 16,0 1-2-16,0 1 0 0,-1-1 0 0,-1 0-2 0,2 2 0 15,-1-1-1-15,1 1-1 0,-2-1 0 0,0-1-2 0,2 1-2 0,-1-1-5 16,-1 1-6-16,2-1-9 0,-1-1-7 0,1 0-10 0,-4 2-11 16,4-4-11-16,-1 2-16 0,-1-1-14 0,2-2-19 0,-2 1-19 0,2-2-21 15,-1 1-23-15,1-2-26 0,0-1-23 0,0 0-28 0,1-1-29 16,1 1-41-16,1-3-46 0,1 0-62 0,0-3-72 0,3 1-28 15,0-2-5-15</inkml:trace>
  <inkml:trace contextRef="#ctx0" brushRef="#br0" timeOffset="-79075.28">18729 4629 527 0,'4'-9'541'0,"-3"-2"-48"0,2 2-80 0,-1 2-70 0,1-1-66 16,-3 1-39-16,0 2-23 0,0-1-15 0,0 2-9 0,0 1-14 15,-3 0-12-15,1 0-16 0,2 1-14 0,-1-1-14 0,-1 3-16 0,2-1-14 16,-1-1-15-16,1 2-14 0,0 0-15 0,0 0-12 0,-2 0-10 16,-1 2-10-16,1-1-8 0,0 0-7 0,-1 3-6 0,2-1-1 0,-1 0-4 15,-1 1 0-15,0 2-1 0,-2 0 1 0,2-1 2 0,2 2 2 16,-3 1 2-16,3-1 3 0,-1 1 0 0,0-1 1 0,-1 0 1 16,3 1 0-16,-1 0-1 0,1-1-1 0,0 1 0 0,0-1 0 0,1 1 0 15,-1-2 1-15,3 1-1 0,-1-1 1 0,1 0 2 0,1 2 1 16,0-2 0-16,1 0-1 0,-1 0 0 0,1 0 0 0,2 0 3 0,-1 0 0 15,2 0 2-15,-2-2-1 0,2 2 0 0,-1 0-1 0,2 0 1 16,0 0-2-16,-1-1-1 0,-1 1 0 0,0 0-2 0,1 0 0 16,-1 0 0-16,1 0-2 0,-1-2-1 0,-2 2-1 0,2 0 1 0,-3 0 1 15,1-1 1-15,0 1 0 0,3 0 0 0,-5 0 0 0,2 0 2 16,-4-2 1-16,2 2 1 0,1 0 1 0,-3 0-1 0,3 0 3 16,-4-1 2-16,1 1-1 0,-1-2 2 0,0 1 2 0,0-1 1 0,0 1 1 15,0-1 2-15,-1 2 1 0,1-1 0 0,-4-1-1 0,3 1 1 0,-1-1 1 16,0 1 2-16,-1 0 0 0,0-3-1 0,0 2 0 0,0 0 0 15,-3 0 0-15,2 1-1 0,0-2-2 0,0-2-2 0,0 2-3 16,-1 0-3-16,0-1-6 0,-1 1-8 0,1-3-6 0,-1 1-8 16,1 1-9-16,0-2-7 0,0 0-11 0,-1-2-13 0,2 1-12 0,-3 1-15 15,2-3-13-15,0 1-16 0,1-1-17 0,-4-1-18 0,3 1-19 16,2-3-20-16,-2-1-24 0,2 2-27 0,0-3-33 0,1-1-39 0,1-1-55 16,1 1-63-16,0-3-51 0,1 0-43 0,1-3-14 0</inkml:trace>
  <inkml:trace contextRef="#ctx0" brushRef="#br0" timeOffset="-78751.2">18776 4546 473 0,'-3'-4'551'0,"2"-1"-44"0,-4 2-76 0,4-1-74 0,-1-1-72 0,1 4-41 16,1-2-26-16,-2 0-16 0,0 0-13 0,2-1-12 0,0 3-8 15,0 0-11-15,0-2-12 0,0 1-11 0,0 1-11 0,2-1-12 16,0-1-11-16,-2 2-8 0,1-1-11 0,1-1-9 0,-1 2-8 0,4-1-7 15,-1 1-9-15,1-2-6 0,0 0-7 0,0 0-6 0,1-1-3 0,2 0-2 16,0 1-3-16,2-1 1 0,-2 1-2 0,2-2 2 0,0 2 2 16,1-1 3-16,2 1 2 0,-2-2 2 0,1 0-1 0,1 3 2 15,0-3 0-15,-1 2 0 0,1-1-1 0,1-1-1 0,-3 1-1 0,3 1 0 16,-1-2-3-16,-2 2-3 0,3-1-2 0,-2 1-4 0,0-2-4 16,-1 1 0-16,-1 0-3 0,1 0-2 0,-2 1-2 0,1 0-3 0,-2 0 0 15,1 0-6-15,-2 0-6 0,1 0-9 0,-2 2-9 0,1-2-10 16,-2 1-11-16,0 1-15 0,-2-1-17 0,2 1-15 0,-2 1-18 0,-1 0-18 15,2 0-21-15,-1 0-26 0,-3 0-26 0,0 0-31 0,0 0-30 0,0 0-38 16,0 0-42-16,-3 1-78 0,3 2-95 0,-4 0-56 0,2 1-37 16,-1 0-10-16,0 0 2 0</inkml:trace>
  <inkml:trace contextRef="#ctx0" brushRef="#br0" timeOffset="-76640.72">18342 1806 264 0,'0'-2'295'15,"-3"1"-67"-15,1-2-68 0,2 1-38 0,-1 0-23 0,-1 1-11 16,2 0-7-16,-1-1-2 0,1 2-1 0,-4-1-1 0,4-1 0 0,-1 2-1 15,-1-1 0-15,2-1-1 0,-2 2 3 0,2-1-1 0,-1 1 1 0,-1-2 1 16,2 1-1-16,-1 1 1 0,-1-2 1 0,0 0-1 0,2 2-2 0,-3-1-1 16,2 1-4-16,-1 0-4 0,-1 0-2 0,0 0-5 0,2 0-3 15,-1 0-6-15,0 0-5 0,-1 0-6 0,1 0-3 0,-1 0-7 0,0 0-5 16,-2 1-4-16,-1-1-1 0,1 2-6 0,1 0-2 0,-3 1-4 0,1 1-4 16,-1-1 0-16,-3 1-1 0,2 3 1 0,0 0-1 0,-3 2 0 0,1 0-2 15,0 2 1-15,1 1 1 0,0 0-3 0,-1 1-2 0,1 2-3 0,-1 0 0 16,2 0 2-16,0 2 3 0,1 1 0 0,0-2-1 0,-1 4 1 15,3-2-1-15,-1 0 1 0,0 0 3 0,1 0 0 0,2 0 2 16,-2 0-1-16,4 1 2 0,-3-2 2 0,3-1 2 0,-1 1 1 0,2-2-3 16,0 0 0-16,2 0-3 0,-1-2 1 0,1-1 1 0,0-1-1 0,1 1-1 15,0-3 1-15,0 0 1 0,2-2 0 0,1 1 0 0,-1-1 1 0,1-2-1 16,1 1 1-16,-1-3 1 0,3 1 1 0,-1-3 1 0,0 3 0 16,5-4-2-16,-4 0-1 0,3 0 1 0,0-4-2 0,1 3-3 15,-2-2 0-15,5-1-2 0,-4-1 0 0,2-1 0 0,-1 0-2 0,1-1-1 16,-1-1-1-16,1-1-1 0,-3-1-1 0,1 1 2 0,-2-2-1 0,-2-1-1 15,0 0 0-15,0 0 1 0,-2-3 0 0,1 2 0 0,-2-4-1 16,-4 2 2-16,2 0 0 0,-1-3 1 0,0 1 1 0,-2-1 3 0,-2 2-1 16,0-2 0-16,-1 2 2 0,2-1 2 0,-4 2 1 0,-2 0-1 0,1 0 4 15,2 2 0-15,-3-1 1 0,-1 2-2 0,2 2 0 0,-2-1-2 0,-2 1-1 16,2 1-4-16,-1 1 0 0,1 0-2 0,0 4-3 0,-1-2-3 0,-1 2-2 16,2 0-2-16,-1 2-2 0,-2 0-2 0,3 1-3 0,0 1-4 15,0 0-4-15,-3 1-6 0,3 1-5 0,0 0-6 0,-1 2-7 0,1 0-8 16,0 2-12-16,0 2-11 0,-3-1-13 0,5 2-16 0,-1 0-18 0,1 0-20 15,1 2-25-15,-1 1-28 0,3-2-27 0,1 4-30 0,1-2-60 0,1 1-75 16,1-1-48-16,1 2-35 0</inkml:trace>
  <inkml:trace contextRef="#ctx0" brushRef="#br0" timeOffset="-76421.91">18703 2227 203 0,'4'-1'581'0,"1"1"9"0,-4-2-23 0,2 2-39 0,-1-1-95 16,0-1-122-16,-1 2-71 0,-1-1-42 0,2-1-29 0,-1 2-22 15,-1-1-19-15,2-2-22 0,-2 1-14 0,2 1-16 0,-1-1-13 0,1-1-10 16,0 2-14-16,-1-1-12 0,1-1-14 0,-1 2-17 0,4-2-15 0,-4 0-16 16,1-1-16-16,-1 2-19 0,1-1-20 0,1 0-23 0,-1 0-25 15,0 0-29-15,-1-1-35 0,2 2-40 0,-1-3-56 0,1 2-64 0,0-1-80 16,2 0-86-16,-1 0-37 0,0 1-13 0,1-1 2 0</inkml:trace>
  <inkml:trace contextRef="#ctx0" brushRef="#br0" timeOffset="-75916.28">19094 1771 524 0,'-1'-6'559'0,"-1"0"12"0,2-1-51 0,0 1-82 0,-1-1-87 16,1 3-87-16,0 0-47 0,0-1-27 0,-2 0-15 0,2 4-11 0,-2-2-9 16,1 0-8-16,-1 0-9 0,2 2-8 0,0-1-9 0,0 2-12 0,-1-1-13 15,1 1-14-15,0 0-13 0,0 0-12 0,0 0-13 0,0 0-12 0,0 0-12 16,0 0-9-16,0 1-10 0,-2 1-7 0,-1 1-5 0,3 0-7 16,-1 1-2-16,-1 1-3 0,1 2 1 0,-3 0 0 0,3 3 2 0,-1 0 1 0,-1 2 2 15,0 0 3-15,-1 0 3 0,1 2 3 0,2 1 2 0,-4 0-1 16,4-1-1-16,-1 3-1 0,0-2 0 0,-1 3 1 0,2-3 0 0,-3 2 3 15,3-1-1-15,-1 1 1 0,2-1 1 0,-1 1 1 0,1-2-2 16,0 0 1-16,0 1-2 0,0-2 0 0,0 1 0 0,0-2-1 0,0-1-1 16,1 0-1-16,-1 0-1 0,3-1-1 0,-1-1-3 0,1-1-2 0,0 0-2 15,1-2 0-15,2 0 0 0,-3 0 1 0,2-1 2 0,-1-1 1 16,1-1 3-16,0-1 1 0,3 0 2 0,-2 0 1 0,0-1 3 0,1-1 0 16,-1 1 2-16,3-2 3 0,-2 0 4 0,1-2 1 0,-2 1 2 15,3-3 0-15,-2 2 1 0,-1-3 0 0,2 1 1 0,-2-1 0 0,2-1 2 16,-3-1-1-16,2-1 0 0,-3 1 0 0,0-3 1 0,2 2-1 15,-3-3 0-15,0 1-1 0,0-1 3 0,-1-1 1 0,1 0 2 0,-1 1 2 16,-2 1 0-16,0 1 0 0,-2-3-1 0,0 3 1 0,-1 0-1 0,2 0-1 16,-3 2-4-16,1 1-2 0,2-2-3 0,-5 2-4 0,2 2-5 0,0 1-5 15,-3-1-4-15,2 2-4 0,-3 0-4 0,1 1-2 0,-1 1-4 0,0 1-2 16,0 1-6-16,-3 0-5 0,0 2-6 0,0-1-6 0,1 1-8 16,-1 2-8-16,-3 0-11 0,4 0-11 0,1 2-16 0,-2-1-16 0,0 1-20 15,1-1-20-15,-1 2-25 0,3-2-29 0,0 1-32 0,2 0-37 16,0-1-67-16,1-1-84 0,4 2-57 0,-1-2-47 0,2 0-16 0,2 0 0 15</inkml:trace>
  <inkml:trace contextRef="#ctx0" brushRef="#br0" timeOffset="-75332.47">19691 1771 384 0,'3'-6'567'0,"1"0"7"16,-1 0-8-16,-1 0-13 0,0 0-104 0,1 2-151 0,-1 1-79 0,-1-2-45 15,2 2-25-15,-1 0-14 0,0 0-13 0,-2 2-8 0,1-1-10 0,-1-1-8 16,2 3-9-16,-1-1-7 0,-1-1-8 0,0 2-8 0,0 0-9 16,2 0-8-16,-2 0-8 0,0 0-7 0,0 0-5 0,0 0-2 0,0 0-3 15,3-1-3-15,-3 1-2 0,1-2-1 0,1 1 0 0,-1 1 1 0,1-2 1 16,1 0 0-16,-1 2 2 0,1-1 2 0,0 1 4 0,1-1 3 0,-3-1 3 15,7 1 2-15,-5-1 1 0,0-1 2 0,2 2 1 0,-2-1 2 0,2 1 2 16,-2-2 0-16,2 1-1 0,-1 1 0 0,1-1-2 0,2-1-1 0,-3 0-3 16,1 0-3-16,0 0-4 0,3 2-1 0,-4-1-3 0,1-1-4 15,2 2-3-15,-1-1-4 0,2 1-3 0,-2-2-2 0,-1 1-2 0,1 1-2 16,-1 1-3-16,0 0-3 0,2 0-1 0,-2 0-2 0,0 0-1 0,0 1-5 16,0 1-1-16,1 1-3 0,-2-2 1 0,1 3-1 0,-1 1-1 15,0 1 0-15,1 0-2 0,-2 2 0 0,2-1 1 0,-4 0 2 0,-1 4 2 16,2 0-1-16,-2 1 2 0,-2 1 0 0,1 1 3 0,-4-1 2 0,2 1 0 15,-3 1 1-15,-1 0 1 0,1 0-2 0,-2 1 0 0,0-1 1 16,-1 0 1-16,-2 0-2 0,1-1 0 0,1 1 1 0,-4-2 1 0,0 2 2 0,2 0 0 16,0-2 2-16,0 1 1 0,-2-2 0 0,3 0 1 0,-2-1 3 15,3-1-2-15,-4 2 0 0,4-3 1 0,1 0 1 0,-1-2 1 0,2 1 0 16,-1-2 0-16,3 0-2 0,1-1 2 0,-1-1 0 0,4 1 2 16,-3-4 1-16,4 2 1 0,-1 0 2 0,-1-1 4 0,2-2 2 0,0 1 2 15,2-1 0-15,-1 2 2 0,1-2 3 0,1 0 4 0,0 0 5 0,2 0 0 16,-1 0 1-16,5-2 0 0,-3 2-2 0,5-1 0 0,-2-1-3 15,3 2-3-15,1-1-5 0,-1-1 0 0,1-1 0 0,2 2-3 16,1-2-2-16,0 0-8 0,3 0-9 0,-5 0-10 0,3-1-8 0,1 3-12 16,-1-2-15-16,-1 0-15 0,1 0-18 0,-1 0-16 0,0 0-19 0,-3 0-22 15,-1 0-25-15,1 0-28 0,-3 2-29 0,0-1-35 0,-3 1-37 16,-1 1-54-16,-1-3-65 0,1 3-90 0,-6 0-99 0,0 0-43 0,0 0-14 16,-6 1 2-16,0 1 12 0</inkml:trace>
  <inkml:trace contextRef="#ctx0" brushRef="#br0" timeOffset="-74794.19">17486 2356 109 0,'-3'0'555'0,"0"-1"8"0,-1-1 6 0,2 2-70 16,0-1-110-16,1-1-89 0,-1 2-80 0,2 0-47 0,0 0-30 0,0 0-21 16,0 0-15-16,2-1-13 0,-1-1-13 0,1 2-8 0,2-1-6 0,0-1-5 15,0 2-6-15,1-1-6 0,2-1-9 0,-1 2-3 0,2-2-6 16,0 1-5-16,0 1-4 0,1-1-11 0,0 1-10 0,-1-2-15 0,1 1-15 16,0 1-21-16,-1-2-20 0,0 1-25 0,0-1-23 0,-1 1-22 15,1-1-22-15,-1 1-26 0,-1 1-27 0,2-4-35 0,-4 3-41 0,1 0-39 16,0-1-41-16,-2-1-54 0,-1 2-62 0,0-1-29 0,-2 2-10 0</inkml:trace>
  <inkml:trace contextRef="#ctx0" brushRef="#br0" timeOffset="-74611.5">17543 2232 399 0,'-6'-4'496'0,"3"3"-53"0,-2-2-79 0,2 2-58 0,1-1-48 0,-1-1-28 16,3 3-21-16,-1-1-19 0,1 1-15 0,0 0-18 0,0 0-14 0,1-2-12 15,-1 1-13-15,2 1-11 0,-1-2-13 0,3 1-10 0,1 1-9 16,-1-2-10-16,2-1-8 0,2 2-7 0,0-1-7 0,0-1-5 0,3 2-3 15,0-1-6-15,-1-1-8 0,4 0-11 0,-1 0-13 0,1 2-16 0,-1-2-17 16,2 0-23-16,-2 0-25 0,1 0-31 0,-1-1-32 0,1 3-47 16,0 0-51-16,-2-1-90 0,1-1-109 0,-1 2-72 0,-3-1-51 15,2 1-20-15,-3 1-7 0</inkml:trace>
  <inkml:trace contextRef="#ctx0" brushRef="#br0" timeOffset="15587">9968 11877 57 0,'-11'-5'506'15,"0"2"20"-15,0 0-67 0,2 0-110 0,-1 0-56 0,2 0-31 0,-1 0-16 16,-1 0-8-16,4 0-5 0,-1 0-3 0,0 0-4 0,2 2-5 0,0-1-6 15,1-1-7-15,-1 2-10 0,1-1-11 0,1-1-12 0,2 3-11 16,-2-1-12-16,1-1-12 0,2 2-13 0,0 0-12 0,0 0-13 16,0 0-12-16,0 0-13 0,0 0-12 0,0 0-12 0,0 0-12 0,2 0-8 15,2 0-7-15,-1 2-7 0,1-1-7 0,2-1-3 0,-1 2-3 16,3-1-4-16,1 2-2 0,-1-2-5 0,3 1-8 0,3 1-12 16,-2-1-13-16,2-1-17 0,0 1-17 0,0 1-20 0,0-2-20 0,2 1-23 15,-2-2-24-15,2 1-33 0,-2 0-33 0,-1-1-39 0,1 2-43 16,1 0-58-16,-3-2-65 0,1 0-81 0,-1 0-88 0,-2 0-34 15,0-2-7-15,-4 0 4 0</inkml:trace>
  <inkml:trace contextRef="#ctx0" brushRef="#br0" timeOffset="15896.92">9883 11739 211 0,'-5'-3'527'0,"0"-2"5"0,-1 2 3 0,3-2-99 0,2 3-152 16,-1 0-85-16,2-1-55 0,2 0-32 0,-1-1-23 0,4 0-15 15,1 0-11-15,0 0-14 0,2-1-14 0,2-1-19 0,2 2-21 0,0-2-20 16,0 0-26-16,2 0-27 0,2 1-27 0,-2 1-45 0,2-1-51 0,-2 1-92 16,-1 1-110-16,3 0-66 0,-5 1-45 0,1 1-21 0</inkml:trace>
  <inkml:trace contextRef="#ctx0" brushRef="#br0" timeOffset="24023.83">2716 11946 286 0,'-2'-5'548'0,"-1"1"9"16,2-1-18-16,-1 2-29 0,-1 2-106 0,1-1-147 0,-1 1-77 15,1 1-45-15,1 1-22 0,-2 1-11 0,1 0-6 0,1 3-7 0,1 0-5 16,-2 1-5-16,2 3-5 0,0 0-5 0,0 1-5 0,0 2-2 16,0 2-2-16,0 2 1 0,0-1-1 0,0 3-3 0,2 0-5 0,-2 2-7 15,1-1-6-15,1 1-6 0,-2 1-8 0,4 0-7 0,-2 0-6 0,-1 0-5 16,1-1-4-16,1 3-3 0,-1-2-2 0,1 2-2 0,-1-2-3 15,-1 0-6-15,1 0-7 0,0-1-10 0,-1 0-11 0,1 0-8 0,-1-2-13 16,1-1-13-16,1 1-13 0,-2-1-17 0,1-2-19 0,-1 2-20 0,1-2-21 16,1-4-22-16,-3 3-22 0,2-3-24 0,1-1-26 0,-1 1-28 15,-1-2-30-15,1-2-31 0,0-1-55 0,-1-1-70 0,-1-1-24 0,2-1-6 16</inkml:trace>
  <inkml:trace contextRef="#ctx0" brushRef="#br0" timeOffset="24346.9">2665 12217 83 0,'-6'-19'503'0,"3"1"14"0,1 0-50 16,-1 0-86-16,0 0-68 0,1 1-61 0,-1 1-35 0,3-1-23 0,-2 1-14 15,2-1-9-15,0 2-9 0,0 0-8 0,2-1-11 0,0 1-10 0,-1-1-13 16,2 3-11-16,1-2-11 0,-1 2-11 0,2-1-10 0,2 1-8 0,-2-1-7 16,0 3-6-16,1 0-7 0,1 0-5 0,0 1-7 0,1-1-5 15,0 4-4-15,-1-2-4 0,2 3-4 0,-1 0-3 0,0 0-4 0,0 1-1 16,3 1-2-16,-3 1-2 0,1-1-2 0,2 2-1 0,-1 2-2 15,1 0 1-15,0 0-1 0,-2 2 0 0,3 2 1 0,-3-1-2 0,0 1 0 16,1 3 0-16,-1 1 2 0,-1 0 0 0,0 2 2 0,-1 1 2 0,0 1 2 16,-2 0 3-16,0 1 3 0,-2 1 0 0,2-1 1 0,-3 4 0 15,-1-3 1-15,-1 3 0 0,-1 0 1 0,-3-1-1 0,1 1 0 16,-2-1 0-16,0 2-1 0,-2-1-4 0,-1 1-4 0,0-2-5 0,-2 0-8 16,0 0-6-16,0 0-9 0,0 1-10 0,-2-1-12 0,-1 1-12 0,2-2-12 15,0-2-15-15,-2 2-17 0,2-1-20 0,2-1-20 0,-1-1-24 16,1 0-23-16,-1 0-25 0,4 0-30 0,-1-1-33 0,3-2-43 0,-2 0-49 15,4-2-70-15,-1-1-81 0,3-3-35 0,0-3-12 0,0 0 6 0</inkml:trace>
  <inkml:trace contextRef="#ctx0" brushRef="#br0" timeOffset="24691.23">3410 11589 526 0,'-2'-6'572'0,"1"0"9"16,-4 1-28-16,2 2-51 0,0 0-97 0,1 0-121 0,-1 2-67 0,0-2-37 15,0 3-20-15,1-2-12 0,0 2-15 0,-1 0-16 0,2 0-13 16,-1 2-13-16,-2-1-7 0,2 2-5 0,-1 2 0 0,0 0-1 0,-1 3 1 16,1 0 0-16,0 2 2 0,-2 3 2 0,2 1 4 0,-3 1 0 0,3 3 3 15,-2 0 2-15,-1 2-1 0,1 2-2 0,0-1-5 0,2 3-3 0,-3 0-7 16,3 0-6-16,-1 1-8 0,1 1-6 0,0 0-6 0,0 1-9 15,1 0-5-15,-1-2-5 0,3 2-4 0,0-1-5 0,0-1-4 0,0 1-5 16,0-2-3-16,1 0-4 0,1 0-1 0,1-2-4 0,1 1-3 16,0-2-1-16,0-1-1 0,0 2-1 0,2-4-2 0,1 1-2 0,-1 1-5 15,2-4-3-15,0 0-7 0,-2 0-10 0,2-1-12 0,-1-2-16 16,1-1-16-16,2 0-16 0,-3 0-17 0,1-1-20 0,1-1-21 0,-1-2-23 16,2 1-28-16,-2-2-31 0,1-1-37 0,-1 0-39 0,2-1-64 0,0-1-74 15,0-1-77-15,1-2-77 0,0-1-32 0,0 0-8 0,0-1 5 16</inkml:trace>
  <inkml:trace contextRef="#ctx0" brushRef="#br0" timeOffset="25159.08">3756 11769 19 0,'0'-17'548'0,"-3"4"16"0,3 1 8 16,-2 0-1-16,2 1-93 0,-1 1-141 0,-1 2-74 0,2 1-40 0,-1 1-21 15,-1 1-10-15,2 1-12 0,-2-1-9 0,2 2-17 0,-2 2-18 16,0-1-18-16,2 2-20 0,0 0-15 0,0 0-13 0,0 2-11 0,-2-1-8 16,1 2-5-16,1 2-3 0,-2 1-3 0,2 1-1 0,-1 2-1 15,-1 2 0-15,2 1 2 0,-2 1 1 0,1 2 2 0,-1 2 2 0,2 1 0 16,-1 1-1-16,-1 2-1 0,0 0-4 0,2 0-4 0,-1 2-6 0,-1-2-5 16,2 1-5-16,-2 1-3 0,1-2-5 0,1 1-4 0,0 1-3 15,0-2-2-15,0-2-1 0,0 2-2 0,0-3 0 0,1 0-3 0,1 0-4 16,1-1-2-16,-1-3-4 0,1 2-3 0,2-3-5 0,0-1-3 15,0 0-2-15,1-1-2 0,-2-2 0 0,3 0-1 0,-1-2 1 0,-1 1-1 16,4-4-1-16,-1 2 4 0,0-3 4 0,0 0 2 0,1-1 3 0,1-1 5 16,0-1 4-16,0-1 3 0,0-1 3 0,1-1 2 0,0-3 2 15,0 2 0-15,-1-4 1 0,1 1 3 0,0-3-1 0,-3 2 2 16,3-3 0-16,-3-1-1 0,0 0 2 0,-1 0 0 0,0-1-1 0,-2-1 1 16,-2 1-1-16,0-2 1 0,0 1-1 0,-3-1 0 0,0 2 0 0,0-1-2 15,-3 2-1-15,1 0 1 0,-1 2-1 0,0 1-1 0,-2 0-3 0,0 1-2 16,-2 1-3-16,-1 2 0 0,1 2-3 0,-1 0-3 0,-2 0-1 15,0 3-3-15,0 2-1 0,-2-1-3 0,1 4-4 0,-3-1-6 16,1 4-9-16,0-1-9 0,-3 2-7 0,2 0-9 0,-2 2-11 0,4-1-13 16,-4 2-12-16,5 2-17 0,-3-2-18 0,3-1-20 0,1 3-23 15,-1 0-24-15,3-1-24 0,2-1-26 0,1 0-28 0,-1 2-40 0,3-4-47 0,1 2-67 16,2-1-77-16,0-1-33 0,3-2-7 0,3-2 6 16</inkml:trace>
  <inkml:trace contextRef="#ctx0" brushRef="#br0" timeOffset="25555.96">4099 11891 6 0,'2'-10'522'0,"0"0"17"0,-1 2 11 0,-1 0 11 0,0 1-91 16,0 1-139-16,0 1-75 0,0 1-41 0,0 0-25 0,0 1-14 0,0 1-12 15,0 1-11-15,0-1-15 0,0 2-14 0,0 0-16 0,0 0-17 16,0 0-13-16,0 0-12 0,0 0-11 0,0 0-8 0,0 0-7 0,0 2-9 0,-1-2-4 15,-1 1-4-15,2-1-3 0,-2 3-2 0,2-1-1 0,0 1-1 16,0 0-2-16,0 1 2 0,0-1 0 0,0 2 0 0,2-2 0 0,-2 2 0 16,3 0 0-16,-1 0 1 0,-1-1-1 0,4 0-2 0,-2 3 0 15,0-3-3-15,2 2 0 0,0 0 0 0,0 0 0 0,1 0-1 0,0 0 0 16,2 0 0-16,-2-1 1 0,2 0 0 0,3 2 1 0,-3-1-1 16,2-1 0-16,-1 2 0 0,2-3 1 0,-1 2-2 0,2 0 0 0,-2 0-2 15,3 0 0-15,-1 0-2 0,-2 0 0 0,-1-1 0 0,2 0-1 16,0 2 0-16,-1-1-2 0,1-1-1 0,-3 2 0 0,1-3-1 0,1 2-1 15,-4 0 0-15,2 0-1 0,-3 0-1 0,1-2 1 0,-1 1 0 16,-1 0-1-16,0 1-3 0,-3-2-1 0,1 1-2 0,-2-1-5 0,0 1-3 16,-2 1-9-16,1-2-10 0,-3 1-11 0,0-2-13 0,-1 3-14 15,-1-2-16-15,1-1-15 0,0 2-19 0,-3-1-19 0,1-1-19 0,-1 2-23 16,1-2-24-16,-1 0-24 0,-1 0-22 0,3-1-29 0,-1-2-28 0,-1 0-30 16,-1 0-28-16,3 0-42 0,-1-2-47 0,1-3-29 0,-1 1-19 0</inkml:trace>
  <inkml:trace contextRef="#ctx0" brushRef="#br0" timeOffset="25706.99">4218 11845 204 0,'1'-15'424'0,"1"2"-28"0,0 1-54 16,-1 0-67-16,3-1-43 0,-1 3-31 0,0 1-20 0,3-1-17 0,-1 1-9 15,1 1-9-15,-1 1-9 0,3-1-10 0,1 1-10 0,-1-1-9 16,0 1-11-16,1 1-10 0,-1 0-11 0,2 0-8 0,-2 1-10 0,3 1-11 16,-3-2-11-16,1 3-12 0,1-2-20 0,-2 2-23 0,0 0-28 0,0 0-32 15,1 0-37-15,-1 2-40 0,0-1-57 0,1 2-62 0,-1 0-86 16,-2 0-98-16,3 0-49 0,-3 0-24 0,3 2-9 0</inkml:trace>
  <inkml:trace contextRef="#ctx0" brushRef="#br0" timeOffset="26229.52">4643 11548 83 0,'0'-6'556'0,"2"-1"13"0,-1-1 12 0,-1 2 13 0,2-1-96 0,0 1-154 16,-1 0-81-16,2 0-45 0,2 0-23 0,0 0-13 0,1 0-11 15,-1 0-11-15,1 0-15 0,1 0-17 0,1 0-14 0,2 0-13 0,0 0-11 16,0 1-11-16,0 1-10 0,2 1-11 0,0-2-8 0,-1 2-11 0,2 0-7 16,1 2-9-16,-3-1-5 0,2 2-5 0,-2 0-6 0,0 0-3 0,1 0-3 15,-2 3-3-15,0-1-2 0,2 0 1 0,-4 3 0 0,0-2-1 16,-1 2 1-16,0-1 1 0,-2 1 0 0,0 1 5 0,0 0 0 0,-2 1 2 16,-2-1 1-16,1 2 3 0,-2-1 4 0,-2 1 1 0,1-1 2 15,-2 2 2-15,-2-1 1 0,0 1 1 0,-1 1 2 0,-2-1 0 0,0 1 0 16,0 0-1-16,0-2-2 0,-1 3-1 0,1-2-1 0,0 0-1 15,0 0-2-15,-1 0-2 0,1-1-2 0,1 1-1 0,1-2-2 0,-2-1-2 16,3 0 0-16,0 0-3 0,2-1-2 0,-2-2 0 0,2 1-2 0,0-1-2 16,3 0-2-16,-3-1-2 0,3-1-2 0,3 1-3 0,-3-1 1 15,3-1-1-15,-1 1 0 0,1 1 1 0,0-2 0 0,2 2 2 0,-2-1 0 16,2 1 0-16,3 1 1 0,-2-2 2 0,2 2 2 0,0 0 0 16,1 0 3-16,1 2 0 0,-2-2-1 0,4 1 1 0,-2-1 0 0,1 2 0 15,0-1-1-15,2 2 0 0,-4-1 1 0,2 1 1 0,-1-2-1 0,1 2 1 16,0 0 0-16,0 2 0 0,-3-2 0 0,1 1 1 0,1-1 0 15,-4 1-1-15,1 0 0 0,-1 0-2 0,-3 1 2 0,2-1 0 16,-2 2 1-16,-1-1 1 0,-2-1 0 0,0 1 3 0,-2-1 0 0,0 0 2 16,-1 3 1-16,-2-2 1 0,-2 0 2 0,2 1 2 0,-3 0 3 15,0-1 2-15,-3-1-1 0,1 1 2 0,1-1 0 0,-3 1 0 0,0-1 0 16,1-3-2-16,0 3 1 0,-2-3 0 0,1 2-1 0,2-3-1 16,-1 0-3-16,-1 0-7 0,2 0-7 0,-1-1-7 0,0-2-9 0,0 0-10 15,1 0-11-15,0 0-13 0,0-2-13 0,2-1-13 0,-3 0-17 0,3-1-18 16,2-1-21-16,-1 1-21 0,1-1-26 0,3 0-30 0,-2 1-34 15,2-2-37-15,1 2-62 0,2-1-72 0,0-1-73 0,2 2-70 0,3-3-32 16,-2 2-10-16,3-1 4 0</inkml:trace>
  <inkml:trace contextRef="#ctx0" brushRef="#br0" timeOffset="26728.53">5644 11491 342 0,'2'-9'562'0,"1"0"12"16,1 0 9-16,-2 2-57 0,-1-1-89 0,1 4-92 0,0-2-92 0,-1 3-53 15,-1-2-32-15,2 4-20 0,-2-2-13 0,0-1-15 0,0 4-18 16,0 0-15-16,0 0-18 0,0 0-11 0,0 0-9 0,0 0-4 15,-2 0-1-15,2 4 1 0,-3-1 1 0,1 0 3 0,1 1 4 0,-1 2 3 16,-2 0 3-16,1 3 4 0,-2-1 3 0,2 1 5 0,-2 0 4 0,0 1 4 16,0 1 2-16,-1 1-1 0,0-2-3 0,0 2-4 0,-1 2-3 15,1-2-5-15,-2 0-3 0,0 0-2 0,3 1-3 0,-3-1-2 16,2 0-2-16,0 0-3 0,-2-2-4 0,3 3-3 0,0-3-4 0,-1 1-3 16,3-1-5-16,0-1-4 0,0 0-1 0,1 0-3 0,-1-1-3 15,3-1-3-15,0 1-2 0,0-2-2 0,0 1-1 0,1-1 1 16,1 0-1-16,1-1 1 0,-1-1 0 0,1 0 1 0,3 3 0 0,-1-4 2 15,0 1 1-15,1-1 0 0,2 2 1 0,0-2 1 0,0 1 1 16,1-1 1-16,-1-1 1 0,5 1-1 0,-2 0 1 0,1-2-2 16,0 1 0-16,0-1-2 0,2-1-2 0,-1 2-2 0,3-1 0 0,-3-1-3 15,2 0-1-15,0 0-1 0,0-1-3 0,-2-1-2 0,4 2 0 16,-4-1-3-16,0 1-3 0,1-2-1 0,-1 1-1 0,1-2-3 16,-3 1-4-16,3 1-8 0,-3-1-10 0,-1 2-13 0,-1-1-15 15,2-1-18-15,-3 2-19 0,0-1-24 0,0-1-23 0,-2 2-24 0,2-1-24 0,-1 1-30 16,0-2-33-16,-2 1-40 0,1 1-43 0,1-2-78 0,-1 0-92 15,2 2-80-15,-2-2-72 0,-1 0-26 0,2-1-1 0,-1 0 9 16,3 0 17-16</inkml:trace>
  <inkml:trace contextRef="#ctx0" brushRef="#br0" timeOffset="27048.05">6297 11397 117 0,'-1'-6'594'0,"-1"0"11"0,-1 0 8 16,3 1 7-16,0 0-109 0,0 3-167 0,0-1-89 0,1 0-50 15,1 0-27-15,1 1-16 0,3 1-16 0,-1-2-17 0,1 1-17 0,3 0-18 16,0 1-12-16,0 0-11 0,1 1-7 0,2 0-4 0,0 1-4 16,0 0-3-16,2 3-5 0,-2-1-5 0,0 1-3 0,2 1-6 15,-2-1-2-15,0 2-5 0,1 0-2 0,1 3-2 0,-3-1 0 0,0-1-1 16,2 2-3-16,-2-1-1 0,0 2-1 0,-2-1-1 0,1 0 0 15,1 2 0-15,-3-2-3 0,0 2-1 0,0-1 0 0,-1-2-2 0,1 3 0 16,0-2-2-16,-3 0-4 0,2 0-6 0,0 0-7 0,-2 0-7 16,1-1-11-16,-1-1-12 0,0 1-14 0,1-2-13 0,-1 0-15 15,-2 0-16-15,2-2-20 0,-2 1-23 0,2-1-24 0,-2-1-26 0,0 2-26 16,3-2-27-16,-3 0-33 0,-1-2-35 0,1 1-54 0,0-1-60 16,-3-1-60-16,4 0-60 0,-1-1-24 0,0-1-3 0</inkml:trace>
  <inkml:trace contextRef="#ctx0" brushRef="#br0" timeOffset="27256.1">6743 11330 545 0,'-5'-8'562'0,"0"0"15"0,-1 1-70 0,2 1-112 15,-1 3-76-15,0-2-58 0,0 2-32 0,0 2-21 0,-2-1-17 16,2 2-12-16,-2 2-17 0,1-1-18 0,0 2-15 0,-2 2-14 16,-2-1-11-16,2 2-10 0,-2 2-7 0,0 1-7 0,0 1-4 15,-4 1-4-15,3 2-5 0,0 1-7 0,0-1-5 0,-2 4-4 0,2-1-6 16,-3 1-6-16,1-1-10 0,1 4-15 0,-1-2-16 0,2 0-17 0,-2 1-21 15,2 1-19-15,-1-2-23 0,2 0-26 0,-1 0-28 16,0 0-33-16,3 1-40 0,-2-2-46 0,1 1-71 0,1-2-88 0,2 0-85 16,1 0-85-16,0-3-35 0,-1 1-11 0,3-1 3 0,3-2 11 0</inkml:trace>
  <inkml:trace contextRef="#ctx0" brushRef="#br0" timeOffset="27752.21">7524 11218 67 0,'3'-4'596'0,"-3"-1"-2"0,2 2-1 16,-2 2-1-16,3-2-113 0,-2 1-167 0,-1 0-98 0,2 2-63 15,-2 0-31-15,0 0-17 0,0 0-8 0,1 2-8 0,1 0-2 16,-2 1-4-16,0 0 1 0,0 1 3 0,0 1 5 0,0 1 6 0,0-2 4 16,-2 4 6-16,1-1 1 0,-1 2-1 0,-2 0-1 0,1 0 0 0,-2 2-3 15,0-2-2-15,0 0-2 0,0 1-4 0,-4 1-5 0,1 0-6 16,0 0-4-16,0 0-5 0,-1-1-3 0,-1 1-3 0,2-1-2 0,-2 1-3 16,0 0-5-16,2 0-3 0,0-2-5 0,-1 0-5 0,1 0-6 15,1 0-5-15,1-1-5 0,-2-1-4 0,4-1-4 0,-1 0-3 0,0 0-2 16,3-1-4-16,-1-1-2 0,0 0-3 0,3 0-1 0,-2 0-1 15,2-1 1-15,0 0 0 0,0-1 0 0,2 1 2 0,-2 0 1 16,3 0 3-16,-1-2 0 0,1 2 3 0,0 0 1 0,0 0 4 16,2 0 0-16,0 0 3 0,1 0 2 0,0-1 0 0,-1 1 1 0,3 0 1 15,1 0 0-15,-1-1-1 0,2 0 0 0,-2 0-2 0,4 1 0 16,0-2-3-16,0 1 0 0,-1-1-2 0,2-1-1 0,1 2-1 0,-1-1-2 16,1-1 0-16,0 0-4 0,0 0-4 0,-1 0 1 0,3 0 2 15,-3 0-1-15,-2 0-3 0,3 0-8 0,-3-1-5 0,0 1-13 0,0 0-12 16,-1-2-17-16,-1 2-17 0,0 0-22 0,-2 0-23 0,-1 0-24 15,-1 0-24-15,0 0-29 0,2 0-32 0,-2 0-38 0,0 0-40 0,0 0-57 16,0-1-65-16,2-1-101 0,-2 1-119 0,0-1-51 0,1 1-16 16,1-3 2-16,0 3 16 0,-2 0 17 0</inkml:trace>
  <inkml:trace contextRef="#ctx0" brushRef="#br0" timeOffset="31228.5">7794 11304 9 0,'0'-2'273'15,"0"-1"-36"-15,0 2-29 0,0 1-17 0,0-2-14 0,0 0-5 16,0 1-4-16,0 0-6 0,0 1-8 0,0-2-4 0,0 2-5 16,2-1-6-16,-2 1-6 0,0-2-5 0,2 2-4 0,-2 0-2 0,1-1-2 15,-1-1-3-15,0 2-3 0,0 0-5 0,2 0-5 0,-2 0-5 16,0 0-5-16,0-1-6 0,1-1-7 0,1 2-7 0,-2-1-6 0,4 1-5 16,-2-2-5-16,1 1-6 0,0 1-6 0,2 0-4 0,-2-2-2 0,2 2-4 15,0-2-5-15,3 2-3 0,-2 0-1 0,0 0-1 0,3-1 0 16,-2 1-1-16,1-1-3 0,0 1 1 0,0 0-2 0,4 0 0 15,-4-2-2-15,2 2-1 0,1 0-3 0,0 0 1 0,0-1-1 0,0-1-3 16,-1 2-1-16,-1 0 0 0,4-1-4 0,-4 1 0 0,1-2 1 16,2 2-1-16,-2-1 0 0,-2-1-2 0,1 2 1 0,-1-1 1 15,0 1-1-15,0-2 1 0,-2 0 0 0,1 2 1 0,-3-1 1 0,1 0 1 16,0 1 2-16,-2-2-1 0,2 1 1 0,-2 1 0 0,0-3 2 16,-1 1-1-16,-1 1 1 0,1-1 0 0,-2-1 3 0,2 1 3 15,-2 1 6-15,0-2 3 0,0 2 5 0,-2-1 4 0,2 1 4 0,-2-1 3 16,1 2 3-16,-1-1 1 0,-1-1-1 0,1 2 1 0,-2 0-2 15,2 0-3-15,1 0-5 0,-1 0-7 0,-1 0-9 0,1 2-6 0,1-1-6 16,-1 2-5-16,-1 0-8 0,0 0-3 0,-1 3 1 0,0 2-1 16,-1-1 1-16,1 2 1 0,-3 0 6 0,2 3 1 0,0 0 3 0,-1 0 3 15,0 2 5-15,1-1 2 0,0 2-1 0,-1-1 4 0,1 1 0 16,-1 0-1-16,1 0-2 0,2 0-1 0,-2 0-2 0,2-2-1 16,0 2-2-16,1 0-7 0,-1-2-6 0,0 3-10 0,-1-3-13 0,0 1-13 15,3-2-14-15,-1 0-17 0,1 0-16 0,-1-2-20 0,2 1-20 16,0-2-25-16,0 0-27 0,0 0-32 0,0-2-35 0,0 1-46 15,3-2-46-15,-1 0-76 0,1 0-87 0,1-2-51 0,1 1-32 0,-2-2-7 16,2-2 5-16</inkml:trace>
  <inkml:trace contextRef="#ctx0" brushRef="#br0" timeOffset="31659.59">8276 11328 174 0,'2'-9'537'0,"1"1"8"0,-3 2 8 0,2 0-87 0,-2 1-128 0,1 3-71 16,-1-1-42-16,0 1-25 0,0-1-17 0,0 3-16 0,-1-1-17 0,1 1-16 16,0 0-17-16,-2 1-12 0,1 1-12 0,-1 1-7 0,-1 0-5 15,0 3-6-15,-2-2-5 0,2 4-6 0,0-1-3 0,-2 4-2 16,0-1 0-16,2 0 1 0,-2 3-1 0,2-1-1 0,-3 1-4 0,1 2-5 16,2 0-4-16,-2 0-6 0,2 2-6 0,-2-3-5 0,0 3-3 15,1 0-4-15,1-2-3 0,1 0-2 0,2 1-4 0,-1-1-1 0,-1-1-4 16,2 1-2-16,2-2-5 0,-1 0-5 0,1 0-5 0,-1-1-2 15,3-1-4-15,0 0-2 0,1-2-2 0,-2 0-1 0,3-1-2 16,-1-1-1-16,2-2 0 0,0 1-4 0,1-4-3 0,2 2 1 0,-1-1-2 16,2-3 2-16,-1 0 0 0,4 0-1 0,-3-3 0 0,2-1 0 15,1 2 2-15,0-4-1 0,0 1-1 0,-1-2 3 0,1-1 1 16,-3-1 4-16,1 0 2 0,-2-2 3 0,0 1 4 0,-2 0 5 16,1-1 5-16,-2-1 8 0,-3 2 7 0,1-1 5 0,-1 0 4 0,-3 1 6 15,1 0 4-15,-4-1 2 0,1 2-2 0,-3 0 0 0,-1 2 1 0,1-1-2 16,-3 2-1-16,0 0-3 0,-3 2-5 0,0-1-4 0,0 2-5 15,-2 2-4-15,1 1-5 0,-4 0-7 0,2 0-8 0,-3 1-7 0,2 2-8 16,-2 2-8-16,3-1-11 0,-4 2-12 0,4 0-12 0,-2 2-15 16,0-1-18-16,4 2-21 0,-3 0-23 0,4-1-28 0,-2 1-26 15,4 0-36-15,0 0-35 0,3-2-49 0,0 2-54 0,1 0-65 16,2 0-70-16,1-1-29 0,2-2-8 0,1 1 5 0</inkml:trace>
  <inkml:trace contextRef="#ctx0" brushRef="#br0" timeOffset="32132.89">8715 11404 243 0,'4'-12'541'0,"1"2"17"0,-2-1-43 0,-1 2-71 0,-2 0-72 16,0 2-74-16,0-1-41 0,-2 0-24 0,-1 3-16 0,-2-1-10 0,2 1-18 15,-2-1-20-15,-1 3-20 0,-3-1-20 0,2 1-17 0,-1 1-14 0,0 0-13 16,-1 1-14-16,-2 1-15 0,3 1-13 0,-3 1-10 15,3 1-6-15,-2 0-5 0,0 3-5 0,0-2-4 0,2 3-3 0,0-1-2 16,0 3 0-16,0-2-2 0,2 0-2 0,-1 3-2 0,3-1-1 16,-1 0-2-16,2 1-3 0,0-1-5 0,3 0-5 0,-2 0-4 0,2-1-4 15,2 1-2-15,0-2-1 0,1 1 0 0,0-1-2 0,3-1-2 16,0 0 1-16,-1-1 0 0,3 1 0 0,1-3 2 0,-1-1 3 0,0 2 2 16,2-3 4-16,1-1 4 0,-2 0 2 0,0 0 2 0,1-1 1 15,-2-1 1-15,2-1 1 0,1 0 2 0,-3-1-2 0,0 1 2 16,0-2 0-16,2-1 2 0,-3 2 1 0,1-1 2 0,-2-1 5 0,2 2 4 15,-2-1 5-15,2 1 3 0,-3-3 3 0,-2 5 5 0,3-3 6 16,-4 2 7-16,1 0 2 0,0 2 2 0,-1-1 1 0,-2 0 0 0,2 1-1 16,-1 0-3-16,-1 1-3 0,0 0-5 0,0 0-6 0,0 0-4 15,0 0-3-15,-1 2-1 0,-1 0-1 0,2 1-1 0,-2 0 1 16,2 3 1-16,-3-2 3 0,2 4 3 0,-1 0 2 0,0 1 2 0,-2 1 2 16,1 1 4-16,0 0 2 0,-1 2 1 0,1-1 1 0,0 1-3 15,0 1-5-15,-2-1-1 0,3 2-6 0,-2-2-3 0,1 3-3 0,0-3-7 16,-1 1-6-16,1-1-13 0,0 1-14 0,1-1-13 0,-1-1-12 15,1 0-16-15,1 0-17 0,-1 0-18 0,1 0-19 0,-2-1-23 0,1-2-23 16,2 0-30-16,-1 0-31 0,1-1-39 0,0 0-42 0,0 0-57 16,1-1-67-16,-1-1-71 0,5-1-71 0,-4-3-30 0,2 2-8 15,2-1 7-15</inkml:trace>
  <inkml:trace contextRef="#ctx0" brushRef="#br0" timeOffset="32446.55">9016 11127 497 0,'0'-11'606'0,"-1"2"12"0,-1 0-16 0,2 2-30 16,0-1-101-16,0 2-143 0,0 2-77 0,0 0-46 0,0 0-26 16,0 1-15-16,3 2-15 0,-1-1-14 0,1 2-14 0,0 2-15 0,2-1-9 15,2 2-5-15,0 1-6 0,1 0-4 0,2 2-1 0,-2 1 1 16,4 1 3-16,-2 1 1 0,5 1 0 0,-3 2-4 0,2 2-3 0,0-1-5 15,-1 4-3-15,-1-1-4 0,1 2-2 0,1 2-6 0,-3-1-3 16,-1 2-3-16,2 2-5 0,-2-1-8 0,-2 4-5 0,0-2-2 16,-2 1-3-16,-3 1 0 0,0-1 0 0,-1 2-3 0,0 0-2 0,-2-1-1 15,-2 2-6-15,-1-1-8 0,-2 2-12 0,0-2-13 0,-4 1-17 16,3-1-22-16,-2 0-24 0,-2 0-25 0,-1-1-30 0,2-1-31 16,-1-1-36-16,-2 0-37 0,0 0-48 0,0-1-50 0,2-4-80 0,-3 2-97 15,1-1-82-15,1-2-74 0,1-2-28 0,-4 2-6 0,3-3 11 0,0-1 18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29:10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7524 3675 3 0,'-1'-8'487'0,"-1"2"14"0,2 0 13 15,-2 0-90-15,2 2-143 0,-1-1-67 0,-1 1-27 0,2-1-10 0,-2 2 1 16,1-1-2-16,1 1-2 0,0-2-2 0,0 1-2 0,0 1-2 15,0-2-3-15,0 2-4 0,0 0-6 0,0 0-1 0,0 0 0 0,0 2-1 16,-2-1-1-16,2 1-4 0,0-1-7 0,-1 1-7 0,1 1-10 0,0 0-9 16,0 0-11-16,0 0-11 0,0 0-12 0,0 0-13 0,0 0-10 15,0 0-12-15,-2 1-11 0,2 1-9 0,0 1-10 0,-2 1-3 0,2 1-3 16,0 1 0-16,0 1 2 0,-1 2 2 0,1 3 1 0,0 0 0 16,-2 2 2-16,2 1 5 0,0 3 2 0,0 0 4 0,0 1 4 0,0 1 2 0,0 2 2 15,0-1 0-15,0 0-3 0,0 2 0 0,2-1 1 0,-1 1 0 16,-1-2-1-16,2 3 1 0,-2-2 0 0,2 2 0 0,-1-1-1 0,1 1 0 15,-1-2-2-15,1 2 0 0,-2 0-2 0,2 0-1 0,-1 2-2 16,-1-2 0-16,2 1 0 0,-2 1 0 0,2-2-2 0,-1 1 2 0,-1 1 2 16,2 1 1-16,-1-3-2 0,-1 1-2 0,2 1 1 0,-2-2 1 15,3 1 0-15,-2 1 0 0,-1-2 1 0,2 1-1 0,-2 1-2 16,1-2-1-16,1 0-2 0,-2 0-1 0,2 0-2 0,-1-1-1 0,-1 2-3 16,2-1 1-16,1 0-1 0,-1 0-3 0,-1-2-3 0,1 1 0 0,1-1 1 15,-1-1-1-15,-1 0 0 0,1 0 0 0,2 0-1 0,-2-1 0 16,-1-1 0-16,1 1-1 0,1-2-1 0,-1 0 0 0,-2 1-3 15,2-1 2-15,-1 0 1 0,1-2-3 0,-1 1-2 0,-1 0 0 0,2-1 0 16,1-1 0-16,-1 0 1 0,-1 0-4 0,1 0-1 0,2 0 0 16,-2-1 0-16,-1-1 1 0,1 1 0 0,1-1-1 0,-1 1-2 0,0-1 2 15,-1 1-1-15,2-1 0 0,-1 1-2 0,-2-1 1 0,3 1-2 16,-3-1 2-16,2 1 3 0,-2-1 1 0,1 1 0 0,1-1 3 0,-2 2 5 16,2-1 1-16,0 1-3 0,-2-2 2 0,0 2 0 0,0 0 1 15,0 2 3-15,0-2 2 0,0 0 4 0,-2 0 1 0,0 1 0 16,2 1 1-16,-2-1 3 0,1 1-2 0,-1-1-2 0,1 1 1 0,-1-1 3 15,0-1 0-15,-1 1 2 0,2 1-3 0,-1 0-2 0,0-1-1 16,1 1 0-16,-1-1-1 0,2 1 0 0,-2-1-1 0,1-1-2 0,1 3-1 16,-2-1-2-16,2-2 0 0,-1 3-1 0,-2-2 0 0,1 2 1 15,2-1 0-15,-1 1 0 0,-1-2 0 0,2 2 1 0,0 0-3 0,-1-2 0 16,1 1-3-16,0 1 1 0,-2 0-1 0,2-1-2 0,0 1 1 16,0-2-1-16,0 2 1 0,0-1-1 0,0-1 0 0,0 1-2 15,0-1-1-15,0 1-2 0,0-1 2 0,0 1 0 0,0-1 1 0,0 1 2 16,0-1-1-16,0-1 0 0,0 2 0 0,0-1-2 0,2 1 0 15,-1-1-2-15,-1 1 0 0,2-1 0 0,-1 1-1 0,-1-3 1 0,2 3-2 16,1 0-2-16,-2-1 2 0,-1 1 1 0,2-1 1 0,-2 2 0 16,1-1 2-16,1 1 1 0,-2-2 2 0,2 2 1 0,-1 0 1 0,-1 1 0 15,0-1 2-15,0 0-3 0,0 0-5 0,0 1 0 0,0-1 0 16,0 0 0-16,0-2 0 0,0 2 0 0,0 0 0 0,0-1 0 16,0 1 0-16,0-2 0 0,2 2 0 0,-2 0 0 0,0-1 0 0,2-1 0 15,-1 2 0-15,-1 0 0 0,2-1 0 0,-2 1 0 0,0 0 0 0,1 0 0 16,-1 0 0-16,0 0 0 0,0 1 0 0,0-1 0 0,2 0 0 15,-2 0 0-15,2 0 0 0,-2 0 0 0,1 0 0 0,-1-1 0 0,0-1 0 16,0 2 0-16,0 0 0 0,0-3 0 0,0 2 0 0,2-1 0 16,-2 1 0-16,0-1 0 0,0 1 0 0,0-2 0 0,0 1 0 15,0-1 0-15,0 0 0 0,0 0 0 0,0 0 0 0,0 2 0 0,0-2 0 16,0 0 0-16,0 0 0 0,0 1 0 0,0-1 0 0,0 0 0 16,0 2 0-16,0-2 0 0,0 0 0 0,0 1 0 0,0-1 0 0,0 0 0 15,0 0 0-15,0 0 0 0,0 2 0 0,0-2 0 0,0-1 0 16,0 2 0-16,1 0 0 0,1-1 0 0,-2 0 0 0,2 0 0 0,0 1 0 15,-2 0 0-15,2-1 0 0,-2 1 0 0,2-1 0 0,-2 0 0 0,1 1 0 16,-1 1 0-16,0 0 0 0,0-2 0 0,0 1 0 16,0 2 0-16,0-3 0 0,0 1 0 0,0 2 0 0,0-1 0 0,0 1 0 15,0-1 0-15,0 1 0 0,0 1 0 0,0-1 0 0,0 0 0 0,0 0 0 16,0 2 0-16,-1-1 0 0,-1 1 0 0,2-2 0 0,-2 1 0 16,2 1 0-16,-2-1 0 0,0 1 0 0,2-1 0 0,-2-1 0 0,2 0 0 15,-1 0 0-15,1 0 0 0,0-1 0 0,0 1 0 0,0-2 0 0,0 1 0 16,0-1 0-16,0-1 0 0,0 0 0 0,0 0 0 0,0 2 0 15,0-4 0-15,0 2 0 0,0-1 0 0,0-1 0 0,0-1 0 0,0 0 0 16,0 0 0-16,0 0 0 0,0-1 0 0,0-2 0 0,0 0 0 16,0-2 0-16,0 1 0 0,0-1 0 0,0-1 0 0,0-1 0 15,0-1 0-15,0-2-135 0,1 1-195 0,1-3-75 0,2-3-85 0,1 0-134 16,-2-2-155-16,4-2-71 0,-1-2-26 0,1-2 0 0,2-1 14 16,-1-3 20-16,0 0 23 0</inkml:trace>
  <inkml:trace contextRef="#ctx0" brushRef="#br0" timeOffset="2647.52">1239 9082 151 0,'-5'-3'354'0,"2"2"-73"16,-2-1-94-16,2 1-50 0,-2 1-26 0,1-2-13 0,-1 1-6 0,2 1-4 15,-2 0-2-15,2 0-4 0,0 0-1 0,-1 0-4 0,1 0-2 16,2 0-2-16,-2 0-2 0,0 0 0 0,3 0 2 0,-2 0 1 0,2 0 1 16,0 0 1-16,0 0 0 0,0 0 0 0,0 0-3 0,0 0-2 0,0 0-3 15,0 0-4-15,0 0-3 0,0 0-5 0,0 0-3 0,0 0-4 16,0 0-8-16,0 0-4 0,0 0-5 0,0 0-5 0,0 0-6 0,0 0-4 16,0 0-5-16,0 0-1 0,0 0-5 0,0 0 1 0,2 1-2 0,-2 1 0 15,3-2 1-15,0 3 3 0,-2-3 3 0,2 1 3 0,2 2 3 16,0-2 4-16,0 1 5 0,0 1 5 0,2-1 4 0,-2-1 4 15,3-1 4-15,-1 2 3 0,3-1 3 0,-3-1 1 0,2 2 0 0,1-2-1 16,-1 1-2-16,1-1-1 0,1 0 1 0,0 0-3 0,-2 0-1 16,3 0-3-16,0-1-1 0,-1 1-3 0,2-2-2 0,0 2-3 0,-2-1-1 15,3-1-3-15,0 2-2 0,0-3-2 0,-1 3 1 0,3-1-1 0,-2-1-3 16,2 2-2-16,0-2-1 0,-1 1-1 0,1 1-1 0,1-1-2 0,0-1 0 16,0 2-2-16,-1 0-2 0,3 0 1 0,-2 0-1 0,2 0-2 15,0-1-2-15,0 1 1 0,0-2 0 0,1 1 0 0,0 1 0 16,0-2 1-16,2 1 0 0,-1-2 1 0,-1 1 0 0,2-1 0 0,-1 0 1 15,1 0 0-15,-2 0 1 0,1 0-1 0,0-1 0 0,1 0 0 16,-1 0-2-16,-1 1-1 0,2-1-3 0,-4-1-1 0,4 2 0 0,-2-1-2 16,-2 1-3-16,2-2-1 0,-1 2 0 0,0 0-2 0,0 0 1 0,0 2-2 15,0-2 0-15,0 0-1 0,0 0 2 0,0-1 2 0,1 2 2 0,-2-1 2 16,2 0 1-16,-2 0 4 0,4 0 3 0,-3 0 3 0,2-1 4 16,-1 2 3-16,0-3 2 0,0 2 3 0,2-1 3 0,0 0 1 0,-3 0 1 15,5 1 2-15,-2-1-1 0,1-1 2 0,-2-1-1 0,3 2 1 16,-1 1-1-16,1-4-2 0,-2 5 0 0,2-3-2 0,1 2 0 0,-1-1-3 15,1 1 0-15,-2-2-2 0,3 1 0 0,-2 1-1 0,1-2-2 16,2 2-1-16,-5-1-2 0,4 1-1 0,-3-2-3 0,2 2-1 0,-2-2-1 16,2 1-1-16,-1 1-1 0,1-1-1 0,-3 1 0 0,2-2-2 15,-2 1-1-15,2 1-2 0,-2 0-2 0,0 0 0 0,0 0 0 0,0-1-1 16,-1 2 0-16,3-1-1 0,-2 1-2 0,1-1 1 0,-2 0-2 0,1 0 0 16,0 1-2-16,2 0 1 0,-2 0 3 0,2 1 2 0,-1-1 1 15,1-1 1-15,-1 2 0 0,0-1 1 0,1-1 3 0,-1 3 0 0,0-2 3 16,0 1 0-16,1 0 1 0,0-1 2 0,-2 2 2 0,2-3 0 0,-1 3 0 15,1-1-2-15,-2-1-1 0,2 1 0 0,0-2 1 0,-1 3 0 16,0-4-1-16,0 3-1 0,1 0-1 0,-1-2-1 0,0 1 1 16,1 1 0-16,-1-1-1 0,2-1 0 0,-1 2-2 0,0-1 1 0,1-1 0 0,1 2-2 15,0-1-1-15,-2 1 1 0,2-2-3 0,-3 1 0 0,2 1 0 16,-1-1-1-16,1-1-2 0,-2 2 0 0,2-1-1 0,-3 0 0 16,2 2-1-16,-4-1-2 0,4 0 0 0,-2 1 1 0,-1-2-1 0,-1 2-1 15,2 0 1-15,-4 0-1 0,4 0-1 0,-2 0 1 0,-2 0 0 16,1 0 0-16,1 0-4 0,-2 0 2 0,2 0 2 0,2 0 1 0,-4 0 1 15,4 0 2-15,-2 0 1 0,0 0 2 0,0 0 2 0,2 0 1 16,-1-1 3-16,2 1 0 0,-1-2 0 0,1 2 3 0,-1-1 2 0,0-1 0 16,0 2-1-16,2-1 0 0,-2-1 2 0,3 2 0 0,-3-1-2 0,1 1-1 15,2-2-2-15,0 2-2 0,-1-2 1 0,1 1-1 16,1 1 2-16,-1-1-1 0,3-1-2 0,-2 2 1 0,0-1-2 0,1-1-1 16,0 2 0-16,-1-1-2 0,-1 1 1 0,0-2 0 0,0 1 1 15,-1-1-1-15,0 1-1 0,0-3-1 0,-1 4 0 0,-1-1 0 0,1 0 0 16,-1 1 0-16,0-2-1 0,-3 1 0 0,1 1 0 0,2-2 0 15,-4 1-1-15,4 1 1 0,-2-2-2 0,0 2-1 0,0-1 1 16,0-1 0-16,0 2 1 0,3 0 0 0,-2-1-1 0,2 1 3 0,-2-2 0 16,1 2 1-16,0 0 0 0,2 0 2 0,-2-1 3 0,2 1 0 0,-1-2 3 15,0 2 0-15,1 0 1 0,-1-1 1 0,1 1 0 0,-2 0 2 16,2 0-1-16,0 0-1 0,-1 0 0 0,-2 0 0 0,1 0 0 0,3 0 0 16,-3 0-1-16,1 0 0 0,-1 0 0 0,1 0 0 0,1 0 0 15,-2 0-1-15,2 1 0 0,0-1 0 0,1 2 0 0,-3-1 0 16,4-1 1-16,-3 2 0 0,4-1 0 0,-2-1-1 0,0 2 1 0,-2-1 0 15,4-1-1-15,-2 2-2 0,0-2 0 0,0 1 1 0,-2 1 1 16,2-2-2-16,0 0 1 0,0 0-1 0,2 0-2 0,-3 1 1 16,0-1-1-16,1 2 0 0,2-2-3 0,-2 0-1 0,-1 1-1 0,3 0 1 15,-2-1-2-15,0 2 1 0,1-2 1 0,-1 2 1 0,-1-2 3 16,1 1 1-16,-1 1 1 0,1-2 2 0,0 0 1 0,-2 1 2 0,2-1 3 16,0 2 0-16,0-2 2 0,1 0 1 0,-1 0 3 0,-1 0 0 15,3 0 1-15,0 0-2 0,-1 1 0 0,1-1 0 0,0 2-1 16,3-2-1-16,0 1-2 0,0-1-1 0,-1 2 0 0,5-1-1 0,-2-1 1 15,1 1-3-15,0 1-2 0,2-2-1 0,-1 2-1 0,0-1-1 16,1-1-1-16,0 2-2 0,-2-1-1 0,3 1 0 0,-4-1-4 0,3 1 0 16,-2-1 0-16,2 1-3 0,-4 0-1 0,3 0-1 0,-1 0 2 0,-1-1 1 15,-1 2 2-15,1-1 1 0,-2-1 1 0,0 1 2 0,2 1 2 16,-1-2 3-16,-2 1 2 0,1-1 3 0,0 2 3 0,-2-1 2 16,2-1 2-16,0-1 2 0,0 3 1 0,2-3-1 0,-1 2 2 15,-1-1-2-15,2 1 2 0,0-1-2 0,1 1-1 0,0-1 0 0,1 0 1 16,0 1-2-16,4 0-2 0,-2-1-2 0,-1 1 0 0,2-1 0 15,-1 1-2-15,3-1 0 0,-2-1-3 0,-1 2-1 0,1-1-3 16,-1-1-1-16,2 2-2 0,-2-1-2 0,-1-1-3 0,1 1 2 0,-1 1 2 16,2-2 3-16,0 2-1 0,-2-1 2 0,2-1 0 0,-3 2 2 0,3-1 2 15,-1-1 2-15,0 2 2 0,1-1 0 0,-2-1 2 0,1 2 2 16,-1-2 2-16,1 1-1 0,2 1 0 0,0-2-1 0,-2 1-1 16,1 0 0-16,-1-1-1 0,2 2 0 0,0-2-3 0,0 2 0 15,-1-1-2-15,-1-1 0 0,3 2-2 0,-2-1 1 0,-1-1 0 0,2 2-1 16,-3-1-2-16,4-1-1 0,-2 2-4 0,-1-2-1 0,-1 1-2 0,3 1 0 15,-1-2 2-15,0 1 1 0,-1 0 2 0,1-1 0 0,1 2 1 16,-1-2 0-16,0 0 0 0,1 0 0 0,0 0 2 0,3 0 2 0,-3 0 1 16,3 0 3-16,0 0-1 0,0 0 0 0,-1 0 0 0,4 0-2 15,-3 0-1-15,2 0-1 0,3 0-2 0,-2-2 0 0,0 2-2 16,1 0 0-16,0 0-1 0,-2 0-2 0,3-1-1 0,-3 1-1 0,0 0-2 16,0 0-3-16,0 0-5 0,-1 0 0 0,0 0 2 0,-1 0 2 15,-1 0 4-15,2 0 0 0,-2 0 1 0,-2 0 2 0,3 0 1 0,-1 0 1 16,-4 0 2-16,2 0 1 0,1 0 3 0,-1 0 4 0,0 0 2 15,2 0 1-15,-1 0-4 0,1 0-2 0,-2 1-1 0,3-1-2 0,-2 0-1 16,3 2-1-16,0-2-4 0,-1 2-2 0,-1-1 1 0,2-1-1 16,-2 2 0-16,1-1-2 0,-3-1 1 0,1 0 0 0,1 2-2 0,-2-2 0 15,0 0-2-15,0 0-2 0,-2 0-2 0,1 0 2 16,-2 0 3-16,1 0 1 0,0 0 1 0,-1 0 1 0,0 0 0 0,-2 0 2 16,0 0 2-16,2 0 2 0,-2 0 0 0,-1-2 1 0,0 2 3 0,-1-1 1 15,-1-1 3-15,2 2-1 0,0-1-1 0,-4-1 0 0,2 0-2 16,0 1 0-16,-2 0-1 0,2-2-2 0,-1 1-1 0,-2 1 0 0,1-1 0 15,0-1-2-15,-3 2-2 0,1-1-1 0,1 0-2 0,0 0 1 16,-2 0-3-16,0 1 0 0,2-1-2 0,-3-1-2 0,0 3-2 16,1-1 1-16,0-1 0 0,-4 2-3 0,5-1-2 0,-4-1-4 0,-1 2-1 15,0 0-4-15,0 0-4 0,-2 0-7 0,-2 0-8 0,0 0-13 16,0 0-16-16,-4 0-23 0,0 0-27 0,-3 0-31 0,2 0-34 0,-4-2-44 16,0 1-51-16,-2 1-86 0,-3-1-106 0,-3 1-104 0,0 0-106 15,0-2-50-15,-4-1-18 0,-4 0-3 0,0-1 9 0</inkml:trace>
  <inkml:trace contextRef="#ctx0" brushRef="#br0" timeOffset="3587.75">6847 9460 300 0,'-8'-4'519'0,"0"1"-5"0,0-2-11 0,-1 1-85 15,1 1-120-15,2 0-63 0,-1 0-36 0,0 0-16 0,2 1-10 16,0 1-10-16,2-1-11 0,0 2-16 0,-1-1-16 0,3-1-15 0,-1 2-15 15,2 0-13-15,0 0-14 0,0 0-12 0,0 0-8 0,0 0-7 16,2 2-6-16,1-1-3 0,0 1-3 0,1-1-1 0,2 1 0 16,0 1 2-16,5-2 2 0,-3 1 2 0,2 1 2 0,2-2 0 0,1 1 3 15,-1 1-2-15,1-2 1 0,2 1-4 0,-1-2-3 0,0 0-3 16,2 0-3-16,-3 0-2 0,0 0-2 0,0-2-3 0,3 1-2 0,-3-2 0 16,-2 1-2-16,3-1-3 0,-3 0 1 0,2 0 0 0,-4 0 0 15,1 0-1-15,1 0 1 0,-3-2 0 0,0 3 0 0,-2-3-1 16,3 2 1-16,-4-1 1 0,0 0 1 0,0 0 0 0,-2 1 1 0,0 0 2 15,0 0 4-15,-1 0 2 0,2 0 4 0,-4 0 1 0,2 2 4 16,-2-2 2-16,1 3 3 0,-1 0-1 0,0 0 0 0,0 0-2 0,0 0-1 16,0 0-1-16,0 0-3 0,0 0-4 0,0 0-4 0,-1 0-4 15,1 3-3-15,-2 0-2 0,-2 1-3 0,2 2 0 0,-1 0-4 16,0 3-1-16,0 2 2 0,-2-1 1 0,2 4 0 0,-2 1 3 0,-3 0 2 16,4 1 0-16,-1-1 2 0,0 3-1 0,0 0-1 0,0 0 0 15,-1 0-2-15,0-1 1 0,3 0 0 0,-2 1-4 0,0-2-3 16,2 0-6-16,-2 1-6 0,1-2-11 0,0-2-11 0,1 1-12 0,0-1-14 15,1 1-14-15,1-2-18 0,-1-2-20 0,1 0-26 0,-1 1-27 16,2-4-31-16,0 1-36 0,0 0-38 0,2-1-50 0,1-1-55 0,0-1-71 16,2-2-77-16,2-1-39 0,-2-2-20 0,3 0 0 0,0 0 7 15</inkml:trace>
  <inkml:trace contextRef="#ctx0" brushRef="#br0" timeOffset="3850.81">7372 9364 337 0,'0'-1'509'0,"0"-1"5"0,0 2 5 15,0 0-91-15,0 0-142 0,0 0-79 0,0 2-48 0,0 1-20 0,0 0-12 16,0 0-8-16,0 3-6 0,0-2-6 0,0 4-6 16,2-1-4-16,-2 2-3 0,3-1-2 0,-2 2-2 0,1 1-4 0,-1-1-5 15,1 2-5-15,1 0-5 0,-1 0-7 0,0 0-5 0,-1 0-9 0,2 2-6 16,-1-2-7-16,0 1-4 0,-1-1-6 0,-1 0-6 0,2 0-5 15,-2-1-5-15,1 1-7 0,1-2-10 0,-2 1-12 0,2-2-13 0,0 0-17 16,-2-2-13-16,2 1-20 0,-2-1-22 0,3 1-25 0,-3-2-30 16,2-2-28-16,-1 1-33 0,1-1-36 0,1-1-41 0,-1 0-51 15,1-1-57-15,0 0-61 0,-1-2-64 0,1 0-24 0,0 0-6 0</inkml:trace>
  <inkml:trace contextRef="#ctx0" brushRef="#br0" timeOffset="4094.86">7579 9331 199 0,'-3'-3'548'0,"2"1"11"0,-1 0 9 0,0 0-90 15,2 1-139-15,-1 1-81 0,1 0-50 0,-2 0-28 0,2 1-15 0,-2 1-13 16,1 0-11-16,1 3-8 0,-2 0-10 0,1 1-6 0,-2 1-5 16,1 1-2-16,1 2 0 0,-1 2 0 0,2 0 3 0,-1 2 2 0,-1 0 0 15,2 2-1-15,-2 0-3 0,2 2-5 0,-1-1-8 0,-1 1-8 16,2 0-9-16,-3 1-9 0,3-1-11 0,-2 0-9 0,2-1-10 15,0 1-14-15,0-2-16 0,0 0-20 0,-1 0-22 0,1 0-25 0,0-1-26 16,0-1-27-16,0-1-28 0,0-1-37 0,0 2-43 0,1-2-61 16,-1-3-70-16,2 0-109 0,1-2-131 0,0 1-62 0,2-3-28 0,-2 0-4 15,3 0 8-15,2-2 14 0</inkml:trace>
  <inkml:trace contextRef="#ctx0" brushRef="#br0" timeOffset="4852.87">9228 9344 535 0,'-3'-1'565'0,"-1"0"10"15,1 1 7-15,1-2-93 0,0 1-148 0,1 1-85 0,-1-2-49 16,2 2-28-16,0 0-16 0,0 0-17 0,2-1-16 0,-1-1-19 0,1 2-18 16,1-1-13-16,0-1-12 0,3 2-9 0,-1-1-7 0,1-1-7 15,1 0-7-15,1 1-3 0,3 0-2 0,-2-2-4 0,5 1-3 0,-2 1-3 16,0-1-3-16,4-1-2 0,-2 0-2 0,0 0-4 0,1 2-2 16,2-4-2-16,-2 1-2 0,0 1-1 0,0-2 0 0,0 1-1 15,-2 1-2-15,1-2 0 0,-3 2-1 0,-1-2 0 0,0 3-1 0,-1-3 1 16,-1 2-1-16,-2 0 1 0,0 2 1 0,-3-1-1 0,2 0-2 15,-2 1 0-15,0 0 1 0,-1 1 0 0,-2 0 0 0,0 0-1 16,0 0-2-16,0 0-3 0,0 0-2 0,0 0-2 0,0 0 0 0,0 2 0 16,0 0-1-16,0 1 2 0,0 0 4 0,0 2 4 0,-2-1 3 0,2 2 4 15,-1 0 3-15,-1 2 4 0,1 1 6 0,-3 1 5 0,3 1 6 16,-1-1 5-16,-1 2 5 0,1 0 4 0,-2 2 4 0,1 1 1 16,0 0 1-16,-1 0-2 0,0 0 0 0,0 0-3 0,-1 1-3 15,2 1-2-15,-3-1-3 0,2 1-3 0,0-2-4 0,0 1-4 0,0-1-6 16,-1-1-4-16,2-1-5 0,-1 1-6 0,2-1-10 0,-1-1-12 15,0 0-13-15,1-1-15 0,1-1-16 0,-1-1-14 0,2 0-18 0,0-1-17 16,0-1-20-16,0 1-22 0,2-2-23 0,-1-2-23 0,3-1-27 16,-1 2-29-16,0-2-32 0,4-2-35 0,0-1-40 0,1-1-48 15,0-1-52-15,3-1-43 0,-2 0-38 0,1-2-10 0,1-2 5 0</inkml:trace>
  <inkml:trace contextRef="#ctx0" brushRef="#br0" timeOffset="5172.64">9777 9244 355 0,'0'-6'514'0,"0"0"12"16,0 3-73-16,-1 0-112 0,-1 2-72 0,2-2-54 0,-2 3-30 15,2 0-18-15,0 0-14 0,-1 0-12 0,1 1-9 0,-2 1-10 0,2 1-11 16,-1 1-10-16,-1 1-6 0,2-1-6 0,-2 2-5 0,1 0-3 16,-1 3 1-16,1-2 1 0,-1 3 4 0,0-1 4 0,-1 3 2 15,2-2 0-15,-1 1-3 0,0 1-3 0,-2-1-1 0,2 2-3 0,-1-1-3 16,0 1-2-16,0 1-4 0,1-1-1 0,-1 1-4 0,1-2-5 0,-1 0-6 15,1 1-5-15,-1-1-6 0,3 0-5 0,-2 2-4 0,0-4-2 16,2 2-3-16,0-1-3 0,0-1-2 0,2 0-2 0,0 1-3 16,0-2-4-16,1 0-1 0,0-2-1 0,2 1 0 0,-2 0-2 0,2-1 0 15,0-1-4-15,3 0-1 0,-2 0-1 0,4-1-2 0,-2-1-2 16,1-1-6-16,0 0-7 0,0 0-9 0,3-1-11 0,-3-1-17 0,3-1-18 16,0 0-19-16,-1 0-20 0,2-1-19 0,-2-1-20 15,0 0-24-15,1 0-25 0,0-1-26 0,-1 0-25 0,1-2-23 0,0 2-24 16,0-1-26-16,-1-1-26 0,-1 1-31 0,2-1-38 0,-4-1-50 15,2 0-57-15,-1 0-29 0,-1-1-13 0</inkml:trace>
  <inkml:trace contextRef="#ctx0" brushRef="#br0" timeOffset="5398.71">9997 9435 23 0,'-8'-3'500'0,"2"1"13"0,-1-1-62 16,2 2-101-16,-1-1-65 0,0 2-44 0,3-1-28 0,-2 1-21 0,3 0-14 15,-1 0-13-15,0 0-11 0,0 1-11 0,1 1-8 0,-1 1-8 16,1 0-6-16,-2 1-6 0,2 2-7 0,-1 2-5 0,0-1-5 15,0 1-5-15,0 1-2 0,-1 1-1 0,1 0-3 0,0 1-3 0,1 1-5 16,-2 2-6-16,-1-2-6 0,2 1-7 0,1 0-7 0,1 0-8 0,-1 2-6 16,-1-2-8-16,1 1-5 0,1-1-7 0,-1-1-8 15,0 0-8-15,-1 2-12 0,2-4-13 0,-2 2-12 0,1 0-13 0,2-2-15 16,-1 1-18-16,-1-2-17 0,2 0-22 0,0 0-21 0,0-1-24 0,2-1-28 16,-1-1-27-16,1 2-31 0,1-2-32 0,-2-2-40 0,2-1-41 15,1 2-69-15,-1-2-80 0,3-2-35 0,-1-1-11 0,3-1 5 16</inkml:trace>
  <inkml:trace contextRef="#ctx0" brushRef="#br0" timeOffset="5753.78">10156 9432 137 0,'-3'1'504'0,"0"1"10"0,0 2 8 0,0 1-86 0,-2 1-131 15,2 1-73-15,-2 2-42 0,2 0-19 0,-2 2-8 0,-2 1-7 16,2-2-11-16,0 4-10 0,2-3-14 0,-2 3-12 0,2 0-12 0,-1-1-14 15,1 0-12-15,-1 0-9 0,2 0-9 0,1-1-7 0,-1 0-5 16,2-1-8-16,0-1-6 0,2 1-4 0,-1-2-5 0,4 0-1 0,-2-2-2 16,0 0 1-16,2 1 1 0,1-3 2 0,1 0 3 0,0-1 0 15,3-1 2-15,-2-2 0 0,0 1 2 0,4-2 2 0,-2-2 3 16,1 1-1-16,0-2-1 0,0-1 1 0,3 2 0 0,-4-3-1 16,0-1 1-16,0-1-2 0,0-1-4 0,-2 0 2 0,0 0 0 0,1-1 0 15,-2-2-1-15,-1-1-3 0,-1 0 1 0,0-1-2 0,-1-1 1 16,-1-1-3-16,0 0-2 0,-3 0-1 0,0 0 0 0,0-1 0 0,-3 1-3 15,0 1-1-15,-3 2-6 0,-2 1-1 0,2 1-3 0,-3 0-2 16,-3 1-2-16,1 3-3 0,-3 0-1 0,1 1-3 0,-3 2-1 0,-1 3-4 16,0 0-4-16,-1 3-6 0,-1 2-5 0,0 1-8 0,0 0-9 15,0 3-14-15,0 1-13 0,0 0-18 0,3 3-20 0,-1-1-30 0,4 1-33 16,-2 2-48-16,3 0-54 0,3 0-99 0,1 0-125 0,0 2-63 16,3-2-34-16,1-2-11 0,0 1-2 0</inkml:trace>
  <inkml:trace contextRef="#ctx0" brushRef="#br0" timeOffset="7599.35">11633 9307 52 0,'-2'-1'527'0,"-1"-2"15"0,-1 0 16 0,2 1-65 0,2 1-105 0,-1-2-68 15,-1 1-53-15,2 1-26 0,-1-2-17 0,-1 3-14 0,2-2-11 0,-2 1-12 16,2 1-16-16,-1-2-12 0,-1 1-14 0,2 1-11 0,-1-2-10 15,-1 2-10-15,2 0-8 0,0 0-9 0,0 0-9 0,0 0-10 0,0 0-8 16,0 0-8-16,0 0-9 0,0 0-9 0,0 0-7 0,0 0-7 16,0 0-5-16,0 0-6 0,0 0-7 0,0 0-3 0,3 0-3 0,0 0-3 15,-1 0-1-15,3 0-1 0,-2-1-2 0,4-1 2 16,0 2 0-16,-1-1 1 0,2-1 3 0,2 2-1 0,-1-1-1 0,1-1 2 16,1 0 2-16,-2 0-2 0,2 0 1 0,2 1 0 0,-4-2-2 0,1 0 1 15,2 0-1-15,-2-1-2 0,1 2-2 0,-2-1-1 0,1 1-1 16,-2-1 1-16,1 0 1 0,-1 0-1 0,-1 0-2 0,-1 0 0 15,-1 0 1-15,1 0 0 0,-3 0 0 0,2 0 1 0,-2 2 1 0,0-2 3 16,-1 1 0-16,-2 1 1 0,2 1 1 0,-1-2 1 0,-1 2-1 16,0 0 2-16,0 0-3 0,0 0 0 0,0 0-3 0,0 0-3 0,0 0-4 15,0 0-2-15,0 0-2 0,0 0-3 0,-1 2-3 0,-1-1-1 16,2 2 1-16,-2 2-1 0,-1-1-1 0,2 2 3 0,-1 0 0 16,-3 3 4-16,3 0 2 0,-1 2 1 0,-1 1 2 0,1 0 3 0,0 3 4 15,-1-2 2-15,1 2 3 0,0 2 0 0,1-2-1 0,-1 0 1 16,1 1-2-16,1-1 0 0,-1 2-1 0,-2-2-4 0,2 1-5 0,2-1-6 15,-3 0-8-15,3 0-13 0,-1 0-13 0,1-1-15 0,0-1-14 16,0-1-19-16,0 1-17 0,0-2-23 0,0 1-26 0,0-1-27 0,1-1-33 16,-1-2-33-16,3 1-37 0,-1-2-53 0,1 0-59 0,0 1-70 15,0-3-79-15,0 0-30 0,2-1-10 0,0-1 6 0</inkml:trace>
  <inkml:trace contextRef="#ctx0" brushRef="#br0" timeOffset="8071.46">12131 9219 137 0,'0'-8'514'0,"0"2"15"16,-1 0-30-16,1 0-48 0,-2 2-79 0,2-1-96 0,0 2-50 15,0 0-28-15,-2 1-18 0,2 0-11 0,0 0-16 0,0 2-17 0,0 0-18 16,0 0-19-16,0 0-15 0,0 0-18 0,0 0-11 0,0 2-10 15,0-1-5-15,-1 2-4 0,1 0-3 0,-2 0 0 0,2 2 1 16,-1 2 3-16,-1 1 3 0,2 1 5 0,-3 0 4 0,0 1 1 0,2 1 4 16,-3-1 3-16,3 4 0 0,-1-1 1 0,0 1-2 0,-1-1-6 0,2 4-3 15,-1-2-3-15,0 0-5 0,-1 0-8 0,2 1-5 0,-1 0-5 16,2 1-3-16,-3 0-2 0,3-2-4 0,0 1-3 0,3-1-3 16,-3-2-3-16,3 3 0 0,-1-3-2 0,1-1-2 0,0 0-3 0,0 0 0 15,2-2-2-15,-1 0-1 0,3-2 0 0,-2 0-2 0,1 0 0 16,-1-4 1-16,3 1 0 0,0-1 0 0,-2-1 0 0,4-3-2 15,-2 2 0-15,1-2 0 0,-1-2 0 0,0 1-2 0,0-2 1 0,1-2 0 16,-1 2-2-16,-1-1 2 0,-1-2 0 0,2-2-3 0,-2 1 0 16,0-1-2-16,-1-1 0 0,-2 0 1 0,2 0-2 0,-2 0 1 0,0-1 0 15,-3 1 0-15,2-2 1 0,-2 2-2 0,-2-1-1 0,1 1 0 16,-1 0-2-16,-2 1-1 0,0 1 1 0,0 1 1 0,-1 0 0 0,-2 0 0 16,-1 3 2-16,1 0 1 0,-1 1 0 0,-2 2 2 0,1 0 0 15,-2 2 1-15,1 1 1 0,-1 1-1 0,0 1-4 0,1-1-7 16,-2 2-7-16,2 0-11 0,2 0-12 0,-1 2-18 0,0-2-19 0,2 1-25 15,1 0-28-15,-2 1-32 0,3 0-36 0,2-1-52 0,2-1-60 16,1 0-81-16,0 0-92 0,1-1-45 0,2-1-18 0,2-1-2 16</inkml:trace>
  <inkml:trace contextRef="#ctx0" brushRef="#br0" timeOffset="8501.54">12613 9258 22 0,'0'-8'525'0,"-1"2"14"0,-2-1 11 0,0 1-75 0,-2 0-118 0,3 1-74 0,-1 1-52 16,-2-1-29-16,2 1-14 0,-2 2-14 0,1-1-17 0,-1 0-14 15,0 2-17-15,1-3-12 0,-5 4-12 0,2 0-9 0,1 0-8 16,-1 0-8-16,-1 0-6 0,0 4-6 0,-3-3-4 0,3 2-5 0,0 0-5 16,-1 2-3-16,1-1-1 0,0 1-6 0,2 1-4 0,-4-2-3 15,4 2-4-15,1 0-3 0,0-1-3 0,1 0-5 0,-4 0-4 0,6 1-4 16,-1-1-2-16,0-1-2 0,3-1-2 0,0 2-1 0,0-2-2 15,0 1 0-15,3-1 2 0,0 0 0 0,1 0 1 0,3-1 0 16,-2 1 2-16,1-3 2 0,1 1 2 0,2-1 1 0,-1-1-2 0,2 1 1 16,-1-3 1-16,0 1 2 0,1 1-1 0,-2-2 1 0,4 0-1 15,-4 0 1-15,2 0 2 0,-1 0 0 0,-1 0 5 0,0 0 1 0,-1-1 3 16,0 2 2-16,-2-1 3 0,0 1 2 0,-2 1-1 0,2-1 1 16,0 1-1-16,-2-1 0 0,0 2-3 0,-2 0-2 0,2 0-3 15,-1 0-1-15,-2 2-3 0,2-1-2 0,-1 2-2 0,-1-1-1 0,2 2-1 16,-2 1 1-16,2 1 1 0,-1 0-1 0,-1 3 1 0,2 0 2 15,-1-2 0-15,-1 4 1 0,0-1 1 0,0 1-1 0,0 2-3 16,0-1 0-16,-1 2-1 0,-1-1-2 0,2 2-1 0,-1-1-5 0,-1 1-7 16,0 0-13-16,-1 1-14 0,1-1-17 0,-1-1-17 0,-1 1-18 0,1 0-19 15,-2-2-20-15,2 2-23 0,0-2-30 0,-1 0-34 0,1 0-42 16,1-1-49-16,-1 0-75 0,2 0-87 0,-2-1-77 0,3-1-73 0,-2-1-25 16,2 0-5-16,0-1 6 0</inkml:trace>
  <inkml:trace contextRef="#ctx0" brushRef="#br0" timeOffset="11953.63">14003 9307 356 0,'-1'0'434'0,"1"-1"-32"0,-2 1-69 0,2 0-85 0,0 0-49 15,0 0-31-15,0 0-15 0,-2-2-7 0,2 2-9 0,0 0-7 16,0 0-7-16,0 0-8 0,0 0-8 0,0 0-7 0,0 0-6 0,0 0-5 16,0 0-6-16,0 0-4 0,0 0-5 0,0 0-4 0,0 0-5 15,0 0-4-15,0 0-6 0,0 0-6 0,0 0-4 0,0 0-5 16,0 0-2-16,0 0-3 0,2-1-3 0,-2 1-4 0,2 0-1 0,-2 0-1 15,1 0-2-15,2 0 0 0,-1 0-1 0,0 0-2 0,-1 0 0 16,2 0 2-16,1 0-2 0,-1 0 2 0,0 0-2 0,0 0 0 0,2-2 1 16,-2 2-1-16,0-1-1 0,0 1-2 0,0-2-1 0,1 1 0 15,1 1 0-15,-2-2-1 0,1 1 0 0,1 1-2 0,-2-2 0 16,3 1-1-16,-2-2 1 0,1 1-1 0,-1 1 1 0,2-2-3 0,-1 0 0 16,2 0 2-16,-3 0-2 0,1-1-1 0,0 2-1 0,2-3-1 15,-2 2 0-15,0-1 0 0,0 0-1 0,0 0 0 0,-2 1-1 0,3-1-1 16,-1-1 1-16,0 2 1 0,-2-1-2 0,0 1 1 0,0-2 0 15,0 1-1-15,-1 1 1 0,2 0 1 0,-2 0-1 0,0 1 2 16,-2 1 1-16,1-1 0 0,-1-1 0 0,2 3-1 0,-2 0-1 0,0 0 0 16,0 0-1-16,0 0 1 0,0 0-2 0,0 0-4 0,0 0-1 15,0 0-1-15,-2 2 0 0,2-1 1 0,-1 2 1 0,1 2 2 0,-2-1 4 16,0 2 4-16,-2 2 3 0,2-1 0 0,1 4 2 0,-2-1 3 16,-1 1 2-16,1 2 3 0,2 1 1 0,-3-1 0 0,-1 1-1 15,2 2 0-15,-1-1-3 0,2 0-2 0,-1 0-4 0,0 2-6 0,0-1-8 16,0-1-9-16,-1 2-12 0,3-2-15 0,-1-1-17 0,0 2-18 15,1-3-25-15,-1 1-24 0,2-1-34 0,-1 1-40 0,1-4-47 0,1 2-55 16,-1-1-92-16,3-3-110 0,-1 2-62 0,0-1-37 0,1-3-11 16,0 0 1-16,2-3 10 0</inkml:trace>
  <inkml:trace contextRef="#ctx0" brushRef="#br0" timeOffset="13200.83">14438 9339 311 0,'3'-3'287'0,"0"0"-47"0,-1 0-42 0,0 1-25 0,-1-1-17 15,3 0-9-15,-3 0-9 0,2 0-8 0,0 0-7 0,0 0-7 16,-1 0-6-16,-1 2-2 0,1-4 0 0,1 1-2 0,0 1-4 0,-1-2-2 16,0 1-2-16,-1 1-2 0,1-2-3 0,0 1-3 0,-2-2-2 15,0 1-4-15,0-1-1 0,0 1-6 0,0 0-3 0,-2-1-6 0,0-1-7 16,1 2-5-16,-1-1-5 0,-1 0-6 0,-2 1-5 0,2 1-4 16,-2-1-4-16,1 1-4 0,-1-1-6 0,0 1-3 0,0 2-4 15,0-1-3-15,1 0-2 0,-5 2-1 0,2-1 0 0,2 2-2 0,-1 0-2 16,-2 0-2-16,3 0-2 0,-1 2 0 0,-2-1-2 0,3 2 0 15,-2 0-1-15,0 0 0 0,2 1-1 0,1 0 2 0,-1 0-1 0,0 1 0 16,-1 1 2-16,1-2-1 0,2 1 1 0,0 1-3 0,0-2 1 16,1 1-1-16,0-1-1 0,1 1 2 0,-1 0-1 0,2 0 0 0,0 0 0 15,0-2-1-15,2 1-1 0,-1 1 1 0,1-2-2 0,0 0 0 16,1 0 1-16,0-2 0 0,0 1 1 0,2 1-2 0,2-3-2 16,-2 1 0-16,0-1-1 0,3 0-1 0,-1 0-1 0,0-1-1 0,3 1-3 15,-2-3-1-15,1 1 0 0,-1 1 1 0,2-2 0 0,-1 0 0 16,0 0 0-16,-1-1 1 0,1 2 3 0,-2-1 1 0,-1 1 1 15,2 1 4-15,-3-1 5 0,0-1 5 0,0 2 2 0,-1-1 2 0,-1 2 1 16,-1-2 1-16,0 2 1 0,-2 0 1 0,0 0-1 0,0 0-1 16,1 2 1-16,-1 0 0 0,0-1 1 0,0 2 1 0,0 2-1 0,0-2 0 15,0 3-1-15,-1-2 2 0,-1 4 0 0,2-1 2 0,-2 1 0 16,2 0 2-16,-1 3 1 0,-1-2 2 0,2 0 0 0,-1 2-1 16,-2-1-2-16,3 1-1 0,-2-2-3 0,2 1 0 0,-1-1-2 0,-1 0-1 15,2 2-3-15,-1-4-2 0,1 2-2 0,-2-1-6 0,0 1-9 16,2-2-10-16,0-1-10 0,0 0-13 0,0 0-15 0,0 0-19 0,2-1-19 15,0-1-21-15,-1 0-22 0,2 0-27 0,-1-1-30 0,4 0-42 16,-1-2-49-16,0 1-63 0,1-2-71 0,2 0-46 0,-1 0-35 0,2 0-9 16</inkml:trace>
  <inkml:trace contextRef="#ctx0" brushRef="#br0" timeOffset="13668.94">14814 9316 128 0,'5'-9'500'0,"-1"-1"17"0,-1 1-54 16,-2-2-86-16,2 2-64 0,-1 0-51 0,-1-1-31 0,-1 1-20 0,0-2-13 16,0 1-8-16,0 1-13 0,-1-2-14 0,-1 2-13 0,-1 0-14 15,2-1-12-15,-2 1-12 0,-1 0-11 0,1 0-10 0,-2 1-10 16,2 1-10-16,-2 1-8 0,-1-2-8 0,1 2-6 0,-1 2-8 0,-2-1-5 16,2 1-4-16,-2 2-5 0,0-1-2 0,0 0-5 0,0 3-3 15,-3-1-5-15,3 1-2 0,0 0-2 0,-1 1-1 0,3 1-1 0,-2 1-3 16,-1 0 0-16,2 0 0 0,1 1 0 0,-1 2 0 0,2-1 1 15,0 2-1-15,2 1 0 0,-3-1 2 0,3 2-1 0,2 0 1 16,-1 0-1-16,0 2 1 0,2-1-1 0,2 0 1 0,0 1-1 0,-1 0 1 16,2 1-1-16,3-2 0 0,-1 2-1 0,1 0 2 0,1-1-3 15,-1 1-1-15,3 0-2 0,1-2-2 0,0 2-2 0,0-3-1 0,0 2 0 16,1-1-3-16,2 1-1 0,-2 1-1 0,-1-2 0 0,2 1-2 16,-1-1-2-16,0 1-1 0,-3-2-1 0,2 0-1 0,-1 1 2 15,0 1-1-15,-2-4 0 0,-1 2 2 0,1 0 1 0,-1-1 0 0,-2-1 1 16,0 1 0-16,-3-2 3 0,1 1 1 0,0 1 1 0,-2-2 3 15,-2-2 0-15,0 2 3 0,-3 0 1 0,2-1 3 0,-3-1 0 16,0-1 2-16,-1 2 0 0,-1-2 3 0,-1 0 1 0,1-1 1 0,0 0 0 16,0 0 0-16,-1-2 1 0,1 0 0 0,-2-2 2 0,2 0 2 15,1 0 0-15,0-1 0 0,-1-2 1 0,3 1-1 0,-2-2 0 0,2-2-3 16,0 0-1-16,2 0 0 0,2-4-2 0,-3 1-5 0,4-2-7 16,0 0-10-16,0-3-13 0,4 1-12 0,0-1-16 0,1-1-17 0,3-1-19 15,0 0-22-15,1-1-27 0,1 2-32 0,2 1-49 0,3-1-57 16,0 1-102-16,0-1-125 0,2 4-64 0,1-1-34 0,1 2-12 15,-1-1-1-15</inkml:trace>
  <inkml:trace contextRef="#ctx0" brushRef="#br0" timeOffset="24183.81">4958 9445 232 0,'0'-6'427'0,"0"0"-42"0,0 0-60 0,0 2-70 0,0-2-38 15,0 0-20-15,0 0-10 0,0 0-4 0,0 1-5 0,0-1-6 16,0 1-5-16,0 1-5 0,0 0-6 0,0-2-5 0,0 1-5 0,0 1-5 16,-2-1-8-16,2 2-5 0,0-1-7 0,0 0-4 0,0 0-4 15,0 1-7-15,0 0-4 0,0 0-6 0,0 2-4 0,0-1-7 0,-1 0-4 16,1 1-6-16,-2 0-6 0,2 1-7 0,0 0-7 0,0 0-5 0,0 0-9 15,0 0-8-15,0 0-7 0,0 0-8 0,0 0-8 0,-2 1-7 16,2 0-5-16,-1-1-5 0,-1 2-4 0,2 0-1 0,-1 1-2 0,-1 0 2 16,2 0-1-16,-3 2 2 0,3 0 1 0,-1 3 3 0,-1-1 3 15,2 2 1-15,0 1 5 0,0 3 0 0,0-3 2 0,0 3 3 0,0 1 2 16,0 1 0-16,0 0-1 0,0 0-1 0,0 1-2 0,0 3 0 16,0-1-2-16,0-2 1 0,0 1-2 0,0 1-1 0,0 0 0 0,0-2 0 15,0 1 0-15,0-1-1 0,0 1-1 0,2-2 0 0,-1 0 0 16,-1 0 0-16,3-2 0 0,-3 0 0 0,2 3-3 0,-1-4 1 0,-1-1-2 15,2 2 0-15,-1-3-1 0,-1 2-2 0,2-1 0 0,1 0-1 0,-1 0 0 16,-1-2-2-16,1 0-2 0,1 0-4 0,-1 0-1 0,0-2-3 16,1 1 0-16,-2 0-3 0,2-1-1 0,0-1-4 0,-1 0-1 15,-1 0-1-15,1-1-3 0,1-1-2 0,-1 1 0 0,1-3 0 0,0 2 2 16,-1-1 1-16,1-2 4 0,0 2 1 0,2-3 3 0,-2 2 5 16,0-1 3-16,2-1 6 0,-2 0 2 0,2-1 3 0,0-1 5 0,2 1 3 15,0-2 3-15,-1 0 2 0,2-2 1 0,1 1-1 0,-2-2 2 16,-1-1 3-16,2 2-2 0,-1-3-1 0,2 1-1 0,-3-2 1 0,1-1 0 15,-1 0 0-15,0 1-1 0,-1-1-3 0,-2-1 2 0,0 1 0 16,0-2-1-16,-1-1 1 0,1 3-1 0,-3-2-1 0,0 0 1 16,0 2 0-16,0-2-1 0,-3 1 0 0,1 1-1 0,1-1 2 0,-2 4 0 15,-1-1-2-15,1 0-1 0,-3 1-1 0,3 1-4 0,-2 1 0 16,2 1-2-16,-2 0-3 0,0 1-3 0,-1 1-4 0,-2 1-5 16,2 1-4-16,0 1-7 0,-1 1-6 0,-2 1-8 0,-1 1-7 0,2 2-8 15,-1 0-6-15,-2 2-12 0,3 1-10 0,-2 0-15 0,1 0-13 0,1 1-16 16,0 2-15-16,0 0-18 0,1-1-19 0,0 1-18 0,2-1-18 15,2 0-29-15,-2 1-30 0,2 0-39 0,0-1-44 0,0-1-59 0,3-1-65 16,-2 1-23-16</inkml:trace>
  <inkml:trace contextRef="#ctx0" brushRef="#br0" timeOffset="30573.65">5241 9616 358 0,'3'-3'398'0,"-1"0"-82"0,-1 0-54 16,1 2-39-16,2-2-24 0,-2-2-14 0,1 1-11 0,0 1-12 15,1-2-9-15,-1 1-8 0,0-1-7 0,0 1-5 0,-1-1-7 16,1 1-8-16,3-2-7 0,-3-1-5 0,0 2-5 0,-1 0-4 0,1-1-6 15,0-1-5-15,1 1-6 0,-1-2-5 0,0 1-6 0,0 1-8 16,0-1-4-16,0 0-6 0,0 0-2 0,1-1-4 0,-1 1-5 0,0-1-6 16,0 1-4-16,-1-2-4 0,1 1-1 0,-1 1-1 0,-1-1-3 15,2 1-1-15,-1-1 1 0,-1 2-1 0,-1 0 1 0,0-2 2 0,0 3-1 16,0-1 1-16,0 0 0 0,-1 0 3 0,-1 1-1 0,-1-1 0 16,0 1-2-16,0 3 2 0,0-3-2 0,-1 2-2 0,0 0-3 15,0 0-5-15,0 1-2 0,-1 0-7 0,0 0-2 0,2 1-3 0,-2 1-2 16,2 0-5-16,-2 0-2 0,2 0-1 0,-2 0-3 0,-2 1-3 15,2 1 0-15,0 0 0 0,0 2 2 0,-1 0 0 0,-2-1 2 16,2 2 0-16,0 1 2 0,1-2 1 0,0 4 1 0,-1-2 1 0,1 3 0 16,0-2 1-16,0 2 2 0,2-1-1 0,-2 1 0 0,2 0 1 15,0 1-1-15,0-1 2 0,0 2 0 0,2-1 2 0,-1 2 0 0,2-3 0 16,0 2 0-16,0-1 2 0,0 1 2 0,2 1-2 0,-1-3 1 16,2 1-2-16,0-1 2 0,2 0 0 0,-2 1 0 0,2 0 0 0,0-2 0 15,0 2-2-15,1-1-1 0,0-2 0 0,2 2-2 0,0 0 0 16,0-1-2-16,1 1 0 0,-1 0-1 0,2 0-2 0,2 0-3 0,-2-2 0 15,-1 2-2-15,2-1-1 0,2-1-1 0,-2 1 0 0,0-1-1 16,0-1-1-16,2 2 0 0,-4-2 0 0,1 1-1 0,2-1 0 16,-2 0 0-16,0 0 1 0,-1-1 0 0,-1-1 1 0,-2 1-1 15,2-1 0-15,0 1-1 0,-4-2 0 0,1 1 0 0,-1-1 1 0,-1 2-1 16,-2-1-1-16,1-1 2 0,-2 2 3 0,0-2 0 0,-2 1 3 16,1 1 2-16,-2-2 1 0,-1 1 1 0,1-1 2 0,-2 2 3 0,-2-2 2 15,0 1 3-15,-1-1 3 0,0 2 3 0,-1-1 1 0,1-1 1 16,-3 1-1-16,0 0 2 0,1-1-1 0,1 0 1 0,-3 0 0 0,2 0 2 15,0-2-1-15,-2 0 0 0,2 3 2 0,1-4 0 0,-2 1 1 16,3 1 1-16,0-2 2 0,-3 0 1 0,3-2 2 0,2 1 2 0,-1-1-1 16,2 0 1-16,-2 0-1 0,4-3 0 0,-1 2-1 0,0-1-2 15,2-1-2-15,0 1-2 0,1-2-3 0,1-1-2 0,0 0-2 16,1 1-3-16,-1-1-5 0,2-2-3 0,3 1 0 0,-2 1-3 0,0-2-2 16,2 0-1-16,1 1-3 0,0-1-3 0,2 0-3 0,-1 2-3 15,2-2-5-15,-1-1-4 0,0 2-5 0,2 0-6 0,0 1-6 0,0-1-9 16,-2 1-12-16,3-1-10 0,-2-1-13 0,1 2-15 0,1-2-16 15,-2 1-17-15,1 1-18 0,1-2-23 0,0 1-27 0,-1 0-34 16,2 0-42-16,-2-2-59 0,1 2-67 0,0-1-47 0,-2 0-33 0,1 1-12 16</inkml:trace>
  <inkml:trace contextRef="#ctx0" brushRef="#br0" timeOffset="31013.9">5570 9424 174 0,'-2'-3'472'0,"2"-1"-45"0,-2 1-74 0,1-2-63 0,1 2-53 15,0-2-34-15,0 3-21 0,0-1-15 0,0 1-12 0,0-1-14 16,1 0-15-16,1 0-13 0,1 0-9 0,-1 0-11 0,1 0-8 16,2 0-9-16,-2 0-7 0,2 0-7 0,2 2-6 0,0-2-5 0,-1 1-5 15,2 1-6-15,0-1-5 0,0 1-3 0,2 1-4 0,0 0-4 16,-2 1-2-16,2 1-3 0,0-1-1 0,0 1-2 0,-2 1-2 0,0 1-1 16,2 1-3-16,-4 1 0 0,2-2 1 0,-1 4 3 0,-3-1 0 15,2 1 3-15,-1 1 1 0,-2 0 1 0,-1 1 4 0,-2 2 0 0,0 0 1 16,0 0 1-16,-2 0 1 0,-1 2 1 0,-2-1 1 0,2 2 0 15,-3 0-2-15,0-1-1 0,-1 0-3 0,-2 0-1 0,-1 1-1 16,2 0-2-16,0-2-3 0,-2 0 0 0,0 0 0 0,0 1-2 16,2-2 1-16,-2 0-3 0,0-1-1 0,0 0-1 0,1-2 0 0,1 0 0 15,0 0-2-15,-1-1-1 0,3 1 2 0,-1-3-1 0,2 0 1 0,2-2 0 16,-2 0-1-16,2 1 0 0,0-2 4 0,2 0 1 16,-1-1 4-16,2 1 2 0,0-3 1 0,0 0 3 0,0 0 4 0,2 0 1 15,-1 0 0-15,2 0 1 0,0 0 2 0,0 0 0 0,1 0 3 0,-1 0 1 16,3-2 1-16,-1 1 0 0,0-1-1 0,4 1-1 0,-1-1-3 15,2-1-2-15,0 0-2 0,3-1-2 0,0 1-1 0,0-2-1 0,1-1-3 16,2 2-2-16,-2-2-4 0,5-2-3 0,-2 1-4 0,-1 1-5 16,3-2-8-16,-3 1-6 0,3-1-9 0,-3 1-8 0,-1-1-9 15,1 2-12-15,-2 0-9 0,-1 0-11 0,-2 2-12 0,0-3-15 0,-3 5-16 16,0-1-25-16,-2 0-25 0,-1 1-32 0,-2 1-32 0,-1-1-37 16,-1 2-38-16,-1 0-60 0,0 0-66 0,-1 3-61 0,-2-1-52 0,-1-1-23 15,0 2-4-15</inkml:trace>
  <inkml:trace contextRef="#ctx0" brushRef="#br0" timeOffset="32170.2">2923 9814 270 0,'2'-2'398'0,"-2"0"-61"16,0 2-87-16,0-2-47 0,0 2-28 0,0 0-11 0,0 0-4 0,0 0-6 16,0-3-4-16,0 3-8 0,0 0-9 0,0-1-4 0,-2-1-7 0,2 2-7 15,0 0-8-15,-2-1-11 0,2 1-11 0,0 0-12 0,-1 0-11 16,-1 1-10-16,-1-1-9 0,1 3-11 0,1-1-7 0,-2 1-7 0,0-1-5 16,1 5-5-16,1-1-5 0,-1 0-2 0,0 1 0 0,-1 2 0 0,1 2-1 15,1 0 1-15,-1 2 1 0,-1-1 1 0,1 3 0 0,-1-2 0 16,3 2 1-16,-1 0-3 0,-2 2-2 0,3-1 2 0,0 0 1 0,0 0-1 15,0 0 0-15,0 1-1 0,0-1 1 0,3-1 2 0,-2 0 0 16,1 0 2-16,1 0 0 0,-1-1 2 0,1-1 1 0,0-1 1 0,0 0 2 16,2 0 0-16,-2 0-1 0,3-1 1 0,-1-2-4 0,0 0 1 15,0-2 1-15,1 0-1 0,2 1-1 0,-2-2 0 0,-1-2 1 0,1 0 1 16,1 0 1-16,2-1 0 0,-3-1 0 0,1-1 0 0,1-1 0 0,1 0 0 16,1-1 0-16,-1-1 1 0,2-1-2 0,-1-1 0 0,-1 0 1 15,4 0 0-15,-4-2-2 0,1-2-2 0,-2 1 0 0,3 0-1 0,-2-2-2 16,-2 1-1-16,0-2-1 0,0 1 0 0,-2-2 2 0,-2 1-1 0,0-1 1 15,0 0 2-15,0 1-1 0,-1 0 1 0,-2-1-1 0,-2 1 1 16,-1-1-1-16,0 2 1 0,0 0-3 0,-2 2 0 0,-2-1 1 0,0 2-2 16,-1 0-2-16,-2 2-3 0,-2-1-3 0,2 2-2 0,-3 2-1 15,-2-1-1-15,2 2-2 0,-1 2-2 0,-2-1-3 0,2 4-1 0,0-2-1 16,-2 3-2-16,2-2-3 0,1 4-3 0,-1-2-4 0,1 1-5 0,2 1-5 16,0 1-5-16,1 0-7 0,0 0-9 0,1 0-9 0,3 0-12 0,0 1-10 15,-2-1-15-15,3 0-15 0,0-2-17 0,2 3-17 0,2-3-26 16,-1 1-26-16,2 1-33 0,0-3-35 0,2 0-62 0,-1 0-72 0,2-2-36 15,2 1-16-15</inkml:trace>
  <inkml:trace contextRef="#ctx0" brushRef="#br0" timeOffset="32606.3">3328 9825 306 0,'-2'-3'473'0,"-1"0"-44"0,0 0-73 0,-1-1-73 16,1 4-80-16,-1-1-42 0,1 0-26 0,0 1-18 0,-1 0-11 0,1 1-16 15,0 0-19-15,-2 1-13 0,2 0-8 0,-3 1-7 0,1 0-7 16,2 1-5-16,-2 1-4 0,2-1-3 0,-2 2-5 0,2 0-1 0,0 0-1 16,-2 2-1-16,2-2-2 0,0 1-1 0,0 2-1 0,-1-1-1 0,3-1-1 15,-1 1-2-15,-1-1-2 0,3-1-2 0,-2 1 1 0,2 0-2 16,0-1 1-16,0 1-1 0,2-1-2 0,-2 0 1 0,2-2 3 0,-1 3 2 15,1-3 0-15,1 1 2 0,0-2 2 0,1 1 1 0,-1-1 1 0,1 0 3 16,1 0 3-16,0 0 2 0,-1 0 0 0,1 0 1 0,2-1 3 16,0-1 0-16,0 2-1 0,-1-1-2 0,1-1-1 0,-1 1-1 0,3 1-1 15,-2-2-2-15,1 0-2 0,-2 3-1 0,3-3-4 0,-2 2-1 16,-1 0-2-16,-1 0-2 0,4-1-1 0,-3 0-2 0,-1 2-1 0,0-1 0 16,0 1-2-16,-2 1-1 0,3-2 0 0,-3 1-1 0,0-1 1 0,1 2 1 15,-1-2 0-15,-2 1 2 0,1-1-2 0,-2 2 2 0,2-1 1 16,-2-1 0-16,0 1 0 0,-2 0 1 0,2 0 1 0,-3 2 1 15,1-2-1-15,-1 1-2 0,0 0-7 0,-2 1-6 0,1-2-8 0,-1 1-9 16,0 1-11-16,0 0-11 0,-1-2-12 0,-1 1-16 0,0-1-15 0,0 1-16 16,1-1-16-16,1-1-19 0,-1 2-22 0,-2-2-17 0,2-2-18 0,-1 1-19 15,1-2-18-15,0 0-16 0,0-2-15 0,1 1-26 0,0-2-31 16,0-2-38-16</inkml:trace>
  <inkml:trace contextRef="#ctx0" brushRef="#br0" timeOffset="32742.33">3296 9783 271 0,'3'-7'246'0,"1"3"-66"0,-1 0-67 0,0-1-43 0,1 2-27 15,1-1-27-15,-2 1-26 0,2 0-30 0,0 0-32 0,0 0-38 16,1 1-43-16,-2 1-63 0,1-3-73 0</inkml:trace>
  <inkml:trace contextRef="#ctx0" brushRef="#br0" timeOffset="33298.46">3565 9687 42 0,'1'-4'460'0,"-1"2"10"0,2-1-76 0,1 0-112 0,-1-2-67 0,1 1-41 15,2 0-19-15,-2 0-10 0,3 1-9 0,-1-1-8 0,1 1-10 16,-1-2-9-16,2 1-9 0,0 1-8 0,-1 0-7 0,1 0-10 0,1-1-6 15,1 3-6-15,-1 0-7 0,0-2-8 0,0 3-6 0,1-2-6 0,-1 2-5 16,0 2-3-16,0-2-3 0,0 3-3 0,0-1-4 0,0 0-3 16,-2 3 1-16,2-1 0 0,-2 1 0 0,-1 1-1 0,0 0 2 0,0 0 2 15,-2 0 2-15,3 1 1 0,-3 1-1 0,0-1 1 0,-1 1-1 0,-2 1 1 16,2 0-2-16,-2 0 1 0,0-2-1 0,-2 2 0 0,0 0-4 16,1 1 1-16,-2-2-3 0,-2 1-4 0,2 0-3 0,-2-1-3 0,2 1 0 15,-2 0-1-15,2-2-1 0,-2 1-1 0,0-1-1 0,1-1-1 16,-1 0 0-16,2 0 2 0,-2-1-2 0,2-1 0 0,0-1 0 0,1 0 3 15,-1 0 1-15,3-2 2 0,-2 3-1 0,2-4 2 0,0 0 2 16,0 0 2-16,0 0 1 0,0 0 3 0,0 0-1 0,2 0 1 0,-1 0-1 16,3-2 1-16,-1 0-3 0,0 1-1 0,0 0-2 0,1-2-1 0,-1 1-2 15,2-1 0-15,-1 0-3 0,2 0-2 0,-1 0-2 0,0 0-1 16,0 0-2-16,1 2 2 0,2-1-1 0,-2-1 1 0,-1 2 0 0,3-1 0 16,0 0 2-16,-2 2 1 0,2 0-1 0,0 0 0 0,0 0 0 15,-2 0 2-15,2 2 0 0,0 0 0 0,1-1-1 0,-1 2-1 0,0 0 0 16,-1 0 0-16,2 1 0 0,-1 0 0 0,-2 0-1 0,1 1 0 0,0-1 0 15,0 1 2-15,-1 1 0 0,-1 0 1 0,0 0 1 0,0 0 2 16,-1 0 1-16,-1 0 4 0,0 0 0 0,-1 0 1 0,1-1 3 0,-3 0 1 16,2 1 3-16,-2 0 2 0,0 0 2 0,-2 0 1 0,1-1 2 0,-1 1 1 15,-1 0 0-15,-2 0 1 0,1 0-1 0,-1-2-2 0,-2 2-1 16,1-1-1-16,0-1-1 0,-2 1-5 0,0-1-3 0,0 1-5 0,-2 1-5 16,0-2-9-16,0-1-9 0,0 2-10 0,-2-3-12 0,2 2-14 15,-1-1-14-15,0 0-16 0,0 0-21 0,0-2-22 0,2 1-25 0,-1-2-28 16,-2 0-37-16,2 0-41 0,2 0-59 0,-2-3-70 0,1 1-69 15,0-1-70-15,0-1-28 0,0 0-8 0</inkml:trace>
  <inkml:trace contextRef="#ctx0" brushRef="#br0" timeOffset="36594.17">1087 9942 32 0,'-1'0'208'15,"1"-2"-36"-15,0 1-22 0,0 1-14 0,-2-2-9 0,2 2-5 0,0-1-9 16,-1-1-7-16,1 2-6 0,-2 0-6 0,2-1-4 0,0-1-4 0,0 2-2 16,0-1-7-16,0-1-5 0,0 2-5 0,0-2-3 0,0 2-1 15,0-1-3-15,0 1-1 0,0 0-4 0,0-1-4 0,0 1-4 0,0 0-2 16,0-3-3-16,0 1-5 0,0 2-2 0,0-1-3 0,0-1 0 0,0-1-2 15,0 2-2-15,0 1-2 0,0-2-1 0,0 1-3 0,0 1 2 0,0-3 0 16,0 3-2-16,0-2 1 0,0 2 0 0,0-1 2 0,0 1 0 0,0 0-1 16,0-3 0-16,0 3-4 0,0-2 1 0,0 2-1 0,0 0 0 0,0-1 0 15,0 1 1-15,0 0-2 0,0-3 0 0,0 3 1 0,0 0-2 0,0 0-1 16,0-2-2-16,0 2-2 0,0 0 2 0,0 0-1 0,0 0 1 16,0 0-4-16,0 0-1 0,0 0-1 0,0 0 0 0,0 0-1 0,0 0 0 15,0 0-1-15,0 0 0 0,0 0-2 0,0 0 2 0,0 0 1 0,0 0 0 16,0 0 0-16,0 0 1 0,0 0 0 0,0 0 0 0,0 0 1 15,0 0 1-15,0 0 0 0,0 0 0 0,0 0 1 0,0 0-1 0,-2 0-1 16,2 0 0-16,0 0-1 0,-1 0-2 0,-1 0-3 0,1 2 0 16,-1-2-3-16,2 1-3 0,-2 1-2 0,1-2-1 0,1 3-1 0,-2-2 0 0,2 2 1 15,-1 2-1-15,-1-2-1 0,-1 1 2 0,3 2 1 0,-1 0 2 0,-1 2 3 16,2-1 0-16,-2 1 2 0,2 1 0 0,0 0 2 0,0 1-1 16,0-1-1-16,0 2 1 0,0-1-2 0,0 0 3 0,0 3 0 0,0-1 2 15,2 0 0-15,-2-2-1 0,2 2 0 0,-1 2 2 0,-1-2 1 0,3 0 1 16,0 1 1-16,-1-1 1 0,-1 0 0 0,1 2 0 0,1-2 2 0,-1 0-1 15,-1 1 1-15,1-1-3 0,1 2-1 0,-1-2-1 0,1 0 1 16,0 0-1-16,2 0 0 0,-2-2-2 0,0 2 0 0,0 0-2 0,0-1 2 16,1-1-1-16,-1-1-1 0,0 2 0 0,-1-2-2 0,2 0 1 15,-1 0 0-15,0-2 0 0,2 0-2 0,-2 1-1 0,1-2 0 0,-1 0-2 0,2 0 0 16,1-1-3-16,-3-1-1 0,0 1-2 0,2-4-1 0,-2 2 0 16,2 0 0-16,-2-1 1 0,2-1-2 0,-1-1 0 0,1 2 2 0,-2-2 1 15,2 0 2-15,0 0 0 0,-2-2 1 0,2 2 2 0,1-3 2 0,-1 2 2 16,0-1 1-16,-1-1 0 0,1 0 0 0,2-1 0 0,-3 1 2 15,1-3-2-15,-2 1 1 0,2 1-3 0,-2-2 0 0,2 0 0 0,-2 0 1 16,0-2-1-16,2 0 0 0,-2 1-1 0,0 0-1 0,-1-1 1 16,-1-1-1-16,1 0-1 0,-2 0-2 0,0 1-2 0,0 0 1 0,0-2-1 15,0 0 1-15,-2 1-1 0,-1-1 0 0,0 0-1 0,0 0 1 0,-2 1-1 16,0 0 3-16,2-1-1 0,-3 2 1 0,1-1 1 0,0 2 0 16,0-2 2-16,-1 1 2 0,0 2-4 0,1 0 1 0,-1 0-1 0,1 2-1 15,-1-1-2-15,0 2 0 0,1 1-2 0,-2 0-2 0,1 2-1 16,0 0-2-16,0 0 1 0,-1 0-1 0,2 2-3 0,-1 0-1 0,0 3-2 15,0-1-2-15,1 2-2 0,0 0-5 0,0 3-6 0,0 0-5 0,-2 2-9 16,2 1-11-16,2-1-14 0,-2 3-17 0,0 1-16 0,2-1-17 0,1 2-22 16,1-1-24-16,-1 0-28 0,2 0-33 0,2 0-35 0,-1 0-41 0,2-1-60 15,2-1-67-15,0-1-29 0</inkml:trace>
  <inkml:trace contextRef="#ctx0" brushRef="#br0" timeOffset="39700.4">1612 10036 235 0,'-3'-1'440'0,"0"1"-62"0,0-2-92 0,1 2-50 0,-1-1-35 16,1-1-18-16,-1-1-7 0,1 2-9 0,1-1-8 0,-1 1-9 15,1-3-9-15,-2 2-4 0,3-1-6 0,-2 1-5 0,1-1-7 0,1 0-5 16,-2 0-7-16,2-1-7 0,0 1-8 0,0-2-6 0,0 2-9 0,0-1-5 15,0 1-6-15,0 0-7 0,0-2-5 0,0 2-3 0,0 0-5 16,-1 0-2-16,1 0-1 0,-2 0-3 0,2 0 0 0,0 0-2 0,-2 2-3 16,2-1-2-16,0 1 0 0,0-3 0 0,0 3-1 0,-1 0 0 15,1-2-2-15,0 1-2 0,0 1-1 0,0-1-1 0,0-1-1 0,0 2-3 16,0-1-1-16,0 0-1 0,0 0 0 0,0 0-1 0,1 1-2 16,-1-1-1-16,2-1-3 0,-2 2 1 0,0-1-2 0,0-1 1 0,0 3-2 15,0-1-1-15,0 1 0 0,2-2 0 0,-2 1 0 0,0 1-2 16,0 0 0-16,0 0-1 0,0 0 0 0,0 0-1 0,0 0 1 0,0 0-1 15,0 0-3-15,0 0 1 0,0 0-2 0,0 0 0 0,0 0-1 16,0 0-1-16,0 0-1 0,1 0 0 0,-1 0 0 0,0-2 0 0,0 2 0 16,2-1-2-16,-2 1 0 0,1-2 1 0,1 1-1 0,-2 1 1 0,4-2 0 15,-2 1 0-15,1 1 1 0,0-3-2 0,1 1 2 0,-1 1 0 16,2-3-1-16,-1 3-2 0,2 0 2 0,-1-1 0 0,2-1 0 0,-1 2-1 16,0-1 0-16,2 1-1 0,-3-1-1 0,0 2-1 0,-1-1 0 15,1 1-2-15,0 0-1 0,1 0-1 0,-1 0 0 0,0 0-2 0,-2 0-1 16,2 1-3-16,-2-1-2 0,2 3-1 0,-1 0-1 0,-1 0-1 0,-1 0 0 15,1 2 0-15,0-1 0 0,-1 2 1 0,1 0 1 0,-1 0 0 16,1 2-1-16,-1 1 2 0,-1 0 1 0,1 1 2 0,-2 2 3 0,0 2-1 16,0-1 2-16,0 0 1 0,0 1 2 0,-2 1 1 0,-1 2 2 0,1-1 0 15,-1-1 2-15,0 1 2 0,-2 1 3 0,2 0 1 0,-2-1 1 16,1-1 0-16,-1 0 2 0,2 0 1 0,-2 0 2 0,2 0 0 16,-2-1 0-16,0-1-1 0,1-1-2 0,-1 2 1 0,2-2 1 0,-2-2-1 15,2 1-3-15,-2-2 1 0,2 0 0 0,-2-2 2 0,2 0 0 0,0 3 0 16,0-4-2-16,-1 0 1 0,1 0-1 0,0-2 1 0,0 1 1 0,1-1-2 15,1-1 0-15,-1 0 1 0,0 0 1 0,-2 0 1 0,4-1-1 16,-2 0 0-16,1 0 0 0,1 0 0 0,-2-1 2 0,2-1 0 0,0 0 2 16,0 0 0-16,0 0 1 0,0 0 1 0,0 0 0 0,0 0 1 15,0 0-2-15,0 0 0 0,0 0 2 0,0 0-1 0,0 0 1 0,0 0-1 16,2 0 0-16,-2-1-1 0,1 1 2 0,1-2-1 0,0 0 2 0,0 2-2 16,0-1 0-16,0 0 0 0,-1 1 1 0,1-2-2 0,-1 1-1 15,1 1-1-15,-2-2-1 0,2 2 0 0,-1-1-1 0,-1-1-1 0,2 2-3 16,-2-1-1-16,1-1-2 0,1 2-2 0,-2-1 1 0,2 1-1 15,-1-2-2-15,-1 0 1 0,2 2-1 0,1-1 0 0,-3 0 0 16,3 1 0-16,0-3-2 0,-1 1 0 0,-1 1 0 0,1-1 1 0,1-1 0 16,-1 2 1-16,-1-1-1 0,1 1 1 0,1-3 0 0,-1 3-1 0,1 0 2 15,0-2-1-15,-1 1 0 0,2 1 2 0,-2-1 0 0,1 1 1 16,0-1-1-16,-1 1 0 0,1-3-1 0,-2 4-1 0,3-1 2 0,-1-2 0 16,0 2 0-16,-1-1 0 0,2-1 2 0,-1 2-1 0,0-1-1 0,2 1 0 15,-2-3-1-15,2 3-1 0,0 0 2 0,-2-2 0 0,3 0 0 16,-1 0 0-16,0 0 0 0,0-1 0 0,1 2-1 0,-1-1 1 0,1 1-1 15,0-1 0-15,-1 2 1 0,-2-1 0 0,2-1 1 0,-2 2-2 16,3-1 2-16,-2 1-1 0,-1-2 1 0,0 1 1 0,0 1-1 0,0-1 2 16,-1 1-2-16,1 1 1 0,-1-2 1 0,-1 1 1 0,1 1 0 0,2-2-2 15,-2 1 0-15,-2 1-1 0,2-2 0 0,-1 0-1 0,-1 2 0 16,0 0-3-16,0 0-1 0,0 0-4 0,0 0-4 0,0 0-4 0,0 0-5 16,0 0-5-16,0 0-5 0,0 0-5 0,0 0-4 0,0 0-8 15,0 0-7-15,0 0-8 0,0 0-9 0,0 0-7 0,0 0-6 0,0 0-7 16,0 0-8-16,0 0-7 0,0 0-6 0,0 0-5 0,0 0-6 0,0 0-8 15,0 0-11-15,-1 0-14 0,-1 0-17 0,0 0-22 0,-2 0-25 16,4 0-35-16,0 0-39 0,-3 2-66 0,3-2-81 0,0 0-38 0,0 0-15 16</inkml:trace>
  <inkml:trace contextRef="#ctx0" brushRef="#br0" timeOffset="40269.83">1840 9844 122 0,'-2'-3'458'0,"1"2"-47"0,-1-1-77 0,0-1-61 0,2 1-56 0,-2 1-28 16,0 0-15-16,2-1-15 0,-2 1-10 0,1 1-13 0,1-2-15 15,-2 1-11-15,2 1-14 0,-1 0-11 0,1 0-11 0,0 0-10 0,0 0-11 16,-2 0-11-16,-1 0-12 0,1 0-9 0,2 1-7 0,-1 1-6 16,-1-2-6-16,2 3-3 0,0-1-3 0,0 0 1 0,0 3 1 0,0-1 1 15,0 1 2-15,0-1 1 0,2 4 3 0,-1-2 2 0,-1 1 4 16,2 2 2-16,-1 0 2 0,1 2 0 0,0-2 2 0,-1 1 0 0,1 1 0 15,1 0-1-15,-3 0-2 0,4 1 0 0,-4 2-1 0,2-2 0 0,0 0-2 16,-1 0-1-16,1 1 0 0,-1-1-1 0,1 2 1 0,0-4 1 0,-1 2 0 16,1-1 0-16,-1 1-1 0,1-2 0 0,0 1 0 0,-1 1 1 15,1-3-1-15,1-1 0 0,-1 2 0 0,-1-2 0 0,2 0 0 0,-1 0-1 16,-1-2-1-16,1 0-1 0,-1 0-2 0,1 0 1 0,-2-2 0 16,3-1-2-16,-3 2 1 0,2-2-1 0,-2-1 2 0,1 2-2 0,1-3 1 15,1 2-1-15,-3-1 1 0,2-1 0 0,1-1 2 0,-1 2 1 16,-1-2 2-16,2 0 1 0,0 0 0 0,-1 0 0 0,1 0 1 0,0 0-1 15,2 0 2-15,-2 0-2 0,2-2 1 0,0 2 2 0,1-1-1 16,-1-1 1-16,1-1-3 0,1 2-1 0,2-1-3 0,-3-1-2 0,2 0-3 16,0 0-3-16,1 0-6 0,1-1-4 0,-2 1-6 0,0-2-7 0,0 1-6 15,-2 1-11-15,2 0-12 0,0 0-11 0,-2-1-12 0,0 2-16 16,1-1-15-16,-2 0-16 0,0 1-15 0,-2-1-16 0,3 2-16 0,-2-1-17 16,1-1-18-16,-3 0-20 0,1 0-20 0,0 0-19 0,-1 0-18 15,-2 0-19-15,2 1-23 0,-1-2-33 0,-1 1-38 0</inkml:trace>
  <inkml:trace contextRef="#ctx0" brushRef="#br0" timeOffset="40477.87">2028 10024 263 0,'-3'-1'270'0,"0"-3"-40"0,1 4-34 0,0-1-24 0,-2 1-16 16,2 0-14-16,1 0-10 0,-1 0-9 0,1 1-11 0,-1-1-8 0,2 4-10 16,-2-3-6-16,1 2-7 0,1 0-6 0,-2 2-4 0,2 1-6 15,-1 1-3-15,-1 1-2 0,2-1-2 0,0 1 1 0,0 2 1 0,0 1 0 16,0-1 1-16,0 0-2 0,0 4-2 0,2-2-2 0,-1 1-2 0,-1 3-1 15,2-3-3-15,-2 4-2 0,3-2-2 0,-3-1-2 0,3 3-2 16,-3 1-5-16,2-1-7 0,-1 1-11 0,1 0-14 0,-2 0-17 0,2 0-17 16,0 1-24-16,-2 1-26 0,2-1-35 0,-2 1-38 0,0-2-55 15,0 1-64-15,0-1-81 0,0 2-85 0,0-2-45 0,0-2-21 0,0 1-4 16</inkml:trace>
  <inkml:trace contextRef="#ctx0" brushRef="#br0" timeOffset="79892.09">749 8779 45 0,'-1'0'132'0,"-1"0"-3"0,0 0-5 0,2 0-2 0,0 0-3 0,0 0-1 0,0 0-2 16,0 0-4-16,0 0-4 0,-1 0-5 0,1 0-6 0,0 0-7 15,0 0-4-15,0 0-1 0,0 0-4 0,0 0-4 0,0 0-1 0,0 0-3 0,0 0-1 16,0 0-2-16,0 0-3 0,0 0 0 0,0 0-3 0,0 0-2 15,0 0-2-15,0 0 1 0,1 0-1 0,1 0-3 0,-2 0-1 0,3 0-1 16,-3 0-1-16,0 0-2 0,0 0-1 0,0 0-4 0,0 0-1 0,0 0-2 16,0 0-1-16,0 0 0 0,0 0-2 0,0 0-1 0,0 0-3 15,0 0-4-15,0 0-1 0,0 0-3 0,2 0-1 0,-2 0-2 0,0 0-1 16,0 0-1-16,0 0-1 0,0 0 0 0,1 0-1 0,-1 0 0 0,2 0-2 16,-2 0 1-16,0 0 1 0,3 0-1 0,-2 0 0 0,-1 0 0 0,0 0-1 15,2 0 0-15,-2 0-1 0,1 0 0 0,1 0-1 0,-2-1-1 0,2 1 0 16,-1-2 1-16,1 2-1 0,1 0-1 0,-1-1-3 0,-1 1 0 15,1 0-2-15,1-2 1 0,-1 2-1 0,-1-1 1 0,1 1-2 0,2 0-1 16,-2-2 1-16,-1 2 0 0,1-1 0 0,1 1-1 0,1 0 0 0,-1-2 0 16,0 0 1-16,0 2 2 0,-1-1-1 0,1 0-1 0,3 1-1 0,-3-2 1 15,2 2 0-15,-2-1 0 0,2 1-1 0,0-2 0 0,2 1-1 16,-2 1-1-16,0 0-1 0,0-2-1 0,0 2 1 0,-1 0-2 0,1 0 0 16,1 0-2-16,-1 0 0 0,0 0 2 0,-2 0-2 0,2 0-1 0,-2 0-1 15,3 0 0-15,-3 0 0 0,0 0 1 0,1 0 0 0,-1 0 0 0,0-1 0 16,0 1-1-16,1 0 2 0,-1 0 0 0,1 0 0 0,-1 0 0 15,-1 0 1-15,1 0 0 0,0 0 0 0,0 0 1 0,-1 0-2 0,1 0-1 16,-1 0 0-16,1 0 1 0,0 0 1 0,-1 0-1 0,2 0-1 0,-1 0-1 16,1 0 0-16,-1 0 0 0,-1 0-1 0,1 0 0 0,0 0 0 0,0 0 0 15,-1 0 1-15,1 0 2 0,1 0-1 0,-2 0-1 0,1 0 0 0,0 0 0 16,-1 0 1-16,1 0 2 0,-1 0 1 0,1 0 0 0,0 0 2 0,0 0 0 16,1 0 0-16,0 0 2 0,-1 0 1 0,-1 0 2 0,1 0 1 15,0 0-1-15,0 0 0 0,2 0 2 0,-2 0-1 0,2 0-1 0,1 0 0 16,-3 0 0-16,2 0-1 0,-3 0-1 0,1 0 0 0,0 0-3 0,0 0 0 15,1-2-1-15,0 2-2 0,-1 0 0 0,-1 0 1 0,1 0-1 16,0 0-1-16,2 0-1 0,-2 0 1 0,-1 0-1 0,1 0 0 0,0 0 0 16,2 0 0-16,-2 0 1 0,0 0 1 0,0 0 0 0,-1 0-1 0,1 0 2 15,2 0 0-15,-2 0 2 0,2 0 0 0,1 0 3 0,-3 0 0 0,2-1 0 16,0 1 2-16,0-2 0 0,-1 2 0 0,2 0-1 0,-1 0 0 16,2 0 2-16,-3 0 0 0,1-1 0 0,0-1 1 0,1 2-3 0,-1-1 0 15,1 1-1-15,-1 0 1 0,1 0 0 0,2-2-1 0,-3 2 1 0,1 0-1 16,1-1 0-16,-1 1 0 0,0 0 0 0,2 0 1 0,-3 0-1 15,1 0 0-15,1 0 2 0,-1 0-1 0,-2 0-1 0,1 0 0 0,0-2-1 16,2 2-1-16,-3 0 0 0,2-1 0 0,-1 1 0 0,0 0-1 16,0 0 1-16,1 0 0 0,-1-2 0 0,2 2-2 0,-2-1 1 0,0-1 1 15,2 2 1-15,-3 0-1 0,2 0 4 0,-1-1 0 0,2-1 0 16,-1 2 1-16,-1-1 1 0,2 1-1 0,-2 0 3 0,0 0-1 0,1-2 1 16,-1 2 0-16,2-2-1 0,0 2 1 0,-2-1 0 0,1 0-3 15,-1 1-1-15,2-2-1 0,-1 1-1 0,0 1 0 0,0-2 0 0,-1 2-1 16,0-1-1-16,3-1-1 0,-4 2-1 0,1 0 1 0,0-1-2 0,0-1 1 15,0 2 0-15,2 0 1 0,-2-1 1 0,0 1 0 0,0-2 0 16,1 2 0-16,-1-2 0 0,2 1 1 0,-2 1 1 0,2-1 0 0,-1-1 0 16,1 2 1-16,0-1-1 0,-2-1 0 0,1 2 0 0,1 0-1 15,-1-1-1-15,2 1-1 0,-2-2 1 0,-1 1-1 0,3 1-1 0,0 0 1 16,-2-2-3-16,2 1 1 0,-3 1-1 0,4 0-1 0,-3 0 1 16,1-2-1-16,1 2-1 0,-3 0 1 0,2-2 2 0,0 2-1 0,-1 0-1 15,1 0 0-15,-1 0 0 0,1 0 0 0,0 0 1 0,-1-1 1 0,1 1-2 16,0 0 1-16,-2-1 1 0,2 1 0 0,-1 0 1 0,0 0-1 15,2 0-1-15,-3-2 1 0,1 2 0 0,1-1 1 0,-1 1-1 0,2 0 1 16,-2-2-1-16,-1 2 1 0,1-1 0 0,1 1 1 0,0 0 0 0,-2-2-2 16,3 2 1-16,-3 0 0 0,1-1 2 0,2-1 0 0,-2 2 0 15,1 0-1-15,-1 0 0 0,2-1 1 0,-2 1-1 0,-1-2 1 0,1 2 0 16,1 0 0-16,0 0-1 0,-2-1 1 0,3 1 0 0,-3 0 0 16,1-2-2-16,2 2 1 0,-3 0 0 0,1 0-1 0,-1 0 1 0,0 0-1 15,1 0 0-15,0 0-1 0,-1-1 1 0,0 1-1 0,0 0 0 0,1 0-1 16,0 0 1-16,2 0-1 0,-3-2 1 0,1 1 0 0,1 1 0 15,2 0 0-15,-3 0 0 0,2-2 0 0,-1 1 0 0,2 1 1 0,-3 0 0 16,2 0 1-16,-1-2 1 0,3 2-1 0,-3 0 2 0,1-1-1 16,0-1 0-16,1 2 1 0,-1 0-1 0,2-1 1 0,-1-1 0 15,-1 2 1-15,0-1-1 0,0-1 0 0,1 2 1 0,-1-2-1 0,0 2-1 16,0-1-1-16,1 0 1 0,1 1 0 0,-2-2 1 0,1 1 0 0,-1 1-1 16,-1-2 1-16,2 2 0 0,0-1 1 0,0-1 0 0,-1 2 1 15,0-1 0-15,1-1 1 0,0 2 1 0,1-3 0 0,-1 3 3 0,1-3 0 16,-1 3-1-16,2-3 1 0,-3 2 1 0,2-1-1 0,-1 1 2 0,2-1 0 15,-3 1-1-15,2-1 0 0,-1 1-1 0,1-3 1 0,-1 3-2 16,2 0-1-16,-3-2 1 0,2 1-2 0,1 1 0 0,-2-1 1 16,1-1-2-16,1 2 0 0,-2-1-1 0,2-1 2 0,0 2-1 0,-1-1-1 15,1 1 0-15,0-2 0 0,0 1 0 0,-1-1-1 0,2 2 0 0,-1-1 0 16,-1-1-1-16,1 1 0 0,-2 1-1 0,4 0 0 0,-4-2 0 16,1 1 1-16,-2-1-1 0,3 2 0 0,-2-1 1 0,1-1 0 0,-1 1-1 15,1 1 2-15,0-2 0 0,0 0 0 0,-2 2 2 0,2-1 0 0,2-1 1 16,-2 2 1-16,1-3-2 0,0 2 1 0,0-1 2 0,0 0-1 15,2 1 0-15,-2-1 0 0,1 0 1 0,0 0-1 0,-1 2 1 0,1-2-2 16,-1 0 0-16,1 0 1 0,0 0-2 0,-2 1 0 0,2-1 0 16,-1 0 1-16,-1 0-2 0,1 0 1 0,0 0 0 0,-1 0 1 0,0 0-2 15,0 0 0-15,1 0 1 0,0 0 0 0,0 2 2 0,-3-2-2 0,3 0 0 16,-1-1-1-16,-1 2-1 0,-1-1 1 0,3 0 1 0,-3 0-2 16,3 0 0-16,-2 0 0 0,1 0 2 0,-2 0 0 0,3 0-2 0,-1 0-1 15,-1 0-1-15,0-2-1 0,-1 3 1 0,0 0 1 0,0-3 0 16,1 2 0-16,0 0-1 0,-1 0-1 0,-2 0 1 0,3 0-1 0,-1 0-3 15,-1 0 0-15,-1 0 1 0,2-2 0 0,-2 3 3 0,0-1-1 0,1 0-2 16,-1 0 0-16,0-2-2 0,1 2 0 0,-1 0 0 0,-1-1 2 16,3 1-2-16,-1-2 0 0,0 2 3 0,-1 0-2 0,1 0 0 0,0 0-1 15,1 0-4-15,0-1 1 0,-1 0 1 0,0 0 1 0,1 1 1 16,-1 0-2-16,1-1-2 0,-1 0 1 0,1 0 0 0,-1 0-1 0,-1 2-3 16,2-2 1-16,0-1-1 0,0 4 2 0,0-4 1 0,1 2 0 0,-1-1-2 15,-2 1 1-15,4-1-1 0,-2 2 2 0,-2-1 1 0,2 0 2 16,0-2 0-16,1 2 2 0,-1 0-1 0,0 0 1 0,-1-1 2 0,2 1 0 15,-1 0 1-15,2-2 1 0,-4 1 2 0,3 1 0 0,-1 0 0 16,-1-2-1-16,-1 2-2 0,3 0 1 0,-1 0 1 0,-1 0 0 0,-1 0 0 16,0-1 0-16,0 0-2 0,1 2 1 0,-1-3 0 0,1 2-2 15,0 0 0-15,-2 0-1 0,1-1 2 0,1-1 0 0,1 2-1 0,-1-1 1 16,0 0-2-16,-1 0 1 0,1 0-1 0,2 1 1 0,-1-2-1 0,-2 2 0 16,1-1-1-16,2 1 1 0,-3-2 0 0,1 2-1 0,1-2 1 0,-1 3-1 15,0-3 1-15,-1 2-1 0,-1-1-1 0,1-1 0 0,2 2 0 16,-2-1-1-16,1 1 0 0,-1-2 1 0,-1 1 1 0,3 1 1 15,-2-2-2-15,-1 2-1 0,1-2 0 0,-1 3 0 0,0-1 1 0,1-2-1 16,-1 2 0-16,0 0-1 0,-1 0 0 0,1 0 1 0,0 0 0 16,2-1-1-16,-2 2-1 0,0-2 0 0,0 0 1 0,0 0-1 0,2 1 0 15,-2-1 1-15,0 1-2 0,1-1 4 0,-1 0-1 0,2 0 0 16,0 1-1-16,-2-2 0 0,1 2-1 0,1-1 1 0,-1 1 1 0,0-2 0 16,1 2-1-16,-3-1 0 0,1 1 1 0,0-2 0 0,1 2 1 0,-1-1 0 15,1-1-1-15,-1 2 1 0,0-1 0 0,-2 1 0 0,2 0 2 0,-1-1-1 16,1 0-1-16,-2 1 0 0,2 0 0 0,-2-1 0 0,2-1 0 15,-2 2 1-15,3-1-1 0,-3 1 0 0,2-2 0 0,-1 2 1 0,0-1-1 16,0 1-1-16,-1-2-1 0,3 1 1 0,-2-1 0 0,3-1 0 16,-2 2-2-16,0-3 0 0,-1 2 0 0,2 0 0 0,-1-1 0 0,2 0-2 15,-1 0 2-15,0-1 0 0,2 1 2 0,-2-2 0 0,-1 2 1 16,2-1-1-16,-1-1-2 0,0 2 2 0,2-1 1 0,-2 1 1 0,1 0 2 16,-1-2 0-16,0 2 0 0,1-1-1 0,-1-1 0 0,1 0 0 15,-1 1 1-15,0 0-1 0,0-1 1 0,1 2 0 0,-2-3 2 0,-1 3 1 16,4 0 0-16,-3-1-1 0,0-1-1 0,-1 2 1 0,1-3-1 0,0 2 1 15,1 0 0-15,-1 0 1 0,-2 0-1 0,3 1 0 0,-1-2-2 16,0-1 0-16,1 2-3 0,-1-1 2 0,0 1 0 0,-1-1 2 0,1 0-2 16,0 0 1-16,3 0-1 0,-4 1 0 0,3-1-3 0,-1-1 1 15,-1 0 0-15,3 0-1 0,-2-1 0 0,0 1 2 0,1-2 1 0,-1 1 0 16,0-1-6-16,1 1 0 0,-1-1 0 0,-1-1 1 0,3 2 1 0,-2-2 0 16,0 0-1-16,1 0 0 0,-1 0-3 0,-1-2 2 0,4 1 0 15,-2-3-4-15,-1 3-3 0,2-3 1 0,-2 1 3 0,2 0 1 0,-2-2 0 16,2 0-1-16,0 1-2 0,-2 0 1 0,1-1-1 0,-1 1 1 0,1-1 0 15,2 1-1-15,-3-1 0 0,-1 0 1 0,2 3 5 0,-1-1-1 16,0-2-4-16,0 2 0 0,2 0-2 0,-3 2 0 0,0-2 1 16,1 1 0-16,0 0 0 0,-1 1-1 0,0 0 1 0,-2-1 0 0,2 2 2 15,1-1-2-15,-1 1-1 0,-2-2 0 0,2 2 0 0,0 0 0 16,-2 0 0-16,4-1-1 0,-2 1-1 0,0-2 1 0,0 2 0 0,0 0 0 0,-2 0 1 16,2-1 1-16,-1 1-1 0,1-2 2 0,-2 2 3 0,2 0 2 15,-2 0 1-15,2 0 1 0,0 0 1 0,-1 0 1 0,1 2 3 16,-2-3 1-16,2 3 1 0,1 0-1 0,-1-1 2 0,-2 1 0 0,3-1-1 15,-1 2 0-15,1 0 0 0,-1-1 0 0,0 1 0 0,0-2 0 16,1 2 0-16,0-1-2 0,-1 1 0 0,0 0 0 0,0-2-1 16,2 2 2-16,-2 0 0 0,0 0-2 0,1 0 1 0,-1 0 1 0,2 0-2 15,0 0 0-15,-2 0-2 0,1 2 1 0,1-2 0 0,-1 0 1 16,0-2 0-16,1 2 1 0,-1 0-2 0,1 0 1 0,0-1-1 0,-2 1 1 16,1 0-1-16,1-2 1 0,-1 2-1 0,3-1 1 0,-1-1 2 15,-1 1-2-15,-1-1 1 0,3 1-1 0,-2-1 0 0,1 1-1 16,-2-1 1-16,-1 1-1 0,2-1-1 0,0-1 0 0,-1 2 0 0,-1-2 1 15,4 0 0-15,-4 0 0 0,2-2-1 0,-1 2-1 0,-1 0 1 16,0-1-1-16,1-1 0 0,-2 1 0 0,1-1 1 0,0 0 0 0,-2 1 1 16,2 0 0-16,-2-1-2 0,3 1-1 0,-3-1 1 0,-1 1 1 15,1-1-2-15,0 1 0 0,1-1 0 0,-1 1 0 0,-1-1 0 16,1 2-1-16,-2 0-1 0,2-2 0 0,0 3-2 0,-1-1-1 0,-1 0 2 16,1 0 0-16,1 0-2 0,-1 1 2 0,-1-1 1 0,3 2 0 15,-3-1-2-15,3 0-1 0,-3 1-1 0,2 0 0 0,2-1 1 0,-2 1-1 16,0-1 1-16,0 1 0 0,1-1 0 0,-1 1-1 0,0-2 1 15,2 1-2-15,-2 1-1 0,3-1-1 0,-3 2 2 0,2 0-1 16,-2-1 2-16,2-1 2 0,1 2-1 0,0-2 0 0,-1 3 3 0,0-3 1 16,1 2 1-16,-1 0 0 0,0-1 0 0,1 0 1 0,0 0 0 15,-1 1 1-15,0 2 3 0,1-2-1 0,2 0 0 0,-2 1-1 0,-1-1 3 16,3 0 0-16,-1 0-1 0,0 0-1 0,1 0 3 0,-1 2 1 16,-1-2-2-16,5 0 0 0,-3-2-1 0,0 2 0 0,0-1-2 0,1 1 1 15,2-2 1-15,-3 1-2 0,3-1-1 0,0 1 1 0,-1-1-1 16,2-1-1-16,0 0 0 0,0 2-2 0,1-3 1 0,-2 2 0 0,3 0 0 15,-3-2 1-15,3 1 2 0,-1-2-2 0,-2 2-1 0,3 0 0 16,-1 0 0-16,-1-1-2 0,1 1 0 0,-1-2-1 0,0 0-1 16,-1 1 1-16,0 0 0 0,2-1 0 0,-2 1-2 0,1-1 0 15,0 1-2-15,0-1 1 0,-1 1 0 0,-1 0 1 0,2-3-1 0,-2 2 1 16,0 1-2-16,0 0-1 0,0-2 0 0,1 1 0 0,0 1 0 0,0-1-1 16,-1-1 0-16,2 2-1 0,-2-1 0 0,-1 1-1 15,2-2 1-15,0 1-1 0,1-1-1 0,0 0-1 0,-1 0 2 0,3 1 2 16,-2 1 3-16,0 0-1 0,2-2 0 0,-2 1 2 0,0 1 1 0,1-1-1 15,0 1 2-15,-1-1 0 0,1 1-2 0,1-1 2 0,-3 0 2 16,0 1 0-16,0 0-1 0,2-1 0 0,-1 1-3 0,-2-1 1 0,1 1 1 16,1-1 0-16,-2 1 0 0,0 1 1 0,0-2 2 0,0 2 2 15,0 2 1-15,-1-3 1 0,-1 2-2 0,0-1 2 0,0 1 1 0,1-1 2 16,-1 0 0-16,0 2 0 0,0-1 1 0,0 1 0 0,0-1 1 16,-2 1 1-16,2-1 1 0,0 0-2 0,-2 1-1 0,2 0 0 0,-1-1 1 15,0 1-1-15,-2-1 0 0,2 1 0 0,-1-1 0 0,0 1 1 0,0 0 0 16,1 2 0-16,-2-3 0 0,-1 1-1 0,1 0 0 0,0 2 0 15,1-2 0-15,0 2-1 0,-2 0 0 0,0-1 0 0,1 2-1 0,-2-2-1 16,2 1 1-16,0 0-1 0,-1 1-3 0,0 0-1 0,-1-1 1 16,2 1-1-16,-1-1 0 0,1 1 0 0,3-2-2 0,-3 1 2 0,-1 1-1 15,1-1 1-15,2 2-1 0,0-1 0 0,-2 1-1 0,1 0 0 0,1-2 1 16,-1 2 0-16,2-1 1 0,-2 1-2 0,1-2-2 0,-1 1 2 16,3 2 2-16,-1-1-4 0,-1 0 0 0,1 0 1 0,1 0 0 0,-1 2 0 15,0-2 1-15,2 0-1 0,0 0 0 0,-2 0-1 0,2 0 1 16,2 0 0-16,-2 0 2 0,0 1-2 0,0-1 0 0,2 0 0 0,-3 2 2 15,4-1-1-15,-2 1-2 0,1-2 0 0,-2 1-1 0,1 1 2 16,0-1 0-16,0 1-1 0,-1-3 0 0,2 3-2 0,-1 0 0 0,-1-2-1 16,2 3 2-16,-2-2-2 0,0 2 0 0,0-1 0 0,0 1 3 15,-2-2 0-15,3 2-1 0,-3-1 0 0,3 1-1 0,-2 0-1 0,1 0 2 16,1-1-1-16,0 2 2 0,0-1-1 0,-1 0-2 0,1 0 1 16,0 0 1-16,-2-1-1 0,4 2-3 0,-2-1-1 0,0 0 0 0,3 0 1 15,-2 0 0-15,1 0 0 0,0 1-1 0,0-1 0 0,-2 2-1 0,0-1 1 16,1 1 2-16,-2-2-3 0,0 1-3 0,2 1 2 0,-2-2 5 0,-2 1 1 15,3 0 3-15,-3 1-1 0,1 0 0 0,-1-1-1 0,0 1 2 16,-2-1 2-16,2 1 1 0,-1-1-1 0,0 1 0 0,0 1 2 0,-3-2 4 16,1 1-1-16,0 1-3 0,-2-2-2 0,2 2 0 0,-2-2 0 15,0 1 2-15,0 1 0 0,-1-1-1 0,1-1-1 0,-1 2 0 0,-1 0 1 16,1-1 0-16,1 1 0 0,-1-2-1 0,-1 2-2 0,1 0 0 16,2 0 0-16,-2 0 1 0,-1 0-1 0,1-1 0 0,1 1-1 0,1 0 1 15,-1-2 1-15,0 2 1 0,0 0 1 0,0 0-4 0,3 0 4 0,-1 0-1 16,0 0 0-16,1 0 2 0,-1 0 1 0,2 2-1 0,0-1 1 15,1-1 2-15,0 2 0 0,-1-1-2 0,0-1 1 0,1 2-1 0,-1-1 1 16,2 2-1-16,-1-1 1 0,0-1-1 0,0 1 0 0,-2 1-1 16,3-2 0-16,1 1 2 0,-2-1-2 0,1 2-2 0,-1 0 0 0,0 0 2 15,0 0-1-15,1 0 1 0,1 0 0 0,-2 0-1 0,3 2 1 0,-1-2-1 16,-1 1 1-16,-1 1 0 0,3-2-1 0,-3 1 1 0,0 1-1 16,1-1 1-16,-1 1 1 0,0-1-2 0,0 1-1 0,3 1-1 0,-3-2 0 15,-1 1 1-15,-1-1 0 0,3 1 0 0,-4-1-2 0,3 1 0 0,-2 1 0 16,0-2 2-16,-1 1-2 0,0 1-1 0,0-2-1 0,0 1 2 15,-1-1 2-15,4 1 1 0,-3 1-2 0,0-2-2 0,1 2 1 0,-1 0 0 16,1 0 2-16,3 0 0 0,-1 2 1 0,-1-2-1 0,-1 1 0 16,3-1 0-16,-1 2 0 0,2-2-2 0,-1 1 0 0,-1-1 0 0,0 2 1 15,0-2 0-15,1 1-1 0,0-1 1 0,-1 2-2 0,1-2 0 16,-1 1 0-16,0-1 0 0,1 2-2 0,-1-2-1 0,0 1 0 0,0-2 3 16,0 2 0-16,1-1 1 0,-1 0-2 0,-1-1 0 0,-1 1 0 0,0 0-1 15,0 0 2-15,1 0 0 0,-1-1-1 0,-1 2 0 0,1-1 1 16,-1-2 3-16,0 2-1 0,-2-1-2 0,2 1-1 0,-2 0 0 0,2-2 1 15,1 2 0-15,-2 0 0 0,0 0 1 0,-1 0-1 0,2 0-1 16,-2-1 0-16,2 1 0 0,-2 0-1 0,3 0-4 0,-3 0 0 0,4-2 2 16,-3 2 2-16,0 0-1 0,0 0 1 0,2 0-2 0,-3 2 0 15,2-4 1-15,0 2-1 0,-2 0 2 0,2 0-1 0,0 0 1 0,1 0 1 16,-3 0 5-16,2 0-1 0,-2 0-5 0,2-1 1 0,-2 1-2 0,2 0 2 16,-2 0 1-16,0 0 0 0,0-1-2 0,0 2 0 0,2-1-1 0,-2-2 1 15,-1 2 0-15,0 0 0 0,-1 0-1 0,1 0 2 0,1-1 0 16,-1 1 0-16,-1 0 0 0,2 0 0 0,0-2-3 0,0 2 0 0,-1 0 3 15,1 0 1-15,0 0 1 0,1 0-1 0,-1 2 1 0,0-3 0 16,0 2 0-16,2 0 1 0,-2 1 0 0,0 1 1 0,0-2 1 16,-1 1 2-16,1-1 0 0,0 1 2 0,1-1-2 0,-1 0 1 0,0 1 2 15,1 0-1-15,1 1 0 0,-2-2 0 0,1 0-2 0,0 1 0 16,-2 0-1-16,3-1 0 0,-2 1 1 0,1-1-2 0,-1 1-1 0,1 0 1 16,-1 0 1-16,0 0-2 0,2-1-1 0,-2 1 0 0,0-1 1 15,3 1 0-15,-4-1 0 0,3 2 0 0,-2-1-1 0,0-1 1 16,0 1 0-16,2 1 1 0,-3-2 0 0,3 1-1 0,1-1 0 0,-2 1 0 15,-2-1-2-15,3 2 2 0,-2-1-1 0,2-1 1 0,-2 1 0 16,3-1 1-16,-3 1 0 0,2-1-1 0,-2 1-1 0,2 1-1 16,0-2 0-16,-2 1 0 0,3 0 2 0,-3 0-1 0,2 0 0 0,-2-1-1 15,2 1 1-15,-2-1-2 0,2 1 4 0,-2-1-4 0,3 2 0 16,-1-1 1-16,-2-1 1 0,2 2 1 0,-2-1 0 0,2 1-1 0,0-2-2 16,1 1 1-16,-1 1 1 0,0-2 0 0,-1 2 1 0,1-2 0 15,0 3 0-15,1-3 2 0,-1 1-1 0,-2 1 0 0,3-2-1 0,-2 2 0 16,2 0-1-16,0 1 1 0,-3-4 2 0,2 4-1 0,1-2-1 15,-1 2-1-15,0-3 0 0,1 2 0 0,-1 0-1 0,1 0 1 0,-1-1 0 16,0 2 1-16,0-1 1 0,1 0 1 0,-2 0-1 0,1 0-1 16,0 2 0-16,2-2 0 0,-3 0 0 0,2 0 0 0,-1 1-1 0,0-1 0 15,1 0-1-15,-1 0 1 0,0 0-1 0,4 0 1 0,-4 2 0 16,0-2 0-16,0 0 0 0,-1 0-1 0,2 0-1 0,-1-2 1 16,0 2 2-16,1 0 0 0,-1 0-1 0,0-1 0 0,1 1 0 15,0 0-1-15,-1 0 0 0,0 0 0 0,0-2-2 0,-2 2 0 0,3 0 0 16,-1-1-1-16,-2-1 2 0,2 1 0 0,-2 1-3 0,2-2 2 0,-2 1-1 15,3-1 1-15,-3 1-1 0,0 1-1 0,1 0 1 0,-1 0-1 16,0 0 1-16,0 0 0 0,1-2 2 0,-1 4 1 0,0-2 0 16,1 0 0-16,-1 1 2 0,-1-1 0 0,1 2 1 0,1-2 1 0,-1 0 2 15,0 1-1-15,0-1 3 0,0 0-1 0,2 2-3 0,-2-2 2 16,0 0 0-16,-1 0 1 0,1 0 1 0,-1 0-2 0,-1-2 0 0,2 1-1 16,-1-1 1-16,1 1-1 0,-1-1 2 0,-1-1-2 0,4 2-1 15,-4-2 1-15,1 1 3 0,1-2-1 0,0 2-3 0,-1-1-1 16,1-1 0-16,0 1 1 0,-1-1 0 0,1 2-1 0,0 0-1 0,-1-1-1 15,2 2 2-15,-2-2 0 0,1 1 1 0,0-1 1 0,-1 0-2 16,1 2 0-16,0-2 3 0,-1 1-1 0,1-1 1 0,0 2-1 0,1-3-1 16,0 3 1-16,-1 0 0 0,0-1 0 0,-1-1-3 0,1 0 0 15,0 3 1-15,1-3 2 0,-1 0-1 0,0 2 0 0,-1-1 1 16,2-1-2-16,-1 2 0 0,0-2 2 0,-1 1-1 0,1-1-1 16,0 0 0-16,1 2 1 0,-3-2 1 0,3 1 1 0,-1-1-2 0,0 2-1 15,1-3-1-15,-1 2 1 0,-1-1-1 0,1-2 0 0,-1 2 0 0,1 0-1 16,0 0 0-16,2 0 1 0,-2-1 1 0,-1 1 1 0,2-1-2 15,-1 2 0-15,1-1 0 0,-1-1 1 0,0 3 0 0,0 0 1 16,2-2-1-16,-2 0 0 0,2 1 0 0,-2-1 1 0,2 0-1 0,-2 0-1 16,0 0 0-16,0 0 0 0,1 0 0 0,-1-2 1 0,0 3-2 15,1-1-2-15,-2-2 2 0,1 2 0 0,0-1 2 0,1-1-2 0,-3 0 0 16,2 1 1-16,-1 0 1 0,1 1-1 0,0-2 0 0,-1 1-2 16,1-1 0-16,0 2 1 0,-1-2 1 0,-1 1-1 0,2 0-1 15,-1 1 0-15,1-2 0 0,0 1 0 0,-1-1 2 0,1 1-2 0,-1-1-1 16,0 2 1-16,1-1 0 0,-2-1 2 0,4 1 0 0,-4-1-2 15,2 2-1-15,-1-1 1 0,0-1 2 0,-1 1-2 0,2-1-1 0,-1 1-1 16,0-3 1-16,-1 3 1 0,1-2 1 0,1 2-1 0,-1-1-1 16,2-1-1-16,-1 3 1 0,-1-3 0 0,1 2 0 0,0-1-1 0,0 1 0 15,1-1 2-15,-1 2 1 0,0-2 0 0,0 1 0 0,-1 0 1 16,2 1 2-16,-1-2 1 0,1 1-3 0,-1 1-2 0,0-1 0 16,0 2 0-16,-1-1-1 0,1-2 1 0,2 2 0 0,-1 0-1 0,-2 0 0 15,1 0-2-15,0-1 1 0,1-1-2 0,-1 2-2 0,0-1 0 16,0-1 1-16,0 1 2 0,-1-1 0 0,2 2 1 0,-2-1-3 0,1-1 2 15,0 1 2-15,2-1-1 0,-3 2 2 0,1-1 0 0,-1-1-1 16,-1 1 0-16,2 1-1 0,-1-2 2 0,1 0 0 0,0 1 0 16,-1 0-1-16,-1 1 1 0,2-2 2 0,-1 1 0 0,0-1-2 0,-1 1 0 15,2-1 2-15,-1 2-2 0,0-1-1 0,-1-1 0 0,2 2-1 16,-1-1 1-16,1-1-1 0,0 1 1 0,-1-1 0 0,-1 1-2 0,2-1 1 16,-1 1-1-16,0-1-1 0,-1 1-1 0,2-1 0 0,-1 1 0 15,0-1 2-15,-1 2 0 0,1-1 1 0,1-1-1 0,-1 2 1 16,-1 0 0-16,2 0 0 0,0 0 2 0,-1-1 2 0,1 1 1 0,-1-1-1 15,-1 3 1-15,1-2 0 0,1 0-1 0,0 2 2 0,-1-2-1 16,1 1 2-16,0-1 0 0,2 2-1 0,-2-2 2 0,0 0-1 0,0 1 1 16,-1-1 0-16,1 0 1 0,2 0-1 0,-2 2 1 0,2-1-1 15,-1-1-1-15,1 2 1 0,-2-2 0 0,2-1 1 0,-2 2-1 16,2-1 1-16,-2 1 0 0,3-1-2 0,-1-1 0 0,-2 0-1 0,2 2-1 16,-2-1 0-16,1 1 1 0,-1-1 0 0,0-1 0 0,1 1-1 15,1 0 0-15,-2 0 0 0,1 0-1 0,-1-2 1 0,2 2 0 0,-2 2-4 16,0-4 2-16,0 4 0 0,2-2 2 0,-2 0-1 0,0 0 1 15,0 0-1-15,0-1 0 0,2 2 1 0,-1-1 1 0,-1-1-2 16,3 2 1-16,-3-1 1 0,0-1 0 0,0 2 0 0,0-1-1 16,1 0-1-16,-1 0-1 0,0 0 2 0,0 0-1 0,-1-2 0 0,2 2 0 15,-1 0-2-15,1 0 1 0,-1 0 0 0,0-1-1 0,0 0-2 16,1 0 2-16,-1 1 2 0,0-1 1 0,1-1-1 0,-1 2-2 0,-1-1-1 16,1 1 1-16,1-2 2 0,-1 1 1 0,0-1-2 0,0 1 1 0,2-1-1 15,-1 2 1-15,-1-1-1 0,1-1 0 0,-1 1 1 0,0-1-2 16,0 2 0-16,-1-3 2 0,1 2 1 0,0-1-1 0,1-1 0 15,0 2 0-15,-1-2 1 0,-1 1-1 0,1-1-2 0,-1 2 1 16,1-2 0-16,0 1-2 0,0-1 1 0,-1 2 1 0,1-1 0 0,0 1-1 16,0-1 0-16,0 2-1 0,0-1 0 0,1-1-1 0,-3 1 2 0,2-1-1 15,-1 1 0-15,1-2-1 0,1 1 1 0,-1 1 0 0,1-1 0 16,-2 1-1-16,1-2 2 0,-2 1 1 0,3 1 0 0,-1-2-1 0,-2 1 0 16,3 0-1-16,-3 0 1 0,1 0 0 0,1-1 2 0,-1 2-1 15,-1-1 0-15,2-1 0 0,0 2 1 0,-1-2 0 0,1 1 0 16,-1-1-1-16,-1 2-1 0,1-1 2 0,1-1 1 0,-1 2 1 0,-1-3-2 15,1 3 0-15,1-2 0 0,-1 0 0 0,-1 2 0 0,1-3 0 16,2 2 0-16,-2-1 1 0,-1 0-4 0,1 0 4 0,1 0-1 16,-1-1-1-16,0 2-1 0,-1-1-1 0,2 0 4 0,-1 0-1 0,0 0-1 15,-1 0 1-15,2-2 0 0,-3 2 0 0,2 0-2 0,2 0 1 16,-2 0 1-16,-1 0-1 0,1 0 1 0,0 0 0 0,-1 0-1 0,1 0 1 16,0 0 2-16,-1 0-2 0,2 1-1 0,-1 0 0 0,0-1-1 15,-1 1 1-15,2-1 0 0,-1 1 1 0,0 1 1 0,0-2 0 0,3 2-1 16,-2-2 1-16,-1 1-1 0,1-1 0 0,0 2 0 0,1-2 0 15,0 1 0-15,-2-1 1 0,4 3 1 0,-3-1-1 0,2-2 2 16,-2 2 0-16,2-1-3 0,-2 0-1 0,-1 1 0 0,1-1 1 0,0 1 0 16,2-1 0-16,-1-1 0 0,-2 2 1 0,3-2-2 0,-2 1 1 15,0-1-1-15,-1 2 0 0,3-2-1 0,-1 1-1 0,-1-1 4 0,0 2-2 16,1-2-2-16,-1 1 1 0,0 0 1 0,0 0 0 0,-1 0-1 16,1-1 0-16,0 2 1 0,2-1 0 0,-2-1 0 0,0 2 0 0,0-2 0 15,1 1 0-15,-1-1 0 0,0 2 1 0,0-1 0 0,0-1 0 16,-1 2-2-16,2-3 0 0,-1 3 0 0,1-2 1 0,-1 2-1 15,0-2 0-15,0-1 0 0,-1 3 0 0,1-2-1 0,0 0 0 16,1 0-2-16,0 1 0 0,-2 0 3 0,1 0 1 0,0-2 0 0,-1 2-1 16,-1-1 0-16,2 0 1 0,-1 0 0 0,0 0 0 0,-1 0 0 0,2 0-1 15,-1 0 0-15,0 0 2 0,0 0 2 0,0 0-1 0,1 0-3 16,-1 2-1-16,1-2 1 0,-1-1 0 0,-1 3 0 0,2-2 0 16,-1 2-1-16,0-1 1 0,-1-1 0 0,2 2 1 0,-1-2 0 15,0 0-1-15,-1 1 0 0,2-1 0 0,0 0 0 0,-1 2 0 0,-1-2-2 16,1 1 1-16,1-1-1 0,-1 0 0 0,-1 0 2 0,1 0-2 15,1 2-5-15,-1-2 1 0,1-1 5 0,-1 3 1 0,-1-2 2 0,2 0-1 16,0 2-1-16,-1-1 2 0,-1-1 1 0,1 2 2 0,1-2 0 16,-1 0 0-16,-1 1-1 0,3-1 3 0,-3 0 3 0,3 2 0 0,-3-2-4 15,2 1-1-15,-1-1-1 0,2 2 0 0,-2-2 1 0,1 0-2 16,0 0 0-16,-1 1-1 0,1 1 0 0,0-2 1 0,1 0 1 0,-1 1 0 16,0-1 0-16,1 2 0 0,-1-2 0 0,-1 1 2 0,1 1-1 15,1-2 2-15,-1 1-2 0,2-1 2 0,-1 0 1 0,-2 2-2 16,4-3-2-16,-3 3 0 0,2-2 0 0,-2 0 2 0,2 2-1 0,-2-3 0 15,2 3-1-15,1-2 1 0,-3 2-2 0,2-1 1 0,-2-1 1 16,2 2-1-16,0-2 0 0,0 1 1 0,1 1 1 0,-2-2 2 0,1 1-2 16,2-1-1-16,-1 2 1 0,0-2-2 0,0 1 0 0,1-1 1 15,-1 2-1-15,1 1 2 0,2-4-1 0,-3 5 1 0,2-3-2 16,-1 1 0-16,0-1 2 0,3 2-1 0,-2-1 1 0,0-1-1 0,1 1 2 16,-1-1-2-16,0 1 0 0,3 1-1 0,-1-4 2 0,-1 3-1 15,-1 0 1-15,3-2-1 0,-3 2 4 0,0-1-1 0,1 0-3 0,-1-1 0 16,0 2-2-16,0-1-1 0,1-1 0 0,-1 2 0 0,1-2 2 15,0 1-1-15,0-1-1 0,-1 2 0 0,0-1 1 0,1-1-1 16,-2 2-2-16,3-3 0 0,-2 3 0 0,1-2 0 0,-1 2 1 0,1-2 1 16,1 1 2-16,-1 1 1 0,-1-2-2 0,0 1 0 0,1-1 1 15,1 2-1-15,-2-1-3 0,1-1 0 0,-1 2-1 0,0-3 1 16,0 3 1-16,1-2 1 0,0 0 1 0,-1 0-2 0,1 0-2 0,-3 0 1 16,2 0 0-16,0 0 0 0,-1 0-1 0,0-1 0 0,1 1 0 15,-3 0 1-15,3-2 1 0,-2 0-1 0,0 3 0 0,1-3 0 0,-1 1 0 16,-1-1-1-16,1 2-1 0,-1-1 2 0,1-1 0 0,-1 2 1 15,0-2 0-15,0 1 0 0,1 1 0 0,-2-1 0 0,1-1-1 0,0 2-1 16,2-1-3-16,-3-1 1 0,2 1 3 0,-1-1-1 0,2 0 0 16,-4 1 0-16,0 0-1 0,2-1 0 0,-2 1 2 0,4-1 1 15,-2 1-1-15,0-1-1 0,0 1-2 0,-2-1 4 0,2 1 4 0,2-1-2 16,-2 1-3-16,0-1-1 0,0 2-1 0,1-1 1 0,0-1 1 0,-2 2-2 16,0-3-2-16,0 2 1 0,0 1 3 0,0-2 3 0,0 1 1 15,0 0-1-15,2-2-2 0,-2 4 2 0,0-3-1 0,0 1 1 16,0-1 1-16,1 1 1 0,-2-1-2 0,1 2 2 0,1-1 2 0,-2-1 0 15,3 0-4-15,-2 1-1 0,1 1 1 0,-1-1 1 0,2-1 0 16,-1 2 0-16,1-1 1 0,-1-1-2 0,0 1 1 0,0 0 1 0,2 0-2 16,-2 0 0-16,0-1-1 0,0 2 2 0,0-1-1 0,1-1 0 15,-2 1-1-15,3 1 0 0,-2-3 2 0,0 3-1 0,-1-2 1 0,4-1 1 16,-3 3 0-16,0-3 1 0,1 2 1 0,0-1 1 0,-1 1-1 16,1-1-1-16,-1 1 1 0,1-2-2 0,-1 1 2 0,0 1 0 15,3-1 0-15,-2 1-1 0,-1-2-2 0,1 1 0 0,-1 0-2 0,1 1 0 16,0 0 0-16,-1-2 0 0,0 1 1 0,2 1-1 0,-1-2 1 15,1 1 0-15,-2 1 2 0,0-1 0 0,2-1-3 0,-1 2 0 0,1-1 2 16,0-1 1-16,-1 2-1 0,-1-1-1 0,2 0 1 0,0 1-1 16,-2-2 0-16,3 2-1 0,-2-1 1 0,0-1-2 0,1 2-1 0,-1-1 0 15,-1-1 3-15,3 3 3 0,1-3 1 0,-2 2-2 0,-1-2-2 16,2 3-1-16,0-3 1 0,-2 1-1 0,2 0-2 0,0-1 1 0,0 2 1 16,-2-2-1-16,2 2 1 0,-1-1 0 0,2-1-2 0,-3 2-1 15,2-1-3-15,-1-1 2 0,-1 2 3 0,1-1 2 0,2-1 0 16,-3 2 2-16,2-2-2 0,0 0 1 0,-2 0 2 0,2 0-1 0,0 0 0 15,0 0-3-15,-2 0 0 0,2 0 0 0,-1 0 2 0,-3 0 1 16,5 0-2-16,-4 0 0 0,2 0 0 0,-2 0 2 0,-1 0 0 0,2 0 1 16,-1 0-3-16,2 0 0 0,-3 0 1 0,1 0 0 0,0 0-1 15,2 0 0-15,-2 0 0 0,0 0-2 0,0 0 1 0,0-2-2 16,1 2 1-16,0 0-2 0,-1 0-1 0,1 0 1 0,1-1 0 0,0 1 0 16,-2 0 1-16,2-2 0 0,-1 2 1 0,0 0 1 0,2 0-1 15,-2 0-1-15,1 0 0 0,-1 0 0 0,-1 0-1 0,4 0 1 0,-4-1 2 16,1 1-1-16,1 0 1 0,-1 0 0 0,0-2 0 0,-1 2 0 15,1 0-2-15,-1 0 0 0,0 0 1 0,0 0 0 0,1 0-1 0,-1 0 1 16,1-1 1-16,-1 1 0 0,3 0-1 0,-1 0-1 0,-2 0 0 16,2 0-1-16,-1 0-3 0,-1 0 2 0,3 0 2 0,-2 0 1 15,0 0-2-15,1 0 0 0,-1 0 0 0,2 0 1 0,-2 0 0 0,2 0 0 16,-1 0-1-16,0 0-1 0,1 0-1 0,-1 0-1 0,-1 0 4 16,2 0 0-16,0 1-1 0,-2-1 0 0,-1 2 1 0,1-2-1 15,2 1 1-15,-2-1-2 0,-1 0-3 0,3 2 0 0,-3-1 1 0,2-1 0 16,-2 0 2-16,0 2-1 0,0-2-1 0,1 1-1 0,0-1 1 0,-1 2-1 15,0-2 1-15,1 0 1 0,-1 1-1 0,0-1 2 0,3 2 1 16,-4-2-2-16,3 0 0 0,-2 1-1 0,-1-1 2 0,1 2 1 16,3-1 1-16,-3-1 0 0,1 2-2 0,1-1 2 0,0-1 0 15,-1 2 1-15,-1-1 0 0,2-1 0 0,-1 2-1 0,-1-2 2 0,2 1 1 16,-2 1 1-16,0-2-3 0,0 1 0 0,1 1 0 0,0-2 1 0,-3 0 1 16,2 1-1-16,-1-1-2 0,0 1 1 0,0-1 1 0,0 0 1 15,2 0 1-15,-3 2-2 0,1 0-1 0,-1-2 0 0,0 0 2 0,2 0 0 16,-2 1 0-16,2-1 1 0,-1 2-2 0,0-2 0 0,0 0 1 15,0 1-1-15,0-1-2 0,0 2 1 0,-1-2 4 0,0 0-1 16,0 1 0-16,3-1 1 0,-3 0-1 0,-1 0 0 0,1 2 0 0,0-2-1 16,1 0 1-16,1 0 1 0,-4 1-3 0,2-1 1 0,2 0 1 15,-2 0 1-15,0 2-3 0,0-2-1 0,0 1 2 0,-1-1 0 16,3 1 1-16,-2 1-2 0,0-2-2 0,3 0 1 0,-1 2 1 0,-2-1 1 16,2-1 0-16,-2 2 2 0,2-1-2 0,0-1 0 0,2 2 0 15,-2-1 1-15,0-1-2 0,2 2 0 0,-1-2 0 0,1 1 0 0,-2 1 3 16,2-2-1-16,-1 1-2 0,-1 0 1 0,4-1 1 0,-4 2-2 15,1-2 0-15,1 2-1 0,-1-1 1 0,0-1 0 0,1 2 1 0,-1-1-1 16,1-1 1-16,0 2-1 0,-2-1 0 0,0-1-1 0,-1 0 1 16,1 2-1-16,2-2-1 0,-1 0 1 0,-2 1 1 0,1 1 0 15,0-2 0-15,0 0 0 0,0 1 0 0,-2-1 1 0,4 2 0 0,-2-2 0 16,0 0 1-16,0 0 0 0,0 0-1 0,-2 0-1 0,4 1 1 0,-3-1 1 16,1 0-1-16,-1 0 0 0,3 0 1 0,-2 0 0 0,1 0-2 15,-2 0 0-15,1 0 0 0,0 0 2 0,1 0 3 0,-1 0 0 16,1 2-2-16,-1-2-2 0,-2 0-2 0,2 0-1 0,-2 0 0 0,2 0 2 15,-2 0 0-15,3 0 1 0,-3 0-2 0,1 0 1 0,-1 0 1 16,0 0-2-16,0 0-5 0,1 0 2 0,-1 0 2 0,1 0 3 16,-1 0 0-16,0 0 2 0,-1 0-2 0,1 0 1 0,0 0 1 0,1 0 0 15,-1 0 2-15,0-2-2 0,0 2-1 0,-1-1-1 0,4 1 1 16,-3 0 1-16,0-2 0 0,1 1 0 0,-1 1-1 0,0-2-1 16,0 1 2-16,0 1-2 0,3-2-3 0,-3 2-2 0,2-1 1 0,-1 1 1 15,0-2 1-15,1 2-1 0,-2-1 0 0,3-1-1 0,-1 2-1 0,0-1 2 16,1 1 1-16,-1-2-1 0,0 2-1 0,3 0 0 0,-4-2 0 15,1 2 4-15,0 0-4 0,1-1 1 0,-1 0-1 0,1 1 1 16,-1 0 1-16,1 0 1 0,-1-2-1 0,0 2 0 0,1-1 0 0,-1 1 1 16,0 0 0-16,-1 0-2 0,1 0 0 0,2 0 0 0,-1 0 0 15,-2 0 1-15,0-2 0 0,1 2-2 0,-2 0-2 0,0 0 0 0,2 0 0 16,-2 0 0-16,3 0-1 0,-3 0 0 0,4 0-1 0,-4 0 2 16,0 0 1-16,0 0 1 0,2 0-1 0,-1 0-1 0,-1 0 2 15,2 0 1-15,-1 0 1 0,0 0 1 0,0 0-2 0,0 0 0 0,2 0-1 16,-2 0 0-16,0 0 2 0,0 0-1 0,0 0-1 0,0 0 0 15,0 0 1-15,0 0 0 0,2 0-1 0,-2 2 1 0,0-2 0 0,0 0 0 16,0 0 0-16,1 1-1 0,-2-1-2 0,1 2 0 0,1-2 0 16,-2 0 1-16,2 0 1 0,-2 1 1 0,4 0 0 0,-4-1 1 15,0 0-2-15,3 0 0 0,-3 2-1 0,2-2-1 0,-2 0 2 0,2 0 1 16,-2 2 2-16,2-2 3 0,1 0 0 0,-3 0-1 0,2 0-1 0,-2 1-4 16,2-1 2-16,-2 0-1 0,2 0 0 0,-1 0 2 0,1 0 0 15,-2 0 2-15,2 0-2 0,0 0-2 0,-2 0 1 0,0 0-1 16,-1 0-2-16,2 0 1 0,1 0 0 0,-2 0 1 0,2 0 0 0,-2 0-1 15,2 0 2-15,-2 0-1 0,2 0-2 0,1 0 0 0,-3 0 0 16,2 0 1-16,-2 0 0 0,2 0 0 0,-1 0-3 0,0 2 1 0,1-1 0 16,-1-1 1-16,0 0-2 0,0 0 1 0,1 0-2 0,-1 2 2 15,0-2 0-15,1 0-1 0,-1 0-2 0,0 0 1 0,0 1 2 16,0-1 2-16,-1 0 0 0,2 0 2 0,-2 0-1 0,1 0 0 0,-1 0 2 16,-1 2 0-16,1-2-1 0,1 0-1 0,-1 0 0 0,0 0 2 15,0 0 2-15,0 0-1 0,3 0-2 0,-3 0-1 0,2 0-3 0,-1 1 2 16,-3-1 0-16,2 0-2 0,1 0 0 0,0 0-1 0,0 0 1 15,2 0 1-15,-3 2 0 0,0-2 2 0,2 0 1 0,-2 0-1 16,3 0 0-16,-2 0 0 0,2 0 0 0,-3 1 0 0,0-1 1 0,2 0 1 16,-2 0 1-16,2 0 0 0,-2 0 3 0,3 2-3 0,-1-2-3 15,-2 0 0-15,2 0 2 0,-2 0 0 0,2 0 0 0,-2 0 0 0,0 0 1 16,0 0 1-16,0 0-1 0,0 0-1 0,1 0-1 0,-1 0-1 16,0 0 0-16,0 0 2 0,1 0 2 0,-1 0 2 0,0 0-2 0,1 0-2 15,-1 0 0-15,-1 0-2 0,1 0 0 0,1 0 0 0,-1 0-1 16,0 0 1-16,0 0 2 0,0 0 0 0,-1 0 0 0,4 0 0 15,-3 0-1-15,0 0 1 0,1 0 0 0,-3 0 2 0,4 0-1 0,-2 0 1 16,0 0 2-16,-1 0 0 0,2 0 2 0,0 0 1 0,-1 0 2 16,0 0-1-16,0 0-1 0,0 0-1 0,1 0-2 0,-1 0 0 0,0 0-2 15,1 0 1-15,0 0-1 0,-1 0 0 0,0 0-1 0,0 0-1 16,0 0 1-16,-1 0-3 0,1 0-4 0,0 0 0 0,2 0 1 0,0 0 2 16,-4 0 1-16,2 0 0 0,1 0-4 0,-1 0 2 0,0 0 1 15,0 0-1-15,1 0 2 0,-3 0 0 0,1 0-1 0,-1 0 2 16,2 0 2-16,0 0 0 0,-1 0 0 0,-1 0-4 0,1 0 2 0,1 0 2 15,0 0 1-15,-1 0 0 0,0 0-2 0,-1 0 1 0,3 0-4 16,-3 0 1-16,2 0 0 0,-1 1-1 0,2-1 0 0,-1 0 1 0,1 0 1 16,-1 0 1-16,0 0-1 0,0 0 0 0,1 2 1 0,0-2-1 15,2 0 1-15,-3 0 0 0,2 0 1 0,-1 0 1 0,0 0-2 0,-2 0 0 16,3 0 1-16,-2 0-1 0,1 0-1 0,1 0 2 0,-2 0 3 16,1 0-1-16,-1 0 0 0,0 0-2 0,0 0-1 0,0 0 0 15,-1 0 0-15,4 0 2 0,-3-2-1 0,0 2 0 0,1-1 0 0,0 1 1 16,-2 0-1-16,4 0-1 0,-4-2-2 0,1 1 0 0,2 1-1 15,-2 0 3-15,0 0 1 0,0 0 0 0,0 0-2 0,-1 0-1 16,1-2 0-16,1 2 0 0,-3 0 1 0,2 0-1 0,2 0-3 0,-2 0 0 16,0 0 0-16,-1 0 1 0,-1 0 1 0,2 0-2 0,-1 0 0 15,0 0-1-15,-1 0 3 0,3 0 0 0,-3 0 0 0,1 0 1 0,-1 0 2 16,2 0 0-16,0 0 1 0,-1 0-1 0,-1 0-2 0,1 0-1 16,1 0 2-16,-1 0 1 0,-1 0 1 0,4 0-1 0,-3 0-1 0,1 0 0 15,0 0 0-15,-1 0-1 0,2 2-2 0,-1-2 1 0,1 0 0 16,-1 0 1-16,0 1 2 0,0-1 1 0,-1 2-1 0,1-2 0 15,0 0-2-15,3 0 0 0,-4 0 1 0,-1 0 0 0,1 1-2 0,1-1 1 16,-1 0 2-16,0 0-1 0,-1 0 2 0,1 0-2 0,-1 0 0 16,1 0 0-16,0 0-2 0,-1 0 2 0,2 0 2 0,-1 0 1 0,0 2 3 15,0-2-1-15,2 1 0 0,-3-1-4 0,-1 0-2 0,3 0 0 16,-3 0-1-16,2 0 4 0,0 0-1 0,-1 0 0 0,1 2-2 16,-1-2 1-16,-1 0-1 0,2 0-3 0,-2 0-1 0,2 0-1 0,-1 0 4 15,1 0 2-15,-1 0 2 0,1 0-1 0,0 0-2 0,-1 0 0 16,4 0 0-16,-4 0 2 0,1 0 0 0,-1 0 1 0,1 0-1 0,1 0 2 15,-1 0-1-15,-1 0 0 0,1 0-1 0,1 0-1 0,-1 0-2 16,0 0 1-16,1 0 3 0,-3 0 0 0,1 0 1 0,-1 0-3 0,0 0-2 16,0 0 0-16,0 0 1 0,0 0 2 0,0 0-1 0,0 0 0 15,0 0 1-15,0 0 0 0,0 0 2 0,0 0-2 0,0 0 0 16,0 0 0-16,0 0-2 0,0 0 0 0,0 0 2 0,0 0 0 0,0 0-2 16,0 0 0-16,0 0 1 0,5 0 1 0,-5 0 2 0,0 0 2 0,0 0 0 15,0 0 3-15,0 0 1 0,0 0 3 0,0 0 1 0,0 0 3 16,0 0 1-16,0 0 3 0,0 0 2 0,0 0 4 0,0 0 2 15,0 0 1-15,0 0-1 0,0 0 0 0,1 0 1 0,-1 0-5 0,0 0-24 16,2 0 0-16,-2 0 0 0,1 0 0 0,-1 0 0 0,0 0 0 16,2 0 0-16,1 0 0 0,-1 0 0 0,-1 0 0 0,1 0 0 0,1 0 0 15,1 0 0-15,-3 0 0 0,5 0 0 0,-3 0 0 0,2 1 0 16,0-1 0-16,-2 2 0 0,2-2 0 0,-2 1 0 0,2-1 0 16,-1 0 0-16,1 0 0 0,-2 2 0 0,2-2 0 0,-2 0 0 0,2 0 0 15,0 0 0-15,-1 0 0 0,-1 0 0 0,1 0 0 0,-1 1 0 0,0-1 0 16,0 0 0-16,-1 0 0 0,1 0 0 0,0 2 0 0,1-2 0 15,0 0 0-15,1 0 0 0,0 0 0 0,-4 0 0 0,4 1 0 0,-2-1 0 16,0 0 0-16,-1 2 0 0,2-2 0 0,0 0 0 0,-1 0 0 16,0 0 0-16,0 0 0 0,0 0 0 0,1 0 0 0,-1 0 0 0,0 0 0 15,0 0 0-15,2 1 0 0,-4-1 0 0,2 0 0 0,1 0 0 16,0 1 0-16,-2-1 0 0,1 0 0 0,2 0 0 0,-2 0 0 0,0 0 0 16,2 0 0-16,-2 0 0 0,0 0 0 0,2 0 0 0,-2 0 0 15,1 0 0-15,0 0 0 0,1 0 0 0,-1 0 0 0,0 0 0 0,1 0 0 16,-1 0 0-16,0 0 0 0,0 0 0 0,2 0 0 0,-1 0 0 15,2 0 0-15,-3 0 0 0,1 0 0 0,4 0 0 0,-4 0 0 16,2 0 0-16,-3 0 0 0,1 0 0 0,0 0 0 0,3 0 0 0,-4 0 0 16,1 0-12-16,0 0-24 0,-2 0-2 0,2 0-5 0,-2 0-5 0,3 0-8 15,-3 0-7-15,2 0-8 0,-2 0-8 0,2 0-16 0,0 0-19 16,1 0-32-16,0 0-41 0,-1 2-52 0,0 0-56 0,2-2-130 16,-3 0-161-16,4 0-106 0,-2 0-78 0,1 0-37 0,-1-4-15 0,-1 2-4 15,2-3 3-15,-2-1 11 0</inkml:trace>
  <inkml:trace contextRef="#ctx0" brushRef="#br0" timeOffset="86033.78">6228 8165 277 0,'-2'-2'281'0,"2"-3"-61"0,0 2-53 15,0 0-27-15,0 0-9 0,0 0-5 0,0 0 0 0,0 2-4 16,0-2-4-16,0 1-5 0,0 2-6 0,0-1-4 0,0 1-3 0,0 0-2 16,0-2-2-16,0 2-3 0,0 0-3 0,0 0-2 0,0 0-1 15,0 0-4-15,0-3-3 0,0 3-4 0,0 0-1 0,0 0-6 16,0 0-1-16,0 0-3 0,0 0-2 0,0 0-1 0,0 0-1 0,0 0-2 15,0 0 0-15,0 0-3 0,0 0-2 0,0 0-1 0,0 0-1 16,0 0-3-16,0 0-2 0,0 0-2 0,0 0-1 0,0 0-3 0,0 0-4 16,0 0-3-16,0 0-4 0,0 0-3 0,0 0-4 0,0 0-4 15,0 0-5-15,0 0-2 0,0 0-5 0,0 0 0 0,-2 0-2 0,2 0-2 16,-1 2-1-16,-1-1 1 0,2 2 0 0,-1-1 0 0,-1 2 3 16,2-1 2-16,-2 2 0 0,2-1 3 0,-1 1 2 0,-1 0 3 15,0 2 3-15,1-1 2 0,1 1 1 0,-2-1 2 0,2 2 0 0,-1-1 1 16,-2 1 0-16,3-1 0 0,-2 2-1 0,2-1 2 0,-1 2 1 15,-1-1 0-15,2 2 0 0,-3-1-1 0,1 1 1 0,1-1-1 16,-1 1 1-16,-1 1 0 0,1-1 0 0,1 2 1 0,-1-3 0 0,-1 1-1 16,1-1-1-16,1 1 0 0,-2-1 0 0,1-1 0 0,-1 2-1 15,0-3-2-15,1 0 0 0,1 0-2 0,-1-1-1 0,-1 1-1 0,1-1-1 16,2 1 0-16,-1-2-2 0,-1 1 0 0,2-1 0 0,-2-1-2 16,1 0 1-16,1 2 0 0,0-1-1 0,0 0 1 0,0-2-1 0,0 2 0 15,0 0-1-15,0 2 1 0,0-2 1 0,0 1-1 0,0-1 1 16,0 2-1-16,0-3 0 0,0 2-2 0,0-1 0 0,0 0-2 15,0-2 0-15,-2 2-1 0,2 0-1 0,0 0 1 0,0 0 0 0,-1 0 0 16,1 0-1-16,-2 0-2 0,2-1 1 0,0-1 1 0,0 1 0 16,0-1-1-16,0 1 0 0,-3-1 0 0,3-1 1 0,0 2 0 15,0-1 0-15,-1-1-1 0,1 2-2 0,0-3 0 0,-2 2 0 0,2-1 1 16,0 0-2-16,0 0 2 0,0 0 0 0,0-1 0 0,0 2 2 0,0-1 0 16,0 0-1-16,0 0 1 0,0 0 0 0,0-1 1 15,0 2 0-15,0 0 1 0,0-1-1 0,0 2 1 0,0-2 0 0,0 0-1 16,0 1-1-16,0-1-2 0,0 0-1 0,0 0 1 0,0 0-2 0,0 0 1 15,0 0-2-15,0 0-1 0,0 0 1 0,0 0-1 0,0 0-1 16,0 0 0-16,0 0-2 0,0 0 1 0,0 0 1 0,0-1 0 16,0 1 0-16,0-1 1 0,0 2-4 0,0-3 2 0,0 2 0 0,0 0 0 15,0-1 0-15,0-1 2 0,0 1-1 0,0 0 1 0,0 0-1 16,2 0 0-16,-1-1-2 0,-1 2 0 0,0-1 0 0,0-1 1 16,3 1 1-16,-3 1 0 0,0 0-2 0,0-1 1 0,2 2-1 0,-2-1-1 15,0 0-1-15,1 0 0 0,-1-2 1 0,0 3-1 0,0 1 2 0,0-2-1 16,0 2 0-16,2-2-2 0,-2 1 2 0,0-1 0 0,0 2 0 15,0-2-1-15,0 1 0 0,0-1 1 0,0 0 1 0,0 0 0 16,0 0-1-16,0-1 1 0,0 1 0 0,0 0 0 0,0-1 1 0,0 2 1 16,0-1-2-16,0 0 1 0,0 0 1 0,0-2 0 0,0 1 2 15,0-1-3-15,0 2-2 0,0-1 1 0,0-1 1 0,0-1 0 16,0 3 0-16,0-3 0 0,0 2-1 0,0-2 1 0,0 0-1 0,0 0 0 16,0 0 0-16,0 1 0 0,0 1-2 0,0-2 2 0,0 1 1 15,0 1-1-15,0-2 0 0,0 1 0 0,0 0 0 0,0 1 0 0,0 0 2 16,0-1-1-16,0 2 1 0,0-1 0 0,-2-1 0 0,2 1 1 15,0 1 1-15,-1-1-1 0,-1 2 1 0,2-1 1 0,-3 0 1 0,3 0 1 16,-1 0 1-16,-1 0-2 0,2-1 1 0,-1 3 0 0,-1-2-1 16,2 0 1-16,-2 0-1 0,2 0 0 0,-1 0-1 0,-1 0 2 15,2 0 0-15,-2-1-2 0,2-1-2 0,-1 1 1 0,1 1-1 0,0-2-2 16,-2 0-2-16,2-1-7 0,0 2-9 0,0-2-14 0,0 0-14 16,0 0-20-16,0 0-23 0,0 0-27 0,0 0-31 0,0 3-41 0,0-1-46 15,0-2-81-15,0 0-99 0,0 0-103 0,0 0-105 0,0 0-48 16,0 0-22-16,0 0-5 0,0 0 4 0</inkml:trace>
  <inkml:trace contextRef="#ctx0" brushRef="#br0" timeOffset="87269.87">9913 8646 115 0,'0'-3'125'0,"0"1"-1"0,0-1 1 16,0 2 0-16,0-1-4 0,0-1-6 0,0 2-6 0,0-1-4 16,0-1-3-16,0 2-1 0,0-1 0 0,0 1-4 0,0-2-1 0,0 1-3 15,-2 0-4-15,2 0-3 0,0 0-4 0,-1 1-2 0,1-2 0 16,0 1 1-16,-2 1 1 0,2-1 1 0,0-1-1 0,0 2 0 16,-2-1-1-16,2 2-1 0,0-1-2 0,-1 1-2 0,1 0 1 0,0-2-1 15,0 2-1-15,0-1-2 0,0 1-2 0,0 0-3 0,0 0-3 16,0 0-2-16,0 0-4 0,0 0-5 0,0 0-6 0,0 0-3 0,0 0-3 15,0 0-4-15,0 0-4 0,0 0-6 0,0 0-3 0,0 0-3 16,0 0-1-16,0 0-1 0,0 3-1 0,0-2 1 0,0 1 3 0,0 1 1 16,0 0 3-16,0 0 4 0,0 3 3 0,0-2 0 0,0 2 5 15,0 0 1-15,0 2 3 0,1-1 1 0,1 0 1 0,-2 3 1 16,2-1 1-16,-1 1 0 0,-1 0-2 0,2 3-1 0,-2-1 0 0,0-1 0 16,0 2 0-16,0 0 0 0,0 0-1 0,0 1-2 0,0 1 1 15,-2 0-1-15,2-1-1 0,-1 1-2 0,-1 1-1 0,0-1-1 0,1 0 0 16,-1 0-1-16,-2 1-1 0,2-2-4 0,-1 1-1 15,2 0 0-15,-1-1-2 0,0-1-3 0,-1 1 0 0,2-1-3 0,-1-1-2 16,0 0-1-16,2-1-1 0,-1-2-2 0,-1 1-3 0,2-1-2 0,-2 0-1 16,2-1 0-16,-1-2-2 0,1 1-2 0,0-1-3 0,0-1 0 15,0-1-4-15,0-1-6 0,0 2-9 0,0-2-12 0,0 0-14 0,0-2-16 16,0 1-18-16,0 0-19 0,0 0-24 0,1 0-30 0,-1-2-35 16,0 1-41-16,0-1-69 0,0 0-82 0,0 0-93 0,0 0-101 15,0 0-44-15,0 0-18 0,0 0-3 0,0 0 6 0</inkml:trace>
  <inkml:trace contextRef="#ctx0" brushRef="#br0" timeOffset="91256.5">6253 4746 51 0,'1'-3'73'16,"-1"0"2"-16,2-1 0 0,-2 3 0 0,0-2 2 0,0 0-1 15,0 0 0-15,0 0-1 0,0 0-2 0,3 1-1 0,-3 0-2 0,2 0-2 16,-2-1-7-16,1 0-4 0,-1 2-6 0,0-2-2 0,0 1-5 16,0 0-4-16,0 1 0 0,0-2-2 0,0 2 2 0,0-1 3 0,0 1 2 15,0-1 0-15,0 1 1 0,0 1 0 0,0 0 0 0,0 0 1 0,0 0-1 16,0-2-2-16,0 1-2 0,2 1-1 0,-2 0-3 0,0-2-4 16,0 2-6-16,0 0-3 0,2 0-4 0,-2 0-4 0,0 0-4 15,0 0-1-15,0 0-3 0,0 0-3 0,0 0 1 0,0 0-1 0,0 0-2 16,0 0 0-16,0 0-2 0,0 0 1 0,0 0 0 0,0 0-1 15,0 0 0-15,0 0 0 0,0 0 2 0,0 0 0 0,0 0 1 16,0 0-1-16,0 0 1 0,0 0-1 0,0 0 2 0,0 0 1 0,0 0 0 16,0 0 1-16,0 0 0 0,0 0 2 0,0 2 0 0,0-1 2 15,0-1-1-15,0 2 0 0,0 1 0 0,0-2 2 0,0 1-1 16,0-1 2-16,0 2-1 0,0 0 1 0,0 0 0 0,0 0 3 0,0 2 0 16,0-2 1-16,0 1 0 0,0-1 1 0,0 2 1 0,0 1 3 0,-2-2-1 15,2 1 1-15,0 1-1 0,0 0 2 0,0 0 0 16,0 0-1-16,0-2 0 0,-2 2-2 0,1 0 1 0,1 0-2 0,-2 0 0 15,2 0-1-15,-3 0-1 0,3 2 0 0,-2-2 1 0,2 0 0 16,-1 1 1-16,-1-1-4 0,2 0 1 0,-1 0 0 0,-1 0 0 0,2 0-1 16,-2 0 0-16,2 0-1 0,-1-1 0 0,1 0 0 0,-2 2-2 15,2-1-2-15,0-2-1 0,0 1-1 0,-2-1-1 0,2 1 0 0,-1-2 0 16,1 1-1-16,-2-1-2 0,2 2 0 0,0-2-1 0,0 1 1 16,0-1-1-16,0 0 0 0,0 2-1 0,0-2 2 0,0 0-1 0,0 0 1 15,0 1-2-15,0 1 0 0,0-2 1 0,0 1 0 0,0-1 0 16,0 2-1-16,0-2 2 0,0 1-1 0,0 1 2 0,0-1-2 0,0 1 1 15,0-1-1-15,0 1 1 0,0-1 0 0,-1 2 2 0,-2 0 0 16,3 0 0-16,0 0-1 0,-2 0 2 0,1 0 0 0,1 0 1 16,0-1-1-16,0 1 0 0,0-1 1 0,0 2 0 0,0-1 1 0,0-2-1 15,0 2-2-15,0 0 1 0,0-1 1 0,0 1 1 0,0 0 1 0,0-2-1 16,0 0 0-16,0 3 1 0,0-3 1 0,0 1 0 0,0-1 2 16,0 1-1-16,1 1-1 0,-1-2 2 0,2 2 2 0,-2-1-2 0,0-1 0 15,0 1-2-15,3 1-1 0,-3-2 0 0,1 1-1 0,-1-1-1 16,0 1-1-16,2-2-2 0,-2 3 1 0,1-2 0 0,1 0 0 15,-2 1-2-15,0 0 0 0,2-1-2 0,-1 2 2 0,-1-1-1 0,0-1 1 16,2 2-1-16,-2 0-1 0,0 0 2 0,0 0 1 0,2 0-2 16,-1-1-1-16,-1 1 1 0,0-1-1 0,2 2 1 0,-1-1 0 0,-1-2 1 15,2 2-2-15,-2 0 0 0,0 0 1 0,3-1-1 0,-3 1 0 16,2-2 1-16,-2 0-2 0,0 1 0 0,0 0 1 0,0 1-1 0,0-2 0 16,0 1-1-16,0-1 1 0,0 1 2 0,0-1-1 0,0 2 1 15,0-3-2-15,0 2 0 0,0-2 3 0,0 1-1 0,0 1 1 16,0 1-1-16,0-2 1 0,0 1 0 0,0-1 1 0,0 1-1 0,0-1 1 15,0 2 0-15,0-1-2 0,0-1 2 0,0 1 2 0,0-1 0 0,0 2-2 16,0-1 1-16,0-1 0 0,0 1 1 0,0 1 1 0,1-2-1 16,-1 0-2-16,2 1 2 0,-2 0 0 0,0 1 1 0,2-2 0 15,-2-1-1-15,2 2 0 0,-2-2 0 0,0 1 0 0,0-1-1 16,0 2 1-16,0-1-1 0,0-1 0 0,0 0 0 0,0 0 0 0,0 0 0 16,0 0-1-16,0 0-1 0,0 0 1 0,2 0 0 0,-2 0-1 0,0 0 1 15,0 0-2-15,0-1 1 0,0 2-1 0,0-1 1 16,0 0-1-16,0 0 1 0,0 2-1 0,0-2 1 0,0 0-1 0,0 1 1 15,0-1-2-15,0 0 1 0,0 2 0 0,0-1 1 0,0-1-1 0,0 1 1 16,0 0-3-16,0 0 1 0,0 1 2 0,0-2-1 0,0 1 2 16,0-1-2-16,0 2 0 0,-2-2-1 0,2 1 2 0,0-1-1 15,0 3 1-15,0-1-2 0,0-1 0 0,-2 0 2 0,0 1 1 16,2 0-1-16,0-1 0 0,0 0-2 0,0 1 2 0,-2 0-1 0,1-2 1 16,1 1-1-16,-2 1-1 0,2-1 1 0,0 1-1 0,0-1 2 0,-3 2-1 15,3-1 0-15,0-1-1 0,-2 1 0 0,2 1 2 0,0 0-2 16,0 0 1-16,0 0-1 0,-1 0 1 0,1 0 1 0,0-2-1 0,0 2 1 15,0 0-3-15,0 0 2 0,0 0-1 0,-2-1 1 16,2 1 1-16,0 0-1 0,0-2 0 0,0 2-1 0,0-2 2 0,-1 3-1 16,1-3 2-16,0 1-2 0,-2 1 1 0,2-2 0 0,0 1 3 0,-2 0 0 15,2 2 0-15,0-1 0 0,-1-2 1 0,-1 2 0 0,2 0 0 16,0 0 1-16,-2 0-1 0,2 0 0 0,-1 2 0 0,1-2 1 16,-2 0 1-16,2 1 0 0,0-1-1 0,0 2 0 0,-1-2 1 0,1 1-1 15,-3-1 0-15,3 1-1 0,0 0 0 0,-2-1 0 0,2-1 0 16,-1 2 0-16,1-1-2 0,0-2 0 0,-2 2 1 0,2-1-2 0,0-1 2 15,0 1-1-15,-1-1-1 0,-1 2-2 0,2-1 2 0,0-1-1 16,-2 1 1-16,2-1-1 0,0 1-1 0,-1-1 2 0,-1 2 2 16,2-1-1-16,-1-1 2 0,-1 2 0 0,2 0 2 0,-2-1 0 0,2 2 0 15,-1-1 0-15,-1 2 1 0,0-3-1 0,1 3 1 0,1 0 1 16,-2-2-1-16,2 0 0 0,-1 1 0 0,-2-1-2 0,3 2-1 0,-2-2 0 16,2 0-1-16,-1 0-1 0,1 0 0 0,-2 0-1 0,2 0 1 15,0 0-2-15,0-2 0 0,0 2-1 0,0 0 2 0,0 0-2 0,0 0 1 16,0-1-2-16,0 1-1 0,0 0 0 0,0 1-1 0,0-1 1 15,0 2-1-15,0-2 0 0,0 1 0 0,0-2 0 0,0 2 1 16,0-1-1-16,0 2-1 0,0-2 0 0,0-2 1 0,0 4-1 0,0-2 1 16,0-1-2-16,0 2 0 0,0-1 0 0,0-2 1 0,0 2-2 15,0 0 2-15,0 0-1 0,2 2 0 0,-2-2 0 0,1 0 0 16,-1 1-1-16,0-1-1 0,2 0 1 0,-2 2 0 0,0-2 0 0,3 1 1 16,-2-2-1-16,-1 2 0 0,2-1-1 0,-2 0 1 0,1 2 0 0,1-2 1 15,0 1 0-15,-1-1 0 0,-1 0-1 0,2 2 1 0,-2-2 0 16,2 0 1-16,-1 0 0 0,-1 0-2 0,0-2 2 0,0 2 2 15,0 0-1-15,0 0-1 0,0-1-1 0,0-1-1 0,0 2 1 0,0-2 0 16,0 1 0-16,0 0-1 0,0 1 0 0,0-2-1 0,0-1 3 16,0 2 1-16,0-2 1 0,0 1-2 0,0 1 1 0,0-1 1 0,0 1 1 15,0-1 2-15,0 1 0 0,0-1 1 0,0 1 1 0,0-1 1 16,0 2 0-16,0-1-1 0,0-1 0 0,-1 1 1 0,-1-1 0 0,2 1 0 16,0 1-1-16,-2-2-2 0,2 1 1 0,0 1 1 0,0 0-1 15,0-2 1-15,-1 2 0 0,1 0-2 0,0 0 1 0,0 0 0 16,0 0-1-16,0 0 1 0,0 0 0 0,0 0 0 0,0 0 1 0,0 0 0 15,0 0 0-15,0 0-2 0,0 0 2 0,0 2 0 0,0-2 1 16,0 1-1-16,0-2 1 0,0 1-1 0,0 0 1 0,0 0 0 16,0 0 0-16,0-2 0 0,0 2-1 0,1 0 1 0,-1 0 0 0,0-1 2 15,0-1 0-15,0 2-1 0,0-1 0 0,0-1 0 0,2 1 2 16,-2 1-1-16,0-2 0 0,0 1-1 0,0-1 0 0,0 1 1 0,0-1 0 16,0 1 0-16,0-1-1 0,0 1-1 0,0-1 0 0,0 1-1 15,0-1 1-15,0 1-2 0,0-1 1 0,0 1-1 0,0-2 0 0,0 3 1 16,0-3 0-16,-2 1 0 0,2-1-2 0,-1 2 2 0,1 1 0 15,-2-2 1-15,0 1 1 0,1-1-1 0,1 1 1 0,-2-1 0 16,2 2 1-16,-1-1 1 0,-2-1 0 0,3 2-1 0,0-1 0 16,0-1 2-16,-2 1-1 0,2-1 0 0,0 2 0 0,-1-1 1 0,1-1-1 15,-2 1 0-15,2-1-1 0,0 1-1 0,-1 0 0 0,-1-1 0 0,2 0 1 16,0 2 1-16,-2-1-2 0,2-1-2 0,0 1 1 0,-1 1 1 16,1-2 0-16,-2 1-1 0,2-1 0 0,0 1 0 0,0 0 0 0,0 2-1 15,0-1-1-15,0-1 1 0,0 0 0 0,0 1 0 0,0 0-1 16,0 0 1-16,0 0 0 0,0 0-2 0,0 0 0 0,0 2-1 15,0-2 1-15,0 1-1 0,0 1 1 0,0-1-2 0,0 1 2 16,0-1-1-16,0 2 0 0,0-1-1 0,0 1 0 0,0 0 3 0,0-2 0 16,0 2 0-16,0 2 1 0,0-2 0 0,0 1 1 0,0-1 0 0,0 0 1 15,0 2 1-15,0-1 0 0,0 1 0 0,0-1 1 0,0 0 2 16,0 0-2-16,0 0-1 0,0-1-1 0,0 0 0 0,2 2-1 16,-1-3 1-16,-1 3-1 0,2-2-1 0,-2 2-2 0,2-3 1 0,-1 2-1 15,-1 0 0-15,0 1-2 0,2-1 0 0,-2 2-1 0,1-1 0 16,-1-1 0-16,0 1 1 0,2-1-2 0,-2 1-1 0,0-1-1 15,3 1 2-15,-3-1-2 0,1 1-1 0,-1-1 1 0,0 0 1 0,2 1 0 16,-2 0 1-16,1-1-1 0,1 2 0 0,0-3 2 0,-1 0-1 16,-1 2 1-16,2-2 2 0,-2 0 1 0,2 1 1 0,-1-1 0 0,1 2 2 15,-1-2 0-15,1 1 0 0,1-1 0 0,-1 0 0 0,-1 0 1 16,1 0 0-16,-2 0-1 0,3 0-1 0,-2-1 0 0,-1-1 0 16,2 1 0-16,-2-1-1 0,1 2 0 0,1-3 0 0,-2 2-2 0,2-2 2 15,-1 1-1-15,-1-1 0 0,2 0-1 0,-2 0 1 0,2 0-1 16,-2 0 1-16,0-1-1 0,0 0-2 0,0 2 0 0,0-3 2 0,1 1 1 15,-1 1-1-15,0-2 1 0,0 1-2 0,0-1 1 0,0 2-1 16,0-1 0-16,0-1 1 0,0 0-1 0,0 1 0 0,0 1 2 0,0-1 2 16,0 0-2-16,0 2 0 0,-1-1-1 0,-1-1 1 0,2 2-1 15,-2-3 3-15,2 2 0 0,-1 0-2 0,-1 2 2 0,2-3 0 16,-2 3 0-16,1-2 1 0,1 0-2 0,-2 2 1 0,2-2 0 0,-1 1-2 16,-2-1 1-16,3 2 1 0,-2-1-2 0,1-1 0 0,1 1-1 15,-2 0 1-15,2-1-2 0,-3 1-4 0,3-1 2 0,-2 2 3 0,1-3-1 16,-1 3 2-16,-1-2-1 0,1 2-1 0,1-1 1 0,-3-1-1 15,3 0 1-15,-1 2 0 0,-2-1-2 0,2 1-1 0,-1-1-2 16,0 1 0-16,1 1-4 0,-1 0-10 0,0 0-8 0,1-2-8 0,-1 2-10 16,1 0-8-16,1 0-13 0,-1 0-12 0,-2 0-15 0,2 0-16 15,1 0-16-15,-2-1-18 0,1 1-19 0,0 0-23 0,2-2-26 0,-1 2-30 16,1 0-39-16,1 0-48 0,1 0-94 0,0-1-114 0,2-1-62 0,1 1-35 16,-1-2-10-16,3 0 5 0,1-2 9 0</inkml:trace>
  <inkml:trace contextRef="#ctx0" brushRef="#br0" timeOffset="93180.84">10101 7192 25 0,'-1'-3'61'0,"-1"-1"-1"0,2 1-1 15,-2-2 3-15,2 2 6 0,0 0 0 0,0 0 0 0,0 0-1 16,0 0 0-16,0 0-2 0,2 0-2 0,-2 0-4 0,2 2-4 0,-1-1-4 16,-1 1-2-16,2-2-4 0,-1 1-4 0,-1 1-2 0,2-1-7 15,-2 1-1-15,2-1-1 0,-1 1 2 0,-1-1 0 0,2 1 1 16,-2-1-2-16,0-1 2 0,1 2 1 0,-1-1 1 0,0-1 2 0,0 2 2 15,0-1 4-15,0-1 0 0,0 1 0 0,0 1 0 0,0-2-2 16,0 0-3-16,-1 0-1 0,-1 0-1 0,2 0 0 0,-1 0-1 0,-1-1 0 16,2 1-1-16,-2-2-2 0,2 2 1 0,-1-1-2 0,-1 1 1 15,2-2-1-15,-1 2 1 0,-1 0-1 0,2-1-1 0,-2 1-1 16,2 0-1-16,-3 0 0 0,3 0-1 0,-2 0 0 0,2-1-2 0,-1 2-3 16,-1 0-3-16,2 1-2 0,-1-2-2 0,-2 1-3 0,3 2 0 15,-2-1-2-15,2-1-1 0,0 2 0 0,0 0-1 0,0 0-3 0,0 0 2 16,0 0 0-16,0 0 1 0,0 0 1 0,0 0 0 0,0 0-2 15,0 0 0-15,0 0 0 0,0 0 0 0,0 0-1 0,-1 0 1 0,-1 2 0 16,1-1 2-16,-1 1 1 0,-1-1 1 0,1 2 1 0,-1 0 0 16,1 0 4-16,1 2 2 0,-3-1 2 0,1 1 2 0,-1-1 1 0,2 2 3 15,-1 0 4-15,-2 0 4 0,2 0 1 0,-2 2 1 0,2-3 0 16,-2 3 0-16,-1 0 1 0,3 1 0 0,-2 0-1 0,2 0-1 0,-2 0 0 16,2 0 0-16,-2 0 1 0,2 1-3 0,-3 1-1 0,1-1-4 15,2 1-1-15,1-1-1 0,-1 0-2 0,0 1-3 0,0-2-2 16,0 2 0-16,1-2-1 0,-1 1 1 0,0-1 0 0,1 2 1 0,1-2-1 15,-1 0 0-15,-1 1 1 0,1-1 1 0,1 0 1 0,-1 2-1 16,-1-1 1-16,1-1 0 0,-1 0 2 0,3 2-3 0,-1-4-2 0,-1 4 0 16,2-4-1-16,-2 2 0 0,2 0-1 0,-2 0-2 0,0 0-2 15,2-1 0-15,-2 0-2 0,2 0 0 0,-1 0-1 0,-1-1-1 16,2 2-1-16,-1-1 0 0,-1-1 1 0,2 1 0 0,-2-1 0 0,2-1 0 16,-1 0-1-16,-1 2 0 0,2-2 1 0,-1 1-1 0,-1-1 0 15,2 2 1-15,-2-2 0 0,2 0 1 0,-1 0 1 0,-1-1 1 16,2 3 0-16,-2-2-1 0,1 0 0 0,1 2 1 0,-2-2 1 0,2 1-2 15,-1-1 0-15,-2 1 1 0,3 1-1 0,-2-2 0 0,1 0-2 16,-1 2-1-16,2-2 0 0,-1 1 0 0,-1-1-2 0,2 2 1 0,-2-2-2 16,2 1-2-16,-1-1 0 0,-1 2 1 0,2-2-2 0,-1 1 0 15,-1-1 1-15,2 2 0 0,-2-3 1 0,2 3 1 0,-1-2-1 0,-1 2 1 16,2-2-1-16,-2 1 2 0,2 1 1 0,0-1 1 0,0 1-2 16,0-1 3-16,0 1 0 0,0-1 2 0,0 2-1 0,0 0 0 0,0 0-1 15,0 0 0-15,0-1 0 0,0-1-1 0,0 2 0 0,0-1-1 16,0-1 0-16,0 1-1 0,2-1 1 0,-2 1-1 0,0-1 0 15,0 2 0-15,0-1-1 0,0-1 1 0,0-1-1 0,0 2 0 0,2-2-1 16,-2 0 0-16,0 1-1 0,0 1 2 0,0-4-1 0,0 2 0 16,0 0-1-16,0 0 0 0,0 0 2 0,0 0-1 0,0 0 1 0,0-1-1 15,0 0 1-15,0 0 0 0,0 0 3 0,0 1 0 0,0-2 0 16,0 2 1-16,0-1 1 0,0 0 3 0,0 0 0 0,0 1 1 0,1 0-2 16,-1 0 1-16,2 0 2 0,-2-1 0 0,2 0 2 0,-1 2-2 15,-1-1 1-15,2-1 0 0,-1 2 1 0,-1-3 1 0,2 2-1 16,-2 0-1-16,3 0 1 0,-1 0 0 0,1 0-1 0,0 0 0 0,-2-1-2 15,1 2 0-15,1-1-1 0,-1 0 0 0,-1 0-1 0,1 0-1 16,1 0-1-16,-1 0-2 0,-1 0 0 0,1-1-2 0,1 0-1 0,-1 2 0 16,-1-3-1-16,1 1 1 0,-2-1 1 0,2 2-2 0,0-1-1 15,-2-1 0-15,2 0 0 0,-2 1 2 0,0 0 0 0,0-1 1 16,2-1-1-16,-2 2 1 0,0-1 0 0,0-1-1 0,0 2 1 0,1-3 1 16,-1 3-2-16,0-2 2 0,0 2 1 0,0-2 0 0,0 1-1 0,0-1-1 15,0 2 1-15,0-2 0 0,0 0 0 0,2 1-2 16,-2-1 1-16,0 0-1 0,0 2 2 0,0-4 0 0,0 2 0 0,0 1-1 15,0 1 0-15,0-2 0 0,0 0-1 0,0 0 1 0,0 1 0 16,0-2-2-16,0 3 1 0,0-2-1 0,-2 0 2 0,2 0-2 0,0 0 0 16,-1-2-1-16,1 2 0 0,-2 0 2 0,2 0-1 0,0 0 0 15,0 0-1-15,-2 0-1 0,2 0 2 0,0 0-1 0,-2 0 0 0,0 0 1 16,2 0-2-16,-2-1 0 0,2-1 3 0,0 2-3 0,-1 0-2 16,-1 0-4-16,2-1-8 0,-1 1-7 0,-1 0-9 0,2-1-14 15,-2 0-14-15,2 1-18 0,0 0-18 0,-1 0-21 0,-1 0-22 0,2 2-28 16,0-2-32-16,-1 1-39 0,1-1-43 0,0 2-68 0,0 0-78 15,0 0-74-15,0 0-74 0,0-1-29 0,0 2-8 0,0-1 5 0</inkml:trace>
  <inkml:trace contextRef="#ctx0" brushRef="#br0" timeOffset="98804.14">5143 6517 28 0,'1'-2'82'0,"1"1"0"0,-2 0-1 0,3-2-1 0,-3 1-1 0,2 1-1 16,-2-1 2-16,0-1-1 0,0 2-1 0,0-1-5 0,0-1-6 15,0 2-3-15,0-1-3 0,0 1-2 0,0-2-3 0,0 3-2 0,0-2-4 16,0 1-1-16,-2-1-4 0,2-1-4 0,-3 1-1 0,3 1-4 16,-2 0-4-16,1-2 1 0,1 1 0 0,0-1 0 0,0 0 2 15,0 2 0-15,-2-3 0 0,2 3-1 0,0-2-3 0,-1 0 2 0,-1 2 0 16,2-2-1-16,-2 1 3 0,2-1 0 0,0 0 1 0,0 0-1 15,0 2-3-15,-1-2-2 0,1 1-2 0,-2 1-2 0,2-1-2 0,0-1 0 16,0 2-1-16,0-1-2 0,-1-1-1 0,1 2-1 0,0 1-2 16,-2-2-1-16,2 2-1 0,0 0-1 0,0 0 1 0,0-1-2 15,0 1 0-15,0-2 0 0,0 1 3 0,0 1 1 0,0-3 2 0,0 1 1 16,0 2 0-16,0 0 3 0,0 0 2 0,0-3 1 0,0 3 1 16,0 0 1-16,0 0 1 0,0-2 1 0,0 2 1 0,0 0-2 0,0 0-1 15,0 0-2-15,0 0-1 0,0 0-2 0,0 0 0 0,0 0-4 16,0 0-3-16,0 0-4 0,0 0-3 0,0 0-2 0,0 0-5 0,0 0-3 15,0 0-4-15,0 0 0 0,0 0-3 0,0 0-2 0,0 0-3 16,-3 2 1-16,3-2 0 0,-1 2 2 0,-1-1 1 0,0 1 2 16,1 1 2-16,-1 0 3 0,-1 0 4 0,1-2 4 0,1 4 2 0,-1-1 3 15,-1-1 3-15,1 2 2 0,1-1 4 0,-2 2-1 0,1 0 0 16,0 0 1-16,-2-1 0 0,2 2-1 0,1-1 1 0,-1 2-2 0,-1-2 0 16,1 1-2-16,1 1 0 0,-1-1 0 0,-1 2-1 0,1 0-2 15,2 0-1-15,-3 0 0 0,3 0-2 0,-3 2-1 0,3-2 0 0,-2 0 0 16,1 1 2-16,-2 1 0 0,3-1 2 0,-2 0 0 0,1 1 1 15,1 0 0-15,-2-1 2 0,1 1 0 0,-1-1 2 0,2 1 1 16,-2-1 0-16,2 1 0 0,-1-1 3 0,1 1-2 0,-2 1 0 0,2 0-1 16,0 0-1-16,-1-2-1 0,-1 2 0 0,2 0 0 0,-2-2-3 15,2 3 1-15,-1-3-3 0,-1 1 1 0,2-1-1 0,-2 1-1 0,1-1-2 16,1 0-1-16,0 1 0 0,-2 0 1 0,2-1-1 0,0-1 0 16,0 2-1-16,0-1-2 0,0 1 1 0,0-1 0 0,0 1 0 15,0-1 0-15,0 0 0 0,0 1-1 0,0 0 2 0,0-1 0 0,0 1-2 16,2-1 1-16,-2 1-2 0,1-1 2 0,1 1-1 0,-2-1-1 15,2 1-2-15,-1-1 2 0,-1-1-2 0,0 2 1 0,2-2 1 16,-2 1-2-16,2-1 0 0,-1 0-1 0,-1-1 0 0,0 1 1 0,2 0-1 16,-1 0-1-16,-1-2 1 0,0 1 0 0,0-1 0 0,2 1 0 15,-2-1-2-15,0 1 1 0,2 0 1 0,-1 0 1 0,1-2 1 0,-2 2-1 16,1-1-1-16,1 1 0 0,-2-2 1 0,3 0 1 0,-2 1-1 16,-1 1 0-16,2-2 0 0,-2 3 1 0,1-3 0 0,1 1 0 0,-2 1-1 15,2-1 0-15,-1-1 0 0,-1 2 0 0,2-2 1 0,-2 1-2 16,2-1 0-16,-1 2-1 0,-1-2 1 0,2 1 0 0,-1-1 1 15,-1 0-1-15,2-1-1 0,-2 1 2 0,2-2-1 0,-1 2 0 0,-1-1 0 16,2-1 0-16,-2 0 0 0,0 1 3 0,1 0-1 0,1 1 0 16,-2-2 0-16,2 1-1 0,0-1 1 0,-2 2 2 0,0-1-2 0,2-1 0 15,-2 1 0-15,2-1-1 0,-2 0 0 0,1 1 0 0,-1-2 0 16,0 2-1-16,0-2-1 0,0 1 1 0,0-1 1 0,0 2-1 16,0-2-1-16,0 1 0 0,0 1 2 0,0-2 0 0,0 1-1 0,0-1-2 15,2 1-1-15,-2 1 1 0,0-2 1 0,0 2 1 0,1-2 1 16,-1 1-2-16,0-1-2 0,0 2 1 0,0-2 0 0,0 1 0 0,0-1 0 15,0 2 0-15,0-1 1 0,0-1 1 0,0 2 1 0,0-3 0 16,0 3 0-16,0-2-1 0,0 2 2 0,0-1 2 0,0-1 0 16,0 2 0-16,0-2-1 0,0 1 2 0,0 1-1 0,0-2 1 0,-1 1-1 15,-1-1-1-15,2 2 1 0,-1-2-1 0,1-1 1 0,-2 3-2 16,2-2-1-16,-2 0-1 0,2 0 2 0,0 1-2 0,-2 0 0 0,2 0 0 16,-2-1-2-16,2 2 0 0,0-1 0 0,-2-1-1 0,1 2 1 15,1-2 0-15,-2 1 0 0,2-1 0 0,0 2 0 0,-1-1 0 16,-1-1-2-16,2 2 2 0,0-3 0 0,-2 3 0 0,2-2 2 0,-1 2 0 15,1-2 0-15,-2 1 2 0,2-1 1 0,-1 2 2 0,1-1 2 16,-2-1 0-16,2 2 1 0,0-1 0 0,0-1 1 0,-2 2 1 0,2-2 1 16,0 1 2-16,-1-1-2 0,-1 2 1 0,2-1 0 0,-2 0-1 15,1 1 0-15,1 0-2 0,-2 1-1 0,2 0 0 0,-1-2 0 0,-2 2-1 16,3 0-2-16,-2 0 0 0,1 0 0 0,1 0-1 0,-2 0 2 16,1-1 0-16,-1 1-2 0,2 0 1 0,0 0 0 0,0 0-1 15,-2 0 1-15,2-2 0 0,-1 2-1 0,1 0 1 0,-2 0 1 0,2-1-1 16,-1-1 0-16,-1 1 0 0,2-1 0 0,-2 1 2 0,2 1 1 15,0-2-1-15,0 1 0 0,0-1 0 0,-1 1 0 0,1 1 1 0,-2-2 0 16,2 1-1-16,0-1-2 0,-2 2 1 0,2-1 1 0,-1 1 0 16,1-2-1-16,-2 2-1 0,2-1 2 0,0 1 0 0,0-2-1 15,0 2 0-15,-1-1-1 0,1 0 1 0,-3 2 0 0,3-3 1 0,0 2 0 16,0 0 1-16,-2 0 0 0,2 0 0 0,-1 0 2 0,1 0-1 16,0-1 0-16,-2 0 1 0,2 2 1 0,0-1-1 0,-1-1 2 0,1 2 1 15,0-3-2-15,-2 3 1 0,2 0-1 0,0-1 1 0,0-1 1 16,0 0-2-16,0 1 0 0,0 0-2 0,0 0-1 0,0 0 0 15,0-1 1-15,0-1-2 0,0 1-2 0,0-1 1 0,0 2 1 0,0-2-1 16,0 1-2-16,0 1 1 0,0-1 0 0,0 1 0 0,0 0 0 16,0 0 0-16,0-2-2 0,0 2 0 0,0-1-1 0,0 1 0 0,0-2 2 15,0 2-2-15,0-1-1 0,0-1 2 0,0 2-1 0,0-1-1 16,0-1 0-16,0 0-1 0,0 1 0 0,0 1 1 0,0-1 1 16,0-1 0-16,0 1-1 0,0-1 0 0,0 1 3 0,0 0-1 0,0 0 1 15,0 0-1-15,0-1 1 0,0 0-1 0,0 1 1 0,0-2 0 16,0 2 1-16,0-2 1 0,0 1-2 0,0-1 2 0,0 2 1 0,0-2-1 15,0 1-1-15,0-1 1 0,0 2 0 0,0-1 1 0,0-1-1 0,0 2-1 16,0-3 0-16,0 3 0 0,0 0-1 0,0-4 1 16,0 2-1-16,0 0 0 0,0 0-2 0,0 0 2 0,0 0-1 0,0 0 0 15,0 0-1-15,0 0 2 0,0 0-2 0,0 0 1 0,0 0 1 0,0 0-1 16,0-1 1-16,0 1-1 0,0 0 1 0,0 0 1 0,0 0-1 16,0 0 1-16,0 0-2 0,0 0 1 0,0 0 0 0,0-1 0 15,0 2 1-15,0-1-2 0,0 0-1 0,0-2 1 0,0 2 0 0,0 0 1 16,0 0-1-16,0 0 0 0,0 0-1 0,0 0 0 0,0-1 1 15,0 1-2-15,0-1-1 0,0 0 0 0,0 1 0 0,0 0 2 16,0 0-1-16,0-1 0 0,0 1-1 0,0 0 0 0,0 0 2 0,0 0-2 16,0 0 0-16,-2 0-1 0,2 0 1 0,0 0 0 0,0-1 1 15,0 2 0-15,0-1-2 0,0 0 0 0,-1-2 0 0,1 2 1 0,0 0 0 16,0 0 0-16,-2-1 0 0,2-1-1 0,0 2 1 0,0-1 0 16,0-1 0-16,0 1-1 0,0 1-1 0,0-2 1 0,0 0 3 15,0 1-2-15,0 0 0 0,0-1 0 0,0 2 1 0,0-1-1 0,0-1 0 16,0 1 1-16,0 1-2 0,0-2 1 0,0 1-1 0,0-1 1 15,0 2 1-15,0 0-1 0,0 0-1 0,0-1-1 0,0 1 2 0,0 0-1 16,0-1 0-16,0 2-1 0,0-1 1 0,0 0 0 0,0 0 1 16,0-2-2-16,0 2 0 0,0-2 0 0,0 1 0 0,0 1 2 15,0-1 0-15,0-1 0 0,0 2-2 0,0-1 1 0,0-1 0 0,0 1 0 16,0 0 1-16,0 0-2 0,0-2 1 0,0 2 1 0,0-1 1 0,0-1 1 16,2 2-2-16,-2-2 0 0,0 1-1 0,0-1 1 0,0 0 0 15,0 2-2-15,0-1 0 0,0-1 1 0,0 2 1 0,0-1-1 16,0 1 1-16,0-1-2 0,0 1 0 0,0-1 0 0,0 1 0 15,0-1-1-15,0 1 1 0,0-1 0 0,0 1 0 0,1-1 0 0,-1 1 1 16,0-1-1-16,0 1-1 0,0-1 0 0,0 1 1 0,0-2 1 16,0 2 0-16,2-2 0 0,-2 2-1 0,0 0 0 0,0 1 0 0,0-3 1 15,0 1 1-15,0 1-1 0,0-1-1 0,0-1 2 0,0 2 0 16,0-1 0-16,0-1 0 0,0 2-1 0,0-1 2 0,0-1-1 16,0 0-1-16,0 1-4 0,0-1-2 0,0 0-9 0,0 0-8 0,0 0-10 15,0 0-15-15,0 0-16 0,0 2-17 0,0-2-23 0,0 0-27 16,0 2-31-16,0-1-36 0,0-1-49 0,0 0-58 0,0 0-102 0,3 2-123 15,-3-2-60-15,2 1-26 0,-2-1-8 0,3 0 5 0</inkml:trace>
  <inkml:trace contextRef="#ctx0" brushRef="#br0" timeOffset="100029.96">9883 7000 64 0,'0'-3'81'0,"0"0"-4"0,0 2-1 0,0-2 0 0,-2 1 1 16,2-1-2-16,0 2 0 0,0-1 1 0,0-1 0 0,0 2 0 0,0-1-2 15,0 2 0-15,0-1-4 0,-1-1-5 0,1 2-1 0,0 0-1 0,0 0 0 16,-2-1 1-16,2 1-2 0,0 0-3 0,0 0-2 0,0 0-1 16,0 0 0-16,0 0-1 0,0 0-2 0,0 0-4 0,0 0-3 15,0 0-3-15,0 0-5 0,0 0-2 0,0 0-5 0,0 0-6 0,0 0-2 16,0 0-4-16,0 0-2 0,0 1-4 0,-2 1 0 0,2-1-1 15,-1 2 2-15,-1 2 1 0,2-1 2 0,-4 1 4 0,4 1 3 16,-2-1 6-16,-1 3 4 0,3 1 7 0,-1 2 3 0,-1-1 2 0,0 4 2 16,2-1 2-16,-3 2-1 0,3 2 1 0,-1 1-2 0,-3 1-1 15,4 2-3-15,-1 0-1 0,-1 0-5 0,0 3-5 0,2 0-5 0,-1 0-4 16,-1 2-4-16,1-3-3 0,-2 3-5 0,1 1-5 0,2-3-10 16,-3 2-13-16,2-1-15 0,-1-1-17 0,0 2-25 0,-1-1-29 0,0-1-44 15,0 0-47-15,-1-1-93 0,1 1-113 0,-3-2-62 0,2 1-34 16,-1-1-17-16</inkml:trace>
  <inkml:trace contextRef="#ctx0" brushRef="#br0" timeOffset="101759.13">5034 8482 199 0,'3'-1'149'0,"-2"-1"-26"0,-1-1-13 0,2 3-3 0,-2-1-1 0,0 1 0 16,0 0-1-16,0 0-3 0,0 0-9 0,0 0-6 0,0 0-9 0,0 0-7 15,0 0-7-15,0 0-5 0,0 0-4 0,0 0 0 0,0 0 1 16,0 0 3-16,-2 1 4 0,2 1 4 0,-1-1 4 0,-2 2 2 0,3 0 3 16,-2 2 2-16,1-1 5 0,1 1 2 0,-2-1 4 0,2 2 3 15,-1 2 3-15,-1-1 0 0,2 1-1 0,-2-1-3 0,1 2-3 0,-1 0-4 16,-1 2-2-16,1-1-1 0,-1 1-1 0,1-1-2 0,1 4-4 16,-1-2-3-16,-2 1-4 0,1 0-4 0,0 3-4 0,-1-1-4 15,1 0-5-15,0 1-1 0,1-1-5 0,-1 2-2 0,0-2-2 0,1 1-4 16,-1 2-5-16,0-1 0 0,0-1-2 0,0 2 0 0,1 0 2 0,1 0 1 15,-1 0 2-15,-1 2 0 0,1-1 2 0,1-1 0 0,-1 3 0 16,0-1-1-16,1 1-2 0,-1-2 1 0,2 1 1 0,-1 2 0 0,-1-1-1 16,2 0-3-16,-3 0-2 0,3 0-2 0,0 0-2 0,0 0-4 15,0 2-3-15,-1-1-1 0,1 1-1 0,0-2-1 0,0 1-2 0,-2 1 0 16,2-2-3-16,0 1-1 0,0 1-1 0,0-2-2 0,0 0-1 0,0 1-2 16,0-2 1-16,0-1-1 0,0 2 0 0,0-1 0 0,0-2-1 15,0 0-1-15,0 1-1 0,0-2 1 0,0-1 0 0,0 1 0 0,0-2-1 16,0 1 1-16,2-2 1 0,-2 1 0 0,0-2-1 0,0-1 0 15,1 2-2-15,-1-4 0 0,0 1 1 0,0-1 0 0,0 0 0 0,0-2-1 16,0 0 0-16,0 1-2 0,0-3 2 0,0 0-3 0,0 0-4 16,0-2-5-16,0 1-3 0,0-1-8 0,0-1-5 0,0 0-10 0,0 0-9 15,0 0-12-15,0-1-12 0,0-2-14 0,0 1-17 0,0 1-19 0,0-2-24 16,3 0-28-16,-3 1-29 0,0-1-44 0,0 0-50 0,3-1-94 16,0 1-118-16,2-3-53 0,-2 1-22 0,2-1-7 0,-1 0 3 0</inkml:trace>
  <inkml:trace contextRef="#ctx0" brushRef="#br0" timeOffset="102968.02">9546 10381 268 0,'5'-9'467'0,"0"0"-67"0,-2 0-109 0,3 0-57 0,-3 1-33 0,2 1-14 15,-2 0-7-15,0-1-1 0,-1 2-1 0,1 2-2 0,-1-2-1 16,1 1-8-16,-1 2-7 0,-1-1-9 0,2 1-9 0,-1 0-10 0,-1 1-7 16,-1 1-11-16,2-2-13 0,-1 3-10 0,-1 0-10 0,0 0-10 15,0 0-10-15,0 0-9 0,0 0-8 0,0 0-4 0,0 0-1 0,0 3 3 16,0 0 2-16,0 0 4 0,0 1 4 0,0 4 4 0,0-1 5 16,-1 2 4-16,-1 0 5 0,2 3 4 0,-3 0 4 0,0 2 4 0,2 1 4 15,-3 0-2-15,1 3-4 0,0 0-6 0,-2 1-5 0,2 1-6 16,-2 1-7-16,2-1-8 0,-3 1-5 0,1 2-9 0,0 0-11 15,-1-1-14-15,1-1-16 0,2 1-22 0,-3 0-21 0,3-1-23 0,-2 0-24 16,3 0-28-16,-1-2-30 0,0 1-41 0,1-2-46 0,-1 0-75 16,3 0-90-16,-2-2-100 0,2 1-100 0,0-3-46 0,2 2-15 15,-2-4-1-15,2 0 8 0</inkml:trace>
  <inkml:trace contextRef="#ctx0" brushRef="#br0" timeOffset="103821.21">5119 10383 157 0,'0'-3'522'0,"2"-1"8"0,-2 2 7 0,1-1-96 15,-1 0-144-15,0 1-79 0,0-1-44 0,0 2-23 0,2-1-12 16,-2 2-13-16,0 0-14 0,0 0-14 0,0 0-16 0,0 0-9 0,0 2-6 16,2-1-2-16,-1 2-2 0,2 2 0 0,-1-1 0 0,-1 2 2 15,2 2 2-15,-1 1 4 0,1 1 3 0,0 1 6 0,2 2 6 0,-3 1 3 16,0 2 1-16,-1-1 0 0,2 3-1 0,-3 0-4 0,3 2-3 16,-3-1-3-16,2 2-5 0,-2 0-6 0,0 0-8 0,0 0-6 0,0 2-6 15,0-2-8-15,0-2-7 0,0 4-6 0,-2-2-5 0,2-2-8 16,-3 2-13-16,3-1-18 0,-1-2-20 0,-1 0-24 0,2 0-22 15,-1 0-32-15,-1-2-33 0,2-1-48 0,-2 2-53 0,2-4-93 0,0 2-112 16,0-1-88-16,0-2-76 0,0 0-32 0,2-2-13 0,1 1 3 16</inkml:trace>
  <inkml:trace contextRef="#ctx0" brushRef="#br0" timeOffset="104964.85">5315 10552 181 0,'0'0'303'0,"0"0"-97"0,0 0-62 0,0 0-46 15,0 0-24-15,0 0-11 0,0 0-6 0,0 0-4 0,0 0-4 16,0 0-4-16,0 0-2 0,0 0-2 0,0 0 3 0,3 0 4 0,-1 0 3 15,-1 0 8-15,1 0 2 0,3 0 2 0,-2 0 2 0,0 0 3 16,0 2 4-16,2-1 4 0,1-1 0 0,-1 2 2 0,0-2 0 16,3 0 0-16,1 1 1 0,-1-1-2 0,0 0-3 0,3 0-4 0,0 0-5 15,2 0-4-15,2 0-3 0,0 0-3 0,4 0-2 0,-3 0-2 16,4-1-1-16,1-1 0 0,0 2-2 0,0-1-1 0,3-1-2 0,-3 2-1 16,4-3-2-16,0 3-2 0,1-1-1 0,0-1-3 0,1 0-3 15,0 2-1-15,-3-1-3 0,5 0-1 0,-3-1-2 0,3 1-2 16,-1 1-2-16,-1-2 1 0,3 2-3 0,-2-1-1 0,1-1 0 15,-1 2 2-15,2-1 0 0,-4-1 1 0,4 2 1 0,-1-1-2 0,1 1 2 16,-2 0 2-16,0 0-1 0,1 0 2 0,1 0 0 0,-2 0 1 16,1 0 0-16,-1 0 1 0,0-2-1 0,1 2 0 0,1-2-1 0,-3 2-1 15,2-1 0-15,-1 0-1 0,2 1 0 0,0-2-3 0,0 1 0 16,0 1-1-16,2-2-1 0,1 2-1 0,0-1-1 0,-1-1-4 0,4 1-1 16,-3-1-2-16,0 1-2 0,2-1-3 0,-1 1-1 0,0 1-3 15,0-2 0-15,-1 0-1 0,0 2-1 0,0-1-3 0,-1 0 0 16,2 1-1-16,-2-2 2 0,1 1 2 0,-3 1 2 0,2 0 1 15,-1 0 3-15,1 0 0 0,-2 0 3 0,0-2 3 0,0 2 2 0,-4 0 0 16,4-1 3-16,-3 1 2 0,1 0 1 0,-1-2 4 0,0 1-2 0,0 1 0 16,-1-2 1-16,1 1-1 0,-3 1-2 0,2-2-1 0,0 0-1 15,-2 2 1-15,4-1-1 0,-1 1 0 0,-3-1-2 0,3-1-2 16,0 2-1-16,0-1 0 0,0-1-1 0,-1 2-1 0,1-1 0 0,-3-1-1 16,3 2 1-16,0-1 3 0,-2-1-2 0,2 2-1 0,-2-1 0 15,-1 1 3-15,0-2-1 0,1 0 1 0,-3 2 1 0,3-1-1 0,-4 0 1 16,3 1-1-16,-2-2 1 0,0 1-1 0,-1 1 1 0,1-2-3 15,-3 2 0-15,1-1 0 0,-1-1-2 0,0 2-2 0,-1-1 0 0,-1-1-1 16,2 2-1-16,-2-1 1 0,-1 1 0 0,1-2 0 0,0 0 1 16,1 2 1-16,-2-1 1 0,0 0 0 0,0 1 1 0,0-2 0 15,0 1 0-15,-1 1 2 0,1 0 1 0,1 0 2 0,-1 0-1 0,-2 0 2 16,5 0 0-16,-4 0 2 0,0 0 0 0,3 0-1 0,-2 0 0 16,1 0 1-16,0 0 0 0,-2 0 1 0,2 0-1 0,-1 0 0 0,1 0 0 15,-1 0 0-15,0 0-1 0,0 0 0 0,0 0-2 0,-2 0-1 16,3 0-1-16,0 0 1 0,-4 0 0 0,3 0 1 0,-2 0-1 15,1 0-2-15,0 0 1 0,-2 0 1 0,1 0-2 0,-3 0 0 0,3 0-2 16,-1 0 0-16,-2 0 0 0,2 0 0 0,-4 0 0 0,1 0-2 0,2 0 0 16,-2 0-1-16,-2 0-2 0,1 0 2 0,-1 0-1 0,0 0-2 15,0 0 1-15,1 0-2 0,-1 0 0 0,-3 0 0 0,2 0-1 16,-1 0 0-16,-2 0 0 0,1 0 0 0,0 0-1 0,-2 0-1 0,-1 0-1 16,1 0 2-16,0 0 0 0,-1 0-1 0,1 0-1 0,-2 0 0 15,-1 0-3-15,0 0-1 0,0 0-6 0,0 0-4 0,0 0-7 0,0 0-7 16,0 0-8-16,0 0-6 0,0 0-10 0,0 0-11 0,0 0-11 15,0 0-13-15,0 0-17 0,0 0-16 0,0 0-22 0,0 0-21 16,0 0-31-16,0 0-33 0,-4 0-39 0,2 0-40 0,-1-2-59 0,0 2-68 16,-2 0-62-16,-3-1-57 0,2-1-25 0,-3 2-2 0,0-3 6 15</inkml:trace>
  <inkml:trace contextRef="#ctx0" brushRef="#br0" timeOffset="105353.93">9043 10344 348 0,'-3'-3'465'0,"0"-1"-60"15,3 3-96-15,-1 0-61 0,-1-1-46 0,2-1-22 0,0 2-11 0,0 1-7 16,0 0-3-16,0 0-10 0,0-2-9 0,0 2-13 16,0 0-11-16,0 0-12 0,0-1-9 0,2-1-10 0,-1 2-9 0,2 0-9 15,-1 0-7-15,1 0-5 0,0 0-4 0,2 2-5 0,1-1-5 0,-1-1-1 16,3 2-3-16,-2-1-2 0,2 2 1 0,0-1-1 0,1-1 0 15,-1 0-1-15,2 3 0 0,-2-1 0 0,3 0 0 0,-2 1-3 0,1 0-2 16,-1 0 1-16,1 0-2 0,1-1 0 0,0 2 0 0,-2 0 0 16,1 0-1-16,2 0-1 0,-2 1 0 0,0 0-2 0,0-2-3 15,-2 2-1-15,2 0-1 0,1 0-1 0,-3 2 0 0,2-2-2 0,-1 0-2 16,0 0-2-16,-1-1-1 0,-1 2-1 0,0-1 0 0,0-1-1 16,-1 0-1-16,-1 1 1 0,0 0 0 0,1 0-1 0,-1-1-1 0,-1 1 0 15,-2-2 1-15,1 1-1 0,-1-1 1 0,-1 1 1 0,-1 0 0 16,-1 0 4-16,-1 0 1 0,-1-1 3 0,-2 2 1 0,-1 0 0 15,0 0 0-15,-1-2-1 0,-2 3-2 0,-2-1-7 0,-2 1-10 0,0-1-10 16,-2 2-12-16,-1-3-15 0,-3 3-16 0,2-2-20 0,-1 2-26 16,-4-2-25-16,2 1-28 0,-1 1-35 0,0 1-38 0,-1-2-61 15,1 1-72-15,0-1-88 0,0 1-95 0,2-2-43 0,0 1-15 0,-1-1-1 16</inkml:trace>
  <inkml:trace contextRef="#ctx0" brushRef="#br0" timeOffset="106374.82">5595 10317 272 0,'6'-2'259'0,"-1"1"-36"16,-2-1-18-16,2-1-8 0,-2 3-7 0,3-3-2 0,-3 3-9 16,2-1-11-16,-3-1-11 0,3 0-8 0,-2 2-10 0,0-1-7 15,-1 0-7-15,-1 1-7 0,1-2-7 0,2 1-6 0,-2 1-9 0,-1-2-6 16,1 2-7-16,-2-1-7 0,0 1-5 0,0 0-6 0,0 0-5 15,0 0-6-15,0 0-4 0,0 0-2 0,0 0-4 0,0 0-5 0,0 0-3 16,0 0-5-16,0 0-2 0,0 0-4 0,0 0-1 0,-2 0 0 16,1 1 0-16,-2-1 2 0,-3 2 2 0,3 1 3 0,-2-1 0 15,-2 2 1-15,-1 0 0 0,-1 1 3 0,1 0 0 0,-2 0 0 0,-2 3 0 16,1-1 0-16,1 1 0 0,-4 0-3 0,1 2 0 0,-1-1-3 0,2 0-2 16,-4 0-2-16,3 1-2 0,0 0 1 0,-2 1-1 0,0 0-2 15,1-1-1-15,0 1 0 0,0-1 1 0,1 1-1 0,-1-1-1 16,1 1-2-16,2 1-1 0,-1-3-2 0,0-1 0 0,0 3-3 15,2-2-1-15,1 0-2 0,-2 0-2 0,3 0-2 0,0 0 0 0,0-1-1 16,-1-1-1-16,4 1-1 0,-3-1 0 0,3-1 1 0,0 0-1 16,1 0-1-16,1 0 1 0,0 0 1 0,1-1 0 0,0 1-1 15,1-2 1-15,1-1-1 0,0 2 0 0,0-1 0 0,1-1 1 0,-1 2 2 16,2-2-1-16,1 1 1 0,0-1 1 0,-1 2 2 0,4-3 1 16,-3 3 1-16,2 0 1 0,3-1 2 0,-2 0 3 0,3 3 2 0,0-3 2 15,0 2 1-15,5 0 1 0,-3 0 4 0,2-1 1 0,1 1 2 0,1-2 0 16,0 2 0-16,4-1-1 0,-3-1-1 0,3 1 0 0,0-1-2 15,0 2-2-15,3-3-2 0,-3 2 0 0,2-2-4 0,-1 1-1 16,-1 0-4-16,0 0-3 0,0-1-3 0,0 0-9 0,-2 0-8 0,1 0-11 16,-3 0-13-16,0-2-13 0,-1 1-16 0,-1 1-19 0,0-2-17 15,-1 2-23-15,-1 0-23 0,-3-1-31 0,1 1-33 0,-1-1-42 16,-1 2-48-16,2-1-71 0,-3 0-83 0,1 1-61 0,-1-1-53 0,-1 2-20 16,3-2-1-16</inkml:trace>
  <inkml:trace contextRef="#ctx0" brushRef="#br0" timeOffset="107116.81">6823 10849 381 0,'-2'-5'499'0,"0"3"10"0,2-1-77 0,0 1-119 0,0-1-70 16,0 0-46-16,0 2-23 0,0-2-11 0,0 1-8 0,0 1-7 0,0 1-12 16,0 0-14-16,0 0-12 0,0 0-16 0,0 0-11 0,-2-2-8 15,2 2-12-15,0 0-13 0,0 0-8 0,0 0-11 0,-1 0-7 0,-1 0-7 16,-1 2-4-16,1-2-3 0,1 3-1 0,-1-2 0 0,-1 2 3 15,1 0 0-15,-1 2 2 0,0-1-1 0,0 2 3 0,-3 0 3 0,1 3 1 16,2-1 2-16,-2 0 1 0,2 2 2 0,-2-1 0 0,2 1-4 16,-2 0-3-16,1 3-3 0,0-1-3 0,1-1-2 0,0 0-2 15,0 1-2-15,-1 0-3 0,3 0-1 0,-1 2-2 0,-1-2-1 0,3 0-1 16,-3 0-1-16,3-2-1 0,0 2 0 0,0 0 0 0,0-1 1 16,3 1 0-16,-1-2-2 0,-1 1 1 0,2-2 0 0,-1 1 2 0,1-1 1 15,2-1-1-15,0 1-2 0,-2-2 2 0,2-1 0 0,2 0 2 16,0-2 1-16,-1 3 0 0,2-4 0 0,1 1 1 0,0-2 1 15,0 1-1-15,0-3-2 0,1 1-1 0,1-1 2 0,0-1-1 0,0 1-1 16,0-3-2-16,3 1-1 0,-4-1-2 0,1-1 1 0,2 1-1 16,-4-3-1-16,1 1 1 0,1-1-1 0,-2-1 0 0,-1 1 3 15,1-2-1-15,-2 2 1 0,-1-1-1 0,-1 0 2 0,0 0 0 0,-1 0 2 16,-1 0-1-16,1 0-1 0,-3 1-2 0,-1-1 1 0,-1 1-1 16,-3 0 1-16,1 1-3 0,-1-1-2 0,-1 2-1 0,0-1-1 0,-1 1-1 15,-2 1 0-15,0 0-2 0,-3 0 0 0,1 1 0 0,0 1 3 16,-2-1-1-16,0 1-1 0,-1 1 1 0,0 0 2 0,-2 1 0 15,2 1 1-15,-3-1-1 0,2 1-3 0,0-1 0 0,1 2-4 0,2 0-3 16,-3 0-4-16,3 0-6 0,0 0-9 0,1 2-6 0,1-1-9 0,1-1-9 16,0 2-11-16,0-2-13 0,3 1-10 0,0 1-15 0,-1-3-14 15,2 3-18-15,0-2-19 0,3 2-23 0,-1-1-26 0,2 1-41 16,2-1-49-16,1 2-70 0,3-1-83 0,0-3-32 0,-1 3-10 0</inkml:trace>
  <inkml:trace contextRef="#ctx0" brushRef="#br0" timeOffset="107669.97">7274 11053 343 0,'0'-7'536'0,"2"1"8"0,-2-2 5 0,0 1-104 16,0-2-157-16,0 1-86 0,0 1-53 0,-2-1-22 0,2 1-6 15,-1-1-8-15,-1 1-5 0,2-1-11 0,-2 0-13 0,1 0-9 0,1 0-10 16,-2 1-7-16,-1-1-7 0,1 1-6 0,1-1-3 0,-1 2-5 15,-1 0-2-15,0 0-5 0,2 2-4 0,-3-1-4 0,1 1-4 16,0 1-3-16,1 0-4 0,-1 0-3 0,-2 0-2 0,2 1-3 0,0 2 1 16,-3-2-4-16,3 2-4 0,-2 0 0 0,0 0-2 0,0 2-2 15,-1-2-2-15,-2 2-2 0,2 1-1 0,1 0 2 0,-1 0 0 0,-1 1 2 16,1 1 0-16,0-2 1 0,-2 1 1 0,3 1 2 0,-1 1-1 16,0-2 1-16,1 2 1 0,0 0-2 0,2 0 2 0,-2 0 0 15,3 0 1-15,-1-1 1 0,0 1-2 0,3 0 2 0,-3 1 0 0,3-1 1 16,3 2 0-16,-3-2-2 0,3 1 1 0,0-1 0 0,1 2 1 15,-1-1 0-15,2 1 2 0,0 1-2 0,1-2 0 0,0 2-1 0,2-1 1 16,0 1-1-16,0 0 0 0,1-2 0 0,-1 2-1 0,2 0 1 16,0 0-1-16,0 0-1 0,-2 0 0 0,3-1-2 0,-3-1 1 15,0 1-1-15,0-1 0 0,1-1 1 0,-1 1-2 0,-3 0-1 0,3-1 1 16,-2-2-1-16,-3 1-1 0,2-1 0 0,-2 1-1 0,-1-2-1 16,-2 1-1-16,1-1 0 0,-1 0 1 0,-1 0 0 0,-1 0 1 0,-1-1 1 15,0 1 1-15,-2-1 1 0,-1 0 0 0,0 0 2 0,-1-1 0 16,1 2 3-16,-2-1 3 0,0-1 3 0,0 1 0 0,-1-1 3 15,-1-1 0-15,4 0 0 0,-2 0 2 0,1-1 2 0,-2-1 1 0,3 1 1 16,1-1 3-16,-1-1 0 0,1-2 0 0,-1 3-1 0,1-3 2 16,2-1 0-16,-2 2 0 0,2-2-1 0,0-2-3 0,1 0 0 0,-1 1-3 15,3-2-3-15,0 0-5 0,0 0-4 0,0 0-5 0,3-1-4 16,-1-1-4-16,1 0-5 0,2 3-7 0,-2-3-4 0,2 2-4 16,1 1-4-16,-2 1-6 0,1 0-10 0,0-1-10 0,2 2-13 0,-1 2-12 15,0-1-16-15,0 1-15 0,-1 1-22 0,0-2-22 0,0 2-29 16,2 2-31-16,-2-1-45 0,0-1-52 0,1 3-68 0,-1-1-78 0,-2 1-33 15,2 0-9-15</inkml:trace>
  <inkml:trace contextRef="#ctx0" brushRef="#br0" timeOffset="108407.4">6069 10999 157 0,'2'-5'257'16,"-2"0"-34"-16,2 0-17 0,-1 1-11 0,-1-1-7 0,2 1-6 16,-2 2-5-16,0-1-4 0,0 0-7 0,0 0-5 0,0 2-8 0,0 1-8 15,0 0-7-15,0 0-9 0,0 0-10 0,0 0-10 0,0 0-11 16,0 0-11-16,0 0-11 0,0 0-10 0,0 0-10 0,0 1-7 0,-2-1-6 16,-1 3-6-16,1 0-4 0,1 0-4 0,-2 0-1 0,-1 2 0 15,1 1-1-15,0 1 0 0,1 1 0 0,-2 1 0 0,1 0 0 0,0 3 3 16,-1-2-2-16,1 2-1 0,0 0-4 0,1 2-2 0,-1-1-3 15,3 1-4-15,-2 1-2 0,1-2-6 0,1 2 0 0,0 0-3 0,1-1 2 16,1 1-2-16,0 0 1 0,-1-2-1 0,3 2-1 16,0-1 0-16,0-1 1 0,-1-1-2 0,2 0 0 0,1 0 1 0,-2-1-1 15,1-1 2-15,2-1-2 0,-1 0 0 0,2-1-2 0,-2-3-2 0,2 2-1 16,-2-3-2-16,2 1 0 0,0-2-3 0,2-2-2 0,-2 0 0 16,1 1-2-16,-1-2-2 0,0-2-1 0,3 2-1 0,-3-2-1 0,0-1 2 15,0 0-1-15,1-2 1 0,-1 1 0 0,-2-2-1 0,1 0 3 16,-1-2-1-16,-2-1 2 0,1 0-1 0,-3-3-1 0,1 2 2 0,-1-2-1 15,-1-2 1-15,-1 1-2 0,-1-3 0 0,-1 2 0 0,-1-3 1 16,1 2 3-16,-3 0 2 0,1 0 1 0,-2 0 3 0,-1 0 1 0,1 3 3 16,-4-2 2-16,1 4 2 0,1 1 1 0,-2 0 2 0,0 1 0 15,-2 1 1-15,1 1 0 0,-1 2-1 0,2 1-3 0,-4 0-2 0,3 1-3 16,1 2-3-16,-4 0-4 0,5 0-5 0,-1 2-9 0,-2 1-8 16,4 1-13-16,-2-1-14 0,1 3-19 0,1-1-22 0,0 1-26 15,3 0-28-15,0 1-38 0,-1 1-43 0,3-1-66 0,3 1-75 0,0 1-61 16,0 0-51-16,3 0-21 0</inkml:trace>
  <inkml:trace contextRef="#ctx0" brushRef="#br0" timeOffset="108594.45">6538 11361 509 0,'1'-2'578'0,"-1"-1"7"0,0 2 5 0,-1-1-73 16,-1 1-110-16,2-3-112 0,-2 3-109 0,2 0-58 0,-1-1-30 0,1 2-13 15,0-1-8-15,0 1-13 0,0-2-16 0,1 1-24 0,-1-1-25 16,2 2-29-16,-2-1-32 0,3-1-44 0,-1 2-50 0,-2 0-74 16,4-1-86-16,-1-3-96 0,-1 3-99 0,3 0-53 0,-2-2-27 0,2 0-9 15,-2 0-2-15</inkml:trace>
  <inkml:trace contextRef="#ctx0" brushRef="#br0" timeOffset="110770.98">6631 4153 82 0,'3'-13'188'16,"-1"1"-4"-16,0-2-3 0,0 4-2 0,1-2-3 0,-1 1-3 0,-1 2-3 15,1-1-6-15,1 1-3 0,-1 1-6 0,-1 1-4 0,3-2-6 16,-3 3-6-16,-1 0-5 0,2 0-5 0,-2 1-6 0,0 2-3 0,0 0-7 16,0 0-8-16,0 2-11 0,-2-1-8 0,2 1-11 0,-1 1-8 15,-3 0-11-15,3 1-9 0,-1 1-8 0,-1 1-5 0,0 0-6 0,-2 1-3 0,1 4-5 16,-1-1-4-16,-2 4-4 0,1 2-1 0,-4 2-1 0,1 3 0 16,-2 2 0-16,1 2 1 0,-4 2 4 0,0 3 3 0,0 2 2 15,-2 2 0-15,0 1-1 0,0 2-1 0,-3 1-1 0,1 1-1 0,0 1 0 16,-1 1 0-16,0 1-2 0,0 0 3 0,-1 0 2 0,0 1 1 15,0-1 0-15,0 0-2 0,2 0-2 0,-1 2 0 0,0-2-1 0,0 0-3 16,0-3-1-16,2 0-2 0,-2-2-2 0,4 1-2 0,0-5-6 16,0 1-7-16,0-2-8 0,4-1-8 0,-1-2-8 0,0-2-11 15,4-2-10-15,0 1-10 0,-1-4-12 0,4-3-13 0,-1 0-12 0,2-1-14 16,-1-3-14-16,2-2-14 0,2 1-12 0,1-4-9 0,0-1-7 16,1-1-14-16,2-2-18 0,2-3-23 0,2 0-25 0,1-5-31 0,3-1-33 15,0-1-50-15,4-4-59 0</inkml:trace>
  <inkml:trace contextRef="#ctx0" brushRef="#br0" timeOffset="111094.36">7016 3949 291 0,'5'-9'431'0,"-2"0"-75"0,-1 3-116 0,-2 0-64 16,2 2-38-16,-2-1-22 0,0 4-16 0,0 1-13 0,0 0-11 15,-2 0-7-15,2 3-6 0,-2 1-1 0,2 2 1 0,-1 2-2 0,-1 1-1 16,-1 2-4-16,1 2-3 0,-1 2 0 0,0 3 1 0,-3 0 2 16,3 1 4-16,-2 2 2 0,0 3 2 0,-1 0-2 0,-1 2-3 0,-2 2 0 15,1 1-2-15,-2 1 1 0,1 1-2 0,-2 2-1 0,-2 2-1 16,1 1-2-16,-1 3-2 0,-4 0-1 0,2 1-3 0,-2 1-1 16,0 2-1-16,-1 1-4 0,-2-2-1 0,2 1-7 0,-2 1-6 0,2-1-7 15,-2 0-6-15,1 0-4 0,1-3-4 0,0-1-3 0,0-1-3 16,-1-2-3-16,2 0-7 0,1-5-6 0,0 1-7 0,0-2-7 0,2-2-10 15,0-1-8-15,1-1-10 0,2-4-10 0,0-1-10 0,3-2-14 16,-3-2-12-16,5-2-15 0,-1-3-14 0,3-1-13 0,0-2-15 16,0-2-21-16,4-3-27 0,0 0-26 0,4-3-29 0,0-2-62 0,2-4-74 15,2 1-36-15,3-5-16 0</inkml:trace>
  <inkml:trace contextRef="#ctx0" brushRef="#br0" timeOffset="111442.66">7557 3877 236 0,'-3'-4'407'0,"0"2"-30"16,-2 1-81-16,0 1-105 0,0 1-53 0,-2 2-25 0,2 2-15 0,-3 2-7 15,2 2-6-15,-2 2-2 0,-3 1-2 0,1 2 1 0,1 2 2 0,-2 0 0 16,-2 4 1-16,2 2-3 0,-2 1-1 0,2 1-2 0,-3 3-3 15,1 0-2-15,-1 3 0 0,0 0-1 0,0 1 0 0,-1 2-1 0,1 2-1 16,-3 1-3-16,1 1-1 0,0 2-3 0,-3 0 0 0,2 3 0 16,-2 2-1-16,1-1-2 0,-4 4-3 0,2-1-1 0,-4 4-6 0,3-3-7 15,-4 3-7-15,-2 0-7 0,2-2-7 0,-2 1-6 0,3-1-6 16,-4 0-5-16,3 0-5 0,-2-1-7 0,0-4-1 0,0 1-1 0,2-1-1 16,1-2-3-16,0-2-1 0,2 0-4 0,0-3-4 0,3 0-3 15,0-5-5-15,3 1-6 0,-1-4-8 0,4-1-9 0,-1-1-9 16,3-5-11-16,1 0-15 0,1-3-18 0,3-3-15 0,1-2-15 0,0-1-12 15,3-3-14-15,2-3-19 0,2-1-22 0,1-5-33 0,2 0-37 16,3-5-70-16,3-2-86 0,3-4-38 0,4-4-17 0</inkml:trace>
  <inkml:trace contextRef="#ctx0" brushRef="#br0" timeOffset="111766.05">8178 3823 394 0,'2'-9'465'0,"-4"2"-1"0,-2 0-59 16,-1 5-85-16,-3 2-96 0,0 2-101 0,-3 5-49 0,0 0-22 0,-2 7-10 15,-2 1-1-15,0 3 4 0,-2 3 7 0,1 3 7 0,-3 2 10 16,0 2 4-16,2 2 5 0,-4 1-1 0,1 4-1 0,1 1 1 0,-2 0 3 16,-1 3 0-16,1 0 0 0,-1 1 0 0,-1 4-3 0,-2-1-3 15,0 4-7-15,-1 1-4 0,-1 1-3 0,-3 2-3 0,0 2-1 16,1 1 1-16,-1 3-1 0,-3 0-4 0,0 3-7 0,1-1-7 0,-3 3-7 15,-1 1-1-15,-3 0-2 0,2 2-1 0,-2-1 0 0,-4 5-4 0,0-1-1 16,-1-1-7-16,-3 2-6 0,-1-1-6 0,-1-1-9 0,0 1-6 16,2-2-6-16,-2 0-8 0,1-3-6 0,4-3-9 0,1-2-13 15,2-3-12-15,2-2-11 0,2-3-12 0,4-3-11 0,2-3-10 0,2-2-11 16,4-4-10-16,1-4-15 0,5-4-11 0,0-1-13 0,6-7-12 16,3-2-12-16,3-5-22 0,2-3-28 0,5-5-62 0,2-2-80 0,3-7-49 15,6-2-34-15,1-7-10 0</inkml:trace>
  <inkml:trace contextRef="#ctx0" brushRef="#br0" timeOffset="112109.52">8153 4498 399 0,'-3'2'454'0,"-3"1"-14"0,0 3-22 15,-4 3-103-15,-1 3-143 0,-2 1-69 0,0 4-31 0,-4 2-9 0,1 4 5 16,-3 2 8-16,-1 2 10 0,2 5 8 0,-4 0 10 0,0 5 4 16,0 0 2-16,-2 2-3 0,-3 3-7 0,2 0-8 0,-3 2-6 15,1 1-7-15,-3 3-10 0,0-2-3 0,0 2-7 0,-2 2-5 0,1-1-4 16,-3 2-5-16,1 0-4 0,0 0-2 0,-2 3-2 0,0 0 0 16,0 0 0-16,2 2 0 0,-3-1 0 0,-2 2 0 0,2 0 0 0,-1 0-3 15,-1 0-8-15,-1 0-9 0,1-2-10 0,-2 0-11 0,-1-1-7 16,0 0-9-16,0-3-9 0,0-2-9 0,0 1-4 0,1-4-4 15,1 1-6-15,1-4-3 0,3-2-4 0,2-2-4 0,1-2-3 0,2-1-4 16,2-3-3-16,4-3-6 0,2 0-5 0,0-4-6 0,4-1-7 0,1-4-12 16,1 0-15-16,5-5-15 0,1 1-17 0,0-3-16 0,2-4-18 15,1 1-22-15,4-4-26 0,1-1-42 0,1-3-51 0,1-3-51 16,0 0-54-16,3-3-19 0</inkml:trace>
  <inkml:trace contextRef="#ctx0" brushRef="#br0" timeOffset="112454.59">8357 4863 276 0,'0'1'403'0,"0"2"-42"0,-1 3-63 16,-2 2-76-16,-1 2-86 0,-4 2-39 0,2 2-18 0,-5 1-4 0,2 1 5 15,-3 4 8-15,-5 1 11 0,3 3 9 0,-5-1 7 0,-2 5 6 16,1 0 1-16,-4 1-6 0,-3 2-11 0,2 1-11 0,-3 2-7 16,-1 2-4-16,-2 0-1 0,-3 3-3 0,1 2-3 0,-2 0-8 15,-1 3-5-15,-2 3-4 0,-3 2-6 0,-2 2-4 0,-3 5-2 0,0 1-1 16,-4 1-1-16,2 1-2 0,-4 4-1 0,0-2-7 0,-2 5-11 16,-3 2-6-16,-1-1-7 0,-2-1-5 0,0 0 1 0,-2 0-5 0,0 0-4 15,2-1-7-15,-3 1-8 0,3-3-6 0,0-2-10 0,1-1-5 16,6-3-7-16,3-1-7 0,3-5-5 0,4-2-8 0,-1 1-5 0,6-7-11 15,2 2-13-15,3-6-10 0,4-3-13 0,2-3-14 0,2-4-14 0,4-4-17 16,4-2-19-16,1-4-24 0,5-4-28 0,3-3-44 0,3-3-51 16,2-4-55-16,3-5-53 0,2-2-24 0</inkml:trace>
  <inkml:trace contextRef="#ctx0" brushRef="#br0" timeOffset="112792.67">8471 5421 87 0,'-3'7'471'0,"-2"2"8"0,-3 3 10 0,-1 2-83 0,-1 2-130 0,-4 4-79 15,1 1-52-15,-3 2-24 0,-6 5-8 0,0 0 2 0,-3 4 5 16,-2 1 7-16,0 3 6 0,-6 3 1 0,-2 1-3 0,1 2-5 15,-4 2-9-15,-2 1-12 0,-2 1-14 0,0 2-14 0,-1 2-17 0,-2-1-10 16,0 2-12-16,-2 0-9 0,1 0-5 0,-3 3-5 0,3-1-3 16,-3 2-3-16,0 1 2 0,0-1 0 0,0 4-2 0,-3 0 1 15,1 3-2-15,-1 0-1 0,0-1-1 0,1-1-2 0,-1 2-3 0,2-2-7 16,1-2-9-16,0-2-9 0,4-4-10 0,0-1-14 0,2-3-12 0,0 0-14 16,2-4-14-16,5-2-14 0,1-2-14 0,3-3-13 0,2-2-14 15,2-3-17-15,4-1-18 0,3-5-23 0,1-2-24 0,6-2-24 16,1-4-25-16,5-3-44 0,3-3-53 0,5-4-52 0,2-6-50 0,3-2-17 15</inkml:trace>
  <inkml:trace contextRef="#ctx0" brushRef="#br0" timeOffset="113109.74">8849 5647 43 0,'0'-1'464'0,"-1"1"-1"0,-3 0-24 0,-2 3-39 0,-2 2-106 0,-1 3-136 0,-1 1-65 16,-1 3-26-16,-3 3-8 0,-1 2 4 0,0 2 8 0,-3 4 11 15,-1 1 10-15,-3 3 11 0,1 3 6 0,-2 1 3 0,-2 4 1 16,-4 1-3-16,2 3-4 0,-4 1-7 0,-2 2-7 0,-2 1-6 0,-2 3-10 16,-1 0-9-16,-3 4-9 0,-1-2-7 0,-3 3-9 0,-2 3-7 15,-4 1-5-15,2 1-6 0,-5 1-5 0,1 1-4 0,2 1-5 16,-3-1-2-16,2 4-2 0,-3-2-1 0,4 3-1 0,-1-2-5 0,0-1-4 15,3-1-4-15,0 1-6 0,3-5-5 0,0-2-7 0,3-1-7 16,1-2-7-16,2-2-8 0,2-2-7 0,3-1-8 0,-1-4-11 0,4-1-15 16,2-2-14-16,2-4-13 0,3-1-18 0,1-3-22 0,4-3-26 15,2-4-27-15,2-1-30 0,5-4-28 0,1-3-41 0,3-3-44 0,5-4-54 16,2-4-60-16,0-4-21 0</inkml:trace>
  <inkml:trace contextRef="#ctx0" brushRef="#br0" timeOffset="113414.81">8918 6051 286 0,'0'-2'463'0,"-4"2"-2"0,-1 5-42 0,-3 1-65 0,-3 2-102 0,-5 5-120 15,0 2-58-15,-3 1-28 0,-1 4-6 0,-1 2 4 0,-4 3 8 16,-2 3 10-16,0 0 9 0,-3 4 11 0,-1-1 5 0,-3 4 3 0,-2-1 2 15,-1 5 3-15,-2 0 1 0,-4 2-1 0,-1 2-2 0,-3 4-2 16,-4 2-3-16,-1 2-6 0,-3 0-7 0,-2 3-9 0,-2 3-11 0,-1 0-10 16,-1 3-7-16,-1 2-3 0,2-2-8 0,-2 1-8 0,2-1-8 0,0 0-10 15,4-1-7-15,-1 1-6 0,2-4-5 0,0 1-4 0,0-1-5 16,4 0-4-16,-1-1-4 0,1-4-2 0,5 0-7 0,-2-3-8 16,1 0-11-16,0 0-9 0,4-3-10 0,-1 2-9 0,1-4-13 0,5-2-15 15,0-2-19-15,2-5-19 0,5 1-28 0,4-5-31 0,3-3-43 16,2-3-52-16,5-5-64 0,4-4-75 0,3-4-30 0,4-4-13 0</inkml:trace>
  <inkml:trace contextRef="#ctx0" brushRef="#br0" timeOffset="113724.3">8801 6459 288 0,'8'-8'466'0,"-1"4"-2"16,-4 1-71-16,-3 1-105 0,0 4-89 0,-5 1-82 0,0 1-41 0,-1 4-20 16,-5 1-4-16,0 2 0 0,0 5 6 0,-5-1 9 0,0 4 9 0,-1 2 11 15,-2 1 7-15,-3 4 8 0,-2 1 1 0,-1 3 0 0,-4 1-3 16,1 3-2-16,-5 2-2 0,-2 3 1 0,-3 1-5 0,-2 2-4 0,-4 2-7 16,-2 2-8-16,-3 5-11 0,-3 0-11 0,0 0-11 0,-3 3-11 15,-2 0-9-15,0 0-11 0,0 0-9 0,1 2-8 0,-2-2-5 16,1-2 0-16,2 2-3 0,-2 0-1 0,4-2-2 0,3 0-3 0,1-3-4 15,1-1-2-15,0 0-4 0,1 0-4 0,2 0-3 0,0-3-5 0,1 2-8 16,3-4-10-16,0-1-14 0,2-1-20 0,2-2-20 0,2-3-21 16,5-2-23-16,0-4-23 0,5-1-32 0,3-5-36 0,3-5-46 15,3-2-49-15,5-6-56 0,3-3-59 0,6-3-23 0</inkml:trace>
  <inkml:trace contextRef="#ctx0" brushRef="#br0" timeOffset="114014.37">8893 6507 462 0,'-9'3'469'16,"-1"4"0"-16,-1 2-80 0,-3 3-120 0,-2 2-90 0,-1 1-74 0,-1 4-34 15,-4 4-11-15,-1 1 2 0,-3 3 8 0,1 3 9 0,-4 1 11 16,-4 5 9-16,-1 3 7 0,-1 3 3 0,-3 2 1 0,-4 3-5 0,-3 5-9 15,0 0-9-15,-3 4-11 0,-2-1-9 0,-2 2-10 0,0 0-11 16,1 2-12-16,-4 1-9 0,1 0-9 0,-1-2-6 0,0 2-8 16,2 0-4-16,0-1-3 0,-1-1-3 0,3 0-3 0,1 1-4 0,1-3-5 15,5-3-6-15,1 2-6 0,0-3-10 0,2-1-9 0,3-2-14 16,2 0-17-16,1-3-19 0,2-1-21 0,1-4-24 0,5-2-28 0,3-5-39 16,2-2-42-16,2-4-61 0,4-4-68 0,2-4-51 0,4-5-46 15,4-3-14-15</inkml:trace>
  <inkml:trace contextRef="#ctx0" brushRef="#br0" timeOffset="114300.43">9073 6722 254 0,'-9'5'482'0,"1"1"6"0,-3 3-55 0,-3 3-82 15,1 2-94-15,-4 2-97 0,2 2-47 0,-5 5-25 0,-2 2-4 16,1 2 1-16,-4 3 6 0,0 3 7 0,-2 2 5 0,-3 2 5 0,-2 1-2 16,-1 2-2-16,-2 2-7 0,-1 3-8 0,-4 0-11 0,-1 0-10 15,-2 3-10-15,-1 0-8 0,-2 2-7 0,-4-1-6 0,2 2-7 16,-4-1-9-16,0 1-8 0,0 0-9 0,-2-1-7 0,0 0-7 0,2 1-7 16,3-3-9-16,-1 0-8 0,2 0-7 0,1-1-9 0,2-3-7 15,1 2-13-15,5-4-14 0,0-2-16 0,3-2-16 0,2-1-18 0,5-4-20 16,0-1-29-16,4-4-28 0,3-3-38 0,2 0-39 0,5-6-62 15,1-4-73-15,6-4-41 0,3-4-29 0</inkml:trace>
  <inkml:trace contextRef="#ctx0" brushRef="#br0" timeOffset="114564.49">9326 6870 243 0,'-8'4'482'0,"-2"2"4"16,-2 2 6-16,-5 4-102 0,1 1-155 0,-3 3-84 0,-3 4-49 16,1 1-19-16,-2 3-9 0,-1 2 0 0,-3 2 4 0,3 3 2 0,-4 3 2 15,-1 0 1-15,-1 1 0 0,-3 4-2 0,0 0-4 0,0 1-9 16,-2 0-7-16,-1 4-7 0,-1-2-6 0,-1 3-1 0,-1 0-4 0,-2 2-1 16,1-1-4-16,-1 2-4 0,-3 2-4 0,1-1-5 0,-2 1-8 15,-2 1-9-15,0 0-11 0,1-1-12 0,-3 2-11 0,3 0-14 0,-3 1-17 16,3-3-19-16,-1 0-24 0,1 0-23 0,2-2-23 0,3-2-26 15,0-4-27-15,5 0-31 0,2-3-31 0,4-4-40 0,2-4-47 16,5-3-59-16,3-3-66 0,4-4-23 0</inkml:trace>
  <inkml:trace contextRef="#ctx0" brushRef="#br0" timeOffset="114831.85">9446 7126 146 0,'13'-9'529'0,"-5"5"-3"0,-2 1 2 0,-4 3 2 16,-4 1-102-16,-4 3-151 0,-2 4-98 0,-3 3-71 0,-3 1-37 15,1 4-18-15,-5 2-7 0,0 2 2 0,-3 4 4 0,-1-1 6 0,-2 5 6 16,-1 0 4-16,-2 4-1 0,0 1 0 0,-3 0-6 0,0 3-6 16,0 1-6-16,-1 2-2 0,-2 0-2 0,-1 2-2 0,1-1-2 0,-2 4-2 15,0-2-2-15,-1 3-4 0,3-2-5 0,-2 2-3 0,2 0-5 16,-2 0-5-16,2 0-8 0,1 0-5 0,-1 0-11 0,1-1-13 0,1-1-15 15,-1 1-18-15,2-4-20 0,3 1-24 0,-1-2-26 0,1-3-28 16,2-3-34-16,4-2-38 0,1-4-46 0,1-1-51 0,6-4-76 0,3-4-89 16,3-3-42-16,2-3-18 0,5-4 2 0</inkml:trace>
  <inkml:trace contextRef="#ctx0" brushRef="#br0" timeOffset="115102.9">9752 7072 104 0,'12'-12'544'0,"-2"2"-4"0,-4 2-3 0,-3 4 1 0,-1 1-85 15,-2 3-125-15,-3 3-108 0,-2 1-97 0,-1 4-48 0,-2 4-22 0,-2 3-7 16,-1 1-1-16,0 4 6 0,-2 2 6 0,-1 4 9 0,1 1 6 16,-4 1 4-16,1 2 3 0,-3 2-4 0,1 1-3 0,0 0-5 0,-4 1-6 15,2 2-4-15,-3 2-8 0,1-2-5 0,-1 3-5 0,-1-1-5 16,-2 3-7-16,1-2-5 0,-2 3-6 0,2-1-2 0,-2 1-6 15,0-2-6-15,2 2-6 0,-2-1-8 0,0 1-8 0,0 0-9 0,0-2-12 16,2 1-16-16,-2-2-18 0,2 0-23 0,-1-2-23 0,0-1-25 16,2-1-27-16,0-3-32 0,5-1-35 0,-1-3-49 0,3-1-56 0,2-4-77 15,2-4-84-15,3-2-36 0,3-4-14 0,2-2 3 0</inkml:trace>
  <inkml:trace contextRef="#ctx0" brushRef="#br0" timeOffset="115320.95">9951 7392 312 0,'2'-3'554'15,"-2"3"2"-15,-2 3 5 0,-3 2 8 0,-3 5-111 0,-1 2-169 16,-1 1-94-16,-1 4-60 0,-3 2-29 0,1 3-15 0,-2 4-5 0,-1 0 3 16,-1 4 5-16,0 1 6 0,0 4 3 0,0 1 3 0,-2 0-3 15,0 3-5-15,1 0-7 0,-2 1-8 0,2 4-13 0,-2-2-11 0,1 1-16 16,0 2-17-16,-2 0-23 0,3 0-24 0,-2 2-35 0,0-3-36 15,2 2-47-15,-2-1-53 0,1-4-72 0,1 3-82 0,1-3-101 16,1-2-108-16,1-2-51 0,0-1-25 0,1-3-7 0,1-2 3 0</inkml:trace>
  <inkml:trace contextRef="#ctx0" brushRef="#br0" timeOffset="116826.21">6134 9099 207 0,'-1'0'200'0,"-3"-2"-20"0,1 2-16 16,0-1-6-16,1 1-3 0,-1 0-2 0,0-2-4 0,0 2-1 15,0 0-1-15,0-1-4 0,1-1-6 0,-1 2-4 0,0-1-5 16,1-1-1-16,-1 2 1 0,1-1-1 0,1-1-1 0,-2 2 0 0,1-2-1 16,0 1-3-16,-2 1-3 0,1-1-5 0,1-1-5 0,1 2-4 15,-1-1-4-15,0 1-4 0,1-2-5 0,-1 1-5 0,2 1-6 0,-1-2-5 16,-1 1-4-16,2 1-7 0,-2-2-7 0,2 1-8 0,0 1-2 16,0 0-6-16,0 0-3 0,0 0-6 0,0 0-4 0,0 0-7 0,0-4-3 15,2 4-4-15,-2-1-4 0,2 0-4 0,-1 1-4 0,2-2-2 16,-1 1-2-16,0 1 0 0,-1-2-2 0,2 1-3 0,3-1-1 15,-1-1 1-15,0 2-1 0,0-2-1 0,1-1-1 0,2 2-1 0,1-3 0 16,1 2 0-16,0-3-1 0,0 2 1 0,2-1-2 0,-1-1 0 16,3 0-1-16,-3-1 2 0,3 1 0 0,-1-2-2 0,-1 2 1 0,-2-1 1 15,1 1 1-15,0 0 2 0,-1 0 0 0,-2 0 1 0,0 1 3 16,1-1 0-16,-3 1 2 0,-1 1 1 0,0 1 0 0,-2 0 2 16,3 0 0-16,-3 0 0 0,0 1 1 0,-1 0 1 0,0 0-2 0,-1 1 0 15,-1 1 0-15,0 0 1 0,0 0-1 0,0 0 2 0,0 0-1 16,0 0 1-16,0 0 1 0,0 0-1 0,-1 1-2 0,-1 1-1 0,0-1 1 15,1 0-1-15,-1 3 1 0,-1-1 2 0,0 1 0 0,2 1 3 16,-1 1 0-16,-1 1 2 0,0 2 1 0,-1 0 2 0,1 2 1 0,0 1 1 16,-2 0 4-16,-1 1 2 0,3 2 1 0,-2 0 2 0,2 0 1 15,-2 2 0-15,2-1-1 0,-2 1 0 0,2 1-3 0,-3-2-1 0,3 2-1 16,-2-1-1-16,0-2-2 0,2 1 0 0,1 1-3 0,-1-1-2 16,0-1-1-16,1-1-5 0,1-1-6 0,-2 1-7 0,3-2-9 0,-2 0-8 15,1-2-7-15,1-1-11 0,0 0-11 0,0-1-12 0,0-2-12 0,0 0-13 16,0 0-15-16,0-2-17 0,1 1-18 0,1-4-14 0,-2 2-14 15,3 0-12-15,-2-3-7 0,-1 2-12 0,2-2-14 0,1 0-16 0,-1-2-14 16,1 2-21-16,0-3-20 0,2 0-26 0,0 0-29 0,0-1-38 16,1-1-43-16</inkml:trace>
  <inkml:trace contextRef="#ctx0" brushRef="#br0" timeOffset="117105.27">6363 9031 114 0,'0'-6'449'0,"0"2"-10"0,0-1-63 16,0 1-92-16,0-1-51 0,0 2-33 0,0 2-17 0,0-2-11 16,0 1-10-16,0 2-9 0,0 0-11 0,0 0-14 0,0 0-13 0,0 0-16 15,0 0-14-15,0 0-13 0,0 2-10 0,-1-1-9 0,-2 1-5 16,3 1-3-16,0 1-1 0,0-1-1 0,0 3 0 0,0-1 0 0,0 2 4 16,0 1 1-16,0 1 4 0,0 0 3 0,0 3 1 0,0-2 3 0,0 4-3 15,0-2-3-15,0 1-5 0,0 1-5 0,0-1-6 16,0 0-6-16,0 1-2 0,0 0-6 0,0-1-3 0,0 1-4 0,0-1-3 15,0-1-2-15,0 1-4 0,0 0-4 0,0-3-9 0,0 2-9 0,0-1-12 16,0-1-13-16,0-1-15 0,0 0-18 0,0-1-24 0,0-1-25 16,0 1-28-16,0-4-28 0,0 1-33 0,0 1-38 0,0-3-36 15,3 0-33-15,-2 0-48 0,2-3-53 0,1 1-51 0,-1-1-48 0,2-1-15 16</inkml:trace>
  <inkml:trace contextRef="#ctx0" brushRef="#br0" timeOffset="118442.57">6477 8992 23 0,'0'0'77'0,"0"-2"6"16,0 2 7-16,0 0 6 0,0-1 5 0,0 1 6 0,0 0 4 16,0 0 3-16,0 0 2 0,0 0 2 0,0 0 0 0,0 0-1 0,0 0 0 15,0 0 0-15,0 0-2 0,0 0-4 0,0 0-5 0,0 0-5 0,0 0-7 16,0 0-4-16,0 0-4 0,0 0-3 0,0 0-2 0,0 0-1 16,0 0 0-16,0 0 0 0,0 0-1 0,0 0-1 0,0 0 2 15,0 0 0-15,0 0-1 0,0 0 0 0,0 0-4 0,0 0-3 0,0 0-3 16,0 0-4-16,0 0-4 0,0 0-4 0,0 0-6 0,0 0-6 15,0 0-5-15,0 0-3 0,0 0-3 0,0 0-4 0,0 0-3 16,0 0-2-16,0 0-2 0,0 0-1 0,0 0-3 0,0 0-2 0,0 0-1 16,0 0-3-16,0 0 0 0,-1 1-2 0,1-1-3 0,-2 2-3 0,2 0-1 15,-1-2-3-15,-1 1-1 0,2 1-2 0,-2-2-2 0,2 0 0 16,0 1-1-16,0-1 1 0,-1 2 0 0,1-2 0 0,0 0-1 16,0 0 2-16,0 0 1 0,0 0 1 0,0 0 0 0,0 0-1 0,0 0 2 15,0 0 3-15,0 0-1 0,0 0 1 0,0 0 2 0,0 0-2 16,0 0 2-16,0 0 1 0,0 0 2 0,0 0 1 0,0 0 1 0,0 0 1 15,0 0 0-15,0 0 2 0,1 0 1 0,-1 0-1 0,2 0 1 16,-2 0 2-16,0 0-1 0,0 0 1 0,0 0 0 0,0 0-2 16,0 0 1-16,0 0-1 0,0 0-1 0,0 0 1 0,0 0-2 0,0 0-1 15,0 0-1-15,0 0 0 0,0 0-1 0,0 0-2 0,0 0 0 16,0 0-1-16,0 0-2 0,0 0 1 0,0 0-2 0,0 0 0 0,0 0 1 16,0 0-1-16,0 0 0 0,0 0 2 0,0 0-1 0,0 0 0 15,0 0 0-15,0 0 2 0,0 0 0 0,0 0-1 0,0 0 2 16,0 0 0-16,0 0 1 0,0 0 1 0,0 0 0 0,0 0 0 0,0 0 0 15,0 0 0-15,0 0 0 0,0 0 2 0,0 0 0 0,0 0-1 16,0 0 0-16,0 0 2 0,0 0-2 0,0 0 0 0,0 0-1 0,0 0-1 16,0 0 0-16,0 0-1 0,0 0 0 0,0 0 0 0,0 0 0 15,0 0-3-15,0 0 1 0,0 0-1 0,0 0 0 0,0 0-2 16,0 0 0-16,0 0 0 0,0 0 1 0,0 0 0 0,0 0-1 0,0 0-2 16,0 0-1-16,0 0 0 0,0 0 0 0,0 0 0 0,0 0-2 15,0 0 0-15,0 0 0 0,0 0-1 0,0 0 0 0,0 0-1 0,0 0 1 16,0 0-2-16,0 0 1 0,0 0 0 0,0 0 2 0,0 0-2 15,0 0 2-15,0 0-1 0,0 0 2 0,0 0 1 0,0 0 0 16,0 0 0-16,0 0 0 0,0 0 1 0,0 0 1 0,0 0 0 0,0 0 0 16,0 0-1-16,0 0 1 0,0 0 0 0,0 0 0 0,0 0-2 15,0 0 2-15,0 0 1 0,0 0 0 0,0 0 1 0,0 0 1 0,0 0-2 16,0 0 1-16,0 0 1 0,0 0-1 0,0 0 0 0,0 0 1 16,0 0-1-16,0 0 0 0,0 0 1 0,0 0-1 0,0 0-1 15,0 0 0-15,0 0-1 0,0 0-1 0,0 0 1 0,0 0-1 0,0 0-1 16,0 0 0-16,0 0 1 0,0 0 0 0,0 0 0 0,0 0 0 15,0 0-2-15,0 0 2 0,0 0 2 0,0 0-1 0,0 0 0 0,0 0 0 16,0 0 0-16,0 0 0 0,0 0 0 0,0 0 0 0,0 0-1 16,0 0 2-16,0 0-1 0,0 0 1 0,0 0-1 0,0 0 0 0,0 0-1 15,0 0 0-15,0 0 0 0,0 0 0 0,0 0 0 0,0 0-1 16,0 0 0-16,-2 0 0 0,2 1-1 0,0-1 0 0,0 0 0 16,0 0-1-16,0 0-1 0,-1 2 2 0,-1-2 1 0,2 1 0 0,-1-1 0 15,1 0 0-15,-2 2 0 0,2-1 1 0,-2-1 1 0,2 1 0 16,0-1-1-16,-1 2 1 0,-1-2 0 0,2 0 0 0,0 2 0 0,-1-2 0 15,-1 1-1-15,2-1-1 0,-2 0 1 0,2 2-1 0,-2-1 0 16,0-1-1-16,2 2 1 0,-2-1-2 0,1-1 2 0,-1 2-1 16,-1-2 0-16,1 3 1 0,2-2 0 0,-3 0-1 0,0 3 4 0,3-1-2 15,-2 0-2-15,-1 0 4 0,1 1 0 0,1 1 0 0,-1 1 1 16,-2 0 1-16,2-1 0 0,1 3 1 0,-1 0-1 0,-1-1 1 0,1 2-1 16,1 0 1-16,-1 0-1 0,-1 0 2 0,1 2 1 0,1-2-1 15,-1 1 0-15,-1 1 0 0,1-2-1 0,2 1 1 0,-4 0-2 16,4 0 1-16,-2-1-1 0,2 1 1 0,0-1 1 0,0 2-2 0,0-3 1 15,0 0-2-15,0 1 0 0,2-1 1 0,-2-1-1 0,4 1-1 16,-2-2 1-16,-1 0-1 0,1-1 0 0,1 0 1 0,-1 1 2 0,1-3-2 16,0 1 1-16,1-2 0 0,-1 1 3 0,3 0 0 0,-3-1-1 15,2-1 1-15,0 1 1 0,1-2 1 0,-1 0 0 0,2 0-1 16,-2 0-2-16,2-2-2 0,-1-1-2 0,2 0 1 0,1-2-2 0,-2 1-4 16,-1 0 0-16,2-2-1 0,0 0-1 0,0-2-1 0,-2 1 0 15,2-2-2-15,0 1-1 0,-2-1 0 0,-1 0 1 0,1-1-1 0,1 1-1 16,-1-2 0-16,-3 1-2 0,2-2 1 0,-2 0-1 0,0 0-3 15,0 0-2-15,-1-2-2 0,1 0-1 0,-1 1 0 0,-1-2-1 16,-1 2 1-16,0-1-1 0,0 1 1 0,0-1 2 0,-1 2 1 0,-1 0 2 16,1 2 3-16,-3 2 2 0,1-1 2 0,0 3 2 0,0 0 2 0,-2 1-2 15,2 1 0-15,-3 0 2 0,-1 2-2 0,1-1 1 0,1 3-1 16,-1 0-2-16,-2 0-2 0,0 3-4 0,0-1-2 0,0 2-6 0,-1 0-4 16,1 1-6-16,0 1-5 0,-1 0-7 0,1 2-8 0,1-2-8 15,-1 1-11-15,3 2-11 0,-2-2-11 0,2 1-13 0,2-2-13 16,-2 1-15-16,3 0-11 0,-1-1-11 0,3-1-11 0,0 0-8 0,0 1-11 15,3-3-10-15,-1 1-14 0,3 0-16 0,-2-1-17 0,3-2-16 16,2 2-18-16,-2-3-18 0,2 2-34 0,0-2-45 0</inkml:trace>
  <inkml:trace contextRef="#ctx0" brushRef="#br0" timeOffset="118786.65">6667 9000 221 0,'3'-5'305'0,"-3"2"-30"0,2 0-26 0,-2 2-18 16,0 1-16-16,0 0-10 0,0 0-10 0,0 0-12 0,0 0-16 0,-2 0-17 15,-1 0-21-15,2 1-13 0,-1 0-11 0,-1 3-10 0,1-1-7 16,1 0-7-16,-3 1-8 0,4 0-5 0,-3 1-5 0,2 1-6 16,-1 1-5-16,2 0-2 0,-2 0 2 0,2 1 0 0,-1-1 0 0,-1 1-4 15,2 1-5-15,0-2-5 0,0 1-6 0,2-1-5 0,-1 0-5 16,1 0-4-16,0-1-4 0,-1-1-3 0,2 0 0 0,2 1-2 0,-2-3-2 16,2 2-2-16,1-3 1 0,-1 2 1 0,0-1 1 0,1-2 0 15,1 1-2-15,2-2 1 0,-1 0 1 0,0-3-1 0,1 1-2 16,1-3 1-16,1 3-2 0,0-4 0 0,-2 1-1 0,1-3 1 0,2 1 0 15,-2 0-1-15,0-2 0 0,0 1-1 0,-2-2 2 0,0 1 2 16,-3-2 0-16,0 2 3 0,1-1 2 0,-3 1 5 0,-1 0 3 0,-1-2 4 16,-1 2 4-16,0-2 4 0,0 3 3 0,-3-1 2 0,0 0 2 15,-1 1-1-15,-1 1-2 0,-2 1-3 0,1 0-2 0,-2 1-4 0,-1 1-6 16,2 2-6-16,-2 1-6 0,-2 1-9 0,1 3-9 0,-1-2-10 16,-1 5-12-16,-1 0-12 0,0 2-14 0,-1 1-19 0,-2 1-22 0,2 2-29 15,0 2-33-15,0-1-46 0,1 2-53 0,-1 0-95 0,4 2-115 16,-1-1-59-16,0 2-31 0,3-3-14 0,2 1-2 0</inkml:trace>
  <inkml:trace contextRef="#ctx0" brushRef="#br0" timeOffset="126400.71">12539 7123 140 0,'-3'3'158'0,"0"-1"0"0,0-1 3 16,-1 2-1-16,1-1 0 0,0-1-2 0,0 1-2 0,0-1-6 0,2-1-3 15,-3 2-6-15,3-1-5 0,-1-1-4 0,0 0-6 0,1 0-6 16,1 0-4-16,0 0-3 0,0 0-4 0,0 0-1 0,0 0-2 0,0 0-3 16,0 0 1-16,-2-1-1 0,2 1 0 0,0 0-2 0,0-2-3 15,0-1-5-15,2 2-4 0,-1-1-5 0,-1-1-6 0,2 0-6 0,-2 0-6 16,0 0-5-16,2 0-5 0,-1-1-5 0,-1 1-6 0,0-2-7 16,2 2-5-16,0-2-6 0,-2 3-5 0,1-4-3 0,-1 1-3 15,3 0-2-15,0 0-2 0,0-1 0 0,0 0 0 0,-1-2-3 16,1 2-1-16,2-2-2 0,-2 0 1 0,2 0-1 0,0 1 0 0,1-1 1 15,-1-1 0-15,1 0 2 0,1 0 1 0,-1 0 2 0,1 1 1 16,0-2-2-16,-1 1 1 0,2 0 2 0,1-1 1 0,-2 1-1 0,1-2 2 16,0 2 2-16,1-1 0 0,1 2-1 0,-2-2-1 0,1 1-2 15,-1 0 1-15,0 0-3 0,2-2 2 0,0 2-1 0,-2-1 0 0,2 2-1 16,1-2 1-16,-1 1 2 0,-2 0 0 0,2-2-1 0,-2 2 1 16,2-1 1-16,1 1 1 0,-2-2 2 0,1 2 0 0,2 0 1 15,-2-1 3-15,1-1 0 0,2 1 1 0,-1-1 2 0,1 1-2 0,1-1 1 16,-1 1 0-16,1-1 1 0,-1-1 1 0,2 2 0 0,0-1 0 15,0 1-1-15,0-1 0 0,1 1-1 0,-4 1 0 0,4-2-2 0,-2 2-2 16,2-1 0-16,-2 1 0 0,2-2-3 0,-2 2-1 0,-1 0-3 16,5 2 0-16,-6-2-1 0,4 0 0 0,-2 0-2 0,2 0-1 15,-2 0 0-15,0 1-1 0,-1-1 1 0,1 0-1 0,1 2 0 0,-1-1 1 16,-2 1 0-16,3-1 2 0,-1-1-1 0,-1 2 0 0,2-1 0 16,-2 1 1-16,-1-1-1 0,1 0 0 0,3 1 2 0,-3 0-2 0,0-1 1 15,2-1 1-15,-2 0-1 0,1 0-1 0,2 0 2 0,-2 2-2 16,2-3 0-16,1 2 0 0,-2-2 1 0,0 3-2 0,3-3-1 15,-1 1 0-15,-1 0 0 0,1 0 0 0,1 0-1 0,-1 0-1 0,0 0-1 16,-2-2 0-16,5 2-1 0,-4 0 2 0,3 0 1 0,0-1 0 0,-3 1 1 16,4 0 1-16,-2 0 2 0,2 0 1 0,-1 0-1 0,2 0 0 15,0-2 2-15,-1 4 1 0,-1-4 1 0,3 4 2 0,0-2-1 0,-1-2 1 16,1 2 0-16,0 0 0 0,3 0 0 0,-2 0-1 0,0-1 0 16,3 1-1-16,-1 0 0 0,2-2-2 0,-2 2 0 0,2-1-1 15,3 1 0-15,-3 0-2 0,3-2 0 0,0 2-1 0,0-1 0 0,0 1-1 16,0-2-2-16,-1 4 0 0,1-2 0 0,0 0-2 0,-4 0 0 15,4 1-1-15,-3-1 1 0,-1 0-1 0,2 0 1 0,-1 1-1 16,0 1 0-16,0 0-2 0,-2-1 0 0,0 1-1 0,-1-1 1 0,3 1 0 16,-2-1-4-16,1 1 4 0,0 1 1 0,0-2 1 0,-1 2 1 15,1-1 1-15,0 1 3 0,1 0 1 0,0-2 2 0,0 2 3 0,0-1 0 16,-2 1 3-16,1-2 2 0,0 2 1 0,1 0 3 0,-2 0-1 16,2 2 0-16,-2-2-1 0,-1 0 2 0,0 1-2 0,0 1-1 15,-1-2-1-15,-2 1-1 0,3 2-1 0,-2-1-1 0,-1 1-3 0,-1 0 0 16,0 0-1-16,1-1 0 0,-2 2-1 0,1 0 1 0,-2 1-3 15,3-1-1-15,-3 2 0 0,2-1-1 0,-2-1-1 0,0 2 1 0,2 0 0 16,-1 0-1-16,1 0 1 0,-2 0 0 0,3 2 0 0,-4-1-2 16,2-1 1-16,0 2 0 0,0-1 1 0,3 1 0 0,-3-1-2 15,2 0 0-15,-1 3 0 0,0-3-2 0,0 1 1 0,0 1-3 0,0 0 0 16,0 0-1-16,0-2 0 0,0 2 0 0,0 0 1 0,-2 2-4 0,0-2 0 16,1 1 0-16,-3-1 1 0,3 2-1 0,-3-2-1 0,1 1 0 15,1-1 2-15,-1 1 3 0,-1 1 1 0,1 0 3 0,1-1 0 16,-4 0 0-16,3 1 2 0,-2 0 2 0,2-2 2 0,-3 1-1 0,3-1 1 15,-2 2 2-15,2-2 2 0,-1 1 0 0,0-1 1 0,-2 2-1 16,3-1 1-16,0-1 1 0,-2 2-1 0,1-2-4 0,-2 1-1 0,1-1-2 16,0 0-1-16,0 0 0 0,-1 2 0 0,0-3-1 0,0 2-2 15,-3-1 0-15,2 0-2 0,1 0 1 0,-3 1-3 0,2-1-4 0,-4 0 1 16,3 0 2-16,-2 2 1 0,0-2 2 0,0-1-1 0,0 2 0 16,-2-1 1-16,2 0-1 0,-2 0 0 0,1 0 0 0,-1 0-1 15,0-1 0-15,1 2 0 0,-1-1 1 0,2 0-1 0,-2 0 1 0,1 0 0 16,-1-1-1-16,2 2 0 0,1-1 0 0,-2 0 1 0,-1 0-1 15,2-2 1-15,-1 1 3 0,1-1-1 0,-2 2-1 0,1 0-1 16,-1-1-2-16,0-1 2 0,0 1-1 0,1 1-1 0,-1-2-1 0,-1 1-2 16,-1-1-3-16,2-1-3 0,-4 1-3 0,3 1-7 0,-2-2-7 15,-1 2-8-15,0-1-11 0,0-1-11 0,-1 2-13 0,-1-1-17 0,-1-1-20 16,3 2-20-16,-3-2-21 0,-1 0-23 0,2 0-21 0,-2 0-26 16,0 0-27-16,0 0-32 0,0 0-34 0,1 0-45 0,-1 1-51 15,0-1-82-15,0 0-96 0,0 0-49 0,0 0-27 0,0 0 0 0,0 0 9 16</inkml:trace>
  <inkml:trace contextRef="#ctx0" brushRef="#br0" timeOffset="127040.86">16552 5983 140 0,'-3'-3'472'0,"0"0"-51"0,1 0-79 0,-1-1-58 0,1 1-48 16,2 0-25-16,-1-2-16 0,1 2-7 0,0-1-4 0,0 1-9 15,0-2-10-15,1 1-8 0,-1 0-9 0,2 2-7 0,-2-1-8 0,3 0-11 16,-1 0-10-16,0 0-10 0,-1-1-9 0,2 2-6 0,2-1-6 16,-2 1-8-16,0 1-9 0,0-2-5 0,0 3-4 0,2-2-4 15,0 2-4-15,1 0-3 0,0 0-3 0,1 2 0 0,1-2-2 0,0 3-1 16,1-2-2-16,-1 1-1 0,3-1 0 0,0 2 0 0,0 0 0 16,3 2-1-16,-1-1-2 0,0-1 1 0,1 1-2 0,0 0-1 0,2 2-2 15,-1-2-3-15,3 0-2 0,-2 1-1 0,2 0-2 0,0-2-1 16,-2 1-2-16,5-1 0 0,-4 2-2 0,2-2 0 0,2 1-1 15,-4-1-2-15,2 0-1 0,-3 0-1 0,1 0 0 0,1-1-1 0,-2-1 2 16,1 2-2-16,-3-3 1 0,-1 2 0 0,3-1 2 0,-4-1 2 16,1 0 0-16,-2 0 2 0,0 0 2 0,-2 0 3 0,1 0 2 0,-2 0 3 15,1 0 4-15,-1-1 5 0,-3-1 6 0,2 2 4 0,-3-1 5 16,2-1 3-16,-1 1 2 0,-2-1 3 0,2-1 1 0,-2 1 2 16,2 0-1-16,-2-1-3 0,-1 0-1 0,2 0-2 0,-1-2-3 0,1 0-5 15,-1 0-7-15,0-1-5 0,0-1-4 0,1 0-3 0,-3 0-3 16,2-2-4-16,1 0-2 0,0 0-2 0,-1-2 0 0,0 1 0 0,1-1-2 15,0-1 2-15,-2 0 1 0,1-2 1 0,0 1 2 0,1 0 1 16,0-1 1-16,-1 1 0 0,0-2 1 0,1 0-1 0,-3 1-1 0,2 1-2 16,-1-1-2-16,1 1-2 0,-1-1-1 0,-1 2-2 0,-1 2-2 15,2-1-2-15,-2 1-2 0,0 1-4 0,0 1-1 0,0-1-5 16,0 3-8-16,0 0-7 0,0 2-10 0,-2-1-16 0,2 2-18 0,-1 0-27 16,-1 2-29-16,2-1-35 0,0 2-34 0,0 0-35 0,0 0-35 15,0 0-37-15,0 2-43 0,0 1-61 0,0 1-76 0,2 1-88 0,-1 1-95 16,-1-1-40-16,2 3-11 0,1 0 10 0,0 1 23 0</inkml:trace>
  <inkml:trace contextRef="#ctx0" brushRef="#br0" timeOffset="135849.53">25874 3300 2 0,'0'-3'134'0,"4"1"-8"0,-4 1 1 0,1-1 1 0,-1-1 4 0,2 2-1 15,-2-1 0-15,0 1-5 0,0-2-6 0,1 1-4 0,-1 1-3 16,0-1-5-16,0-1-3 0,0 3-1 0,0-1-3 0,0-1-2 0,0 2-3 16,0-1-4-16,0-1-3 0,0 2-3 0,0-1-1 0,0 1-3 15,0 0-2-15,0 0 0 0,0 0-2 0,0 0 2 0,0 0-1 0,0 0-1 16,0 0-4-16,0-2-2 0,0 2-1 0,0-1-3 0,-1 1-1 15,-1-2-3-15,2 2-2 0,0-1-4 0,0 1-1 0,0 0-5 0,0 0-4 16,-1 0-7-16,1 0-5 0,-4 0-5 0,3 0-7 0,1 1-3 0,-2 1-7 16,0-2-2-16,2 1-5 0,-1 1 0 0,-1-2 0 0,1 1 0 15,1 1 1-15,-2-1 2 0,0 2 2 0,2 0 4 0,-3 2 4 0,2-2 3 16,-1 1 1-16,-1 2 4 0,2 0 4 0,-2 2 2 0,1-3 2 16,0 3 2-16,1 0 1 0,-3-1 2 0,3 1-1 0,-1-1 1 0,1 1-1 15,-1-1 1-15,0 1-3 0,1 1 1 0,-1-2 1 0,2 2-2 0,-1 0-1 16,1-1 0-16,-2 0 2 0,-1 2-1 0,3 0-2 0,-1-1-1 15,1 1-4-15,-2 0 0 0,0 0-2 0,2-1 0 0,-1 0 1 0,-1 2 1 16,2-2-2-16,0 0 1 0,-1 3 3 0,1-3 0 0,0 1-3 16,0 1-1-16,0-1-1 0,-2 0 2 0,0 1 0 0,2 1 0 0,-1 0 1 15,-1-1-3-15,2 2-1 0,-1-1-1 0,1 2 0 0,-2-1-2 0,0 1-2 16,2-1-1-16,-1 1-1 0,1-1 2 0,-2 1-2 0,1-1 0 16,1 1-2-16,-2-1-1 0,-1 1 0 0,3-2 1 0,-1 3-1 0,1-2 0 15,0 1 0-15,0-2 0 0,-2 1 1 0,0 1 0 0,2-2-2 16,-1 1 0-16,1-1-1 0,-2 0-1 0,2 0 2 0,0 0-1 0,-1 2-2 15,1-4-1-15,0 2-1 0,0 0-1 0,0 0 1 0,0 2 0 16,0-2 1-16,0 1-1 0,-2-1 0 0,2 0-1 0,0 0 0 0,-2 2-2 16,2-2 0-16,-1 1-1 0,1-1 0 0,-2 2-1 0,2-2 2 0,0 1-1 15,0 1-2-15,-1-1-2 0,1 1-1 0,0-1 0 0,-2 1 1 16,2-1 1-16,0 1 2 0,-2-1 1 0,2 0 0 0,0 1 2 0,-1 0 2 16,1-1 0-16,0 1 0 0,0-1 1 0,0 1 3 0,0-1 0 15,0 1-1-15,0-1 1 0,0 1 0 0,0-2-1 0,0 0 1 0,0 1-2 16,0-1 1-16,0 2-2 0,1-2-1 0,-1-2 1 0,0 2-1 15,2 0 0-15,0 0-1 0,-2 0 0 0,0 0 2 0,1 2-1 16,-1-4-1-16,0 2-1 0,0 2 0 0,2-2-1 0,-2 0 1 0,0 0 0 16,0 0 0-16,0 1 0 0,0-1 1 0,0 2 0 0,0-2 1 15,0 0 0-15,0 0-1 0,0 1 0 0,0-1-1 0,0 2 1 0,0-2 1 16,0 0 0-16,0 0 0 0,0 1-1 0,0-1 0 0,-2 2-1 16,2-2 0-16,-1 0-1 0,1 0 1 0,-2 1-1 0,0 0 1 15,2 0-2-15,-1-2 1 0,1 2-1 0,-2-1 0 0,1 1 0 0,1-1 0 16,-4-1 1-16,2 1-1 0,0 0 0 0,0-2 0 0,-1 1-1 15,2-1 0-15,-1 1 0 0,0 1-1 0,-1-2 2 0,2 1 0 0,-3-1-1 16,3 1 0-16,-1-3 0 0,0 3-2 0,-1-2 2 0,2 2-1 16,-2-2 0-16,1 0-1 0,-1 1 1 0,2-1-1 0,-1 0 1 15,0 2-1-15,1-2 0 0,-2 1-2 0,1-1-1 0,0 2 1 0,1-2 0 16,-3 0-1-16,3 1 0 0,-1-1-2 0,1 2 1 0,1-2 0 16,-5 0 0-16,4 1-1 0,-1-1-2 0,1 0 2 0,-1 2 0 0,0-1 0 15,1 1 1-15,-1-1 1 0,0 1 1 0,-1-1 2 0,2 1 0 16,-1-1 2-16,0 1-1 0,-1-1 1 0,2 0 1 0,-1 1 2 0,-1 1 0 15,2-1 0-15,-2 1 1 0,1-1 2 0,0 2 0 0,1-3-1 16,-3 2 0-16,3-1-2 0,-1 0 1 0,1 2 0 0,-3-1 0 16,3-2 1-16,-1 2-2 0,1-1-2 0,-1 1 0 0,-1-2 1 0,2 1 0 15,-1-1-2-15,1 2 0 0,-1-1 2 0,0-1 0 0,2 1-1 16,-1-1-2-16,-1 2-1 0,0 0 0 0,2 0 2 0,-3-1 0 16,3 1-1-16,-1-2 0 0,1 2-1 0,-4 0 2 0,4 0-1 0,-1-1 0 15,-1 1-3-15,-1 0-1 0,0 0 2 0,2-1 0 0,1 3 0 0,-2-2 0 16,0 2-2-16,1-1 0 0,-1 1 0 0,2-1 1 0,-1 0 2 15,1 1-1-15,-2 0 0 0,0-1 2 0,2 1-1 0,-1-1 2 16,-1 1 1-16,2-1-1 0,-1 1 2 0,1-1 0 0,-2 1 2 0,0-2-2 16,2 0-3-16,-1 1 0 0,1-1 4 0,-2 3 1 0,1-1 2 15,1-1-1-15,-2 1-1 0,0-2-1 0,2 1 1 0,-2 2 0 16,2-1 0-16,-2-2-1 0,0 1-1 0,2 1 2 0,-1-1 3 16,-1 2-2-16,2 0-4 0,-1-1-3 0,1 1 1 0,-4-2-1 0,1 4 0 15,2-3-1-15,-1 2-1 0,0-1-1 0,1 1 1 0,-3 1 0 0,3-1 2 16,-1 1 2-16,1-1 0 0,-2 2 0 0,1-1 3 0,1 1 3 15,-1-2 1-15,2 2 2 0,-1 0 0 0,1 0 3 0,-2 0 2 0,0 0 1 16,2 2 1-16,-1-2 2 0,1 0 1 0,0 0-2 0,0 0 0 16,0 0-2-16,0 1 0 0,1-1-1 0,-1 0 1 0,2 0-1 15,0 0 1-15,-2 0-2 0,1 2-2 0,1-1-2 0,-1-1 1 0,4 2-1 16,-4-1-3-16,1 1 2 0,1-1-1 0,0-1 3 0,1 3 0 16,-3-1-1-16,2-1 1 0,2 1 0 0,-2-1-1 0,1 1-1 15,0-2 1-15,-1 1-1 0,0 1-1 0,1-2-1 0,-3 0 1 0,2 1-3 16,1-2-1-16,-1 1-3 0,-2-2-1 0,3-1-2 0,-3 3 0 15,2-3-2-15,0 2 0 0,-1-1 0 0,-1-1 2 0,1 2 1 0,0-1-2 16,-2 1-1-16,1-1-2 0,-1 0 2 0,0 1 2 0,0 0 2 16,0 1 1-16,0-2-1 0,0 4 2 0,0-2 3 0,0 0 4 0,0 0 1 15,-1 1 1-15,1 1 1 0,-2-2 1 0,0 1 2 0,1 1 2 0,-2-1 0 16,-2 1 2-16,4-1-15 0,-3 2-9 0,1-1 0 16,2-1 0-16,-3 0 0 0,1 1 0 0,0 1 0 0,0-1 0 0,0 1 0 15,-1-2 0-15,2 1 0 0,-2-1 0 0,1 1 0 0,-2-1 0 0,2 1 0 16,2-1 0-16,-3 1 0 0,1-1 0 0,0 1 0 0,1-1 0 15,1 1 0-15,-4-2 0 0,4 1 0 0,-1 1 0 0,1-1 0 0,-3 1 0 16,3-2 0-16,-1 0 0 0,1 0 0 0,-3 0 0 0,3 0 0 16,-1-2 0-16,-1 2 0 0,1-1 0 0,1-1 0 0,-4 1 0 0,4-3 0 15,-1 2 0-15,1-1 0 0,-3 0 0 0,3 0 0 0,-2-2 0 16,-1 2 0-16,3-1 0 0,-3-1 0 0,3 1 0 0,-2-1 0 0,0 1 0 16,0-1 0-16,0 1 0 0,-1-2 0 0,1-1 0 0,0 3 0 15,0-2 0-15,-1 0 0 0,1 2 0 0,2-4 0 0,-1 2 0 0,-1 0 0 16,2-1 0-16,-2-1 0 0,1-1 0 0,0 2 0 0,1-4 0 0,-1 1 0 15,0 0 0-15,2-1 0 0,-1-1-102 0,-1-2-39 0,2 2-24 16,0-3-28-16,0 0-34 0,0 0-37 0,2-1-37 0,-1-1-48 16,1-1-50-16,-2 0-107 0,3-1-137 0,2-2-76 0,3-2-49 15,-2-1-16-15,2-1 1 0,2-2 11 0,0-3 16 0</inkml:trace>
  <inkml:trace contextRef="#ctx0" brushRef="#br0" timeOffset="138174.03">17748 8967 122 0,'-4'-3'320'0,"-1"1"-98"0,2 1-51 0,0-1-27 0,0 1-11 15,0-1-3-15,-2 2-3 0,2-1-2 0,2-1-7 0,-1 2-7 16,0-2-6-16,1 2-9 0,-1-1-3 0,2 1-6 0,0 0-2 0,0 0-4 16,0 0-6-16,0 0-6 0,0 0-8 0,0 0-6 0,0 0-6 15,0 0-4-15,0 0-5 0,0 0-4 0,2-1-6 0,-1 1-4 0,1-2-4 16,0 1-1-16,-1 1-5 0,2 0-3 0,0 0-4 0,0 0-2 0,0 0-2 16,1 0 2-16,0 0 0 0,1 0 2 0,0 0 2 0,3 0 2 15,-2 0 4-15,2 1 5 0,0 1 2 0,1-2 2 0,3 1 4 16,-3 0 2-16,3 1 2 0,-2 0 1 0,3-1 1 0,1 2 1 15,-1-1 1-15,2-1 2 0,0 1-1 0,0 1-2 0,3-1 0 0,-1 0 0 16,-1 0 2-16,5-1-2 0,-3 2-1 0,3-1-3 0,-2-1 0 16,3 1-1-16,-1-1-3 0,3 1-2 0,-1-2-1 0,1 1-4 0,-2-1-2 15,4 0 0-15,-3 0-4 0,4 0-2 0,-2 0-2 0,-1 0 0 16,3 0-3-16,-2 0-2 0,1 0 0 0,-1 0-2 0,2 0-2 16,-2 0 0-16,2 0 1 0,2 0-2 0,-1-1 0 0,0 1 1 0,2 0-1 15,0 0 0-15,2 0 1 0,1 0 2 0,2 0 3 0,-2 0 3 0,3 0 4 16,2 0 4-16,-1 1 2 0,1 1 2 0,3-2 0 0,-5 1 3 15,5 0 1-15,-1 1 1 0,2 0 3 0,0 1-1 0,-1-2-1 16,5 1-1-16,-3 1-2 0,0-2-2 0,0 1-4 0,3-1-3 0,-2-1-2 16,-1 1-3-16,3 1-1 0,-2-2-2 0,0 2-2 0,1-1-4 15,-1-1-1-15,-1 2-4 0,0-1-2 0,1-1-4 0,-3 0 1 0,1 0 2 16,0 0 1-16,-3 0 4 0,2 0 1 0,-3 0 1 0,3 0 0 16,-3 0 1-16,3 0 3 0,-3 0 3 0,2 0 1 0,1 0 2 15,-3 0 4-15,1-1 2 0,0-1 1 0,0 2-2 0,0-1-1 0,3-1-2 16,-3-1 1-16,2 2-1 0,-1-1-3 0,-1 1-1 0,2-2-1 15,0 1-1-15,-2-1-1 0,0 0-2 0,0 0-1 0,-1 0-3 16,-1 2-1-16,-1-2-1 0,2 1-3 0,-3-1 0 0,0 2-3 0,-1-1-1 0,1 1 1 16,-1-3 2-16,-3 4 0 0,2-1 2 0,1 0 2 0,-3 1 2 15,4-2 2-15,-2 1 2 0,0 1 0 0,-1 0 2 0,1 0 1 16,0 0 2-16,2 0 2 0,-2 0 3 0,2 0 0 0,0 0-2 16,3 0 0-16,-4 0-1 0,3 0-1 0,-1 0-2 0,2 0-1 0,0 0-1 15,-2-2-2-15,3 2 1 0,-1 0-1 0,-2 0-2 0,2 0-1 16,0 0 0-16,-2 0 0 0,1 0-4 0,-1 0 0 0,2 0-2 0,0 0-3 15,-2 0-1-15,1-1 1 0,1 1 2 0,-1-2 0 0,0 2 2 0,1-1 1 16,0-1 2-16,1 2 1 0,-3-1 1 0,2-1 1 0,1 2 2 16,0-2 2-16,-1 2 2 0,-2-1 2 0,2 0 0 0,0 1 0 15,3-2 1-15,-3 1-1 0,0-1-1 0,5 2-2 0,-4-3-1 0,1 2-2 16,1-1 1-16,0 1-2 0,-1-1 0 0,-1 0-2 0,4 1-3 16,-4 0-1-16,-1-1 0 0,3 1-1 0,-3 1-1 0,2-3-3 15,-2 1-1-15,1 1-1 0,-1 1-2 0,0-2 1 0,0 1 1 0,2-1 2 16,-2 0 1-16,1 2 3 0,-1-1 2 0,3 0 2 0,-3 1 1 0,2-2 1 15,-1 1 3-15,1 1 2 0,-1-2 1 0,3 1 1 0,-2 1 2 16,2 0 1-16,-3 0-2 0,4 0-2 0,0 0-1 0,-1 0-1 16,1 0-2-16,0 0 0 0,1 0-2 0,-1 0-2 0,1 0 0 0,-1 0-2 15,-1 0-1-15,2 0-2 0,-1 0-2 0,1 0-1 0,1 0-1 0,-2 0 2 16,1 0 1-16,-3 0 2 0,3 1 0 0,0 1 3 0,0-2 3 16,1 1 0-16,-1 1 0 0,4-2 3 0,-2 1 2 0,2 0 1 15,0-1 3-15,-1 4 3 0,4-3 0 0,-2 1-2 0,1 1-2 0,2-3-2 16,1 3-2-16,-1-2-1 0,0 1-3 0,-1-1-2 0,1 2-2 15,0-1-2-15,-1-1-3 0,-1 2 0 0,2-1 2 0,-2-1 1 16,0 1 0-16,1 1 2 0,-4-1 3 0,2 2 2 0,-1-1 1 0,1 0 2 16,-2 0 1-16,0-2 2 0,2 1 3 0,-3 0 0 0,2 0 2 15,-2 1-2-15,-1-1 0 0,0-1-2 0,-1 2-1 0,0-1-2 16,1-1-3-16,-1 1-1 0,-3 1-2 0,0-2-1 0,0 0-2 0,-1-1-1 16,-2 2-2-16,1 0 0 0,-3-2-2 0,2 1 0 0,-3 1-3 0,2-2-2 15,-2 0 0-15,1 0 0 0,-2 0 2 0,1 0 0 0,0 0 2 16,-2 0 2-16,2 0 1 0,2 0 2 0,-1 0 1 0,-2 0 2 15,0 0 2-15,2 0 2 0,1 1 3 0,-1 1 1 0,3-2 1 0,-2 1 0 16,2 1 1-16,1-1-1 0,1 1 0 0,0-1-1 0,0 2-2 16,2-1-2-16,0-1-1 0,1 2 0 0,-3-1-2 0,0-1-1 15,3 1-3-15,-3 1-1 0,2-2 0 0,0 2-3 0,-4-1-3 0,1-1-1 16,1 2 0-16,-1 0 1 0,-1-1 4 0,0 1 0 0,1-1 1 16,0 2 1-16,-2-3 3 0,2 2 3 0,-1 0 1 0,-1-1 2 0,1 1 0 15,0 0 5-15,1-1 2 0,0 2 2 0,1-1-1 0,-2 0 1 0,3 0-4 16,0-2 0-16,-1 2 0 0,1 0-2 0,1 0-2 0,-1-1-1 15,1 1-1-15,-1 0-2 0,-1-2-1 0,-1 1-3 0,1 0-2 0,-2 0-3 16,0 0 2-16,-2-1-2 0,-1 2 0 0,-1-1-2 0,2-1-1 16,-4-1-2-16,0 2 0 0,-3-2 1 0,2 1 2 0,-2 1 0 0,-2-2 2 15,2 0 3-15,-1 0 2 0,-4 0 2 0,2 0 1 0,-5 0 1 0,2 0 0 16,0 0 1-16,-2 0 3 0,-2 0 2 0,2 0 1 0,0-2 0 16,-1 1-1-16,0 1-1 0,-1 0-1 0,-1 0 0 0,2 0 0 0,-1 0-2 15,-1 0 2-15,2 0-1 0,-1 0-1 0,0 0 0 0,1 0-3 0,1 0 0 16,-2 1-1-16,2 1 2 0,0-2-1 0,-1 1-1 0,1 0-1 15,0 3 0-15,0-3-1 0,0 1 0 0,0-1-3 0,2 2 1 0,-3-1 1 16,1-1-1-16,0 1 1 0,1 1 0 0,-2-2 0 0,1 0-2 16,-2 3 0-16,1-3 0 0,1 1 1 0,-1 1 0 0,-2-2-2 0,1 1 2 15,1-1 1-15,-3 2-1 0,2-2 1 0,-1 1-1 0,0 1-3 16,1 0-1-16,1 0 1 0,-2-1-1 0,1 1 0 0,1-1-1 0,0 2-1 16,1-1-1-16,-2 0 0 0,1 0 1 0,-1 0 1 0,4-1 2 0,-5 2 2 15,2-1 2-15,-1 0 3 0,-1 0 2 0,2 0 1 0,-1 0 1 0,-1 0 1 16,2 0 2-16,-4 0 2 0,2-2 0 0,0 1 1 0,-1 1-1 15,-1-2-1-15,-1 1-1 0,-1-1 1 0,2 2-1 0,-2-3 0 0,0 2-1 16,-2-1-1-16,0-1 0 0,0 2 0 0,0-1-1 0,-2-1 0 0,1 0-1 16,-1 0 0-16,1 0-1 0,-2 0 0 0,2 0 0 0,-3 2-2 15,2-2 0-15,0 1 0 0,0-1 1 0,-1 2-1 0,1-2 1 0,3 1-4 16,-5 1 0-16,3-2 0 0,-2 1-3 0,2 0-2 0,-3-1-5 0,4 2-3 16,-4-2-6-16,1 2-2 0,1-1-8 0,-2-1-6 0,-1 0-8 0,0 0-8 15,-2 0-11-15,2 0-12 0,-3 2-18 0,-1-2-20 0,-1 0-27 16,-2 0-28-16,-1 0-42 0,0 0-49 0,0 0-99 0,0 0-124 0,-4 1-63 15,-1-1-33-15,-5 2-11 0,-1-1-3 0</inkml:trace>
  <inkml:trace contextRef="#ctx0" brushRef="#br0" timeOffset="139126.2">25294 9997 192 0,'-5'0'436'16,"2"2"-50"-16,-2-1-75 0,2 2-83 0,-2 0-87 0,2 3-46 16,-1-1-23-16,-3 1-9 0,2 0-1 0,1 1 2 0,-3 2 4 0,1 0-1 15,1 0 1-15,1 2-1 0,0-2 0 0,0 0-2 0,0 1-3 0,3 0-2 16,-2 0-5-16,-1 0-4 0,4-1-2 0,-2 1-3 0,2-2-3 15,0 1-4-15,2 0-4 0,0-1 0 0,1-1-1 0,0 1-1 16,1-2 0-16,0 0 0 0,1 0 0 0,2-2 3 0,0 0 1 0,1 0 2 16,2-1-1-16,1 0 0 0,0-2 2 0,0 1 0 0,5-2 2 15,-3 0-1-15,2-2 0 0,0 1-1 0,0-2 0 0,0 0-1 16,0-3-1-16,-2 1-2 0,1-1 0 0,-1 0-1 0,-2-1-2 0,0-2-1 16,-2 0-1-16,1 0-1 0,-1-2 2 0,-2-1-1 0,-2 0 2 15,-1-1-2-15,0-1 0 0,-3 1-2 0,-1-2-1 0,0 0-1 16,0 0 0-16,-3-2 0 0,0 2-1 0,-4 0-1 0,-1 2-1 0,1-1-2 15,-5 1-5-15,0 2-5 0,-2 0-2 0,-2 3-1 0,-2 0 0 0,2 2-1 16,-4 3-1-16,0 0-3 0,-1 2-1 0,0 2-2 0,-2 2 0 16,1 0-3-16,-1 3-3 0,1 2-3 0,-1 0-4 0,1 3-10 0,-1 1-10 15,3 2-14-15,-2-1-15 0,4 2-22 0,-1 0-26 0,3 2-34 16,2-1-36-16,1 1-57 0,4-2-67 0,1 0-95 0,3 0-107 0,4 1-52 16,1-1-24-16,3-1-5 0</inkml:trace>
  <inkml:trace contextRef="#ctx0" brushRef="#br0" timeOffset="139826.96">27852 8815 126 0,'0'-3'552'0,"0"-1"10"15,0 1 11-15,0-1-98 0,0 2-152 0,0 0-84 0,0 1-49 0,0 1-28 16,0 0-18-16,0 0-14 0,0 0-17 0,0 0-14 0,0 0-16 16,0 0-16-16,0 0-14 0,0 0-11 0,0 0-9 0,0 3-6 0,0-1-5 15,0 3-7-15,0 1-4 0,0 1-4 0,2 1-2 0,1 3-1 16,-3 1 0-16,1 1 0 0,-1 0 3 0,0 3 2 0,2-1 3 16,-2 3 1-16,0-2-1 0,1 2 1 0,-1 0-1 0,0 0 0 0,0 0 1 15,0 0-1-15,0 0 0 0,2-2 2 0,-2 2-1 0,0 0-4 0,0-2-4 16,0 0-8-16,0 1-10 0,0-2-9 0,0 0-13 0,0-1-17 15,0 0-19-15,0 1-23 0,0 0-24 0,0-2-31 0,0 1-34 16,2 0-48-16,-2-1-55 0,1 1-92 0,-1-1-108 0,2-1-50 16,0 1-25-16,-2 1-3 0</inkml:trace>
  <inkml:trace contextRef="#ctx0" brushRef="#br0" timeOffset="140220.04">27806 9955 257 0,'2'-6'565'0,"-1"1"6"0,-1 1-22 0,0 1-38 0,0 0-106 15,0 0-139-15,0 0-81 0,0 1-50 0,0 0-27 0,0 2-18 0,0 0-13 16,0 0-12-16,0 0-12 0,0 0-10 0,-1 1-7 0,-1 0-6 16,2 3-2-16,-1-1-2 0,1 1-1 0,-2 1-3 0,0 1 1 15,2 0 0-15,0 1 2 0,-1 1 0 0,1 1-1 0,0 0-1 0,0 0-1 16,0 1-3-16,-2 1-5 0,2-1-2 0,0 0-3 0,0 1-3 15,0 0-1-15,-1-1-4 0,1 1-7 0,0-1-6 0,0-1-11 0,0 2-9 16,0-2-14-16,0 0-17 0,0 0-23 0,0-2-25 0,0 0-33 16,0 1-37-16,1 0-67 0,1-2-79 0,-1 0-92 0,3 0-95 0,0-2-44 15,1 1-18-15,2-2-3 0</inkml:trace>
  <inkml:trace contextRef="#ctx0" brushRef="#br0" timeOffset="140810.99">29933 8955 5 0,'-3'-6'520'0,"-1"1"12"0,3-1 10 0,-1 0-80 0,1 2-128 0,-1 1-77 15,-1-2-49-15,3 0-24 0,-1 3-13 0,1-1-10 0,0 0-7 16,0 1-11-16,0 1-15 0,0-1-14 0,0 1-15 0,1-1-14 0,-1 2-12 16,0 0-12-16,0 0-12 0,0 0-10 0,0 0-11 0,3 2-7 15,-1-1-7-15,-2 2-8 0,3 2-4 0,-2-1-5 0,1 2-2 0,0 2 0 16,-1-1 2-16,2 2 1 0,1 0 2 0,-3 2 2 0,3-1 2 16,-1 2 3-16,0 0 1 0,0 0 1 0,0 2 0 0,0-1-1 0,0-1-1 15,1 2-6-15,-1 1-8 0,-2-2-10 0,3 1-11 0,-3 0-16 0,1 0-18 16,-1 1-19-16,4 0-22 0,-5-2-27 0,1 3-27 0,-1-1-39 15,0 0-41-15,0 1-78 0,0-1-94 0,0 0-68 0,-1 0-55 0,1 2-21 16,-3-2-5-16</inkml:trace>
  <inkml:trace contextRef="#ctx0" brushRef="#br0" timeOffset="141390.63">29764 10054 285 0,'0'-4'512'0,"3"1"12"0,-3-2-59 0,1 0-97 0,2 1-71 0,1-2-59 16,-3 2-28-16,3-2-16 0,0 1-8 0,1-1-8 0,-2-1-6 15,3 1-6-15,1-2-8 0,-2 2-10 0,1-1-9 0,0 1-10 0,4-2-9 0,-2 2-9 16,0-2-10-16,0 3-9 0,1-3-10 0,0 3-11 0,0 0-9 16,0-1-8-16,-1 1-9 0,1 1-8 0,-1-1-8 0,3 1-5 0,-3 1-5 15,0 0-5-15,1-1-4 0,-1 2-3 0,0 0-5 0,-1 2-3 16,0-1-2-16,-2-1 0 0,0 2-1 0,0 0-2 0,0 2 0 0,-1-1 0 16,0-1-1-16,-2 2 0 0,2 0-1 0,-1 2 0 0,-2-1-1 15,1 0-1-15,0 0 1 0,-2 1 0 0,1 1 0 0,1-1-1 0,-2 2 1 16,0 0 0-16,-2 0 1 0,1 2-1 0,1-3 1 0,-4 3 0 0,3 0 3 15,-2-1-1-15,-1 1 2 0,0 1 0 0,1-2 1 0,-4 1 0 16,3-1 0-16,-1 1 3 0,-2-1 0 0,1 1 0 0,0-1 0 0,0 1 3 16,-3 1-2-16,0-3 0 0,3 1 0 0,-1-2-1 0,-1 0 0 15,2 2 1-15,-1-1 1 0,0-2 1 0,1 1-1 0,1-1-1 0,0-1 0 16,1 2 1-16,-1-3-1 0,2 2 1 0,-1-1-1 0,3-2 0 16,-2 1 0-16,1 1 2 0,0-3 2 0,2 0-2 0,0 0 2 0,0 0-1 15,2 1 2-15,0 1-1 0,-2-2 1 0,3 1 0 0,-2 1 0 0,3-2 3 16,-3 0 2-16,3 0 1 0,0 0 1 0,1 0 2 0,-1 1 0 15,3-1-1-15,-1 2 1 0,2-2-2 0,1 0 1 0,-1 0-1 0,2 0 0 16,1 0 0-16,2 0-1 0,-4 0-3 0,4 0-4 0,0 0-3 0,1 0-4 16,-3 0-5-16,2-2-5 0,1 1-7 0,-1 1-8 0,0-2-8 15,0 1-9-15,3-2-8 0,-3 1-8 0,1 1-11 0,-1-2-11 0,-1 0-14 16,1-1-14-16,0 2-16 0,1 0-23 0,-3-1-25 0,2 0-30 16,1 0-30-16,-3 2-53 0,3-3-62 0,-1 2-87 0,-1-1-96 0,-1-2-44 15,2 2-16-15,-1-2-1 0</inkml:trace>
  <inkml:trace contextRef="#ctx0" brushRef="#br0" timeOffset="141873.31">31901 8899 338 0,'-1'-3'546'0,"-3"0"8"0,3 0 11 0,1 0-81 0,-2 2-127 0,1-1-92 16,1 1-71-16,0 1-41 0,0 0-26 0,0 0-15 0,0 0-8 0,0 0-10 16,0 0-6-16,0 0-10 0,0 0-11 0,0 0-11 0,0 0-11 0,0 1-6 15,1 1-6-15,1 1-6 0,-1 0-5 0,3 1-4 0,-3 2-3 16,1 0 1-16,0 1 1 0,-1 4 2 0,1 0 3 0,-1 1-1 0,-1 0 1 15,2 1 2-15,0 1 2 0,-1 2-1 0,-1 1-2 0,0-1-1 0,0 1-1 16,0 1 2-16,0 1-1 0,0-1-2 0,0 2-4 0,0-1-7 0,0 1-11 16,0-1-12-16,0-1-12 0,0 2-16 0,0-1-19 0,0 1-22 15,0-2-24-15,0 3-29 0,-1-3-32 0,-1 1-41 0,0 1-48 0,2-1-69 16,-1 1-80-16,1-2-69 0,-2 1-63 0,1 1-26 0,-1-2-10 0,0 0 5 16</inkml:trace>
  <inkml:trace contextRef="#ctx0" brushRef="#br0" timeOffset="142446.94">31930 10024 392 0,'0'0'563'0,"0"-1"12"0,0-3 13 16,0 2-80-16,1-1-123 0,-1 1-78 0,4-2-52 0,-3-1-27 15,1 1-12-15,-1-1-10 0,3 1-8 0,-1-1-13 0,0-1-12 0,1 0-15 16,3-1-12-16,-4 1-12 0,2-2-11 0,0 2-13 0,1-1-12 0,2 1-11 16,-2-1-12-16,0 0-11 0,3 1-11 0,0-1-10 0,-1 1-12 0,0 0-7 15,1-1-4-15,2 2-5 0,-1 0-5 0,-2 1-4 0,2-1-4 0,2 1-2 16,-3 1-2-16,2 0-2 0,-1 0 1 0,-2 1-3 0,3 0-1 16,-2 1 0-16,-1 0 0 0,0 1-2 0,1 0-4 0,-1 0 1 0,-1 1-1 15,-2 0 0-15,1-1 1 0,-2 2-1 0,1 1 0 0,-2-1-1 0,1-1 0 16,-1 2-1-16,0 0 2 0,-1 0-2 0,-1 0 0 0,-1 0 0 0,0 0-2 15,0 0 1-15,0 2 1 0,-1-3 1 0,-1 2-1 0,-3-1 1 16,4 1-1-16,-4 1 0 0,0-2 3 0,0 0 0 0,-2 1 0 0,0-1 0 16,1 0 0-16,-4 2-1 0,1-3 1 0,1 2-3 0,0-1-1 0,0 0-2 15,-1 0-4-15,1 0-3 0,0-1-3 0,1 2-3 0,0-3-4 0,2 2-4 16,-1 0-1-16,2 0-3 0,-1-1 0 0,4 0 0 0,-2 2-4 16,0-1 1-16,1 0 2 0,1 0 3 0,1 0 3 0,0 0 2 0,0 0 3 15,0-2 5-15,0 2 4 0,1 2 4 0,-1-2 3 0,5 1 2 0,-4-1 3 16,2 2 2-16,1-1 4 0,-3 1 2 0,6-1-1 0,-4 1 1 0,2 1-1 15,1-1 1-15,0 2 0 0,1 0 1 0,-3 1 0 0,3-1-1 0,2 1 2 16,-3-1 0-16,1 1 1 0,-1-1 2 0,1 2-1 0,-1-2 0 16,0 3-1-16,0-1 2 0,1 0 1 0,-2 0 0 0,1-2-1 0,-3 1 2 15,2 1-2-15,-2-2-1 0,-2 0 0 0,1 0 0 0,0 0-1 0,-2 1 0 16,0-4-1-16,-2 2 4 0,0-1 0 0,-1 1 1 0,-2-2 3 0,1-1 1 16,-2 2 0-16,-2-3 2 0,0 2 2 0,-2-3 0 0,-1 1 1 0,-2-1 1 15,-1-1-3-15,0 0 0 0,-2 0-1 0,-1-1-5 0,0-1-6 0,-1-1-9 16,-3 0-11-16,3-1-12 0,-2 1-17 0,2-2-19 0,-2 0-21 15,0 0-27-15,0 0-28 0,0 1-38 0,0-2-42 0,0 0-82 0,0 0-102 16,0-1-82-16,-1 3-75 0,2-3-33 0,0 0-12 0,2 0 1 0</inkml:trace>
  <inkml:trace contextRef="#ctx0" brushRef="#br0" timeOffset="143334.41">23128 8686 256 0,'-3'-6'537'0,"-1"2"8"0,1-1 10 0,2 2-86 16,-4 0-135-16,4 0-84 0,-1 2-59 0,0-1-36 0,-1 2-24 15,2-1-20-15,-1 1-14 0,2 0-14 0,-2 1-12 0,2-1-9 16,-1 3-8-16,-1-1-8 0,2 2-6 0,-1 1-6 0,1-1-2 0,0 2-3 16,0 1 2-16,0 1 0 0,0 1 2 0,0 0 3 0,1 1 2 15,-1 1-2-15,2 1-3 0,-1 0-5 0,-1 2-5 0,2-1-2 0,0 0-5 16,-1 3-2-16,2-3-4 0,-3 4-3 0,2-2-5 0,0-1-8 15,-2 2-9-15,1-1-13 0,-1 1-16 0,3 1-17 0,-3-1-20 0,0-1-27 16,0 0-30-16,0 2-47 0,0-2-52 0,-3 1-102 0,3-1-126 16,-1 0-69-16,1 0-41 0,-4 2-13 0,4-4-3 0</inkml:trace>
  <inkml:trace contextRef="#ctx0" brushRef="#br0" timeOffset="143702.5">22589 9921 501 0,'0'-5'531'0,"3"1"10"0,-2-1-75 0,-1 1-118 15,3-1-82-15,-1 1-59 0,0-1-32 0,1 1-18 0,0 1-12 16,0-2-10-16,2 2-10 0,0-2-10 0,1 3-10 0,0-3-9 0,1 2-9 16,-1-1-12-16,3 0-7 0,-1 0-8 0,2 1-8 0,2 0-5 15,-2 0-7-15,0 0-5 0,2 1-5 0,-1 0-3 0,2-1-4 16,-1 0-6-16,1 1-7 0,1 1-11 0,-3-2-12 0,2 1-13 0,1 1-17 15,-1-1-23-15,1 0-26 0,-3 2-31 0,3 0-34 0,-1 0-40 16,0 0-58-16,3 0-67 0,-3 0-91 0,0 0-101 0,0 0-46 0,1 0-21 16,1-1-3-16</inkml:trace>
  <inkml:trace contextRef="#ctx0" brushRef="#br0" timeOffset="143922.44">23273 9592 454 0,'-3'-1'513'0,"-1"-1"2"0,2 0 2 0,0 2-92 16,-1 2-136-16,2 0-83 0,-3-1-56 0,3 2-30 0,-1 2-13 0,1-1-7 15,-3 2 0-15,1 3-2 0,0-2-2 0,0 4-1 0,-2 0 2 16,1-1 0-16,0 4-2 0,0-1-4 0,-1 1-6 0,-2 1-10 0,1-2-11 16,2 4-11-16,0-3-10 0,0 2-14 0,0-1-13 0,-1 1-17 15,2-1-17-15,-3 0-22 0,3 1-24 0,0 0-30 0,0-1-34 0,1 0-49 16,0 1-57-16,1-3-109 0,-1 3-134 0,2-3-73 0,-1 1-43 15,1-1-19-15,-2-1-7 0</inkml:trace>
  <inkml:trace contextRef="#ctx0" brushRef="#br0" timeOffset="144890.66">20481 8838 228 0,'2'-5'511'0,"-1"2"-3"15,1-1-7-15,0 1-100 0,-2 1-144 0,1 0-76 0,-1 1-41 16,2 0-23-16,-2 1-12 0,0 0-10 0,0 0-10 0,0 0-8 0,0 0-7 16,0 0-9-16,0 0-5 0,0 0-9 0,0 0-9 0,0 0-5 15,0 0-3-15,0 0 0 0,0 2 1 0,0 2 0 0,0 0 4 0,0 1 1 16,1 1 1-16,-1 1 2 0,2 2-2 0,1 0 2 0,-3 2 2 0,0 1 2 15,0 0 4-15,1 0-2 0,-1 1-3 0,0 1-1 0,0 0-3 16,0 0-3-16,0 1-4 0,0-1-2 0,0 0-4 0,0 2 0 16,0-3-2-16,0 1-2 0,0-1-3 0,0 1-1 0,0-1-2 0,0-3-6 15,0 3-8-15,0-3-13 0,0 1-11 0,0 1-17 0,0-3-16 16,0 1-20-16,0-1-22 0,0 0-29 0,0-1-35 0,2 1-46 16,-1 0-53-16,1 0-95 0,-2 0-115 0,3 0-60 0,1 0-32 0,-3 1-7 15,1-1 2-15</inkml:trace>
  <inkml:trace contextRef="#ctx0" brushRef="#br0" timeOffset="145192.37">20361 9939 495 0,'-2'3'546'0,"2"-3"18"0,-1 1-59 0,1-1-97 0,0 0-70 16,0 0-58-16,0 0-29 0,0 0-14 0,0 0-7 0,0 0-4 15,0 0-8-15,0 0-9 0,0 0-11 0,1-1-11 0,-1 1-14 16,2-2-14-16,0 1-15 0,-1 1-16 0,1-2-15 0,-1 2-15 0,1-1-13 16,2-1-12-16,0 2-12 0,-3-1-11 0,2-1-13 0,1 1-14 15,-3-1-16-15,2 0-18 0,1 1-21 0,0 0-21 0,0 1-22 0,2-3-24 16,-3 3-25-16,2-2-24 0,1 2-32 0,1-1-34 0,-3-1-37 15,5 2-39-15,-1-1-53 0,1-1-60 0,3 2-86 0,-2-1-100 0,1-1-40 16,1 2-12-16,-1-1 3 0,2-2 14 0</inkml:trace>
  <inkml:trace contextRef="#ctx0" brushRef="#br0" timeOffset="145595.47">20729 9747 101 0,'4'-6'511'0,"0"-2"9"0,2 2 11 0,-1-2-77 15,2 3-123-15,-1 0-77 0,2-1-54 0,1 0-30 0,1 2-18 16,0-1-12-16,0 0-8 0,1 3-10 0,-1-3-13 0,2 2-10 0,-2 0-10 16,3 2-11-16,-1-1-10 0,0 2-11 0,-2 0-11 0,2 2-9 15,-3-1-6-15,0 2-6 0,1 0-6 0,-2 2-5 0,0-1-2 0,1 1-3 16,-2 1-2-16,-3-1-1 0,0 3-1 0,-1 0-2 0,-2 1 0 16,1 0 1-16,-2 0 1 0,-2 3 1 0,-1-2 0 0,-2 0-1 15,1 1 2-15,-4 1 0 0,-2-1-1 0,-1 2 1 0,2-1-1 0,-5 2-1 16,1-2 2-16,-1 0 0 0,-1 0 1 0,1 0 1 0,-2 0 0 15,2-2 2-15,0 1 3 0,-2-2 0 0,2 1 0 0,1-1 1 0,-3 0 6 16,5-1 1-16,-3 1 2 0,3-3 2 0,1 0 1 0,0-1 1 16,0 2 1-16,2-3 0 0,-1 1 1 0,2-1-1 0,2-1 0 15,1 2 0-15,-1-2 3 0,2-2-2 0,1 1-2 0,-1 0 0 0,2-2-1 16,-1 2-1-16,2-2 0 0,0 0-1 0,0 0-1 0,2 0-2 16,-1 0-1-16,4 0 3 0,-4 0 2 0,4 0 1 0,-2 0 1 0,2 0 0 15,2 0 0-15,2-2 2 0,0 2-1 0,3-1 0 0,0 0-1 16,2 1-1-16,0-2-1 0,1 1-7 0,2-1-9 0,-1-1-12 15,1 2-14-15,-1-1-14 0,1 1-18 0,0-3-19 0,0 3-17 0,-4 0-22 16,2-2-21-16,0 1-26 0,-3 1-28 0,-1-1-33 0,2 2-35 16,-2-1-39-16,-2-1-45 0,1 2-66 0,1-1-79 0,-3-1-60 0,-2 2-47 15,2-2-16-15,-2 2 2 0</inkml:trace>
  <inkml:trace contextRef="#ctx0" brushRef="#br0" timeOffset="146328.49">18318 8878 497 0,'-5'-4'517'0,"2"-1"13"0,-3 1-90 0,5-1-140 0,-3 2-80 16,1 0-53-16,0 2-23 0,1-2-12 0,1 1-5 0,-3 1-2 0,1-2-5 16,3 1-7-16,-1 0-11 0,1 2-12 0,0 0-14 0,0 0-16 15,0 0-11-15,0 0-12 0,-2 0-8 0,-1 4-7 0,3-1-8 16,-1 0-7-16,-1 3-5 0,2 1-5 0,-2 1-3 0,2 2 1 0,-1 1 0 16,-1 2 2-16,2 1 4 0,0 0 6 0,0 2 3 0,0 0 2 15,0 1 3-15,0 1 2 0,0 1 1 0,0-1 0 0,0 0-2 0,0 0 1 16,0 0-4-16,0 0-9 0,0-1-8 0,0 1-11 0,0-2-14 15,0 0-17-15,0 0-18 0,-1 0-19 0,-1 1-27 0,2-2-32 16,-2 0-50-16,2-1-58 0,0 2-97 0,0-1-118 0,0-2-57 0,-1 2-27 16,-1-1-10-16,2-1 0 0</inkml:trace>
  <inkml:trace contextRef="#ctx0" brushRef="#br0" timeOffset="146628.63">17899 9882 442 0,'0'0'498'0,"0"0"3"0,0 0-84 0,0 0-126 0,0-2-72 15,2 2-47-15,0-1-23 0,-2-1-12 0,1-1-10 0,2 2-9 16,0-1-8-16,0-1-9 0,0 0-11 0,1 0-12 0,-1 0-12 0,0 0-9 16,4 0-12-16,-3 1-11 0,2 0-10 0,-1-1-10 0,3-2-16 15,-1 2-14-15,2 0-22 0,0 0-20 0,-1 0-26 0,0 0-29 16,3 0-37-16,-1 0-42 0,1 0-57 0,0-2-63 0,-2 3-79 0,1-1-85 16,4-2-39-16,-3 2-16 0,2-2-2 0</inkml:trace>
  <inkml:trace contextRef="#ctx0" brushRef="#br0" timeOffset="147088.74">18291 9580 79 0,'0'-1'472'0,"3"-1"5"0,-1-1 5 0,0 3-90 15,1-1-140-15,0 1-79 0,0-2-47 0,3 0-25 0,-1 2-13 16,0 0-9-16,1 0-8 0,1 0-6 0,0 2-3 0,1 0-4 0,-1-2-4 15,-1 1-5-15,3 2-8 0,-1-1-5 0,-3 1-5 0,2 0-6 16,-1-1-5-16,0 3-2 0,-3 0-4 0,2-2-1 0,-2 1-2 0,0 0-1 16,1 1-2-16,-4 1-1 0,1-1 1 0,-1 1 1 0,-1 0 1 15,-1 0 0-15,-1 0 1 0,0 0 0 0,-1 0 3 0,-1 1-2 0,1-1 0 16,-2 0-1-16,1 0 0 0,-1 0-1 0,1-1 0 0,-2 0-3 16,1 0-2-16,2 0-4 0,-1-2-2 0,2 1-3 0,-1 1-1 15,1-4-4-15,1 2-4 0,1 0 0 0,-1-1 0 0,2-1 0 0,2 1-2 16,-1 0 1-16,3 0 0 0,-1 0 2 0,0 1 2 0,4-2 1 15,-3 1 0-15,2 1 1 0,2-2 3 0,0 2 3 0,0 0 2 0,1 0 1 16,0 0-1-16,0 0-1 0,2 0 0 0,-1 2-1 0,-1-3-1 16,4 3-1-16,-5-2-2 0,1 2-1 0,-1-1 2 0,1 1-2 15,-2-1-1-15,-1 2 0 0,1-2 2 0,-1 3-1 0,-2-3 2 0,0 2 2 16,-1-2 1-16,-2 3 3 0,1-3 4 0,-2 1 6 0,0-1 2 0,-2 2 4 16,1-1 3-16,-2-1 3 0,-1 1 3 0,0-1 2 0,-2 2 2 15,-1-2 2-15,-1 1-2 0,0 0 1 0,-1 1 0 0,-1-3-3 16,-1 1-2-16,-1-1-4 0,1 0-1 0,-3 0-6 0,1-1-5 15,0 1-5-15,-1-3-8 0,-1 1-8 0,0-1-8 0,0 0-10 0,2 0-11 16,-4-1-20-16,4 1-21 0,-2-3-29 0,-1 1-33 0,4-1-47 16,0 0-54-16,2-1-88 0,-2 1-106 0,4-3-52 0,1 1-27 0,0 1-10 15</inkml:trace>
  <inkml:trace contextRef="#ctx0" brushRef="#br0" timeOffset="153928">18119 8596 106 0,'0'0'202'0,"0"0"-40"0,0 0-25 0,0 0-17 16,0 0-9-16,0 0-8 0,0 0-4 0,0 0-3 0,0 2-3 15,0-1-1-15,-1-1 0 0,1 2-1 0,-2-1 0 0,0-1-1 0,2 2 1 16,-1-1 0-16,-1-1 4 0,2 0 2 0,0 2 4 0,0-2 1 0,0 0 1 16,-2 0 1-16,2 0-1 0,0 0 0 0,0 0-1 0,0 0-1 15,0 0 1-15,0 0-1 0,0 0-1 0,0 0 0 0,0 0-1 16,0 0-1-16,0 0-1 0,0 0-3 0,0 0-3 0,0 0-2 0,0 0-2 15,0 0-4-15,0 0-3 0,0 0-5 0,0 0-4 0,0 0-5 16,0 0-7-16,0 0-5 0,0 0-5 0,0 0-8 0,0 0-4 0,0 0-5 16,0 0-5-16,0 0-5 0,0 0-4 0,0 0-5 0,0 0-3 15,0 0-3-15,0 0-3 0,0 0-2 0,0 0 1 0,2 0-2 16,0 0 0-16,-1 0 0 0,3 0 1 0,-3 0 3 0,2 0-1 0,2 0 0 16,-4 0 0-16,4 0 2 0,-2 0 0 0,2 0 0 0,-2 1 1 15,2 1 1-15,3-2 1 0,-4 1 2 0,1 1 1 0,2-2 2 16,-1 1 0-16,-1 0 3 0,4-1 1 0,-1 2 3 0,0-2 0 0,1 2 1 15,-1-2 2-15,0 0 2 0,0 0 1 0,3 0 0 0,-3 0-1 16,2 0-1-16,1 0-1 0,-2 0 0 0,-1 0-3 0,5 0-2 0,-4 0-1 16,3-2 0-16,-2 0-1 0,0 2-1 0,0-1 0 0,0 0-3 15,2 1 1-15,-3-2-1 0,3 1 1 0,-2 1-2 0,1-2-2 0,-1 1-1 16,-1 1-1-16,-1-2 0 0,5 2 0 0,-5-1-1 0,-2-1-2 16,2 2 1-16,1-1 0 0,-1-1-1 0,2 2 0 0,-2-1-2 15,1-1 0-15,-1 2 1 0,0-1-1 0,1-1 2 0,-1 1 0 0,0-1 0 16,0 1-1-16,1-1 1 0,1 2-2 0,-2-1-1 0,1-1 1 15,-1 1 0-15,0-1 0 0,0 2 1 0,2-1 0 0,-2-1 0 0,0 2-1 16,0-2-1-16,2 2 1 0,0-1-1 0,-2 0-1 0,3 1-1 16,-2-2 0-16,1 1 0 0,1 1 0 0,-1-2-1 0,-1 2 0 0,3-1 0 15,-2-1 1-15,1 2 1 0,2 0-1 0,0 0-1 0,-3-1 1 16,3-1 2-16,-2 2 1 0,5-1 2 0,-3-1 0 0,1 2 1 16,0-2 1-16,2 1 1 0,-2 1-1 0,3-1 1 0,-2-1-1 15,0 1 0-15,2-1 1 0,0 2 1 0,0-1 1 0,1-1-1 0,-4 1 1 16,5 1 1-16,0-2 0 0,-3 1 0 0,2 1-2 0,0-2 0 0,1 0-2 15,-3 2 0-15,3-2 1 0,0 2 0 0,-2-2 0 0,2 1 0 16,-3-1-2-16,4 1 1 0,-2-1-2 0,-1 1-2 0,2-1 0 16,0 1 1-16,0-1 1 0,0 1 2 0,-3-1 0 0,4 2-1 0,-3-1 0 15,1 1 0-15,0-2 1 0,-1 1-2 0,2 1 1 0,-3-2 0 16,1 1-1-16,-1-1 2 0,1 1 0 0,1-1 1 0,-1 1-2 0,-1-1-1 16,1 1 0-16,-2-1 1 0,2 0-1 0,0 2-1 0,-1-1 2 15,1 0-1-15,-2-1 1 0,1 1-2 0,0 1 0 0,1-2-3 0,-1 2-1 16,-1-3-1-16,2 3 0 0,0-1 1 0,-3-1-1 0,3 2-1 15,-1-1 0-15,0-1 1 0,-2 2-1 0,2-2-2 0,-3 1 1 16,1 1 0-16,0 0-1 0,-1 0 2 0,-1 0 0 0,0 0 0 0,2 0-1 16,-1 0 1-16,-3 0 1 0,3 0 0 0,-2 0 0 0,0 0 0 0,0 1-1 15,3 1 2-15,-2-2 2 0,-3 0 1 0,4 2 1 16,-1-1 1-16,-2-1 1 0,2 2 1 0,0-1 1 0,2-1 0 0,-5 2 1 16,3-1 0-16,-2-1 0 0,2 2 1 0,-3-2 0 0,2 1-2 15,-1 1 0-15,1-2 0 0,0 1 0 0,-2 0 0 0,2-1 0 0,0 2 0 16,0-2 1-16,-1 0 0 0,2 0 1 0,0 0 1 0,0 0-1 15,-1 0 0-15,1 0 1 0,1 0 2 0,0 0 0 0,0 0 0 0,0 0-1 16,-1 0 0-16,1 0 2 0,0 0-2 0,1 0 0 0,-3 0-1 16,0 0-1-16,5 0 0 0,-5 0-1 0,1 0 1 0,1 0-1 15,1 0 0-15,-3 0 1 0,2 0 0 0,1 0 1 0,1 0-2 0,-2-2 0 16,0 2 0-16,1-1 1 0,1 0 1 0,-1 1-1 0,2-2-1 0,-2 1 0 16,2-1 0-16,-2 2 0 0,0-3 0 0,2 3-1 0,-2-3 0 15,1 2-1-15,0-1 0 0,-2 0 2 0,1 1 0 0,1 0-1 16,-1-1 0-16,-3 2 0 0,0-1 1 0,5-1 0 0,-7 2 0 0,4-1-1 15,-2 1 0-15,0-2 1 0,3 1 0 0,-3 1-1 0,2-3-2 16,0 1 0-16,-1 0 0 0,1 0-2 0,0 0 1 0,1 1-2 16,-2-2 0-16,1 1 1 0,1-1-1 0,-1 0-1 0,3 0 1 0,-3 2-1 15,0-2 0-15,0 0-1 0,3 0 0 0,-5 0 1 0,2 0-2 16,1-1 1-16,-3 2 1 0,3-1 0 0,-3 1 2 0,1-1-1 0,0 0 0 16,-2 0 1-16,-1 0-1 0,4 2 2 0,-4-1 1 0,-1-1 1 15,3 2 1-15,-3-1 1 0,3 1 2 0,0-2 0 0,-3 1 1 0,3 0-1 16,0 0-1-16,0 0 1 0,-1 1-1 0,2-2 1 0,0 1-2 15,0-1 0-15,-1 0 0 0,0 0 1 0,3 2 0 0,-2-2-1 0,2 0 0 16,-2 0-1-16,0 0 0 0,2 0-1 0,-3-1 2 0,3 2 0 16,-3-1 0-16,0 1 2 0,3-1 0 0,-2 0-1 0,-2 0 0 0,2 0 0 15,0 0-1-15,-1 0 1 0,0 0 0 0,-1 0-1 0,2 0-1 16,-2 0 0-16,1 0-1 0,0 0 0 0,0 0-1 0,-1 0 0 16,1 0 0-16,-2 0-1 0,1 2 0 0,2-2-1 0,-2 0 0 0,0 0-2 15,0 0 0-15,2 0 0 0,-3-1 1 0,4 2-2 0,-4-1 0 16,5-2 1-16,-3 2 0 0,1-2 1 0,2 1-1 0,-1 1-1 0,-1-1 0 15,1 1 0-15,2-3 0 0,-2 1 2 0,2 1-1 0,0-1 0 16,0 1 0-16,-1-2 0 0,0 0-1 0,2-1 0 0,-2 2-1 16,2 0 0-16,-2-1 1 0,2 0-2 0,-2 0 0 0,0 0 0 15,-1 0-2-15,3 0 0 0,-4 2-2 0,0-1 2 0,2 1 0 0,-2-1-2 16,1-1 1-16,0 1-1 0,-1 1 2 0,-1 0-1 0,1-1 0 0,-2 2-1 16,3-3 1-16,-3 3 1 0,0-1 1 0,0 1 0 0,1-2 0 15,0 1 0-15,0-1-1 0,-1 2 2 0,1-3 0 0,-2 3 0 16,1-1 1-16,-1-1 0 0,1-1 0 0,1 2 1 0,-2-1 0 0,2 1 0 15,-2-3-2-15,1 2 2 0,0-1 3 0,0-1 0 0,-1 2 1 16,0 0 0-16,1-1 3 0,1 0 0 0,-5 0 0 0,2 0 0 0,0 2 1 16,3-2 1-16,-3 0 0 0,0-1 1 0,0 2 1 0,1-1-1 15,-1-1-1-15,0 2 1 0,0 0 1 0,0-1-1 0,-2 0-1 0,2 0-1 16,0 0 0-16,1 0 0 0,-1-1 0 0,1 1-1 0,0-2-3 16,-1 1 1-16,0-1 2 0,0 1 1 0,1-1 2 0,-1-1 0 15,0 0 2-15,2 2-1 0,0-4 3 0,-2 2 1 0,0-1 0 0,3 1 1 16,-1-2 1-16,0 1 3 0,-1-1 0 0,0 1 1 0,-1-1-1 0,3-1-1 15,-1 2-1-15,-2-3-1 0,1 3 0 0,0-2-1 16,1 0-2-16,-2 0 0 0,1-1 3 0,-1 1 1 0,0 0 2 0,0-2 1 16,2 1 1-16,-2-2 0 0,1 0 1 0,2 0-2 0,-1 0-1 0,-2-2 0 15,1 1 0-15,0-1 2 0,3-1 2 0,-4 0-1 0,2-3 0 16,0 2-3-16,1-1-1 0,0-1-1 0,-1-1-1 0,-1 1 0 0,5-2-1 16,-2-1 2-16,-2 1 2 0,2 1 0 0,0-2 0 0,2 0-1 15,-2 0 0-15,2 0 0 0,-2 0 0 0,0 2 0 0,2-1 1 16,-1-1-1-16,-1 2-2 0,1-1-1 0,-2-1 1 0,3 0-5 0,-3 2-13 15,3-4 0-15,-1 2 0 0,-1 2 0 0,0-4 0 0,-3 2 0 16,5 2 0-16,-3-4 0 0,-1 2 0 0,1 0 0 0,0 0 0 0,-3 0 0 16,3 0 0-16,-2 2 0 0,0-2 0 0,0 1 0 0,-1 1 0 15,-2-3 0-15,1 3 0 0,2 0 0 0,-5-1 0 0,5 1 0 0,-5 0 0 16,3 3 0-16,-2-2 0 0,1 2 0 0,0-1 0 0,-1 2 0 16,1-1 0-16,1 2 0 0,-1-1 0 0,-2 1 0 0,3 0 0 0,-1 0 0 15,-1 1 0-15,3-1 0 0,-2-1 0 0,-1 2 0 0,1-2 0 16,-1 1 0-16,3-1 0 0,-4 0 0 0,1 1 0 0,2 1 0 0,-1 0 0 15,2-1 0-15,-4 1 0 0,3 1 0 0,-1-2 0 0,-1 1 0 16,4-1 0-16,-2 2 0 0,-2 0 0 0,-1 0 0 0,1 0 0 0,2-1 0 16,-1 1 0-16,-2 0 0 0,1 0 0 0,2-2 0 0,-3 2 0 15,0 0 0-15,2 0 0 0,-3-1 0 0,2 1 0 0,-2 0 0 16,2-2 0-16,-2 2 0 0,2 2 0 0,-1-2 0 0,-1 0 0 0,0 1 0 16,1-1 0-16,0 2 0 0,0-2 0 0,-1 0 0 0,0 0 0 0,0 0 0 15,2 0 0-15,-2 0 0 0,2-2 0 0,-1 2 0 0,0 0 0 0,-1 0 0 16,0 0 0-16,2-1 0 0,-1 2 0 0,1-1 0 0,-2-1 0 15,2 2 0-15,-2-2-1 0,4 1-7 0,-1 1 0 0,-2-1-1 0,1 0 0 16,0 0-1-16,2 0 1 0,-3 0-1 0,2-1-3 0,1 1 1 16,-2 0-1-16,1-2 0 0,0 2-1 0,0 0 0 0,-1-1 0 15,2-1 1-15,-3 1-1 0,4-1 0 0,-3-1-1 0,1 0-1 0,1 0 1 16,-3 0 0-16,3 0 1 0,-1-1 2 0,0-1-1 0,1 2 0 16,-1 0 2-16,1 0 0 0,-3 0 1 0,2 0 1 0,1-2 1 0,1 4 1 15,-3-2 2-15,1 2 1 0,0-1-1 0,0 1 1 0,-1-1-2 16,2 1 1-16,2-1-1 0,-5 2 0 0,3-1 2 0,-1-1-1 15,-1 1 0-15,2 1-2 0,0-3-1 0,1 1-1 0,-1 1 1 0,1-1-4 16,-1-1-5-16,0 0 2 0,1 0 6 0,0 0 2 0,1 0 0 0,-1 0 0 16,0-1 0-16,1 1 3 0,1 0 2 0,-1 0 0 0,-1 1 2 15,3 1 2-15,-1-2-1 0,-1 0 3 0,0 1 5 0,1 2 0 0,1-2-5 16,2 1-1-16,-4 0-1 0,1 1 2 0,1 0-2 0,-2 0-1 16,3 0 0-16,-2-2 0 0,2 4-1 0,-3-2 1 0,5 1-1 0,-2-1-1 15,-2 0-1-15,3 2 1 0,-2-2 2 0,2 1 0 0,-2-1 0 0,3 0 0 16,-3 0-1-16,2 1 0 0,-1 0 0 0,1-1-1 0,1-2 1 15,-3 2-1-15,2-1-1 0,0-1 1 0,0 1 0 0,-1-2-1 0,1 1-1 16,1 1-1-16,-5-2-1 0,4 0-1 0,-1 1 1 0,1 1-1 16,-1-2-1-16,0 1 0 0,-1 0-2 0,2 1 0 0,-4 0 1 0,3 1-1 15,-2 0-1-15,1 0-1 0,-1 1 2 0,1 1 0 0,-2-1 0 0,0 1 0 16,0 1-1-16,-1 0 1 0,1 1 0 0,-2 1 1 0,0-1 1 16,1 1-1-16,-1 1 1 0,-1 0 0 0,1-1 3 0,0 3-1 0,0 0 0 15,-3-1-2-15,3 1 0 0,-1-1 1 0,0 2 2 0,2-1-1 16,-1 1 0-16,-2-2-1 0,2 1 1 0,-1 2-2 0,2-2-1 0,1 1-2 15,0-2-4-15,-1 2 3 0,1 0 2 0,1-1 0 0,2-1 0 16,-2 2-1-16,1-1-2 0,0 1-1 0,0-2 2 0,2 2 0 0,-4-1-1 16,2 1 2-16,2 0 1 0,-4-2 4 0,-1 2 1 0,3 0 1 15,-3 2-3-15,2-2 1 0,-1 0 0 0,-3 1 1 0,1 1 0 0,-1 1 2 16,-1-2 0-16,3 4 0 0,-4-2 0 0,0 0 0 0,1 0-1 0,-2 1-2 16,2 0 1-16,-2 1-1 0,3-2 1 0,-2 3-1 0,1-1 2 0,2-1 0 15,-1 2-2-15,2-1 2 0,-2 1 2 0,2 0-1 0,0 0 4 16,3 0-1-16,-1 1 0 0,-1-1 0 0,2 2 1 0,0-1 0 0,1-1 2 15,0 3-1-15,1-2-1 0,1 1 1 0,-3 0 0 0,0 1 0 16,5 0 0-16,-7 0-1 0,4 0-1 0,-2 1-1 0,0-1 1 0,2 2 0 16,-2-1 0-16,0 1 1 0,1 1-2 0,0-2 1 0,0 2 0 15,-1 0 0-15,1 0-1 0,-2 0 1 0,1 2 1 0,-1-2 2 0,4 1-1 16,-3-1 0-16,2 2 2 0,-4-1-1 0,4 1 1 0,0-1-1 16,-4 1 2-16,4-1-1 0,-1 2 0 0,1-1 1 0,0-1 1 0,-1 2-1 15,1 0-1-15,0 0-1 0,0 0 2 0,0-1 0 0,-1 1-1 0,2 0 1 16,-3 0-2-16,0 0 0 0,2 0-1 0,-4 1 0 0,2-1 1 15,0 2-2-15,-3-1-1 0,2 1 1 0,1-1 1 0,-3-1-1 0,0 2 0 16,0-1-1-16,-1-1 0 0,0 2 1 0,1-1 0 0,-3-1 0 16,1 0 1-16,1 2 0 0,-2 1-1 0,2-2 0 0,-2 1 2 0,-1-1-2 15,2 1 0-15,1-1 1 0,-2 1 1 0,-1 1 0 0,1 0 1 0,0 0-1 16,1 0 0-16,-1 0-2 0,1 0 0 0,-1 3 2 0,0-2-1 16,0 1 0-16,1-2 1 0,-3 1-1 0,2 1 0 0,-2-1 1 0,2 1-2 15,-2-1-1-15,2 1-1 0,1-1-1 0,-3 1 0 0,0-1 1 0,0 1 0 16,0-2-1-16,1 1 0 0,-3-1 0 0,3 2-1 0,-1-2 1 15,1 0-1-15,-1 0 0 0,0 1 0 0,1-1-1 0,-1 2 2 0,0-2 0 16,0 0 0-16,1 0-1 0,-1 1 1 0,-2-1-1 0,4 2 1 16,-2-2 0-16,0 0 0 0,0-2 0 0,1 2-1 0,-1 0-1 0,-2 0 0 15,4 0 0-15,-2 2-3 0,2-3 2 0,-4 2 0 0,2-1 2 16,1 1 0-16,-1 1-1 0,0-1 3 0,0 1 0 0,1-1 2 0,-3 1-1 16,2 1 1-16,2-2 2 0,-2 2 3 0,2-1 1 0,-4 1 1 15,3 0 0-15,-3-2-1 0,1 2 0 0,1-1 0 0,-1 1 1 0,-1 0 0 16,2-2 0-16,-1 1 0 0,0-2 0 0,0 1-1 15,2 1-1-15,-3 1 2 0,1-2-1 0,1-1 0 0,-1 2 0 0,-1-2 1 16,4 0 0-16,-3 1 1 0,1-1-1 0,-2 0 1 0,3 2-1 0,0-1 0 16,-1 0 0-16,0 1-2 0,-1 0 0 0,1-1-2 0,0 1 1 15,1-1 1-15,-3 1 0 0,3-1-1 0,-1 1 0 0,3-1 0 0,-5 1-2 16,2-1-1-16,1 1 1 0,-1-1-1 0,-2-1 2 0,3 2-1 16,-3-2 0-16,1-1-6 0,0 2 4 0,1-1 0 0,-2-2 1 15,2 2 3-15,-1 0-1 0,-1-1 1 0,-1-1-1 0,2 1-1 0,-1-1-2 16,1 1-1-16,0-2 1 0,-2 1 0 0,1-1 2 0,1 1 3 15,1 0-1-15,-1 0-4 0,-1-1-2 0,3 0-2 0,-3 2-2 0,1-3 1 16,-1 2 1-16,4-2 1 0,-4 2 1 0,1-2 1 0,-1 2 0 16,3-3-1-16,-3 4 0 0,1-4 1 0,0 4 0 0,1-2 0 15,-2 0 0-15,1 0-2 0,0 0 0 0,-1 1 0 0,2-2-1 0,2 1 1 16,-4 0-2-16,1 0 0 0,-1 0 0 0,3 0-3 0,-4-2 0 16,1 2 2-16,1 0-1 0,0-1 1 0,-1 1-1 0,1 0 2 0,-2 0 0 15,1 0-1-15,-1 1 1 0,2-2-1 0,0 2 1 0,-2-1 2 0,1 0 2 16,1 2 1-16,-1-2 1 0,3 0-2 0,-4 1 1 0,2-1 2 15,2 0 1-15,-3 0 1 0,1 0 0 0,-1 0 2 0,3 0 0 16,-3 0 1-16,2 0 0 0,-1 0-2 0,0-1 1 0,1 1 2 0,0 0 0 16,0-2 0-16,2 2 0 0,-2 0 0 0,-2 0 2 0,3 0-2 15,-1 0 1-15,0 0 0 0,0 0 0 0,0 0 0 0,1 2-1 0,-3-2 1 16,4 0-1-16,-4 0 0 0,2 0 0 0,1 1 0 0,-3-1 1 16,2 0-2-16,1 0 0 0,-3 0-3 0,3-1 1 0,-1 2 0 0,1-1 0 15,-1-1 0-15,0 1 1 0,1 0 0 0,-1-2-1 0,0 2-1 16,0 0-2-16,1 0 1 0,-1 0-1 0,3 0 2 0,-3 0-1 15,2 0 3-15,-2 0-1 0,2 0-4 0,0 2 1 0,-2-2 0 0,3 1 2 16,-3-1-2-16,2 0 2 0,-2 2 0 0,2-1 0 0,0 1 1 0,-1-1 0 16,2 1 1-16,1-1-2 0,-2 1 0 0,-1-1 1 15,1 1 4-15,0 1-1 0,1-2-3 0,-1 2 0 0,1-1-1 0,1-1 1 16,-3 1 1-16,1-1-2 0,3 1-6 0,-3-1 0 0,-1 1 0 0,1-1 0 16,2 1 0-16,-1-2 0 0,-2 0 0 0,1 1 0 0,2-1 0 15,-2 2 0-15,-1-2 0 0,2-2 0 0,-1 2 0 0,2 0 0 0,-3 0 0 16,1 0 0-16,0 0 0 0,1 0 0 0,-1 2 0 0,0-4 0 15,-1 4 0-15,1-2 0 0,3 0 0 0,-2 1 0 0,-1-1 0 0,1 2 0 16,-1-2 0-16,2 1 0 0,0 1 0 0,0-1 0 0,-1-1 0 16,0 3 0-16,-1 0 0 0,3-1 0 0,-2 1 0 0,1-1 0 15,-1 2-4-15,2 0-2 0,-4-1-3 0,3 2 1 0,-1-1 1 0,-1 1 1 16,3-1 3-16,-4 2-3 0,1-1-2 0,2 1 2 0,-2-2 5 0,-1 2 4 16,2 0 4-16,-1-1 1 0,0-1 1 0,0 1 0 0,1-1 1 15,-1 1 1-15,1-1-4 0,-1 1-7 0,-2-1 0 0,2-1 0 0,-2 2 0 16,0-2 0-16,2 1 0 0,-1-1 0 0,3 0 0 0,-4-1 0 15,0 1 0-15,2-2 0 0,-2 2 0 0,2 0 0 0,-2-1 0 0,3-1 0 16,-3-1 0-16,2 2 0 0,2-1 0 0,-2 2 0 0,-1-1 0 16,2-1 0-16,-1 1 0 0,0-1 0 0,1 1 0 0,1-1 0 15,0 1 0-15,0-1 0 0,-3 1 0 0,5-2 0 0,-3 1 0 0,1-1 0 16,2 2 0-16,-1-1 0 0,-2 1 0 0,1-1 0 0,2-1 0 16,-3 2 0-16,2-1 0 0,0 1 0 0,0-2 0 0,-2 1 0 0,2-1 0 15,1 2 0-15,-1-1 0 0,0-1 0 0,0 0 0 0,1 2 0 0,-1-2 0 16,2 1 0-16,-1-1 0 0,-1 2 0 0,0-2 0 0,0 0 0 15,1 0 0-15,0 0 0 0,-1-2 0 0,1 2 0 0,-1 0 0 0,0 0 0 16,1 0 0-16,0-1 0 0,0 0 0 0,-1 2 0 0,0-2 0 16,1 0 0-16,0 1 0 0,-1 0 0 0,2 2 0 0,-1-2 0 15,1 0 0-15,1 0 0 0,-3 0 0 0,1 0 0 0,1 1 0 0,1-1 0 16,-3 0 0-16,1 0 0 0,0-1 0 0,3 1 0 0,-4 0 0 16,2 0 0-16,-1 0 0 0,0 0 0 0,2 0 0 0,-1-2 0 0,-2 2 0 15,1 0 0-15,4 0 0 0,-5-1 0 0,1-1 0 0,2 1 0 0,-1-1 0 16,-1 1 0-16,4 1 0 0,-4-2 0 0,-1 1 0 0,5-1 0 15,-4-1 0-15,1 2 0 0,1-1 0 0,-3-1 0 0,3 3 0 0,0-1 0 16,-3-1 0-16,1 1 0 0,2-1 0 0,-3 0 0 0,2 1 0 16,1 0 0-16,-3-1 0 0,1 2 0 0,2-1 0 0,-1-1 0 0,-1 1 0 15,4-1 0-15,-4 1 0 0,3-1 0 0,-2-1 0 0,2 2 0 0,-3-2 0 16,2 1 0-16,0-1 0 0,0 2 0 0,2-2 0 0,-2 1 0 16,0-1 0-16,2 0 0 0,-2 0 0 0,1 0 0 0,-1-1 0 15,1 1 0-15,0 0 0 0,-1 0 0 0,2 0 0 0,0 0 0 0,-4 0 0 16,5 0 0-16,-1-2 0 0,-1 2 0 0,1 0 0 0,-2 0 0 15,3 0 0-15,-1-1 0 0,1 1 0 0,1 0 0 0,-1 0 0 0,-1 0 0 16,-1-2 0-16,2 2 0 0,1-1 0 0,-1 0 0 0,0 2 0 16,2-1 0-16,-3 0 0 0,4-2 0 0,-3 2 0 0,3 0 0 0,-2 0 0 15,0 0 0-15,2 0 0 0,0 0 0 0,-1 0 0 0,-1-1 0 16,1 0 0-16,0 3 0 0,0-3 0 0,0 2 0 0,0-1 0 0,-1 2 0 16,1-3 0-16,1 3 0 0,-4-2 0 0,3 2 0 0,-2-2 0 15,2 1 0-15,-2-1 0 0,2 2 0 0,-2-2 0 0,0 1 0 0,2-1 0 16,-2 1 0-16,1 0 0 0,0 0 0 0,0-1 0 0,0 2 0 0,2-2 0 15,-2 0 0-15,0 1 0 0,2-1 0 0,-4 0 0 0,4 0 0 16,-3 0 0-16,2 2 0 0,-3-2 0 0,4-2 0 0,-4 2 0 0,2 0 0 16,0 0 0-16,0 0 0 0,0 0 0 0,0-1 0 0,0 1 0 15,-2 0 0-15,2-2 0 0,-2 1 0 0,3 0 0 0,-3 0 0 0,2 0 0 16,-2-1 0-16,2 2 0 0,-2-1 0 0,1-1 0 0,1-1 0 0,-1 1 0 16,-1 0 0-16,-1 0 0 0,4-1 0 0,-3 2 0 0,1-2 0 15,0 0 0-15,0 0 0 0,-1 0 0 0,3 0 0 0,-4 0 0 0,1 0 0 16,1-1 0-16,1 2 0 0,0-3 0 0,0 1 0 0,0 1 0 0,-2-2 0 15,4 1 0-15,-4-1 0 0,4 2 0 0,0-2 0 0,-2 1 0 0,0 1 0 16,2-1 0-16,-1-1 0 0,-1 1 0 0,1-1 0 0,-2 1 0 16,1-1 0-16,0 1 0 0,0 0 0 0,-1 0 0 0,0 0 0 0,0-1 0 15,-3 2 0-15,2-3 0 0,1 3 0 0,-2-1 0 0,0-1 0 0,1 1 0 16,-4-1 0-16,4 1 0 0,-2-1 0 0,1 2 0 0,0-3 0 16,-1 3 0-16,0-3 0 0,0 3 0 0,-1-3 0 0,2 2 0 0,-4 1 0 15,2-3 0-15,0 3 0 0,-2-3 0 0,0 1 0 0,0 0 0 16,1 1 0-16,0 0 0 0,-1-1 0 0,1 1 0 0,-1-1 0 0,1 1 0 0,-1-1 0 15,2 1 0-15,-2-1 0 0,0 2 0 0,0-2 0 0,2 1 0 16,-2 0 0-16,2-1 0 0,1 2 0 0,-2-1 0 0,3-1 0 0,-2 1 0 16,0 1 0-16,1-2 0 0,0 0 0 0,0 1 0 0,2 0 0 15,-2-1 0-15,0 2 0 0,1-3 0 0,0 3 0 0,1-3 0 0,1 2 0 16,-3-1 0-16,3 1 0 0,-1-2 0 0,1 3 0 0,-2-3 0 16,6 1 0-16,-5 2 0 0,1-3 0 0,2 3 0 0,-4-3 0 0,2 3 0 15,1-3 0-15,-1 2 0 0,-1-1 0 0,2 1 0 0,-2-2 0 0,1 1 0 16,0 1 0-16,-2-2 0 0,2 1 0 0,-3 0 0 0,4 1 0 0,-3 0 0 15,2-2 0-15,0 1 0 0,-1 1 0 0,1-2 0 0,0 1 0 16,0 1 0-16,-1-2 0 0,4 1 0 0,-4-1 0 0,3 2 0 0,-2-1 0 16,3-1 0-16,-2 2 0 0,2-1 0 0,-1-1 0 0,1 1 0 0,-1 1 0 15,2-2 0-15,-2 2 0 0,1-1 0 0,-3-1 0 0,3 2 0 16,1-1 0-16,-5-1 0 0,4 2 0 0,-4-1 0 0,-1-1 0 0,4 2 0 16,-3 1 0-16,1-2 0 0,0 0 0 0,-1 1 0 0,-1 1 0 0,0-1 0 15,2-1 0-15,-1 2 0 0,-1-1 0 0,1-1 0 0,1 1 0 0,-3-1 0 16,2 1 0-16,1-1 0 0,-3 1 0 0,1-1 0 0,3 1 0 15,-4-1 0-15,1 1 0 0,1-1 0 0,1 1 0 0,-3-1 0 0,2 1 0 16,1 1 0-16,-2-3 0 0,1 2 0 0,0 0 0 0,1 0 0 16,-2 1 0-16,0-2 0 0,2 1 0 0,-2-1 0 0,2 2 0 0,-3-1 0 15,2-1 0-15,1 2 0 0,-3-1 0 0,3-1 0 0,-1 2 0 0,-2-1 0 16,1-1 0-16,3 1 0 0,-1 1 0 0,-1-1 0 0,0 0 0 0,0 1 0 16,1 0 0-16,1 0 0 0,-2-1 0 0,1 1 0 0,-1-2 0 0,2 2 0 15,-4-1 0-15,3 1 0 0,-1-2 0 0,-2 2 0 0,3-1 0 0,-1-1 0 16,-1 1 0-16,1 1 0 0,-1-2 0 0,0 0 0 0,-2 3 0 0,-1-3 0 15,2 1 0-15,-3-2 0 0,2 1 0 0,-3 1 0 0,0-2 0 0,-3 1 0 16,1-1 0-16,-1 0 0 0,0 0 0 0,1 0 0 0,-2 0 0 16,-2 0 0-16,1 0 0 0,0 0 0 0,-1 0 0 0,1 0 0 0,-2 0 0 15,1 2 0-15,-1-2 0 0,2 1 0 0,0-1 0 0,-1 0 0 0,3 0 0 16,-3 2 0-16,2-1 0 0,2-1 0 0,-2 0 0 0,-2 1 0 0,3 1 0 16,-1-2 0-16,2 0 0 0,-4 0 0 0,3 0 0 0,-3 2-61 0,1-2-83 15,-2 0-14-15,0 0-19 0,0 0-25 0,0 0-25 0,0 0-27 0,0 0-31 16,0 0-31-16,0 0-63 0,0 0-79 0,0 0-109 0,-2-2-125 15,1-1-57-15,-3 0-24 0,3-1-3 0,-6-1 6 0,2-1 17 0</inkml:trace>
  <inkml:trace contextRef="#ctx0" brushRef="#br0" timeOffset="163199.51">21778 5579 128 0,'1'2'218'0,"-1"-2"-26"0,2 2-13 16,0-1-9-16,-2-1 0 0,0 0 3 0,0 0 2 0,0 0 1 0,0 0 1 15,0 0-3-15,0 0 1 0,1 0 0 0,-1 0 2 0,2-1-1 0,-2 1-1 16,1-2-5-16,-1 2-3 0,0-3-2 0,0 2-7 0,0-1-8 16,-1-1-8-16,-1 0-9 0,2 0-10 0,-1-2-10 0,-3 3-13 15,3-3-10-15,-3-1-10 0,1 0-8 0,2-1-6 0,-3-1-3 0,0 1-3 16,-1-2-5-16,0 1-1 0,1-2-3 0,-1-1-1 0,0 1-3 16,-1-2-1-16,0 1 0 0,-1-1 2 0,-1 0 0 0,0-2-1 0,1 0-2 15,-1-1-2-15,0 0-2 0,-2 0-3 0,-1-2-4 0,2 0-3 16,0 1-4-16,-3-2-1 0,2 2-1 0,-1-4-2 0,1 2 1 0,0 0-2 15,-1 0 1-15,-2 0-2 0,4-1 2 0,-1 1-2 0,-1 0 1 16,0 1 0-16,1-1 3 0,0 2 0 0,2-1-1 0,-2 0 0 16,-1 1 0-16,3 0-1 0,2 1 0 0,-1 1-1 0,-2-1 0 0,4 2-3 15,-3-1-1-15,3 1-1 0,1 1-4 0,-2 0-2 0,3 0-2 16,-2 0-2-16,1 0 0 0,0 1-2 0,0 1-1 0,1-1-2 0,0 1-1 16,-1 1-2-16,1 0-1 0,1 0-4 0,0 1-2 0,1 0-5 15,-3 1-6-15,3 0-7 0,-1 1-8 0,2 0-10 0,-1 0-11 16,1-1-15-16,-2 3-15 0,0 0-19 0,2-1-17 0,0 2-21 0,-1-1-21 15,-1 1-27-15,2 0-30 0,-1 0-41 0,1 0-45 0,0 3-87 16,-2-4-109-16,-1 3-68 0,3-2-50 0,-1 2-17 0,-1-2 0 0,2 0 8 16</inkml:trace>
  <inkml:trace contextRef="#ctx0" brushRef="#br0" timeOffset="163987.7">20339 3562 37 0,'3'-6'553'0,"-2"2"12"0,-1-2 11 0,2 1-54 0,-2 1-87 0,0-2-92 16,0 1-95-16,2 1-50 0,-2-1-27 0,1 1-14 0,-1-2-4 16,2 1-5-16,-1 1-4 0,-1-1-6 0,2 1-4 0,0-1-7 0,-2-1-8 15,0 3-6-15,0-1-8 0,0 1-8 0,0-2-2 0,0 1-6 16,0 1-6-16,0 0-6 0,-2 1-10 0,0 1-8 0,2-2-11 0,-3 1-10 16,2 0-11-16,-3 1-9 0,3 1-8 0,-4-1-5 0,1-1-7 15,0 2-6-15,-2 0-7 0,-1 0-4 0,0 0-5 0,1 0 0 0,-2 2-3 16,-1-1-3-16,-1 2 0 0,0 0 3 0,2 2 3 0,-3-2 3 0,2 3 2 15,1-2 0-15,-2 2 2 0,1 0 1 0,1 0 4 0,-2-1 0 16,3 2 2-16,0-1 1 0,1 2 1 0,-1-2 1 0,3 0-1 0,-2 1-1 16,2 1-4-16,0-2 0 0,0 1-2 0,1-1-1 0,2 2 1 15,1-2-2-15,-2 1-1 0,2-1-1 0,2 0-2 0,-2 2 1 0,1-2 0 16,2 1 1-16,1 1 1 0,0-2 2 0,2 1 4 0,1-1 2 0,-1 2 2 16,2-3 2-16,1 2 2 0,1 0 0 0,0-1 4 0,-1 2 2 15,4-2 3-15,0 3 1 0,-1-3 0 0,-1 1 1 0,5 1 2 16,-3-1-1-16,-1 1 0 0,4-1 0 0,-2 0 1 0,0 1 1 0,-1 0-1 15,3-3-1-15,-3 3 0 0,1-2-2 0,-3 2 0 0,0-2 0 0,0 1-2 16,-2-1 1-16,0 0-2 0,1 0-1 0,-3-1 0 0,-1 1 0 16,1 0-4-16,-3 0 1 0,1-2-1 0,-1 1 1 0,-2-1-1 0,1 0-1 15,1 0 2-15,-4 0 0 0,1 1-1 0,-1-2 2 0,0-1 2 16,-1 2 2-16,-1-1 0 0,-1 0 3 0,-1 0 1 0,1-2 1 0,-3 2 0 16,2 0 0-16,-3 0 0 0,1 0-1 0,-2 0 1 0,-1-1 0 0,-1 1 0 15,0-2-2-15,0 1 0 0,-3 1-1 0,0-3-2 0,2 1-3 16,-2 1-2-16,-1-2-1 0,3 1-2 0,0-1 0 0,-5 0 0 0,3 0-1 15,-1 0 0-15,1 0-3 0,0-1-4 0,1 1-3 0,-2-2-4 16,1 1-7-16,2 1-7 0,0-3-6 0,0 1-9 0,2 1-9 0,-1-1-13 16,2 1-13-16,2-1-15 0,0 1-18 0,0-1-18 0,2 1-22 15,0-1-23-15,0 1-30 0,4-1-34 0,0 2-43 0,0-3-48 0,4 0-73 0,0 2-88 16,2-2-47-16,1 0-28 0,-1-2-6 0</inkml:trace>
  <inkml:trace contextRef="#ctx0" brushRef="#br0" timeOffset="164180.74">20707 3841 354 0,'6'2'577'0,"-3"-1"16"15,1 1 13-15,-3-2-81 0,3 1-131 0,-4-1-71 0,0 0-43 0,0 0-24 16,0 0-18-16,0 0-15 0,0 0-17 0,0 0-19 0,0 0-22 0,0 0-18 16,0 0-18-16,0 0-22 0,0 0-24 0,0 0-28 0,0 0-30 15,0-1-34-15,0-1-32 0,0 1-33 0,0-2-34 0,0 1-37 0,0 1-41 16,0-2-52-16,0 1-59 0,1-1-102 0,-1 0-119 0,3 0-73 15,-1 0-48-15,0-1-16 0,-1 1 2 0,2-3 10 0</inkml:trace>
  <inkml:trace contextRef="#ctx0" brushRef="#br0" timeOffset="164875.29">20948 3360 207 0,'-4'-5'596'0,"1"2"6"0,0-1 4 0,0 1 2 0,0 0-102 16,1 1-153-16,0 1-105 0,0 1-81 0,-2 0-44 0,3 0-28 0,-1 0-16 16,1 3-11-16,-3-2-11 0,3 4-7 0,-1-1-5 0,1 2-5 0,-4 0-1 15,1 2-1-15,1 1-1 0,2 1 0 0,-4 1 1 0,2-1 3 16,0 2-1-16,1-1 1 0,-1 1-4 0,2 1-2 0,-1 1-4 0,0-1-5 15,1 0-5-15,1 1-3 0,-2 0-5 0,0-1-5 0,2 1-6 16,-1-1-7-16,-1 1-6 0,2-3-7 0,-1 2-8 0,1-1-6 16,-3 0-9-16,1-2-6 0,-1 0-8 0,2 0-8 0,-1-2-7 0,0 0-8 0,-1 0-4 15,3-1-6-15,-2-1-3 0,2-1-1 0,-1-1 2 0,-1 1 2 16,2-2 4-16,-1 0 3 0,1-2 4 0,0-1 5 0,0 0 5 0,0 0 4 16,-2-1 3-16,2-2 5 0,0 0 6 0,0-1 6 0,0 0 7 15,0-2 6-15,0-2 3 0,0 0 3 0,2-1 3 0,-2 0 1 16,1-4 5-16,1 2 1 0,-1-1 4 0,1-2 6 0,1-2 5 0,1 1 5 15,-3 0 6-15,4-3 3 0,-1 0 6 0,-1 1 3 0,1-1 8 0,1 3 6 16,-4-2 8-16,2 1 8 0,1 3 7 0,-1-1 5 0,0 4 4 16,1-1 3-16,-2 2 0 0,-1 2-2 0,1-1-3 0,0 2-5 0,-1 2-6 15,1 1-7-15,0 0-8 0,-2 0-8 0,0 3-8 0,0 0-7 0,0 1-6 16,1 1-7-16,1 1-5 0,-1 1-3 0,3 1-1 0,-1-1 1 16,2 2 2-16,-1 1 2 0,1 1 2 0,0 1 3 0,1-1 3 0,0 2 4 15,4-1-1-15,-4 0 2 0,0 2-1 0,2 0 2 0,0 0-1 16,2 0-1-16,-2-1 0 0,-2-1-3 0,3 0-1 0,-2 2-1 0,-1-2 0 15,2 0 0-15,1 0-1 0,-2-2-2 0,-1 1-2 0,1-1 1 0,-3-2 0 16,2 1 1-16,-1-2 3 0,0 2 5 0,-2-3 5 0,0 0 8 16,1 0 9-16,-1-1 8 0,-2 1 10 0,4-3 11 0,-4 1 12 0,-1-1 15 15,0 0 8-15,0-1 8 0,2 1 3 0,-1-3 3 0,-1 0 0 16,2 0 0-16,-2 0-3 0,2-2-4 0,-1-1-4 0,-1-1-7 0,2-1-6 16,0 1-9-16,-2-4-9 0,1 1-10 0,-1-2-8 0,0-1-5 15,0 2-5-15,0-3-5 0,0-1-4 0,-1 0-5 0,1-1-3 0,-2 1-2 16,0 0-4-16,1 0-3 0,-1 0-2 0,0-2-4 0,-1 4-1 15,2-1-4-15,-2 2-1 0,1 0-3 0,-1 2-1 0,2 1-4 0,-1 1-1 16,0 2-3-16,-1 0-6 0,2 1-9 0,-1 1-13 0,0 0-14 16,1 1-20-16,-1 0-21 0,2 1-21 0,-2 2-22 0,2 0-18 0,0 0-18 15,0 0-19-15,0 0-19 0,-1 2-24 0,-1 1-27 0,2 1-30 16,0 2-31-16,0-1-60 0,0 2-73 0,2 1-72 0,-1-1-71 0,1 2-26 0,1 0-3 16,1 0 5-16</inkml:trace>
  <inkml:trace contextRef="#ctx0" brushRef="#br0" timeOffset="165072.31">21517 3579 82 0,'0'1'572'0,"1"1"12"0,-1-1-3 16,2 1-12-16,-1-2-99 0,-1 0-144 0,0 0-80 0,0 0-52 0,0 0-27 15,0 0-20-15,0 0-19 0,0 0-18 0,0 0-19 0,0 0-17 16,0 0-19-16,0 0-20 0,0 0-22 0,0 0-23 0,0 0-23 0,0 0-27 15,0 0-32-15,0 0-37 0,0 0-45 0,0 0-53 0,0 0-104 16,0 0-131-16,0 0-74 0,4 0-47 0,-1-2-18 0,0 1-8 0</inkml:trace>
  <inkml:trace contextRef="#ctx0" brushRef="#br0" timeOffset="165514.43">21641 3237 218 0,'-1'-6'559'15,"-1"1"12"-15,2 1 12 0,0-1-90 0,0 2-142 0,0-1-80 0,0 1-52 16,0 0-25-16,0-1-15 0,0 2-13 0,0-1-12 0,0 1-11 16,0 1-9-16,0-2-12 0,0 1-13 0,2 1-10 0,-2 1-11 0,0 0-9 15,0 0-8-15,0 0-5 0,0 0-8 0,0 0-5 0,0 0-6 0,0 0-4 16,0 0-6-16,0 0-4 0,0 0-6 0,0 0-5 0,0 0 0 15,0 0-4-15,0 0-2 0,0 0-1 0,0 0-3 0,0 0 0 0,0 0-1 16,0 0 0-16,0 0 2 0,0 0 1 0,0 0 2 0,0 0 3 16,0 0 4-16,0 0 1 0,0 0 2 0,0 0 1 0,0 0 2 0,0 0 1 15,0 0-1-15,0 0-1 0,0 0-2 0,0 0-2 0,0 0-5 0,0 1-2 16,0 1-3-16,0 1-1 0,1-2-3 0,-1 2-2 0,4 1-3 16,-3 0 0-16,1 2-1 0,1-2 2 0,0 2-1 0,1 0 2 0,0 2 1 15,2 1 2-15,-1-2 4 0,0 2 0 0,0 0 0 0,0 2-1 16,-1-1 1-16,2 1 0 0,-1-1 1 0,2 1-1 0,-3-1-2 0,1 1-1 15,2-1-1-15,-3 1-2 0,-1-1-4 0,2 1-8 0,-2-2-5 16,2 1-8-16,0-2-6 0,-2 1-11 0,0 0-11 0,2-2-11 0,-4 0-13 16,1 0-12-16,-1-1-13 0,3 0-14 0,-4 0-15 0,1-2-11 0,-1-1-11 15,2 2-10-15,-2-3-10 0,0 2-6 0,0-3-6 0,0 1-10 16,0 1-8-16,0-3-11 0,0 0-11 0,0 0-14 0,0 0-18 0,0 0-18 16,-2-3-16-16,2 0-22 0,-1-1-21 0,1 0-22 0,-2-2-21 15,0-2-28-15,2 1-31 0</inkml:trace>
  <inkml:trace contextRef="#ctx0" brushRef="#br0" timeOffset="165800.76">21736 3226 85 0,'-3'-12'433'0,"2"2"-23"0,-1-1-41 16,0 2-49-16,0 0-33 0,-2 2-28 0,4-2-19 0,-1 3-15 0,-1-2-11 15,2 2-4-15,-1 2-10 0,1-2-11 0,0 1-8 0,0 2-8 0,0-1-6 16,0 1-6-16,0 0-9 0,1-1-7 0,-1 2-10 0,2-1-9 16,-1 1-9-16,1-1-9 0,0 2-9 0,0-1-12 0,2 1-7 0,-1-3-8 15,0 4-5-15,0-1-8 0,2 0-6 0,0 1-8 0,0-2-3 16,2 1-5-16,0 1-3 0,-1 0-4 0,1 0-2 0,2 0-3 0,-1 1 0 15,-2 1-2-15,1-1-1 0,2 0-4 0,-3 3-5 0,1-1-3 16,1 1-2-16,-4-1-2 0,2 1-3 0,1 1-2 0,-4 0-1 0,0-1-2 16,0 2 0-16,1 0 0 0,-3 0-1 0,2 2 0 0,-3-2 2 0,0 3 5 15,0-2 3-15,-1 1 2 0,-1-1 1 0,-1 2 3 0,-2 0 0 16,0-1 2-16,0 2-1 0,-4-1 0 0,1 1-5 0,-1 0-7 0,1 0-11 16,-5-1-10-16,4 0-17 0,-5 2-19 0,2-2-21 0,0 0-19 15,-2-1-22-15,2 0-20 0,-2 1-27 0,3 0-26 0,-2 0-30 0,1-1-32 16,1-1-40-16,0 1-42 0,0-1-70 0,3 1-83 0,-3-1-62 15,3 2-51-15,1-3-19 0,-1 2 1 0,2-4 10 0</inkml:trace>
  <inkml:trace contextRef="#ctx0" brushRef="#br0" timeOffset="182892.56">13548 12230 459 0,'-5'0'586'0,"0"0"12"0,-1 0 12 0,3 0-88 0,0 0-136 0,0 0-87 15,-1 0-59-15,3 0-34 0,-1 0-21 0,-1 0-13 0,3-1-11 0,-2 1-9 16,2 0-9-16,0 0-7 0,0 0-8 0,0 0-7 0,0 0-9 16,0 0-7-16,0 0-7 0,0 0-7 0,0 0-7 0,0 0-4 0,0 0-7 15,0 0-5-15,0 0-5 0,0 0-6 0,0 0-6 0,0 0-6 16,0 0-6-16,0 0-4 0,0 0-5 0,2 0-4 0,0 0-3 0,-1 0-4 16,2 0-2-16,-1 0-4 0,0 0-3 0,-1 0-2 0,1 0-2 15,1 0-2-15,0 0 0 0,-1 0-2 0,4-1 0 0,-3 1-1 16,2 0 0-16,-2-2 2 0,2 1 0 0,1 1 2 0,2-2 0 0,0 2 2 15,2-3 2-15,0 2 0 0,2-1-1 0,0-1 0 0,4 0-2 16,-1 0 0-16,0 0-1 0,1 0-2 0,0 0 0 0,0 2 0 16,-1-2-2-16,-2 1-2 0,-1 0-1 0,1 1 0 0,-3-2-2 0,-1 3-1 15,-1-1 1-15,0-1-1 0,-1 2 2 0,-1-1-2 0,-2 1 0 16,-2 0-1-16,1 0 0 0,0 0 0 0,-1 0-1 0,-2 0-1 0,0 0-1 16,0 0-2-16,0 0-2 0,0 0 0 0,0 0-2 0,0 0-2 15,0 0-2-15,0 0 0 0,0 0 0 0,0 1 0 0,0 2-1 0,0-1 1 16,0-1 3-16,0 2 2 0,0 0 2 0,-2 0 1 0,2 0 2 15,0 2 1-15,-1-1 2 0,-1 2 2 0,2 0 3 0,-1-1 2 16,-1 1 0-16,0 0 2 0,1 0 3 0,-1 1-3 0,-1-1-2 0,-1 1-2 16,0 0 0-16,1 0 3 0,-2-1 4 0,2 2 2 0,-2-1 1 15,1 1 0-15,-4-1 0 0,2 0 0 0,-1 1-1 0,-1 1 0 0,-1-1-2 16,3-1 1-16,-1 2 1 0,-1-1 0 0,2-1 1 0,-3 1-2 16,2-1-4-16,-1 1-2 0,2-1 0 0,-2 0-1 0,0 1-1 0,0 0 0 15,2-1 0-15,-2 1 1 0,0-1 1 0,2 1-1 0,-1-2 0 16,-2-1-1-16,1 3-1 0,3-2-2 0,-1 2 1 0,-1-2-2 15,1 0-1-15,0 0-2 0,1 0 0 0,0 0 0 0,0-2 0 0,1 1-1 16,-1-1-1-16,1 1 0 0,0-2 0 0,1 1-2 0,0 1 0 16,0-4 0-16,-1 2-2 0,3 0 0 0,-2 0-2 0,0-2 0 0,1 1-2 15,1 0 0-15,-1 1-1 0,2-3 0 0,-1 1-1 0,1-1-1 16,0 0 0-16,0 0 1 0,0 0 1 0,0 0-1 0,0 0 1 0,0 0 1 16,0 0 3-16,0 0 0 0,0 0 0 0,1 0 1 0,-1 2-1 15,0-2 2-15,3 0-1 0,-1 0 3 0,1 0 3 0,0 0 1 16,-2 0 2-16,3 0 0 0,1 0 3 0,-2 0 1 0,0 0 0 0,3 0 2 15,0 0 1-15,1 0 1 0,1 0 2 0,0 0-1 0,1 0 1 16,-1-2-2-16,2 2-1 0,2-1 0 0,-2 1-4 0,-1-2 1 16,4 1-2-16,-1 1-2 0,-2-2 1 0,4 0-1 0,-3 2 1 0,3-1-2 15,-1 1-2-15,0-1 2 0,3-1 1 0,-4 1 2 0,2-1 2 16,2-1 0-16,-2 3 1 0,1-1 1 0,0-1 1 0,0 1 0 0,0-1-1 16,-2 0 2-16,1 1 0 0,-1 0 3 0,0-1 0 0,3 1 1 15,-5-1-1-15,1 2-2 0,-1-3 1 0,-1 3-1 0,1-1 1 0,-3 1-2 16,0-2 0-16,1 1 1 0,-3 1 0 0,-1-2 0 0,0 0-3 15,-2 2 1-15,2 0 3 0,-2 0 0 0,0 0 2 0,0-1-1 0,-1 1-1 16,-1 0 2-16,-1 0 0 0,0 0 1 0,0 0-2 0,0 0 1 16,0 0-1-16,0 0-3 0,0 0-4 0,0 0-9 0,0 0-13 15,0 0-15-15,0 0-16 0,0 0-18 0,0 0-17 0,0 0-20 0,0 0-24 16,0 0-26-16,0 0-29 0,0 0-29 0,-1 1-30 0,-1-1-32 16,2 2-36-16,0-2-52 0,0 0-62 0,0 0-71 0,0 0-74 0,0 3-30 15,0 0-7-15,2 0 10 0</inkml:trace>
  <inkml:trace contextRef="#ctx0" brushRef="#br0" timeOffset="183246.64">14386 12528 133 0,'0'0'555'0,"-2"0"12"0,2-2 11 0,-1 2-78 16,-1-1-127-16,2 1-80 0,-1 0-63 0,1 0-30 0,0 0-18 0,0 0-10 16,0 0-7-16,0 0-6 0,0 0-7 0,0 0-8 0,0 0-7 15,0 0-8-15,0 0-6 0,0 0-8 0,0 0-7 0,0 0-8 16,1-2-7-16,2 2-6 0,-1 0-6 0,0 0-6 0,1-1-7 0,0 1-7 16,3 0-9-16,-1-2-5 0,1 2-8 0,1-1-5 0,2-1-4 15,0 2-4-15,-1-1-5 0,2-1-2 0,2 1-1 0,-2-1-3 0,1-1-4 16,2 2-3-16,-2-1-2 0,3-1-2 0,-3 2 1 0,2-1-3 15,1 1-3-15,-3-2-2 0,3 1-5 0,-3 0-6 0,1 1-7 16,0 0-10-16,-2-1-11 0,-1-1-12 0,0 3-10 0,-1-1-13 16,1-1-14-16,-5 1-13 0,2 1-14 0,-1-2-14 0,-2 1-17 0,1 1-15 15,-3-2-20-15,-1 2-20 0,0 0-26 0,0 0-27 0,0 0-33 0,0 0-40 16,0 0-48-16,-3 2-70 0,-2-2-81 0,2 0-39 0,-3 0-18 16,0 0-1-16</inkml:trace>
  <inkml:trace contextRef="#ctx0" brushRef="#br0" timeOffset="183538.28">14321 12412 85 0,'-5'-1'504'0,"0"-1"-38"0,2 2-66 16,-1-1-70-16,1-1-75 0,1 2-42 0,1-1-26 0,-1 1-15 15,0-2-9-15,2 2-10 0,0 0-10 0,0 0-12 0,0 0-9 0,0-1-12 16,2 1-10-16,0-2-6 0,-2 0-7 0,1 2-3 0,2-1-3 0,-1 0-1 15,2 1-3-15,1-2-1 0,0 2-3 0,0-1-2 0,1-1-3 16,3 1-3-16,-2-1-3 0,1 1-2 0,0 1-2 0,3-3-2 16,-3 1-6-16,1 0-1 0,2 0-4 0,-3 2-5 0,2-3-3 0,-1 1-4 15,2 1-6-15,0-1-2 0,-3-1-4 0,3 2-2 0,-1-1-2 16,-1-1-6-16,0 2-7 0,0-1-11 0,-3 1-11 0,2-1-14 16,-1 2-16-16,-2-1-18 0,0-1-21 0,0 2-24 0,-2 0-26 0,0 0-30 15,-1 0-36-15,2 0-41 0,-2 0-46 0,-2 0-60 0,0 0-66 16,0 0-75-16,2 3-75 0,-2-3-31 0,0 0-7 0</inkml:trace>
  <inkml:trace contextRef="#ctx0" brushRef="#br0" timeOffset="186816.45">14966 11553 272 0,'0'-2'494'15,"0"1"3"-15,0-1-92 0,0 2-140 0,0 0-77 0,0 0-48 0,0 0-27 16,0 0-16-16,0 0-8 0,0 0-6 0,0 0-4 0,3 0-5 15,-1 2-4-15,1-2-2 0,0 3-4 0,1-2-4 0,2 2-2 16,-2 0-4-16,1 0-1 0,2 2 0 0,-1-1-1 0,3 2 2 0,-2 0-2 16,1 0-5-16,0 2-3 0,2-2-2 0,-2 1-6 0,2 1-5 0,1 1 0 15,-1 0-1-15,1 0-1 0,-1 0-2 0,0 0-1 0,1 0-2 16,0 1-3-16,0-1-2 0,-1 0-1 0,-1 0-1 0,2 0-1 16,-3-1-4-16,2 1 1 0,-2 0-1 0,0-2-3 0,0 1-3 0,-1-1-5 15,0 1-7-15,-1-3-7 0,-1 2-9 0,0-1-11 0,-2-1-15 16,3 0-15-16,-1 0-16 0,-2-1-22 0,0-1-21 0,0 0-28 15,-1 0-30-15,0 0-38 0,-1-1-41 0,-1-2-50 0,0 0-56 0,0 0-60 16,0 0-64-16,0 0-25 0,0 0-7 0</inkml:trace>
  <inkml:trace contextRef="#ctx0" brushRef="#br0" timeOffset="187139.52">15244 11469 462 0,'-1'-2'461'0,"-1"1"-40"15,-1-1-86-15,1 2-106 0,1-2-56 0,-1 2-30 0,-1 0-15 16,0 2-7-16,0-2-6 0,0 3-8 0,0-1-8 0,-1 1-8 0,1 0-6 16,0 1-8-16,-2 1-3 0,2-1-2 0,-3 1-4 0,1 0-4 15,0 2-4-15,-1-1-4 0,1 0-3 0,-1 1-5 0,0 2-3 0,-1-1-2 16,3 1-4-16,-4 0-3 0,-2 0-1 0,4 0-1 0,0 1-3 15,-3 1-1-15,0-1-2 0,1 1-1 0,0 0-1 0,0 3-5 16,-1-2-2-16,1 0-1 0,0 2-2 0,-3-1 0 0,3 1-3 0,0-1-3 16,0-1 0-16,-1 2 1 0,3-2-2 0,-2 0-3 0,1 1-1 15,-2-2-6-15,4 1-7 0,-1 0-9 0,-1-2-11 0,3 1-13 0,-4-1-17 16,5 1-21-16,-2-2-23 0,2 0-24 0,0-2-32 0,-1 1-35 16,3-1-50-16,-1 2-57 0,0-1-84 0,2-2-100 0,0 1-47 15,2-1-21-15,0-1-4 0</inkml:trace>
  <inkml:trace contextRef="#ctx0" brushRef="#br0" timeOffset="187436.41">15572 11796 48 0,'0'-2'533'0,"1"2"9"0,1-1-4 0,-1-1-11 0,3 2-103 16,-1-1-147-16,0-1-84 0,0 1-49 0,2-2-25 0,3 1-13 0,-2 0-11 15,2 0-11-15,3 0-9 0,0-1-9 0,0 2-10 0,2-2-7 0,0 1-7 16,-1-1-6-16,1 1-6 0,0 1-3 0,1-2-3 0,-3 2-4 16,0-1-2-16,1-1-3 0,0 2-3 0,-3-1-3 0,2 1-7 15,0-2-7-15,-3 1-9 0,1 1-8 0,-1-1-12 0,1 1-12 0,-3 1-17 16,1-2-18-16,-2 2-23 0,0-1-23 0,-2-1-34 0,1 2-40 15,-1-1-67-15,0-1-79 0,-3 2-80 0,4 0-74 0,-2-1-36 16,-1 1-14-16,3-3-2 0</inkml:trace>
  <inkml:trace contextRef="#ctx0" brushRef="#br0" timeOffset="187780.49">16212 11457 234 0,'0'-5'534'16,"-1"2"0"-16,-1 2-4 0,2-2-103 0,0 1-154 0,0 2-84 16,0 0-50-16,0 0-25 0,0 0-16 0,0 0-13 0,0 0-10 0,0 0-10 15,0 2-10-15,2 1-5 0,-1-2-4 0,-1 4-1 0,2-1 0 16,-2 2 1-16,3 2 1 0,-2-1 3 0,-1 2 1 0,2 1 6 0,-1 1 2 15,-1 0 2-15,0 2-3 0,0 1-1 0,0 1-3 0,-1 0-4 16,-1 0-4-16,2 0-2 0,-1 1-2 0,-2 1-4 0,3-1-3 0,-2 2-5 16,1 0-3-16,-1-1-3 0,2 1-4 0,-1-2-2 0,1 2-2 15,-2-1-1-15,0-1-4 0,2-1-2 0,0 0-5 0,0 0-7 16,0 0-9-16,0 0-12 0,0-3-12 0,0 2-13 0,0-2-17 0,0 0-18 16,0-1-23-16,0 0-23 0,0-2-28 0,0 0-30 0,0-2-33 15,0 1-48-15,0 0-54 0,0-3-79 0,0 2-91 0,0-3-44 16,2 1-24-16,0-3-1 0</inkml:trace>
  <inkml:trace contextRef="#ctx0" brushRef="#br0" timeOffset="188411.37">16241 11457 183 0,'-3'-9'508'0,"1"0"11"0,0 1-81 0,-1 0-128 16,2 3-74-16,1-1-49 0,-2 1-25 0,0 1-13 0,2-1-12 0,0 2-9 16,0 0-12-16,0 2-14 0,0-1-13 0,0 2-12 0,0 0-12 15,0 0-11-15,0 0-10 0,0 0-11 0,0 0-6 0,0 0-6 0,0 0-4 16,0 0-5-16,0 0-1 0,0 3-2 0,0-1 2 0,2 2-1 16,0 1 0-16,-2 1 1 0,1 1 1 0,-1 0 3 0,3 1 3 15,-1 1 3-15,0 0 2 0,-1 3-2 0,2-1 1 0,-1-1-2 0,2 2-1 16,-2-1-2-16,-1 1-2 0,3-2-3 0,-1 0-1 0,0 1-1 15,0 0 0-15,1-1-2 0,-3 1 0 0,2-2-1 0,3 0 0 0,-3-2-1 16,2 2 1-16,0-1-1 0,-2-2 1 0,2 1-1 0,-2-1 3 16,3-1 0-16,-1 1 0 0,0-2 0 0,-2-1 1 0,2 0 2 0,0 0-2 15,1-1-1-15,0 1 0 0,-1-3 1 0,1 1 1 0,-1-1 3 16,2 0-2-16,0-1 0 0,1-1 1 0,0 1-2 0,-1-2 0 16,0-2 1-16,1 2-2 0,0-1-2 0,0-2-3 0,1-2 1 0,0 0-3 15,-1 1-4-15,1-2-3 0,0 0-4 0,-1-1-4 0,-1-2-2 16,0 0-4-16,1-2-4 0,-1-1-2 0,1 0-2 0,-2 2 1 0,3-3 0 15,-4 2 1-15,2-1 0 0,-2 0 3 0,-1 0 1 0,4 3 2 16,-5-2 3-16,2 4 1 0,-2-2 4 0,0 1 3 0,-1 2 5 16,0 2 3-16,-1-1 4 0,-1 2 0 0,2 0 2 0,-2 2 0 0,0-1 1 15,0 4-3-15,0-3-1 0,0 2-3 0,0 2-3 0,0 0-2 16,0 0 0-16,0 0-3 0,-2 1-1 0,2 0-1 0,-1 3 0 0,-3-1 1 16,3 1 0-16,-1 1 2 0,0 2 0 0,-1 1 4 0,2 0 4 0,-1 0 4 15,0 2 1-15,2 1 4 0,-1 0 2 0,-1 1 3 0,2-2 0 16,0 2-1-16,0-1 0 0,0-1-2 0,0 1 1 0,0-1-1 15,2 1 1-15,-1-2-2 0,-1 0 0 0,2 0 0 0,0-2 1 16,-1 2 1-16,2-1-2 0,-1-2 2 0,1 1 0 0,1-1 1 0,-1-1 2 16,3-1 1-16,-3 1-1 0,0-1 1 0,3-1 1 0,-1 0 0 15,2 0 1-15,0-1 1 0,0-1-2 0,-1 1-1 0,2-2-1 0,3 0-3 16,-3-2-4-16,0 1-5 0,0-1-7 0,3 1-9 0,-2-2-5 16,1 1-14-16,-1-1-12 0,-1-1-17 0,0 1-15 0,3-2-21 15,-5 2-22-15,1-1-29 0,-1 1-32 0,-1-2-47 0,-2 1-55 0,3 1-88 16,-3 0-105-16,-3 3-58 0,0 0-34 0,0 0-10 0</inkml:trace>
  <inkml:trace contextRef="#ctx0" brushRef="#br0" timeOffset="189076.57">15069 12351 316 0,'-5'-2'365'0,"0"2"-96"16,2-1-56-16,-2 1-35 0,2 0-20 0,0-2-9 0,0 2-8 0,0-1-4 16,2 1-10-16,-1 0-13 0,0 0-9 0,2-2-8 0,-1 2-5 15,-1-2-4-15,2 2-4 0,0 0-3 0,0 0-3 0,0 0-4 0,0 0-2 16,0 0-3-16,0 0-3 0,0 0-3 0,0 0-2 0,0 0-3 15,0 0-3-15,0 0-2 0,0 0-3 0,0 0-4 0,0 0-2 16,2 0-3-16,-1-1-2 0,-1 1-4 0,2-1-3 0,0-1 0 0,-1 2-1 16,2 0 0-16,0-1-2 0,3-1-1 0,-2 2 0 0,0-1 0 15,3-1 3-15,1 2 1 0,1-1 3 0,2 1 0 0,3-2 2 0,-1 1 4 16,4-1 0-16,-1 0 1 0,3 0-2 0,0 0 1 0,3-1 0 16,4 0 1-16,-1 2-1 0,3-4-2 0,2 1-2 0,0 1 0 0,5-2-1 15,0 2-2-15,2-1-3 0,1-1-4 0,2-1-2 0,2 2-3 16,-1-1-3-16,1 1-2 0,1-1-4 0,0 2-3 0,1-1-2 15,1 0 0-15,-3 0-2 0,-1 1-3 0,0-1-2 0,0 1-2 0,-1-1 0 16,-2 2-1-16,-2-1-1 0,-1 1 2 0,1-1 1 0,-1 0 2 16,-2 2 2-16,-3-2 1 0,2 1 1 0,-2-1 1 0,0 2 0 15,-2-1 2-15,-1-1 2 0,-1 2 0 0,-1-1 3 0,-1 1-1 0,-1-2 2 16,-2 1-1-16,0 0-1 0,-3 0-3 0,0 0-1 0,-1-1 0 16,-1 2-1-16,0-1 0 0,-3 1-3 0,-1-1 0 0,-1 1-2 0,-3 1-1 15,2-2-1-15,-2 0-1 0,-4 2-4 0,1-1-6 0,0 1-7 16,1 0-7-16,-3 0-12 0,-1 0-13 0,-2 0-16 0,0 0-20 0,0 0-16 15,-2 1-17-15,-1-1-21 0,-3 4-21 0,1-1-27 0,-3-2-29 16,0 4-44-16,-1-1-51 0,1 1-87 0,-5-1-107 0,1 2-52 0,1 0-27 16,-5 0-4-16</inkml:trace>
  <inkml:trace contextRef="#ctx0" brushRef="#br0" timeOffset="189780.51">15912 12639 12 0,'-2'-3'505'16,"0"0"11"-16,2 0-64 0,0 0-105 0,0-1-67 0,0 2-48 15,0 0-27-15,0-1-17 0,0 0-14 0,0 2-11 0,0-1-11 16,0 1-14-16,0-3-13 0,0 4-13 0,0 0-14 0,0 0-15 0,0 0-11 16,2-1-11-16,-2 1-10 0,2-1-7 0,-2 1-8 0,1 0-5 0,2 0-7 15,1 0-2-15,-3 1-4 0,2 0-4 0,2-1 0 0,-2 2-1 16,5 0 1-16,-3 1 0 0,1-2 1 0,-1 2 1 0,1 0 1 0,2-1-2 16,-2 0 1-16,1 3-1 0,-1-2-2 0,-1 2-1 0,3-1-2 15,-4-1 1-15,1 2-1 0,0-1-2 0,0 2 0 0,0 0 0 16,-2 0 0-16,1-1-1 0,-1 0 1 0,-1 3-2 0,1-2 0 0,-3 2 0 15,2-2 1-15,-2 1 1 0,0-1-1 0,0 2-1 0,-2-1 2 16,2 2 0-16,-3-1 0 0,1-1 1 0,1 1 0 0,-2-1 0 0,-2 1 2 16,2-1 4-16,-2-1 1 0,0 0-1 0,-1 1 3 0,1 1 2 15,-1-2 1-15,0-1 1 0,-1 1 0 0,-1 0-1 0,2-2 1 16,-2 0 0-16,0 3 1 0,0-4-1 0,-1 1-1 0,-2-1-1 0,3 0-2 16,-2 0 1-16,1-1-1 0,0 1-3 0,-3-2 0 0,2-1 0 15,0 2-1-15,0-2 1 0,0 0-2 0,0-2 0 0,0 2-1 0,1-1-1 16,-1-2 0-16,1 0 0 0,0-2-2 0,1 2-1 0,0-3-2 15,0 2 0-15,-2-2-1 0,4-2-3 0,0 2 0 0,-1-1 0 16,0-1-1-16,2-1-1 0,-2 2-1 0,4-3-2 0,-2 2 0 0,2-2-2 16,1 3 2-16,1-2-1 0,-1 0 1 0,2 2-3 0,0-1 1 15,2 1-1-15,-1-3 0 0,1 3 2 0,1 1-1 0,1-1 2 0,-1 2 1 16,3-1 1-16,-1 0 2 0,4 2 0 0,-2-1 1 0,1-1 2 16,1 3-1-16,2-1 3 0,0-1-1 0,3 2 1 0,-3 0-1 15,5 0 1-15,-2 0 1 0,-1 0 0 0,5 0-1 0,-4 2 0 0,3-1 0 16,0 1-2-16,-1-2 1 0,2 1-2 0,-2 0-1 0,1 1-1 15,1 0 0-15,-3 1 2 0,3-2-2 0,-1 1-2 0,-1-1 1 16,1 1 0-16,0-1 1 0,-1 1-1 0,2-1-1 0,-4 1 0 0,3-1-1 16,-4 0 1-16,3 1 0 0,-5 0 2 0,2-2-1 0,-1 3 0 15,-2-2 1-15,-1 1 2 0,2-1-1 0,-3 2-1 0,0-1-4 0,-3-1-5 16,2 2-7-16,-2-1-7 0,0-1-12 0,0 2-13 0,-2-1-16 16,0-1-16-16,-1 2-21 0,0-1-24 0,0 1-31 0,-2 0-34 0,0 0-47 15,0 0-54-15,0 0-76 0,0 0-89 0,0 0-71 0,0 0-64 16,4 0-24-16,0-2-6 0</inkml:trace>
  <inkml:trace contextRef="#ctx0" brushRef="#br0" timeOffset="190446.54">17623 12298 133 0,'-4'0'468'0,"3"0"-57"0,-1 0-85 0,1 0-49 0,-3 0-32 0,4 0-19 15,0 0-10-15,0 0-10 0,0 0-10 0,0 0-11 0,0 0-14 16,0 0-11-16,0 0-10 0,0 0-10 0,0 0-13 0,0 0-11 16,0-1-11-16,0-1-10 0,0 2-11 0,2 0-10 0,0-1-9 0,-2-1-9 15,1 2-7-15,2 0-4 0,1 0-4 0,-3 0-4 0,2 0-3 16,3-1-4-16,-3 1-2 0,2 0-2 0,2-2-2 0,-1 2-3 0,1-1-1 16,2-1-1-16,-1 2 1 0,0 0-1 0,1-1-2 0,-1-1-4 15,0 2-4-15,0-1-8 0,1-1-9 0,-1 2-11 0,-1 0-13 16,-1-1-13-16,2-1-13 0,-2 2-15 0,-1 0-16 0,0 0-21 0,0 0-23 15,-2 0-30-15,0 0-33 0,1-1-48 0,-1-1-56 0,-1 2-80 16,1-1-94-16,-3 1-57 0,0 0-38 0,0 0-15 0,0-3 0 0</inkml:trace>
  <inkml:trace contextRef="#ctx0" brushRef="#br0" timeOffset="190665.59">17499 12184 410 0,'0'0'518'0,"0"0"3"0,0 0-88 0,0 0-133 15,0 0-81-15,2 0-55 0,1 0-33 0,0 0-21 0,3 0-16 0,1 0-17 16,-1 0-12-16,4-1-13 0,-1-1-9 0,0 2-7 0,1-1-7 16,2 1-5-16,0-2-9 0,-1 1-12 0,3 1-18 0,-1-2-18 0,-1 0-24 15,1 2-24-15,-1-1-31 0,0 0-38 0,-3 1-52 0,4-2-60 16,-5 2-85-16,1-1-96 0,-2-1-51 0,0 2-26 0,-4-1-7 15</inkml:trace>
  <inkml:trace contextRef="#ctx0" brushRef="#br0" timeOffset="196750.64">18222 11144 460 0,'-8'-4'483'0,"5"1"-8"0,0 0-95 0,-1 0-137 15,3 2-74-15,-1-1-43 0,1 1-21 0,1 1-12 0,0 0-7 16,0 0-5-16,0 0-8 0,0-2-7 0,1 2-3 0,2 0-2 16,1 0-3-16,-3 0-1 0,4 0 0 0,1 0 2 0,0 2 2 0,1-2 6 15,1 1 3-15,3 1 3 0,-3-2 1 0,1 1 2 0,4-1 1 16,-2 2-4-16,0-1-3 0,1-1-6 0,1 0-4 0,1 0-5 0,-1 0-4 15,0 0-3-15,3 0-6 0,-4 0-2 0,2 0-4 0,-1-1-4 16,1-1-2-16,-1 2-6 0,3 0-1 0,-4-1-2 0,1 1-2 0,0 0-3 16,0-2-2-16,0 1-4 0,-1 1-2 0,2-2-2 0,-1 0 0 15,-2 2 0-15,3-1-2 0,-1 0 0 0,1 1-1 0,-3-2 1 16,2 2 1-16,1-1-3 0,-5-1 0 0,4 1 2 0,-2-1 1 0,-1-1 2 16,-1 2 2-16,-3-1 0 0,2 0 0 0,-1 0 2 0,-3 0 1 15,2 1 0-15,-1-2 2 0,-2 0-1 0,1 1 1 0,-3-1-1 0,1 0 2 16,-1 0-2-16,-1 2 1 0,2-2-3 0,-2 1-1 0,0-1 1 15,-2 2-1-15,2-3 1 0,-1 3 1 0,-1 0 4 0,1-2 1 16,-3 1 2-16,3 1 0 0,-1-1 0 0,-1-1 1 0,0 2 2 0,-2 1 0 16,2-2 1-16,2 1-2 0,-4 1-2 0,1 0-1 0,1 0 0 15,0 0-3-15,1 1-5 0,-1 1-1 0,0-1-2 0,-3 2-2 0,3 2 1 16,-2-1-3-16,2 1-2 0,-2 1 0 0,-1 1 1 0,0 1 0 16,1 1 1-16,0-2-1 0,0 4 0 0,0-1-4 0,1 1 2 0,-4 2 0 15,3-1 0-15,0 1 2 0,1 3-1 0,-3-3 2 0,2 2 3 16,-2 2 0-16,0-3 2 0,3 3 0 0,-3 0 1 0,2-1 2 15,-2 1 3-15,2-2 2 0,0 0-1 0,0 0 2 0,0 1 0 0,1-2-2 16,-2 1-5-16,3-2-7 0,-2-1-7 0,1 0-10 0,1 0-9 16,0-1-13-16,0 1-12 0,0-3-15 0,0 0-18 0,1-2-19 15,-1 1-22-15,2-2-27 0,1 0-27 0,-2 0-30 0,2-2-29 0,2 1-42 16,-1-2-47-16,2 0-82 0,3 0-101 0,1-3-52 0,-1 0-29 0,2 0-8 16,4-2 4-16</inkml:trace>
  <inkml:trace contextRef="#ctx0" brushRef="#br0" timeOffset="197096.72">18936 11062 356 0,'0'-4'533'0,"0"1"-49"15,0 0-78-15,0 0-78 0,0 0-81 0,0 1-48 0,0 1-31 0,0 1-22 16,0 0-15-16,0 0-14 0,0 0-13 0,0 0-9 0,0 1-11 0,0 2-7 16,0 0-6-16,0 2-6 0,0-1-4 0,-1 1-1 0,-1 2 1 15,2 1 2-15,-2 0 2 0,2 2 3 0,-1-2 2 0,-1 3-1 0,1 1-1 16,-2-1-4-16,1 1-6 0,2 1-4 0,-1-1-5 0,-1 0-5 16,2 2-4-16,-1-1-4 0,1 1-5 0,-2-1-3 0,0 0-1 0,2 1-3 15,-1 0-1-15,1-1-3 0,0 1-2 0,0-1-1 0,0-1 0 16,0 1-1-16,0 0-2 0,0-1-2 0,0-2-7 0,0 2-7 15,0-2-8-15,0 1-10 0,0 0-12 0,0-1-13 0,1-2-12 0,-1 1-16 16,2-2-16-16,0 1-20 0,-2-1-22 0,0 1-25 0,1-4-29 16,-1 2-32-16,2-2-34 0,-1 3-49 0,1-3-57 0,1-1-76 0,0 2-88 15,0-2-39-15,0-2-13 0,2 1 1 0</inkml:trace>
  <inkml:trace contextRef="#ctx0" brushRef="#br0" timeOffset="197414.19">19178 11134 542 0,'-2'-7'563'0,"-1"1"12"0,-1 1-83 16,2 2-130-16,2-1-85 0,-1 0-62 0,-1 2-40 0,2 0-24 15,-1 1-20-15,1 1-19 0,0 0-17 0,0 0-18 0,0 0-13 0,0 1-13 16,0 2-9-16,0 2-6 0,0-1-4 0,0 2 0 0,0 0 0 15,0 2 2-15,0 1 1 0,-2 0 0 0,0 1 2 0,2 2 3 16,-1 0 1-16,-1 1-1 0,2 1 0 0,-1 0-3 0,1 1-3 0,-2-1-4 16,0 2-2-16,1-1-3 0,-1 0-3 0,0 1 0 0,2-1-2 15,-1-1 1-15,-1 1 0 0,2-2-2 0,-1 2-1 0,1-1-2 0,-3-2-4 16,1 0-5-16,2 0-10 0,-1-2-8 0,1 2-11 0,0-1-12 16,0-3-14-16,0 2-18 0,0-2-19 0,0 0-22 0,-2 0-27 15,2-2-28-15,0 0-36 0,0 0-40 0,2-1-55 0,-1 2-62 0,1-3-82 16,2 1-88-16,-1-1-41 0,2 1-16 0,2-4 2 0</inkml:trace>
  <inkml:trace contextRef="#ctx0" brushRef="#br0" timeOffset="197747.8">19594 11462 414 0,'-1'-2'553'0,"-3"-1"-2"16,4 0-11-16,-1 1-92 0,-1-1-134 0,2 2-74 0,-1 1-45 15,1-2-24-15,0 2-12 0,0 0-15 0,0 0-15 0,0 0-14 0,0 0-15 16,0 0-13-16,1-1-13 0,-1 1-10 0,2-2-10 0,-1 1-8 16,-1 1-5-16,4 0-5 0,-3-2-5 0,2 2-4 0,1 0-4 0,2 0-4 15,-2 0-1-15,1-1-2 0,2 1-4 0,-1 0-1 0,2-2 1 16,-4 2-1-16,3 0 0 0,-1-1-1 0,-1-1-1 0,4 2-1 15,-2-1-1-15,-3-1 0 0,3 2-1 0,-1-1 1 0,0 1-1 0,-1-2-2 16,2 1 1-16,-3 1-3 0,1-2-3 0,3 0-6 0,-4 0-6 0,0 2-10 16,1-2-10-16,-4 1-14 0,2-1-16 0,1 2-20 0,-3-1-22 15,2-1-27-15,2 2-32 0,-5-1-38 0,1-1-47 0,-1 2-59 16,0 0-69-16,2 0-78 0,1-1-85 0,0 1-38 0,1-2-12 16,-1 0 0-16</inkml:trace>
  <inkml:trace contextRef="#ctx0" brushRef="#br0" timeOffset="198305.51">20032 11118 226 0,'-3'-3'527'0,"2"0"11"0,-3 0-78 15,3 1-121-15,-1 0-75 0,0 0-50 0,2 0-30 0,-3 1-17 16,3 1-17-16,0 0-13 0,0 0-17 0,0 0-17 0,0 0-17 0,0 0-15 16,0 0-12-16,0 0-11 0,3 0-10 0,-3-2-7 0,4 1-7 0,-3 1-3 15,3 0-5-15,-3 0-2 0,5 0-4 0,-3 0-4 0,4 0-2 16,-3 0 0-16,5 0-2 0,0 0 0 0,-1 0 0 0,-2 0-1 16,2 0 2-16,3 0-1 0,-1 0 0 0,-1 0-1 0,0 0-1 15,1 0 1-15,0 0 2 0,0 0 0 0,-2-2 0 0,2 1 1 0,-2 1 0 16,1-2 1-16,-1 1 0 0,0 1 1 0,0-2 0 0,1-1-2 0,-2 2 1 15,1-1 0-15,-2-1 1 0,2 2 0 0,-2-1-2 16,-1-1-1-16,2 2 2 0,-3-3-1 0,2 2 1 0,-1-1-2 0,-2 0 1 16,2 0-1-16,-2 0 2 0,1 0 0 0,-3 0 1 0,2 0-2 0,2 0 1 15,-4 0-1-15,1 0 2 0,-1 0 0 0,-1-1-2 0,2 3 1 16,-2 0 0-16,2-2 3 0,-2 1 1 0,0 2 0 0,0 0 1 0,0 0 1 16,0 0 1-16,0 0-1 0,0 0-1 0,0 0-1 0,0 0-2 15,0 0-2-15,0 0-1 0,0 0-3 0,0 0-2 0,-2 2 0 16,0-1-2-16,1 1-1 0,-1 0-1 0,1 3 0 0,-4-2-1 15,4 3 1-15,-2-1 1 0,-1 2 3 0,1 1 1 0,2-1 1 0,-3 2 3 16,1 0 2-16,0 0 2 0,0 2 0 0,-2 1 1 0,2-2-1 0,0 3-1 16,0 0-1-16,-1 0 1 0,1 1 2 0,2-1 0 0,-3 1-1 15,1-1 1-15,0 2 1 0,-1 0 0 0,1 0 0 0,-1-3-1 16,1 1 0-16,1 1 2 0,-1 0 0 0,2-1-1 0,-1-1-1 0,0 0-2 16,-1-2-3-16,2 1-5 0,1 1-6 0,-2-3-10 0,-1 0-10 15,3 0-11-15,-1-1-12 0,-1-1-16 0,2-1-15 0,0 0-19 16,0 0-22-16,0 0-24 0,0-2-23 0,0 1-34 0,0 0-38 0,2-2-46 15,-1 1-51-15,4 1-74 0,-4-4-84 0,2 2-37 0,1 0-15 0</inkml:trace>
  <inkml:trace contextRef="#ctx0" brushRef="#br0" timeOffset="198630.83">20503 11089 362 0,'0'-6'534'0,"0"0"-37"0,0 3-62 0,0-2-81 15,0 3-86-15,0-1-52 0,0 1-32 0,0 2-23 0,0-1-19 0,0 1-18 16,0 0-19-16,0 0-16 0,0 0-14 0,-2 1-15 0,2 1-9 16,-1 1-8-16,-1-1-6 0,2 2-3 0,0 0-4 0,0 2-1 0,0 2 0 15,0-1 1-15,-1 0 0 0,1 3 0 0,0-2 2 0,0 3-3 16,0-1-3-16,-3 1-3 0,3 0-4 0,-2 1-2 0,2 0-3 0,0 0-1 15,-1-2-2-15,-1 2-1 0,2 0-1 0,-1-1 0 0,1 1-2 16,-2 0-1-16,0-2 1 0,2 1-3 0,-1-1-6 0,-1 2-4 0,2-1-8 16,-1-1-8-16,1-1-10 0,0 2-11 0,0-4-12 0,-2 2-13 15,2-1-17-15,0-1-16 0,0 1-18 0,0-1-22 0,0-1-23 0,0 0-25 16,0-1-28-16,2-1-36 0,-2 1-41 0,1-2-66 0,2 1-80 16,-1-1-45-16,1-1-28 0,0 1-6 0</inkml:trace>
  <inkml:trace contextRef="#ctx0" brushRef="#br0" timeOffset="198948.89">20677 11130 393 0,'0'-5'538'0,"-1"1"-34"0,-1 2-56 0,2-1-78 16,-1 0-88-16,1 2-50 0,-2-1-33 0,0 2-21 0,2-1-16 15,-1 1-16-15,1 0-16 0,0 0-19 0,0 0-19 0,0 0-16 0,0 0-16 16,-2 0-8-16,2 1-9 0,0 2-5 0,-2 0-3 0,2 0-4 16,0 1-2-16,-1 1-4 0,-1 1 0 0,2 0-1 0,0 2-2 0,-1-1 1 15,1 2 2-15,-2 0-1 0,0 2 2 0,2-2-2 0,0 0-4 16,-1 1-2-16,-1 1-1 0,2-1-2 0,0 1-1 0,-1 0 0 16,1 0-2-16,-2 1 2 0,-1-1-1 0,3-1 1 0,-1 2 0 0,-1 0 1 15,2 0-2-15,-1-1 0 0,1-1-1 0,-2 1-5 0,0-1-8 16,1 0-11-16,-1 1-9 0,0 0-14 0,1-1-15 0,-1 1-20 0,1-2-22 15,-3 1-25-15,3-1-30 0,-1 2-33 0,1-2-38 0,-4 1-59 16,4-1-68-16,-1 0-85 0,1 2-94 0,1-4-42 0,-2 2-17 16,2 0 1-16</inkml:trace>
  <inkml:trace contextRef="#ctx0" brushRef="#br0" timeOffset="199840.64">18630 12166 91 0,'-10'0'299'0,"-1"-1"-67"0,3-1-35 0,-2 2-21 0,1-1-9 0,3 1-5 15,0-2-4-15,-1 1-1 0,1 1-10 0,-2-2-10 0,3 0-12 16,2 2-13-16,-2-1-10 0,2 0-8 0,0 1-5 0,0-2-5 0,-2 2-5 16,4 0-1-16,-1 0-4 0,1-1 1 0,1 1-3 0,0 0-2 15,0 0 1-15,0 0 1 0,0 0-1 0,0 0 0 0,0 0-2 16,1 0-4-16,-1-2-3 0,2 1-3 0,-1 1-2 0,1-2-6 0,1 2-2 16,-2 0-5-16,1-1-4 0,-1-1-2 0,1 2-2 0,1-1-1 0,0-1-2 15,2 2 0-15,0-2-1 0,3 1 3 0,0 1 0 0,1-1-1 16,1-1 1-16,6-1 2 0,-4 2 0 0,6-1 0 0,2-1-1 15,-1 2-3-15,5-2-2 0,-1-1-1 0,4 2 1 0,2 0 0 16,2-1 0-16,3 0-1 0,0 0 0 0,1 0 2 0,5 1-1 0,1 0 1 16,2 0-2-16,0 1 0 0,0-1 0 0,0-1 3 0,3 2-2 15,-2-1-1-15,-1 1 1 0,1-3-2 0,-1 4-1 0,1-2-1 0,-3 2-2 16,-2-2-1-16,1 1-2 0,-3-2-1 0,-2 3 2 0,-1-2 1 16,1-1-2-16,0 2 1 0,-2-1-1 0,-3-1 1 0,2 2-2 0,0-1-2 15,-2-1-1-15,1 2-1 0,-1-1-1 0,-1-1-2 0,1 2 2 16,0-2 1-16,-2-1 0 0,4 2 1 0,0-1 0 0,-2 0 0 0,0 0 0 15,1 0 0-15,-1-1 0 0,0 2 0 0,0 0 1 0,0-1 1 16,-1 0 0-16,-1 0 1 0,1 0-1 0,-1 0-2 0,-1 0-1 0,-3 2-3 16,1-2-1-16,-3 1-2 0,2 1 0 0,-5-1 1 0,1-1-2 15,-1 3-1-15,-3-2-1 0,1 1-1 0,-4 1 2 0,3-1 0 16,-5-1-1-16,0 2 0 0,2-1-1 0,-2-1 0 0,-1 2 1 0,0-1-2 16,0-1 1-16,-2 2-2 0,4-1-1 0,-4-1 2 0,1 2-1 15,0-1-1-15,-3 1-1 0,2-2 0 0,-1 2 0 0,-3 0-2 0,2 0-6 16,1 0-4-16,-4 0-8 0,0 0-10 0,0 0-12 0,1 0-13 15,-3 0-19-15,-1 0-19 0,0 0-22 0,0 0-23 0,0 2-25 16,-1-2-23-16,-4 1-30 0,0 2-30 0,-2 0-50 0,-2 2-62 0,1-1-95 16,-5 1-112-16,0 1-51 0,-2-1-20 0,-4 3 1 0,2 0 10 15</inkml:trace>
  <inkml:trace contextRef="#ctx0" brushRef="#br0" timeOffset="200670.19">19516 12773 94 0,'5'-4'503'0,"-1"-2"7"0,-1 2-54 15,2 0-80-15,-4 2-86 0,1-1-88 0,-1 1-53 0,4 1-32 16,-5-1-19-16,1 2-13 0,-1 0-12 0,2 0-10 0,-1 2-9 16,1-1-6-16,-2 1-4 0,2-1-4 0,-1 2 0 0,-1 0 0 0,2 0 2 15,-2 0 2-15,0 0 1 0,0 2 1 0,-2-3 2 0,2 3 4 16,-3-2 0-16,1 2 0 0,-1-1 0 0,2-1 1 0,-5 2 0 0,3-2 0 15,-4 1-2-15,1-1-3 0,-1 0-2 0,0 0-3 0,0 0-3 16,-1 0-2-16,-1 0-5 0,0 0-3 0,0-1-5 0,0 0-1 0,-2 2-3 16,1-3-4-16,2 1-1 0,-2-2-2 0,2 1-2 0,0-1 0 15,-2 0 1-15,1 0-1 0,1-1 0 0,1 1 2 0,1-3-1 16,-2 1 2-16,4-1 0 0,-3 0-2 0,4-1 1 0,-2-1-1 0,3 1 1 16,-1-2-3-16,2 0-1 0,1 0-2 0,0-2-1 0,0 1-2 0,0-1-1 15,1-1-4-15,2 1-1 0,-1-2-2 0,3 1 1 16,0-1 0-16,0 0-2 0,4 0 0 0,-5 2-2 0,5 0 2 0,-3 0-1 15,2 1 1-15,1-1-1 0,-1 2 0 0,0 2 0 0,0-1 1 16,1 1-1-16,-1 1 1 0,2 1-1 0,-2 0 2 0,0 2 1 0,-2 0-1 16,2 2 2-16,1 0 0 0,-1 1 1 0,0 1 2 0,-1 1 1 15,0 1 0-15,1 1 3 0,-1 1 0 0,-1 1 2 0,2 0 1 0,-4 0 0 16,1 1 0-16,-1 2 1 0,-1 0 0 0,-2 2 1 0,1 1 1 16,-2 0-1-16,0 0-2 0,-2 1 0 0,1 2 0 0,-2-2-2 15,-1 2-4-15,-1 2-5 0,1-2-6 0,-4 0-4 0,0 0-5 0,0 0-4 16,2 2-4-16,-3-2-6 0,-1-2-6 0,-1 1-3 0,0-1-4 15,0 1-4-15,-2-4-5 0,2 1 0 0,-2-1 0 0,1-1 0 0,1 0 0 16,-3-1 1-16,2-2 2 0,1 0 0 0,0-2 3 0,0-1 2 16,1 0 3-16,0-1 4 0,0-2 1 0,2-1 3 0,0 0 5 15,1 0 3-15,-2-2 4 0,5-2 4 0,-3 0 2 0,0 0 4 0,4-1 3 16,-2-3 2-16,1-1 1 0,1 2 3 0,2-4 1 0,1 0 0 16,0-2 5-16,0-1-1 0,1 0-1 0,2-1 0 0,1-1 1 0,1 1 3 15,-2-1 3-15,4 1 3 0,-2-1 4 0,0 2 3 0,0 0 4 16,0 2 2-16,-1 1 2 0,2 1 1 0,-1 2 1 0,1 0 1 15,-2 0 1-15,1 3 1 0,-2 0-1 0,3 2-1 0,-3-1 0 0,2 2-2 16,0 2 0-16,-1-1-2 0,1 2 0 0,4 0 1 0,-4 0 1 16,2 2 0-16,1-1 0 0,-2 2 0 0,2 0 0 0,1 0 0 0,-1 0 0 15,0-2-1-15,1 3-4 0,-1-1 0 0,0-1-2 0,3 2-1 16,-3-3-2-16,2 2-5 0,1 0-6 0,-2-1-10 0,-1-1-11 16,2-1-12-16,1 2-14 0,0-2-17 0,0 0-19 0,-2-2-20 0,3 1-22 15,2-1-23-15,-3-1-28 0,0 0-32 0,3 0-34 0,0 0-34 16,0-3-34-16,-1 2-32 0,3-4-31 0,-2 1-41 0,0-1-48 0,2-1-28 15,-2 0-16-15</inkml:trace>
  <inkml:trace contextRef="#ctx0" brushRef="#br0" timeOffset="201030.29">19921 12759 201 0,'-3'-11'448'0,"1"2"-42"0,-1 3-53 0,-3 0-44 0,2 2-39 16,-3-1-31-16,1 2-28 0,-2 2-20 0,-1-1-19 0,0 2-17 0,1 2-17 15,-2-1-14-15,0 0-16 0,0 3-9 0,1-1-7 0,1 1-6 16,0-1-6-16,0 3-9 0,-1-1-10 0,4-1-9 0,-1 2-8 15,1 0-8-15,0 0-6 0,2 0-5 0,0-2-6 0,0 1-3 0,1 0-2 16,-1-1-5-16,3 0-4 0,0 3 0 0,0-4 0 0,3 1 1 16,-1-1 0-16,1 2 0 0,0-2 2 0,0 0 1 0,0-2 1 0,2 2 2 15,2-1 0-15,-3-1 0 0,4-1 2 0,0 0-2 0,-2 0 1 16,2 0-2-16,2-1-1 0,-2-1-1 0,0-1-1 0,1 2 0 16,-1-2-2-16,-2 0 0 0,2-1-3 0,-3 2 0 0,3-1-1 0,-2 0 0 15,-1 0 0-15,-2 0 1 0,2 1-1 0,-2 0 0 0,0 1 0 16,2-2 1-16,-4 3-1 0,1-1-1 0,-2 1-3 0,0 0 2 0,1 1 3 15,-1 1 2-15,2 0 1 0,-2 2 5 0,0 2 2 0,0-2 2 16,0 4 0-16,0-1 3 0,-2 3 0 0,2 1 3 0,-1 0 1 16,-1 1 4-16,1 0 2 0,-4 1 0 0,4 1-1 0,-1 1-2 0,1-2 0 15,-3 2-4-15,3 0-1 0,-1 0-3 0,0-1-2 0,-1 1-5 16,2-4-8-16,-1 3-11 0,0 0-14 0,-1-2-14 0,2 0-16 0,-4 0-19 16,4-2-22-16,-1 1-25 0,1-1-27 0,1-1-32 0,-2 0-32 0,0 0-48 15,2-1-52-15,0-2-90 0,2 1-106 0,0-1-50 0,-1-1-21 16,1 1-5-16</inkml:trace>
  <inkml:trace contextRef="#ctx0" brushRef="#br0" timeOffset="201809.46">21513 12270 19 0,'-4'0'564'0,"2"0"14"0,-1 0 9 0,3-2-85 0,0 2-132 16,0 0-79-16,0 0-51 0,0 0-32 0,0 0-21 0,0 0-16 0,0 0-15 15,0 0-13-15,0-2-12 0,3 2-9 0,-1-1-8 0,2 1-9 16,0 0-3-16,-1 0-8 0,2 0-6 0,3 0-7 0,0-1-8 0,2-1-4 16,0 2-4-16,1-1-6 0,3-1-6 0,-1 2-9 0,3-1-9 15,-2-1-16-15,2 2-18 0,-3-1-22 0,2-1-24 0,0 1-26 16,-1-3-27-16,-2 3-30 0,0 0-35 0,-2-1-45 0,0-1-52 0,-2 2-83 15,1-1-98-15,-2-1-87 0,-3 0-81 0,0 0-33 0,-3-1-10 16,-1 1 2-16</inkml:trace>
  <inkml:trace contextRef="#ctx0" brushRef="#br0" timeOffset="201997.77">21423 12124 148 0,'-3'0'541'0,"0"2"3"0,2-1-1 0,1-1-94 0,0 0-142 16,1 0-83-16,2 2-53 0,0-2-31 0,0 0-18 0,2 0-14 0,3 0-11 16,-1 0-11-16,2 1-10 0,1-1-14 0,1 0-16 0,3 0-20 15,-1 0-24-15,1 0-33 0,2 0-36 0,-1 2-44 0,0-2-51 0,2 0-69 16,-3 0-80-16,3 0-88 0,-2 0-94 0,-1 0-47 0,-3 0-26 16,2 0-8-16</inkml:trace>
  <inkml:trace contextRef="#ctx0" brushRef="#br0" timeOffset="205197">22380 11734 356 0,'-5'-4'509'15,"-2"1"4"-15,2 1-88 0,0 0-134 0,-2 2-72 0,3 0-45 0,-4 2-19 16,2 0-6-16,-2 1-9 0,0 1-7 0,-2 1-10 0,1 1-12 16,-1 0-9-16,-1 1-6 0,3 2-6 0,-1 2-3 0,-4-1-2 0,4 0-2 15,-1 1-5-15,-1 3-9 0,3-1-9 0,-1 1-8 0,1-1-7 16,-1 2-5-16,0-2-6 0,1 3-2 0,2-1-3 0,-1 0-1 0,0-2-2 16,2 1-2-16,0-1-4 0,2 2-3 0,2-2-4 0,1 0-1 15,0-1-2-15,0-1 0 0,1 2-1 0,2-1 1 0,1-2 1 16,0 1 1-16,5-2-1 0,0 0 0 0,-1 0 0 0,1-2 3 0,4 1 2 15,-1-1 0-15,3-1 2 0,1-1 0 0,1-2 0 0,-3 0-1 16,7-1 0-16,-5 0 0 0,2-2 0 0,0 0-2 0,2-2-1 16,-1 1 2-16,-3-2 0 0,3-1-2 0,-3-1 0 0,1-1-1 0,-2 0 1 15,-1 0-1-15,-3-2 1 0,-1 0-1 0,0-2 0 0,-2 0-1 16,-1-2-1-16,-2 0 1 0,1-1-3 0,-5-1-2 0,-1-1-1 0,0 0-1 16,-1-1-3-16,-4-1-2 0,0-1-2 0,-3 2-4 0,0-1-1 15,-6 1 0-15,3 0-2 0,-4 2-2 0,-1 2-3 0,-5 0-3 0,0 3-6 16,-1 1-6-16,-5 2-12 0,2 2-14 0,-5 2-17 0,0 4-20 15,0 1-26-15,0 1-31 0,-1 4-40 0,1 1-45 0,-1 0-68 16,5 3-82-16,0-2-83 0,2 4-85 0,2-1-39 0,5 1-16 0,-1-1-2 16</inkml:trace>
  <inkml:trace contextRef="#ctx0" brushRef="#br0" timeOffset="209100.34">13735 14925 313 0,'-2'-3'516'0,"0"0"-38"0,1 0-62 0,-1 0-73 0,0-1-81 0,2 2-45 15,-1-1-29-15,-1 0-13 0,2 0-7 0,-1 0-2 0,-2 0-5 16,3 0-7-16,-2-2-9 0,2 2-8 0,0 0-10 0,0-1-6 0,2 0-7 16,-2 0-6-16,3 2-6 0,-2-3-6 0,2 2-3 0,-1-2-7 15,1 2-6-15,1-1-7 0,-1-1-7 0,0 2-7 0,2-1-4 0,1 1-4 16,-2-2-5-16,5 1-4 0,-5 1-6 0,4-2-5 0,0 2-3 0,0-1-4 15,0-2-5-15,3 2-3 0,0 0-4 0,-1 1-2 0,-1-1-1 16,5 1-2-16,-2-2-2 0,-2 2-2 0,1 0-1 0,-1 0-1 0,2 0-1 16,-3 2-2-16,0 1-1 0,0-2-2 0,-1 2-2 0,-1 0 1 15,-1 0-2-15,-1 2 0 0,1-1-1 0,-3 1-1 0,2-1 0 0,0 2 1 16,-2 0 2-16,0 1 0 0,-1 0 3 0,-1 2 1 0,1-2 5 0,-2 2 0 16,0 2 1-16,0-2 2 0,0 1 0 0,-2 2 3 0,-1 2 1 15,0-2 1-15,-2 1 2 0,0 2-1 0,-1-1 1 0,-2 1-1 0,0 3 1 16,0-2-1-16,-4 1-1 0,2 1 1 0,-1-2 1 0,0 4-1 15,-2-2 1-15,2 0-1 0,-3 0 2 0,3 1-2 0,-3-1 1 0,3 0 1 16,0 2-1-16,-2-4 1 0,2 2-1 0,-1-1-1 0,2 1 2 0,0-2-2 16,-2 0-1-16,2 0-2 0,2-1-1 0,0 0-1 0,-2 0 0 15,1-2 0-15,3 1-1 0,-2-2 0 0,1 1-1 0,0-2 0 16,1 1 0-16,1 0-1 0,0-2 0 0,-1 1-2 0,1-2 1 0,2 0 0 16,0-2 1-16,0 2-2 0,-1-3-2 0,3 2-1 0,-1-4 0 0,1 2 0 15,1 0 1-15,-2-2-1 0,2 1-2 0,0-2 1 0,0 0-1 16,0 0 1-16,0 0 0 0,0 0-1 0,0 0 0 0,0 0-1 0,2 2 1 15,-2-2-1-15,0 0 0 0,1 0-1 0,-1 0 0 0,3 1 2 0,-1 1 2 16,0-2 1-16,-1 1-1 0,2-1 5 0,2 2 2 0,-1-2 3 16,0 1 2-16,2-1 3 0,1 0 1 0,1 0 2 0,-2 0 3 0,3 0 3 15,-1 0 1-15,2 0 1 0,2 0-2 0,-2-1 2 0,0 1 2 16,2-2-1-16,-1 1-3 0,2-2-1 0,-1 1 2 0,1 0-1 0,1 1 1 16,-3-2-1-16,1 2 1 0,0-1-2 0,-1-1-2 0,2 2-1 0,-2-2 2 15,0 1-2-15,0 0-2 0,-1 1 1 0,-1-2-1 0,2 2-1 16,-3-1-3-16,0 1-1 0,-2 1-2 0,4-2-1 0,-4 1-2 0,0 1-5 15,1-2-8-15,0 1-10 0,-2 1-13 0,0-2-17 0,0 2-20 16,0-2-19-16,-1 1-22 0,4 1-27 0,-3 0-28 0,0 0-32 0,1 0-33 16,1 0-42-16,-3 0-48 0,5 0-60 0,-1 0-67 0,1 0-78 0,1 0-86 15,-2 0-32-15,2-1-7 0,2-1 8 0,0 1 13 0</inkml:trace>
  <inkml:trace contextRef="#ctx0" brushRef="#br0" timeOffset="209352.64">14489 15229 518 0,'-2'-3'564'0,"2"2"8"0,-1-1 10 16,-1-1-87-16,2 3-135 0,0 0-89 0,0 0-67 0,0 0-38 0,0 0-19 16,0-1-15-16,2-1-7 0,-1 2-9 0,1-1-10 0,1 1-9 15,-2-2-9-15,2 1-7 0,1 1-7 0,1-2-7 0,-2 0-5 0,0 2-5 16,3-1-5-16,0 0-6 0,-1 1-5 0,2-2-6 0,-3 1-5 0,1-1-8 15,0 1-9-15,1-2-13 0,0 1-14 0,-1 1-14 0,2-2-13 16,-1 1-18-16,2 0-17 0,-4 1-21 0,1-2-21 0,0 0-25 0,1 2-26 16,-1-2-27-16,1 0-29 0,-1-1-35 0,-2 2-37 0,2-1-41 15,-2 0-45-15,-1 0-63 0,0-2-76 0,-2 2-31 0,0-1-8 0,-2-1 5 16</inkml:trace>
  <inkml:trace contextRef="#ctx0" brushRef="#br0" timeOffset="209561.69">14436 15052 95 0,'-3'-1'511'0,"-3"1"11"0,3-2-59 0,0 1-91 0,1 1-64 16,-1-2-47-16,3 1-32 0,0 1-22 0,0 0-18 0,0 0-15 0,0 0-16 15,0 0-11-15,0 0-14 0,0 0-13 0,3-2-10 0,1 1-8 16,-1 1-7-16,3-2-7 0,-2 2-9 0,1-2-8 0,0 1-7 0,3 1-6 16,0-1-8-16,1-1-5 0,-1 2-6 0,0-3-7 0,3 3-6 15,-3-1-4-15,3-1-11 0,-2 1-15 0,1-1-14 0,-2 1-18 0,1 1-19 16,-1-2-20-16,0 2-25 0,-1-2-26 0,0 1-31 0,0 1-30 15,-1 0-52-15,2 0-58 0,0 0-97 0,-2 0-114 0,1 0-58 0,-3 0-27 16,1 0-5-16,0 0 4 0</inkml:trace>
  <inkml:trace contextRef="#ctx0" brushRef="#br0" timeOffset="211556.91">15346 14520 411 0,'-2'-3'401'0,"2"1"-90"0,-1 1-56 15,-1-1-42-15,2 1-22 0,-2-1-14 0,2 1-11 0,-1-1-10 16,-1 1-11-16,2-1-10 0,-1 1-8 0,-1 1-7 0,0-3-8 0,2 3-6 16,-3-2-5-16,3 0-6 0,-1 1-4 0,-1 0-5 0,0-1-1 15,2 2-4-15,-2-1-3 0,0-1 0 0,2 2-4 0,-2-1-2 0,2-1-2 16,-1 1-2-16,-1-1-2 0,2 1-1 0,-1-1-1 0,-1 0-2 16,0 1 0-16,2-2-1 0,-1 3-2 0,-1-1 0 0,2-1-3 15,-1 2-2-15,1-1-1 0,0-1 0 0,0 2-1 0,0-1-2 0,0-1-1 16,0 2-4-16,0 0 0 0,0 0 0 0,0 0-1 0,0 0-3 15,0 0-1-15,0 0-3 0,0 0-1 0,0 0-1 0,0 0-2 0,0 0-1 16,0 0-3-16,0-1-1 0,0 1-1 0,1-2-2 0,-1 2-1 16,0 0-3-16,0 0-2 0,0 0-1 0,2-2-1 0,-1 2-1 0,1 0-3 15,1-1 0-15,-1 0-2 0,1 1-1 0,1-2-1 0,0 1-3 16,0-1-1-16,1 1 1 0,2-2-1 0,-1 1 1 0,5-1-1 16,-3 0-2-16,1 0-1 0,1 0 2 0,-1 0-1 0,3 2 0 0,-2-2 1 15,1 0-2-15,1-1 1 0,0 2 2 0,-1-1 0 0,-1 1-1 16,2 1-1-16,-2-2 1 0,2 1-1 0,-4 1 0 0,0-3 0 15,0 4-2-15,2-1-1 0,-4 1 0 0,0-1 1 0,-1-1-1 0,-2 2-1 16,2 0-2-16,0 0 1 0,-4 0 1 0,1 0-1 0,-2 0-2 0,0 0 0 16,0 0-3-16,0 0 0 0,0 0 0 0,0 0-5 0,0 0-3 15,0 0-2-15,0 0-1 0,-2 0 1 0,2 3 1 0,-1-2 1 16,-4 3 2-16,2-1 1 0,-2 1 0 0,2 1 2 0,-2 1 1 16,-1 0 1-16,-1 1 2 0,-2 2 2 0,3 0 4 0,-2 0 1 0,0 2 2 15,-1-1-2-15,1 0-2 0,-2 1-2 0,-1 1 0 0,3 0-3 16,0 0 0-16,-3-2-2 0,3 3 0 0,0-1 0 0,0-2 0 0,-1 2-1 15,1 0 0-15,0-1 0 0,2-1 0 0,-2 1 0 0,3-1 0 16,-1-1 0-16,1 2 1 0,0-2 1 0,-2-2 3 0,2 2 1 0,0-1 0 16,2-1 1-16,0 2 2 0,-2-3 1 0,2 0 0 0,-3 2 0 15,2-2 2-15,1 0-1 0,0-1 1 0,0 0 1 0,1 1-2 0,1-1 0 16,-3-3-2-16,4 3-1 0,-1-2 0 0,-1 0 0 0,2 0-1 0,0-1-1 16,0-1-1-16,0-1-1 0,0 1 1 0,0 1-2 0,0-2 1 15,2 2 0-15,-1-2 2 0,1 0 2 0,0 0 3 0,-1 0 1 0,2 0 2 16,2 0 0-16,-2 0 2 0,3 0 2 0,-1 0 2 0,0 0 1 15,1 0-1-15,1 0 0 0,0 0 3 0,3-2-1 0,-2 2 1 0,0-3-3 16,1 2-1-16,1-1 0 0,0-1-1 0,0 2-1 0,1-2 0 0,-1 0-1 16,2-1-2-16,-2 2 0 0,0-1 0 0,0 0 1 0,2-2-2 15,-3 2 0-15,2-1-1 0,-3 1 1 0,0 0 0 0,3 0 1 0,-3 0-2 16,-2 0 0-16,1 1 1 0,-1-1-1 0,0 0-1 0,-1 0-3 16,0 2-6-16,-2-1-6 0,2 1-10 0,-2-2-9 0,0 3-13 0,2-2-16 15,-4 2-17-15,1-2-18 0,-1 1-21 0,1 1-23 0,1 0-23 16,-1 0-27-16,-1 0-31 0,1 0-38 0,1 0-44 0,2 1-66 15,-2 1-78-15,3-2-69 0,-3 0-66 0,2 0-24 0,0 0-5 0,2 0 9 16</inkml:trace>
  <inkml:trace contextRef="#ctx0" brushRef="#br0" timeOffset="212537.75">15121 14512 246 0,'0'-3'497'0,"-1"0"-63"0,1 2-96 0,-2-2-68 16,0 0-52-16,2 1-30 0,-1 0-19 0,-1 1-14 0,2-2-9 0,0 2-13 15,0 1-15-15,0 0-15 0,0-2-16 0,0 1-10 0,2-1-12 16,-1 1-8-16,3-1-8 0,-3 1-8 0,4-3-5 0,0 3-4 16,2 0-4-16,-2-1-3 0,3-1-4 0,0 2-2 0,0-1-1 0,3-1 0 15,2 2 0-15,-1-1 1 0,1 0-1 0,1 0 0 0,0 0 2 0,1 1-1 16,2-2-2-16,-1 0-1 0,-2 0 0 0,5-1 1 0,-3 2-1 15,1-1-2-15,-2-2 0 0,0 2-2 0,1-1 2 0,-2 0-1 0,-1 0 0 16,0 1-1-16,1-1-1 0,-3 1 2 0,0-2-1 16,-1 2 0-16,-1-1 0 0,0-1-2 0,-2 2-1 0,-1-1 1 0,1 1 2 15,-3-2 1-15,4 1 0 0,-5 0 4 0,0 0 2 0,1 1 5 16,-3 0 4-16,2 2 2 0,-3-2 4 0,2 0 2 0,-2 1 3 0,0-1 4 16,0 2 3-16,0 1 2 0,0 0-3 0,0-2-2 0,0 2-1 15,0 0-6-15,0 0-8 0,0 0-4 0,0 0-4 0,-2 2-4 16,1-1-3-16,-1 0-3 0,1 3-3 0,-3 0-1 0,3 2-3 0,-1 0 1 15,-1 2-1-15,-1 2 1 0,0 1 2 0,1 1 3 0,0 1 5 0,1 1 1 16,1 1 2-16,-1 1-1 0,1 2 1 0,-3 0-1 0,3 2-2 16,-1-1-1-16,2 1-3 0,-2 1 1 0,2 0 0 0,-1 1 3 0,-1 0 1 15,2 0 1-15,0 0 1 0,0 1 1 0,0-1 1 0,0-1 0 16,-1 0-1-16,-2 0-5 0,3-1-9 0,-2-1-9 0,2 1-11 0,-1-2-15 16,-1-2-17-16,2 1-22 0,-1-1-23 0,-1-1-27 0,2-1-31 15,-2-1-33-15,2 1-34 0,-1-4-45 0,1 2-51 0,0-3-49 0,0 0-51 16,0-1-63-16,0-2-68 0,0-1-25 0,0-1-5 0</inkml:trace>
  <inkml:trace contextRef="#ctx0" brushRef="#br0" timeOffset="212738.8">15327 14832 439 0,'0'-8'503'15,"0"2"-58"-15,0 0-92 0,0 0-74 0,1 2-65 0,2-3-38 16,1 2-22-16,-1-1-14 0,0-1-11 0,3 3-9 0,0-2-10 0,2 2-11 15,0-2-13-15,2 0-8 0,1 0-10 0,0 1-8 0,3-1-5 16,-3 2-5-16,2-2-7 0,3 1-7 0,-3 1-7 0,2-1-9 0,0 1-10 16,0-1-15-16,-2-1-21 0,4 3-21 0,-4-1-23 0,3 0-28 15,-4 0-30-15,1 1-42 0,1 0-48 0,1 0-66 0,-1 0-75 16,-1 0-72-16,-1 0-69 0,1 0-32 0,-2 0-13 0</inkml:trace>
  <inkml:trace contextRef="#ctx0" brushRef="#br0" timeOffset="213101.87">15886 14359 519 0,'-1'-4'548'0,"-1"-2"11"0,2 1-65 0,0 2-103 16,0-1-82-16,0 1-72 0,0 0-40 0,0 1-26 0,0 0-19 15,0 2-15-15,0 0-19 0,0 0-22 0,0 0-17 0,0 0-16 0,0 0-10 16,0 0-7-16,2 4-6 0,-2-1-4 0,1 0 0 0,-1 1 0 15,0 0 1-15,0 3 4 0,0-1 2 0,0 1 3 0,0 2 4 16,0 0 4-16,0 0 3 0,-1 1-2 0,-1 1-2 0,2 1-2 0,-2 0-2 16,-1 0-2-16,2 0-3 0,-2 3-5 0,1-3-4 0,-1 2-2 15,0-1-4-15,1 1-3 0,-1-1-4 0,2 1-1 0,-1-1-3 0,0 1 0 16,-1-2-3-16,3 1-2 0,-2-1-3 0,2 0-2 0,0 0-3 16,0-1 1-16,0-1-3 0,2 1 0 0,-2-3 0 0,3 2 3 0,-1-2 2 15,1 0 2-15,0 0 1 0,1-2 2 0,0 1 2 0,1-1 3 0,-1-1 1 16,3 1 1-16,1-3 2 0,-2 1-1 0,4-1 1 0,-2 0-3 15,1-1-7-15,4-1-10 0,-4-1-14 0,2 0-16 0,0 0-17 0,2-1-17 16,-2-1-22-16,0 0-24 0,0 0-24 0,3-1-23 0,-4 0-30 16,0 0-30-16,0 0-34 0,2-2-37 0,-3 2-40 0,0-3-43 0,1 2-61 15,-2-1-72-15,0-1-47 0,1 0-36 0,-2-2-6 0</inkml:trace>
  <inkml:trace contextRef="#ctx0" brushRef="#br0" timeOffset="213338.71">16071 14559 343 0,'-5'-2'500'0,"2"1"-8"0,2 1-78 0,-2 0-113 0,1 0-62 16,2 0-42-16,-1 1-24 0,-1 1-13 0,2-1-14 0,-1 1-11 15,1 1-11-15,-2 1-11 0,0 1-7 0,2 1-7 0,-3 0-4 0,2 0-5 16,-1 3-1-16,0-1-2 0,-1 2-2 0,1 0-7 0,1 1-4 16,-1 1-6-16,-2-2-6 0,2 4-6 0,1-2-5 0,-1 1-4 0,-1-1-4 15,1 2-5-15,-1-1-4 0,1 2-6 0,1 0-2 0,-1-1-2 0,-1 1-5 16,1-2-5-16,1 1-7 0,-1-1-13 0,1 0-12 0,-4 1-13 15,4-2-16-15,-1 0-16 0,1 0-21 0,-3 0-19 0,4 0-23 0,-1-1-23 16,-1-1-26-16,2-1-31 0,-2 0-35 0,2 0-37 0,0-1-47 16,0-1-52-16,2-1-62 0,0-1-70 0,1-1-26 0,0-2-9 15</inkml:trace>
  <inkml:trace contextRef="#ctx0" brushRef="#br0" timeOffset="213771.84">16248 14412 435 0,'-4'-5'516'0,"2"0"-44"0,-1 1-73 0,3 1-85 0,-1 0-92 16,-1 0-53-16,0 3-32 0,-1 0-19 0,2 0-14 0,-1 3-9 0,0 0-13 15,-1 0-11-15,1 1-14 0,-1 3-8 0,-1 0-10 0,2 1-3 16,-1-1 0-16,0 3 1 0,0 1 0 0,-1 0 1 0,1 1 0 15,2 0 0-15,-1 0-1 0,0 0-2 0,1 1-6 0,-1 1-3 0,2-1-2 16,0 1-3-16,0-1-3 0,0 1-3 0,0-1-4 0,2-1-2 0,-1 2-2 16,1-2-3-16,1 0 1 0,0-2-3 0,1 1-1 0,-1-1 0 15,0-1 2-15,2 0 1 0,-1-1-1 0,1-1 2 0,-2-2-1 0,2 1 3 16,0-2 2-16,0 1 1 0,2-2 0 0,-2-2 0 0,2-1 2 16,1 0-1-16,-2-1 1 0,3-2-1 0,-1-2 1 0,2 1-1 15,1-2 0-15,-3 0 2 0,1-2 0 0,2-1-1 0,-3-1 1 0,2-2-1 16,-1 0 2-16,0 0-1 0,-1-2 1 0,-1 0-1 0,-1 0 2 15,0-1-1-15,-3-2 1 0,1 1-1 0,-3-1-1 0,-1 1 1 0,0-1 1 16,-3 1 3-16,1 1 1 0,-2-2-1 0,-2 4 0 0,-1-1-1 16,1 1-1-16,-4 2-2 0,0 1-1 0,0 1-2 0,-1 1-1 0,-3 2 1 15,1 2-1-15,-3 1-4 0,2 1-3 0,-2 4-10 0,0-1-9 16,-3 4-11-16,3-1-11 0,-1 5-18 0,1 0-20 0,-1 2-23 16,-2 1-27-16,5 1-33 0,-4 2-39 0,4 0-59 0,0 2-68 15,1-2-89-15,3 1-101 0,0 2-48 0,3-2-20 0,1 2-4 0</inkml:trace>
  <inkml:trace contextRef="#ctx0" brushRef="#br0" timeOffset="-214057.62">16740 14578 36 0,'-3'0'451'0,"3"0"-19"0,0 0-71 0,0 0-96 0,0 0-60 15,0 0-44-15,0 0-24 0,0 0-15 0,0 0-13 0,0 0-10 0,0 0-11 16,0 0-13-16,0 0-9 0,0 0-5 0,0 0-5 0,0 0-2 15,0 0-1-15,5 0-1 0,-4 0 1 0,2 0 1 0,1-1 1 0,0 1-1 16,0-2 1-16,1 1 2 0,-1 1 2 0,2-2-1 0,1 2 0 16,-1-3-2-16,1 2-2 0,-3-1-3 0,4-1-3 0,-2 2-2 0,2-1-4 15,0 1-4-15,0-2-3 0,-2 1-2 0,2 0-3 0,-1 1-4 16,0-2-3-16,1 2-1 0,-3-1-3 0,2-1-1 0,-1 2-2 16,2-1-4-16,-4-1-1 0,1 1-2 0,0 2-2 0,0-1-1 0,-2 0-4 15,0 1-7-15,2-2-6 0,-4 2-8 0,2 0-11 0,-3 0-14 16,0 0-17-16,0 0-19 0,0 0-22 0,0 0-24 0,0 0-28 0,0 0-31 15,0 0-41-15,0 0-46 0,0 0-76 0,0 0-88 0,0 0-56 16,2 2-36-16,0 0-12 0</inkml:trace>
  <inkml:trace contextRef="#ctx0" brushRef="#br0" timeOffset="-212967.78">17112 14199 453 0,'-2'-2'457'0,"-1"-1"-68"0,3 2-98 0,-1-1-59 0,-1 1-40 0,2-1-25 16,0 2-19-16,0 0-16 0,0 0-17 0,0 0-15 0,0 0-13 16,0 0-15-16,0 0-14 0,0 0-11 0,0 0-8 0,0 0-8 0,0 0-5 15,0 0-2-15,2 0-3 0,-1 0 0 0,4 0 2 0,-4 0 0 16,2 2 4-16,2-1 2 0,-2-1-1 0,2 2 2 0,2-1 4 16,0-1-2-16,-2 0 1 0,1 0-1 0,3 0 0 0,-2 0-1 0,1 0-4 15,-2 0-4-15,3 0-3 0,-3 0-2 0,1-1-2 0,-2-1-1 16,2 2-2-16,-1-1-1 0,2-1-3 0,-2 1 0 0,1-2 0 0,-3 1-3 15,1-1 0-15,0 0-2 0,-1 0 1 0,1 0-2 0,0 0 2 16,-2 0-2-16,0 0-2 0,1-1 0 0,-1 1 1 0,-2-2-1 16,1 1 1-16,1 0-1 0,0 0 0 0,-1 1 0 0,-2-1 0 0,1 1 1 15,-1-2-1-15,0 2 0 0,0 0 0 0,0 0 0 0,0 2 1 16,0-2 1-16,0 0-2 0,0 1 1 0,0 0 1 0,0 1 1 0,-1 1-2 16,1 0-1-16,0 0-2 0,0 0-2 0,0 0-2 0,0 0 1 15,0 0-1-15,-2 1 2 0,-1 1-1 0,3 1 3 0,-3 2 1 0,1-1 1 16,1 2 0-16,-1 0 3 0,-1 2 0 0,1 1 3 0,1 1 2 15,-1 1 2-15,1 0 3 0,-3 2 2 0,3-1 0 0,-1 1 0 0,-1 1 0 16,1-1-3-16,2 1-1 0,-2-1-2 0,0-1-1 0,2 2-1 16,-2-2 0-16,2 1-2 0,-1-2 0 0,-1 1 0 0,2 0-2 15,-1-2 1-15,1 1-3 0,-2-1 0 0,0-1 0 0,2 2-5 0,-1-4-6 16,-1 2-9-16,2-1-10 0,-1-1-14 0,1 1-13 0,0-1-18 16,0 0-19-16,0 0-25 0,0-1-25 0,0-1-34 0,0 2-36 15,0-3-46-15,0 1-48 0,0-1-75 0,0 1-91 0,0-2-38 0,1 0-15 16</inkml:trace>
  <inkml:trace contextRef="#ctx0" brushRef="#br0" timeOffset="-212665.72">17469 14118 132 0,'0'-6'511'0,"-1"1"9"0,-1 0-66 0,2 3-104 0,-2-1-75 16,2 0-63-16,-1 1-36 0,-1-1-25 0,2 3-20 0,0 0-15 16,0 0-15-16,0 0-13 0,-1 0-15 0,1 3-12 0,-2 0-9 15,0 0-7-15,2 0-6 0,-1 2-5 0,-1 2-2 0,2-1 0 0,-1 2 2 16,1 1 1-16,-2 0 2 0,0 0 2 0,2 1-1 0,0 1-1 16,0-1-2-16,0 0-2 0,0 1-5 0,2-1-3 0,0 1-4 0,-2 0-2 15,1-1-3-15,-1 1-2 0,2-1-3 0,-1 1-1 0,-1-2-4 16,2 0-8-16,0 1-7 0,-1-1-9 0,-1 0-11 0,2-1-12 0,-1-1-15 15,-1 1-13-15,2-1-20 0,-2 2-20 0,2-3-22 0,-1 2-24 16,-1-3-34-16,2 2-39 0,-1-1-50 0,-1-2-54 0,2 1-71 16,-2-1-78-16,2-1-35 0,0 0-11 0</inkml:trace>
  <inkml:trace contextRef="#ctx0" brushRef="#br0" timeOffset="-212212.87">17610 14004 335 0,'-2'-3'491'15,"0"1"-63"-15,-1 1-101 0,2-1-75 0,-2 1-62 0,3 1-35 16,0 0-24-16,0 0-13 0,-2 0-10 0,2 3-9 0,-1-2-8 15,-1 2-7-15,2 2-8 0,0-1-4 0,0 2-4 0,0 2-2 0,0 1-1 16,2-2 3-16,-1 4 0 0,-1-1 3 0,2 1 2 0,1 2-1 16,-2-1-2-16,2 2-5 0,-1-1-5 0,1 1-6 0,1-1-7 0,-1 1-4 15,2 1-5-15,-4-2-4 0,2-1-4 0,2 2-3 0,-2 0-2 16,0 0-2-16,0 0-4 0,-1-2-3 0,0 0-4 0,-1 0-8 0,2-1-7 16,-1 2-13-16,0-1-12 0,-2-2-21 0,1 1-24 0,-1-1-31 15,0-1-34-15,0 1-52 0,2-2-60 0,-1 1-97 0,-1-1-114 0,0-1-67 16,2 1-41-16,-2-2-17 0,2 0-5 0</inkml:trace>
  <inkml:trace contextRef="#ctx0" brushRef="#br0" timeOffset="-211304.9">15015 15438 311 0,'0'0'432'0,"0"0"-61"0,0 0-88 0,2 0-57 0,-2 0-42 0,0 0-24 15,1 0-16-15,2 0-11 0,-1 0-7 0,1 0-7 0,0 0-9 16,1-2-6-16,1 1-7 0,-1 1-7 0,2-2-8 0,1 1-5 0,-1-2-2 16,2 1-2-16,1 1 0 0,-1-2-1 0,4 1-2 0,-2 1-2 0,2-2 0 15,0 1-2-15,2-1-1 0,1 0-2 0,0 0-3 0,3 0-1 16,-1 0-2-16,5 0-1 0,-2-1-1 0,2-1-2 0,1 1-3 0,2-1-3 15,-1-1 0-15,3 0-3 0,3 0-5 0,0-1-3 0,2-1-3 16,1 0-1-16,4 0-3 0,0 0-2 0,1-2-4 0,0 0-2 0,2 0-4 16,2 1-4-16,0-1-2 0,0 0-3 0,-1 2-3 0,-1-3-3 15,0 2 0-15,-1 0 0 0,0 0 0 0,0 1-2 0,-3 0-3 0,3-1 4 16,-1 1 3-16,0 1 3 0,0-1 2 0,1 1 2 0,0-1 2 0,-1 2 4 16,1-1 3-16,2-1 2 0,0 1 0 0,2-2 1 0,1 1 0 0,2 1 2 15,2-1 2-15,0 1-1 0,2-1-3 0,0-1-4 0,1 0-2 16,1 0-4-16,-2 0-2 0,1 0-3 0,-2-1-2 0,2 1-4 0,-7 0-3 15,2 1-2-15,-3-1-2 0,-4 0-2 0,2 0-3 0,-5 0-1 16,-2 2 0-16,-1-1 1 0,-1-1 1 0,-6 2 1 0,3-1 0 0,-2 1 0 16,-5 0 2-16,2 0 2 0,-2 0 2 0,0 1 0 0,-3 0 1 15,1 0 4-15,-4 1 0 0,2-1 3 0,-2 2-1 0,-1-2 1 0,0 1-2 16,0 1 1-16,-3-1-1 0,0 1 2 0,-1 0-2 0,-3 0 0 16,3 0-1-16,-3 1 1 0,-2 0-1 0,1 0-3 0,0 1-3 0,-3-1-5 15,0 2-5-15,0-1-6 0,-3 1-8 0,1-1-12 0,-1 2-14 0,-1 0-16 16,0 0-16-16,0 0-20 0,0 0-20 0,-3 0-20 0,2 2-21 15,-4-1-27-15,0 2-26 0,-3 0-41 0,0 0-48 0,0 2-87 0,0-1-106 16,-2 1-50-16,-3 1-26 0,0 0-2 0</inkml:trace>
  <inkml:trace contextRef="#ctx0" brushRef="#br0" timeOffset="-210118.15">16618 15490 172 0,'-1'0'463'16,"1"0"5"-16,-3 0-62 0,3 0-95 0,-2 0-91 0,1 0-86 15,-1 2-45-15,2-2-24 0,-1 1-8 0,1 1-3 0,-2-2 0 0,0 1 0 16,1 1 2-16,-1 1 2 0,-1-2 2 0,1 1 1 0,-1 1 2 16,1-2 1-16,-1 1 3 0,2 1 4 0,-4-3 0 0,1 3-3 0,0-3-3 15,-1 1-2-15,2 1-1 0,-2-1-3 0,-1-1-2 0,0 2-7 0,0-1-3 16,-1-1-2-16,2 2-3 0,-1-2-3 0,-2 0-3 0,2 0-3 15,0 0-3-15,-1-2 0 0,2 2-2 0,-2-3 0 0,0 2 0 0,3-2-2 16,-3 0 0-16,1 0 0 0,0-2-2 0,1 1-1 0,0-2-3 16,2 1-3-16,-2-2-1 0,3-1-2 0,-1 1-1 0,-1-2-2 0,2 1-3 15,2-2-1-15,-1 1-2 0,1-3 0 0,0 3-2 0,1-2-1 0,1 2 1 16,1-1 0-16,0 1 2 0,0 0-2 0,0 1 0 0,2 1 1 16,0-1-1-16,0 2 2 0,2 2 0 0,0-1 2 0,-1 2 1 0,2 0 1 15,-1 0 1-15,2 2 2 0,-1-1 1 0,1 2-1 0,1 2 0 0,-2-1 1 16,1 2 0-16,-1 2 2 0,3-2 1 0,-1 1-2 0,-2 2 1 15,1 2-2-15,-1-1 1 0,2 1-1 0,-4 1 0 0,1 1-1 0,0-1 1 16,-2 3-1-16,0 0 1 0,-1 2 0 0,1 1-1 0,-4-2 1 16,2 2-2-16,-3 0 0 0,0 2-1 0,0-1 0 0,0 2-1 0,-3-1-1 15,2 1-2-15,-4 0-1 0,1-2-1 0,0-1-3 0,0 2 0 16,-3-1-2-16,1 1 1 0,-2-2 0 0,0 0-1 0,-2-1 0 0,1 2-2 16,0-3 1-16,-1 1 0 0,-2-2 1 0,2 0-1 0,0-2-1 0,-2 1 2 15,-1-1 1-15,4-1 1 0,-2-2 0 0,1 1-1 0,-1-2 0 16,0 0 2-16,3-1-1 0,-2-1 1 0,1-1 1 0,1 0 0 0,0 0-2 15,0-3 1-15,1 0 2 0,0 0 1 0,2-3-2 0,-1 2 0 0,1-2-1 16,-1 0 0-16,2-3 1 0,0 1 0 0,1-2-2 0,0-1-2 16,1-1 0-16,1 0-1 0,1-1 1 0,0-3-1 0,1 2-4 0,1-1 1 15,1-1-2-15,0 2-1 0,2-3-1 0,3 2 0 0,-4-1-1 16,4 2 0-16,1 1 0 0,-2-1 1 0,-1 4 1 0,2-2 0 0,-1 1 0 16,1 2 1-16,-1 0 2 0,2 2 1 0,-3 1 1 0,0 0 1 0,5 1 1 15,-3-1 1-15,0 3 1 0,1 0 1 0,-1 0-1 0,0 1 1 16,0 1 1-16,2 1 0 0,-2 0 2 0,0 2-1 0,0-2 1 15,2 1-1-15,-2 1 1 0,1-1-1 0,-2 1 1 0,-1 1-1 0,2 0-1 16,-1-2 1-16,-1 2-1 0,0-1 1 0,1-1-2 0,-2 1-3 0,-1-1-4 16,1 1-5-16,3 1-5 0,-4-3-6 0,1 1-9 0,0-1-9 15,2 2-8-15,-3-2-9 0,2 0-9 0,-1 0-12 0,3-1-11 0,0-2-11 16,1 2-11-16,-1-2-10 0,0 0-8 0,4-2-6 0,-2 1-6 16,2-2 0-16,2-1 1 0,-2-1 5 0,0 0 6 0,2 0 9 0,0-1 9 15,0-2 9-15,-1 1 11 0,1-3 15 0,0 2 13 0,0-3 16 0,-1 1 15 16,0-2 15-16,1 0 15 0,-3 0 14 0,3 0 13 0,-3 0 10 15,-1-2 11-15,1 2 12 0,-3-1 11 0,0 1 9 0,-2 1 11 0,0 1 8 16,-3-2 6-16,-1 3 5 0,0 0 3 0,-2 1 3 0,-2 2 0 16,0 0-3-16,-1 2-2 0,-1-1-5 0,-2 2-2 0,-1 0-8 0,-1 0-7 15,-1 3-8-15,-1 0-6 0,1 0-6 0,-4 3-6 0,0 0-7 0,2 0-7 16,-3 2-4-16,1-1-5 0,1 2-3 0,-1-1-2 0,0 2-5 16,1-1-3-16,1 2-3 0,0-1-3 0,1 1-4 0,1-1-5 0,1 2-3 15,0-1-3-15,2-2-1 0,1 0-2 0,-2 1-1 0,4-1-1 16,0-1-1-16,0 1 0 0,2 0 0 0,1-2 2 0,1 1 1 0,2-2 0 15,0 1 2-15,0-1 4 0,4 0 2 0,-1-2 2 0,1 1 2 16,2 0-1-16,1-2 2 0,-1 0 1 0,3-2-1 0,1 0 1 0,1 0-1 16,1-1-2-16,0-2 1 0,0 1-2 0,2-1-3 0,-3-1-2 0,5-1-3 15,-4 0-1-15,0 2-2 0,1-4 0 0,0 3 0 0,-3-2-2 16,2 2 1-16,-3-1 0 0,-1 1 2 0,0 0 3 0,-2 1 1 0,-1 1 1 16,-1-1 1-16,0 1 0 0,-2 2 0 0,-2-1-2 0,0 2-1 15,1-1-3-15,-3 2-2 0,3 0 0 0,-3 0 1 0,-1 2 2 0,2-1-1 16,-1 2 0-16,-1 2 0 0,0 1 2 0,0 0 1 0,-1 3 1 0,-1-2 2 15,2 4 2-15,-3-1 5 0,1 1 3 0,-1 1 2 0,0 1 0 16,0 1 0-16,-2 1-2 0,2-2-2 0,-3 2-1 0,2 2-6 0,0-2-6 16,0 0-9-16,0 1-8 0,-1-1-12 0,2 1-13 0,-3 1-17 15,2-2-17-15,0 0-20 0,0 0-21 0,1 0-25 0,0 0-32 0,0-1-37 16,-1-1-43-16,3 0-75 0,-1 0-93 0,-2-1-76 0,4 0-70 16,0-2-29-16,0-1-10 0,0 0 5 0</inkml:trace>
  <inkml:trace contextRef="#ctx0" brushRef="#br0" timeOffset="-192521.45">1501 13558 382 0,'-6'-1'585'0,"-1"-1"16"0,0 1 14 0,2-2-94 15,0 1-149-15,1 1-85 0,-2-2-53 0,1 1-24 0,2 0-9 0,-1 1-1 16,1-2 5-16,0 2-5 0,1-1-9 0,1 1-11 0,-1-1-11 16,1 2-10-16,-1-1-11 0,2 1-7 0,-2-2-7 0,2 1-12 0,0 1-10 15,0 0-14-15,0 0-13 0,0 0-12 0,0 0-12 0,0 0-9 16,0 0-9-16,0 0-9 0,0 0-5 0,0 0-7 0,0 0-4 0,0 0-7 16,2-2-4-16,-2 0-5 0,2 2-1 0,-1 0-1 0,1-1 0 0,-1 1-1 15,1 0 0-15,1 0-1 0,0-1 0 0,2-1 1 0,-2 2 3 16,2-1 1-16,4-1 1 0,-1 2 0 0,1-1 2 0,1-1 0 0,3 2 2 15,-2-1 0-15,3-2-1 0,-1 1-1 0,3 1-2 0,-2-3-1 0,3 3 0 16,-1-2-4-16,2 0-4 0,-1 0-2 0,-1 0-2 0,1 0-1 16,1 0-1-16,-1 0-3 0,-1 0-1 0,1 0-1 0,-4 0 0 15,2 0 2-15,-3 0-1 0,-1 0 0 0,0 0 3 0,-3 2 1 0,0-1 2 16,-1 1 1-16,-2-2 1 0,-2 3 3 0,2-2 0 0,-3 0 2 16,1 2 2-16,-1-1 1 0,-1 1 0 0,-1 0 0 0,0 0 2 0,0 0 0 0,0 0 1 15,0 0 1-15,0 0-2 0,0 0 2 0,0 0 0 0,0 0 0 16,0 1-3-16,-1-1-2 0,-1 2-3 0,2 0-3 0,-2-2-1 0,1 3-3 15,1-2-2-15,-2 1-3 0,2 1 0 0,-1 0 0 0,-1-1 0 16,2 5 2-16,-2-1-2 0,1-1 2 0,-1 3 0 0,-1 2 4 16,1 1 4-16,0-1 2 0,0 3 6 0,-1-1 2 0,1 1 4 0,1 2 3 15,-1 0 1-15,-1 0 1 0,1 0-2 0,2 0 1 0,-1 1 1 0,-1 1 1 16,2 0-1-16,-2-1 1 0,1-1-2 0,1 2 1 0,-2-2-1 0,2 0 0 16,-1 0-3-16,1 0 0 0,0 0-2 0,0-2 0 0,0-1 0 15,0 0-2-15,0 0 1 0,0-1-1 0,0-3-3 0,0 2-4 16,0-1-5-16,0-2-7 0,1-1-12 0,-1 0-12 0,2 0-13 0,-2-1-14 15,1-1-14-15,1-1-18 0,-2 0-17 0,2 0-16 0,-1-1-17 16,-1-1-16-16,2-1-17 0,-1 0-19 0,1 0-20 0,0 0-20 0,-1 0-18 16,2 0-29-16,1-3-34 0,0 0-53 0,1 0-60 0,1 0-65 0,2-1-69 15,0-2-27-15,3-2-4 0,-3 1 4 0</inkml:trace>
  <inkml:trace contextRef="#ctx0" brushRef="#br0" timeOffset="-192004.33">2023 13504 27 0,'-1'-4'535'0,"-1"-1"8"0,0 2-24 0,-2 0-43 0,2 2-98 16,1-1-126-16,1 0-72 0,-2 1-45 0,2 1-25 0,0 0-14 16,0 0-13-16,0 0-12 0,0 0-11 0,0 0-13 0,0 0-4 0,2 3-4 15,-2-1-1-15,1 1 0 0,1 1 2 0,2 1 1 0,-2 1 4 0,0 0 4 16,-1 0 3-16,1 1 4 0,1 1 2 0,0 0 4 0,-1 2 0 15,1-2-1-15,0 3-5 0,-1 0-6 0,1-1-4 0,0 1-1 0,0-1-4 16,0 1-2-16,-1-1-5 0,1 2-3 0,0-1-4 0,-1-1-4 0,1 1-2 16,0-1-3-16,-1 1-3 0,0-2 0 0,-1 1-1 0,1-1-1 15,2 2-2-15,-1-4-2 0,0 2-1 0,-1-1-1 0,1-1-1 0,-1 1-1 16,1-1 0-16,0-1-1 0,1 0 0 0,-1 0-2 0,0-1 0 16,1 1 0-16,-2-3-1 0,3 1-1 0,-2-1 2 0,2-1 1 0,0 1 1 15,-1 0 1-15,2-2 1 0,-1-1-2 0,2 2 2 0,-1-2-1 16,0 0 1-16,3-2 1 0,-2 2-2 0,1-1 0 0,0-2-1 0,1 0 1 15,-1-2-1-15,2 2-3 0,-1-1 1 0,-3-2-2 0,1 0 1 16,1 0 0-16,1-2 1 0,-4 2-1 0,1-1 1 0,-1-1 0 0,0-1 0 16,0 0 1-16,-1 0 1 0,1-2-1 0,-2 1 0 0,0 0 1 0,-1-2 0 15,-1 1 2-15,1-1 1 0,-2-1-1 0,-2 1 2 0,1-2 2 16,-1 2 2-16,-1 0 2 0,0 0 2 0,-2-1 2 0,-1 2 2 0,1-1 3 16,-1 0 0-16,1 2 2 0,-3 1-1 0,-1 0-2 0,1 1-2 0,0 1-2 15,-3-1-2-15,3 2-3 0,-3 2-6 0,0-1-3 0,1 2-5 16,1 2-4-16,-4 1-3 0,2 0-3 0,0 0-2 0,0 3-3 15,-2 1-1-15,1 1-2 0,2 1-5 0,-1-1-4 0,-3 5-5 0,3-3-4 16,1 1-4-16,-1 2-8 0,2-1-7 0,-1 0-9 0,1 3-9 0,3-2-12 16,-1 1-12-16,2-2-13 0,-1 0-14 0,3 1-13 0,-2 0-14 0,4 0-14 15,-1-1-17-15,2 0-18 0,2 0-24 0,-1-1-26 0,4-1-32 16,-2 1-34-16,3-3-68 0,1 2-84 0,-1-1-38 0,3-2-15 0</inkml:trace>
  <inkml:trace contextRef="#ctx0" brushRef="#br0" timeOffset="-191538.59">2453 13465 417 0,'-1'-6'568'0,"-1"2"13"15,-1 1-71-15,0-1-108 0,0 2-87 0,1 0-75 0,-1-1-42 0,1 2-25 16,1-1-16-16,-1 2-13 0,1-1-15 0,-1 1-21 0,2 0-20 0,0 0-18 15,0 0-16-15,0 0-14 0,-2 1-10 0,1-1-8 0,1 3-4 16,-2-1-3-16,2 1-3 0,0-1 0 0,0 2-2 0,0 0-1 0,0 2 1 16,2 0 0-16,-2 2 1 0,1-1 2 0,1 1-2 0,0 1 0 0,-1 0 2 15,1-2-1-15,1 4 0 0,2-2-2 0,-2 0 1 0,3 1-1 16,-3-1 0-16,2 2 0 0,0-2 0 0,1 1 0 0,-1-2 1 0,3 1 1 16,-2 0 0-16,2-2 3 0,-1 0-1 0,-1 1 0 0,3 0 0 15,-1-2 1-15,2 0 0 0,-1-2-1 0,-3 2 1 0,2-3 0 0,-1 0 0 16,2 0 3-16,-1-1 0 0,-2-1 1 0,1-1 1 0,2 0-2 0,-3 0 1 15,2 0 0-15,-1-3 0 0,2 2 0 0,-3-2 1 0,1-1 1 16,-1 2 0-16,1-3 0 0,0 1 2 0,0-2 0 0,-3 1 2 0,1-2 2 16,0-1 2-16,-2 2 4 0,2-1 2 0,-2-1 1 0,-2-1 1 0,1 0 2 15,-2 0 2-15,0-2-1 0,0 3 1 0,0-3-1 0,-2 1 1 16,1-1-1-16,-2 1 1 0,-2-1-2 0,2 1-2 0,-2 1-2 16,0 0-3-16,1 0-4 0,-3 1-4 0,0 2-5 0,0-1-6 0,-1 1-5 15,0 1-6-15,-1 2-4 0,1 0-6 0,-3 2-5 0,0 1-6 0,0 0-7 16,1 1-8-16,-4 2-10 0,1 1-10 0,1 1-11 0,-2 1-13 15,1 1-13-15,-1 3-14 0,-1-2-15 0,1 3-16 0,3 0-16 0,-3 1-22 0,1 0-24 16,2-1-34-16,0 3-40 0,0 1-62 0,1 0-74 0,1 0-78 16,1 0-82-16,2 0-34 0,-1 2-10 0,1-2 5 0</inkml:trace>
  <inkml:trace contextRef="#ctx0" brushRef="#br0" timeOffset="-189496.94">1181 13273 39 0,'-2'0'503'0,"1"-1"11"0,-1-1-65 16,0 2-104-16,1 0-80 0,1 0-67 0,0 0-34 0,0 0-17 0,0 0-7 15,0 0-3-15,0 0-5 0,0 0-6 0,0 0-12 0,0 0-12 16,0 0-15-16,0 0-10 0,0 0-11 0,0 0-6 0,0 0-10 0,0 0-7 16,0 3-5-16,0-1-3 0,0 1-1 0,0 0 1 0,0 3 1 15,0 1 1-15,-2 1 2 0,2 2 3 0,0 1 3 0,-1 2 3 0,1 4 4 16,-2-1 2-16,2 2 4 0,-2 3 1 0,2 0 0 0,-1 2-1 0,-1 1-4 15,2 1-3-15,0-1-5 0,0 2-6 0,0 0-2 0,0 2-4 0,0 0-1 16,0 1-5-16,3-2-1 0,-1 1 0 0,1-1-3 0,-1 0-5 0,3 0-10 16,-1-1-11-16,4 1-13 0,-2-2-12 0,4-2-15 0,-2 1-15 15,1-2-21-15,1-1-22 0,5 0-27 0,-3-1-29 0,2-1-44 0,3-2-50 16,2-1-105-16,0-2-129 0,3-1-69 0,2-1-34 0,0-1-13 16,4-5 0-16,1-2 4 0</inkml:trace>
  <inkml:trace contextRef="#ctx0" brushRef="#br0" timeOffset="-188963.06">2817 12961 82 0,'-6'-6'549'0,"-2"0"14"0,3 0 4 0,-1 2 0 15,0-1-100-15,1 1-152 0,3 1-82 0,-1-1-45 0,0 2-27 16,1 0-17-16,2-1-17 0,-1 2-16 0,1 1-16 0,0 0-18 0,0 0-14 15,1 0-13-15,1 1-10 0,1 2-5 0,2 0-3 0,0 2-3 16,2 1 0-16,1 1-1 0,2 2 4 0,1 1 3 0,0 3 4 0,2 0 4 16,-1 0 2-16,1 4 2 0,4 1-1 0,-4 2-1 0,4-1-3 0,-1 2-3 15,0 2-4-15,-2-1-6 0,3 2-2 0,-2 0-3 0,-1 2-6 16,0-1-7-16,0 2-8 0,-4 0-12 0,1-2-14 0,-2 4-15 0,-1-1-16 16,-3 0-16-16,-2 0-22 0,-1-1-25 0,-2 1-33 0,-2 1-35 15,-3-2-62-15,1 0-72 0,-3 0-102 0,-5-1-115 0,2-1-55 16,-1 1-26-16,-3-2-6 0,-2 1 3 0</inkml:trace>
  <inkml:trace contextRef="#ctx0" brushRef="#br0" timeOffset="-186350.6">1433 15063 122 0,'-6'-2'439'0,"3"0"-37"0,0 0-53 0,-2 0-61 15,2 1-37-15,0-2-25 0,-1 1-13 0,1-1-7 0,-1 2-9 0,1-2-9 16,0-1-11-16,-1 3-9 0,1-2-9 0,0 0-7 0,1 2-6 0,-1-1-4 16,-2 1-5-16,1-2-2 0,1 1-4 0,1 0-3 0,-1 1-7 0,1-2-6 15,1 3-3-15,-1-1-1 0,-1-1-3 0,3 2-5 0,-2-1-4 0,2 1-7 16,-1-2-5-16,-1 1-7 0,2 1-8 0,0 0-9 0,0 0-7 0,0 0-8 16,0 0-5-16,0 0-7 0,2-2-8 0,-1 1-7 0,-1 1-7 15,2-2-6-15,-2 2-3 0,3-2-5 0,-1 1-2 0,-1 1-1 0,3-1 1 16,-1-1 1-16,0 2 0 0,4-3-1 0,0 2 1 0,-1-1 0 0,2-1 2 15,3 0 3-15,-1-1 1 0,3 1 2 0,1-3 0 0,0 1 1 0,3 0-2 16,-2 0 1-16,2-1-1 0,2 1-3 0,-2-1-1 0,2-1 0 16,-1 0 0-16,2 0-1 0,-3 1 0 0,1 0-3 0,1 0-2 0,-3 0 0 15,1 0-2-15,-1 0 1 0,-2 2-1 0,1-1 0 0,-3 0 0 0,-1 1-2 16,-1 2 1-16,0-2 0 0,-1 1 1 0,-3 2-1 0,0-1 0 16,0-1 0-16,-1 3 2 0,-3-1-1 0,1-1 2 0,0 2-2 0,-1 0 0 15,-1 0 1-15,-1 0-1 0,0 0 0 0,0 0 1 0,0 0-3 0,0 0-2 16,0 0-1-16,0 0-4 0,0 0-1 0,-1 0-3 0,-1 2-1 0,2-1 0 15,-1 2-1-15,-1-1 3 0,0 1 3 0,1 0-1 0,-2 1 0 0,-1 0 4 16,0 3 4-16,-1-1 4 0,2 1 3 0,-2 2 4 0,-1 1 1 16,-1 1 3-16,0 0 3 0,-1 1 1 0,1 0 2 0,1 0-2 0,-3 0-1 15,1 1 0-15,0 1 0 0,0-1-1 0,-1 2-2 0,2-1-3 0,-1 1 1 16,0-1-2-16,-1 0 3 0,1 1-2 0,1-1 0 0,1 0-2 0,-3 2 0 16,1-3 1-16,1 2-1 0,1-1 0 0,-3 1-1 0,2 0 0 15,-1 0-2-15,2-2 2 0,-3 0 0 0,4 1 1 0,-1 0-1 0,-1-3-1 16,2 0-1-16,-2 1 1 0,2 0 1 0,0-1-1 0,0-1-1 0,0-1-1 15,2 1 1-15,-3 0 0 0,3-3 0 0,0 1-1 0,0-1 0 0,-1 1-1 16,1-2 0-16,2 0 0 0,-1 0 0 0,-1 0 1 0,3-2-1 16,-2 1-1-16,2-1 1 0,-1-1 0 0,-1 2-1 0,2-4 0 0,0 2-2 15,0 0 0-15,0 0 2 0,0-1-2 0,0 1 2 0,0-2-2 0,0 1-1 16,2-2 1-16,-1 1 0 0,-1 1 0 0,2-2 1 0,-2 1 0 0,1-1 2 16,1 2 2-16,1-1 2 0,0-1 2 0,1 0 2 0,-1 1 2 0,0-1 0 15,3 0 5-15,-3 0 2 0,2 0 3 0,0 0 0 0,1 0 2 16,1 0 1-16,2 0 1 0,-1-1 1 0,0 1 1 0,3-1-1 0,-2-1 1 15,1 1-3-15,2-2 0 0,0 0-1 0,0 0-2 0,1 1-2 0,1-2-2 16,0-1 0-16,1 2-1 0,0-1-1 0,-2-1-1 0,4 1-1 0,-4-1-2 16,3 1-2-16,-2-2-2 0,-1 1-1 0,1 1-4 0,-1-2-7 0,-1 1-7 15,-1 1-8-15,-1 1-12 0,1-2-12 0,-3 2-14 0,0 0-14 16,1 0-16-16,-4 0-19 0,1 2-21 0,-1 1-24 0,-2-2-27 0,1 2-33 16,-1 0-30-16,-2 0-32 0,-1 0-50 0,2 2-60 0,2-2-79 0,-2 1-88 15,1-1-38-15,0 2-10 0,-1-1 2 0,1-1 10 0</inkml:trace>
  <inkml:trace contextRef="#ctx0" brushRef="#br0" timeOffset="-185922.81">1892 15441 545 0,'-4'0'562'0,"-1"-2"11"0,0 1-20 16,2-1-37-16,-1 1-102 0,3-1-137 0,-1 1-77 0,1-1-46 15,-1 1-22-15,2 1-12 0,0 0-12 0,0-3-12 0,2 1-16 0,-1 1-17 16,1 1-15-16,-1-3-13 0,1 1-7 0,1 1-4 0,0-1-4 0,2-1-2 16,-1 2-2-16,0-1-2 0,2-1 0 0,1 2-3 0,-1-2-1 0,1 0-1 15,-1 1 0-15,3-1 1 0,-2 0 0 0,-1 0-1 0,2-1-1 0,1 1-1 16,-2-2-1-16,-1 2-2 0,2-1 1 0,-1 1-1 0,2-2 2 0,-3 1 1 16,-1 1 3-16,2-2 3 0,-2 1 4 0,0 1 2 0,-2 1 5 15,2-1 4-15,-2 0 3 0,0 0 7 0,-1 2 2 0,1-2 3 0,0 1 2 16,-1 1 1-16,-1 1 0 0,-1-2 0 0,0 2-2 0,0 0-3 0,0 0-4 15,0 0-6-15,0 0-4 0,0 0-5 0,0 0-7 0,0 0-7 16,0 0-4-16,0 0-7 0,0 0-1 0,0 2-2 0,0 1-1 0,0 0 0 16,0-2 0-16,2 4 0 0,-2-1 1 0,1 1 3 0,1-1 1 0,-2 2 3 15,2 0 1-15,-1 0 3 0,-1 3 1 0,0-1 2 0,0-1 1 0,0 2 0 16,0 0 0-16,0 2 0 0,0-1-1 0,0 1-1 0,0-1-1 16,0 1-3-16,0-1 0 0,0 1 1 0,0 1-1 0,0-2-1 0,0 1-3 15,0-1-6-15,0 1-7 0,-1-1-10 0,1 1-8 0,0-2-12 0,-2 1-13 16,2 1-12-16,0-4-16 0,0 2-14 0,0-1-18 0,0-1-21 0,0 1-22 15,2-1-22-15,-1-1-23 0,-1 0-23 0,2 0-25 0,1-2-27 0,0 3-39 16,-1-4-43-16,3 0-68 0,-1 0-78 0,2-2-35 0,1-1-10 16,-1 0 3-16</inkml:trace>
  <inkml:trace contextRef="#ctx0" brushRef="#br0" timeOffset="-185540.35">2268 15387 61 0,'-3'-3'494'0,"-3"0"7"0,3 1-48 0,1 2-74 0,1-2-83 16,-1 2-89-16,-1 0-49 0,1 2-30 0,1-2-14 0,-1 2-7 0,-1 1-11 16,1 0-11-16,1-2-12 0,-1 4-10 0,-1-1-8 0,2 1-7 0,-1-1-2 15,2 2-2-15,-2 0-1 0,1 2-1 0,1-2-3 0,0 1-3 0,0-1-4 16,0 1-5-16,0 0-3 0,0 0-2 0,1-1-3 0,1 2-3 0,0-2-4 16,-1 0-2-16,2 0-2 0,0 0-1 0,0 0-2 0,1 0 1 15,-1-3-3-15,2 1 1 0,-2-1-1 0,2 0 3 0,2-1-1 0,-2 1 2 0,0-3 0 16,0 1 1-16,0-1 1 0,2 0 1 0,-2-1 1 0,1-1 1 15,2 1 1-15,-3-3-1 0,3 0 2 0,-4 1 0 0,1-1 2 0,0-1 3 16,0 1 3-16,0-2 1 0,1 0 3 0,-3-2 2 0,2 2 3 0,-2-1 0 16,0-1 2-16,-1 1 0 0,-1-2 3 0,1 0 2 0,-2 0 0 15,2 0 0-15,-2 1 3 0,0-1 1 0,-2 0 2 0,2 2 0 0,-2 1-1 16,1-2-4-16,-1 2-2 0,-1 2-2 0,0 1-3 0,-1-2-3 0,1 2-4 16,-3 2-5-16,0-1-3 0,1 1-3 0,0 1-3 0,-1 1-8 15,0 1-5-15,0-1-5 0,-1 1-1 0,-1 1-1 0,0 1-2 0,1-1-5 16,0 2-5-16,-1-1-6 0,2 1-7 0,-3 1-9 0,2 0-10 0,1 0-12 15,-1 0-16-15,1-2-16 0,0 2-19 0,1 0-20 0,-1 0-23 0,1 0-27 16,3-1-29-16,-1-1-34 0,1 2-42 0,0-2-49 0,2 0-71 0,2 0-83 16,0-1-35-16,1 0-12 0,0-1 2 0</inkml:trace>
  <inkml:trace contextRef="#ctx0" brushRef="#br0" timeOffset="-185137.1">2551 15313 145 0,'-3'0'480'0,"1"0"3"15,1 0-45-15,-1 2-66 0,2-1-91 0,-1 1-101 0,-2-1-56 0,3 2-35 16,-2 0-15-16,1 2-4 0,1-2-4 0,-2 1-2 0,2 1-4 0,-1 1-9 16,-1 0-4-16,2 1-5 0,0-1 0 0,0 2-2 0,0-2-2 0,0 1-5 15,2-1-5-15,-1 2-5 0,1-2-5 0,-1-1-3 0,1 2-3 0,2-3-1 16,-1 1-1-16,2 1 0 0,-1-3 2 0,-1 1 1 0,2-1 2 0,-1 0 1 15,4-1 2-15,-3-1 1 0,0 0 2 0,1-1 4 0,-1 0 1 16,2-1 2-16,0 1 1 0,-1-3 0 0,2 0 3 0,-1 0 0 0,0 0 3 16,-2-1 1-16,1-1 4 0,1 1 2 0,-2-2 3 0,2-1 3 0,-2 2 1 15,-2-1 3-15,2-2 1 0,-2 2 1 0,-1-1 1 0,1-1 2 0,-3 1 1 16,2-2 0-16,-2 0 2 0,0-1 2 0,-2 2 0 0,2 0-2 0,-1 1-1 16,-1-1-3-16,-1 1-1 0,-1-1-1 0,1 2-3 0,0 0-4 15,-2 2-3-15,2-2-6 0,-4 3-5 0,2-1-5 0,0 3-7 0,-2-2-7 16,1 3-6-16,-2 0-6 0,2 0-4 0,-4 3-3 0,2-2-3 0,-1 3-4 15,1-1-3-15,-1 3-2 0,-2-2-3 0,1 2-5 0,2 0-5 16,-3 0-9-16,3 0-10 0,0 2-10 0,0-4-12 0,1 2-12 0,0 0-16 16,2 0-18-16,2 0-22 0,0-1-22 0,-2 1-28 0,4 0-29 0,1-2-37 15,1 1-41-15,1-1-62 0,1-1-71 0,0 1-55 0,0 0-51 16,2-1-16-16,2-2-3 0</inkml:trace>
  <inkml:trace contextRef="#ctx0" brushRef="#br0" timeOffset="-184713.75">3380 14856 456 0,'-2'0'537'15,"2"0"-21"-15,-1 0-38 0,1 0-86 0,-2-2-110 0,2 2-62 0,0 0-38 16,0 0-19-16,0 0-10 0,0 0-10 0,0 0-11 0,0-2-14 0,0 1-16 15,2 1-13-15,-1-1-11 0,-1-1-8 0,2 2-2 0,-1-3-5 0,1 2-3 16,1-1-6-16,-1-1-6 0,1 2-3 0,2-1-3 0,-2 0-5 16,3 0-2-16,-1-1-5 0,3 0-3 0,-2 0-3 0,1 0-3 0,0 0-4 15,1 0-6-15,0-2-3 0,0 2-4 0,1-1-1 0,0 1-6 0,-1-1-6 0,1 0-7 16,-3 1-11-16,2 0-12 0,0 0-8 0,-3 0-10 0,2 0-13 16,-2 0-14-16,0 0-18 0,0 2-18 0,0-1-26 0,-2 1-31 0,1-1-34 15,-2 2-40-15,1-1-54 0,-3 1-63 0,0 0-74 0,0 0-80 0,0 0-35 16,0 0-11-16,0 0 0 0</inkml:trace>
  <inkml:trace contextRef="#ctx0" brushRef="#br0" timeOffset="-184466.68">3304 14725 237 0,'-3'-1'534'16,"1"1"-8"-16,1-2-20 0,-1 2-88 0,2-2-122 0,0 2-71 0,0 0-45 15,0-1-22-15,0 1-14 0,2-1-11 0,-1-1-11 0,1-1-10 16,1 2-12-16,2-1-10 0,-1 1-8 0,1-2-6 0,2-1-4 0,-1 3-3 16,2-2-4-16,-1 0-4 0,2-1-6 0,-1 1-5 0,2-2-7 15,0 1-4-15,0 1-7 0,-1-3-6 0,2 3-6 0,0-2-6 0,0-1-8 16,0 3-11-16,-1-1-11 0,2 0-13 0,-4 0-16 0,0 1-18 16,-1 2-19-16,0-2-24 0,-2 1-24 0,0 1-31 0,0 1-33 0,-5 0-40 15,3 1-47-15,-3-1-77 0,0 0-91 0,0 3-62 0,-2 0-49 16,2 2-16-16,-3-1-1 0</inkml:trace>
  <inkml:trace contextRef="#ctx0" brushRef="#br0" timeOffset="-157884.15">4216 14524 114 0,'0'0'139'0,"0"0"-9"0,0 0-4 0,0 0-4 0,0 0-4 0,0 0-5 15,0 0-5-15,0 0-5 0,0 0-6 0,0 0-5 0,0 0-6 16,0 0-2-16,0 0-6 0,0 0-3 0,0 0-4 0,0 0-5 0,0 0-5 16,0 0-4-16,0 0 0 0,0 0 1 0,0 0-1 0,0 0-1 0,-1 0-2 15,-1 0-1-15,2 0-1 0,0 0-2 0,-2 0-2 0,1 0-2 16,1 0-2-16,0 0 0 0,-2 0 1 0,2 0-2 0,0 0-3 0,0 0-2 15,0 0-3-15,0 0-1 0,-1 0 0 0,-1 0-2 0,2 0-1 0,-3 0-3 16,3 0-2-16,0 0-2 0,-1 0 1 0,-1-1-1 0,2 1-3 16,0 0 1-16,0 0-1 0,0 0 0 0,-1 0 1 0,1 0-1 0,-2 0-1 15,2-2 1-15,-2 2-2 0,2 0 0 0,0 0 0 0,0 0-1 16,0 0-1-16,0 0 0 0,0 0 1 0,0 0-1 0,0 0-3 0,0 0 1 16,0 0-1-16,0 0 1 0,0 0 1 0,0 0 0 0,0 0-1 0,0 0 1 15,0 0 1-15,0 0 1 0,0 0 1 0,0 0 0 0,0 0 0 16,0 0 2-16,0 0 0 0,0 0 1 0,0 0 1 0,0 0-1 0,0 0 1 15,0 0-1-15,0-1 0 0,0 1 0 0,2-2 0 0,-2 2-2 16,0-1-2-16,0 1-1 0,2 0 1 0,-2 0-1 0,1-2-3 0,-1 2 0 16,0 0-3-16,2-1 0 0,-2 1 1 0,0 0-2 0,1-2-1 15,-1 2-1-15,3-1-2 0,-3-1 0 0,2 2 1 0,-1 0-2 0,-1 0 0 16,2-1-1-16,1-1 3 0,-1 2 0 0,1-1 1 0,-2 1 1 0,1-2 0 16,1 1 2-16,1 1 1 0,-1-2 3 0,0 1 2 0,3 1 1 15,-3-2 0-15,2 2 1 0,0-3 2 0,0 2 2 0,1-1-2 0,0-1 1 16,-1 2-1-16,1-1 1 0,-1 1 1 0,1-2-2 0,2 1 0 0,-2 0-2 15,-1 1-1-15,2-2 0 0,-3 2 0 0,2-1 0 0,-1-1-1 16,0 2-2-16,0-1 2 0,1-1 0 0,-1 1-1 0,1 1 0 16,-3 0-2-16,2-2 0 0,-2 1-2 0,2 1 2 0,-2-1-1 0,1 1-1 15,-1-1 0-15,1 1-1 0,-1-1 1 0,0 0 1 0,1 1-3 0,-1 1 0 16,0-1-1-16,0-1 0 0,-1 1 1 0,1-1 0 0,0-1-1 0,3 3 1 16,-3-1-1-16,2-2 1 0,-2 1 1 0,2 1-1 15,0-1 0-15,-2-1 0 0,3 2 0 0,-3-1 0 0,2-1 0 0,-1 2 0 0,0-1 1 16,0 1-2-16,-1-2 0 0,0 1 1 0,1 0 0 0,-1 1 0 15,-1 1-1-15,1-1 0 0,-1-1 0 0,0 2 0 0,-1-1-1 16,2-1 0-16,-3 2 0 0,2-1-2 0,-2-1 2 0,3 2 0 0,-3-1 0 16,2-1-1-16,-1 2-1 0,1-1 1 0,0-1 1 0,0 2-1 0,0-2-2 15,0 2 1-15,-1-1 0 0,2 0 0 0,-3 1 1 0,2-2-1 16,0 1-1-16,-1 1 1 0,1-2-1 0,-1 1-1 0,1 1 2 0,0-2-2 16,-1 1-2-16,-1 1 2 0,2-2-1 0,-2 1 1 0,1 1-1 0,-1 0 0 15,2 0 0-15,-2-2-1 0,0 2 0 0,0 0 0 0,2 0 1 16,-2 0-2-16,1 0 0 0,-1 0 0 0,0 0 0 0,0 0 0 0,3-2-3 15,-3 2 1-15,0 0 2 0,0 0 0 0,0 0 0 0,0 0 0 16,0 0-2-16,0 0 1 0,0 0 0 0,2 0 1 0,-1 0 0 0,-1 0-1 16,0 0-1-16,0 0 2 0,0 0 2 0,2-1-1 0,-2 1-1 15,1 0-2-15,-1 0 0 0,0-1 2 0,2-1 0 0,-2 2 1 0,2-1 1 16,-1-1-2-16,-1 2 1 0,2 0 0 0,-2 0 2 0,3-1-1 0,-3-1-1 16,2 2 2-16,-1 0 0 0,-1 0 1 0,0 0-1 0,0 0 1 15,0 0-3-15,0 0 0 0,0 0 0 0,0 0 1 0,2 0-1 0,-2 0-1 16,0 0 0-16,0 0 0 0,0 0 0 0,0 0-1 0,0-1-1 0,0 1 0 15,0 0 1-15,0 0 0 0,0 0 1 0,0 0-2 0,0 0-3 16,0 0-5-16,0 0-6 0,0 0-8 0,0 0-7 0,0 0-12 0,0 0-12 16,0 0-15-16,0 0-18 0,0 1-21 0,-2-1-25 0,2 3-31 15,0-1-34-15,0-1-45 0,0-1-51 0,0 0-91 0,0 0-112 0,0 0-58 16,0 3-35-16,0 0-11 0,0 0 2 0</inkml:trace>
  <inkml:trace contextRef="#ctx0" brushRef="#br0" timeOffset="-156433.45">4835 14037 221 0,'-2'-2'191'0,"2"1"-35"0,-2-2-25 16,2 1-10-16,-1 0-8 0,-1 1-2 0,2-2-2 0,0 2-5 16,0-1-6-16,0-1-4 0,0 3-6 0,0-1-2 0,-2-1-3 0,2 2-4 15,0 0-4-15,0 0-5 0,0 0-6 0,0 0-5 0,0 0-5 16,0 0-7-16,0 0-7 0,-1 0-2 0,-1 2-5 0,-2-1 0 0,2 1 1 16,1 1 2-16,-1 0 3 0,-1-1 3 0,0 5 2 0,-1-3 2 0,1 4 3 15,0-1 2-15,-2 2 1 0,-1 2 2 0,2-1 3 0,-1 2 1 16,0-1 2-16,0 2-1 0,0-1-4 0,-1 2-5 0,3 0-2 0,-2 0-6 15,0 0-3-15,2-2-5 0,-2 1-2 0,2 1-2 0,-2-1-2 0,1 0-3 16,1 1-2-16,1-2-3 0,1 0-3 0,-1 2-1 0,-1-4-2 16,3 2-3-16,-2 0-3 0,2-1-2 0,0-1 0 0,0 1-1 0,2-1 0 15,-2-1-2-15,1 2-2 0,1-2-1 0,1-2 0 0,-1 2 0 16,1 0-1-16,1-2 0 0,-2 1-1 0,3 0-1 0,-2-1 5 16,2-1-2-16,-2 1-2 0,2 0 1 0,1-3-1 0,0 2 1 0,-1-1 2 0,0-2 0 15,0 1 0-15,1-1 0 0,0 0 1 0,2 0 0 16,-3-1 2-16,1 1 0 0,1-2-1 0,0 1 2 0,-2-2-1 0,0 0 2 15,1 0 2-15,-1 0-2 0,0-2 2 0,1 1 0 0,-1-1 1 0,0 1 0 16,-1-2 1-16,1 0 0 0,0 0-1 0,2 0 0 0,-2-2 1 16,0 0 1-16,0 0-1 0,0-1-1 0,0-1-1 0,-1 0-1 0,1 0 2 15,-2-1-1-15,2-1 0 0,-2 0-1 0,0 0 0 0,0 0-1 16,-1-1 2-16,1-1 0 0,-3-1-1 0,3 2 2 0,-3-1 1 0,0 1 2 16,0-1 2-16,-3 1-1 0,3-1 1 0,-3 1 1 0,1-1 0 0,-1 0 2 15,0 3 2-15,0-1 0 0,-2-2 1 0,2 2 0 0,-2 0 1 16,-1 0 1-16,1 0-3 0,0 0-1 0,1 0-1 0,-3 2-2 0,2-1 2 15,-4 1-1-15,4-3-1 0,-1 5-3 0,-1-3-1 0,0 3-1 0,2 0 0 16,-1-1-2-16,-1-1-2 0,2 3-2 0,1 1 1 0,-2-1-2 16,1 1 0-16,0 0-5 0,0 1 1 0,-1 1-2 0,1-1-2 0,-2 2 1 15,0 0-2-15,2 0 0 0,-1 0-1 0,-2 3 0 0,2-1 1 16,-2 1 0-16,1 0-2 0,-1 1 0 0,1 1 0 0,-1 1 1 0,1 0 3 16,-1 2-1-16,-1 0 1 0,1 1-2 0,2 0-3 0,-1 1-5 0,-2 1-6 15,1-1-5-15,3 3-10 0,-1-3-8 0,-2 2-7 0,4 0-11 16,-1-1-16-16,0 1-16 0,0 0-19 0,2-1-23 0,0 0-26 0,1 1-30 15,-1 0-34-15,2-1-46 0,-1-1-55 0,2-1-67 0,0 1-75 16,2-2-34-16,-1 1-13 0</inkml:trace>
  <inkml:trace contextRef="#ctx0" brushRef="#br0" timeOffset="-156189.72">5173 14401 376 0,'0'-1'522'0,"1"-1"5"0,1 1 4 0,-2-1-104 16,2-1-155-16,-1 3-89 0,-1-3-56 0,2 2-26 0,-2-1-12 0,2 0-9 16,-2 2-7-16,1-1-10 0,-1 0-12 0,0-1-10 0,2 1-8 15,-2 1-8-15,1-2-9 0,-1 2-14 0,0-1-16 0,0 1-18 0,0 0-23 16,0 0-29-16,3 0-28 0,-3-2-41 0,3 1-45 0,-3 1-68 15,3 0-77-15,1-2-73 0,-1 1-69 0,0-1-32 0,0 0-16 16</inkml:trace>
  <inkml:trace contextRef="#ctx0" brushRef="#br0" timeOffset="-155472.25">5315 14047 445 0,'-6'-9'521'0,"3"0"-17"16,-2 2-29-16,2-1-92 0,0 1-122 0,-1-1-63 0,1 0-31 16,2 3-15-16,-1-1-6 0,0 0-5 0,2 0-8 0,-4 0-10 0,4 0-13 15,0 1-10-15,0-1-8 0,4 0-7 0,-4 0-3 0,2 2-4 16,0-1-4-16,-1 1-5 0,2-1-6 0,-1-1-5 0,1 2-2 0,-1-1-3 15,1 1-4-15,2-1-7 0,-2 1-4 0,3-2-5 0,-3 1-3 16,2 1-3-16,1-1-4 0,-1 1-3 0,0-1-3 0,1 2-3 16,0-1-2-16,-1 1-3 0,2-2-2 0,-1 2-1 0,2 0-3 0,-2 0 0 15,-1 0 1-15,1 2-2 0,1-2-3 0,0 1 0 0,1 1-2 16,0 1 0-16,-1 0 0 0,0 0-3 0,0 0 0 0,-1 1 0 0,-1 1-1 16,3 1 1-16,-2-2 1 0,0 4 0 0,-1-1 1 0,0 1 0 15,0 1 2-15,0 1 1 0,-1 1 2 0,1-1 0 0,-4 2 4 16,1 0 0-16,-2 2 1 0,0-1 1 0,-2 1-2 0,1-1 2 0,-4 2 0 15,1 0-2-15,-1 0 2 0,0 0 0 0,-1 0-1 0,-1 2-1 16,1-2 0-16,-3 0-2 0,2 0-2 0,-1 0-3 0,-1-2-1 0,3 2-3 16,-1-1-2-16,-1-1-3 0,-1 1-4 0,3-4-3 0,-1 2-2 15,2-1-3-15,-1-1-1 0,1-1-4 0,1 0-3 0,-1-1 1 16,2-1-1-16,-1-1 1 0,3 0 1 0,-1-1 1 0,2-1 2 0,0-1 1 16,0 0 4-16,0 0 2 0,0 0 2 0,0 0 1 0,2 0 1 15,1-3 1-15,0 2 0 0,2-2 0 0,1-1-1 0,-1 2 0 0,1-3 1 16,1 1-1-16,-1-3 3 0,3 3-2 0,1 0 0 0,-2-1 0 15,0 1 1-15,3-1-1 0,-3 1 2 0,0 1-1 0,1-2 3 16,-1 2 1-16,0 1 1 0,0 1-1 0,0 0 0 0,0-1 1 0,-2 2 2 16,2 0 0-16,0 2 2 0,-2-1-1 0,0 0 1 0,1 1-1 15,-1 1 3-15,2 0 1 0,-2 0 1 0,1 0 0 0,-1 2 1 0,-1-2 0 16,4 3 2-16,-4-2 1 0,1 2-1 0,-1-1 0 0,0 1 3 16,-1 1 0-16,1-1-1 0,-2 2 2 0,-1-3-1 0,3 3-1 15,-4-2 2-15,1 2 1 0,0-2 1 0,-1 0 1 0,-1-1 2 0,0 2 1 16,0-1 0-16,-1 1 2 0,-1-1 0 0,0 0 0 0,1 0 2 0,-2 0 1 15,-1 0 2-15,1 0 1 0,0-1-2 0,-3 1 1 0,1 0 0 16,0 0 1-16,1 0-2 0,-3 0-1 0,1-2-1 0,-2 2-3 16,0 0 0-16,2-2-1 0,-2 3 0 0,-1-3-3 0,-1 1-4 0,3-1-1 15,-2 1-5-15,1-2-7 0,0 1-7 0,2-1-9 0,-3 0-8 16,2 0-11-16,-1 0-11 0,2-1-18 0,-1 1-19 0,0-2-23 16,0 1-27-16,1-2-33 0,1 0-40 0,2-2-53 0,0 1-65 15,0-2-82-15,1-2-93 0,2 1-43 0,2-4-18 0,1 1-4 0</inkml:trace>
  <inkml:trace contextRef="#ctx0" brushRef="#br0" timeOffset="-154988.15">5761 13752 275 0,'0'-5'513'0,"-2"-1"-8"0,1 3-15 0,1-1-99 16,0 1-140-16,0-1-77 0,1 3-43 0,1-2-23 0,0 0-12 16,-1 0-13-16,1 2-11 0,3-2-13 0,-1-1-12 0,1 2-11 0,-2-1-8 15,2 0-5-15,1 0-2 0,-1 0-5 0,3-1-1 0,-2 3-3 16,1-2 1-16,-1 0-1 0,0 0-1 0,2 0 0 0,0 0-2 0,-2 0-2 16,2 0 1-16,0 0-1 0,0 0-1 0,-2 2-1 0,1-2 0 15,-1 0-1-15,3-1 1 0,-4 0 0 0,2 1 2 0,-1 0 2 0,0 0 2 16,0 0 4-16,-1-1 4 0,-2 1 5 0,2 0 2 0,0 0 3 15,-2 0 4-15,2-1 4 0,-2 3 3 0,0-2 3 0,-1 0 3 16,-1 0 5-16,1 2 3 0,-1-2 2 0,1 1 1 0,-2 0 1 0,0 1-1 16,0 1-2-16,0 0-1 0,0 0-2 0,0 0-5 0,0 0-4 15,0 0-5-15,0 0-5 0,0 0-7 0,0 0-7 0,0 1-7 0,-2 1-3 16,1 1-1-16,1 0-2 0,0 3-2 0,0-2 1 0,0 4-1 16,0 1 3-16,0 0 3 0,0 1 4 0,0 3 2 0,0-1 4 15,0 1 3-15,1 2 4 0,1 0 2 0,-2 2 1 0,2-2-1 0,-1-1 0 16,-1 3-1-16,2 1 0 0,-2-3-1 0,2 3-1 0,-1-1-3 15,1-1-2-15,-1 1-1 0,1-2 1 0,2 1-2 0,-4 1-1 0,2-1-2 16,-1-1-2-16,1 0-1 0,-2 0-2 0,2 0-1 0,-1 0-2 16,-1-1-1-16,2-2-5 0,-2 0-8 0,2 0-10 0,-1-2-11 15,-1 2-13-15,2-1-14 0,-1-2-17 0,-1 0-18 0,2-2-21 0,-2 2-24 16,2-1-29-16,-2-1-31 0,1-1-42 0,-1 2-50 0,2-2-75 16,-2 0-91-16,1 0-65 0,1-2-54 0,2-1-19 0,-2 0-6 0</inkml:trace>
  <inkml:trace contextRef="#ctx0" brushRef="#br0" timeOffset="-154367.87">6564 13518 419 0,'0'-9'553'0,"-3"0"-24"16,1 1-38-16,-1-1-91 0,0 3-113 0,0-1-63 0,0 2-36 15,-2-1-18-15,1 2-10 0,-1-3-14 0,0 5-14 0,-2-3-17 0,1 2-18 16,-3 0-14-16,2 2-11 0,1-2-9 0,-2 3-9 0,-3 0-9 16,3 0-7-16,-1 0-7 0,-2 3-5 0,0 0-6 0,1 0-5 15,-2 1-4-15,0 0-2 0,0 4-2 0,2-2-2 0,1 2-1 0,-2 1-3 16,1 1-1-16,-1-1 0 0,3 2 0 0,-1-1 0 0,1 2-1 15,1-2-1-15,-2 3 0 0,3-3 4 0,1 2-1 0,0-1 0 0,2-1 0 16,0-1 0-16,1 1 0 0,-1 0 3 0,3-2-1 0,0 2-2 0,0-3 0 16,0 1 0-16,3-1 2 0,-1-1 0 0,1-1 0 0,0-1 0 15,0 2 0-15,2-3 1 0,0 0 1 0,1 0 1 0,0-1-1 16,1 1 0-16,-1-3-1 0,2 0 2 0,1 0-2 0,-2 0 0 16,3-2-2-16,-1 1-1 0,-1-2-2 0,0-1-1 0,0 0-3 0,1 0-2 15,-1-1 0-15,0-1-1 0,-2 0-1 0,2 0 0 0,0-2 0 0,-2 1-1 16,1 0 2-16,0-1 1 0,-2 1 2 0,0-1 2 0,-2-1 2 15,2 1 2-15,-2 1 4 0,0 0 2 0,2 0 4 0,-2 0 2 0,0 1 4 16,-1 0 3-16,-1 2 4 0,1-2 3 0,0 1 1 0,-1 2 0 16,-1-1 1-16,2 1 1 0,-2 0 0 0,1 1 1 0,-1 1 0 15,0-3-2-15,0 4-3 0,0 0-2 0,0 0-4 0,0 0-3 0,0 0-4 16,0 0-4-16,0 0-4 0,0 0-4 0,0 0-5 0,2 0-1 16,-2 2-3-16,2 0 1 0,-1 1 0 0,1 1 2 0,1-1 1 0,-1 1 3 15,-1 3 5-15,2 0 4 0,0 1 3 0,0 1 6 0,2 0 3 16,-3 1 5-16,1 2 3 0,0 0 2 0,1 0 2 0,-1 0-1 15,1 1 1-15,-1 1-2 0,-1 1-2 0,1-1-1 0,0 0-2 0,0 2-5 16,1-3-1-16,-1 2-1 0,0-2-2 0,0 3-2 0,2-3-8 16,-2 1-9-16,0-1-9 0,-1-1-13 0,-1 2-12 0,1-1-14 0,1-1-15 15,-1 2-20-15,-1-4-20 0,1 2-22 0,0-1-30 0,-1 1-35 16,-1 0-44-16,2 0-49 0,-1-2-92 0,-1 2-111 0,0-1-67 16,0-1-43-16,0 0-15 0,0 1 0 0,0 0 6 0</inkml:trace>
  <inkml:trace contextRef="#ctx0" brushRef="#br0" timeOffset="-146511.4">1596 17026 210 0,'-6'-3'541'0,"0"0"14"0,3 2-21 0,-2-2-39 16,2 0-90-16,0 0-116 0,-1-1-59 0,1 0-33 0,0 1-16 0,1 0-8 16,1-1-5-16,-2 0-3 0,0 0-6 0,3 3-9 0,-2-4-8 0,2 1-10 15,-1 2-6-15,-1-2-5 0,2 1-3 0,-2 0-2 0,2 0-4 0,-1 0-6 16,-1 1-3-16,2-1-6 0,0 0-6 0,0 0-8 0,0 0-7 15,0 0-4-15,0 0-6 0,0 0-8 0,0 0-7 0,0 2-7 0,0-2-7 16,0 1-7-16,2 1-5 0,-1-1-6 0,-1-1-4 0,2 2-5 0,0-1-2 16,-1-1 0-16,4 2-3 0,-1-2-1 0,1 0-1 0,0 0-1 0,0 0 0 15,3 0 2-15,-1-2-1 0,1 2 1 0,2-1-1 0,2-1 0 0,-2 0 2 16,3 1-1-16,1 0 2 0,2-2 0 0,1 1-2 0,-1 1 1 16,1-2-1-16,4-1 1 0,-4 2-1 0,5-1 1 0,-2 1-2 0,2-1-1 15,-2 0 0-15,4 0 2 0,-3 0-2 0,2 2-1 0,-1-2-2 0,-1-1-1 16,1 2-3-16,0 0 0 0,-2 1-3 0,0-1-3 0,0 1-4 15,-4 1-3-15,3-2-2 0,-5 2-2 0,2 0-2 0,-3 0-2 0,1 2-2 16,-3-1-3-16,0 1 0 0,-2 1-3 0,-1-2-3 0,-1 1-3 0,0 1 1 16,-2 0 2-16,-2 0 0 0,1 0 2 0,-1 0-1 0,0 0 0 0,-1 0 1 15,-1 1 0-15,-1 1 0 0,0-2 3 0,0 1 2 0,0 1 6 0,0 1 3 16,0-1 6-16,-3 2 2 0,1 2 2 0,-1-2 2 0,-2 4 2 16,2-1 3-16,-2 4 3 0,-2-1 2 0,0 1 1 0,1 2 0 0,-4 1-1 0,1-1 1 15,1 4-1-15,-2-1-1 0,0 1-3 0,0-1 2 0,2 3 0 16,-3 1 3-16,2-2 2 0,-1 1 1 0,-2 1 2 0,4 0 1 0,-2-1 1 15,2-1 2-15,-3 2 2 0,2-1 1 0,-1-1 2 0,1 0 1 16,1 2 1-16,0-4 0 0,1 2 0 0,-2-3 0 0,3 3-2 0,-1-3-2 16,1 0 0-16,0 0-2 0,0-1 1 0,1-1-1 0,0 1-2 0,0-3 0 15,2 2-1-15,-3-3 0 0,3 1-2 0,1-2-1 0,-1 0-3 0,1-2-1 16,-1 1 0-16,1-1 1 0,1-1-1 0,-1-1 0 0,2 1-1 16,-1-4-1-16,1 3 0 0,0-3-1 0,0 1-1 0,0 0 0 0,0-2 1 0,0-1-1 15,0 0 4-15,0 2-2 0,0-2-2 0,1 0 2 0,-1 0 0 16,0 1 0-16,0-1 2 0,0 0 0 0,0 0 0 0,0 0 0 0,3 0 2 15,-1 0 1-15,1 0 2 0,-3 0 2 0,2 0 2 0,1 0 2 0,-1-1 0 16,1 1 2-16,3-2 1 0,-3 1 0 0,2 1 2 0,1-2 0 0,1 1 0 16,2-1 0-16,-3 1 0 0,2-1 0 0,0-1-1 0,3 1-2 15,-1 0-4-15,-1-1 0 0,2 0 0 0,0 0-2 0,2-2-3 0,-2 2-1 16,0-1-2-16,3 1 1 0,-1-3-2 0,-2 1-2 0,3 1-2 0,-1-2-1 16,1-1 1-16,-1 2 0 0,2-1 0 0,0 1-3 0,-1-2-1 0,2 1 0 15,-2-2-1-15,0 2 0 0,2-1 0 0,-3 0 1 0,0 0-2 16,1 1 0-16,-1 0 0 0,-1 2-2 0,-2-2-6 0,-1 1-4 0,2 2-6 15,-3-1-7-15,0 1-7 0,-3 0-11 0,2 0-11 0,-3 1-12 0,0-1-12 16,0 1-15-16,-3 1-11 0,1 1-16 0,-1-1-17 0,-1 1-19 0,0 0-18 16,0 0-20-16,0 0-21 0,0 0-23 0,0 0-27 0,0 0-37 0,0 0-45 15,0 0-72-15,0 4-89 0,0-1-46 0,0 2-21 0,0-2-3 16,0 1 7-16</inkml:trace>
  <inkml:trace contextRef="#ctx0" brushRef="#br0" timeOffset="-144736.85">2638 17094 56 0,'-3'-2'503'0,"-1"1"14"0,0-2-60 16,1 1-99-16,0 1-68 0,0-3-54 0,1 3-28 0,-1 0-15 0,1-2-9 16,1 0-5-16,-1 0-9 0,1 1-10 0,-1-1-12 0,2 0-12 0,-2 0-9 15,2 2-10-15,-2-2-5 0,0 0-8 0,2 0-2 0,-2 0-6 0,1 0-2 16,1 0-5-16,-2 0-4 0,2 1 0 0,0-1-3 0,0 2-2 16,0-1-2-16,0-1-2 0,0 1-2 0,-1 1-1 0,1-2-2 0,0 2-2 15,0 1-4-15,0-2-4 0,0 2-3 0,-2-1-3 0,2 1-5 0,0 0-8 16,0 0-4-16,0 0-7 0,0 0-4 0,0 0-3 0,0 0-6 0,0 0-5 15,0 0-3-15,0 0-4 0,0 0-4 0,0 0-1 0,0 0-3 16,0 0-4-16,0 0 0 0,0 0-3 0,0 0 0 0,0 0 0 0,2 0 0 16,-1-2 1-16,1 1 0 0,-1 1 0 0,3-2 1 0,0 1 3 0,-1-1 0 15,2 0 1-15,0 0 2 0,1-1 2 0,2 1 1 0,0-1 2 0,0 0 0 16,0 0 2-16,3 0-2 0,-2-1 1 0,-1 1-1 0,2-2 1 16,-1 2-2-16,2-1-2 0,-4 1 0 0,2-2-1 0,-1 2-1 0,0 0-3 15,0 0-2-15,1 0-2 0,-2 0 0 0,-1 0 1 0,-1 0 0 0,0 0-1 16,-1 0 0-16,1 0 0 0,0 2 1 0,-2-2 2 0,0 1-1 0,-1 1-1 15,-1-1 3-15,1 1 2 0,1-1 1 0,-3 2 3 0,2-1 0 0,-1-1-1 16,-1 2 0-16,3-2 0 0,-3 2 1 0,0 0-1 0,0 0 1 0,0 0 0 16,0 0-1-16,0 0 0 0,0 0-2 0,0 0 0 0,0 0 0 15,0 0-1-15,0 0-3 0,0 0-1 0,0 0-2 0,0 0-1 0,0 0-3 16,0 0-2-16,-3 0-4 0,2 2-4 0,-1-2-1 0,2 2-2 0,-3-1 0 16,3 1-1-16,-2 1-1 0,-1 0 0 0,1 0 3 0,1 3 0 15,-1 0 2-15,-1 0 1 0,1 3 3 0,-1 0 4 0,0 1 4 0,-1 1 6 0,0 1 5 16,1 0 3-16,0 1 2 0,1 1 2 0,1 1 4 0,-1-2 2 15,-1 2 1-15,1 0 1 0,1 0 0 0,-1 0 4 0,-1 0 0 0,1 1 1 16,2-2-1-16,-1 1-2 0,-2-1 0 0,3 0-1 0,-2 2 0 0,1-3-1 16,-1 1-5-16,2-1-6 0,-1-1-9 0,-1 0-8 0,0 1-12 15,1 0-13-15,-1-3-15 0,1 1-15 0,-1-1-19 0,2-1-19 0,-2 2-27 16,2-2-29-16,-1 0-32 0,-1 0-36 0,2 0-46 0,2-2-55 0,-1-1-85 16,1 2-100-16,0-2-56 0,-1-2-31 0,1 2-8 0,1-3 2 0,0 0 11 15</inkml:trace>
  <inkml:trace contextRef="#ctx0" brushRef="#br0" timeOffset="-143329.22">3041 16902 466 0,'-1'-3'513'0,"1"0"8"15,-2 0-74-15,2 0-117 0,-1 0-74 0,-1 1-50 0,2 1-25 0,-3-2-12 16,3 1-11-16,-1 2-8 0,-1-1-14 0,2-1-17 0,0 2-15 0,0 0-17 16,0 0-14-16,0 0-14 0,0 0-9 0,-3 0-12 0,3 2-9 0,-2-1-7 15,2-1-9-15,-1 2-6 0,-1 1-5 0,2 0-3 0,-2 0-1 16,1 1 0-16,-1 1-1 0,2 1 1 0,-3 1 0 0,1 2 2 0,1-1 3 16,-1 2 4-16,1 0 3 0,-1 3 4 0,-1-3 2 0,3 2 2 0,-3 2 2 15,3-1 0-15,-2 0 1 0,1 1 1 0,1 0-1 0,-2-1 1 0,2-1 1 16,0 2 1-16,0-2 0 0,0 0 0 0,0 0-2 0,0-2-1 0,2 2-3 15,-2-1 0-15,3-2-3 0,-1 0 0 0,-1 0-3 0,2-2 1 16,0 1-3-16,0-2 0 0,1 1-1 0,-1-1 0 0,2 0 0 0,-2-2 2 16,2 1 3-16,-1 0-1 0,1-2 1 0,1 0 0 0,-1-1 2 0,3 0 1 15,1 0 1-15,-1-1-1 0,0-1-2 0,-1 0-5 0,3-1-5 0,0-1-5 16,0 0-9-16,2 1-11 0,-2-2-10 0,1 0-11 0,0 0-12 0,-2 0-12 16,1-2-15-16,-1 3-15 0,1-3-18 0,-2 2-16 0,1-1-18 15,-1-1-15-15,-2 2-19 0,3-1-19 0,-2 1-23 0,-2-2-24 0,1 2-28 16,-3-1-26-16,2 1-37 0,-1-3-39 0,-1 1-43 0,0 1-48 0,0 0-17 15</inkml:trace>
  <inkml:trace contextRef="#ctx0" brushRef="#br0" timeOffset="-143090.92">3188 17019 182 0,'-4'-3'473'0,"2"0"-44"0,1 0-77 0,-1-1-60 0,-1 3-55 15,1 0-31-15,1-1-21 0,-1 1-15 0,1 1-14 0,-1 0-19 0,2 0-20 16,0 0-18-16,0 0-18 0,-2 1-14 0,2 1-12 0,-1 0-6 15,-1 3-5-15,2 0-3 0,-1 1 1 0,-1 1-2 0,2 1 2 0,-2-1 2 16,2 4 4-16,-2-3 4 0,0 3 3 0,2 1 1 0,-2 0 0 0,1 0-4 16,-1 0-1-16,2 0-5 0,-1 3-6 0,-1-1-6 0,2-1-3 0,-2 1-3 15,1-2-3-15,1-1-5 0,-2 3-3 0,2-2-6 0,-1 0-3 0,-1 2-7 16,2-2-8-16,0-2-10 0,0 2-12 0,0 0-15 0,0 0-13 16,0-1-16-16,0-1-18 0,0 1-20 0,0-3-19 0,0 3-25 0,2-4-29 15,-1 3-33-15,1-3-37 0,-1 1-42 0,1-2-46 0,1-2-58 0,2-1-65 16,-1 0-26-16,1-1-5 0</inkml:trace>
  <inkml:trace contextRef="#ctx0" brushRef="#br0" timeOffset="-142668.31">3329 16957 279 0,'-3'-1'505'0,"0"1"0"0,1-2-2 0,1 2-96 0,-1 0-142 0,0 2-83 15,1-1-56-15,1 2-33 0,-2 2-21 0,2-1-10 0,-1 1-6 0,1 2-4 16,0-1-4-16,0 3-3 0,0-1-3 0,0 1-1 0,0 1 2 0,0-1 0 16,1 0 0-16,-1 2-2 0,2-2-2 0,1 1-6 0,0-1-3 0,-1 2-5 15,1-4-2-15,2 2-3 0,0-1-3 0,1-1-3 0,-2 1-3 16,1-1-1-16,0-1 0 0,2 0 0 0,-1-1-1 0,2 1 0 0,-2-3-1 16,-1 2 1-16,1-3 2 0,1 0 1 0,0-1 0 0,-2 0-1 0,3-1 0 15,-3 0 1-15,1-1-1 0,2 0 1 0,-2-1 1 0,-1 0-1 0,2-2 0 16,-1 0 2-16,0-1 2 0,-1 1-1 0,0-2 1 0,-1-1 2 15,0 2 2-15,-1-4 3 0,0 1 2 0,0 1 1 0,-2-3 2 0,1 2 2 16,-2-4 3-16,0 1 2 0,0 1 2 0,0-1 2 0,-2 1 0 0,-2-1 2 16,2 1 1-16,-1-1-3 0,0 2-1 0,0-1-1 0,-2 1 0 15,2 0-2-15,-2 1-1 0,-1 1-2 0,0-1-5 0,1 4-4 0,-2-2-3 16,1 2-3-16,1 0-3 0,-4 1-4 0,2 2-3 0,-1-1-4 0,-1 2-3 16,1 2-2-16,-1-1-2 0,-1 2 0 0,-2 1-3 0,0 1-1 0,0 1-1 15,1 0-2-15,-2 2-2 0,2-1-4 0,0 1-5 0,-3 1-5 16,4-2-5-16,1 2-9 0,-1 0-6 0,1 0-10 0,1 0-12 0,3-1-13 0,0 1-14 15,-1 0-14-15,3 0-15 0,0-2-18 0,1 2-17 0,1-2-22 16,1 1-24-16,1-2-34 0,1 2-43 0,3-2-75 0,1-2-92 0,-2 1-43 16,3-1-20-16,1-2-4 0</inkml:trace>
  <inkml:trace contextRef="#ctx0" brushRef="#br0" timeOffset="-142358.62">4028 16759 473 0,'-3'0'548'0,"0"-1"8"0,1 1 4 0,-1-2 3 16,0 1-115-16,3 1-171 0,-1-2-97 0,1 2-57 0,0 0-29 15,1-1-13-15,-1 1-6 0,3-2-3 0,0 1-7 0,0-1-9 0,0-1-9 16,2 2-8-16,3-1-7 0,-3-1-3 0,4 2-3 0,-1-2-2 0,0 0-2 16,2 0-1-16,2-2-3 0,0 2-3 0,0-1-6 0,-1 1-9 0,0-2-9 15,2 1-9-15,-2 1-11 0,0-2-14 0,2 2-16 0,-4-2-19 0,2 1-19 16,-1 1-18-16,-1 0-29 0,-1 0-32 0,0 0-51 0,-2 0-62 16,-1 0-87-16,-2 0-98 0,1 2-45 0,-1-2-21 0,-3 3-3 0,-2-3 4 15</inkml:trace>
  <inkml:trace contextRef="#ctx0" brushRef="#br0" timeOffset="-142156.56">3815 16659 361 0,'-5'-2'531'0,"0"1"6"0,2-1 5 0,0-1 0 0,3 0-115 15,0 0-172-15,3 2-92 0,0-4-52 0,2 1-24 0,0 0-14 16,1 0-7-16,2 0-3 0,1-1-9 0,-1-1-12 0,2 2-10 0,4-1-7 15,-3 1-6-15,0-1-4 0,3-1-7 0,-1 2-10 0,0-1-14 0,-2 2-18 0,4-1-20 16,-3 1-20-16,-1-2-29 0,1 2-29 0,1 0-49 0,-2 0-58 16,0 0-89-16,0 2-106 0,-1-2-55 0,1 1-32 0,-3 2-12 0,0-1-3 15</inkml:trace>
  <inkml:trace contextRef="#ctx0" brushRef="#br0" timeOffset="-135935.75">4855 16171 18 0,'0'-6'249'0,"-2"0"-50"0,2 0-40 0,-1 2-21 0,-2-1-8 15,3-1-4-15,-2 2 0 0,1-1 0 0,1 1 0 0,-2-1-2 0,2 1-4 16,-1-2-4-16,-1 1-8 0,2 1-2 0,-2-2-4 0,2 1 0 15,-1 2 2-15,-1-1-2 0,1 1-3 0,-1-2-1 0,2 2-1 0,-2-1-3 16,2-1-3-16,-1 2-4 0,-1-1-5 0,2 2-2 0,-2-1-1 0,1 0-4 16,1 0-4-16,-2 0-3 0,2 0-5 0,-1 0-3 0,-2 0 0 0,1 0-3 15,2 0-2-15,-3 0-3 0,3 0-2 0,-3 0-2 0,3 0-1 0,-2 0 1 16,1 0-1-16,-1 2-1 0,2-2-1 0,-2 0 1 0,1 1 1 16,1 1 2-16,-2-1-2 0,2-1 0 0,-1 2 0 0,-1-1 1 0,2 1 0 0,-2-1 0 15,1 2 0-15,1 0-1 0,0 0-2 0,0 0-1 0,0 0 0 16,0 0-4-16,0 0-4 0,0 0-2 0,0 0-1 0,0 0-3 0,0 0-2 15,0 0-5-15,0 0-7 0,0 0-3 0,0 0-5 0,0 0-5 16,0 0-3-16,0 0-4 0,0 0-3 0,-2 3-1 0,2-1 2 0,0 0 1 16,0 2-1-16,0 0 2 0,0 1 1 0,2 0 4 0,-2 3 4 0,1 0 3 15,1 1 2-15,1 1 3 0,-1 1 3 0,-1-1 3 0,1 1 4 0,1 1-1 16,-1 0 2-16,1 0-2 0,0-2 1 0,-1 2-2 0,1 0 1 0,0 0-2 16,0-1 0-16,0 1-1 0,-1 0 0 0,1 0 2 0,0-2-1 15,1 1 0-15,-1-1-1 0,-2 1-1 0,4-2 0 0,-4 1 0 0,2-1-1 16,1-1-1-16,-3 0 0 0,1 0-3 0,1 0 1 0,-1-1-2 0,-1-2 0 15,1 1 1-15,1 0-1 0,-1-2-1 0,-1 1 0 0,1-1-1 16,2-1 0-16,-4 0 0 0,2 0-2 0,-2 0 1 0,1-1 1 0,1-1 1 16,-2 2 0-16,2-3 0 0,-2 2-1 0,0-2 0 0,0 0 0 0,0 0 0 15,0 0 1-15,0 0-1 0,0 0-1 0,0 0 0 0,0 0 2 0,0 0-1 16,0 0-1-16,0 0-1 0,0 0-1 0,0 1 2 0,0-1 0 0,0 0-1 16,0 0 0-16,0 0-1 0,0 0 0 0,0 0-1 0,0 0 2 0,0 0-1 15,0 0 0-15,0 0-2 0,0 0 1 0,0 0-1 0,0 0 0 16,0 0 1-16,0 0-1 0,0 0 0 0,0 0-1 0,0 0 1 0,0 0-1 15,0 0 1-15,0 0-1 0,0 0 1 0,0 0-1 0,0 0 1 0,0 0 1 16,0 0-1-16,0 0 2 0,0 0 1 0,0 0 0 0,0 0 1 16,0 0 1-16,0 0 1 0,0 0 1 0,0 0 2 0,0 0-1 0,0 0 2 15,0 0 1-15,0 0-2 0,0 0 1 0,0 0-1 0,0 0-1 0,0 0 1 16,0 0-3-16,0 0-1 0,0 0-2 0,0 3-3 0,0-3 0 0,0 0-1 16,0 2 0-16,0-1-2 0,0 1-1 0,1 1 0 0,-1 0 3 0,2-2-2 15,-2 2 0-15,2 0 0 0,-1 2 1 0,-1-2 0 0,3 1 3 0,-1 0 0 16,0 3 1-16,-1-3 0 0,1 1 0 0,1 1 1 0,-1 0 1 15,0-2-2-15,0 1 1 0,1-1-1 0,-1 1-2 0,-1 1 0 0,1-3 2 16,1 1 0-16,-1-1-2 0,1 2-1 0,-1-2-1 0,-1 0-1 0,1-1 2 16,-2 0-2-16,1 0-1 0,1 1 0 0,-2-2-1 0,2 1 1 15,-1-1 2-15,-1 1-1 0,3-2-2 0,-3 1-1 0,2-1 1 0,-1 2 1 16,-1-1 1-16,2-1 1 0,-1 3 1 0,-1-3 0 0,2 2 1 0,-2-1-1 16,0 1-1-16,0-1-8 0,0 1-5 0,2-1-9 0,-2 1-8 0,0-1-13 15,0 1-12-15,0-1-16 0,0 2-16 0,0-2-16 0,0 1-15 0,0 0-20 16,1 1-22-16,-1-2-24 0,0 1-26 0,0 1-30 0,0 0-32 15,2-1-50-15,-2 0-63 0,1 1-89 0,1-1-103 0,-2-2-47 0,0 3-17 16,0-3-3-16,0 0 5 0</inkml:trace>
  <inkml:trace contextRef="#ctx0" brushRef="#br0" timeOffset="25765.22">7663 13198 83 0,'0'-1'116'0,"0"1"-7"0,0-2-2 0,0 2-3 16,0 0 1-16,0 0 1 0,0-1-1 0,0 1 2 0,0-2 1 0,0 1 0 16,0 1 1-16,0-2-1 0,0 2-1 0,0 0-2 0,0-1-2 15,0-1 0-15,0 2-1 0,-2-2 1 0,2 1-3 0,0 1-2 0,-1 0-3 16,-1-1-1-16,2-1-3 0,-1 2-4 0,-1-1 0 0,-1 1-3 16,2 0 1-16,-1 0 0 0,-1 0-1 0,1 0-5 0,1 0-2 15,-1 0-4-15,0 0-3 0,-1 0-5 0,2 1-4 0,-3-1-7 0,3 2-5 16,-1-1-4-16,-1-1-5 0,1 1-5 0,-2 1-5 0,1 1-4 15,1 0-4-15,-3 2 0 0,2-1-3 0,-2 2-3 0,-1 0-1 0,-2 2 1 16,2 1 1-16,0 1 2 0,-1 2 0 0,-2 0 0 0,3 0 0 16,-1 2 3-16,-1 1-1 0,-1 0 2 0,3 1-1 0,-1 1 0 0,-1 1-2 15,3 1 0-15,-4 2 0 0,4 0 1 0,-1 0-1 0,1 2 1 16,0-1 3-16,2 2 1 0,-3-1 2 0,3-1 0 0,-2 2 0 0,0 0 0 16,2-1 0-16,1 1 1 0,-1-2 0 0,2 1-1 0,-1-1-1 15,2 1 0-15,-3-2-3 0,3 1 0 0,0-1-4 0,3-1-2 0,-3-1-4 16,3 1 0-16,-1-2-3 0,1-2-2 0,0 1-3 0,2-1-1 15,0 1-1-15,1-4 3 0,3 1-2 0,-2-1 1 0,1-1-1 16,3 0 1-16,-2-1 1 0,1-1 2 0,2-2 1 0,1-1-1 0,0 0-2 16,1 1-2-16,0-2-4 0,2-2-5 0,-2 1-9 0,4-2-10 15,-4 0-9-15,2 0-12 0,-2-1-14 0,2-1-16 0,-2-1-20 0,0 0-21 16,-1 0-24-16,1-1-28 0,-3-1-37 0,2 1-40 0,-1-1-56 16,0-1-65-16,0 0-70 0,-1-2-77 0,-1 1-33 0,2 0-12 0,-2-2 1 15</inkml:trace>
  <inkml:trace contextRef="#ctx0" brushRef="#br0" timeOffset="27999.21">8134 13396 304 0,'0'-3'363'0,"0"0"-65"0,2 2-78 0,-2-1-43 0,0-1-26 0,0 2-13 16,0-1-3-16,0 1-3 0,2-2-4 0,-2 3-7 0,0-2-6 15,0 2-8-15,0 0-8 0,0 0-3 0,0 0-3 0,0 0 0 0,0 0 1 16,0 0-2-16,0 0-2 0,0 0-2 0,-2-2-4 0,2 2-5 16,0 0-7-16,0 0-8 0,-2 0-9 0,1 0-6 0,-1 0-9 0,-1 2-7 15,1 0-9-15,1-1-6 0,-1 1-3 0,-3 1-5 0,1 1-2 16,2 0-2-16,-2 3-4 0,0-1-1 0,-1 1 0 0,1 4-1 16,-1-1 1-16,0 2 0 0,-2 2-1 0,0 1 3 0,1 0 3 0,1-1 2 15,0 3 1-15,-1 0 0 0,1 1 1 0,2-2 1 0,0 2-1 0,0-1-1 16,-1-2 0-16,4 1 0 0,-1 0 0 0,1 1 1 0,0-2 1 15,1-1-1-15,-1 1-2 0,4-2 0 0,-3 1 0 0,2-2 0 16,1 0-3-16,-1 0 2 0,2-2 0 0,1 2 0 0,-2-3-1 16,1 0 1-16,2 0 0 0,-1 0 1 0,2-2 2 0,-2 0 0 0,2 0 0 15,-1-1-1-15,-1-1-2 0,3-1 0 0,-1 1-2 0,-1-3 2 16,2 2 0-16,-1-3-1 0,0 1 1 0,1-1 0 0,-1-1 1 0,0 0-1 16,0-1-2-16,0 1 1 0,3-3 2 0,-3 1-2 0,-2-1 1 15,2 0-1-15,0 0-2 0,-2-1 1 0,2-1-2 0,0 1 1 0,-2-2-2 16,1 0 0-16,-3 0-2 0,1-2 1 0,0 2 0 0,0 0-2 15,1-1-2-15,-3-3-1 0,0 3 1 0,-1-2 1 0,0 2-2 0,-1-2 0 16,-1-2-2-16,0 2 1 0,0-1 0 0,0-1 0 0,-1-1-1 16,-1 2-1-16,0-2 0 0,1 0 1 0,-3 1 0 0,1-1 2 15,-1 0 1-15,1 0 3 0,0 0 1 0,-1 0 3 0,-1 2 3 0,2-1 0 16,-2 2 2-16,2 0 0 0,-3-1 3 0,0 1 0 0,1 0 2 16,-1 1-1-16,-1 1 1 0,-2-1-2 0,1 1 0 0,0-1 0 15,-2 1-2-15,0-1-1 0,-2-1-3 0,0 2-1 0,-1 1-1 0,0-2-1 16,-1 2-2-16,-2 0-2 0,1 0-2 0,0 2 1 0,-2-1-2 15,1 1-3-15,-1 0-2 0,-2 3-3 0,5-2-3 0,-4 3-4 0,4 0-4 16,-2 0-4-16,2 3-5 0,-2 0-5 0,3 2-6 0,2 1-9 16,-3 0-9-16,5 3-12 0,-1 1-12 0,1 2-14 0,2 2-13 15,1 1-16-15,3 1-19 0,1 2-28 0,2 0-29 0,2 1-44 0,1 1-49 16,3-1-73-16,4 3-87 0,-1-1-36 0,2-2-13 0</inkml:trace>
  <inkml:trace contextRef="#ctx0" brushRef="#br0" timeOffset="28561.94">8629 13708 128 0,'-1'-1'450'0,"-1"1"-19"16,2-2-68-16,-2 1-88 0,2 1-55 0,0 0-34 0,0 0-20 16,0 0-12-16,0 0-10 0,0 0-9 0,0 0-10 0,-1 0-11 0,-1 0-12 15,2 0-11-15,-1 1-11 0,1-1-11 0,-2 2-10 0,2-2-9 16,0 1-8-16,0-1-9 0,0 3-3 0,0-1-6 0,0-1-1 0,-2 2-3 15,2-1-2-15,0 1-4 0,0 0-2 0,0-1 0 0,0 2 1 16,0-1-1-16,0 0 0 0,0-2 1 0,0 2-2 0,0 0-1 0,0 0-1 16,0 0-2-16,2-1-1 0,-2 1-3 0,0-2 1 0,2 1 2 15,-2-1 1-15,0-1-2 0,0 0 2 0,0 0 1 0,0 0 1 16,0 0 2-16,0 0 2 0,0 0 0 0,0 0 3 0,0 0 3 0,0 0 1 16,0 0 2-16,0 0-2 0,0 0-2 0,0 0-3 0,0 0-4 15,0 0-8-15,0 0-11 0,-2-1-11 0,2-1-15 0,-2 1-18 16,2-1-23-16,-3 1-25 0,2-1-29 0,-4 1-37 0,4-1-37 0,-1 2-54 15,-1-1-58-15,3 1-82 0,0 0-93 0,0 0-42 0,0 0-16 16,0 0-2-16</inkml:trace>
  <inkml:trace contextRef="#ctx0" brushRef="#br0" timeOffset="31156.57">8980 13223 280 0,'0'-2'258'0,"0"0"-46"0,-2-1-29 0,2 0-14 16,0 0-7-16,0 2-4 0,-2-2-4 0,2 0-7 0,0 1-10 0,0 1-8 15,-2-1-10-15,2-1-9 0,0 2-6 0,0-1-9 0,0-1-6 16,-2 3-6-16,2-1-5 0,0 1-5 0,-1-2-3 0,1 2-4 16,0 0-4-16,0 0-3 0,0 0-4 0,0 0-4 0,0 0-4 0,0 0-5 15,0 0-3-15,-2 0-6 0,1 0-2 0,-1 0-5 0,2 0-7 16,-3 2-4-16,1-1-2 0,1-1-3 0,-1 3-2 0,0 0-1 0,-1 0-3 15,0 2 1-15,1-1-1 0,-2 2 1 0,1 0-2 0,0 2 0 16,-1 1 1-16,1 1 1 0,0 1 2 0,1 1 0 0,-1 0-2 16,0 1 0-16,1-1-1 0,-2 3 0 0,4 0-1 0,-2 0-1 15,2 0 0-15,0 0-2 0,0 2-2 0,0-2 1 0,2-1 0 0,-2 3-1 16,4-2-1-16,-2 0 0 0,1 0 2 0,0-2 1 0,1 3 1 16,0-3 2-16,0 1-1 0,0-1 1 0,2 2 3 0,-1-3-1 0,0 0 2 15,1-1 1-15,1 1 2 0,0-2 1 0,0-1 3 0,-1 2-2 16,2-2 1-16,0-2-2 0,3 0-1 0,-3 1 1 0,0-2 2 0,3 0-1 15,-2-1-1-15,1-1 2 0,-1-1 0 0,1 0 1 0,-2-2-2 16,4 1 0-16,-4-2 1 0,2 0-1 0,1 0 1 0,-2-2-1 16,1 1 0-16,-2-2 0 0,3 0-2 0,-2-1 0 0,1-1 0 0,-1 1-1 15,-1-2-2-15,0 0-2 0,-1-2 1 0,0 1 0 0,1-3 0 16,-3 0 1-16,0 0 0 0,0-2 1 0,-2 1 2 0,1-1 1 16,-1-1 0-16,-3-1 2 0,2-1 1 0,-2 0 2 0,-2 0 2 0,1 0 0 15,-2 0 1-15,-2-1 0 0,-1 1 0 0,1-1-1 0,-3 2 0 16,0-1 0-16,-3 0-2 0,2 1 0 0,-1 1 0 0,-4-1-2 0,3 2-1 15,-2-1-3-15,-1 1 0 0,0 1-1 0,1 2 0 0,-1-1-1 16,-2 2-3-16,2 1-1 0,-2-1-2 0,2 2-1 0,-2 2-2 0,3-1-2 16,-4 2-2-16,4 2-2 0,-1 1 0 0,1 0-2 0,-1 0-2 15,0 1-1-15,0 2-3 0,1 2-3 0,0-1-3 0,-1 2-7 16,3 2-9-16,0-1-7 0,0 1-6 0,1 2-10 0,1-1-13 0,3 2-19 16,-1 1-19-16,1 1-21 0,3-1-22 0,0 2-27 0,1-1-27 15,2 2-37-15,2 0-41 0,2 2-68 0,1-2-82 0,2-1-46 16,2 2-32-16,2 0-8 0</inkml:trace>
  <inkml:trace contextRef="#ctx0" brushRef="#br0" timeOffset="36098">9476 13183 172 0,'0'-1'317'16,"0"-1"-67"-16,0 1-44 0,0-1-33 0,0 1-17 0,0 1-8 16,0-2-9-16,0 1-5 0,0 1-8 0,0 0-8 0,0-2-8 15,0 1-8-15,0 1-8 0,0 0-5 0,0-4-5 0,0 4-2 0,0-1-3 16,0 1-2-16,0 0-3 0,0-1 0 0,0-1-1 0,0 2-1 15,0-1 0-15,-1-1-1 0,-1 2 0 0,2-1 0 0,-1-1-2 16,-2 1-3-16,3 1-2 0,-2-3-3 0,2 3-3 0,0-2-1 0,-1 0-3 16,-1 1-5-16,2 0-3 0,-1-1-2 0,-1-1-3 0,2 2-3 0,-2-1-2 15,2 1-2-15,0-2-2 0,0 1 0 0,0 1-2 0,-1-2 0 16,1 1 0-16,0-1-3 0,0 0 0 0,0 0 1 0,0 0 0 16,0 0-1-16,0 0-1 0,0-1 0 0,0 1 1 0,0-2 0 0,1 0 0 15,-1 3 0-15,2-3 0 0,-2 2 0 0,2-1 1 0,-1 0 0 16,-1 0 0-16,2 1 0 0,-1-1 0 0,-1 1 0 0,2 0-2 0,-2-2-1 15,4 2-2-15,-2-1-3 0,-1-1-1 0,1 2-2 0,1-1-4 16,-1-1-1-16,1 2-3 0,0-1-4 0,-1 0 0 0,3 0-3 16,1 1-1-16,-3-1-2 0,3-3 0 0,-1 3 1 0,0 0-1 15,1-1-2-15,0 1 1 0,1 1-1 0,-1-2 1 0,1 2-2 0,-1-1 1 16,2-1-1-16,-2 2 0 0,0 0-1 0,-1 0 2 0,3 2 0 0,-2-1-1 16,-1 1 0-16,1 1-1 0,-1 0 1 0,0 0-1 15,-2 0 2-15,3 1-2 0,-1 1 0 0,-2 1 0 0,2 1 2 0,-2 1-2 16,2 1 1-16,-2 1-1 0,-1 1 2 0,2-1 0 0,-1 0 2 0,1 4-2 15,-3 0 2-15,1-1-1 0,1 2 1 0,-3 2 0 0,2-2 2 16,-2 0-1-16,0-1-1 0,-2 3 1 0,2-2 0 0,-1 2 0 16,-1-2-1-16,0 0-1 0,-1-1 0 0,0 3 1 0,-3-2 0 0,3 0 0 15,-2 0-1-15,0-1-1 0,0-1 1 0,-3 1 1 0,2-1-1 16,0-1-1-16,-1 0 1 0,1 0-1 0,1-1-1 0,-2-1 1 16,0-1-1-16,2 0-1 0,1 0-1 0,-1-1 0 0,0-1 0 0,1-1 0 15,0 1 0-15,1 0-1 0,0-1 0 0,1-2 2 0,-1 2-1 16,3-3 1-16,-1 2 0 0,1-2 0 0,0 0 2 0,0 0 0 0,0 0 1 15,0 0 1-15,1-2-1 0,-1 2-1 0,2-1-1 0,-1-1-1 16,1-1-2-16,1 2-1 0,0-1-2 0,1-1-1 0,0 2-1 0,1-2 0 16,-2 0-1-16,3 0-2 0,-1 0-1 0,2-1 0 0,0 0 2 15,0 1-1-15,-1 0 1 0,2 0 1 0,1 0 2 0,-1 0 2 16,0 0 1-16,0 2 0 0,1-1 0 0,0 1 2 0,0-1 0 0,0 2 0 16,-2 0 1-16,-1 0 0 0,2 2 1 0,-1-1 0 0,2 2 1 15,-3-1-2-15,-1 2 1 0,1 1 1 0,2-1-1 0,-3 1 2 0,0-1 1 16,1 2-1-16,-1 0-1 0,-2 0 1 0,3 2 1 0,-3-1 0 15,2 1 0-15,-2-1 0 0,0 0-1 0,-1 1 2 0,1 0 2 0,-1 1-2 16,-2-2-2-16,2 2 1 0,-2 0 2 0,0-1 2 0,0 1-1 16,-2-2 1-16,2 2 0 0,-2-1 0 0,-1 1 0 0,1-2 3 15,-1 1 1-15,0-1-1 0,-2 0 2 0,2 3 1 0,-3-4 1 16,3-1 2-16,-2 3-2 0,-1-2 1 0,1-2 1 0,0 3 1 0,-1-1 0 16,0-2 0-16,-1-1-1 0,2 2 0 0,-3-1 1 0,2-1-1 15,0 0 1-15,-2-2-3 0,1 3-1 0,0-3-1 0,-1 1-1 0,0-2-2 16,1 0-6-16,0 0-5 0,-1 0-3 0,1 0-7 0,1-3-8 15,-2 1-11-15,-1 0-10 0,4 0-13 0,-1-1-12 0,-1-2-17 16,1 2-17-16,1-2-17 0,1 1-21 0,0 1-21 0,0-1-21 0,0 1-31 16,3-2-37-16,-1 2-44 0,1-1-51 0,1 1-63 0,0-2-74 15,1 2-29-15,1 0-9 0</inkml:trace>
  <inkml:trace contextRef="#ctx0" brushRef="#br0" timeOffset="54729.36">9026 13359 182 0,'-5'3'272'0,"2"0"-109"0,-2 1-58 0,-1 0-34 16,3 1-17-16,0 1-8 0,1 0-1 0,1 2 3 0,-1 1 3 0,2 0 3 15,0 1 1-15,0-1-1 0,0 2-2 0,0-1-5 0,2 0-4 16,-1 1-6-16,1 0-6 0,1-1-7 0,0 1-4 0,3-2-2 0,-3 0-1 15,2 0-1-15,-2-2-2 0,2 1 1 0,0-1-1 0,1-1-1 16,-1 0 3-16,0-1 0 0,1-3 2 0,-1 3 1 0,-2-2 3 16,2-1 3-16,-1-1 2 0,1 1 2 0,-2-2 0 0,1 0 1 0,-1-2-1 15,0 1 1-15,-1-2 0 0,-1 0-2 0,2-2 0 0,-1 1 0 0,1-2-1 16,-2-1-2-16,-1 2-4 0,0-3-3 0,0 1-3 0,0-1-2 16,-4-1 1-16,2 0-2 0,-1 2-1 0,-2-4-1 0,2 2-1 0,-2-1-1 15,0 0 0-15,1 0-2 0,-2 2-1 0,-1 0 2 0,1 0-1 16,1 1 1-16,-1-1-3 0,-2 2-3 0,3 3-2 0,-1-1 0 15,-1 2 0-15,1 1-1 0,-2 1-1 0,2 1-1 0,1 1-3 16,-3 2-1-16,1 1-1 0,0 1 1 0,-1 1-1 0,2 2-1 0,-1 0 0 16,1 2 2-16,0 0 0 0,3 2 0 0,-2-1 3 0,3-1 3 15,-1 3 2-15,1 0 1 0,1-1 0 0,1-1 1 0,1 2 1 0,1-2 1 16,1 0 1-16,1 0 3 0,0-2 2 0,1-1 3 0,0 0 1 16,1 0 4-16,2-1 2 0,0-2-2 0,0 0 1 0,1-2 1 15,-1 1 1-15,2-4 2 0,2 0 0 0,-2-1 0 0,1-1-3 0,1 0-1 16,1-2-1-16,0-2-1 0,-2 1-2 0,2-3-4 0,-1 2-1 15,-1-3-1-15,-1-1-1 0,1 2 0 0,-2-2-1 0,-2 0-1 0,0 1 1 16,-3-1 1-16,-1 0 1 0,-2 0 0 0,-1 2 0 0,-1-1 1 16,-2 1-1-16,-1-1 0 0,-2 2-2 0,0 2-3 0,0-3 0 15,-3 5-3-15,2-3-3 0,-1 2-2 0,0 2-2 0,-2 1-5 0,0 1 0 16,0 1 0-16,2 2-3 0,-3 0 0 0,1 3-1 0,-1-1 4 16,2 3 1-16,-1 0 2 0,2 1 1 0,-2 2 2 0,2 0 0 0,0-2 5 15,1 4 2-15,0-2 2 0,0 0 0 0,2 0 1 0,1 0 0 16,0 0 2-16,3-3-1 0,-1 1-1 0,1 1 0 0,1-2-2 0,1-1 2 15,-1-1 1-15,3-2 2 0,-1 1 1 0,1-2 3 0,2-1 2 16,-2 0 4-16,2-1 4 0,3-2 0 0,-2 0-1 0,2-2 2 16,2-1 1-16,0-1-1 0,0-1 1 0,1-1-3 0,2 0-1 0,-2-3 0 15,1 2-2-15,-2-4-2 0,-2 2 1 0,3-1 0 0,-5-1 0 0,1 1 2 16,-3-1 4-16,1-1 1 0,-3 2 1 0,-1-1 1 0,-1 1 1 16,0-1 0-16,-1 2 1 0,-1 0 0 0,-1 0-2 0,0 0-3 15,-2 2-5-15,2-1-5 0,-2 2-5 0,-1 2-5 0,-2 1-6 0,2-1-4 16,-1 3-3-16,-2 1-2 0,1 1-4 0,-2 3-2 0,1 0-1 0,-2 2 0 15,3 0 1-15,-2 2-1 0,-2 0-3 0,4 3-4 0,0 0-4 16,-1-1-9-16,2 1-11 0,-1-1-12 0,3 2-13 0,1-2-20 16,0 1-19-16,2 0-30 0,2-1-33 0,2 1-48 0,0-4-56 0,4 0-69 15,2 3-73-15,2-4-33 0</inkml:trace>
  <inkml:trace contextRef="#ctx0" brushRef="#br0" timeOffset="55384.82">9906 12994 190 0,'-1'-3'461'0,"1"0"-38"0,-2 0-62 0,2 2-79 0,-1-2-88 16,-2 3-50-16,3-2-29 0,0 2-20 0,0 0-13 0,0 0-11 0,-2 2-12 16,1 1-10-16,-1 1-7 0,2 1-6 0,-1 0-6 0,-1 2-3 15,2 0-1-15,-2 4-1 0,1-1-1 0,-1 1 1 0,-1 1 2 0,1 0 3 16,1 0 0-16,-1-1 2 0,0 3-1 0,-1 0-3 0,-1-2-3 15,1 1-3-15,0-1-1 0,-1 0-2 0,1 0-1 0,0 0-1 16,1 0 0-16,-1-1-2 0,1-1-1 0,-1-1-2 0,2 0-3 0,-2-1-1 16,1-1-1-16,-1 1 1 0,3-2 1 0,-1-2 3 0,-1 1 3 15,2-2 4-15,-2 0 3 0,2-2 5 0,0 2 6 0,0-3 4 0,0 0 6 16,0 0 3-16,0 0 2 0,2-1 2 0,0-1-3 0,1 1-1 16,0-2-1-16,1 0-3 0,1-2-5 0,2 1-6 0,-1-2-5 0,0-1-5 15,3 2-7-15,-2-3-5 0,1 1-5 0,4-1-6 0,-4 0-2 16,2 1-2-16,-2 0 2 0,3-1-2 0,-2 2-1 0,1-1 1 0,-1-1-1 15,1 4 0-15,0-2 0 0,0 1 0 0,-2-1-2 0,0 3 0 16,-1-1 1-16,0 0 1 0,1 2 0 0,-3-1 0 0,0 1 0 16,1 1-1-16,-1-1 0 0,-1 2 1 0,-2 0 0 0,1 2 1 0,1-1 0 15,-3 1 3-15,2 1 1 0,-1-1 1 0,1 2 1 0,-1 0 0 16,-1 2 1-16,1 0 3 0,1 2-1 0,-2-1 2 0,-1 2-1 0,2 0 1 16,-1 0-1-16,-1 2 1 0,0-1-1 0,0 0 0 15,0 3-3-15,-1-1 0 0,-1 0 0 0,2-2 0 0,-4 2-1 0,2 0-1 0,1-1 0 16,-2 0 2-16,-1 2 0 0,1-1-1 0,-2-2 0 0,2 1 1 15,-2-1 3-15,1-1 0 0,-1 0 3 0,2 0 0 0,-2-1 0 16,2-1 2-16,-2 1 2 0,-1-2 1 0,0 0 1 0,1 0 1 0,0 0 1 16,0-2-1-16,-1 1 2 0,-2-1-1 0,2-1-4 0,-1 0-7 15,1 0-7-15,1 0-14 0,-2 0-16 0,0-1-21 0,2-1-23 0,-1-1-28 16,-2 0-28-16,2-1-36 0,1-1-44 0,0-1-58 0,2 0-69 16,-2 0-75-16,2-3-79 0,0 0-36 0,1-1-12 0</inkml:trace>
  <inkml:trace contextRef="#ctx0" brushRef="#br0" timeOffset="55566.86">9926 13053 139 0,'3'-8'451'0,"1"1"3"16,0-1-81-16,0 1-122 0,1-1-72 0,0-1-50 0,1 1-24 15,2 1-16-15,-2 0-13 0,2-1-11 0,-1 1-14 0,2-1-14 16,-1-1-15-16,0 2-15 0,0-1-17 0,3 2-17 0,-2-2-27 0,1 4-32 15,1-2-40-15,-1 0-45 0,1 0-68 0,-1 2-78 0,0-1-59 16,1-1-48-16,3 3-24 0</inkml:trace>
  <inkml:trace contextRef="#ctx0" brushRef="#br0" timeOffset="55960.95">10313 12805 120 0,'-3'2'445'0,"0"-1"2"0,-1-1-77 0,0 1-118 0,2 1-72 16,-1-2-49-16,2 3-28 0,-1-1-14 0,2-1-15 0,-2 2-12 0,2 0-7 16,0 0-2-16,0 1 3 0,0 0 6 0,0 0 5 0,0 2 1 15,2-2 2-15,-2 3 0 0,3 0-2 0,-1-1 1 0,1 2 0 0,1-1-2 16,0 1 2-16,0-1 1 0,0 0-4 0,0 1-5 0,1 0-8 16,0 1-10-16,1-2-3 0,2 1-3 0,-2-1-1 0,1 0 0 15,2 1-1-15,-1 1 0 0,0-1-3 0,2-1-1 0,0 0-2 0,0 1-3 16,0 0-1-16,2-1-3 0,-2 2 1 0,-1 0-1 0,2-1-1 15,0 1 0-15,-1-2-3 0,-1 2 0 0,1 0-1 0,-2 0-1 16,1-1 1-16,-1 1 1 0,-2-2 1 0,-1 2 2 0,0-1 0 0,1-1 0 16,-1 1 1-16,-2 1 0 0,0-2 3 0,0 1 2 0,-1-1 1 15,0 0 1-15,-2 1 2 0,-2 1 1 0,0-1 3 0,-1-1 0 0,-2 0 1 16,2 1-1-16,-3-2 0 0,0 2 0 0,-1-2-3 0,-1 1 0 16,-2-1-2-16,2 2-2 0,-2-2-2 0,2 0-2 0,-3-2-5 0,2 2-4 15,0-2-3-15,0 0-3 0,1 0-3 0,0-1-3 0,-1 2-6 16,0-3-7-16,2 2-7 0,-1-3-8 0,3 1-11 0,-2-1-14 15,0 1-15-15,2-2-18 0,2 0-23 0,-2 0-24 0,2-2-29 0,0 1-31 16,-1-2-40-16,2-2-42 0,0 2-56 0,2-3-63 0,0 2-65 16,0-4-70-16,0 1-26 0,2-2-6 0</inkml:trace>
  <inkml:trace contextRef="#ctx0" brushRef="#br0" timeOffset="56202">10299 12861 279 0,'-3'-8'488'0,"1"1"11"0,-1-1-60 16,3 0-97-16,0 1-72 0,0-2-62 0,0 2-35 0,3 1-23 0,0-2-10 15,1 2-4-15,0-1-7 0,2 0-7 0,1 0-9 0,1 1-7 16,1-1-9-16,2 1-8 0,0-2-12 0,2 2-9 0,-2-1-10 0,6 1-7 16,-2-2-6-16,0 2-6 0,3-2-3 0,-1 3-4 0,2-1-6 15,2-2-6-15,1 2-4 0,-3-1-6 0,3-1-7 0,0 2-9 16,-1 2-9-16,-1-3-11 0,-1 2-14 0,-1 0-14 0,-1 1-20 0,-3 0-24 15,0 0-25-15,-4 1-30 0,-2 2-45 0,1-1-52 0,-1 1-81 16,-1 1-95-16,-2 0-65 0,-1 0-47 0,-1 0-17 0,-3 0-6 0</inkml:trace>
  <inkml:trace contextRef="#ctx0" brushRef="#br0" timeOffset="56591.71">10930 12412 9 0,'0'-6'550'0,"0"2"13"0,0-1 11 0,0 2-63 0,0-1-102 16,1 1-86-16,-1 0-78 0,2-1-40 0,-1 2-23 0,1 0-14 15,1 1-9-15,0-1-15 0,1 1-17 0,0-1-14 0,2 2-14 0,-1 0-11 16,3 0-8-16,0 0-9 0,3 3-7 0,-1-1-8 0,1 2-5 0,3 1-5 16,-1 1-3-16,1 1-2 0,0 2 1 0,3 1 0 0,-1 1-1 15,2 4 2-15,-2-2-1 0,2 4-1 0,1 1 2 0,-1 0 1 0,-1 2 0 16,1 0 0-16,-1 3 1 0,-1 0-3 0,1-1 0 0,-2 2-4 16,-1 0-3-16,-3 2-3 0,1-1-4 0,-4-1-1 0,-1 2-2 15,-2-1-2-15,-1 2-1 0,-1-1-2 0,-3-3-1 0,0 3-2 0,-3 0-3 16,0-3-1-16,-2 2-2 0,-1-3-5 0,-2 1-9 0,-3-1-12 0,1-1-18 15,-2 0-16-15,-2-1-18 0,-1 1-22 0,-2-2-25 0,-1 1-36 16,0-2-39-16,-4 1-61 0,1-2-72 0,-1 1-115 0,-2-2-139 16,0 2-68-16,-2-1-28 0,0-1-9 0,-1 1 4 0,0-1 10 15</inkml:trace>
  <inkml:trace contextRef="#ctx0" brushRef="#br0" timeOffset="57558.93">7149 15399 128 0,'5'-11'466'0,"-2"2"14"0,3 0-60 0,-3-1-102 16,1 1-56-16,-3 0-35 0,1 1-15 0,-2 1-5 0,0-1-1 16,0 1 2-16,0 1-5 0,0 0-8 0,-2 1-8 0,1 1-9 0,-1-1-12 15,-1 1-11-15,1 1-12 0,-2 0-13 0,1 1-13 0,-2 1-14 0,2 1-13 16,-2 0-12-16,0 0-10 0,0 3-7 0,-2 0-4 0,0 3-4 15,-1 0-3-15,0 3-4 0,-1 1-1 0,-1 2 2 0,2 3 3 0,-4 3 4 16,2 2 2-16,-1 0 4 0,0 3 1 0,3 3 4 0,-1-1-1 16,-2 4 0-16,3-1-3 0,0 2-4 0,0 2-4 0,0-1-6 0,0 1-3 15,2-1-2-15,1 2-4 0,2 0-3 0,0-1-3 0,0-1-1 16,3 1-4-16,0-2-4 0,3 1 0 0,0-2-3 0,0-2-1 0,2 0-2 16,3-2-6-16,0 1-10 0,3-4-13 0,-2 1-16 0,4-4-17 15,0 1-18-15,-1-4-20 0,4 1-22 0,0-1-24 0,1-2-28 0,-1-2-32 16,3-2-35-16,-2-1-46 0,3 0-50 0,0-1-71 0,0-4-81 0,0 2-74 15,0-3-70-15,-1-1-29 0,2-2-6 0,-1 0 5 0,-1-2 14 16</inkml:trace>
  <inkml:trace contextRef="#ctx0" brushRef="#br0" timeOffset="60825.97">7780 15388 140 0,'-2'-3'413'0,"-2"0"-14"0,2 0-68 0,1 0-95 16,-1 2-52-16,2-1-33 0,-1-1-14 0,-1 2-6 0,0-1-2 16,2 1-6-16,-1-1-7 0,-1 1-11 0,2 1-8 0,-1-2-7 0,-1 1-6 15,2 1-3-15,0 0-3 0,-2-2-3 0,2 2-4 0,0-1-5 0,0 1-4 16,0 0-7-16,0 0-3 0,-1 0-2 0,1 0-4 0,0 0-2 15,0 0-6-15,0 0-4 0,0 0-4 0,0 0-4 0,0 0-6 0,0 0-4 16,-2 0-3-16,0 0 0 0,1 1-2 0,-1 1-1 0,-2-1-1 16,2 2-1-16,-1 0 1 0,-2 3 1 0,2 0 1 0,-2 0 3 0,-3 2-1 15,2 1 2-15,-2 1 2 0,2 1 2 0,-1 2 0 0,-2 1-2 0,1-1 0 16,2 2-1-16,1 0-1 0,-1 2 0 0,0-2-2 0,1 0-2 16,0 0-4-16,0 0 0 0,0 1-2 0,2-1-1 0,0-1-2 0,1 1 0 15,0-2-4-15,0 0 4 0,2 1-1 0,0-2-1 0,0 0-1 16,2 0-2-16,0 0 1 0,0-1 0 0,1 1 0 0,2-2 0 0,0 1 0 15,-2-3 0-15,2 2 1 0,1 0 1 0,0-2 0 0,1 0-1 0,-1 2-2 16,2-3 2-16,1 1 2 0,-2-2 1 0,-1 1 0 0,2-2 1 16,1 1 2-16,-1-3 0 0,0 1 3 0,0-1 1 0,1-1 1 15,0-1 3-15,0 1 0 0,0-2 4 0,1-2 1 0,-2 2 1 0,2-3 1 16,0 0 1-16,0 0-1 0,-2-1 1 0,3-1 2 0,-2 0-1 0,1 0 0 16,-1-1-1-16,-1-2-1 0,0 1 1 0,-1-1-1 0,2-1-2 15,-3 0 0-15,-1-1-1 0,0-1 0 0,0 1-2 0,-2-1 1 0,1-1 0 16,-2-1-3-16,-2-1 0 0,0 1-1 0,0-1 0 0,-2-1 1 15,-2-1-1-15,-1 0 1 0,0 0 1 0,-1 0 2 0,-1 1 1 0,-2-3 0 16,1 3-2-16,-1 0 1 0,-1 1 0 0,-2 1 2 0,-1-1 1 0,-1 2-1 16,3 0 0-16,-3 2 0 0,1 1 0 0,0 1-3 0,1 1-3 15,-1 1-3-15,0 1-2 0,1 1-2 0,-1 1 1 0,0 0-3 0,2 1-1 16,0 1-5-16,0 1-1 0,1 1-2 0,0 1-1 0,2 1-2 0,0 1-2 16,-2 1 0-16,2-1 0 0,2 2-1 0,1 0 1 0,0 2-2 15,2-1-3-15,0 2-5 0,0 0-9 0,-2 2-6 0,5 1-8 16,0-2-10-16,0 2-12 0,0 0-15 0,5 2-17 0,-2-2-21 0,0 0-25 15,2 1-27-15,1-1-30 0,2 0-42 0,3 0-50 0,0 0-76 16,2-1-91-16,1-1-51 0,1-1-28 0,0 0-6 0,1 0 2 0</inkml:trace>
  <inkml:trace contextRef="#ctx0" brushRef="#br0" timeOffset="61029.88">8246 15766 504 0,'0'0'554'0,"0"0"13"16,0-3 10-16,0 2-63 0,-1-2-100 0,-1 0-94 0,2 1-92 0,-1-1-50 16,1 0-31-16,-2 0-15 0,2 0-7 0,0 0-13 0,0 0-13 15,0 0-15-15,0 0-19 0,0 0-13 0,0 0-14 0,0 0-12 0,0 2-15 16,0-1-17-16,0-1-18 0,0 1-25 0,0 1-25 0,0-2-29 0,0 2-30 16,0 1-42-16,0 0-44 0,0 0-76 0,0 0-88 0,0-3-84 15,2 0-80-15,-1 1-35 0,1 1-13 0,-1-1 0 0</inkml:trace>
  <inkml:trace contextRef="#ctx0" brushRef="#br0" timeOffset="61707.32">8711 15295 100 0,'4'-12'548'0,"-1"0"13"0,0 0 10 16,0 2 11-16,-1-2-103 0,1 1-157 0,1 1-85 0,-2-1-48 15,1 1-24-15,-1-1-15 0,-1 2-6 0,3 0-5 0,-3-1-14 0,2 2-16 16,-3-1-15-16,2 0-13 0,-2 2-10 0,2-1-7 0,-1-1-6 0,-1 2-8 16,0-1-5-16,0 1-8 0,0 0-4 0,-1 0-3 0,-1 1-3 15,2-1-5-15,-2 1-3 0,-1 0-2 0,0 1-1 0,0-1-2 0,-2 2 0 16,2-2-4-16,-3 1-1 0,1 2-2 0,-1-1-3 0,-1 1 1 0,1 0-2 15,-5-1-1-15,3 3-1 0,0 0 0 0,-3-1 1 0,0 2-1 16,1 2 0-16,-2-1-2 0,2 0 1 0,-4 3 0 0,3-1 1 0,0 1 0 16,-2 1 1-16,2-1-1 0,0 2 2 0,-1 0-1 0,2 0-1 15,-1-1-1-15,0 2-1 0,3 0 0 0,1 0 0 0,-2 0 1 0,3-1-2 16,-1 2 0-16,3-2 0 0,0 1-1 0,1 1-2 0,0-1 2 0,0 1-2 16,2 1 1-16,1-2 0 0,1 2 1 0,-1-1 1 0,3 1-1 15,0 0 1-15,2-2-1 0,0 4-1 0,1-2 2 0,2 1 0 0,1-1 0 16,1 2-2-16,0-4 1 0,2 2-2 0,1 0 1 0,1 0-2 15,-1-1 1-15,2 1-2 0,0 0 0 0,-1 0 0 0,3-2 1 0,-1 1-2 16,0-1 0-16,-2 1 0 0,0-1 0 0,-1 1 1 0,3-2 2 16,-5 1 0-16,1 1 1 0,1-2 2 0,-3 1-1 0,-1-1 2 0,-1 0 1 15,0 2 0-15,0-2 0 0,1 1 0 0,-4-1 1 0,0 2 2 0,0-2-1 16,0 1 0-16,-1-1 0 0,-1 1-1 0,0 0 1 0,1 0-1 16,-3-1 0-16,1-1-1 0,-2 1 1 0,0-1 0 0,-2 2 2 0,2-1 1 15,-3 0-1-15,0 0-1 0,0-2 1 0,-2 2 0 0,0-2 0 0,1 1 2 16,-1 0 1-16,-2-1-1 0,1 0 2 0,-3 0 0 0,2 0 1 15,-1-1 1-15,0 0 0 0,-1 0 1 0,1-2 2 0,-2 1 3 0,1 0 2 16,0-2-1-16,-1 0 4 0,-1 0-1 0,0 0 1 0,1-2 2 0,1-1 3 16,0 0 0-16,-1 2 1 0,-1-4 1 0,3 1 1 0,-1-1-1 15,1-1-1-15,-3 2-1 0,4-4-3 0,-1 2-1 0,2-1-1 0,0-2-4 16,1 0-1-16,0 1-4 0,1-2-3 0,0 1-3 0,3 0-3 16,-1-2-3-16,0 1-4 0,2-2-1 0,0 1-3 0,2 1-3 0,0-1-1 15,1-1-5-15,0 0-6 0,2 2-5 0,1-2-5 0,0 1-6 16,1 1-6-16,-1-1-8 0,2 1-11 0,0 1-9 0,1 0-10 0,-1 0-15 15,1 0-16-15,0 1-18 0,-1 2-19 0,0-1-22 0,-2 2-25 0,3-1-29 16,-1 2-33-16,0 1-47 0,2-2-50 0,2 2-77 0,-2-1-84 16,2 1-39-16,1-2-12 0,-2 1 3 0</inkml:trace>
  <inkml:trace contextRef="#ctx0" brushRef="#br0" timeOffset="62343.24">9113 14980 311 0,'0'-7'540'0,"0"1"17"16,0-2-20-16,0 4-38 0,0-2-86 0,0 1-109 0,0-1-59 15,0 2-32-15,-2 1-16 0,2-2-10 0,0 2-9 0,0 0-14 0,0 2-16 16,0-1-21-16,0 1-18 0,0 1-17 0,0 0-12 0,0 0-11 0,0 0-13 16,0 0-12-16,0 0-11 0,0 1-10 0,-1 2-6 0,-1 2-5 0,2-1 1 15,-2 2 0-15,2 0 4 0,-1 2 5 0,-1 1 3 0,2 0 6 16,-1 3 3-16,-2 0 2 0,3 1 3 0,-2-1 6 0,1 3 3 15,-1-1 3-15,2 2 0 0,0-1-2 0,0 0 1 0,0 0-3 0,0 2-1 16,0-2-1-16,0 1-1 0,0-1-1 0,2 0-2 0,-1 0 0 0,1 2-2 16,-2-4-3-16,3 2-2 0,-2-3-4 0,2 2 1 0,-1-1-3 15,0-1 0-15,1-1-2 0,0-1-2 0,0 1-2 0,1-1-3 0,0-2 0 16,2 1-1-16,-1 0-2 0,2-2-2 0,-1-1 1 0,0 0 1 16,4 0 0-16,-2-1-2 0,1-1 1 0,2-1-2 0,0 0 0 0,-1 0-2 15,4-1-1-15,-1-1-3 0,-2-1-6 0,3 0-8 0,0-1-6 0,0-1-12 16,-1 1-11-16,3-1-14 0,-3-1-14 0,1 0-14 0,0-1-16 15,-3-1-15-15,3 1-16 0,-2-1-15 0,1-1-17 0,-3 0-12 16,0 2-12-16,0-4-11 0,-2 1-12 0,-1 1-8 0,-1-2-11 0,0 1-4 16,-1-1-4-16,-2 1-3 0,-1-1-4 0,-2 1-1 0,0-1 3 0,0 1 3 15,0-1 7-15,-2 1 8 0,-1 1 11 0,0 0 14 0,-3-2 18 0,3 2 17 16,-2-1 20-16,2 0 20 0,-4 0 21 0,2 3 24 0,1-3 24 16,-2 2 27-16,1-1 25 0,0 0 24 0,0 0 23 0,0 0 20 0,1 1 18 15,-2 0 17-15,1 1 14 0,2 0 13 0,-1-2 13 0,0 1 11 16,0 2 10-16,1-1 7 0,0 1 6 0,-1-2 2 0,0 1 1 0,3 1-1 15,-1 0-1-15,-1 0-3 0,1 1-6 0,1 1-6 0,-1-2-5 16,2 3-9-16,-1-2-10 0,-1 2-12 0,2 0-14 0,0 0-14 0,0 0-14 16,0 0-13-16,0 0-12 0,0 0-9 0,0 2-10 0,0 1-3 15,0 1-3-15,0 1-4 0,0 0-4 0,0 3 0 0,0 0 1 0,0 1 3 16,0 1 2-16,0 1 1 0,0 1 1 0,0 0 1 0,2 1 1 16,-1 1-2-16,-1 0-1 0,2 0-5 0,-1 3-5 0,1-2-2 0,-2 0-4 15,2 1-3-15,-1-1-4 0,1 0-3 0,-2 0-2 0,1 2-2 0,1-4-2 16,-2 2-4-16,2-1-5 0,-1 1-9 0,-1-2-9 0,3-1-11 15,-3 2-11-15,0-2-14 0,0 1-13 0,0-1-14 0,0 0-18 0,0-1-22 16,-3-1-23-16,3-1-32 0,-1 2-34 0,1-2-43 0,0-2-47 16,0 1-80-16,1-1-95 0,-1-2-59 0,3 1-39 0,0-3-13 0,0 0 2 15,-1-2 8-15</inkml:trace>
  <inkml:trace contextRef="#ctx0" brushRef="#br0" timeOffset="62718.33">9622 14818 516 0,'-3'-9'559'0,"0"0"15"0,1 2 11 0,1 1-82 0,-1-2-132 16,0 2-84-16,2 2-64 0,-1-1-32 0,1 2-15 0,0 0-8 0,0 0-6 15,0 2-13-15,0-2-19 0,0 3-19 0,0 0-17 0,0 0-13 0,0 0-13 16,1 0-6-16,1 1-8 0,1 1-4 0,-1 1-5 0,1 1-2 16,3 1-2-16,-3 2 1 0,4 1-1 0,-3-1 4 0,1 4 5 0,0-1 4 15,0 2 4-15,2 1 3 0,-2 3 2 0,0-1 0 0,0 1 0 0,1 1-2 16,0 2-3-16,-3 1-4 0,2-2-4 0,-1 3-4 0,0-2-2 16,0 2-4-16,-1-1-5 0,0 1-3 0,1-2-4 0,-1 2-2 15,-1-1-4-15,1-1-3 0,-1 1-2 0,0-2-5 0,-1 0-7 0,2-1-6 16,-3 0-6-16,2-2-11 0,-2 0-12 0,2 0-13 0,-1-1-13 15,-1-1-15-15,0 1-16 0,0-4-17 0,0 1-18 0,0-2-21 0,2 0-22 16,-1 0-27-16,-1-2-31 0,2 1-37 0,-2-2-40 0,2 0-58 16,0-2-64-16,0 0-76 0,1 0-83 0,0-3-32 0,2-1-9 0,0-1 3 15,-2-1 9-15</inkml:trace>
  <inkml:trace contextRef="#ctx0" brushRef="#br0" timeOffset="63123.65">9978 14406 297 0,'-5'-11'587'0,"0"2"12"0,-1 2 10 0,3-2 9 0,0 3-109 0,0 0-166 16,1 1-85-16,0 1-48 0,2-1-25 0,0 2-15 0,0 0-17 16,0 0-17-16,2 2-17 0,1-2-16 0,2 3-13 0,1-2-11 0,2 2-5 15,0 0-6-15,6 2-6 0,-1-1-6 0,1 2-5 0,5 0-4 0,0 3-1 16,0-1 2-16,3 2-1 0,3 2 2 0,-1 2 1 0,0 1-1 16,1 1 0-16,0 2-4 0,1 0-5 0,0 2-5 0,-1 2-5 15,-2 1-1-15,2 1-5 0,-1 1-2 0,-2 0-3 0,-1 3-1 0,-1 0 0 16,-2 0 1-16,-1 3-1 0,0-1-1 0,-2 0 1 0,-4 0 1 0,3 1 1 15,-6-1 2-15,0 0 1 0,0 0 1 0,-4 0 2 0,0 0 2 16,-3 0-5-16,-1 0-8 0,0-1-13 0,-3 1-14 0,0-2-17 16,-2 1-17-16,-3-2-20 0,0 1-19 0,0-1-23 0,-4 0-25 0,-1 0-29 15,0-1-33-15,-2 1-44 0,0-2-53 0,-2 1-77 0,-2-1-90 0,0-1-84 16,-1 0-81-16,-1 2-36 0,0-4-8 0,-1 0 2 0,-3-1 9 0</inkml:trace>
  <inkml:trace contextRef="#ctx0" brushRef="#br0" timeOffset="89098.5">1421 8751 77 0,'0'0'135'0,"0"0"-5"0,0-2-4 0,0 2-3 0,0 0 0 0,-3 0-3 16,3 0 1-16,0 0-3 0,0 0-3 0,0 0-2 0,0 0-1 15,0 0-1-15,0 0 3 0,0 0 1 0,0 0 2 0,0 0 5 0,0 0 4 16,0 0 4-16,0 0 4 0,0 0 2 0,0 0 4 0,0 0 3 0,0 0 1 16,0 0 2-16,0 0 0 0,0 0-1 0,0 0-2 0,0 0-3 0,-2 0-3 15,2 0-5-15,-1-1-7 0,-1-1-7 0,2 2-6 0,-2 0-7 16,1 0-8-16,-1-1-10 0,-1 1-9 0,1 0-9 0,2 0-11 0,-4-2-7 15,2 2-7-15,1-1-10 0,-1 1-7 0,-1 0-5 0,1 0-6 16,1-2-6-16,-1 1-4 0,-1 1-2 0,1-2-5 0,1 2-2 0,-1 0 0 16,-1-1 0-16,1-1-2 0,-2 2 1 0,2 0-3 0,1-1-1 15,-2 1-1-15,-1-2-1 0,1 2-2 0,0 0-3 0,-2 0-2 0,2 0-1 16,-3 0-2-16,1 0 0 0,0 0-1 0,-1 0 0 0,-1 0 0 16,1 0 0-16,0 0 1 0,1 0 0 0,-1 0 1 0,1 0 2 0,-1 0 2 15,0 0 3-15,1 0 1 0,0 0 0 0,0 0 4 0,-1 0-1 0,1 0 1 16,-1 0 0-16,1 0 2 0,-1 0-1 0,1 0-1 0,0 0 2 15,0 2-2-15,1-1 0 0,-1-1 0 0,2 0 1 0,-2 2-1 0,2-1 1 16,0-1 1-16,-1 0-1 0,1 2-1 0,2-2 0 0,-2 0 1 16,0 0-1-16,3 1 0 0,-2-1 0 0,2 0 0 0,0 0-1 0,0 0-1 15,0 0 0-15,0 0-1 0,0 0-2 0,0 0 0 0,0 0 0 16,0 0-1-16,0 0 2 0,0 0 0 0,0 0-1 0,2 2 1 0,-2-2 1 16,1 1 1-16,1 1 1 0,1-2 1 0,-2 1 4 0,2-1 4 0,1 3 4 15,1-1 3-15,-2-1 3 0,3 2 2 0,-1 0 4 0,2 0 2 16,0 1 3-16,1 0 1 0,2 0 2 0,-1 1 1 0,2-1 1 0,-1 2 2 15,2 0-1-15,-1 0-2 0,3 0-1 0,-3 0-3 0,2 0 0 16,1 0-2-16,-1 2 0 0,3-2-1 0,-2 1 1 0,0 1-4 0,2-1 1 16,-2 1 0-16,1-1-2 0,2 1-2 0,-3-1 1 0,2 1-3 0,0-2 0 15,-1 1 1-15,0 1-2 0,2-2 1 0,-1 1-1 0,-2-1-1 16,2 2 0-16,0-3 1 0,0 0-1 0,1 1 0 0,-3 0 0 0,4 0 0 16,-4 0 1-16,3-1 3 0,-2 0-1 0,2 2 0 0,-1-1 1 15,1-2-1-15,0-1 1 0,-2 2-1 0,2-1-1 0,-4-2-2 0,4 1-1 16,-4-1-1-16,0 0-4 0,-1 1-4 0,1-1-6 0,-2-1-6 0,-2 1-7 15,1-1-7-15,-2-1-12 0,1 0-10 0,-1 0-14 0,-3 0-14 0,1 0-15 16,0 0-17-16,-1 0-22 0,0 0-23 0,0 0-28 0,-2 0-28 16,0 0-39-16,0 2-41 0,-3-2-59 0,0 0-67 0,0 0-65 15,0 0-63-15,0 0-25 0,0 0-5 0</inkml:trace>
  <inkml:trace contextRef="#ctx0" brushRef="#br0" timeOffset="89482.7">1898 8689 414 0,'-3'-3'450'15,"0"2"-66"-15,2-2-98 0,1 1-77 0,-2 2-66 0,2-1-35 16,0 1-19-16,0 0-11 0,0 0-9 0,0 0-7 0,0 0-9 0,0 0-4 16,2 0-4-16,2 1-3 0,-1-1 1 0,0 2 0 0,2-1 0 0,0 1 0 15,2 1 1-15,-1-1 1 0,1 3 3 0,2 0-1 0,0-2 0 16,2 1 0-16,-1 2 2 0,-1 0-3 0,3-1-5 0,0 1-2 0,1 1-4 16,-1-1-4-16,1 0-3 0,1 2-3 0,0 0-4 0,0 0-3 15,1 0-3-15,0 1-3 0,-2 0 0 0,4-2-5 0,-2 2-3 0,2 0-3 16,-1-1-2-16,1 0 0 0,-1 2-3 0,1-3 0 0,0 2-2 0,1-1-2 15,-3-1-1-15,3 1-1 0,0-3-1 0,-2 3-5 0,1-3-3 16,-1 1-7-16,1 0-5 0,1-2-10 0,-3 1-8 0,1-2-12 16,0-1-13-16,-1 2-15 0,0-3-16 0,-2 2-22 0,-1-1-25 0,0-1-29 15,-1 1-33-15,1-2-40 0,-4 1-42 0,0-1-64 0,1 0-72 0,-2 0-31 16</inkml:trace>
  <inkml:trace contextRef="#ctx0" brushRef="#br0" timeOffset="89822.78">2324 8676 94 0,'0'-5'470'0,"0"4"8"0,0-2-77 0,0 0-122 0,0 1-72 16,0-1-47-16,0 3-29 0,0-1-18 0,0 1-14 0,0 0-11 0,0-2-11 15,4 2-9-15,-2 0-10 0,1 2-7 0,0-1-7 0,1 1-5 0,-1-1-2 16,3 2-3-16,2 0-1 0,-2 0-1 0,2 2 1 0,0-1-1 16,3 1 3-16,0 0 0 0,-1 2 0 0,2 0 0 0,-1-1-1 0,2 3-3 15,1-2-2-15,-1 1-4 0,4 0-3 0,-4-1-4 0,4 1-3 16,-2 0 0-16,2 2-2 0,-1-2 1 0,3 2-1 0,-2-2-1 0,2 0-2 16,-2 1-2-16,1 0-3 0,1-1 1 0,1 1-4 0,-2 0-3 15,-1-2-3-15,1 2-3 0,-1-2-6 0,-1 1-6 0,3-2-8 0,-5 2-8 16,2-4-8-16,-2 2-10 0,0-1-11 0,-1 1-11 0,1-3-15 0,-3 1-17 15,-1-1-16-15,2 0-20 0,-2 0-26 0,-2-1-30 0,-1-1-34 16,0 2-37-16,-2-1-65 0,0-1-80 0,-2-1-39 0,-3 0-18 0</inkml:trace>
  <inkml:trace contextRef="#ctx0" brushRef="#br0" timeOffset="90130.85">2450 8649 58 0,'0'-3'425'0,"2"1"-60"0,-1 2-94 16,1-1-70-16,1 1-57 0,0 0-30 0,2 1-15 0,0-1-11 0,1 2-6 16,3-1-3-16,-1 2-2 0,2 0 1 0,1 0 1 0,0 0 0 15,2 2 4-15,1-1-1 0,-1 1-2 0,2 1-3 0,0 0-1 0,2-1-7 16,1 3-6-16,-1-2-3 0,3 3-3 0,-2-1-3 0,4-1-4 0,-2 2-5 15,1-1-5-15,1 1-4 0,0 0-4 0,1 0-5 0,-1 1-6 16,1-1-4-16,-1 0-2 0,1 0-4 0,0-1-2 0,-1 1-5 0,2 0-5 16,-3 0-5-16,-1-2-8 0,2 0-7 0,-2 1-9 0,0 0-8 15,-4-2-10-15,3 0-12 0,-4 0-12 0,0-2-17 0,-2 1-20 16,-1-1-25-16,-1-1-28 0,0 0-33 0,-1 0-39 0,-2-2-51 0,-2 3-56 16,0-3-52-16,-3 1-52 0,0-2-21 0</inkml:trace>
  <inkml:trace contextRef="#ctx0" brushRef="#br0" timeOffset="90421.28">2798 8638 182 0,'-2'-3'462'16,"1"-1"4"-16,-1 1-79 0,2 0-122 0,0 1-73 0,0 1-55 15,0-1-27-15,3 1-14 0,1 1-8 0,-1 0-5 0,3 1-7 0,-1 1-5 16,4-1-4-16,1 2-4 0,1 0-3 0,1 0 1 0,1 2 0 0,4-1 0 16,0 1-1-16,1-1 1 0,0 2-2 0,4 0-5 0,0-1-5 15,0 2-6-15,1-1-6 0,0 2-6 0,2-2-2 0,-1 1-6 0,0-1-4 16,0 2-5-16,1-2-4 0,0 1-2 0,-3-1-6 0,2 2-9 16,-2-2-8-16,0 1-11 0,-1-1-10 0,-1 2-12 0,-1-2-11 0,-3-2-15 15,1 2-15-15,-2 0-18 0,-1-1-20 0,-1-2-22 0,-1 1-31 0,-2-1-36 16,-2 0-41-16,0 0-44 0,-1-1-64 0,-2-1-76 0,0 1-34 15,-5-2-11-15</inkml:trace>
  <inkml:trace contextRef="#ctx0" brushRef="#br0" timeOffset="90707.63">3131 8520 465 0,'2'-3'474'0,"0"1"-39"0,-1 1-61 16,3 1-82-16,-1-2-91 0,3 2-46 0,1 0-22 0,0 0-13 0,1 2-8 15,2-2-5-15,2 3-7 0,1-2-4 0,1 2-4 0,-1 0-3 16,6 0-6-16,-3 2-4 0,4-2-6 0,-2 2-7 0,2 0-9 0,2 0-9 16,-1 1-8-16,3 0-8 0,-1 0-6 0,1 0-6 0,0-2-4 0,0 2-5 15,1 0-3-15,-2 0-3 0,3 0-4 0,-4-1-7 0,2 1-7 16,-1 0-9-16,-1 0-8 0,-1-2-9 0,1 2-11 0,-2-1-13 0,0-1-13 15,-3 1-18-15,-1-3-17 0,1 3-25 0,-2-2-25 0,0 2-35 16,-2-2-37-16,-1 0-47 0,0 0-51 0,-1 0-62 0,-2-2-71 0,-1 2-30 16,-1-3-11-16</inkml:trace>
  <inkml:trace contextRef="#ctx0" brushRef="#br0" timeOffset="90989.7">3480 8353 171 0,'0'0'433'0,"0"0"4"16,1 0-85-16,2 0-129 0,2 3-70 0,0-1-38 0,1 1-21 16,4 0-10-16,-1 1-7 0,2 0 0 0,0 3-1 0,2-1 3 15,3-1 1-15,-2 5 2 0,5-3-1 0,1 2-2 0,0 1-4 0,1 0-5 0,3 0-5 16,1 1-6-16,-2-1-6 0,2 2-6 0,2 0-4 0,0-2-6 15,-1 3-4-15,1-3-3 0,-1 2-6 0,1 0-3 0,1 0-6 0,-1-1-4 16,1-1-8-16,-1 1-5 0,2-2-8 0,-1 0-8 0,-1 1-11 16,1-1-11-16,-2-1-15 0,1-1-17 0,1 0-19 0,-2 0-21 0,0-1-27 15,-2 0-32-15,-2-2-33 0,0-1-31 0,0 2-42 0,-4-2-47 16,1-2-54-16,-2 1-59 0,-4-1-25 0</inkml:trace>
  <inkml:trace contextRef="#ctx0" brushRef="#br0" timeOffset="91294.7">3823 8185 103 0,'1'-3'421'0,"1"0"-49"16,1 0-76-16,0 0-72 0,5 2-69 0,-2-1-33 0,2 1-15 0,2 1-8 15,2 0-2-15,0 1 1 0,1 1 0 0,4-1 2 0,0 2 2 16,2 0-2-16,0 3-2 0,4 0-4 0,1 0-4 0,0 2-4 0,3 1-7 16,3-1-4-16,0 3-6 0,0 1-6 0,2 0-5 0,-1 2-6 15,1-1-6-15,1 2-7 0,0-1-5 0,1 2-7 0,-3-1-6 0,2 0-6 16,-4 0-8-16,1 1-10 0,2 0-9 0,-2-1-9 0,-2 0-10 0,1-2-10 16,-1 1-15-16,-3-1-12 0,2 1-17 0,-2-3-16 0,0 2-19 15,-1-3-22-15,0 1-24 0,-2-1-22 0,-1-1-23 0,-1 0-22 0,-1-1-23 16,-1-1-35-16,-1-1-39 0,-1 0-48 0,-2-1-52 0</inkml:trace>
  <inkml:trace contextRef="#ctx0" brushRef="#br0" timeOffset="91704.8">3878 7762 79 0,'0'-4'435'15,"0"1"-64"-15,0 1-95 0,0 1-72 0,3-1-60 0,-1 1-29 0,1 1-16 16,2 0-9-16,2 1-8 0,0 1-2 0,2-1 1 0,1 4 0 0,4-1 2 15,-1 1 2-15,4 2-1 0,-1 1 3 0,3 0 2 0,3 3-1 16,-1 1 0-16,2 2-2 0,4 1-4 0,-2 0-1 0,4 1-1 0,-1 2-3 16,2 2-1-16,2-1-5 0,1 2-5 0,0 2-3 0,1-2-3 0,0 3-5 15,1-2-6-15,0 2-6 0,0 0-5 0,1 0-5 0,0 0-4 16,-1 2-4-16,0-1-7 0,-2-1-7 0,2-1-6 0,0 2-3 0,1-1 0 16,-1-1-1-16,-2 1-2 0,0-2 0 0,2-1 0 0,-3 2-1 15,1-4-2-15,0 1-3 0,-1-2-4 0,-2 0-6 0,0-2-5 16,0-1-7-16,-2-1-7 0,1-1-12 0,-4 1-12 0,0-4-15 0,-2 2-11 15,-1-3-16-15,-2 0-16 0,-2-1-18 0,-1-2-18 0,-1 0-23 16,-2-2-25-16,-1 1-39 0,-1-3-43 0,-4 2-70 0,-1-1-79 0,-2-3-36 16,-2 0-12-16</inkml:trace>
  <inkml:trace contextRef="#ctx0" brushRef="#br0" timeOffset="92130.06">4055 7464 293 0,'0'-5'404'0,"3"2"-33"0,-1 0-84 0,1 2-110 0,0-2-56 16,2 3-25-16,0 0-14 0,4 0-8 0,-1 0-5 0,0 3-3 0,4-2 1 15,1 5-1-15,4-1 0 0,-2 2 2 0,5 2-2 0,1 1 1 16,3 1-3-16,1 4-2 0,3 0-5 0,2 1-5 0,0 2-7 0,2 4-7 16,1 0-2-16,-1 1-2 0,4 2-2 0,-1 2-1 0,0-1-2 0,1 2-2 15,-3 1-2-15,2-1-3 0,0 4-1 0,0-4-2 0,0 2 0 16,0 2 2-16,-1-2 3 0,2 0 1 0,-1 0-2 0,0 0 0 0,-2-2-1 15,2 1 0-15,-2 1-1 0,1-3-2 0,-1 0 0 0,0-2-1 16,-1 2-2-16,-1-3-6 0,-1-2-5 0,2 1-8 0,-4-2-6 0,2 0-8 16,-1-3-7-16,-1-1-12 0,-1-3-10 0,-2 2-12 0,-1-3-12 15,0-1-12-15,-2-1-14 0,0-2-18 0,-4-2-15 0,-1 0-17 16,2 0-17-16,-5-3-18 0,-1-1-25 0,-1 0-29 0,-2 0-35 16,-2-3-40-16,-1 0-49 0,-2 0-54 0</inkml:trace>
  <inkml:trace contextRef="#ctx0" brushRef="#br0" timeOffset="92507.15">4259 7468 165 0,'9'-4'411'0,"1"-1"-83"0,1 2-124 15,1 1-64-15,3 1-28 0,2 1-16 0,1 1-6 0,2 3-2 0,2 0-1 16,1 1-2-16,2 2 1 0,0 1-4 0,2 2-6 0,1 2-2 16,2 2-5-16,2 1-3 0,1 1-7 0,1 2-4 0,2 3-5 0,0 0-4 15,4 2-1-15,-1 1-2 0,1 1-3 0,2 2-2 0,-2 2 0 16,3-2-1-16,1 3-1 0,-1-2-1 0,0 1-3 0,1-1 2 0,-1 2 0 15,0-1-1-15,0-1 0 0,0-1-3 0,1 0-4 0,-2-1-4 16,0-1-3-16,-2-1-6 0,-1-1-6 0,-1-1-6 0,-2-1-6 0,-1-1-8 16,-2-2-5-16,-3 0-8 0,0-3-6 0,-3 0-10 0,0-2-7 15,-6-1-10-15,1 0-11 0,-2-1-12 0,-4-4-15 0,-2 1-16 16,-1-1-17-16,-3-1-28 0,-1-1-36 0,-3-1-44 0,-1-1-50 0,-3-1-62 16,-2-2-69-16,0 0-31 0</inkml:trace>
  <inkml:trace contextRef="#ctx0" brushRef="#br0" timeOffset="92858.79">4406 7183 115 0,'17'3'349'0,"1"1"-77"0,2 1-102 0,1 1-45 0,1 3-18 0,2-1-5 16,1 2 1-16,2 2-1 0,1 0 2 0,2 1-1 0,3 4-2 0,2 0 0 16,0-1-4-16,3 2-3 0,2 2-6 0,4 1-6 0,-1-2-8 15,2 2-7-15,2 2-7 0,1-1-8 0,0 2-11 0,1 0-6 0,3 0-5 16,-1 0-6-16,1 0-2 0,-2 0-5 0,0 0-6 0,0 0-4 15,-4-1-5-15,1-1-3 0,-1-1-3 0,-2 0-2 0,-4 0-6 0,-2-3-2 16,0 0-4-16,-5 0-6 0,-2-1-7 0,-1-2-9 0,-1 0-9 16,-5-2-13-16,0-1-16 0,-4-1-17 0,-2-1-20 0,-1-2-20 0,-3-1-19 15,0 1-24-15,-4-2-26 0,-2-2-34 0,-2 1-40 0,-1-4-57 16,-2 1-67-16</inkml:trace>
  <inkml:trace contextRef="#ctx0" brushRef="#br0" timeOffset="93201.23">4748 7099 297 0,'12'5'363'0,"-1"1"-83"0,2-1-74 16,4 5-68-16,1 0-29 0,4 1-11 0,0-1-3 0,6 4 0 0,1 1 3 15,2 0 2-15,4 1 1 0,3 1-4 0,5-1-4 0,0 2-9 16,3 2-7-16,2-1-8 0,3-1-7 0,0 2-8 0,1 1-9 0,1-2-10 16,0 2-8-16,-1-1-8 0,-2-1-8 0,-2 1-7 0,-1-2-9 15,-2 1-5-15,-3-2-6 0,-2 1-6 0,-2-2-7 0,-3 1-7 0,-2-3-7 16,-3 2-7-16,-1-3-8 0,-4-1-12 0,-2 0-14 0,-1 0-15 15,-4-2-20-15,-1 0-22 0,-2-1-26 0,-1-2-28 0,-5 1-25 16,-1-4-22-16,-1 2-58 0,-1-1-76 0</inkml:trace>
  <inkml:trace contextRef="#ctx0" brushRef="#br0" timeOffset="93479.25">5046 6973 396 0,'10'6'451'0,"4"0"-90"0,0 2-134 0,5 1-66 15,0 1-32-15,3-1-13 0,5 3-4 0,2 0-4 0,2 0-3 16,3 2-1-16,2-2-5 0,4 1-8 0,2 1-11 0,1-1-10 15,1-1-10-15,2 2-9 0,0-2-12 0,-2-1-14 0,3 2-15 0,-4-1-14 16,-1 0-13-16,-2-2-12 0,-2 0-13 0,-3 0-14 0,0-2-17 16,-3 2-20-16,-2-3-20 0,-5-1-28 0,0 0-31 0,-4 0-33 0,-1-1-34 15,-4-1-61-15,-2-2-71 0,-2 1-45 0,-3-3-30 0</inkml:trace>
  <inkml:trace contextRef="#ctx0" brushRef="#br0" timeOffset="93754.31">5138 6892 439 0,'11'9'368'0,"2"0"-111"0,-1 0-59 16,4 1-32-16,3 1-16 0,0 1-11 0,2-1-4 0,4 1-1 0,2 1-3 15,1-1-5-15,2 0-7 0,4 0-5 0,1 2-12 0,1-1-12 0,2 1-11 16,1-2-11-16,-1 0-9 0,2 1-10 0,-1-1-9 0,-1 0-12 16,0-1-10-16,-3-1-11 0,-2-1-15 0,-1 0-14 0,0-2-15 15,-4 1-16-15,-1-3-15 0,-5 0-18 0,0-1-16 0,-3-1-17 0,-2-2-22 16,-2 1-22-16,-3-2-25 0,-1-2-27 0,-4 1-26 0,-4-2-25 16,1-1-45-16,-6-1-55 0,-2 0-35 0</inkml:trace>
  <inkml:trace contextRef="#ctx0" brushRef="#br0" timeOffset="94009.37">5043 6738 385 0,'11'7'367'0,"3"1"-118"0,1 0-59 16,2 2-29-16,1-2-15 0,2 2-6 0,2 0-3 0,-1 1-1 15,6-1-1-15,0 2-2 0,3-1-7 0,1-1-10 0,1 1-12 0,3-1-12 16,1-1-9-16,3 0-10 0,-1 2-10 0,2-2-9 0,-2 0-13 16,3-2-11-16,-5 1-14 0,1-2-12 0,-2 1-14 0,-2-1-15 0,-3-1-12 15,-2-1-14-15,-1-1-13 0,-5 0-12 0,-1 0-19 0,-2-1-20 16,-5-1-24-16,0-1-28 0,-4 0-27 0,-4-1-29 0,0-1-34 16,-3-1-36-16,-4-2-54 0,-2 1-62 0,-5 0-25 0</inkml:trace>
  <inkml:trace contextRef="#ctx0" brushRef="#br0" timeOffset="94230.42">5261 6604 414 0,'8'5'355'0,"2"-1"-103"0,4 2-61 0,-1 2-40 0,4-1-22 15,-1 1-9-15,3-1-4 0,1 4-1 0,1-2-1 0,1 1-6 16,2 1-4-16,1 1-8 0,-1 0-6 0,3-2-8 0,-2 4-8 0,3-2-11 15,1 1-7-15,-2-1-7 0,1-1-7 0,-1 0-11 0,-1 2-10 0,1-3-15 16,-2 2-12-16,-2-1-13 0,-1-1-14 0,-1 1-13 0,-2-3-17 16,1 2-18-16,-5-2-19 0,-2 0-20 0,1-2-24 0,-5 2-29 0,-1-2-34 15,0-2-34-15,-5 1-67 0,0-1-84 0,-1-1-39 16</inkml:trace>
  <inkml:trace contextRef="#ctx0" brushRef="#br0" timeOffset="94509.39">5249 6505 178 0,'9'5'426'0,"-1"0"-79"0,0 3-119 0,6 0-63 0,-3 1-32 16,5 0-14-16,0 0-5 0,1 1-1 0,3 1 4 0,3-1-1 15,2 2-3-15,0 2-8 0,4-2-6 0,1 0-8 0,2 1-7 0,1 0-11 16,0 1-11-16,0-2-8 0,1 0-8 0,-1 2-10 0,0-2-10 16,-3-2-13-16,2 2-13 0,-4 0-12 0,-1-1-12 0,-2-1-13 0,-2-2-14 15,-1-1-13-15,-4 1-11 0,-3-1-13 0,0-1-12 0,-2-1-16 16,-3-1-18-16,-1 1-24 0,-2-3-29 0,-3 0-28 0,0 1-28 16,-4-3-57-16,0 0-73 0,0 0-35 0</inkml:trace>
  <inkml:trace contextRef="#ctx0" brushRef="#br0" timeOffset="94764.7">5304 6256 228 0,'7'5'417'0,"2"1"-75"0,2 1-119 0,0-1-63 0,3 2-38 0,1 1-14 15,2 1-4-15,2-1-1 0,2 2 4 0,2 1 1 0,4-2 1 0,1 2-5 16,1 0-7-16,1 0-11 0,3 2-10 0,0-4-12 0,2 2-11 16,-2-1-9-16,2 1-11 0,-3 0-8 0,1 0-10 0,-3-2-11 0,0 1-11 15,-3-3-9-15,0 2-11 0,-2-2-11 0,-3 0-10 0,-3 1-12 16,0-3-13-16,-3 0-11 0,-2 0-12 0,-3-2-17 0,-1 1-20 16,-2-3-32-16,-2 1-38 0,-3-2-42 0,-3-1-47 0,0 0-54 15,0 0-59-15</inkml:trace>
  <inkml:trace contextRef="#ctx0" brushRef="#br0" timeOffset="95001.09">5508 6187 211 0,'13'8'357'0,"4"1"-55"0,2 0-74 0,0 0-87 15,1 1-41-15,1 1-19 0,3-1-10 0,0 2-3 0,1 0-4 0,0-1-2 16,1 1-6-16,-1-1-6 0,3 2-8 0,1-3-7 0,-2 2-9 16,1-1-10-16,-1 1-13 0,-2 0-12 0,-1 0-16 0,-2-2-16 0,2 1-20 15,-5-1-20-15,0-1-21 0,-2 0-25 0,-3 0-25 0,0-1-27 16,-4-2-52-16,0 0-62 0,-4 0-52 0</inkml:trace>
  <inkml:trace contextRef="#ctx0" brushRef="#br0" timeOffset="95233.46">5546 6004 388 0,'14'7'410'0,"-1"1"-85"0,3 0-130 15,1 1-70-15,0 0-40 0,1 1-19 0,1 1-11 0,0 1-5 16,3 0-1-16,0 0-5 0,0 1-7 0,1 1-9 0,0-1-11 0,2 2-19 16,-3-1-23-16,1 1-28 0,0 1-31 0,1-1-40 0,-5 3-43 15,3-1-80-15,-3 1-100 0,-3-2-49 0,1 2-24 0</inkml:trace>
  <inkml:trace contextRef="#ctx0" brushRef="#br0" timeOffset="116003.95">1291 3628 30 0,'2'-3'72'0,"-2"0"-7"0,0 2-4 0,0-2-5 15,0 1-2-15,0 0-2 0,0 0-3 0,0 0-2 0,0-1-2 0,0 2 1 16,0-2 2-16,0 0 4 0,0 0 2 0,0-1 1 0,0 2 2 0,0-1 2 15,0 0 3-15,0 0 4 0,0 0 5 0,0 1 2 0,0-1 4 0,0 0 1 16,0 0 2-16,0 0 2 0,0-1 2 0,0 0-1 0,0 0-2 16,0 1-2-16,-2-1-2 0,2 1 0 0,-1-1-2 0,-1 2-2 0,2-1-2 15,-3 0-1-15,3 0-2 0,-2 0 2 0,2 0-1 0,-1-1-2 0,-1 2-1 16,2 0-3-16,0 1-3 0,0-2 0 0,0 1-3 0,0 1 1 16,0-2-2-16,0 1 0 0,0 0 0 0,0 1 1 0,0 1-2 0,0-1-2 15,0-1 0-15,0 2 1 0,0 0 1 0,0-1 1 0,0 1 0 0,0 0 2 16,0 0-1-16,-3-2 1 0,3 2 2 0,0 0 0 0,0 0-3 15,0 0-1-15,0 0-2 0,0 0-1 0,0 0-2 0,0 0-5 0,0 0-4 16,0 0-4-16,-1 0-2 0,-1 0-5 0,2 2-3 0,-2-1-5 0,1-1-5 16,1 2-5-16,-2-1-2 0,2-1-4 0,-1 1-2 0,-1 1-4 0,2-2-2 15,0 2-2-15,0-1-1 0,0 1 2 0,0 1 0 0,0 0 1 0,0-2 1 16,0 3 1-16,0 0 2 0,0 0 3 0,0 1 2 0,0 1 2 16,0 0 2-16,2 0 3 0,-1 1 2 0,-1-1 3 0,2 2 2 0,-2-1 2 0,1 2 2 15,1 0 0-15,-2 0 2 0,2 1 1 0,-1 1 1 0,-1 0 2 16,3-1 2-16,-3 2 3 0,2 0 1 0,-1 2 0 0,1-1 1 0,1 1-2 15,-3 0 1-15,3 2 1 0,-1-1 1 0,-2 1-1 0,3 1 0 0,-3-1 0 16,3 1-2-16,-3-1 0 0,2 1-2 0,0-1-4 0,-1 1 0 16,1-2-2-16,-1 3 0 0,2-3-1 0,-1 1-2 0,-1-1-2 0,1-1-2 15,-2 1 0-15,1 0-2 0,1-2 0 0,-2 1-1 0,2-2-1 0,-1 0-2 16,-1 1-1-16,2-2-2 0,-2-1 0 0,1 1-2 0,1-1-1 0,-2-1-1 16,0 0-1-16,0 0-3 0,2-1 1 0,-2-1-1 0,1 1-2 15,-1-2-1-15,0 0-1 0,0 0-1 0,0-2 1 0,0 0 1 0,0 1-1 16,0-2 0-16,0 0-1 0,0 0 0 0,0 0 0 0,2 0 1 0,-2-1 0 15,0 1-2-15,0-2 0 0,0 1 0 0,0 1 2 0,0-2-3 0,0 1-4 16,0-1 0-16,0-1 2 0,0 0-3 0,0 3-3 0,0-2-6 0,0-1-7 16,0 2-10-16,0-2-10 0,0 2-12 0,0-2-14 0,0 3-16 15,0-3-19-15,0 1-18 0,0-1-20 0,0 2-29 0,0-1-34 0,2 1-38 16,-1-2-42-16,-1 0-72 0,0 0-86 0,3 0-74 0,3 0-64 0,-1 0-26 16,0-3-5-16,0 0 7 0</inkml:trace>
  <inkml:trace contextRef="#ctx0" brushRef="#br0" timeOffset="117397.63">9953 2661 355 0,'-4'-2'376'16,"1"2"-80"-16,2-2-62 0,-1 1-52 0,-1 1-28 0,1 0-18 0,2 0-12 0,0 0-9 16,0 0-13-16,0 0-12 0,0 0-9 0,-3 0-9 0,3 0-9 15,-2 0-10-15,2 1-6 0,-2 1-3 0,0 0-1 0,2-1-2 16,0 2 2-16,0 0 1 0,0 3 0 0,0-1 1 0,0 2 3 0,0 1 4 15,0-1 2-15,0 4 3 0,0-2 3 0,0 2 2 0,0 0 0 0,0 3-4 16,0-1-4-16,0 1-3 0,0 2-4 0,0 1-2 0,0-1-3 16,0 2-2-16,2 0-3 0,-2 2-3 0,2 1-1 0,-2-2-3 0,2 2-2 15,-2 0-3-15,2 2-2 0,-1-1-2 0,-1 1 3 0,2 1 0 0,-1-2 1 16,1 2 0-16,1 0 0 0,-1 0-2 0,-1 0 1 0,1 0-1 16,1 0 2-16,-1 0-1 0,-1 0-1 0,1 0 2 0,1 0 0 0,0 0 1 15,0 0-3-15,0 2-1 0,-1-1-3 0,1-1-1 0,0 2 0 16,1-1 0-16,-3-1-2 0,4 2-2 0,-3-1 0 0,-1-1-1 0,2 2 1 15,0-2-3-15,-1 0-1 0,-1 0-2 0,1 0 0 0,1-2 0 16,-1 0-1-16,-1 0-3 0,1-1-1 0,-2-2 0 0,2 2-1 0,-1-1 0 16,-1-2-1-16,2-2-2 0,-2 2-2 0,0-1-3 0,0-3-3 0,0 2-5 15,0-1-9-15,0-2-8 0,-2 0-11 0,2 0-10 0,-1-1-13 16,-1-2-15-16,2 1-21 0,-2-1-23 0,2 1-30 0,-1-4-33 0,-1 1-46 16,2-1-54-16,0-1-88 0,0-1-108 0,2 1-49 0,-1-3-20 0,-1 1-6 15</inkml:trace>
  <inkml:trace contextRef="#ctx0" brushRef="#br0" timeOffset="119162.45">1211 3718 275 0,'-2'0'322'0,"2"0"-97"0,0 0-57 0,0 0-38 16,0 0-20-16,0 0-11 0,0 0-8 0,0 0-8 0,0 0-7 0,0 0-3 0,0 0-2 16,0 0-2-16,0 0-4 0,0 0-4 0,0 0-4 0,0 0-4 15,0 0-2-15,0-1-3 0,2 1-2 0,-2-2-3 0,3 1 0 0,0 1 0 16,0 0 2-16,0-2 2 0,0 2-1 0,2-1 0 0,0 1 0 0,0 0 2 15,2 0 1-15,0-2-2 0,-1 2-1 0,2 0-2 0,0 0-2 0,0 0-2 16,1 0-3-16,1 0-2 0,-1-2-3 0,1 1-5 0,1 1-3 16,1-1 0-16,0-1 0 0,2 2-1 0,0-1 1 0,-1-1-1 0,3 2 2 15,0-1 1-15,1-1 1 0,0 1 0 0,1-1-1 0,-1 1 0 0,2-3 0 16,0 3 0-16,3 0-1 0,-3-2-1 0,3 0-1 0,0 0-4 0,1 0-1 16,0 0-1-16,1-1-3 0,1 0-1 0,0 1-3 0,-1-1-2 15,3-1-2-15,0 1-1 0,0-2-2 0,1 0-1 0,-1 0 1 0,3-2 0 16,0 0-1-16,0 1-2 0,2-2-2 0,-1 0 0 0,3 2-3 0,-1-4 0 15,2 2 0-15,3-1 4 0,1-1 2 0,-1 1 1 0,3-3 2 16,-1 2 1-16,4 0 2 0,-1-1 0 0,2 0 1 0,2 2 1 0,0-2 1 16,-1 1 2-16,4 1 2 0,-2-1 0 0,2 2-1 0,1-3-4 0,-3 2-2 15,0 1-2-15,0-2-3 0,-1 2-3 0,2 0-2 0,-6 2-3 0,0-3 0 16,-1 3-2-16,-1 0-1 0,-1-2-3 0,1 1 0 0,-3 2-3 0,-2-1 1 16,1 1-1-16,-2-1 2 0,1 0 0 0,-2 1 3 0,1 0 0 0,0 0 2 15,0 0 3-15,0 1 2 0,0-2 2 0,2 0 2 0,1 1 3 0,-1 0 1 16,1 0 3-16,3 1 2 0,-2-2 2 0,4 1-1 0,1-2-1 15,-1 2 1-15,4-1-1 0,-2 1-1 0,2-2-1 0,1 1-1 0,-1 1-4 16,1 0 0-16,0-2-1 0,0 2-3 0,-1-1-2 0,-2 0-1 0,0 0-4 16,0 1 0-16,-1 0 3 0,-1 0-1 0,1 0 0 0,-1 0 3 15,-2 0 2-15,3 2 3 0,-4-1 3 0,1 0 0 0,0 1 3 0,-2 0 1 16,1-2 3-16,1 1 3 0,0 1 2 0,0-1 1 0,-1 1-2 0,2-2-1 16,0 1 2-16,0 1-1 0,-1-3-2 0,1 3-2 0,0 0-1 15,1-1-2-15,-2 1 0 0,3-1-2 0,-3-1-3 0,2 2 0 0,0-1-4 16,-2 1-1-16,1-1-2 0,-2-1-1 0,1 1-4 0,0 1 0 15,-3 0 1-15,2 1 2 0,-2-2 3 0,1 2-1 0,-3-1 2 0,1 1 2 16,-1 0 3-16,1 0 0 0,-4 0 3 0,3-1 0 0,-1 3 2 0,0-2 2 16,-4 2 4-16,3-1 0 0,-1 1 0 0,-2-2-3 0,1 1-2 15,0 1 1-15,-1-1-2 0,-1-1-2 0,2 3 0 0,-2-1 0 0,2-1-1 16,-2 2-2-16,1-1 1 0,-1-1-3 0,0 2-1 0,2-3-1 0,-2 3 1 16,-1-1 1-16,1-1-1 0,0 1 1 0,-2-1-2 0,2 0-2 15,0 2 1-15,0-1 0 0,0 0 0 0,0-1-1 0,-3 1-2 0,3 1 1 16,-3-2 0-16,2 1 0 0,-1 1 1 0,-1-2 2 0,1 1 1 15,-1 1 2-15,0-2 0 0,0 2 1 0,0 0 2 0,-2 0 1 0,2 0 1 16,-2 0 2-16,1 0 2 0,-1 0 3 0,0 0 2 0,1 2-2 0,-1-2 0 16,0 1 0-16,0 1-1 0,2-2 0 0,-2 1-1 0,-1 1 1 15,3-2-1-15,-3 1 2 0,4 1 1 0,-3-1 1 0,2 0-1 0,-1-1 1 16,1 2 0-16,1-2 1 0,-1 2 1 0,0-1 0 0,1-1 1 16,-1 2-1-16,3-1 1 0,-3-1 0 0,0 2-1 0,0-2-1 0,0 1-1 15,1-1-1-15,1 0 0 0,-4 2-3 0,3-1-2 0,-2-1-3 16,-1 2-2-16,2-1-2 0,-2-1 0 0,2 1-3 0,-2 1-3 0,1-2 1 15,-2 2 1-15,1-2 1 0,0 1 1 0,0 1 1 0,0-2 1 0,1 1 0 16,-1 1 3-16,-1-2 1 0,3 1 3 0,-2-1 1 0,2 2 3 0,0-1 2 16,-2-1 3-16,2 2 2 0,0-1-1 0,-2-1-1 0,2 1 0 15,0 1 0-15,0-2 0 0,-2 2 0 0,2-2 0 0,0 1-1 0,-2 1-1 16,2-2 0-16,-2 1-1 0,1 1 0 0,-1-2-2 0,-3 1-2 0,3 1 0 16,-3-2-2-16,-1 1 0 0,0-1-1 0,-1 2 0 0,-1-1 1 15,-2-1-1-15,1 2 0 0,-1-1 1 0,-2-1 0 0,2 1-1 0,-3-1-1 16,0 0 2-16,-1 2-1 0,1-2 1 0,-3 2 0 0,2-2 2 15,-2 0-2-15,0 0 1 0,-3 0-1 0,3 1 0 0,-3-1-2 0,0 0-2 16,1 0 1-16,-2 0 1 0,-1 0 0 0,-1 0 0 0,1 0-1 16,-1 0 1-16,-1 0 0 0,0 0 0 0,-1 0-1 0,0 0 0 0,-1 0-1 15,-1 0-2-15,-1 0-1 0,0 0-5 0,0 0-6 0,0 0-7 0,0 0-9 16,0 0-11-16,0 0-13 0,0-1-15 0,-1 1-19 0,-1-4-19 16,1 3-22-16,-1 0-22 0,-1-2-26 0,-1 0-27 0,1 0-28 0,-1 0-28 15,1-2-35-15,-2 2-38 0,0-3-51 0,2 2-57 0,-2-1-51 16,2-1-47-16,-3 0-14 0,1-2 4 0</inkml:trace>
  <inkml:trace contextRef="#ctx0" brushRef="#br0" timeOffset="119489.07">9371 2677 187 0,'-5'-4'476'0,"0"1"9"0,2 0-53 15,1 0-81-15,-1 0-75 0,2 1-70 0,-1 0-38 0,0 1-20 16,2 1-17-16,0 0-11 0,0 0-12 0,0 0-12 0,0 0-7 0,0 0-5 15,2 0-7-15,1 0-4 0,0 1-6 0,1 1-9 0,2 0-3 0,0-1-3 16,4 2-2-16,-2 0-3 0,1 2-1 0,5-1 0 0,-3 1-1 16,2-1 0-16,1 2-1 0,1-2-4 0,0 3-2 0,3-1-6 0,-1 1-4 15,0-1-3-15,1 2-6 0,2-2-4 0,-2 1-4 0,2-1-3 0,-1 2-2 16,-1-2-3-16,-1 1-2 0,2-1-1 0,-3 2-1 0,0-3-2 16,1 3-2-16,-4 0-1 0,1-2 0 0,-1 1-2 0,-1-1 0 0,-1 2 0 15,-2-2 0-15,1 1 1 0,-3-2 1 0,-1 1-1 0,-3 0 1 16,1 0 1-16,-3 0 0 0,1 1 2 0,-2-1 2 0,-2 0 1 0,-1 1 2 15,-2 0 1-15,-3 0 2 0,0 0 0 0,-3 3 1 0,-2-2 0 16,-2 3-2-16,-1-2-3 0,-3 2-7 0,-1-1-10 0,0 1-12 0,-3 1-16 16,-1-1-19-16,0 0-20 0,-1 1-24 0,-2 0-25 0,0-1-31 0,0 1-34 15,2 0-43-15,0 0-48 0,2-1-86 0,1 0-107 0,1 0-48 16,1-1-22-16,1 1-1 0</inkml:trace>
  <inkml:trace contextRef="#ctx0" brushRef="#br0" timeOffset="120262.58">4754 2266 243 0,'2'-7'490'0,"-1"-1"-10"0,2 1-21 0,-1-1-74 15,-1 0-101-15,-1 1-53 0,0 0-28 0,0 0-15 0,0 0-12 0,0 1-7 16,0 0-8-16,0 2-7 0,-1-2-5 0,-1 1-8 0,2 1-6 16,-3-1-7-16,3 2-10 0,-1 0-9 0,-1 0-9 0,2 1-10 0,-2 1-11 15,1-2-10-15,1 3-7 0,-2-1-10 0,1-1-10 0,-1 2-10 0,-1 0-8 16,1 2-7-16,-1-1-7 0,1 2-4 0,-2 0-4 0,0 2-3 0,-2-1-3 16,2 3 1-16,-3 3 1 0,2-2-1 0,-3 3 1 0,1 1 1 15,2 0 2-15,-1 2 0 0,-1 1 3 0,2 0-1 0,1 1-1 0,-1-1-3 16,2 0-2-16,0 0-3 0,1 0-3 0,1 2-2 0,-1-4-4 15,2 2-2-15,2-1-3 0,-1-1-2 0,1-1-1 0,-1 2-2 0,3-4 0 0,-1 1-2 16,3-1 0-16,-3 1 1 0,3-4 1 0,-1 2 2 0,0-3 1 16,1 0 2-16,2-1-1 0,2-2 3 0,-2-2 3 0,0 1-1 0,2-2 0 15,-2-2 0-15,4 1 1 0,-2-2-3 0,0 0-1 0,1-2-3 0,3-1-3 16,-4-1-2-16,2-1-3 0,-2-1-1 0,1 0-2 0,0-1-1 0,-3-1-1 16,2 1-1-16,0-2 1 0,-3-1 1 0,-1 2-1 0,1-3 0 0,-3 2 1 15,2-1 1-15,-4-2 2 0,1 0 1 0,-3 1 0 0,0-2 2 16,0 1 0-16,-1 0 1 0,-1 0 1 0,-2 0 1 0,0-1 1 0,1 5 0 15,-2-3 3-15,1 0 2 0,-1 3 2 0,-2 0 1 0,0 2 1 0,0 0 3 16,1 2 1-16,1 1 1 0,-1 0 1 0,-2 1 1 0,3-1-1 16,-3 3 0-16,2 0-1 0,0 2-1 0,0 1 2 0,-1 0-1 0,2 1 0 15,-1 2-3-15,-2 0-6 0,2 0-8 0,1 3-12 0,0 0-14 0,0 0-16 16,-1 2-21-16,2-1-22 0,-1 1-26 0,2 0-27 0,-1 2-39 0,3-3-42 16,-1 2-58-16,2 0-66 0,2-1-54 0,-1-1-48 0,3 0-17 15</inkml:trace>
  <inkml:trace contextRef="#ctx0" brushRef="#br0" timeOffset="120424.11">5089 2284 308 0,'2'-3'494'0,"-1"3"5"0,1-3-62 0,-2 2-99 16,0-1-83-16,0-1-80 0,0 3-46 0,0-1-32 0,0-1-30 15,0-1-33-15,0 1-31 0,0 1-35 0,0 0-42 0,2-2-48 0,0 1-63 16,0 1-72-16,0-2-82 0,2 0-91 0,-2-1-45 0,3 3-21 15</inkml:trace>
  <inkml:trace contextRef="#ctx0" brushRef="#br0" timeOffset="121004.23">5808 1861 124 0,'0'-10'531'0,"2"1"13"0,-2-2 12 0,0 2-79 0,0-1-125 0,1 1-74 16,-1-2-50-16,2 2-27 0,-2 0-16 0,2 2-18 0,-2-2-15 15,0 0-16-15,0 1-14 0,0 1-12 0,0-2-10 0,0 3-12 0,0-2-11 16,0 4-12-16,-2-2-10 0,0 1-8 0,1 1-6 0,1-1-6 0,-2 2-6 16,2-1-6-16,-1 1-5 0,-2 0-3 0,3 1-5 0,-2-1-3 0,-1 2-4 15,2-1-4-15,-1 2-2 0,-1-2-3 0,-1 2-2 0,1 0-1 16,-2 2-1-16,1-2-1 0,-4 3 0 0,2-1-2 0,-1 1 2 0,-1 0 1 15,-1 1-1-15,1-1 1 0,-2 2-1 0,0-1 2 0,0 1 2 0,2-1-1 16,-2 2-1-16,1 0 0 0,1 0 1 0,0-1 0 0,2 1 2 0,-2 1 0 16,3-1-2-16,-1 3 0 0,3-1 0 0,-2-1 0 0,3 2 0 15,-2-1 1-15,2 1 0 0,2 0 0 0,0 1 1 0,0-1 1 0,2 2-1 16,2-1-1-16,1 0-2 0,-2 1 1 0,5 0 2 0,-3-1-1 0,4 1-1 16,-1-1 1-16,2 1-1 0,2-1 0 0,-2 1 2 0,1-1-1 15,2 1 0-15,-1-1 0 0,1 2 2 0,0-1-1 0,-2-1 3 0,3-1-1 0,-1 1 1 16,-2 0 0-16,1 0-1 0,-2-1 1 0,2 0 1 0,-4-1-1 15,0-1 1-15,2 1 1 0,-2-1 0 0,-2-1-1 0,-1 2-1 16,-2-2 0-16,2-2-3 0,-2 2 1 0,-1-1-1 0,-1-1 2 0,-1 2 0 16,0-1 1-16,0-1 1 0,-3 1-1 0,0-1 2 0,0-1 0 0,-1 2 0 15,-2-1 2-15,1-1 0 0,-4 1 3 0,1 0 1 0,0 0 1 16,0-1 1-16,-1 0-2 0,1 0 2 0,-2-2 0 0,-1 1 1 0,3-2 0 16,-3 0 1-16,0 0 1 0,2-2 1 0,-1 1 1 0,2-2 0 0,-3-1-2 15,3 1 0-15,-3-4 0 0,2 3 0 0,1-3 0 0,1-1-1 16,1 1-1-16,-3-2-2 0,4 0-2 0,2-2 1 0,0-1-2 0,1 0-2 15,0 0-1-15,2 0-1 0,2-1 0 0,0-1-1 0,1 1-3 0,0-1 0 16,2 1-4-16,4 1-5 0,-3-2-2 0,2 2-3 0,0-1-4 16,3 2-7-16,-1-1-7 0,1 2-9 0,1 1-9 0,-2-2-9 0,4 2-13 15,-3 2-12-15,-1-1-14 0,2 2-16 0,1 0-17 0,-3 0-19 0,0 2-21 16,0-1-26-16,3 1-36 0,-1 1-47 0,-2-2-62 0,4 2-71 0,-1 0-47 16,-2 0-38-16,3 0-9 0</inkml:trace>
  <inkml:trace contextRef="#ctx0" brushRef="#br0" timeOffset="121280.3">6168 1663 102 0,'-2'-3'512'16,"0"2"10"-16,2-2 9 0,-1 0-83 0,-1 1-130 0,2 1-74 16,-2-3-48-16,2 4-31 0,-1-1-22 0,1 1-20 0,0 0-22 0,0 0-16 15,0 0-15-15,0 0-12 0,0 0-15 0,0 1-8 0,0 3-8 0,0 0-5 0,0 1-5 16,0-1-4-16,0 2-1 0,0 0 1 0,1 3 0 0,1-1 2 15,-2-1 1-15,2 4 1 0,-1-1-2 0,1 1 1 0,0-1 0 0,1 1-2 16,-2 1-2-16,1-2-3 0,2 2-4 0,-1-2 0 0,1 1-3 16,-1 0-1-16,0-1-1 0,0 1-2 0,2-2-1 0,-2 0-3 0,3 0-1 15,-3 0-5-15,4-2-6 0,-2 0-8 0,0 1-8 0,-1-2-11 0,4 0-10 16,-2-1-12-16,-1-2-16 0,3 1-13 0,-3-1-17 0,3-1-15 0,-2-1-16 16,-1 0-18-16,1-1-18 0,1-1-20 0,0 1-22 0,0-3-22 0,-1 2-22 15,-1-2-22-15,1 0-23 0,0-2-38 0,-1 1-44 0,0-1-24 16</inkml:trace>
  <inkml:trace contextRef="#ctx0" brushRef="#br0" timeOffset="121449.84">6349 1780 21 0,'-3'-2'421'0,"0"1"-41"0,1 0-53 0,2 1-53 15,0 0-55-15,-1 1-30 0,-1 0-18 0,2 3-15 0,0-1-9 0,0 1-12 16,0 2-13-16,0 2-6 0,0 1-6 0,0 1-2 0,0 1 2 0,0-1-2 16,0 4 0-16,0-1-5 0,0 1-7 0,0 2-7 0,-2 1-8 15,2-2-11-15,-1 3-9 0,-1 0-8 0,2 1-7 0,-1 1-8 0,-1-2-5 16,-1 3-12-16,2 0-13 0,-1-2-21 0,1 1-23 0,-1 1-35 15,0 0-39-15,1-2-65 0,-1 2-77 0,0 0-102 0,1-2-115 0,-1 1-60 16,2 0-31-16,-1-1-18 0,-1 1-11 0</inkml:trace>
  <inkml:trace contextRef="#ctx0" brushRef="#br0" timeOffset="123215">5995 3906 68 0,'0'-3'144'0,"0"0"-9"0,0 0-3 0,0 1-4 0,0-1-3 0,0 2-4 16,0-1-2-16,-2-1-1 0,2 2-1 0,0-2-1 0,0 0-2 0,0 1-1 16,0-1-3-16,0 2-2 0,0-1 0 0,0-1-2 0,0 2-4 15,0-2-1-15,0 1 1 0,0 1-1 0,0-1 0 0,0-1-1 0,0 2-1 16,0-1-1-16,0 1-2 0,0-1-3 0,0 2-1 0,0 0 1 16,0-1-2-16,0 1 0 0,0-2 0 0,-4 2-1 0,4 0-3 0,0 0-3 15,0 0-2-15,0-1-3 0,0 1-5 0,0 0-3 0,0 0-5 0,0 0-4 16,0 0-5-16,0 0-8 0,0 0-6 0,-2 1-7 0,2-1-7 15,-1 2-5-15,1-1-4 0,0 2-3 0,0 0-3 0,0 0 0 0,0 2-1 16,0-1 2-16,1 2 1 0,-1 2 1 0,2-1 2 0,-2 2 3 16,4 2 5-16,-4 1 4 0,2-2 2 0,-1 4 3 0,1-2 4 0,1 1-1 15,-1 1 1-15,0 1-3 0,-1 0-2 0,2 0-2 0,1-1 0 0,-1 2 0 16,0 0-1-16,1 1 0 0,-1-2-3 0,2 3-1 0,-1 0-1 16,0-2-1-16,1 2-4 0,-2 0 0 0,1-2-3 0,0 4 0 0,-1-3 0 15,0-1-1-15,-1 2-1 0,1 0-1 0,0-1-2 0,-1-1-1 16,1 1-3-16,-1-1-4 0,-1-1-9 0,3 0-9 0,-2 0-11 15,0-1-13-15,0-3-15 0,-1 2-18 0,-1-3-19 0,2 1-24 0,-1-4-30 16,-1 1-37-16,0-1-40 0,0-1-60 0,2-1-70 0,-2-1-98 16,0 0-112-16,-2 0-50 0,1-1-19 0,-1-2-3 0,-1 1 4 0</inkml:trace>
  <inkml:trace contextRef="#ctx0" brushRef="#br0" timeOffset="124733.39">1495 4909 38 0,'-6'-3'434'0,"3"2"-5"15,-2-1-66-15,2-1-95 0,-2 3-56 0,2-1-34 0,-2 1-19 16,1-2-13-16,0 1-10 0,1 1-6 0,0-2-8 0,1 1-5 0,1 1-5 16,-1-2-4-16,1 1-5 0,-1 1-4 0,2 0-4 0,0 0-7 0,0 0-4 15,0 0-7-15,0 0-6 0,0 0-6 0,0 0-6 0,0 0-7 0,0 0-7 16,0 0-5-16,2 0-5 0,-1-2-6 0,1 0-5 0,-1 2-4 16,3 0-2-16,-1 0-2 0,0 0 0 0,5 0-1 0,-4 0 2 15,3 0 1-15,-1 0 1 0,2 0 4 0,3 0 1 0,0-1-1 0,0 0 2 16,2 1 1-16,0-2 1 0,2 1 2 0,0 1 0 0,4-2 1 0,-1-1-2 15,0 2-2-15,4-1-1 0,0-1-1 0,1 0-1 0,2 0-3 16,2 2-1-16,1-4-1 0,0 1 0 0,4 0-1 0,0 0-3 16,-1 0-2-16,4-2-4 0,0 1-3 0,0-1-3 0,4 2-3 0,-1-2-1 15,-1 0-2-15,2 0-1 0,0 0 1 0,1 0 0 0,1 0 1 0,-1 0 1 16,2 1 0-16,0-1 4 0,0 2 0 0,-1-1 1 0,-1-1 2 16,2 3 1-16,-2-1 2 0,1 1 1 0,2-2 1 0,-2 1-1 0,0 1-1 15,2 0-1-15,-2 1-4 0,0-1 0 0,0 0-1 0,0 0-2 16,-1 0-2-16,1 2-2 0,-3-2 1 0,0 0 0 0,-2 0-2 0,1 1-1 15,0-1-1-15,-2 0-2 0,-2 0 0 0,-1 0-2 0,1 0 1 0,-1 0 0 16,-1 0-1-16,1-1 1 0,-2 1 3 0,0-2 1 0,-1 1 3 16,-1 0 1-16,-1 0 3 0,1 0 2 0,-4 1 4 0,3 0 2 0,-3-1 3 15,1 0 3-15,-1 1 2 0,-2 0 3 0,2 0 4 0,-2 0 1 16,1-1-1-16,-2 1 1 0,1 0 0 0,0-2 0 0,1 2-1 0,-1-1 1 16,1-1-2-16,-1 2-2 0,1-1-1 0,0 1 0 0,1-2 0 0,1 1-2 15,0 1-3-15,-2-2 0 0,4 2-3 0,-2-1 0 0,2 1-2 0,-1-2-1 16,1 1-3-16,-1 0 0 0,1 0 0 0,-2 1-3 0,2-1 0 15,0 1-1-15,-1-1-4 0,0 2 1 0,-2-1 0 0,3 0-2 0,-2 0-2 16,0 0 0-16,-1 0-1 0,0-1-1 0,-1 3 1 0,1 0-1 16,0-2-2-16,-2 0 0 0,2 1-1 0,-1 1 1 0,-1-1 0 0,-1-1 0 15,3 1 1-15,-2 1 2 0,-3-2 3 0,3 2 1 0,0-1 2 16,0 1 2-16,-3-2 1 0,3 1 3 0,0 1 3 0,-1-1 1 0,1-1 2 16,2 3 3-16,-3-3 3 0,2 2 0 0,-1 1 0 0,2-2-1 15,-2 1-1-15,2-2-2 0,0 1 1 0,1 1-1 0,0-1 0 0,-1-1-2 16,1 2-2-16,0-1 1 0,2-1-2 0,-2 2-3 15,2-1-2-15,-3 1-2 0,2-2 0 0,-1 1-1 0,0 1 2 0,0-3-2 16,-2 3-2-16,0 0-1 0,-1-2 1 0,2 1 1 0,-5 1 0 0,3-1-1 16,-1 1 1-16,-2-1 0 0,0 1 1 0,1-1 0 0,-4-1 2 15,3 2-2-15,-3-1 0 0,1 1 0 0,1-2 0 0,-3 1 0 16,0-1-1-16,2 2 0 0,-4-1 1 0,1-1 1 0,-1 2-2 0,-1-1-2 16,1 1 0-16,-2-2 0 0,0 1 0 0,0 1-1 0,-3-2 2 15,3 1 0-15,-3 0 1 0,0 1 0 0,0-2 1 0,0 2-1 0,-2-1-1 16,-1 1-1-16,0-1-1 0,-2 1-4 0,4 1-6 0,-5-2-8 15,1 1-9-15,-1 1-12 0,-1-2-12 0,-1 1-11 0,0 1-14 0,0-4-15 16,0 3-18-16,-1 0-17 0,-1-2-22 0,-1 1-20 0,-3 1-20 16,1-2-21-16,0 0-21 0,1-1-23 0,-3 2-26 0,0-1-32 15,0 0-36-15,-1 0-57 0,0 0-69 0,-1 1-33 0,1-2-16 0</inkml:trace>
  <inkml:trace contextRef="#ctx0" brushRef="#br0" timeOffset="125041.96">5785 4230 427 0,'-5'-2'441'0,"0"-1"-55"16,-2 2-56-16,3-1-57 0,-1 1-31 0,2 1-18 0,0-2-13 0,0 1-11 16,1 1-12-16,-1-2-13 0,3 1-12 0,-3 1-11 0,3 0-12 15,0 0-11-15,0 0-12 0,0 0-14 0,0 0-12 0,0 0-14 0,0 0-13 16,3 0-11-16,0 0-9 0,0 0-7 0,-1 0-6 0,3 0-3 16,-2 1-3-16,2 1-2 0,4-2-3 0,-3 3 0 0,2-2-2 0,1 2-1 15,1 0-1-15,0 0-3 0,1 0 1 0,0-1-3 0,0 2-1 16,2 1-3-16,1-2-3 0,-3 1-1 0,3-1-5 0,-1 2 0 0,-2-2-1 15,2 1-4-15,-2 1-1 0,1-1 0 0,-4 1-1 0,2-1 0 16,-2 1-1-16,1 1-1 0,-4-2 0 0,1 1-1 0,-2-1 2 0,-1 1 1 16,0 1 1-16,1-2 2 0,-4 2 1 0,2 0 5 0,-2 0 2 15,-2 2 3-15,-2 1 2 0,-1 0 2 0,0-2 2 0,-3 4 4 0,0-1 0 16,-6 1-1-16,1-1-4 0,-2 2-6 0,-3 2-9 0,-1-2-10 16,-3 0-13-16,0 1-17 0,-3 0-20 0,-2 1-24 0,-2 0-28 15,-1-1-29-15,0 1-38 0,-1-1-40 0,-1 1-55 0,-1-1-60 0,1 1-83 16,-3-1-93-16,1 1-40 0,-2-2-14 0,1 0-1 0</inkml:trace>
  <inkml:trace contextRef="#ctx0" brushRef="#br0" timeOffset="125903.56">1591 4764 69 0,'0'-5'319'0,"2"2"-45"0,-2 0-43 0,3 0-29 15,-1-1-19-15,1 1-15 0,-1 0-9 0,1-1-9 0,0 2-10 16,0-1-8-16,3-2-11 0,-2 2-4 0,-1 0-3 0,0 0-4 0,0 0-2 16,0 2-2-16,1-2-4 0,-1 1-2 0,0 1-3 0,0-2-2 0,0 3-4 15,-1-2-5-15,-1 2-3 0,1-2-5 0,-2 1 0 0,0 1-5 16,0 0-3-16,0 0-4 0,0 0-4 0,0 0-2 0,0 0-3 0,0 0-4 16,0 1-5-16,-2 1-3 0,-1-2-4 0,0 2-4 0,2-1-3 15,-1 1-4-15,-3 1-3 0,2 0-3 0,0-2-3 0,0 3-2 0,-2 1-2 16,2 0-2-16,-3 1-3 0,-1 0-1 0,1 3-1 0,-1-2 1 15,-1 1 0-15,-1 2 0 0,1 1-1 0,0-1 1 0,-1 1 2 0,-1-1-1 16,2 2-1-16,0-1 1 0,-2 0-2 0,1 2 1 0,0-3 0 16,0 2 1-16,1-1-1 0,0-1-1 0,0 1-1 0,-2-1-1 0,4 1 0 15,0-2-3-15,1 0-1 0,0-2-1 0,-1 1 0 0,3-1 1 16,0-1-2-16,-2 0 0 0,3 0-2 0,1 0 0 0,-1-1-1 0,0-1 2 16,2 1 0-16,0-1 1 0,0-1-2 0,0 2 2 0,0-2 1 0,0 1 2 15,0-1-1-15,2 0 2 0,-2 0 2 0,2 0 2 0,-1 0 3 16,1 0 4-16,1 0 3 0,0 0 4 0,0-1 2 0,1 1 2 0,0 0 4 15,1 0 0-15,0-2 1 0,-1 2 2 0,1 0 2 0,2 0 1 16,2 0 0-16,-3 0-1 0,2-1-1 0,0-1-2 0,3 2-2 0,0-2-3 16,0 1-1-16,0 1-3 0,-1-1-3 0,4-1 0 0,-1 2-2 0,1-3-5 15,0 2-9-15,-1-2-10 0,1 1-10 0,2 1-12 0,-2-2-13 16,-1 1-16-16,1 0-18 0,0-1-21 0,0 2-23 0,-3 0-25 0,2-2-29 16,0 1-38-16,-2 1-39 0,0-1-57 0,-2 1-64 0,1 1-82 15,-2-3-90-15,1 1-40 0,-2-1-13 0,1 0 1 0,-2-1 9 0</inkml:trace>
  <inkml:trace contextRef="#ctx0" brushRef="#br0" timeOffset="126776.32">2368 4131 128 0,'0'-3'406'16,"0"1"-52"-16,0 1-70 0,0-1-48 0,0 2-33 0,0 0-22 0,0-1-14 15,-2-1-9-15,2 2-11 0,0 0-8 0,-3 0-10 0,3 0-9 0,-2 0-9 16,1 0-10-16,-1 0-11 0,1 0-10 0,-2 0-12 0,3 0-9 0,-2 2-10 15,1-1-8-15,-1-1-10 0,2 2-7 0,-1-1-8 0,-1 1-6 0,-1 1-3 16,1 0-3-16,1 1-2 0,-1 1-2 0,0 1-1 0,-1 1 2 16,1 1 2-16,-1-1-1 0,-1 2 1 0,1 0 3 0,1 2 1 0,-1 0-1 15,1 2 1-15,1-3-2 0,-1 2-3 0,-1-1 0 0,1 2 1 0,2-1 1 16,-1 2 0-16,1-4 0 0,0 2-1 0,0-1-1 0,1 1 2 16,-1 0-1-16,3 0-1 0,-1-2 1 0,1-1 0 0,2 2 3 0,-2-2 1 15,3 0 0-15,-1-2-2 0,0 1-3 0,0-2-2 0,1 0 0 16,3 0 0-16,-2-2-1 0,-1-1 0 0,2 0-3 0,1 0 0 0,1-1-1 15,-2-1-1-15,2-1-3 0,-1 0-4 0,0-1-1 0,3-1-2 0,-2 0-1 16,0 0-1-16,0-3-1 0,2 2-3 0,-4-1 1 0,2-3 0 16,-1 2 0-16,-1 0 2 0,0-1 1 0,-2-1 1 0,2 1 3 0,-3-2 3 15,0 1 2-15,-2-1 2 0,0-1 3 0,0 2 6 0,-1-2 2 16,-1 0 6-16,-1 0 4 0,-1 0 3 0,-1 1 2 0,1-1 2 0,-3 0 2 16,1 2 0-16,-2-1 1 0,0 1-2 0,1-2 0 0,-4 1-1 0,2 2-1 15,-1-1-1-15,-1 1-2 0,1 0-2 0,0 0-5 0,-1 1-2 0,0 1-2 16,-1 1-1-16,3-2 0 0,-1 1-2 0,-1 0 0 0,1 2 0 15,-1 0-1-15,1 1 1 0,-1-1 0 0,1 1-1 0,0 1-1 0,1 0-1 0,1 0-1 16,-3 0 1-16,2 0-1 0,0 1-3 0,-1 1 1 0,2 1 1 16,-1-2-3-16,0 0-2 0,1 3-3 0,-1-1-3 0,1 0-5 0,0 1-5 15,0-1-5-15,-1 1-4 0,2 0-8 0,0 0-6 0,-1 1-7 0,1-1-8 16,0 1-7-16,1 1-11 0,0-2-10 0,0 0-11 0,2 1-12 0,-1 0-13 16,2-2-19-16,0 2-21 0,0-1-24 0,0 0-25 0,2 1-40 15,2-2-43-15,-1 1-56 0,-1-1-62 0,3 2-28 0</inkml:trace>
  <inkml:trace contextRef="#ctx0" brushRef="#br0" timeOffset="126992.37">2733 4257 397 0,'0'0'454'0,"-2"-2"-8"0,1 1-86 0,1 1-124 0,-2-2-70 0,2 2-40 16,-1-2-23-16,1 2-17 0,0 0-12 0,0 0-16 0,0 0-10 0,0 0-7 16,0 0-11-16,0-1-8 0,1 1-13 0,-1-1-14 0,2-1-17 0,-2 2-20 15,1-1-28-15,1 1-31 0,-2 0-50 0,3-2-58 0,-1 1-83 0,0 1-97 16,-1-3-49-16,2 1-27 0</inkml:trace>
  <inkml:trace contextRef="#ctx0" brushRef="#br0" timeOffset="127577.48">2883 4056 389 0,'0'-5'538'0,"0"2"8"0,0-3 10 0,2 2-90 0,-1-1-140 0,1 1-76 16,0-1-45-16,-1 1-23 0,2-2-12 0,1 1-15 0,-1-1-13 15,2 0-13-15,1 0-11 0,-2 0-10 0,3-1-8 0,-1 2-7 0,1-1-10 16,0 0-8-16,1 2-7 0,-1-1-11 0,-1-1-10 0,1 3-6 0,0-1-9 15,0 1-5-15,-1 1-6 0,-1-1-8 0,1 3-5 0,2-1-5 0,-2 1-1 16,2 0-5-16,-3 1-1 0,3 0-2 0,-2 3-2 0,-1-1 0 16,1 0 2-16,1 1 0 0,0 0-1 0,-2 3 2 0,0-1-1 0,0-1 2 15,-2 3-1-15,0 0 2 0,0 1-1 0,-1-2 0 0,1 2-1 0,-3 0 1 16,0 0-1-16,-3 0 1 0,1 0-2 0,1 2-1 0,-2-2 0 0,-1 1-1 16,-2-1-1-16,1 2 0 0,-1-2 0 0,-3 0 0 0,0 0-1 15,1 0-1-15,-1 0 1 0,1 0 0 0,0-2 0 0,0 1 0 0,-1-1 1 16,1 1 1-16,3-2 1 0,-1-2 2 0,1 2-1 0,-3-3 2 0,5 2-1 15,-2-2 2-15,2 0 2 0,2-2 1 0,-1 0 1 0,0 1 0 0,2 0 1 16,0-2 0-16,0 0 2 0,0 0-2 0,0 0-1 0,0-2-1 16,2 0-1-16,1 2 0 0,-1-1-1 0,1 0-3 0,0-2-2 0,-1 1-1 15,3 1 1-15,1-2-2 0,-2 1-2 0,1-1 1 0,2 0-1 0,-1 0 1 16,0 2 0-16,2-1 0 0,0 1 1 0,0-2-1 0,1 1-1 0,-1 1 2 16,0-1 0-16,3 0 0 0,-3 1 0 0,2 1 0 0,-2 0 0 0,2 0-1 15,0 0 0-15,-2 0-1 0,1 1 1 0,-1 1-1 0,0 1-2 16,2 0 2-16,-1 0 1 0,-2 0 0 0,-1 1 0 0,0 1-2 0,2-2 1 15,-3 2 1-15,1 0 1 0,-3 0 0 0,2 0 1 0,-2-1 0 0,1 2 1 16,-3-1 2-16,2-1 0 0,-1 1 2 0,-1-1 2 0,-1 1 0 16,0 1 2-16,-1-2 2 0,-1 0 3 0,-1 1 1 0,2 0 0 0,-3 1 4 15,1-4 2-15,0 3 2 0,-2 0 0 0,0-2 2 0,-1 1 0 0,0-1 1 16,1 2 0-16,-1-2 1 0,-1 0 0 0,1 0-1 0,-2-2-2 0,0 1 0 16,2-1-1-16,-2 0-3 0,0 1-2 0,2-2-2 0,-2 2-2 0,-2-2-4 15,1 0-6-15,1 0-5 0,0 0-5 0,0 0-10 0,-1 0-8 16,1-2-11-16,0 2-10 0,-1-2-13 0,1 1-15 0,0 1-17 0,1-1-19 15,0-1-18-15,2 2-19 0,0-1-22 0,2-2-23 0,1 1-29 0,2-1-35 16,0 0-38-16,2 0-43 0,1 0-64 0,2-1-72 0,1-2-30 0,2-1-6 16</inkml:trace>
  <inkml:trace contextRef="#ctx0" brushRef="#br0" timeOffset="127921.09">3345 4092 164 0,'0'-2'503'15,"0"1"15"-15,-2 1-50 0,2-2-85 0,-1 1-65 0,-2 1-51 0,3 0-30 16,0 0-17-16,0 0-17 0,0 0-15 0,0 0-15 0,0 0-13 0,0 0-14 16,0 0-11-16,0 0-14 0,0 0-16 0,0 0-13 0,0 0-14 0,0 0-10 15,0 0-11-15,3-2-10 0,-2 2-8 0,1 0-8 0,1 0-6 16,0 0-4-16,2 0-2 0,-2 2-2 0,2-2-1 0,0 1-2 0,4 1-3 16,-2 1-1-16,-1 0 0 0,2-2 0 0,1 2 0 0,-1 2 0 0,0-2-1 15,0 1-1-15,1-1 0 0,-1 3-2 0,1-1-2 0,1-1-1 0,-2 1-2 16,0 1 0-16,-1 0 1 0,0-2-1 0,-2 2 0 0,2 0 0 15,-3 0 1-15,1 0-1 0,-2-1 1 0,2 1 0 0,-2 0 0 0,-2 0 1 16,1-2 0-16,0 1 2 0,-1 0-1 0,-1 0-1 0,0 0 1 0,0-1 0 16,-1 2 2-16,-1-1 0 0,-1-1-1 0,1 1 1 0,-4-1-2 0,3 1-1 15,-2 1-5-15,1-2-3 0,-3 0-6 0,2 1-6 0,-2-2-6 16,0 2-5-16,1-2-6 0,1 1-8 0,-1 1-10 0,-2-2-9 0,2 0-10 16,-1-2-10-16,1 2-11 0,1-1-13 0,-2-1-13 0,2-1-16 0,0 0-15 15,-2 0-19-15,3-1-19 0,-1-1-24 0,0-1-28 0,2-1-37 16,2-1-43-16,-1-1-61 0,2-1-71 0,0-1-42 0,0 1-27 0,0-4-4 15</inkml:trace>
  <inkml:trace contextRef="#ctx0" brushRef="#br0" timeOffset="128177.16">3373 4015 338 0,'-4'-3'502'0,"2"2"-27"16,1-1-49-16,-1-1-65 0,2 2-73 0,0-1-40 0,0-1-23 0,0 2-15 15,0-1-11-15,2 1-10 0,-2-2-11 0,3 0-10 0,-1 0-12 16,2 0-10-16,-1 0-10 0,2 0-11 0,0-2-11 0,0 2-12 0,1-1-10 15,2-1-6-15,-2 1-7 0,4-1-7 0,-2-1-7 0,1 0-7 0,0 0-5 16,1 0-4-16,2 2-5 0,-2-2-6 0,1 0-4 0,2 0-6 0,0 0-5 16,-1-1-4-16,1 2-3 0,0-1-3 0,-1 1-6 0,1-1-1 15,-1 0-5-15,1 2-2 0,-3-1 0 0,-1-1-4 0,0 3-1 0,1-1-7 16,-2 1-6-16,-2 0-10 0,-1 0-9 0,-2 0-12 0,0 1-13 0,-1 1-13 16,0 1-14-16,-2 0-15 0,0 0-14 0,0 0-21 0,-2 0-22 0,0 1-24 15,1 1-28-15,-3 1-29 0,1 1-33 0,-2 1-50 0,1-1-62 0,-2 2-71 16,-1 0-76-16,-1 2-30 0,2-1-8 0,-3 1 3 0</inkml:trace>
  <inkml:trace contextRef="#ctx0" brushRef="#br0" timeOffset="129663.33">3837 3912 452 0,'1'-3'479'0,"1"1"-67"0,-2 1-107 16,1-2-65-16,1 3-42 0,-2 0-23 0,0 0-18 0,0 0-13 0,0 0-14 15,0 0-14-15,0 0-15 0,0 0-10 0,0 0-10 0,0 0-9 0,0 0-8 16,-2 0-10-16,1 1-9 0,1 1-8 0,-2-2-5 0,1 3-6 16,-1-2-5-16,-1 1-3 0,3 1-2 0,-1 0-2 0,-1 0 1 0,2 0-2 15,-1 1 2-15,-1-1-1 0,2 2-2 0,-2-2 1 0,2 3 1 0,-1-2-2 16,-1 1-2-16,2-1 1 0,-2 1-1 0,1-1 0 0,1 2 0 15,-2-1-2-15,1-1-1 0,-1 1-2 0,2-2 1 0,0 1-1 0,0 1 1 16,0-2 0-16,0 1-1 0,0-1 3 0,0 2 1 0,2-2 1 0,-1 0 0 16,1-2 2-16,1 2 0 0,0 0 4 0,1 0 4 0,0 0 1 0,1-1 2 15,-1 1 1-15,3-2-1 0,-1 1 2 0,2-1 1 0,1 2 0 0,0-1-2 16,0-1 1-16,0 1-1 0,3 1-1 0,-3 0-1 0,2 0-2 16,0 0-2-16,-1 0-1 0,2 0-2 0,-2 0-2 0,-2 0-2 0,3-2 1 15,-2 2-3-15,-1 0-2 0,-1 0-1 0,0 0-1 0,0 0-1 0,-3 2-1 16,3-2 1-16,-4 1-3 0,2-2 0 0,-1 2 0 0,-2-1 0 0,1 0 2 15,-1 0-1-15,-1 0 0 0,-1 2 1 0,2-2 2 0,-2 0 1 0,0 1 0 16,-2 1 1-16,1-2 0 0,-1 1 1 0,-1-1 1 0,0 2 0 16,-3-1 0-16,3-1-1 0,-4 2-2 0,2-2 1 0,-1 0 0 0,1 1-2 15,-2-2-3-15,0 1-8 0,-1 0-6 0,0 0-9 0,-1 0-8 0,1-1-10 16,1 2-12-16,-1-1-11 0,-2 0-11 0,2-2-14 0,0 1-15 16,-2 1-17-16,2-3-16 0,0 1-18 0,0-1-17 0,-1 0-17 0,1-1-21 15,0-1-23-15,3 1-30 0,-4-2-32 0,4 0-39 0,0-2-42 0,2 1-43 16,-2-1-46-16,2-1-14 0</inkml:trace>
  <inkml:trace contextRef="#ctx0" brushRef="#br0" timeOffset="129869.38">3837 3931 126 0,'0'-4'461'0,"0"1"-49"0,0 0-81 16,0 0-56-16,1 0-47 0,-1 0-25 0,2 0-15 0,-1 0-13 0,1 0-9 15,1-2-12-15,0 2-10 0,2-1-8 0,0 1-5 0,0-3-8 0,2 1-10 16,0-1-10-16,1 2-8 0,3-4-10 0,0 2-7 0,-1-1-10 0,2-1-7 15,-1 1-8-15,2-2-8 0,1 1-5 0,0 1-5 0,2-1-8 0,0 1-8 16,0-1-8-16,0-1-9 0,-1 2-11 0,0-1-10 0,2 1-12 16,-4 1-11-16,-1 0-17 0,1 0-14 0,-3 1-18 0,0 2-19 0,-3-1-23 15,-1 1-25-15,-1 1-23 0,1 1-24 0,-6 1-26 0,0 0-27 0,0 0-39 16,-3 3-43-16,-2 1-59 0,1 1-68 0,-3 1-25 0</inkml:trace>
  <inkml:trace contextRef="#ctx0" brushRef="#br0" timeOffset="130690.14">2703 4231 194 0,'-2'3'298'0,"1"0"-78"0,1 2-48 0,-2-2-30 16,2 1-19-16,-1 1-12 0,-2 1-11 0,3-2-8 0,0 2-9 0,0 0-9 15,-2 0-6-15,2-2-7 0,0 3-7 0,0-3-5 0,0 1-5 16,0-1-5-16,0 1-5 0,0 1-7 0,0-3-1 0,2 1-1 0,-2-1-3 15,3 0-1-15,-2 0-3 0,-1-1-4 0,2 1 1 0,1-2-1 0,-1-1 2 16,1 2-1-16,-1-2 1 0,-1 0 0 0,2 0 4 0,-1 0 1 0,1-2-1 16,-1 2-2-16,1-1-1 0,1-1-1 0,-1-1-2 0,1 0 0 15,-1 0-3-15,0-1-3 0,2 1-2 0,-2-3-4 0,0 1-1 0,2-1-2 16,-4 2-1-16,1-2-3 0,1-1 1 0,-1 2-2 0,-1-1 2 0,-1 1 0 16,2-1 3-16,-2 2 2 0,0 1 3 0,0-2 2 0,0 2 2 0,-2 2 2 15,2-1-1-15,-1 1 0 0,-1 1-2 0,2 0-1 0,0 0-2 0,0 0 0 16,0 0-3-16,0 0-2 0,0 0-2 0,0 0-2 0,0 0-2 15,0 0-1-15,0 0-2 0,0 0-1 0,-2 1-1 0,2-1 3 0,0 3 2 16,0-2 1-16,0 1 0 0,0-2 1 0,0 2 1 0,0-2 3 0,0 3 3 16,0-2 1-16,0-1 0 0,0 2-1 0,0-2 3 0,2 0 2 0,-2 0 2 15,0 0 0-15,0 0 2 0,0 0 1 0,0 0 3 0,0 0 2 16,0 0 0-16,0 0 1 0,0 0 0 0,0 0 1 0,0 0-1 0,0 0 1 16,0 0-1-16,0 0-1 0,0 0-4 0,0 0-2 0,0 0-3 0,0 0-3 15,0 0-4-15,0 0-6 0,-2 0-5 0,1-2-4 0,1 1-8 0,-2 1-6 16,-2 0-9-16,2 0-10 0,-1 0-16 0,0 0-16 0,0 0-24 15,1 1-29-15,-1 1-41 0,0-1-47 0,-2 1-78 0,2 1-94 0,-2-1-45 16,2 2-20-16</inkml:trace>
  <inkml:trace contextRef="#ctx0" brushRef="#br0" timeOffset="139432.16">6784 1596 424 0,'0'-2'456'0,"2"-1"-10"0,-1 1-77 0,-1 1-107 0,0 0-54 15,0-1-26-15,0 2-16 0,0 0-10 0,0 0-8 0,0 0-8 0,0 0-5 16,0 0-4-16,0 0-5 0,0 0-6 0,0 0-4 0,0 0-7 0,0 0-9 16,0 0-10-16,0 0-10 0,0 0-11 0,0 0-11 0,0 0-9 15,0 0-9-15,0 0-6 0,0 0-5 0,0 0-3 0,0 3-1 0,0-2-1 16,0 3 2-16,0 0 2 0,2-1 4 0,1 3 2 0,-2-1 3 0,-1 2 4 15,2 1 4-15,-2 1 4 0,1 0 0 0,1 1 4 0,-2 2 2 0,2 0 5 16,-1 2 0-16,1-3-4 0,-2 5-3 0,2-1-5 0,-1 1-2 0,-1-1-1 16,2 2-2-16,-1-3-4 0,-1 3-2 0,2 1-4 0,-2 0-3 15,0-1-3-15,0 1-5 0,2-2-8 0,-2 2-1 0,1-1-2 0,-1 1 0 16,0-2 1-16,0 1-1 0,2-1-2 0,-2 1 0 0,1-2 0 0,1 1-1 16,-2-2-2-16,2-1-2 0,0-1-6 0,-2 2-9 0,2-4-9 15,1 2-12-15,-1-1-16 0,-1-2-18 0,1-1-20 0,1 0-24 16,0 0-27-16,-1-2-42 0,0 1-49 0,-1-1-78 0,1 0-91 0,1-1-95 15,-1-1-95-15,2 0-42 0,-1 0-16 0,-1-1-4 0,-1 0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23:45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16115 9602 28 0,'-6'5'521'0,"2"0"-2"0,2-2 6 16,-2-1 8-16,-2 1-111 0,6-1-173 0,-5-1-93 0,5-1-56 15,0 2-29-15,0-2-15 0,0 0 0 0,0 0 9 0,0 0 9 16,0 0 5-16,0 0 4 0,0 0-2 0,0 0-6 0,0 0-10 0,0 0-9 16,0 0-7-16,0 0-9 0,0 0-5 0,0 0-4 0,0 0-4 15,0 0-4-15,0 0-1 0,0 0-3 0,0 0-4 0,0 0-1 0,0 0-3 16,0 0-2-16,0 0-2 0,0 0-3 0,0 2-1 0,0-2-2 15,0 0-2-15,0 2 0 0,0-2-1 0,5 2 0 0,-5-2 0 0,0 0 0 16,0 1-1-16,0-1 2 0,4 2 0 0,-4-1 0 0,2-1 2 16,-2 2 1-16,4-1 2 0,-2-1 1 0,-2 2 2 0,4-2 2 15,0 2 2-15,-2-1 3 0,2-1 3 0,-2 0 2 0,3 2 1 0,1-2 3 16,-2 0 0-16,2 0 2 0,-2 0 1 0,-2 0 0 0,2 0 0 16,3 0 0-16,-3 0-1 0,-2 0 0 0,2 2 0 0,2-2-1 15,-2 0-3-15,3 2-2 0,-3-2-1 0,2 2-2 0,-4-2-4 0,2 1-1 16,2-1 0-16,-2 2-2 0,3-1-3 0,-3-1 0 0,-2 0 0 0,2 0-1 15,2 2 1-15,-2-2 2 0,-2 0 2 0,3 0 2 0,1 0 2 16,-2 0 3-16,0 0 3 0,2 0 3 0,-4 0 3 0,2 0 2 16,3 0 3-16,-1 0 1 0,-2 0 1 0,2-2 0 0,-2 2-1 0,2-1-1 15,1-1-2-15,1 2-2 0,-2-1-1 0,0 1-1 0,1-2-2 16,3 0 0-16,0 2-3 0,-4-2-1 0,5 2-1 0,-5-2-1 0,4 2-1 16,1 0-1-16,-1 0 0 0,0 0-1 0,-1 0-1 0,5 0 1 15,-4 0-1-15,-1 0 1 0,1 0-1 0,0 0-1 0,5 0 0 16,-7 2-1-16,6-2 0 0,-1 0 2 0,-3 0 0 0,1 0 2 0,-1 0 0 15,6 0 2-15,-3 0 2 0,-3-2 1 0,5 2-1 0,-3-1 0 16,-2-1 1-16,3 0 0 0,1-1 1 0,3 0-1 0,-5 2 0 16,3-3-1-16,-3 0-1 0,3-1-1 0,-3 2-2 0,4-1-3 0,-5-2-1 15,5 3-2-15,-1-2-1 0,-3 2-1 0,-1-1-1 0,1 1-2 16,2-1-1-16,-1 1 1 0,-3 2-2 0,5-3 0 0,-3 1 1 0,-2 0-2 16,3-1 1-16,-3 1-1 0,0 0 1 0,3 1-1 0,1-1 1 15,-3 1 0-15,-1-2 0 0,-2 3 0 0,7-3 1 0,-5 1-1 0,-2 0 0 16,3 0-1-16,-1 1 0 0,4-2 0 0,-5 1-2 0,5 0 1 15,-1 0 0-15,-3 0 0 0,0-1 0 0,3 0-1 0,1 1 0 16,-1 0-1-16,-3 0-2 0,4 0 2 0,-1-1 0 0,-3 0 0 0,3 1-1 16,3 1 1-16,-6-1-1 0,5 0-1 0,-3 1 1 0,-1 1 1 15,-1-1 2-15,2-2-1 0,3 3-3 0,-5-1 1 0,3 1-2 0,-3 1 2 16,2-2-1-16,-1 0-1 0,-1 2 1 0,2-1-2 0,3-1 1 16,-3 2 1-16,-1-2-2 0,3 1 0 0,-2 1-3 0,5-2 0 0,-3 0 1 15,-1 0 0-15,3 1 1 0,1-1 1 0,-1-1 2 0,1 1 1 16,4 1 0-16,-5-3 3 0,5 3 1 0,-3-1 2 0,3-2 0 15,2 1 2-15,-2 0 0 0,1 0 2 0,-1-1 2 0,2 1 0 16,-3-1 1-16,3 3-1 0,-2-2 0 0,2 1-1 0,1 0-1 0,-1-1-1 16,0 1 0-16,0 0 0 0,1-1-1 0,-1 1 1 0,6 1-2 15,-4-1 1-15,2-1-2 0,-5 2 1 0,7-3-2 0,-2 0 0 0,0 1-1 16,6 0 0-16,-6 0-1 0,6 0-1 0,-2-1-1 0,2 0-1 16,0 1-1-16,0-2 0 0,0 2-2 0,5-2-2 0,-1 1-1 0,2 0-1 15,-2 0 1-15,3-1 0 0,3 2 2 0,0-2 2 0,1 0 1 16,-1 2 3-16,1-3 1 0,-1 5 1 0,7-3 2 0,-3 1 0 0,-1 0 3 15,5 0 0-15,1-1 3 0,-4 1 2 0,5 1-1 0,-3-1-1 16,4 1-3-16,-1 1 0 0,-1-2-3 0,2 1-1 0,-5 0-4 16,5 2-1-16,-4-2-3 0,4 0-1 0,-1 2-5 0,-3-1 1 0,0-1 2 15,3 2 2-15,-3-2 3 0,4 2 0 0,-5 0 3 0,5 0 2 16,0 0 3-16,0 0 1 0,-1 0 3 0,3 2 2 0,0-2 3 0,-2 2 3 16,4-1 2-16,-3-1 0 0,1 2-4 0,4 0-1 0,-6-2-3 15,4 0-2-15,-2 0-3 0,-1 0-1 0,-1 0-6 0,0 0 0 16,0 0 0-16,-5 0 0 0,5 0 1 0,-4 0 1 0,3 0 1 0,-3 0 0 15,-1-2 2-15,1 0 2 0,-2 2 0 0,1-1 2 0,1-1 2 0,-3 2 1 16,3-2 1-16,0-1 2 0,-3 2-2 0,3-1-1 0,-1-1-1 16,1-1-2-16,-2 1-1 0,-1-1-3 0,-1 1-1 0,3 0-3 15,-5-2-1-15,3 1-3 0,-3 0-1 0,-1 0-2 0,0-1-1 0,1 0-1 16,-5 0 1-16,4 0 0 0,-3 0 1 0,3-2 2 0,-2 3 2 16,-1-1 1-16,-1-1 3 0,4 1 1 0,-1-1 3 0,-3 1 0 0,4 0 3 15,-3 0 2-15,3 0 1 0,-1 0 0 0,1-2 0 0,-4 2-1 0,5 1-1 16,-1-2-1-16,0 1-2 0,5 0-2 0,-7 0-2 0,7 2-2 15,-5-4-2-15,5 4-3 0,-3-2-2 0,3 2-2 0,-3-3-2 16,3 3-2-16,-3-2-2 0,3 2 2 0,-1-2 1 0,-1 1 3 16,3 0 2-16,-1-1 2 0,2 1 1 0,-3 2 3 0,-1-1 1 0,3 0 3 15,3 0 4-15,-2-1 1 0,-1 1 1 0,7-1 2 0,-4 1 2 16,-1 1-2-16,7-1-3 0,-2 2-3 0,2-1-2 0,-2 1-2 16,2-3-2-16,-3 2-4 0,1 0-1 0,-2-1-4 0,0 1 0 0,-1 1 0 0,1-1 2 15,-4-1 1-15,-5 2 2 0,7-1 2 0,-7 0 1 0,5 0 1 16,-7 0 2-16,7 2 3 0,-6-1 0 0,3-1 4 0,1 2 1 15,-3-1 2-15,3 1 1 0,-3 0-1 0,3 0-2 0,-3 0-2 0,-1 0-1 16,-1 0-1-16,0 0-2 0,1 0-1 0,-3 0-2 0,-2 0-1 16,1 0-2-16,3 0 1 0,-6 0-3 0,7 0-2 0,-5 0-1 0,4 1 0 15,-1-1 2-15,-3 2 1 0,4-1 3 0,1 1 0 0,-5 0 3 16,4 0 3-16,1 1 0 0,-1-1 3 0,1 1 0 0,-5 0 3 16,4 0 1-16,1 1 3 0,-1 0 1 0,-1-3 1 0,1 2-1 0,0 0-2 15,1 1-1-15,-5-1-1 0,9 1-2 0,-9-1-1 0,4 0-1 16,-3 0-2-16,1 1-2 0,-2-1-1 0,-2 1 1 0,-1-1-2 0,1 0-2 15,0 0-1-15,-4 1 0 0,-4-2-2 0,6 1 0 0,-6 0-2 16,2 1 1-16,-2-1-1 0,4 0-2 0,-2 1 3 0,-2-1 1 16,4 0 2-16,-2 1 2 0,2-3 2 0,0 2 2 0,0 1 3 0,0-1 1 15,3 1 0-15,-3-1 2 0,0 0 0 0,0 0 2 0,-4 1 0 16,2 0 2-16,-2-1 0 0,2-2-4 0,0 1-3 0,-7 1-1 16,3-1-5-16,0-1-7 0,-2 1-6 0,0 0-8 0,0-2-11 0,-3 2-15 15,5 0-15-15,-4-2-17 0,4 0-16 0,-4 0-16 0,1-2-17 16,-1 0-17-16,0 0-21 0,2 0-20 0,-7-1-24 0,5 0-23 0,-2-2-23 15,1 2-25-15,-1-4-24 0,0 0-25 0,1 1-35 0,-5 0-44 16,6 0-58-16,-7-1-68 0,5 0-27 0,-4-1-6 0</inkml:trace>
  <inkml:trace contextRef="#ctx0" brushRef="#br0" timeOffset="1795.26">21856 2899 112 0,'-4'-5'533'15,"1"1"6"-15,-1-1 7 0,2 2 7 0,-2 1-103 0,4 1-159 0,-4-3-95 16,4 4-61-16,0-1-32 0,-2-1-19 0,2 2-8 0,0 0-7 16,0 0-3-16,0 0-5 0,0 0-4 0,0 0-8 0,0 2-5 15,-4-1-3-15,4 1-3 0,0 1-1 0,0 0 1 0,-4 4 3 0,4-2 1 16,-2 2 3-16,-3 1 5 0,5 1 3 0,-2 1 4 0,-2 0 5 0,4 0 6 16,-4 3 4-16,4-1 0 0,-2-1-2 0,-2 2-2 0,4 1-4 0,-2-3-3 15,-2 3-2-15,4-1 1 0,-4 2-3 0,4 0 1 0,-2 2-1 16,-3-1-1-16,5 3-2 0,-2-2-2 0,-2 3-2 0,4-2-1 0,-4 4 1 15,2-3-1-15,-2 3 1 0,4-2 0 0,-4 2 0 0,4 1-1 16,-2-1 0-16,-2 0-2 0,4 1-1 0,-3 0-1 0,-1 1-2 0,0-1-2 16,4 2 0-16,-2-2-2 0,-2 0 0 0,4 3-3 0,-2-1-3 0,-2-2 1 15,4 2-1-15,-4 0-2 0,2 0 1 0,-3 2-1 16,5-2 0-16,0 1-1 0,0-1 0 0,-4 4 0 0,4-3-2 0,0 1-1 16,0-1 0-16,-2 1 0 0,2 0 0 0,0-1-3 0,0 2-1 0,0-2-2 15,2 2-3-15,-2-1-1 0,0 1-3 0,0 1-2 0,4-3-1 16,-4 3-1-16,5-3-2 0,-3 3 0 0,2-4 0 0,-4 3-2 0,4-1-1 15,-2-1 0-15,-2 1-2 0,4 0 2 0,-2-1-1 0,-2 1 0 16,4 0-2-16,-4-3-1 0,4 4-1 0,-1-4-1 0,-3 1 0 16,4 0 0-16,-2 0-2 0,2 0 1 0,-4-2-1 0,4 3-1 15,-2-1 0-15,2-2-2 0,-4 2-2 0,4-2 0 0,-2 2 1 0,-2-3-1 16,5 3 2-16,-3-1 2 0,-2-1-1 0,0 0 3 0,0 0 1 0,4 1 2 16,-4 1 2-16,0-1 2 0,0 1-1 0,0-1 3 0,0 1 1 15,0 0 1-15,0 0 2 0,0 0-1 0,0 1 0 0,0 0 0 0,0 0 2 16,0 1-1-16,0 0 0 0,0 1-1 0,0 0-3 0,0 0 0 15,0 1 0-15,0 1-1 0,0 0 0 0,0 1 0 0,0 1-2 16,0-2-1-16,0 2 1 0,0 0-2 0,0-1 0 0,4 1-2 0,-4 0-1 16,2-3-1-16,-2 3 0 0,0 0-2 0,0-2 0 0,4 2-1 15,-4-3 0-15,2 3-2 0,-2 0-2 0,4-1 0 0,-4 3 0 0,4-2 1 16,-2-1 1-16,-2 1 3 0,5 2 2 0,-3-2 0 0,-2 2 5 16,4 1 1-16,0-1 3 0,-2-2 1 0,2 3 2 0,-4-1 2 0,6 3 2 15,-6-2 2-15,7 0 0 0,-7 1 1 0,4-1-2 0,0 3 0 16,2-1-3-16,-4 1-1 0,2-1-1 0,2 2-1 0,-1-1-1 0,-3 0-2 15,2-1-2-15,2 1 0 0,-2-1-2 0,0 1-1 0,-2-1-3 16,4-2-2-16,-1 2 1 0,-1-3-1 0,-2 1-2 0,4-1-2 16,-2 1-1-16,2-2-1 0,-2 0-1 0,1 1-1 0,-3-1 3 0,4 0 3 15,-2 1 0-15,0-2 2 0,-2 1 1 0,2 0 2 0,-2-1 2 16,3-1 2-16,-5 1 0 0,4-2 1 0,-2 2 4 0,-2-2 1 0,0 0 3 16,0 0-1-16,4-2-1 0,-4 1-1 0,0-1 0 0,0 0-1 15,0-1 0-15,0 2-2 0,0-3 0 0,0 1 0 0,0-1-2 0,0-1 1 16,0 2-2-16,0-2 0 0,0 0 1 0,0 0-1 0,0-1-1 15,0-1 1-15,0-2-2 0,0 2 0 0,0 1 0 0,0-2-1 16,0-2 0-16,0 2 0 0,0-1 0 0,0-1 0 0,0 0-1 0,0 0 0 16,0-2-1-16,0 2-1 0,0-3 1 0,0 1 0 0,0 1-2 15,-4-1 1-15,4-1 0 0,0-1-2 0,0 1 1 0,0-1 0 0,0 1 0 16,-2-2-1-16,2 0 1 0,0 0-2 0,0 0 1 0,0 0-1 16,0 1 0-16,0-2 1 0,0 1 0 0,0-1 0 0,0 1-1 15,0 0 0-15,0-1 3 0,0 2 1 0,0-1 1 0,0 0 1 0,0-1 1 16,0 0 0-16,0 1 1 0,0-2 1 0,0 0 2 0,0 3-1 15,2-3 3-15,-2 2 0 0,0-4 1 0,0 3 0 0,4-3-2 0,-4 3 1 16,2-1-1-16,-2 1 1 0,0-3 0 0,4 3 1 0,-4-1 0 16,4-2-1-16,-2 3 0 0,-2-1-2 0,4-1 1 0,1 0 0 15,-3-1-1-15,2 1 1 0,-2-2-2 0,2 2 1 0,-4-2-1 0,6 0 0 16,-6 0-1-16,6-1 0 0,-6 0 0 0,5-1-1 0,-1 0-1 16,-2 3 0-16,2-3 0 0,0-1-1 0,-2 1 0 0,2-2 0 0,-2 1-1 15,2-2 0-15,1 0-1 0,-3 0 0 0,2 0-2 0,-2-1 2 16,2 0-1-16,-4 0 0 0,6-1 1 0,-2 1 0 0,-2-1-3 0,-2 0 1 15,4 0-3-15,-4-1-1 0,5 2-2 0,-3-2-2 0,-2-1-3 16,4 2-4-16,-4-1-5 0,4-1-5 0,-2 1-8 0,-2 1-14 16,0-3-14-16,4 2-24 0,-2 0-27 0,-2-2-32 0,4 2-34 0,-4 0-46 15,7-2-51-15,-3 1-98 0,-2-1-123 0,2 0-100 0,2-1-89 16,4 1-43-16,-3-4-17 0,3 0-2 0,0 1 6 0</inkml:trace>
  <inkml:trace contextRef="#ctx0" brushRef="#br0" timeOffset="2328.71">20981 10242 339 0,'0'-5'598'0,"0"2"14"0,0-1 13 0,0 1 13 0,0 0-99 0,0 3-157 16,0 0-100-16,0 0-76 0,0 0-47 0,0 0-30 0,0 0-17 15,0 0-11-15,0 0-7 0,0 1-8 0,4 1-8 0,-4 1-11 0,0 2-9 16,0 0-10-16,5 2-6 0,-5-1-6 0,2 3-1 0,-2 1 2 15,4 4 2-15,-4-3 3 0,4 1 1 0,-2 1 2 0,-2 2 0 16,0-2-3-16,4 2-2 0,-4 1-4 0,2-2-6 0,-2 1-4 0,0 0-7 16,0 0-8-16,4-1-13 0,-4 0-16 0,0-2-19 0,0 2-20 15,4-3-22-15,-4 1-22 0,2-1-24 0,-2-2-25 0,0 1-24 0,5-3-24 16,-5-1-22-16,2 1-19 0,-2-2-21 0,4 0-20 0,0-3-20 16,-2-1-18-16,6-1-13 0,-2-1-8 0,1-3-9 0,5 1-5 0,-2-2 2 15,1-2 9-15,-1-1 15 0,7-2 23 0,-5 0 26 0</inkml:trace>
  <inkml:trace contextRef="#ctx0" brushRef="#br0" timeOffset="2611.64">21262 10362 21 0,'7'-17'244'16,"-3"5"23"-16,-2 1 9 0,2-1 2 0,2 4-5 0,-6 1-10 16,4 1-17-16,-2 1-17 0,-2 1-21 0,0 2-20 0,0 2-17 15,0 0-17-15,0 0-17 0,0 2-14 0,0 2-18 0,0-1-15 0,0 3-11 16,0 3-11-16,0-1-8 0,0 0-5 0,0 3-1 0,0 0 0 16,0-1-1-16,4 2 0 0,-4-2-4 0,5 0-7 0,-3 0-3 0,2 0-6 15,0-2-3-15,-2 1-5 0,4-1-1 0,-2-2-3 0,7 1 0 0,-5-2 0 16,0 0 0-16,4-1 1 0,-3-3-1 0,3 1-1 0,0-2 1 15,3-2-1-15,-3 1-1 0,0-3 0 0,7-1 1 0,-7 0 1 16,3-2 0-16,-3 1 2 0,4-2 1 0,-3-1 2 0,-3 0 2 0,2 0 3 16,-1-2 0-16,-1 0 3 0,-4 0 0 0,2-3-2 0,-6 2 1 15,4 1-3-15,-2-2 0 0,-2 1-2 0,-2 1-4 0,-2-3-3 16,2 2-7-16,-2 2-6 0,-2-2-6 0,0 4-6 0,-3 0-5 0,-1 0-5 16,2 1-5-16,0 2-4 0,-5 1-5 0,3 1-4 0,-1 0-7 0,-1 3-7 15,2 0-11-15,-3 3-8 0,-1 0-14 0,3 1-13 0,1 1-20 16,2 2-22-16,-2-1-28 0,1 1-32 0,3 1-44 0,0 2-51 0,2-2-76 15,-2 1-86-15,6-2-59 0,0 1-45 0,6-1-18 0,-2-1-3 16</inkml:trace>
  <inkml:trace contextRef="#ctx0" brushRef="#br0" timeOffset="2940.52">21949 10204 403 0,'0'0'534'15,"-2"3"11"-15,-3-1-58 0,1 1-93 0,4 0-90 0,-6 0-91 16,6 3-54-16,-4-1-33 0,4 0-14 0,-2-1-7 0,2 3-2 0,-4 0-5 16,4-1-8-16,0 2-10 0,0-2-11 0,4 0-10 0,-2 2-11 15,-2-4-7-15,4 3-6 0,0 0-5 0,-2-1-2 0,7-1-1 0,-3 0-2 16,0 0-2-16,0-1 0 0,5-1 1 0,-1 0-1 0,0-1 2 16,3 0-1-16,-3-2-1 0,2-2 1 0,7 0-2 0,-7-1 2 15,5 0-2-15,-1-1 2 0,-1-3 0 0,-3 2 3 0,5-3 2 0,-3 0 5 16,-1 0 4-16,-1-1 5 0,-2-1 4 0,-3 0 5 0,1 0 6 0,-2-2 6 15,-2 3 6-15,-2-2 3 0,-2 2 3 0,0-2-1 0,0 2-2 16,-2-2-5-16,-6 3-7 0,2 1-8 0,0-1-9 0,-5 4-9 16,-1-4-8-16,-3 5-9 0,3 0-11 0,-5 1-15 0,1 1-15 0,-3 1-16 15,1 1-21-15,-3 1-16 0,0 1-17 0,-1 2-20 0,1 2-21 16,2-1-26-16,-3 3-27 0,1 1-35 0,0 2-38 0,1-3-57 0,-3 5-70 16,4-2-88-16,1 1-96 0,-1 0-43 0,-2 3-13 0,5-4-1 15</inkml:trace>
  <inkml:trace contextRef="#ctx0" brushRef="#br0" timeOffset="6253.76">16062 9273 457 0,'-7'-3'485'0,"1"0"-66"0,2 0-108 0,-2 1-74 16,0-2-62-16,1 3-32 0,3-1-18 0,-2 2-7 0,0-2 0 15,2 2 3-15,-2-1 2 0,4-1-1 0,-2 2-4 0,-2 0-9 16,4 0-11-16,0 0-8 0,0 0-9 0,0 0-6 0,0 0-3 0,0 0-4 15,0 0-4-15,0 0-4 0,0 0-6 0,0 0-8 0,0 0-7 16,0 0-7-16,0 0-7 0,0 0-4 0,4 0-6 0,-2 0-2 0,-2 0-2 16,4 2-1-16,-2-1-1 0,-2 1 0 0,4 1-1 0,0 1 0 15,-2 1 0-15,3 0 0 0,1 0 2 0,0 0 1 0,2 0 3 0,-2 1 1 16,1 1 3-16,-1 0 3 0,4-2 0 0,1 0 1 0,1 0 1 16,-2 2-1-16,5-4 1 0,1 2-1 0,-3-3 0 0,7 1-1 15,-3 0-1-15,-1-1 1 0,7 0-1 0,-2-2-1 0,2 0-1 0,-3-2 0 16,7 0 0-16,-4 1 0 0,4-1 0 0,0-1 0 0,-5 1 1 15,5-2 0-15,0 1 2 0,0-2-1 0,0 2 1 0,0-2 1 0,2 1-1 16,-2 0-1-16,-1 0-1 0,3-1-2 0,2 2-1 0,-2-2-3 16,2 0 0-16,0 2-2 0,2-3-1 0,-4 3-1 0,4-2-1 15,0 1-1-15,-2-2-2 0,3 1-1 0,-3 0-2 0,-3 1 0 0,6-2-1 16,-8 1 1-16,5 0-4 0,-2-1 1 0,-2 0 0 0,0 2-1 16,2-1-1-16,-4 0-1 0,2-2 1 0,-5 2-1 0,5 2 1 0,-4-4 1 15,4 3 0-15,-4-2-2 0,1 3 1 0,-1-3 1 0,4 3 0 16,-4-2 4-16,0 0 0 0,3 2 2 0,1-4 1 0,-4 2 2 15,4 1 2-15,0-2 1 0,0 1 2 0,-5-1 3 0,5 1 0 0,0-2 1 16,0 0 2-16,4 1-1 0,-4-1 0 0,-2 0 0 0,6-1 0 16,-4 1-2-16,-1-1 2 0,1-1-1 0,0 0-2 0,-2 0-1 0,2 1-1 15,0-1 1-15,-2 1 0 0,-1 0 1 0,-3 1 0 0,6-1 2 16,-4-1 0-16,-3 1 1 0,1 0 0 0,-2 0 2 0,1-1 3 0,-3-1 4 16,3 2 2-16,-1-1 4 0,-2 1 3 0,1-2 3 0,-1 2 1 0,-1-2 3 15,3 0 3-15,-3-2 2 0,-1 1 4 0,1 1 3 0,-3 0 2 16,3-2 0-16,-1 2 1 0,-3 0-1 0,3-2-1 0,-3 2-1 15,-2-2 0-15,1 3-1 0,1-3-1 0,-1 0-2 0,-1 1-1 16,0-1-4-16,1 0-4 0,-1-1-3 0,-2 1-3 0,3-1-3 0,-1 1-2 16,0-3-2-16,3 2-2 0,-3-2-1 0,0 0-3 0,1 1-1 15,1-2-2-15,-2-1-1 0,1 1-1 0,-1-1-2 0,0 0 1 0,1-1-1 16,-3-2-1-16,2 0 1 0,1 0 1 0,1 0 0 0,-2 0-2 16,1-1 2-16,-5-1-1 0,8 2-1 0,-7-2 1 0,3 0-2 0,0 0 1 15,1 2-2-15,-3-1 1 0,2 1-1 0,0 0 0 0,-3 0 1 16,3-1-2-16,0 1-1 0,1 0 0 0,-1 1-1 0,-4-1 0 0,7 0 0 15,-5 2 1-15,0-2 0 0,0 2 1 0,1-1-1 0,-1-1 1 16,-2 2 0-16,5-2-1 0,-5 2 0 0,0-2 1 0,4 0-2 0,-4-1-2 16,1 0 2-16,3-1 2 0,-6 0 0 0,6 2 0 0,-3-3 0 15,-1 1 3-15,0-1-1 0,-2 1 1 0,2-1-1 0,5 1 3 0,-5-1 0 16,-2 1 0-16,6-1-1 0,-3 1 2 0,-1 0 0 0,0-1-2 16,2 0-1-16,-2 3 0 0,1-2-2 0,-1 1-1 0,4-1 0 15,-4 0-2-15,3 0-2 0,-3-1 0 0,0 0-1 0,4 1-2 0,1 1 0 16,-5-5-2-16,4 3 0 0,1 0 0 0,-1 0 0 0,-2-3-1 15,3 3-1-15,3-2 0 0,-2 0-1 0,-1 0-1 0,1 0 2 16,3-1 2-16,-3 0-1 0,-2 2 0 0,5-3 1 0,-3 0 0 0,5 2-1 16,-3-3-3-16,3 1-1 0,-5-1-1 0,5-1 0 0,-1 0-2 15,1 0 1-15,-3 1-2 0,3-2 1 0,-5 0 2 0,5 0 0 0,-1-2 2 16,-1 2 1-16,-3-2 0 0,5 3 3 0,-7-1 4 0,7-1 2 16,-7 2 3-16,2-2 4 0,3 2 1 0,-3-2 2 0,-1 2 2 15,-1-1-1-15,2 0 1 0,-1 0 0 0,-1-1-1 0,0 0-1 0,3-1 0 16,-3 0-1-16,0-2-1 0,1 0-1 0,1 1-3 0,-2-4-1 15,1 2-3-15,-1-1-1 0,0-1-2 0,1-1 1 0,1 1 0 0,-6-1-2 16,5 1-2-16,-1-1 1 0,0 1-2 0,-3-1 0 0,3 1 1 16,-4 0-3-16,4-1-2 0,-3 3 0 0,3-2 6 0,0 1 1 0,-3-1 4 15,3 2-1-15,-4-2 0 0,4 1-1 0,-3 0 2 0,3 1 1 16,-4 1 1-16,4-3 0 0,1 2 1 0,-5 0 0 0,4 0 3 0,1 0 0 16,-1-2-3-16,-2 1-1 0,3-3-2 0,-1 1-1 0,0 0-3 15,3-2 1-15,-3-1-3 0,0 0 0 0,1-1 0 0,1-1-2 0,3 2 0 16,-3-5-3-16,-2 3-2 0,5-2-2 0,-3 0-1 0,3 0 0 15,1 0 0-15,-3 2 3 0,3-4 1 0,1 2 3 0,-1 0 2 0,5 0 2 16,-5 0 1-16,1 0 2 0,4 1 0 0,-3 1 2 0,3-2 2 0,0 2 2 16,-3 0-1-16,3-2 0 0,2 1 0 0,-3-1-2 0,1 2-1 15,-2-4-2-15,1 4-2 0,3 0-1 0,-7 0-2 0,5-1-2 0,0 2-2 16,-3 0 1-16,-1 3-1 0,-3-1-2 0,3 1 1 0,0 1-3 16,-1 1-1-16,-1 0 0 0,-3 2-1 0,0 1-2 0,3-1-1 0,-5 1 0 15,3 1 3-15,-3 1 3 0,0 1 0 0,1-1 3 0,-1 2 0 0,-2 1 2 16,2 1 2-16,1 0 1 0,-5 1 1 0,4 2 0 0,-3 0 2 15,3 2 2-15,-4 0 0 0,4 3 0 0,1 0-3 0,-1 0-3 0,-4 0-2 16,5 3-1-16,1-1 1 0,-2 1-1 0,1 0-1 0,-1 0-3 16,0 3-1-16,3-1-1 0,-3 1-1 0,0 1-2 0,3 1 0 0,-3-1 0 15,5 3-1-15,-3 0 1 0,-2 0 0 0,3 0-1 0,3 2-3 0,-5-1 0 16,3 1 2-16,-1-1-1 0,-3 3 2 0,2-1 1 0,-1 0-1 16,-1 1 1-16,4 1-2 0,-5 0 0 0,1 0 1 0,0 2 1 0,1-1-2 15,-5 1 1-15,4 1-2 0,-4-1 1 0,5 1 1 0,-5 2-2 0,2-2-2 16,1 1 1-16,-5 1 1 0,6 0 3 0,-4 0 3 0,5 1 1 15,-1 1 0-15,0 0 1 0,-2-1 0 0,3 1 3 0,-1 2 0 0,5-1 2 16,-7 0 1-16,6 0 1 0,-1 1 3 0,-3 1-1 0,5 0-1 0,-3-2 0 16,0 2-2-16,3 0-2 0,-3 0 1 0,5 0 0 0,-3 2 0 15,-1-2 0-15,3 2 0 0,1-1 0 0,1 3 0 0,-1-3 1 0,-1 3-2 16,1-1 2-16,-1 0-1 0,3 1 0 0,-2-1 0 0,-3 0-1 16,3 2 0-16,-1 0-2 0,1 0 1 0,-1-1-1 0,1 0 1 0,-1 2-1 15,1 0-2-15,-1-1-1 0,-1 2 0 0,1 1 0 0,-3-3-2 16,3 3 0-16,-1 1 0 0,-3-1-2 0,5 2 1 0,-3 0-1 0,-1-2-1 15,1 4-1-15,-2-1 0 0,-1 2 2 0,3-2 2 0,-1 1 1 0,-1 1 2 16,-2 0 3-16,1 2-1 0,-1-1 2 0,0 1 2 0,1-2 1 16,-3 4 1-16,2-2 2 0,1 0 0 0,-5 0 3 0,4 2 1 0,1-1 0 15,-1 1-1-15,-4 0-2 0,4 1 1 0,-3-2-2 0,3 3 1 16,0-1-2-16,-3 1 1 0,3-1-1 0,-4 2-1 0,4 0 0 0,1 0 1 16,-1-2 0-16,-2 4-1 0,1-2-1 0,-3 0-1 0,6 2-1 15,-4-2 0-15,1 1 0 0,-1 0 0 0,0 0 0 0,1-3 0 0,-3 2-2 16,4 0 2-16,-4 0-1 0,0-2-1 0,1 3-1 0,-3-3 0 15,6 0-1-15,-6 0 1 0,2 1-2 0,-3 1-1 0,5-3 0 0,-6 1-1 16,4 0 0-16,-2 1-1 0,2-1 0 0,1 0-2 0,-3 2-2 0,0-1 1 16,-2-1 1-16,2 0 2 0,2 2 1 0,-2-1 2 0,-1 1 3 15,1-1 2-15,2 1 2 0,0 1 1 0,-2 0 0 0,-4-1 3 0,6 2 0 16,-1 1 4-16,-1-3 3 0,-2 2 0 0,4 1-1 0,-2-1 0 0,0-2 0 16,-2 3-1-16,4 1-1 0,-1-3 1 0,-1 3-1 0,-2-1 1 15,4-1 0-15,-2 1-1 0,0 1 0 0,-2-2 1 0,7 4-1 16,-7-3-1-16,4-1-1 0,2 1 0 0,-6 0-2 0,4-1 0 0,-1 1-1 15,1 1 0-15,0-3-1 0,-2 3-1 0,2-3-1 0,-2 1-2 16,3 0-1-16,-1 1-1 0,-2-1-1 0,2 1 1 0,0 0-1 16,3-1 0-16,-3 1-2 0,0 1 1 0,0-1 0 0,2 0 3 0,-1 0 3 15,-1 1 1-15,0-1 3 0,0-1-1 0,-2 1 3 0,3 1 2 0,1-3 1 16,-6 3 3-16,4-1 0 0,-2 0 2 0,3 1 2 0,-1 1 1 16,-2-2 1-16,2 2-2 0,-2 0-2 0,2 0 0 0,1 0-2 15,-3 0 1-15,2 1-2 0,4 0 0 0,-4 0-2 0,1-1-1 0,-3 4 0 16,2-3-1-16,2 1-2 0,1 0 1 0,-5-1-2 0,6 2-2 15,-4-2-1-15,0 0 2 0,3 1-2 0,-1-2 0 0,0 0-1 0,-2-1-2 16,1-3-1-16,-1 2 0 0,4-1-2 0,-4-1 0 0,3 2-2 16,-1-4 0-16,-4 1 1 0,2-1-3 0,0 1 0 0,3-2-1 0,-1 0 2 15,-4 2 3-15,2-1 2 0,3-3 0 0,-3 1 2 0,0 1 2 16,0 0 0-16,0-3 2 0,-2 2 1 0,3 0 0 0,-3-2 3 16,2 0 1-16,0 0 1 0,-2 0 1 0,3-3-2 0,-1 1-3 0,-2 0 1 15,2-1 0-15,-2 1 0 0,2-1 0 0,-1-1 1 0,1 1-1 16,-2-2 0-16,4 2 0 0,-4-2-1 0,3 0 1 0,-1-2 0 0,2 1 0 15,-2 0-1-15,0 0 0 0,1 1 0 0,1-2 0 0,-2 0 1 16,0 1-1-16,0 1-1 0,5-2 1 0,-5 2 0 0,4-1-1 16,-3 1 0-16,3-1-1 0,0 1 1 0,1 1 0 0,-5-1 0 0,4 0 0 15,2-1 0-15,-1 1-1 0,-1 2 0 0,0 0-1 0,3-2 2 16,-3 2-1-16,5-3 0 0,-7 3-1 0,6 0-1 0,-1-2 0 0,1 2 1 16,-1-3-1-16,1 3 0 0,-1-2 0 0,1 0 0 0,-2 0-1 15,5 0-1-15,0-2-1 0,-3 3-1 0,3-3-1 0,-1 0 0 16,1 2-1-16,-1-3 1 0,1 1-2 0,-1 1 0 0,1-1-2 0,-1-2 0 15,5 3 1-15,-4-2-2 0,-1 1-2 0,5 0 1 0,-5 1 0 0,3-3 2 16,2 1 1-16,-5 0 2 0,5-1-1 0,-3 1 2 0,3-1-1 16,-4 1 1-16,3 0 0 0,-3-1 0 0,5 1 2 0,-5 0 1 15,4 0 0-15,-5-1-1 0,5 2 0 0,-2-1 1 0,1 0 0 0,1-2 0 16,-3 2-1-16,3-3 1 0,0 3 0 0,-3-2 1 0,3 2 1 0,2-2 1 16,-3 0 0-16,7 0 0 0,-4 0 2 0,2 0-1 15,-2-2 2-15,4 2-2 0,-5 0 0 0,5 0-2 0,2 0 0 0,-4-2 1 16,2 3-1-16,0-3 0 0,2 2-1 0,-3-2-1 0,1 2 0 0,2-2-2 15,-2 1-1-15,0 1-2 0,4-1-1 0,-4-2 2 0,-2 2-1 16,6-1 0-16,-4 2-1 0,1-1 1 0,-1 0-2 0,0 0 0 0,0-1 1 16,0 2 2-16,4-2 1 0,-6 1 0 0,2-1 4 0,0 2 2 15,-1-1 0-15,1 1 2 0,0-2-2 0,0 0 3 0,0 1 0 16,0-1 2-16,2 0 2 0,-2 0 0 0,-1 1-1 0,3-1-1 0,-2-1-1 16,0 1 0-16,4 0 0 0,-4-1-2 0,2 0 1 0,2-1-1 15,-2 0 0-15,2 0-2 0,-2 1 0 0,4 0-1 0,-2-1-1 0,2 1 1 16,0-2 0-16,0 2 1 0,0-1-2 0,0-1 0 0,-2 0-1 15,2 0-1-15,0 0-1 0,1 2-2 0,-1-2 1 0,-2 0-1 0,2 0 0 16,-2 0-2-16,-2 2 0 0,4-3-2 0,-2 3 1 0,-2 0 0 16,-2-2 3-16,6 2 1 0,-7-1 1 0,1-1 3 0,4 2 2 0,-4-2 1 15,2 1 1-15,-2-1 0 0,0 1 1 0,2 0 2 0,-2-1 1 16,0 0 1-16,-1 2 0 0,1-2 0 0,2 0-1 0,2 2 0 16,-4-1-1-16,2-1-1 0,2 0-4 0,-2 2 0 0,2-2 2 0,-2 2-1 15,2-2 0-15,2 1 0 0,0-1 1 0,0 1-2 0,-2-2-1 16,2 3 0-16,-2-2-4 0,-2 0 1 0,4 0 0 0,0 1 0 0,-6 0 1 15,4-1 1-15,-2-1 0 0,-2 0-2 0,0 1 0 0,4-2 0 16,-8 2-1-16,4-2 1 0,-5-1-1 0,1 2 4 0,2-1-1 16,-2 0 1-16,-3-1 1 0,-1-2 1 0,4 2-1 0,-3-1 2 0,-3-1 0 15,3 0 2-15,-3 0 2 0,0 0 2 0,3 0 0 0,-1 0 1 16,-3 0 0-16,3 0 0 0,-7 0 1 0,9 0-1 0,-4 0 1 0,-1 0 0 16,1 0 2-16,-5 0-3 0,5 0-4 0,-1 0 0 0,1 0 0 15,1 0 1-15,-5 0 1 0,-1 0 1 0,5 0-1 0,-3 0 1 16,-2 2 1-16,5-2-12 0,2 1 0 0,-7-1 0 0,5 2 0 0,-5 0 0 15,7-2 0-15,-3 2 0 0,-3-1 0 0,3-1 0 0,1 2 0 0,-3-2 0 16,-2 2 0-16,5-2 0 0,-7 0 0 0,3 1 0 0,1 1 0 16,-3-2 0-16,-1 0 0 0,-2 0 0 0,0 2 0 0,1-2 0 0,-1 0 0 15,-2 0 0-15,0 0 0 0,1 0 0 0,-3 0 0 0,2 1 0 16,-2-1 0-16,-2 0 0 0,2 0 0 0,0 0 0 0,-2 0 0 16,-2 0 0-16,5 0 0 0,-5 0 0 0,0 0 0 0,0 0 0 0,0 0 0 15,0 0 0-15,0 0 0 0,2 0 0 0,-2 0 0 0,0 0 0 0,4 0 0 16,-4 0-8-16,4 0-114 0,-2 0-22 0,-2-1-24 0,4 1-44 15,0-2-51-15,-4 2-79 0,0-3-92 0,2-1-133 0,-2 1-155 0,0-2-68 16,0 0-31-16,0 0-8 0,0 0 4 0,0-2 7 0,-2 1 9 16</inkml:trace>
  <inkml:trace contextRef="#ctx0" brushRef="#br0" timeOffset="9368.26">20409 4947 84 0,'-7'-13'141'0,"3"-1"-9"0,2 2 0 0,-2 0 4 0,0-2 2 16,-2 2 4-16,4 1-5 0,-2-3-7 0,-1 3-5 0,5-1-3 0,-2 0-2 15,-2 1-6-15,4 0 0 0,-2 0 0 0,-2 1-2 0,4 0-1 16,-4 0-1-16,4 2-5 0,0-1-2 0,-2 1-3 0,-2-1 0 15,4 1 1-15,-2 2 2 0,-2-3-1 0,4 3-1 0,-5-3 0 0,5 3-2 16,-2-3-2-16,-2 4-3 0,4-1-6 0,-4-1 1 0,4 0 0 16,-2 1 0-16,-2-1 0 0,2 0-2 0,-2 2-4 0,4-1-2 15,-4 0-4-15,4 2-1 0,-7-1-3 0,7 1-3 0,-2-1-3 0,-2 2-2 16,4 1-2-16,0-1-4 0,-4 1-4 0,4 1-3 0,0-1-4 0,0 0-4 16,-2 2-5-16,2 0-5 0,0 0-6 0,0 0-5 0,0 0-6 15,0 0-5-15,0 0-3 0,0 0-3 0,0 0-4 0,0 0-1 16,0 0-3-16,0 0-3 0,0 0 0 0,0 0-1 0,0 0-1 0,0 0 1 15,-4 2-2-15,4 0 1 0,0-1 0 0,0 1 3 0,-4 1-1 16,4-1 3-16,0 3 2 0,0-2 2 0,-2 4 3 0,2-2 1 0,-5 2 3 16,5-1 4-16,-2 1 1 0,-2 2 4 0,4 0 4 0,-4 0 1 15,2-1 4-15,-2 4 4 0,-2-3 3 0,6 3 2 0,-4 0 1 16,2 1 1-16,-3 1 0 0,-1-3 0 0,6 4 1 0,-4-1-1 0,2-1-1 16,-2 2-2-16,0 0-1 0,2 0-3 0,-2 0-3 0,4 0-3 15,-3 1-1-15,-1 1-3 0,4-2-2 0,0 2 0 0,0-2 0 0,-4 2-1 16,4-1 0-16,0-1 0 0,0 2 0 0,0-2 2 0,0 2 1 15,0-1 1-15,0-1 4 0,0 2 1 0,0-2 3 0,0 2 0 16,0 0 3-16,0-1-1 0,0 0 2 0,0 1 1 0,0-2-1 0,0 4 0 16,-2-3 1-16,2 1 1 0,0 0-1 0,-4-3 0 0,4 3-1 15,0 0-3-15,0-2 0 0,-2 2-3 0,2-2-3 0,0 1-2 0,0 1-1 16,0-2-2-16,0 2-1 0,0-2-2 0,0 1-1 0,0-1-3 0,0 0-1 16,0 0-1-16,0 1-2 0,2-2-2 0,-2 1 1 0,0 0-1 15,0 0 0-15,4 0 0 0,-4 0-1 0,0-1 1 0,0 1 0 16,2-2-2-16,-2 2 1 0,0-2 0 0,0 2-1 0,4 0 1 15,-4 0 0-15,0 0-1 0,0 0 2 0,4 0-1 0,-4 0-1 0,3 0 1 16,-3 0-1-16,0 0 1 0,4 0-1 0,-2-2 0 0,-2 3 1 0,0-3-1 16,4 0 1-16,-4 2-1 0,0-1-1 0,4-1 1 0,-4 2-1 15,2-2 1-15,-2 1-1 0,0 1-1 0,0-2 1 0,4 0-1 16,-4 3-1-16,0-4 1 0,0 3-1 0,4-1 0 0,-4 1-1 0,2 0 0 16,-2 0 1-16,0 0-1 0,0 0 0 0,5-2-1 0,-5 2 0 15,2 0-1-15,-2 2 0 0,4-2 2 0,-4 2 1 0,4-3 2 0,-2 3 1 16,-2 0 1-16,4 0-1 0,-2 0 3 0,-2-1 1 0,4 0 1 15,0 3 1-15,-2-1 3 0,-2 0 2 0,5-1 1 0,-3 1 2 16,-2 1-1-16,4-1 0 0,-4 2 0 0,4-3 0 0,-2 3 0 0,-2-2-1 16,4-1-1-16,-4 3 0 0,6-2 0 0,-6 1-1 0,7-1-2 15,-7-1-2-15,4 3-1 0,0 0 1 0,-2-2-2 0,2 2 0 0,-2-2 0 16,2 2-2-16,0 1 2 0,-2-1 0 0,3-1 0 0,1 1-1 16,0 2 0-16,-2-2 0 0,0 0 0 0,-2 0 1 0,4 0 0 15,-1 1-1-15,-5-1 0 0,6 0 0 0,-6 0-2 0,6-1 0 0,-6-1-2 16,4 2 0-16,0-2-1 0,-2 1 1 0,2-1-1 0,1-1-1 15,-3 1 0-15,2 2 1 0,-2-3 0 0,-2 1 0 0,4 1 1 0,-4-1-2 16,4 2 0-16,-2-3-1 0,-2 1 1 0,4 0-4 0,-2 0 1 16,-2 1 0-16,5-1 0 0,-5 0 0 0,4 1-1 0,-2 1-3 15,2-2 1-15,-2 2 0 0,-2 0 2 0,4 0 2 0,0 2 1 0,-2-2 3 16,2 0 0-16,-4 0 4 0,7 2 1 0,-7-1 1 0,6-1 0 16,-6 2 1-16,4-1 3 0,0-1-1 0,-2 2 1 0,4 0-2 0,-6 0 1 15,5-2-2-15,-1 2-1 0,-2-1 0 0,2-1 0 0,0 0-2 16,-2 0 0-16,2 1-1 0,-2-1-2 0,2 0 1 0,-4 0-1 15,7 2-3-15,-3-2 0 0,-2 0 1 0,2 0 1 0,-4 2 0 0,6-4 0 16,-6 1-1-16,6 1 0 0,-6 0 1 0,4-2-1 0,1-2 1 16,-3 3-1-16,2-1-1 0,0-1 3 0,-2 0 0 0,2-1 0 0,-2 1-3 15,2 2-1-15,0-3 0 0,-1 0 0 0,3 1-1 0,-6 1-1 16,4-1 0-16,0 0 0 0,-2-2 0 0,2 2 0 0,0-3 1 0,-2 3-1 16,3 0 1-16,-3-2 0 0,2 2 0 0,0-2-1 0,-2 1 1 15,-2 1-2-15,4-1 1 0,-2 0 0 0,-2-1 0 0,4 1-1 16,-4-1-2-16,4 0 0 0,-2 0 1 0,3 1-2 0,-3 0 1 0,-2-1-1 15,4 1 2-15,-4-2-1 0,4 3 1 0,-2-2 1 0,2 1 3 0,-4 1 1 16,6-1 1-16,-6 0 3 0,4 0 1 0,-1-1 0 0,1 2-1 16,-4-1 1-16,6 1 2 0,-6 1 0 0,4-1 0 0,-2 0 1 15,2 0 1-15,0-1 0 0,-2 1-4 0,3-1 1 0,-3 1 0 0,2 1-1 16,0-1 1-16,-2 0 0 0,2 0 1 0,-4 1 0 0,6-1 0 16,-6 1 0-16,6-2-3 0,-6 4 2 0,5-1 0 0,-1-3 0 0,-2 3 0 15,4-1 0-15,-2 0 0 0,0 1 0 0,-2-1-2 0,2-1 0 16,3 3-2-16,-3-2 1 0,-2 1-3 0,2-1 2 0,0 1-1 0,2-1 0 15,-4 0 0-15,3 0-2 0,-1 1-2 0,-2 1-1 0,2 0 0 16,-2-2 1-16,2-2 1 0,0 3 0 0,-2 1-1 0,2 0-1 16,-4-2-1-16,7 0 1 0,-7 2 0 0,6 0 0 0,-6-1-1 0,4-1 1 15,-4 2 0-15,4-2 1 0,-2 2 1 0,-2-1-1 0,4-3-3 16,-4 4 2-16,2-3 0 0,-2 2 1 0,0 0 1 0,0 0 1 0,5-1 0 16,-5-1 0-16,0 1 1 0,0-1 2 0,0 1 1 0,0-1 3 15,0-1 1-15,0 3 2 0,0-3 3 0,0 1 2 0,0 2-1 0,0-3 3 16,0 1 0-16,0 0 3 0,0 1-1 0,0-2 0 0,0 1 0 15,0 0 1-15,0 0-2 0,0 1 0 0,0 0-1 0,0-1 0 16,4 2-1-16,-4-1 0 0,2 0-2 0,-2 0 1 0,0 1-2 0,4-1-5 16,-4 0-9-16,4 0 0 0,-2-1 0 0,-2 0 0 0,4 0 0 15,-2-1 0-15,-2 1 0 0,4-2 0 0,-4-2 0 0,5 1 0 0,-3-1 0 16,-2-2 0-16,4 1 0 0,-2-2 0 0,-2 0 0 0,4-2 0 16,-4-1 0-16,4-2 0 0,-4 0-23 0,2 0-35 0,-2-3-15 0,0 2-20 15,0-4-18-15,4 0-30 0,-4 0-36 0,2 0-45 0,-2-4-50 16,4 0-65-16,-4 0-72 0,7-5-128 0,-3 1-155 0,-4-2-75 0,6-3-37 15,-6-3-12-15,4 0 0 0,-2-4 10 0,-2 0 12 0</inkml:trace>
  <inkml:trace contextRef="#ctx0" brushRef="#br0" timeOffset="10150.82">16452 8992 380 0,'-4'4'431'0,"4"-1"-84"0,-6 1-116 0,4 1-66 0,-2 1-39 16,0 0-18-16,1 2-5 0,-1 1 0 0,-2-1 4 0,2 2-1 16,-2 2-3-16,2 0-4 0,-3 1-8 0,1 2-5 0,2 1-5 0,-2-1-3 15,0 2-5-15,-5 2-4 0,5 1-2 0,0 0-5 0,-2 1-5 16,2-1-6-16,-5 3-6 0,5 1-7 0,0-2-4 0,-5-1-6 0,5 2-5 15,0-1-5-15,-2 1-7 0,2-1-10 0,-1 0-13 0,1-2-11 16,0-1-15-16,-2-1-16 0,2 0-20 0,1-3-20 0,-1 0-23 0,0-2-32 16,2-1-34-16,2 0-44 0,-2-2-49 0,2-2-70 15,-3 0-85-15,5-2-42 0,0-2-18 0</inkml:trace>
  <inkml:trace contextRef="#ctx0" brushRef="#br0" timeOffset="10385.85">16750 9000 149 0,'-4'3'422'16,"0"-1"-18"-16,4 5-80 0,-7 0-110 0,3 1-62 0,-2 2-39 16,4 2-16-16,-6-1-8 0,2 4-1 0,-1 0 0 0,-3 2 1 0,4-1-1 15,0 3-7-15,-5 1-9 0,5 0-8 0,-2 0-8 0,0 0-6 16,-1 2-7-16,-3 0-6 0,2-3-6 0,3 3-7 0,-3-2-9 0,0 0-14 15,3 0-15-15,-3 0-18 0,0-2-22 0,4-1-25 0,-1 0-26 16,-3-1-35-16,6-3-40 0,-2 1-43 0,-1-2-44 0,7-3-65 0,-4 0-75 16,4-2-38-16,0-3-21 0</inkml:trace>
  <inkml:trace contextRef="#ctx0" brushRef="#br0" timeOffset="10611.92">17112 8945 417 0,'-2'2'434'0,"-3"1"-27"0,1 2-78 0,2 2-104 0,-2-1-61 15,-2 3-41-15,2 2-19 0,-5 1-7 0,1 0-2 0,0 3 0 0,0 0 1 16,-3 0-3-16,3 3-8 0,-2-1-11 0,-5 2-9 16,3 1-7-16,2-2-8 0,-3 2-6 0,-1 0-6 0,3 1-5 0,-1-1-7 15,-3 0-8-15,7 2-13 0,-6-2-14 0,3 0-16 0,1 0-19 0,-2 0-22 16,5-2-20-16,-3-1-33 0,4-2-38 0,-2 0-46 0,1 0-52 15,5-2-71-15,-2-3-83 0,4-1-45 0,0-5-24 0,4 0-8 0</inkml:trace>
  <inkml:trace contextRef="#ctx0" brushRef="#br0" timeOffset="10828.97">17519 8841 67 0,'4'-2'446'0,"-4"2"7"15,-4 2-72-15,4 2-112 0,-4 1-73 0,2 2-54 0,-2 1-30 0,-3 4-16 16,1-1-6-16,0 1 0 0,-2 3 2 0,-3 2 3 0,3-1-3 16,0 3-6-16,-5-1-5 0,3 2-7 0,0 3-7 0,-3-1-5 15,-1 2-6-15,1-1-6 0,-1 2-6 0,2 0-6 0,-1-2-9 0,-1 2-8 16,-3 0-10-16,7 1-15 0,-3-3-15 0,-1 0-17 0,2-2-24 16,1 3-24-16,-1-2-33 0,4-2-36 0,-1-2-47 0,1-2-52 0,2-1-76 15,0 1-86-15,1-5-47 0,3-1-28 0,2-3-11 0</inkml:trace>
  <inkml:trace contextRef="#ctx0" brushRef="#br0" timeOffset="11051.02">17955 8784 113 0,'10'-9'504'0,"-3"1"2"0,-3 1 3 0,0 2-92 0,-4 3-139 0,0 2-82 15,0 2-52-15,-4 1-30 0,0 1-20 0,-3 3-10 0,1 2-7 16,2 0-6-16,-6 3-5 0,3 1-3 0,-3 2-1 0,2 0-2 0,-7 4-4 15,5-1-3-15,0 0-5 0,-3 4-2 0,-3-1-4 0,1 3-4 16,3-1-5-16,-5 2-3 0,1 0-2 0,1 1-3 0,-3 3-4 16,1-1-4-16,-3-1-7 0,3 1-7 0,0 1-12 0,1-3-15 0,-1 1-16 15,1 0-25-15,1-4-26 0,-1 0-36 0,6 0-42 0,-3-3-54 16,7 0-62-16,-4-3-83 0,5-3-94 0,3-3-51 0,-2-1-28 0,4-3-10 16</inkml:trace>
  <inkml:trace contextRef="#ctx0" brushRef="#br0" timeOffset="11297.08">18482 8402 348 0,'-4'0'460'0,"2"0"10"0,-2 3-73 0,-2 2-112 15,-5 5-79-15,5-2-64 0,-4 6-34 0,-1 0-16 0,1 2-6 0,-2 0-2 16,-1 4 1-16,-1 2 0 0,1 0-3 0,-3 3-3 0,1 0-8 15,-1 3-9-15,-5 0-8 0,5 3-6 0,-7 0-6 0,6 1-5 0,-3 1-3 16,-3 1-5-16,2 2-3 0,-1-1-4 0,1 0-6 0,2 0-7 16,-1 1-11-16,-1-2-13 0,-2 1-12 0,2-2-13 0,5 0-19 15,-3-2-21-15,-1-1-29 0,3-2-33 0,3-1-50 0,1-2-60 0,1-4-83 16,2-2-96-16,-1-2-47 0,7-4-26 0,-2-2-7 0</inkml:trace>
  <inkml:trace contextRef="#ctx0" brushRef="#br0" timeOffset="11548.47">18776 8230 43 0,'0'3'445'0,"0"2"3"0,-4 2-1 0,1 3-93 0,-1 4-142 15,-2 1-75-15,2 1-40 0,-6 3-17 0,3 4-5 0,1 0 3 16,-4 2 8-16,0 4 4 0,1 0 2 0,-5 3-2 0,4 0-7 0,-3 3-8 15,-1 0-8-15,-3 3-6 0,5 0-3 0,-9 1-3 0,4 1-3 16,1 1-5-16,-1 0-4 0,-3-1-7 0,3 1-9 0,-1-2-9 0,-3 1-9 16,0-2-12-16,5 0-13 0,-5-1-12 0,5-2-14 0,-3 0-20 15,-2-3-24-15,5-2-33 0,-1-2-31 0,3-2-44 0,1-2-45 16,1-4-64-16,2-3-71 0,-1-1-53 0,7-4-46 0,-2-4-17 0</inkml:trace>
  <inkml:trace contextRef="#ctx0" brushRef="#br0" timeOffset="11796.52">19059 8115 263 0,'0'-1'450'0,"0"1"8"16,-4 3-69-16,2 5-107 0,-2 2-83 0,-3 2-71 0,-3 5-38 15,4 1-20-15,-5 4-3 0,1 1 1 0,0 3 7 0,-3 3 7 0,3 1 3 16,-2 0 3-16,-3 5-5 0,3-2-6 0,-3 2-6 0,-1 2-6 0,-1 1-5 15,1 2-8-15,-1-2-2 0,1 4-4 0,-5-2-2 0,4 2-4 16,1 0-5-16,-3-1-7 0,-1-1-6 0,5 0-10 0,-1-1-8 16,-3 1-12-16,2-5-11 0,1 0-14 0,1-2-17 0,-1-2-18 15,3 0-28-15,-1-5-30 0,4-3-40 0,-1-1-45 0,5-2-47 0,0-5-53 16,2-1-67-16,2-5-74 0,-2-1-34 0,8-5-16 0</inkml:trace>
  <inkml:trace contextRef="#ctx0" brushRef="#br0" timeOffset="12060.58">19549 7738 288 0,'-4'-5'454'0,"2"1"10"16,-5 2-85-16,-1 4-131 0,2 1-71 0,0 3-42 0,-5 3-18 15,1 2-6-15,0 4 4 0,-3 5 7 0,3 0 4 0,-2 6 3 0,-3 3 0 16,3 3-2-16,-3 3-3 0,-1 4-3 0,-1 2-7 0,-1 4-6 15,-3 2-9-15,0 3-10 0,-2 0-10 0,1 1-12 0,-3 3-11 0,2-2-11 16,-4 1-12-16,5-2-10 0,-5 1-9 0,4 0-7 0,-2-4-8 16,2 1-7-16,-3-3-6 0,7-1-9 0,-2-1-7 0,1-4-11 0,3-2-12 15,0-1-13-15,5-4-20 0,-2-3-20 0,3-4-22 0,1 0-18 16,4-5-21-16,0-2-22 0,6-4-29 0,-5-4-30 0,10-2-36 0,-5-4-37 16,6-4-65-16,-2-2-79 0,6-4-33 0,3-6-11 0</inkml:trace>
  <inkml:trace contextRef="#ctx0" brushRef="#br0" timeOffset="12319.81">19983 7144 384 0,'-4'-4'436'0,"-2"6"-16"0,1 1-83 0,-1 4-118 0,0 1-60 16,-4 6-31-16,3 2-13 0,-3 4-5 0,0 2 0 0,-1 3 1 15,1 5-3-15,-2 0-4 0,-1 5-3 0,-1 3-2 0,-3 2-4 0,1 4-7 16,-5 2-8-16,5 3-6 0,-7 2-8 0,2 1-7 0,-2 3-5 16,3 2-6-16,-3-2-5 0,0 3-7 0,-2 1-8 0,3-3-9 15,-1 1-14-15,0-1-18 0,-2-3-16 0,3 1-15 0,-1-4-16 0,2-2-15 16,-1-1-16-16,1-4-17 0,0-3-23 0,3-3-25 0,-3 0-33 16,4-8-37-16,1 0-43 0,1-3-47 0,7-4-60 0,-2-2-66 0,4-5-29 15,-3-3-12-15</inkml:trace>
  <inkml:trace contextRef="#ctx0" brushRef="#br0" timeOffset="12572.87">20099 7360 230 0,'-2'7'427'16,"-3"3"-2"-16,1 1-88 0,-2 5-130 0,0 2-65 0,0 3-34 15,-3 3-9-15,-3 3 2 0,2 2 8 0,-1 3 13 0,-1 4 6 16,-3 2 4-16,-1 0-2 0,-1 5-3 0,1 2-6 0,-1 2-9 0,-3 3-7 16,1 0-8-16,-2 2-10 0,1-1-9 0,-3 4-10 0,0-1-11 15,3-1-15-15,-3-2-18 0,0 1-15 0,-2-2-18 0,7 0-15 16,-7-3-17-16,6-2-17 0,-1-2-18 0,-1-1-18 0,-2-2-22 0,7-4-27 16,-5-2-29-16,4-2-34 0,1-3-38 0,-1-3-50 0,7-1-56 0,0-4-63 15,1-2-65-15,1-4-26 0</inkml:trace>
  <inkml:trace contextRef="#ctx0" brushRef="#br0" timeOffset="12819.97">20125 7855 277 0,'0'-7'474'0,"-4"3"-37"15,4 2-61-15,-6 2-92 0,0 2-111 0,2 2-54 0,-2 5-25 16,-5 1-9-16,1 3 0 0,2 4 5 0,-7 3 6 0,5 3 7 15,-7 4 3-15,5 3 0 0,-5 3-1 0,-3 4-3 0,-1 1-4 0,-2 4-5 16,3 3-8-16,-3 0-6 0,-4 3-8 0,0 0-9 0,0 4-10 16,2-2-9-16,-6 0-11 0,5 2-10 0,-1-2-9 0,0 1-13 0,0-2-13 15,-2-1-12-15,2 1-14 0,0-4-15 0,0-1-15 0,5 0-17 16,-1-4-22-16,-2-1-28 0,7-3-32 0,1-1-48 0,0-5-56 0,3-2-81 16,8-3-96-16,0-5-46 0,1-1-23 0,5-8-5 0</inkml:trace>
  <inkml:trace contextRef="#ctx0" brushRef="#br0" timeOffset="13040.66">20293 8319 46 0,'2'-4'467'0,"-2"2"6"16,0 2 9-16,-2 4-82 0,-2 1-125 0,0 3-86 0,-3 3-63 15,-3 1-27-15,4 5-10 0,-4 1 1 0,-3 2 9 0,-1 2 6 0,1 5 7 16,-3-1 1-16,1 5-1 0,-1 2-7 0,-1-1-9 0,-6 3-7 15,7 1-6-15,-5 3-5 0,-1-1-5 0,5 0-8 0,-4 2-9 0,-1 0-11 16,1 0-11-16,4-1-14 0,-5 1-14 0,5-2-16 0,1 0-16 16,-5-3-19-16,4 1-21 0,5-4-29 0,-3-1-32 0,3-1-42 15,2-4-44-15,-1-3-60 0,1 1-64 0,8-4-75 0,-2-5-78 0,0-2-36 16,8-5-13-16,-4-2-1 0</inkml:trace>
  <inkml:trace contextRef="#ctx0" brushRef="#br0" timeOffset="13250.71">20475 8560 414 0,'-8'9'490'0,"-3"-1"12"0,-3 6 12 0,-3 0-93 16,5 4-148-16,-9 2-84 0,5 4-54 0,-1 1-22 0,-4 1-7 0,3 3 1 16,-7 1 4-16,6 2 2 0,-5 1 1 0,5 2-5 0,-6 0-8 15,2 0-11-15,1 3-12 0,-1 0-12 0,-2 1-11 0,2-1-12 0,1 0-11 16,1 1-21-16,-2-1-22 0,3-3-29 0,-1 2-30 0,2-4-36 15,-1-1-41-15,3-2-51 0,3-2-58 0,1-3-90 0,1-3-102 16,-3-2-63-16,5-5-42 0,0-2-15 0,3-2-4 0</inkml:trace>
  <inkml:trace contextRef="#ctx0" brushRef="#br0" timeOffset="13642.8">19875 6408 245 0,'-2'-3'442'0,"-2"3"-58"15,-2 0-93-15,2 2-77 0,-2 1-69 0,-1 4-34 0,-1-1-15 16,2 5-4-16,0 2 1 0,-5 2 3 0,1 3 3 0,0 2 1 0,1 3-1 16,-5 3-1-16,4 2-2 0,-7 4-2 0,5 1-3 0,-3 2-3 15,-1 1-4-15,-3 3-4 0,-2 1-5 0,5 0-8 0,-7 2-6 0,3 1-8 16,-7 0-7-16,6 0-8 0,-6 3-8 0,2-3-7 0,-2 3-10 15,1-2-8-15,1 1-12 0,-4-2-9 0,2 2-9 0,0-3-18 0,0 1-19 16,0-1-26-16,0-2-28 0,5-2-39 0,-1-1-45 0,0-2-56 0,3 0-59 16,-1-5-76-16,4-2-84 0,1-3-39 0,5-5-17 0</inkml:trace>
  <inkml:trace contextRef="#ctx0" brushRef="#br0" timeOffset="13935.84">20105 6100 86 0,'0'-10'512'0,"4"3"1"0,-4 1 3 16,0 4-73-16,0 2-116 0,0 2-94 0,-4 1-87 0,4 6-45 15,-6 0-24-15,4 7-11 0,-7 0-4 0,3 4 3 0,0 3 6 0,-4 4 6 16,3 3 5-16,-3 2 1 0,-2 1-2 0,1 4-4 0,-3 1-7 15,1 2-3-15,-1 4-5 0,-3-1-5 0,1 2-4 0,-1 0-4 0,-3 3-2 16,3 1-8-16,-6 0-5 0,3 0-6 0,1-1-6 0,-6 2-7 16,7-2-7-16,-3-1-12 0,0-2-12 0,-1 2-18 0,-1-4-18 0,2-1-19 15,3-2-20-15,-1-2-23 0,-4 1-24 0,7-4-33 0,-1-2-37 16,1-3-52-16,-1 0-59 0,3-3-81 0,1-3-90 0,7-2-41 16,-4-4-16-16,6-3 0 0</inkml:trace>
  <inkml:trace contextRef="#ctx0" brushRef="#br0" timeOffset="14172.34">20059 6672 482 0,'2'-12'512'0,"-2"4"-6"0,5 0-11 0,-5 2-105 16,-5 3-152-16,5 3-78 0,-2 0-40 0,-2 5-17 0,-2 2-7 0,0 1-3 15,-5 6-6-15,5 1-5 0,-4 5-5 0,0 3-4 0,-7 2-1 16,7 3-1-16,-7 2-1 0,1 4-4 0,3 1-4 0,-5 1-6 0,1 3-9 15,-2-1-7-15,-1 0-9 0,-1 3-7 0,-2-2-7 0,3 3-9 16,-5-2-7-16,0 1-10 0,2-2-9 0,1 1-13 0,-3 0-10 16,-2-2-15-16,4-1-15 0,1-1-19 0,-1 0-19 0,-2-3-25 0,6-2-28 15,-1 0-44-15,-1-3-52 0,4-3-77 0,5-2-91 0,-2-1-58 16,1-4-44-16,3-1-16 0,6-6-4 0</inkml:trace>
  <inkml:trace contextRef="#ctx0" brushRef="#br0" timeOffset="14447.34">20181 6817 401 0,'0'0'523'0,"-2"0"9"0,-2 5 8 0,-2 0-112 16,2 5-173-16,-2 3-87 0,-5 2-47 0,5 4-18 0,-6 2-5 15,1 2 1-15,-3 5 5 0,1-1 3 0,-3 5 2 0,1 2-3 16,-1 0-5-16,-3 3-7 0,-1 1-12 0,-1 4-9 0,2 0-10 0,-5 3-7 15,1-2-5-15,2 4-5 0,-4 0-4 0,0 1-5 0,3 0-6 0,-5 1-7 16,4 0-10-16,-2 0-11 0,1 1-16 0,-1-2-13 0,2 0-14 16,0 1-19-16,-2-3-18 0,7 2-27 0,-3-5-28 0,0 0-37 15,5-3-39-15,-1-2-57 0,5-1-64 0,2-4-83 0,-1-3-91 0,1-3-40 16,8-4-19-16,-2-3 1 0</inkml:trace>
  <inkml:trace contextRef="#ctx0" brushRef="#br0" timeOffset="14656.08">20272 7300 262 0,'-4'0'469'0,"4"4"2"16,-6 0-60-16,0 5-92 0,0 2-93 0,-5 5-92 0,5 2-45 0,-4 4-22 15,-5 2-2-15,3 5 8 0,-3 2 8 0,-1 4 8 0,-1 5 3 16,-1 0 1-16,1 6 1 0,-4 2-3 0,1 2-3 0,3 3-6 0,-6 0-5 15,7 4-5-15,-5 1-10 0,3 2-12 0,-1 1-21 0,0 0-21 16,-1-1-25-16,3 0-25 0,1 0-25 0,-1 0-28 0,1-2-34 16,-1 1-37-16,1-3-53 0,1-1-56 0,-1 1-89 0,3-3-99 0,-1-2-51 15,1 0-24-15,-1-5-7 0</inkml:trace>
  <inkml:trace contextRef="#ctx0" brushRef="#br0" timeOffset="14893.13">20423 8005 292 0,'0'-3'521'0,"0"1"0"0,-4 5 2 16,0 2-76-16,-2 4-116 0,-1 4-112 0,1 2-114 0,-2 5-55 0,-4 2-29 15,1 5-6-15,1 2 4 0,-2 3 5 0,-3 3 4 0,3 0 2 16,-5 4 2-16,3 2-6 0,-3 1-7 0,1-1-11 0,-1 1-13 0,1 2-15 15,3-1-17-15,-1-1-22 0,-3-1-24 0,5 1-30 0,-3 0-29 16,3-2-41-16,1 0-41 0,1-2-74 0,4 1-92 0,0-5-60 0,0-1-45 16,1-1-17-16</inkml:trace>
  <inkml:trace contextRef="#ctx0" brushRef="#br0" timeOffset="15116.27">20659 8640 313 0,'-4'12'486'0,"-5"5"2"0,-1 3 1 0,-4 1-105 0,1 4-161 0,-1 2-88 15,1 1-52-15,-3 4-26 0,1-1-10 0,3 3-1 0,-5-1 4 0,1 4 2 16,1-2 2-16,-1 1-3 0,3 3-5 0,-1-3-10 0,2 1-12 16,1 1-19-16,-1-1-23 0,1 1-22 0,1-1-18 0,0-2-33 15,4-1-39-15,-1-1-55 0,1-1-66 0,-2-2-85 0,0 23-568 16,4-30 401-16,-1-5-8 0</inkml:trace>
  <inkml:trace contextRef="#ctx0" brushRef="#br0" timeOffset="16381.29">16353 7067 516 0,'-4'-10'619'0,"0"2"13"0,-2-1 13 15,3 3 13-15,-1-1-126 0,0 0-195 0,4 2-106 0,-2 2-65 0,-2 0-33 16,4-1-20-16,0 2-12 0,0 1-5 0,0 1-10 0,0 0-12 16,0 0-14-16,0 1-16 0,4 3-14 0,-2 1-11 0,2 0-5 0,0 1-3 15,-1 5 2-15,3-2 3 0,4 5 5 0,-2 0 3 0,1 0 7 16,1 3 4-16,0 1 5 0,1 2 7 0,1 0 5 0,5 4 4 0,-3-1 3 16,3 0 1-16,-1 0-2 0,1 4-2 0,3 0-2 0,-1 1-3 15,2 1 0-15,1 1-2 0,-1 1 2 0,6 1-1 0,-4-1-1 0,3 1-4 16,1 0-4-16,0-1-2 0,2 3-3 0,-2-1-4 0,6-1-1 15,-2-1-1-15,2 1-2 0,0 0-1 0,0-2-2 0,5 0-5 16,-5 0-3-16,4 0-2 0,-4-3-3 0,0-1-3 0,0 1-1 16,0-2-3-16,-2 0 0 0,-2-2-3 0,-2-1-1 0,0 0-2 0,-2-1 0 15,-1-1-1-15,-3 0 0 0,0-3-1 0,-3 3 1 0,1-3 0 0,-7-2 0 16,1-1-1-16,1 1 0 0,-1-3-2 0,-5 2 1 0,0-3-2 16,-4-2 1-16,3-1-2 0,-1 2-2 0,-6-3-2 0,4-1-3 0,0-1-2 15,-4-1-5-15,2 1-8 0,-2-2-9 0,0 0-11 0,0-1-14 16,0 1-17-16,0-3-19 0,0 0-21 0,-2 2-23 0,2 0-23 15,-4-2-27-15,4 0-25 0,0 0-28 0,-4 0-32 0,4 0-42 16,-2 0-49-16,2 0-79 0,0 0-96 0,-4 0-55 0,-3 0-33 0,3-2-6 16,-2 0 9-16</inkml:trace>
  <inkml:trace contextRef="#ctx0" brushRef="#br0" timeOffset="16803.89">16353 6702 313 0,'-8'8'470'0,"-5"0"3"0,7 3-102 0,-4 0-153 0,-5 2-85 0,7 1-49 16,-6 3-26-16,3-2-12 0,-1 3-5 0,2-2-2 0,-1 3-1 16,-1 1 1-16,-3-2-6 0,3 2-4 0,2-2-9 0,-3 2-8 0,3 0-12 15,-5-1-13-15,5-1-21 0,-2 0-23 0,1 2-31 0,1-3-33 16,2-2-36-16,-3 1-42 0,3-4-45 0,0 2-49 0,0-2-53 0,5-3-59 16,-1-2-28-16</inkml:trace>
  <inkml:trace contextRef="#ctx0" brushRef="#br0" timeOffset="16991.93">16138 6827 349 0,'4'-8'450'0,"0"-1"-15"0,-2 1-78 15,2 1-106-15,1 2-57 0,-3 2-36 0,4 0-19 0,-2-1-15 16,6 4-11-16,-3 0-9 0,-1 0-9 0,4 0-8 0,0 2-6 16,1 0-5-16,-5 1-4 0,6 0-3 0,-3 0-7 0,1-1-9 0,-2 2-12 15,3-1-11-15,-1 0-13 0,0 0-15 0,1 1-15 0,-1-1-15 0,-2 1-16 16,3-1-17-16,-5-1-26 0,4-1-28 0,-2 1-42 0,1-1-50 15,-1 1-60-15,-2-2-63 0,0 0-70 0,5 0-73 0,-5-2-32 16,0 1-11-16</inkml:trace>
  <inkml:trace contextRef="#ctx0" brushRef="#br0" timeOffset="17942.53">15189 5832 68 0,'-4'3'520'15,"4"1"-7"-15,0 1-5 0,-2-2-1 0,-2 4-121 0,4-2-179 16,-4 0-95-16,4 1-49 0,-6-1-22 0,6 2-8 0,-3-1-1 16,-1 0-1-16,0-1 1 0,4-1-2 0,-6 1-1 0,4 3-3 0,-2-4-3 15,0 1-3-15,4 0 0 0,-7 2 1 0,3-2 0 0,2 0 1 16,-2-2 1-16,-2 2 1 0,2-1 0 0,2-1 3 0,-4-2 3 15,1 1 3-15,-1-2 4 0,2 0 4 0,-2-2 5 0,0 1 5 0,-3-2 4 16,3-2 6-16,0-1 3 0,0-2 3 0,0 0 4 0,-3-2 1 16,3 0 0-16,0-3 0 0,2-1-2 0,-2-1-4 0,1-1-3 0,-1-1-2 15,4-1-5-15,-2 1-5 0,0-3-5 0,2 0-4 0,-2 2-5 16,4-2-6-16,0 1-3 0,0 3-4 0,0-1-5 0,0 3-2 0,4 0-4 16,-4 2-1-16,2 0-3 0,-2 2-3 0,4 2-2 0,-4 1-3 15,6 1-4-15,-6 2-3 0,6 1-2 0,-1 1-2 0,1 2-1 16,-2 0-2-16,2 3 1 0,0 3 1 0,3 0-1 0,-1 3 2 0,0 1 1 15,-2 1 1-15,5 2 3 0,-5 4 1 0,4 0 2 0,-4 1 1 0,1 4 2 16,-1-2 0-16,2 3 3 0,-6 1 0 0,2 1 1 0,-2-1-1 16,-2 3 1-16,0 0 0 0,0 1 1 0,-2-1 0 0,2 1-1 15,-4-1 2-15,-2 0 1 0,2-1 1 0,-2 1 0 0,-1-4 1 0,-3 2 1 16,0-3 0-16,4 0 2 0,-7-2-1 0,3 0 1 0,-1-4-1 16,1-1 0-16,0 0-2 0,-1-1 1 0,-1-5-4 0,2 2-1 15,3-3-1-15,-3-3-4 0,4 0-2 0,-4-3-3 0,5-1-3 0,-1-2-3 16,0-2-2-16,2-3-4 0,2 1-2 0,-2-4-1 0,0-2-1 0,4 0-2 15,0-3 1-15,0-1 0 0,0 0 0 0,4-3 1 0,0-1 0 16,-2 1 1-16,2 2 2 0,2-3 1 0,0 1 3 0,3 0 0 16,-3 3 3-16,0-1 0 0,4 3 1 0,-3 2 1 0,3-1 0 15,-4 4 0-15,5 1 1 0,-5 2-2 0,4 2 0 0,0 1 1 0,1 2 0 16,-5 0 0-16,6 3 1 0,-1 0 0 0,-1 1 2 0,0 1 0 0,3 2 2 16,-5-1 1-16,0 1-1 0,3 1 2 0,-1-1 1 0,-4 0 1 15,5-1 1-15,-5-1 0 0,4 2 1 0,-6-2 3 0,7-2 1 16,-9 2 3-16,6-1 3 0,-6-1 5 0,4-1 5 0,-2-1 5 0,-4-1 3 15,6 0 4-15,-6 0 2 0,5 0 2 0,-5-3 0 0,2 0 0 16,2-1 1-16,-4-1-2 0,6 0-1 0,-6-1-3 0,4-3-5 0,-4 1-8 16,4-2-9-16,-2 0-12 0,-2-2-12 0,4 1-11 0,-1-1-13 15,-3 0-13-15,0-1-11 0,0 0-16 0,4 1-14 0,-4-1-18 16,0-1-21-16,0 2-24 0,4 1-26 0,-4 1-32 0,0 0-37 0,0 0-55 16,0 2-64-16,0-1-78 0,-4 4-82 0,4-1-37 0,0 0-13 15,0 3 1-15</inkml:trace>
  <inkml:trace contextRef="#ctx0" brushRef="#br0" timeOffset="18306.59">15348 5368 313 0,'-2'-4'592'0,"-2"-3"13"0,4 4 7 15,0-3 5-15,0 3-116 0,-4 0-176 0,4 1-99 0,0 2-60 0,0 0-33 16,0 0-20-16,0 0-14 0,0 0-9 0,0 2-9 0,4 1-8 0,-4 2-7 16,4-1-5-16,-2 2-3 0,3 2 0 0,-1 1 1 0,-2 2 3 15,4 0 3-15,-2 2 4 0,0 0 3 0,-2 2 5 0,4 4 0 16,-1-3 0-16,-1 3-4 0,-2 1-5 0,2 0-5 0,2 1-6 0,-2 1-8 15,-2 1-5-15,2 1-5 0,3-1-5 0,-1 0-2 0,-6 0-4 16,4-1-3-16,0 0-4 0,-2-2-4 0,4 0-6 0,-6 0-9 0,5-4-11 16,-1 1-12-16,-2 0-15 0,2-2-18 0,0-2-20 0,-2 0-23 15,4-1-25-15,-6-2-31 0,4 0-36 0,1 0-43 0,-3-1-51 16,2-1-77-16,-2 0-92 0,-2 0-86 0,0 1-83 0,4-4-34 0,-4 1-11 16,0 0 5-16,0-1 10 0</inkml:trace>
  <inkml:trace contextRef="#ctx0" brushRef="#br0" timeOffset="18764.87">14542 6527 160 0,'0'0'488'0,"0"0"1"0,0 0 3 16,0 0-92-16,0 0-137 0,0 2-93 0,0-1-72 0,0 1-39 16,4 0-22-16,-4 1-9 0,2-2-1 0,-2 1 0 0,5 1 1 0,-5-1 0 15,4 0-1-15,-2 0-2 0,2 0-2 0,-2-1 0 0,2-1-2 0,0 0 1 16,-2 0-1-16,2 0 2 0,-2 0-1 0,3-1 2 0,-5-1-1 16,4 0 3-16,-2 0 2 0,-2 0 0 0,0-1 3 0,0 0-1 15,0 0 2-15,0-1-1 0,0 1 1 0,0-1-2 0,-2 1-2 16,-2 0-2-16,4 0-2 0,-5 1-2 0,3-1-3 0,-2 1-6 0,-2 0-9 15,2 0-11-15,2 2-11 0,-2-1-13 0,-2-1-14 0,1 2-18 16,3 0-17-16,-6 2-26 0,6-1-30 0,-4 1-51 0,2 0-59 0,0 0-89 16,1 1-104-16,-1-1-50 0,4 1-24 0,-2 0-8 0</inkml:trace>
  <inkml:trace contextRef="#ctx0" brushRef="#br0" timeOffset="19333.25">15673 5167 59 0,'-8'-3'524'0,"6"-3"15"0,-3 3 13 15,-1-2-87-15,2 2-133 0,4 0-76 0,-2-1-49 0,-2 2-23 0,4-1-8 16,-2 0-5-16,2 0-2 0,0 0-4 0,0-1-10 0,0 2-11 16,0 0-14-16,0 2-11 0,0 0-15 0,0 0-10 0,0 0-13 0,0 0-13 15,0 0-10-15,0 0-12 0,0 0-11 0,0 0-8 0,0 2-7 16,0 2-6-16,2 1-2 0,-2-1-3 0,4 3 0 0,-2 2 0 15,-2 0 0-15,4 3 2 0,2 2 2 0,-1 0 4 0,-3 3 4 0,2 1 2 16,2 2 4-16,-2 0 1 0,6 2-1 0,-3 0 0 0,-1 0-2 16,0 3-1-16,-2-2-4 0,2 0-2 0,3 1-3 0,-3-1-4 0,-4 0-6 15,6 0-8-15,-6 1-10 0,4-2-13 0,-1-1-11 0,1-1-13 16,-2 0-14-16,2-1-15 0,0-2-16 0,-2-3-19 0,3 1-20 0,-3-1-23 16,-2-3-26-16,2 1-28 0,2-2-31 0,-2-2-43 0,-2-3-49 15,7 2-78-15,-3-4-90 0,-4 1-43 0,6-3-19 0,-6-1 0 16,2-1 3-16</inkml:trace>
  <inkml:trace contextRef="#ctx0" brushRef="#br0" timeOffset="19611.3">15919 4945 292 0,'-4'-10'590'0,"4"2"17"16,-2 0 13-16,-2-1 10 0,4 4-111 0,-3-1-173 0,3 3-94 0,-4-3-57 16,4 4-33-16,0-1-21 0,0 3-16 0,0 0-13 0,0 0-18 15,4 2-17-15,-1 1-18 0,3 1-16 0,-2 1-15 0,0 3-11 0,-2 1-7 16,4 0-2-16,3 5 1 0,-3-1 2 0,0 4 5 0,0 1 4 16,5 0 3-16,-5 4 2 0,2 1 0 0,-2 1 1 0,0-1-2 0,5 4-4 15,-5-1-10-15,0 1-14 0,2 1-20 0,-1-1-21 0,-1 3-32 16,0-2-39-16,-2 1-58 0,2-1-67 0,1 2-121 0,1-2-145 15,-6 1-79-15,4-1-45 0,-2-1-24 0,0-2-12 0,-2-1 1 0</inkml:trace>
  <inkml:trace contextRef="#ctx0" brushRef="#br0" timeOffset="28433.12">20690 3557 33 0,'-4'-2'367'0,"4"1"-51"0,0 1-77 15,0 0-91-15,0 0-50 0,0 0-29 0,0 0-13 0,4 0-3 0,-2 0 3 16,2 1 7-16,-2 1 2 0,6 1 3 0,-1 1-2 0,-1 1-2 0,4 0-2 16,0 1-2-16,1 3-2 0,1 0 2 0,3 2 2 0,-3 2 3 0,5 0-1 15,-1 2-1-15,5 2-2 0,-3 0-1 0,3 3-2 0,2 0-1 16,-3 3-1-16,7 0-2 0,-4 2-3 0,4 0-1 0,4 2-5 15,-2 2-4-15,4 0-1 0,0 1-4 0,2 2-2 0,0-1-3 0,3 3-3 16,1-1-3-16,4 2-3 0,1 2-1 0,3-2-3 0,-1 0-4 16,5 0-2-16,1 0-7 0,2 0-6 0,-1-2-7 0,1 1-8 15,2-5-7-15,-2 2-14 0,2-3-16 0,-3-1-17 0,1-4-19 0,-4 0-22 16,-3-1-28-16,-1-4-34 0,-9-1-42 0,4 0-50 0,-8-2-57 16,-4-4-59-16,-2-2-60 0,-4 0-26 0</inkml:trace>
  <inkml:trace contextRef="#ctx0" brushRef="#br0" timeOffset="28863.22">20948 2799 137 0,'-6'-5'145'0,"0"-1"-17"0,0 3-9 0,-3 0-5 0,7 0-6 15,-2-1-4-15,4 3-8 0,-2-1-6 0,-2 2-8 0,4 0-11 16,0 0-10-16,0 0-8 0,0 0-5 0,4 2 0 0,-2-1-1 0,-2 3 3 15,4 1 8-15,-2-1 6 0,7 3 7 0,-3 2 5 0,4 1 8 0,-4 1 4 16,7 3 7-16,1-1 3 0,-1 3 0 0,1 3-5 0,5-1-4 16,-5 4-8-16,9 2-10 0,0 0-9 0,-3 3-11 0,7 0-8 0,0 4-8 15,2-2-8-15,-2 2-6 0,8 1-5 0,-6 0-2 0,8 1-3 0,-2 0-3 16,2 1-1-16,1-1-3 0,1 0-2 0,4 0-1 0,1 1-1 16,-1-2-1-16,1 1-1 0,5 0-1 0,-1 1-2 0,1-3 0 0,-1-1-8 15,2 0-8-15,-5 0-12 0,3-1-12 0,1-1-13 0,-1-3-13 16,-5-2-15-16,1 1-14 0,-5-3-20 0,0-1-24 0,-2-1-28 0,-4-2-33 15,0-3-34-15,-6 1-34 0,0-3-61 0,-2 0-73 0,-6-4-33 16</inkml:trace>
  <inkml:trace contextRef="#ctx0" brushRef="#br0" timeOffset="29227.7">21295 2322 18 0,'-16'-6'198'0,"6"0"-56"15,-1 1-29-15,3 2-20 0,0 0-11 0,2 1-7 0,-1 0-7 16,3 2 1-16,-2 0 2 0,6 2 1 0,0 0 1 0,0 1-1 0,0 2-3 15,0 0-3-15,6 2-1 0,-2 1-2 0,3 2-1 0,-1 0 2 0,4 3 4 16,0 2-1-16,1 0 1 0,1 0-4 0,5 2-2 0,-3 3-4 16,5 0-2-16,-3 1-2 0,5 1-1 0,2 2-2 0,2-1-4 0,-3 2-1 15,5 0-2-15,2 2 0 0,2 1-1 0,2 0-2 0,0 4 1 0,0-2-1 16,0 2-3-16,5 3-2 0,-1-2-2 0,2 2-4 0,-2 2-2 16,3-1-4-16,1 1-5 0,-6-2-8 0,6 2-8 0,-3-3-10 0,-3 1-11 15,2 1-12-15,-4-3-10 0,4-2-14 0,-4 0-16 0,0 0-18 16,-2-2-19-16,-2-3-28 0,-2 3-32 0,0-6-36 0,2 2-33 0,-8-3-70 15,1 0-85-15,-1-1-45 0</inkml:trace>
  <inkml:trace contextRef="#ctx0" brushRef="#br0" timeOffset="29675.65">20012 4495 308 0,'4'0'345'0,"-2"2"-83"0,2 3-111 0,2 0-55 0,-2 2-30 16,7 2-11-16,-5 2-3 0,6 2 5 0,-1 2 11 0,5 1 8 16,-1 3 9-16,1 1 4 0,1 3 4 0,6 1 0 0,-1 1 0 0,3 3-6 15,4 2-1-15,-2 4-3 0,6 0 1 0,0 5-1 0,4 1-2 0,0 0-3 16,7 6-2-16,1 1-5 0,3 3-5 0,2 3-4 15,-1 1-7-15,5 2-4 0,4 3-8 0,-2-3-4 0,-1 3-7 0,-1 1-8 16,4-3-9-16,-2 1-9 0,0-1-7 0,-3-3-7 0,-3-4-5 0,2 2-9 16,-1-4-7-16,-3 1-10 0,1-5-12 0,1 2-8 0,-6-3-10 15,3-1-11-15,-4-2-14 0,3-2-17 0,-5-3-17 0,-1 2-29 16,-3-6-35-16,-4 1-48 0,4-2-59 0,-8-2-59 0,4-3-64 0,-8-1-27 16</inkml:trace>
  <inkml:trace contextRef="#ctx0" brushRef="#br0" timeOffset="30060.48">19793 6213 231 0,'10'9'336'0,"-2"-1"-92"0,7 4-62 16,1-1-49-16,1 5-20 0,3 2-4 0,-1 0 3 0,6 2 6 0,-2 2 6 15,8 5 4-15,-2-1 4 0,4 4 0 0,4 2-2 0,2 3-7 16,2 2-4-16,5 3-8 0,2 3-8 0,5 4-9 0,3 2-10 0,0 3-10 15,4 0-8-15,0 3-11 0,4 0-11 0,0 1-9 0,-2 3-12 16,2-3-10-16,0 4-9 0,-2-1-7 0,-2-1-7 0,0 0-8 0,0 1-6 16,-2-3-3-16,-4-1-5 0,-3-1-2 0,-3-2-7 0,1-1-4 15,-5-1-4-15,3-2-4 0,-3 1-8 0,-5-4-11 0,0-2-15 16,-1-1-15-16,1-2-20 0,-8-3-22 0,2-2-37 0,0-4-47 0,-6 0-69 16,4-5-83-16,-6-3-40 0,-5-3-20 0</inkml:trace>
  <inkml:trace contextRef="#ctx0" brushRef="#br0" timeOffset="30453.54">20436 7092 50 0,'16'13'432'0,"1"6"8"15,5-1-64-15,3 4-102 0,4 1-73 0,-2 3-63 0,10 3-29 0,0 2-12 16,3 3-5-16,3 1 1 0,5 2 4 0,-3 3 3 0,9 3 0 0,6 2-3 15,-4 3-3-15,8 2-6 0,2 5-4 0,0 3-8 0,8 1-4 16,3 3-3-16,-1 1-5 0,7 3-4 0,2 0-8 0,-3-2-9 16,5 2-8-16,0-3-9 0,0 0-8 0,-4-1-7 0,-1-2-11 0,-3-4-13 15,-3-1-9-15,-5-3-6 0,-5-4-9 0,-4-1-10 0,-2-2-12 16,0-3-13-16,-7 0-13 0,1-4-16 0,-4-2-24 0,-7-4-28 0,1 0-41 16,-7-4-45-16,0-5-48 0,-8 1-47 0,2-6-56 0,-8-1-56 15,-1-4-27-15</inkml:trace>
  <inkml:trace contextRef="#ctx0" brushRef="#br0" timeOffset="30794.62">21275 6467 340 0,'4'0'432'0,"0"1"-40"16,2 5-62-16,5 0-92 0,1 4-107 0,2 3-47 0,5 3-15 0,2 3 1 16,8 3 11-16,-2 5 14 0,6 3 12 0,2 3 11 0,4 4 9 15,4 6 5-15,7 2 3 0,4 5-4 0,6 5-7 0,6 2-9 16,0 1-12-16,4 5-15 0,7 3-18 0,-1 0-13 0,3 1-10 0,-1 1-6 15,3 1-4-15,2-1-4 0,-3 0-4 0,3 2-3 0,4 0-4 0,-2-2-1 16,-1 1-2-16,1-3-5 0,-2 1-2 0,-1-2-6 0,-1-1-6 16,-4-3-14-16,-7-6-18 0,0-2-26 0,-6-1-32 0,-8-5-31 15,4-2-31-15,-10-5-30 0,-1 0-28 0,-1-5-34 0,-5-2-36 0,-4-4-41 16,-6-5-42-16,3 0-56 0,-12-4-59 0,3-5-25 0</inkml:trace>
  <inkml:trace contextRef="#ctx0" brushRef="#br0" timeOffset="31134.56">21393 6397 310 0,'2'3'433'0,"8"4"1"0,0 2-99 0,5 0-152 0,1 5-74 16,3 1-37-16,6 3-10 0,2 0 4 0,2 2 10 0,4 4 9 15,6-1 12-15,2 2 9 0,5 3 7 0,1 0 8 0,9 4 2 16,4 2 1-16,0 2-6 0,8 3-7 0,3 1-14 0,1 1-12 0,4 3-11 16,1 0-9-16,3 2-10 0,3 0-11 0,-2 1-11 0,-1 1-9 15,-1-1-11-15,6 0-11 0,-7-3-10 0,-1 2-6 0,1-1-12 0,-5-4-11 16,-1 1-12-16,-8-2-10 0,-4-4-17 0,0 1-18 0,-2-2-15 15,-9-3-16-15,-3-2-13 0,-3-2-14 0,-5-3-14 0,-5-2-13 0,-7-3-11 16,-3-3-10-16,-2-2-15 0,-5-1-14 0,1-4-31 0,-7-2-38 16,-4-3-47-16,-1-2-48 0</inkml:trace>
  <inkml:trace contextRef="#ctx0" brushRef="#br0" timeOffset="31440.62">21705 5927 256 0,'0'0'448'0,"4"1"0"0,2 5 2 0,4 0-113 0,1 2-170 15,5 3-79-15,1 2-32 0,6 4-8 0,-3-1 6 0,11 6 10 0,2 3 14 16,2 3 12-16,3 2 13 0,9 5 9 0,3 4 7 0,10 6 1 15,0 3-1-15,10 7 0 0,2 5-4 0,5 5-4 0,8 5-10 0,-3 1-11 16,11 6-12-16,0 5-12 0,4 0-11 0,3 1-14 0,-3 0-19 16,0 1-13-16,-6-3-11 0,-2-1-8 0,-6-5-7 0,-3 0-8 0,-3-5-10 15,-7-1-11-15,-6-5-12 0,-2 0-12 0,-4-4-12 0,-4-3-15 16,-3-2-16-16,1-2-16 0,-7-1-17 0,-1-4-38 0,-1-3-45 0,1-2-74 16,-7-3-87-16,-2-5-58 0,2-1-42 0,-4-5-17 0,-2-3-3 15</inkml:trace>
  <inkml:trace contextRef="#ctx0" brushRef="#br0" timeOffset="31707.69">23057 7019 336 0,'2'4'456'0,"8"3"0"0,2 5 2 0,-1 1-105 0,9 4-157 16,-3 3-75-16,10 5-36 0,0 2-13 0,2 1-1 0,8 4 0 0,0 2 2 16,2 5 5-16,5 1 4 0,10 3 1 0,-1 4 0 0,3 2-2 0,4 0-3 15,0 3-7-15,6 1-7 0,9 4-7 0,-3 2-6 0,2-1-10 16,3-1-9-16,3 2-13 0,-1-2-16 0,2 1-23 0,1-1-28 16,3-2-32-16,-2-2-36 0,-3-3-48 0,-7-3-57 0,1-4-71 0,-6-2-81 15,-4-5-68-15,0-3-64 0,-4-3-30 0,-6-3-13 0</inkml:trace>
  <inkml:trace contextRef="#ctx0" brushRef="#br0" timeOffset="31919.09">24729 7738 245 0,'6'11'457'0,"5"2"-15"0,3 2-25 0,-2 5-100 0,5 2-138 0,6 1-67 16,-3 3-35-16,11 3-16 0,-2-1-8 0,2 4-5 0,4-1-3 16,7 3-3-16,-3-1-4 0,4-1-12 0,5 1-17 0,-3 1-27 0,3-1-30 15,-3-2-47-15,5 1-51 0,2-3-67 0,-1-1-70 0,-3-2-66 16,2 0-63-16,-3-5-32 0,-1-1-17 0</inkml:trace>
  <inkml:trace contextRef="#ctx0" brushRef="#br0" timeOffset="32142.17">25198 7965 191 0,'8'20'469'0,"1"2"5"0,1 5 3 15,7-1-103-15,3 6-154 0,3-1-79 0,2 4-38 0,4-1-19 16,4 1-9-16,0 0-3 0,4 2-2 0,7-3 1 0,-1 3 1 0,7-2-1 15,-1 2-2-15,3-2-10 0,4 2-10 0,-1-2-22 0,-1-1-25 0,6 3-31 16,0-2-36-16,-2-1-41 0,-2-1-47 0,4-2-54 0,-7 1-58 16,1-2-79-16,0-3-91 0,-9-1-49 0,3-4-25 0,-5-2-10 15</inkml:trace>
  <inkml:trace contextRef="#ctx0" brushRef="#br0" timeOffset="32381.23">25655 8095 388 0,'4'8'499'0,"2"6"5"0,5 1 7 0,1 5-85 16,9 2-131-16,-1 4-91 0,7 1-74 0,2 3-32 0,4 2-11 0,0-1-5 16,9 2 0-16,1 1 0 0,3-1 0 0,1 3-2 0,3-4-6 15,6 3-5-15,-3-1-6 0,5 1-7 0,-2 2-6 0,8-2-5 16,-4-1-5-16,2 1-8 0,2-1-13 0,0 1-18 0,-2-2-24 0,2 0-23 15,0 1-26-15,-2-4-21 0,-2 2-22 0,0-4-31 0,-2-1-39 16,-4-3-58-16,-2 0-68 0,-1-4-85 0,-9-2-91 0,-5-3-44 0,0-1-22 16,-4-6 0-16</inkml:trace>
  <inkml:trace contextRef="#ctx0" brushRef="#br0" timeOffset="32585.06">26755 8543 477 0,'0'6'487'0,"0"2"5"0,8 4 8 0,-2 1-106 0,5 3-160 16,1 1-88-16,4 3-52 0,1 0-20 0,8 3-8 0,-2 3-1 15,3 0 4-15,3-1 1 0,4 4 2 0,3-3-2 0,-3 3 0 0,2-1-7 16,2-2-9-16,2 3-12 0,3-3-16 0,-3 2-20 0,2-4-22 16,-6 1-26-16,3-1-26 0,-5-3-24 0,4-1-21 0,-4-1-31 15,0-1-33-15,0-5-54 0,-2 2-65 0,-2-3-80 0,-2-4-90 0,-4 1-42 16,-3-4-18-16</inkml:trace>
  <inkml:trace contextRef="#ctx0" brushRef="#br0" timeOffset="32793.78">27069 8554 428 0,'12'9'461'0,"7"5"-26"16,-3 1-44-16,7 2-90 0,0 3-118 0,4 1-57 0,6 1-28 15,0 4-13-15,0 2-1 0,4-2-1 0,5 2 1 0,-3 1-2 0,4 1-5 16,1-1-1-16,-1 3 1 0,3-2-1 0,1 2-1 0,-1-2-5 0,1 1-5 16,3 1-19-16,-1-4-22 0,-1 3-29 0,2-2-32 0,-1-2-39 15,3 0-40-15,-7 0-57 0,3-4-65 0,-5 0-90 0,-3-3-98 0,-1-3-57 16,-4-2-34-16,-6-4-18 0</inkml:trace>
  <inkml:trace contextRef="#ctx0" brushRef="#br0" timeOffset="33260.33">21759 8253 311 0,'0'-6'479'16,"0"3"-2"-16,0-1 0 0,0 2-84 0,0 1-125 0,6 2-92 15,-6 3-72-15,8-1-39 0,-2 4-19 0,0 3-4 0,5 1 3 0,1 5 10 16,3 0 13-16,1 4 9 0,1 3 11 0,5 2 5 0,5 4 5 16,0 1-1-16,4 1-3 0,2 3-5 0,2 3-5 0,7 1-8 15,1 1-7-15,3 2-9 0,1-1-8 0,3 1-6 0,8 3-4 0,-3-2-6 16,5 1-5-16,4-1-10 0,-2-1-17 0,9-1-22 0,-5 0-25 0,4-2-30 15,-4-3-34-15,5 2-40 0,-7-5-43 0,2-1-45 0,-6-2-45 16,0-3-48-16,-2-1-47 0,-9-1-64 0,-3-4-71 0,-5-3-31 16,-4-1-11-16</inkml:trace>
  <inkml:trace contextRef="#ctx0" brushRef="#br0" timeOffset="33585.36">21905 7750 85 0,'6'5'455'0,"3"4"6"15,-1 0 10-15,6 3-98 0,3 3-153 0,0 2-69 0,-1 3-29 0,7 4-7 16,2 2 1-16,4 2 6 0,-3 4 5 0,8 4 5 0,3 1 5 15,0 3-2-15,2 3-5 0,5 4-11 0,5 0-14 0,1 5-12 0,4 1-9 16,3 0-12-16,3 0-12 0,0 2-10 0,7-1-11 0,-1 1-15 16,0-2-20-16,4 0-24 0,0-1-29 0,5 0-31 0,-7-2-32 0,0-1-32 15,-6-8-33-15,-2 2-44 0,-2-3-47 0,-8 0-47 0,-1-5-49 16,-5-1-66-16,-5-3-75 0,-2-4-32 0,-10-2-8 0</inkml:trace>
  <inkml:trace contextRef="#ctx0" brushRef="#br0" timeOffset="33816.42">20739 8448 205 0,'19'22'463'16,"2"2"-9"-16,6 4-5 0,-5 0-112 0,9 2-168 0,-2 4-84 15,4 1-46-15,2 0-23 0,-1-1-14 0,1 1-12 0,0 2-11 0,0-2-14 16,-2-1-12-16,2-1-20 0,-6-1-18 0,4-1-28 0,-2-1-30 0,-2-1-47 16,-2-3-56-16,-4-1-70 0,-3-3-79 0,-3 0-37 0</inkml:trace>
  <inkml:trace contextRef="#ctx0" brushRef="#br0" timeOffset="33981.17">21016 8968 136 0,'9'17'545'0,"5"5"3"0,3 3 5 16,-1 3 2-16,7 1-122 0,-2 4-187 0,6 0-98 0,1 4-51 15,8-2-28-15,-1 4-15 0,2-3-13 0,2-1-12 0,9 1-23 0,-1-1-33 16,3-1-63-16,4-2-80 0,-3-3-113 0,9 0-132 0,-2-4-68 15,2 1-36-15,-4-2-18 0,8 0-14 0</inkml:trace>
  <inkml:trace contextRef="#ctx0" brushRef="#br0" timeOffset="35012.56">24865 10825 199 0,'0'-8'590'0,"0"0"16"0,0-1 13 0,-2 2 18 15,2 1-69-15,0 1-111 0,0 0-103 0,-4 1-96 0,4 1-58 16,-4 2-39-16,4-1-21 0,0 2-15 0,0 0-13 0,0 0-12 0,0 2-13 16,0-1-14-16,0 2-12 0,0 2-13 0,0 3-7 0,0-2-7 15,0 4 0-15,0 1-1 0,0 5 1 0,0 0 0 0,0 4 4 16,0 2 0-16,0-1 2 0,4 4 3 0,-4 2 1 0,0-2-1 0,0 4-6 16,0-3-7-16,0 1-6 0,0 1-7 0,0 0-6 0,0 0-4 15,0-2-3-15,0 0-2 0,0 0-4 0,0-1-5 0,0-2-6 0,0 0-8 16,0-1-12-16,0-2-11 0,0 0-16 0,4-2-15 0,-4-3-17 15,0 0-17-15,0-1-20 0,2-3-18 0,-2-1-27 0,5-2-32 16,-3 1-43-16,2-4-48 0,0 0-83 0,2-4-100 0,0 1-73 0,0-2-58 16,5-3-21-16,-5-1-1 0,8 0 6 0</inkml:trace>
  <inkml:trace contextRef="#ctx0" brushRef="#br0" timeOffset="35282.21">25403 11250 297 0,'-4'0'556'0,"4"2"10"0,-2 0 8 16,2-2 7-16,0 1-111 0,0-1-168 0,0 0-99 0,0 0-67 0,0 2-32 16,0-2-14-16,2 1-3 0,-2 1 3 0,6-2 1 0,-2 2 2 15,2 0-4-15,0-1-6 0,5 1-3 0,-1 0-3 0,0-2 0 0,3 1 0 16,1 1 1-16,-1-2 0 0,3 0-5 0,1 0-7 0,-1-2-6 15,5 1-7-15,-4-1-7 0,3 0-6 0,-3 1-7 0,3-3-9 16,-1 1-14-16,-2 0-16 0,3-1-20 0,-3 1-22 0,-1 1-29 16,1-1-30-16,-1-1-40 0,5 0-44 0,-4 0-62 0,-1-1-74 0,7 0-103 15,-7 0-119-15,5 2-60 0,-4-2-30 0,5 0-9 0,-1-2 0 0</inkml:trace>
  <inkml:trace contextRef="#ctx0" brushRef="#br0" timeOffset="36035.71">26982 10615 277 0,'6'-6'558'16,"-2"0"13"-16,1 2 5 0,-3 0 3 0,2 1-103 0,-2 1-156 16,2-1-90-16,-4 3-54 0,4 0-35 0,-2 0-21 0,-2 0-13 15,6 2-10-15,-6-1-7 0,5 3-10 0,-5-1-10 0,0 2-10 0,4-2-10 16,-4 4-7-16,2-2-5 0,-2 1-2 0,0 1-2 0,0 0-2 15,0-1-4-15,0 3-1 0,0-3-1 0,0 3-1 0,0-2 0 0,0 1-1 16,0-1-2-16,-2-1-1 0,-2 1-2 0,4-2 0 0,-5 0-2 16,5 0 0-16,-2 0-2 0,-2-2 1 0,4 2-1 0,-2-1 0 0,-2-3 0 15,0 2 0-15,4-1-1 0,-6 0 0 0,6 0-1 0,-2-1 1 16,-3-1-2-16,1 2 1 0,2-2-1 0,-2 0 0 0,0 0 0 16,2 0-2-16,-2 0 0 0,2 0-1 0,-2 0-1 0,4-2-2 0,-5 2 0 15,5-1 0-15,-2-1-2 0,-2 2 2 0,4-2-2 0,-2 0 1 16,2 2-1-16,0 0 1 0,-4-1-2 0,4-1 1 0,0 2-1 0,0 0-1 15,0 0-1-15,0 0 0 0,0 0-2 0,0 0-2 0,0 0-4 16,-4 0-2-16,4 2-3 0,-2-1-3 0,-2 1-1 0,4 2 0 16,-2-1-2-16,2 2 0 0,-9 1-2 0,7 2 1 0,-2 1 1 0,0 2 0 15,4-2 1-15,-6 5 3 0,6-3 1 0,-6 2 3 0,6 3 2 16,-4 0 3-16,4-1 0 0,0-2 1 0,0 4 0 0,0-2 0 0,0 0-1 16,0 0 1-16,4 0-1 0,-4-1 2 0,4-1 0 0,-2 2-1 15,4-2 1-15,-2-1 0 0,2-1-1 0,5 1 0 0,-5 0-1 16,4-2 1-16,1 0-2 0,1-2 0 0,-2 1 0 0,7-3-2 0,-3 1-1 15,3-2-1-15,-1 0 0 0,1-2-1 0,-1-1 2 0,1 0 2 16,4-2 0-16,-3-2 0 0,1 0 3 0,-3-1 0 0,3-2 4 0,-2 0 2 16,-1 0 3-16,1-2 2 0,-3-1 2 0,-1 0 1 0,3-3 2 15,-6 2 1-15,5-3-1 0,-9-2 0 0,4 3 1 0,1-4-2 16,-5-2 0-16,-4 0-1 0,2-3-1 0,2 0-2 0,-6-1 0 16,0-1-2-16,0-1 0 0,0-2-3 0,-2-2-1 0,-2 3-1 0,0 0-1 15,-4-1 0-15,-1 2 1 0,-3-1 1 0,2 4 0 0,-3 1-2 0,-1 2 0 16,-3 1 0-16,1 1 0 0,-5 4-1 0,5 1-2 0,-7 3 1 15,6 2-3-15,-3 2-2 0,-3 1-4 0,6 2-6 0,-3 2-9 16,1 3-11-16,-2 2-13 0,7-1-12 0,-3 4-16 0,1 0-17 0,3 2-23 16,-1 2-22-16,6-2-30 0,-1 3-30 0,1 2-42 0,4-2-47 15,0 2-75-15,4-2-91 0,4 1-57 0,0 1-44 0,2-2-14 0,1 1-2 16</inkml:trace>
  <inkml:trace contextRef="#ctx0" brushRef="#br0" timeOffset="36184.75">27602 10992 246 0,'4'0'555'16,"-2"2"12"-16,3-2-3 0,-3 0-6 0,-2 0-102 0,0 0-149 15,0 0-98-15,0-2-71 0,0 2-54 0,4-2-44 0,-4 0-44 0,0 1-43 16,0-1-62-16,4 1-71 0,-2-3-107 0,-2 1-127 0,8 0-75 16,-6-3-47-16,2 3-26 0,3-2-10 0</inkml:trace>
  <inkml:trace contextRef="#ctx0" brushRef="#br0" timeOffset="36783.8">28332 10669 374 0,'-2'-2'548'16,"2"2"8"-16,-4-2 9 0,0 2 7 0,4 0-96 0,-2 0-149 15,-3 0-100-15,5 0-80 0,-4 0-44 0,4 0-26 0,-6 0-12 0,4 0-5 16,-2 0-6-16,0 0-5 0,-2 0-9 0,-1 0-12 0,3 0-12 15,-4 0-11-15,0 0-7 0,-3 0-6 0,3 0-3 0,0 0-3 16,-5-2 0-16,3 2-1 0,4-1-1 0,-4-3 1 0,-1 1 0 0,5 0 1 16,-4-2 3-16,-1 0 2 0,5-2 1 0,0 2 4 0,-4-3 2 15,3 0 5-15,1-1 1 0,-2-1 3 0,6 0 2 0,-4 0 1 0,2-2 3 16,-1 1 0-16,3-1 2 0,-2 0-1 0,4 0 2 0,0-2 0 16,0 2 1-16,0 1 0 0,0-1 0 0,4 2-2 0,-2-2 0 0,-2 2 0 15,5 2-3-15,-1 2-1 0,-2-2-2 0,2 3-1 0,-2 1 0 16,2 2-1-16,2 1-2 0,0 1 0 0,3 1-3 0,-1 4 0 15,0 0 1-15,3 4-1 0,-5 0 1 0,0 5 2 0,4 1 0 0,-3 1 3 16,3 4 1-16,-4 1 0 0,0 2 1 0,3 1 0 0,-3 3-1 16,-4 2 2-16,2-1-2 0,-4 2 0 0,0 0-2 0,0 0 0 15,-4 2 0-15,4-3-1 0,-6 2-2 0,-1-1-1 0,-3 0 1 0,4-4-2 16,-4 1 0-16,-1-1 1 0,-5-2-2 0,5 0 1 0,-1-1-1 16,-3-3 1-16,-1 0-1 0,4-4 1 0,-3-1-1 0,-2-2 0 0,9-1-3 15,-6 0-3-15,3-4-3 0,1-1-3 0,-2-2-4 0,5 0-2 0,1-2-3 16,-2-1-2-16,2-2-1 0,2-2-2 0,-3-1 1 0,5-2-2 15,-2 0-1-15,0-2-1 0,4-1 2 0,-2-2 2 0,2 0 4 16,0-3 2-16,2-1 3 0,-2 1 4 0,4-2 1 0,0 0 2 0,3 0 1 16,-1 0 2-16,0 0-1 0,2 0 2 0,-2 2-1 0,1 1 2 15,3 0 0-15,-4 4 1 0,5-2 0 0,-5 3 1 0,4 2 0 16,-4 0 0-16,5 4 1 0,-5-1 1 0,4 4 0 0,1-1 0 0,-5 2 0 16,4 2 1-16,-4 2 1 0,5 1-1 0,1-1 0 0,-4 2 0 15,3-1 1-15,-3 2-1 0,2 0 1 0,1-2-1 0,-1 2 1 16,0-1-1-16,1 0-1 0,-3 0 0 0,2-3-2 0,0 1-2 0,1 0-5 15,-5-2-5-15,4 0-6 0,1-2-8 0,-1 1-9 0,-2-3-10 16,3 1-10-16,-1-2-12 0,-4 0-13 0,4-2-14 0,1 1-18 0,-1-3-17 16,0 1-25-16,-3-2-28 0,5 0-36 0,-2-4-42 0,1 1-59 15,3 0-65-15,-1-2-52 0,-1-2-41 0,-2-1-15 0,5 0-2 0</inkml:trace>
  <inkml:trace contextRef="#ctx0" brushRef="#br0" timeOffset="37018.86">28700 10312 339 0,'-8'-7'529'0,"6"0"12"0,-3 2 10 0,1-1-84 0,2 3-133 0,-2-1-88 15,4 1-67-15,-2 1-38 0,-2 0-19 0,4 2-10 0,0 2-3 0,0 0-3 16,0 3-5-16,0 0-6 0,0 3-10 0,0 2-7 0,4 2-9 16,-4 0-4-16,2 3 1 0,-2 3 3 0,4 1 3 0,-2-1 3 15,-2 2 3-15,4 1-3 0,-4 3-4 0,7-3-7 0,-7 4-7 0,8 1-9 16,-8-3-5-16,2 1-7 0,4 2-7 0,-2-3-13 0,0 2-16 15,-1-2-18-15,3 0-21 0,-2 1-22 0,2-4-26 0,2 2-29 0,-6-4-31 16,9 1-41-16,-5-3-45 0,0-1-70 0,2-2-79 16,1-1-86-16,1-2-89 0,0-2-38 0,1-3-15 0,-1-1 3 0,0-1 9 15</inkml:trace>
  <inkml:trace contextRef="#ctx0" brushRef="#br0" timeOffset="37261.91">29105 10190 391 0,'-2'-5'538'0,"-2"2"11"0,4 1 10 0,-4 0-84 0,4 2-136 0,0 2-82 16,0 1-60-16,0 3-34 0,0-1-21 0,0 3-10 0,0 0-1 0,0 4-2 16,4 0 0-16,-4 1-3 0,4 4-3 0,-2 1-3 0,6 0-5 15,-6 2-8-15,3 2-9 0,-3 1-10 0,6 0-8 0,-6 1-8 0,2 1-7 16,-2 2-4-16,2-3-6 0,2 4-6 0,-1-1-5 0,-3-2-14 15,2 1-19-15,0 0-25 0,-2-3-26 0,-2 3-32 0,0-3-34 0,4 0-44 16,-4-3-45-16,0 2-80 0,0-4-94 0,0 0-103 0,-4-1-112 0,4-2-54 16,0-1-27-16,0-3-7 0,0 1 3 0</inkml:trace>
  <inkml:trace contextRef="#ctx0" brushRef="#br0" timeOffset="77163.39">21213 3235 48 0,'-4'-2'468'0,"4"1"8"15,0-1 3-15,0 0-77 0,0 1-122 0,0 1-61 0,0 0-30 0,0 0-12 16,0 0-4-16,0-2 5 0,0 1 6 0,0 1 8 0,0-2 6 15,-2 1 0-15,2 1-3 0,0 0-6 0,-5-2-6 0,5 0-12 0,0 2-11 16,0 0-10-16,0-2-9 0,0 2-11 0,-4 0-9 0,4 0-10 16,0 0-10-16,0 0-10 0,0 0-12 0,0 0-14 0,0 0-12 0,0 0-13 15,0 0-13-15,4-2-12 0,-4 1-11 0,0 1-10 0,7-2-7 0,-3 1-7 16,-2-3-3-16,8 3-5 0,-4-3-5 0,9 1-2 0,-3-2-3 0,9 2 1 16,2-2 2-16,1-2 2 0,5 0 4 0,4 1 4 0,5 1 5 15,-1-2 3-15,6 0 5 0,3 0 3 0,3 1 3 0,-1 1 3 16,8 0 2-16,-2-2 2 0,-1 4 0 0,3-2-3 0,4 2-5 0,-6-1-5 15,0 1-5-15,1 1-5 0,-3 0-2 0,-7 1-6 0,-1 1-2 0,-1-2-4 16,-10 2-3-16,0 0-1 0,-6 0-2 0,0 0 1 0,-6 0 0 16,-5 0 2-16,-3 0 1 0,-3 0 0 0,-4 2 1 0,-2-2-1 0,-4 0-1 15,0 1-1-15,-6 1 1 0,-4-2 1 0,-2 2 1 0,-5-1 1 0,-8 1 2 16,-2 2 2-16,-2-2 2 0,-8 1 1 0,0 0 2 0,-2 2 1 16,-5 0 3-16,-3-2 3 0,1 2 3 0,-3 0 0 0,-3 0 2 0,2 2-3 15,1-2-4-15,-1 2 1 0,3-1-1 0,1 1 1 0,-1 0 0 16,3-1-2-16,1 1-2 0,3 0-6 0,7-1-8 0,2 1-10 0,5 0-6 15,-1-1-3-15,8 1-2 0,3 2 1 0,1-3 2 0,5 2 0 16,8 1-2-16,-3-1 1 0,5 2-1 0,7 0 3 0,3 2 4 0,0-1 9 16,7 2 12-16,4 1 11 0,1-2 11 0,9 2 5 0,-2 0 5 0,8 1 4 15,3-2 2-15,3 0 2 0,5 1 0 0,1 1 1 0,1 2-1 16,4-4-1-16,-5 2-4 0,5 0-4 0,2 0-5 0,-9 0-9 0,3 0-8 16,-7 0-12-16,1 0-10 0,-7 0-7 0,-8 0-5 0,-2 0-4 0,-7 0-1 15,-7-2-2-15,-5 0 0 0,-8 3-2 0,-8-1-1 0,-5 0-3 16,-7 1-3-16,-7-1 3 0,-6 2 6 0,-4 1 9 0,-5-1 10 0,-9 0 6 15,1 1 3-15,-10 1 3 0,4-3 5 0,-4 2 6 0,-4-1 5 16,4-1 9-16,-4 1 10 0,2-2 11 0,-2 0 13 0,0-2 9 16,4 1 6-16,0-2 4 0,4-1 3 0,3 1 2 0,3-2 1 15,2 0-5-15,5-2-4 0,4 1-9 0,6-3-12 0,6 1-8 0,4 0-8 16,7-2-5-16,1-1-5 0,9 2-4 0,2 0-4 0,8-1-5 0,6 0-3 16,3 1-4-16,3 0-2 0,9-1 0 0,4 0 3 0,4 0 5 15,4-2 7-15,7 0 7 0,3 1 4 0,3-1 3 0,3-1 4 0,3 0 2 16,4 1 0-16,0-1 2 0,4-1 2 0,-2 1-1 0,2 1-1 15,-4-1-3-15,-4 0-2 0,2-1-7 0,-8 3-8 0,-7-3-6 16,-4 1-4-16,-8 1-7 0,-8-1-7 0,-6-1-3 0,-7 1-1 0,-10 2-1 16,-6-3 0-16,-9 1 2 0,-7 1 5 0,-5-1 7 0,-11 0 6 0,-1 1 9 15,-4-2 11-15,-7 1 8 0,-4 2 8 0,-1-3 7 0,-3 3 6 16,-2-1 9-16,-2 0 5 0,-2 2 4 0,0-1 5 0,-3 1 5 0,1-2 3 16,0 2 2-16,2 0 2 0,0 0-2 0,4 0-2 0,0 0-7 15,6 0-5-15,9-2-11 0,1 2-10 0,5-2-7 0,8 2-10 16,2 1-5-16,9-1-5 0,3-1-4 0,7 2-4 0,6-1-1 15,4 1 0-15,8 3-4 0,0-3 0 0,13 2-1 0,1 1-1 0,5 1 3 16,11 0 5-16,1 0 0 0,4 0 3 0,1 0 0 0,5 0-3 0,5 0 1 16,0 0-1-16,0 2 1 0,1-2-1 0,-1 1 1 15,0-1 1-15,0 2 1 0,-5-2 0 0,-3 2-8 0,-3 1-10 0,-6-2-9 16,-4 1-3-16,-6 0-4 0,-4 0-5 0,-9-1-5 0,-1 2-6 0,-13 1-4 16,-2 0-3-16,-9-2-2 0,-5 0 1 0,-7 2 7 0,-4-3 9 15,-4 3 19-15,-6-1 20 0,-6 0 17 0,-3-1 17 0,-1 0 10 0,-3-3 12 16,-4 2 8-16,-2-3 9 0,-3 2 7 0,1-2 8 0,-2-1 5 15,0 0 3-15,0-1-1 0,4 1-4 0,2-2-8 0,0 0-8 0,5 0-8 16,5-2-7-16,5 2-8 0,2-1-6 0,8-1-8 0,2 0-10 16,2 0-6-16,9 1-5 0,3-1-3 0,3 1-3 0,6-1-1 15,8 0-3-15,0 2-1 0,7 1 0 0,5 0 0 0,7 0-1 0,6 3 1 16,8-1 3-16,4 1 1 0,5 2 4 0,10 1 1 0,1 0 2 16,10 1-1-16,3 0 0 0,2 2 2 0,3 0-1 0,1 2 1 15,5-1 1-15,-3 3-3 0,1 1-2 0,-3 0-5 0,-3 0-9 0,-3 1-4 16,-4 1-2-16,-6-2-4 0,-6 2-3 0,-5 0-4 0,-7-1-6 15,-9-1-5-15,-6 0-5 0,-11 0-6 0,-5-1-6 0,-9-1-1 0,-9-1-2 16,-7-1 3-16,-9 1 5 0,-4-1 2 0,-6-1 2 0,-4 2 5 16,-6-2 8-16,-7 2 6 0,0-4 7 0,-3 2 7 0,-3-1 8 0,-4 1 8 15,2-2 6-15,-2 0 8 0,0-1 3 0,0-1 5 0,4 1 1 16,3 0 4-16,-1 0 1 0,8-1-3 0,-1 2-5 0,8-2-6 16,1 0-6-16,5-1-7 0,2 2-6 0,9-1-4 0,5 1-4 0,1 2-3 15,9-3-2-15,1 3 0 0,6-1-1 0,6 2 2 0,5 0 0 0,1 2 2 16,11-1-1-16,2 1 1 0,4 1-1 0,4 2 0 0,4-1 0 15,6 1-2-15,1 0-3 0,5 0-1 0,1 0 2 0,-3 1-1 0,3 1 1 16,4-1-4-16,-5 1-4 0,-1 0-4 0,-3 0-3 0,-3-1-3 16,-3 1-4-16,-6 0-1 0,-2-2 1 0,-6 0-1 0,-4 0 2 0,-7-2-1 15,-6-1-3-15,-8 1-3 0,-2-1-2 0,-8-1 5 0,-11 1 8 16,3-2 5-16,-13 2 7 0,-2-1 7 0,0 1 7 0,-11-4 5 16,1 2 6-16,-5 0 4 0,3-1 5 0,-9-1 4 0,0 0 5 0,0-1 5 15,3-2 5-15,-3 0 1 0,0 0-1 0,1 0 0 0,3 0 0 16,2-1-4-16,5-2-2 0,4 0-8 0,1 2-7 0,10-3-7 0,1 1-6 15,4 1-2-15,6-1-1 0,7 1-1 0,4-1-2 0,2 3 0 16,10-2-1-16,0 2 1 0,11 2-2 0,3 0 2 0,7 1-1 16,43 15 10-16,-24-11 1 0,8 0 2 0,-1-1 0 0,12 1 2 15,1 1 1-15,4 0 3 0,6 2-1 0,7 0 1 0,4 1-2 0,0-1 1 16,4 0-2-16,-2 2 0 0,2-1-3 0,-3 1-3 0,-3-1-10 16,-6-1-11-16,-3 0-14 0,-5 0-16 0,-7 0-15 0,-9 0-13 15,-1-2-11-15,-10 1-6 0,-5-2-8 0,-12-1-10 0,-7 0-7 0,-9-2-4 16,-9 1-2-16,-10-3 0 0,-9-1 12 0,-14 1 16 0,-2 0 20 15,-15-4 20-15,-5 2 16 0,-7 0 15 0,-2-3 14 0,-13 1 13 0,3-3 17 16,-9 2 22-16,5-3 17 0,-5 0 18 0,3-2 17 0,-3 1 16 16,5-1 6-16,-5-1 2 0,9-1 0 0,-3 2-3 0,5 0-3 0,4-2-4 15,6 2-7-15,6-2-7 0,4 2-15 0,5-1-17 0,4 1-14 16,8-1-13-16,6 2-10 0,10 1-10 0,5 1-8 0,3-2-7 0,9 4-6 16,9-1-3-16,3 1-3 0,5 1-1 0,10 1-3 0,6 1 1 15,4 0 1-15,6 0 4 0,7 0 5 0,6 3 5 0,8-1 3 16,2 0 1-16,4 2 0 0,11 1 2 0,1 2 1 0,9 0 0 0,-2 1 0 15,8 2-1-15,-4 0-6 0,5 2-9 0,-1-1-7 0,-4 1-6 0,0 3-17 16,-6-3-20-16,-5 1-15 0,-5-1-14 0,-3-1-9 0,-8 3-11 16,-6-2-7-16,-10 0-7 0,-3-1-8 0,-7-1-2 0,-9 0 1 15,-9-2 8-15,-5-3 9 0,-11 0 12 0,-6 0 18 0,-6-3 22 0,-11-1 22 0,-3 1 21 16,-3-4 19-16,-10 3 18 0,0-5 17 0,-6 1 17 0,-3-2 18 16,-3 1 16-16,-3-2 15 0,1-1 11 0,-3 1 5 0,1-3 3 15,1 1-2-15,2 1-5 0,3-1-9 0,4-1-9 0,-3 3-12 16,9-2-14-16,4 0-14 0,5 1-15 0,1 0-12 0,6 0-11 0,7 0-7 15,0 3-5-15,8 0-4 0,2 1-3 0,6 2-3 0,6 0-4 16,3 1-2-16,7 3-3 0,1-1 2 0,12 3 2 0,0 2 2 0,7 0 4 16,3-1 1-16,5 1 3 0,4 1 1 0,6 0 1 0,6 1 0 15,-2-1-2-15,6 1 1 0,2 0 1 0,3 0 2 0,1 1 2 0,-3-2-3 16,1 2-3-16,-2 0-9 0,-1 0-11 0,-3-2-11 0,-6 2-15 16,-4-1-16-16,-6-2-18 0,-9-1-7 0,-2-2-5 0,-12 0 0 15,-2-2-1-15,-4 0 4 0,-13-2 2 0,-4-2 6 0,-6-1 9 0,-2-1 15 16,-12-2 18-16,-3-1 20 0,-5-1 23 0,-5 0 25 0,-2-2 25 15,-6-2 18-15,-1 0 16 0,-1-1 11 0,0-1 11 0,-2 1 7 0,2-2 6 16,3 2 3-16,6-2 0 0,1 0-4 0,2 2-6 0,2-2-10 16,7 1-15-16,3 1-12 0,-1 1-12 0,12 0-13 0,-7 2-11 0,9 0-10 15,9 0-7-15,-3 0-7 0,10 0-9 0,3 2-4 0,8 0-4 16,6 1-2-16,8-1-1 0,5 0 0 0,12 0 1 0,2-2 1 16,6 1 2-16,10 1-1 0,1-2-1 0,10 1 0 0,3 1-6 0,4-2-3 15,5 0-4-15,4 0-5 0,0 0-4 0,7 0-6 0,-7 0-6 16,5 0-4-16,-9 0-3 0,2-2-6 0,-8 1-6 0,0 1-10 15,-6-2-8-15,-6 1-5 0,-9 1-5 0,-6-2-2 0,-2 0-2 0,-6-2-1 16,-12 1-3-16,-7-2-5 0,-4-1-7 0,-6-1-10 0,-8-1-8 16,-5-3-3-16,-9 0 2 0,-1-4 9 0,-12 0 12 0,-1-4 14 0,-7-1 15 15,-9-1 12-15,0-2 17 0,-8-4 17 0,-4 0 16 0,-6-1 26 16,-3-2 30-16,1 0 27 0,-7-3 31 0,5 1 22 0,-9-2 18 0,5 1 12 16,-5 2 4-16,4-1 2 0,-1 1-2 0,1 0-7 0,7 3-8 15,-1 1-10-15,7 2-10 0,2 4-14 0,4-1-13 0,2 5-17 16,4 1-17-16,6 2-20 0,3 1-20 0,1 3-15 0,5 2-13 0,4 1-9 15,4 2-7-15,2 2-3 0,6 1-3 0,0 2-1 0,11 0-3 0,-1 3 0 16,7-1-2-16,4 4 0 0,6 0 1 0,2 2 1 16,4 0 2-16,9 2-2 0,-3 2-4 0,9-1-3 0,2 1 0 0,-2 2-5 15,6 0-3-15,0 2-6 0,4 0-7 0,-2 1-6 0,-2-2-8 0,0 1-7 16,2-1-7-16,-11 2-6 0,3-2-6 0,-6-1-5 0,-3-1-4 16,-8-1-4-16,3-1-5 0,-9-2-6 0,-9-1-5 0,-1-3-2 15,-9 0 0-15,-3-3 7 0,-9-2 8 0,-9-2 12 0,-1 0 13 0,-6-3 14 16,-3-2 17-16,-6 0 18 0,-4-4 18 0,-8 0 18 0,0-1 18 0,-3-2 20 15,1 1 23-15,-8-2 19 0,3-1 15 0,-1 0 11 0,-3 0 7 16,1 1 0-16,1-1 0 0,-1-1-4 0,3 2-7 0,1-1-6 16,4 3-8-16,1 0-10 0,3 1-11 0,0 3-12 0,6-2-14 0,2 3-14 15,5 1-13-15,1 2-14 0,4 0-14 0,5 1-5 0,2 0-3 16,1 4-3-16,3-2-2 0,4 2-3 0,-2 2-5 0,8 0-6 0,-2 1-4 16,2 0-6-16,2 2-8 0,1 0-4 0,1 1-4 0,0 0-5 15,3-1-5-15,-1 0-6 0,0 2-8 0,-4-4-7 0,5 2-7 0,-1-2-8 16,-4-1-11-16,0 0-8 0,-6-4-7 0,5 0 3 0,-10-3 6 15,3-1 15-15,-6-1 16 0,-4-3 20 0,-1-2 19 0,-5-1 17 16,-1-4 16-16,-6-1 16 0,-4 0 15 0,-2-4 19 0,-4-1 20 0,-6-1 17 16,2-4 19-16,-9 1 9 0,3-1 2 0,-9-2-1 0,4-2-4 15,-4 0-1-15,1 1-5 0,-1-2 4 0,-2-2 3 0,2 1 5 0,1-3 5 16,1 3 4-16,0-1 5 0,7 1 4 0,1-1 2 0,5 2 1 16,2 1-1-16,4 2-4 0,6 1-6 0,4 1-12 0,5 5-16 0,1 0-16 15,9 5-16-15,4 1-19 0,4 2-15 0,6 2-18 0,4-1-15 16,3 6-16-16,7-2-13 0,7 3-9 0,0 2-7 0,6 0-5 15,0 2-5-15,4 0-4 0,7 1-1 0,-5 0-5 0,5 1-8 0,-1 1-8 16,4 0-8-16,-3-2-6 0,1 0-8 0,-1 2-1 0,-3-2-1 16,-2-1 0-16,1 0-4 0,-7-2 1 0,2 0 3 0,-6-2 6 0,-6-1 6 15,-3-1 12-15,1-2 16 0,-9-1 18 0,-5 0 19 0,-7-2 21 16,0-5 22-16,-9 1 20 0,-5-2 18 0,-3 0 19 0,-5-5 20 16,-9 0 15-16,-3 0 12 0,1-4 14 0,-6 0 13 0,-4-2 12 0,-5 0 10 15,3-2 6-15,-13 1 6 0,4-3 1 0,0 2-3 0,-2-2-2 16,-3 1-5-16,-1-1-4 0,4 0-9 0,-4 4-3 0,0-3-4 0,2 2-7 15,-2 3-7-15,6-3-10 0,5 5-12 0,-1 0-11 0,3 1-11 16,3 3-9-16,9 3-11 0,-2 0-10 0,6 2-10 0,6 2-13 0,4 1-14 16,1 4-16-16,3 1-16 0,5 1-12 0,3 1-8 0,1 1-8 15,4 2-3-15,0 0-5 0,4 2-4 0,4 3-5 0,0-2-6 16,2 2-6-16,1 2-7 0,3-1-2 0,0 3-2 0,3 1-1 0,-3-2-2 16,2 4 0-16,3-2-4 0,-3 0-1 0,-1 0-1 0,-1 1 8 15,0 0 12-15,-4-1 16 0,-1-2 16 0,-3 2 17 0,-4-2 16 0,-3 1 16 16,1-2 16-16,-8-1 17 0,2 1 18 0,-7-1 16 0,0-1 17 15,-3 0 12-15,-3-1 11 0,-4-1 1 0,-2 1-1 0,-2-1-5 16,2-2-4-16,-4 2-4 0,-2-1-4 0,2 0-3 0,-2 0-5 0,0 0-4 16,2-3-7-16,0 3-5 0,-5 0-5 0,5-1-5 0,4 1-5 15,-2 0-7-15,2-1-8 0,5 2-6 0,-1 1-7 0,0-2-6 0,6 3-8 16,3-2-8-16,1 0-8 0,3 2-4 0,2 0-1 0,3 2-3 16,3 0-1-16,0-1 1 0,4 2-2 0,4 1 0 0,0 3 1 15,5-2-2-15,1 1 0 0,5 1 1 0,1 1 3 0,3 3 4 0,1-2 4 16,3 2 2-16,4 0-2 0,0 1-4 0,0-1-5 0,0 1-7 15,-5 0-5-15,5-1-5 0,-6-1-3 0,2 2-2 0,-7-2 0 0,1-2 5 16,-7 2 5-16,0-3 4 0,1 0 8 0,-5-1 5 0,-6-1 5 0,0 2 9 16,-4-4 8-16,-2 2 10 0,-1-2 7 0,-5 3 11 0,-7-3 8 15,3 0 10-15,-3 1 7 0,-6-3 5 0,3 1 3 0,-5 1 2 16,0-3 0-16,4 2 1 0,-6 0 0 0,2-2 0 0,3 1-2 0,-3-1-2 16,8 2-3-16,-6 0-8 0,9-2-10 0,-1 1-10 0,1 1-9 15,5 0-8-15,3-1-8 0,0 2-6 0,6 3-5 0,-2-1-5 16,4 3-5-16,6 2-2 0,2 1-3 0,0 3-2 0,7 3 2 0,5 1 6 15,3 2 6-15,4 2 9 0,2 4 3 0,8 1 6 0,3 3 3 16,3 2 3-16,9 1 3 0,3 4 0 0,5 3 2 0,0 1 0 16,6 1 2-16,5 5-1 0,-1-2-3 0,0 1-8 0,1 1-9 0,-5 1-12 15,0 1-12-15,0-3-10 0,-8-1-8 0,-2-1-7 0,-7-1-5 0,-5-3-4 16,-1 0-5-16,-6-2-2 0,-4-3 2 0,-8-3 5 0,-2-2 8 16,-2-2 12-16,-13-3 14 0,2-3 14 0,-6-1 15 0,-4-2 12 15,-4-2 11-15,-6-2 9 0,2-4 11 0,-11 1 8 0,2 0 10 0,-5-4 5 16,-1 0 6-16,-4-1 1 0,0-2-1 0,0-2-2 0,1 0-4 15,-1 1-2-15,4-2-4 0,-4-2-4 0,6 2-5 0,3-1-7 16,1-1-8-16,3 0-10 0,-3 0-11 0,11 0-7 0,-4 2-7 0,8-1-5 16,-3 1-6-16,5-1-5 0,5 3-3 0,1 1-3 0,0 0-3 15,6 1-3-15,5 3-1 0,2-1 0 0,3 4 1 0,5-1 3 0,2 3 4 16,4 0 1-16,4 2 2 0,3 0 2 0,-3 1 2 0,10 1 0 0,-1 2 3 16,1 0 0-16,7 4-1 0,-4-2 0 0,6 3-1 0,1-1-2 15,-1 2-4-15,-2 0-6 0,2 2-6 0,2 1-7 0,-5-3-9 16,-1 3-10-16,-4-3-7 0,-1 1-6 0,-3-2-7 0,-9 0 0 15,-2-2-2-15,-2-3 2 0,-8 0 3 0,-1-1 8 0,-3-3 11 0,-11-2 13 16,3-1 10-16,-7-1 11 0,-4 0 9 0,-4-4 12 0,-7 2 13 0,3-2 9 16,-11 1 12-16,3-3 7 0,-3 1 5 0,-1 0 4 0,-3-2-1 15,-2-1-4-15,2 1-5 0,5-1-6 0,-1-1-7 0,0 1-5 0,3-1-3 16,1 0-8-16,5-1-8 0,-2 1-6 0,8 2-6 0,-3 0-4 16,5 0-4-16,2 2-1 0,2 1-1 0,5 4-1 0,3-1 0 15,4 3 1-15,5 1 1 0,2 3 3 0,6-1 1 0,1 3 0 0,3 2-2 16,7 1-3-16,1 0-3 0,0 4-4 0,9 0-3 0,-1 1-3 15,3 0 1-15,2 2-1 0,1 0 0 0,5 2 3 0,-2-1 2 0,4 1-1 16,0 0-2-16,0-1 0 0,4 1 3 0,-4 2-1 0,0-3-1 16,0 1-4-16,-4-2-3 0,-3 0-5 0,-3-2-6 0,-2-1-5 0,-9-4-3 15,2 2-2-15,-8-3 0 0,-4-6 6 0,-4 1 10 0,-9-3 5 16,-3-3 3-16,-3-1 4 0,-8-3 4 0,-2-2 8 0,-6-3 5 16,-6-1 9-16,-5-2 8 0,-4-3 7 0,-1-1 9 0,-3-1 5 15,-4-3 4-15,-2-1 3 0,-2-2-1 0,4 1 0 0,-2-1 3 0,-2 1 3 16,6-3 1-16,0 1 1 0,4 1-3 0,1 2-6 0,1-1-8 0,4 2-14 15,7 1-14-15,0-1-14 0,4 3-10 0,-1 1-8 0,7 1-7 16,5 1-3-16,1 0-4 0,4 0-3 0,2 1-2 0,9 0-1 16,-2 2 0-16,8 0 3 0,4 2 6 0,2 0 8 0,0 1 10 0,6 0 4 15,4 0 4-15,1 3 0 0,-1-1-1 0,9-1-1 0,-7 3-3 16,5 0-2-16,0 1-2 0,1-1 1 0,1 1 1 0,0-1 1 0,-3 1 0 16,-3-1-1-16,1 2-1 0,3-3-3 0,-7 0-2 0,1 2-1 15,-1-4-1-15,-4 1 0 0,-3-2 0 0,-3 1 4 0,-4-1 4 0,2-3 3 16,-9 0 5-16,1 0 4 0,-2 0 5 0,-5-3 5 0,1-1 5 15,-1 1 4-15,-1-2 6 0,-7 1 6 0,2-2 3 0,1-1 3 0,-1 1 1 16,-4-1 0-16,5-1 0 0,-5 0-3 0,-2-1-2 0,2 1-3 16,-2-1 0-16,-2 1-2 0,7 0 0 0,-9-2-1 0,2 0-2 15,2 0-2-15,-2 0-1 0,-2 0-1 0,4 1-2 0,-4 0-3 0,4-2-3 16,-2 3-9-16,2-2-6 0,-2 2-6 0,3 0-8 0,1-1-4 16,4 1-4-16,-4-1-3 0,5 1-3 0,-1 0-2 0,7 1 1 0,-5 1 0 15,7-1 1-15,-1 2 2 0,-1 0 1 0,7 0 4 0,-1 0 2 16,0 1 0-16,0 1-2 0,4 0 0 0,-7 0 0 0,7 1-1 15,-4 2 1-15,2-2 2 0,-7 0 3 0,-1 2 5 0,-1-1 6 0,1-1 9 16,-7 2 7-16,1-1 3 0,-5-1 3 0,0 0 6 0,-2-1 5 16,-4-2 8-16,-4 1 8 0,-2-2 8 0,0 1 7 0,-5-4 9 15,-5 1 5-15,-1-2 2 0,1 0 3 0,-5 0-1 0,-2-1 0 0,3-1 4 16,-7 0 7-16,4 1 6 0,0-1 7 0,-4 0 3 0,7-1 1 16,-3 3-5-16,6 0-7 0,1 1-11 0,1 1-13 0,3 3-13 0,6-2-12 15,0 4-9-15,1 0-8 0,5 0-7 0,5 3-5 0,1 0-9 16,6 3-7-16,-2 0-5 0,7 0-8 0,6 4-2 0,-3 0-2 0,7 1 3 15,4 2 3-15,-2-1 4 0,4 2 4 0,5 1 1 0,-5 1-1 16,6 1-1-16,-2-1-3 0,2 2-1 0,-1 0-3 0,3 1 2 0,-2 1 4 16,0-2 0-16,-1 2 1 0,1-2-1 0,-2 0-2 0,0 0-3 15,-4-1-3-15,1-2-3 0,-8 0-1 0,1-2 2 0,-4 0 4 16,-2-1 2-16,-9-1 1 0,3-3-5 0,-5-2-9 0,-8-3-8 0,-2 0-5 16,-2-2 0-16,-6-1 3 0,-1-3 6 0,-9-5 6 0,-1 3 8 0,-2-4 7 15,-5-1 5-15,-3 0 2 0,-4-2 6 0,-5-2 7 0,-3 0 9 16,2 1 13-16,-5-2 10 0,-1-3 8 0,-3 1 4 0,1 2 1 0,-3 0 0 15,1 0-4-15,1-1-3 0,3 3-5 0,-3-1-4 0,9 3-5 16,-5-1-5-16,11 3-8 0,0-1-9 0,2 4-10 0,4 0-10 16,9 3-8-16,-3 1-4 0,11-1-2 0,-1 3 0 0,1 3 0 0,8 0 1 15,-2 2 1-15,10 1 0 0,-2 1 0 0,2 2 0 0,9 1 2 16,1 0 1-16,3 2 7 0,2 2 3 0,1-2 6 0,5 3-1 16,0-2-1-16,6 2-3 0,2 0-6 0,-6-1-7 0,4 1-6 0,0-1-6 15,0 1-8-15,3 0-7 0,-7-1-5 0,2 0-5 0,-7 0-4 16,3-1 0-16,-6-2 1 0,2 1 3 0,-7-2 6 0,-1-3 4 0,-5 2 5 15,-4-5 6-15,-2 1 6 0,-4-2 10 0,-8-3 14 0,2-1 15 16,-11-1 11-16,5-3 11 0,-13-1 12 0,-2-2 5 0,-2-1 3 0,-8 0 0 16,0-2-2-16,-2-3 2 0,-9 0 2 0,-2-1 1 0,1 0 2 15,-1-1-1-15,-4-2-4 0,1 1-3 0,-1 0-5 0,2 0-3 0,1 0-3 16,-1 0-4-16,4 2-3 0,3-1-5 0,-3 2-4 0,9 1-6 16,-2 0-6-16,6 5-6 0,4-1-7 0,0 0-6 0,2 4-6 0,6 2-7 15,2-1-8-15,1 2-5 0,7 0-5 0,-1 2-1 0,5 3-2 16,1 0 3-16,2 0 5 0,6 2 3 0,-2 2 3 0,4 1 1 15,-2 2 2-15,6 1 1 0,-2 0-1 0,7 1 1 0,-1 3-2 16,0-1-1-16,3 1-7 0,-1 1-4 0,-2 0-6 0,5 0-8 0,-3-1-6 16,-1 0-6-16,1 2-4 0,-2-1-2 0,1 0-1 0,-5-1 2 0,-2-1 4 15,0 0 7-15,-4-2 6 0,-4 0 9 0,0 1 8 0,-2-1 10 16,-7-3 7-16,-3 0 12 0,-1 1 10 0,-10-3 11 0,3-1 10 0,-9-2 9 16,-1 1 7-16,-5-2 4 0,-4-2 2 0,-5-1-1 0,-6-2 3 15,3 0 0-15,-7-2 1 0,-2 0-1 0,-2-2 4 0,0-1-5 0,-4 0-2 16,0 0-3-16,0-2 0 0,1 1-2 0,-1-1-3 0,2 0-2 15,-2-1-6-15,6 1-4 0,0 0-7 0,2 3-5 0,2-2-5 16,3 2-6-16,-1 0-5 0,8 1-5 0,-1 0-4 0,8 1-11 0,1 2-13 16,3 0-12-16,4 2-13 0,4 1-12 0,5 2-11 0,1 2-7 15,5-1-8-15,5 3-8 0,1-1-12 0,4 3-26 0,4 1-33 0,-3 0-65 16,5 1-78-16</inkml:trace>
  <inkml:trace contextRef="#ctx0" brushRef="#br0" timeOffset="-189899.17">14429 9962 106 0,'-7'2'364'0,"1"-2"-66"0,-4 1-71 0,6-1-75 0,-9 2-37 16,7-1-22-16,-2-1-6 0,2 2-2 0,-5 0 5 0,5-2 8 0,-4 2 5 16,3-2 2-16,1 1 0 0,0 1-4 0,-2-2-3 0,6 2-6 15,-4-1-6-15,1-1-6 0,1 2-5 0,-2 0-5 0,6-2-6 16,-4 0-4-16,2 0-5 0,2 0-6 0,0 0-4 0,0 0-4 0,0 0-4 15,0 0-5-15,0 0-1 0,0 0-4 0,0 0-4 0,0 0-2 0,0 0-3 16,0 0-3-16,0 0-2 0,0 0-3 0,0 0-3 16,0-2-4-16,0 0-2 0,0 2-3 0,2 0-3 0,2-1-1 0,-4-1-2 15,4 2 0-15,-2-2 0 0,2 1 0 0,1 1 3 0,-3 0 1 16,4-2 3-16,-2 2 3 0,2-2 4 0,4 0 2 0,-3 2 2 0,7-1 3 16,-4-1 4-16,3 2 1 0,-1-1 3 0,3-1-1 0,1 0 1 15,1-1-1-15,4 1 1 0,-3 1-2 0,3-1-1 0,-1-2 0 0,3 1-1 16,0 0 0-16,4 0-3 0,0-1 0 0,0 1-3 0,-1-2-1 15,7 2-2-15,-1-2-4 0,1-1 0 0,0 1-1 0,4 1 3 16,2-1 4-16,0-1 3 0,5 1 4 0,-1-1 2 0,1 1 3 0,5-2 1 16,-1 2 4-16,8-1 4 0,-3-1 1 0,1-1 4 0,6 1 4 15,0-1 0-15,0-1 3 0,0 1-2 0,0 0-7 0,0-1-2 16,4 1-5-16,-4-2-3 0,0 0-4 0,0 0-1 0,0 0 0 0,-5-2-1 16,5 2 0-16,-6 0 1 0,0-1 0 0,2 1 0 0,-3-2 2 0,-3 2-1 15,0 0 0-15,-3-1 2 0,1 0-1 0,-3 3 0 0,-3-2 2 16,-3 2-2-16,0-1-2 0,-6-1-2 0,0 4-2 0,2-3-3 15,-6 4-1-15,-2-1-2 0,0 0-1 0,-4 0 0 0,2 1-1 0,-7 0 0 16,3 1-2-16,0 0 0 0,-5-1-1 0,3 1 0 0,-5 1-1 16,3-1 0-16,-5 1 1 0,-2 0-1 0,5 0 1 0,-7 1-2 15,3-2-1-15,-1 3-2 0,-4-1-4 0,0 2-4 0,5-2-6 0,-7 2-7 16,2-1-6-16,-2-1-8 0,-2 2-8 0,2 0-9 0,-4 0-9 16,4 0-10-16,-4 0-10 0,0 0-11 0,0 0-12 0,0 0-11 0,0 0-11 15,0 3-10-15,-4-1-11 0,4 0-18 0,0-1-18 0,0-1-37 16,0 0-44-16,0 4-81 0,-4-2-99 0,2 1-49 0,-2 0-21 0,2 0-6 15</inkml:trace>
  <inkml:trace contextRef="#ctx0" brushRef="#br0" timeOffset="-189219.82">14092 10003 473 0,'0'0'537'16,"0"0"2"-16,0 0-56 0,0 4-83 0,0-3-107 0,0 1-117 0,-3 2-67 16,3-1-41-16,-4 2-19 0,4 1-8 0,0 2-2 0,-2 1 5 15,2 3 4-15,-4 1 6 0,4 4 4 0,0 1 0 0,0 2 4 0,0 4 3 16,0 1 3-16,0 5 3 0,4 1 4 0,-2 4 5 0,2 4 3 16,-1 2 3-16,1 6 0 0,2 1 2 0,0 6-3 0,-2 2-4 15,2 6-3-15,1-1-5 0,3 6-6 0,-6 3-8 0,2 0-4 0,1 4-2 16,1-1-4-16,-2 0-7 0,-4 2-6 0,2 0-8 0,2 0-11 0,-6 0-10 15,5 0-15-15,-5-1-12 0,0-3-15 0,0-1-14 0</inkml:trace>
  <inkml:trace contextRef="#ctx0" brushRef="#br0" timeOffset="-187321.4">28142 8980 16 0,'-2'0'204'0,"2"0"-32"0,0 0-26 0,0 0-14 16,0 0-12-16,0 0-3 0,0 0-1 0,0 0-1 0,0 0 1 0,0 0-2 15,0 0-3-15,0 0-5 0,0 0-8 0,0 0-6 0,0 0-7 16,0 0-4-16,0 0-3 0,0 0-5 0,-4 0-3 0,4 0-5 0,0 0-5 16,0 0-6-16,0 0-6 0,0 0-6 0,0 0-7 0,0 0-6 15,0 0-4-15,0 0-6 0,0 0-5 0,0 0-5 0,0 0-6 16,0 0-8-16,0 0-7 0,0 0-6 0,0 0-7 0,0 0-4 15,0 0-5-15,0 0-1 0,0 0-2 0,0 0-1 0,0 0-2 0,0 0 1 16,0 0 1-16,0 0 2 0,0 0 3 0,0 0 5 0,0 0 4 16,0 2 5-16,0-1 5 0,0-1 2 0,0 0 3 0,0 2 3 0,0 0 1 15,0-1 2-15,0-1 0 0,0 4 1 0,0-2 0 0,0 0 1 16,0-1 0-16,0 2 1 0,4-3 1 0,-4 3 2 0,2-1 2 0,-2-2 3 16,4 3 5-16,-2-3 5 0,-2 4 5 0,4-4 4 0,0 3 6 15,-2-3 6-15,2 2 6 0,1 0 5 0,-3 1 8 0,4-3 5 0,-2 3 5 16,2-1 6-16,0-1 6 0,3 1 4 0,1 0 0 0,-2 0 1 15,3 1 2-15,-1-1 2 0,2-1 1 0,7 2 2 0,-7-1 2 0,5 0-1 16,6 0-1-16,-3 1-2 0,3-1-1 0,-2 1-2 16,8-1-4-16,-5 1-2 0,5-2-3 0,-2 3-5 0,6-2-4 0,-2 1-4 15,2-1-8-15,0-1-6 0,1 3-6 0,7-3-6 0,-6 1-6 0,2-1-4 16,7 3-2-16,-5-2-2 0,4-1-2 0,1 1 1 0,-1 1-2 16,5-1 1-16,-3-1 0 0,-1 3 1 0,7-3 1 0,-5 3 1 0,3-2 1 15,1 1 2-15,-2-1 0 0,5-1 2 0,-3 1-2 0,4 1 0 0,-5-1-1 16,5-1-2-16,-4 3-2 0,3-4-3 0,-3 2-2 0,0 0-2 15,-1-2-1-15,-1 1 0 0,-1-1-3 0,-3 2 4 0,1-1 2 0,-1-1 4 16,-5 2 0-16,4-1 1 0,-1-1 1 0,-3 2-1 0,-2-2 2 16,0 0 0-16,-2 2 1 0,-2-2 1 0,3 0 1 0,-7 0 0 0,2 0 0 15,-2 0-2-15,2 0-1 0,-7 1-3 0,3-1 0 0,0 0-2 0,0 2-1 16,0 0 1-16,-4-2-2 0,3 2-1 0,-1-1 0 0,0-1-1 16,0 2-2-16,-2-2 1 0,-1 3 0 0,-1-1-1 0,2-1-3 0,2 3-2 15,-9-4-2-15,3 1-1 0,-3 1-1 0,1 0 0 0,-1-2-1 16,-1 2 0-16,-3-1 1 0,-2-1-1 0,1 2 1 0,3-2 0 0,-8 2-2 15,1-2 2-15,-1 0-2 0,0 0 1 0,-2 0-1 0,0 0-1 16,-2 0-5-16,-2 0-4 0,5 0-9 0,-3 0-11 0,-2 0-12 0,0 0-14 16,0 0-14-16,0 0-16 0,0 0-16 0,0 0-17 0,0 0-18 0,0 0-23 15,0 0-25-15,-2 0-32 0,-3 0-34 0,5 0-50 0,-2-2-60 16,-2 2-91-16,-2-2-109 0,0 1-49 0,-2-1-21 0,-1-2-4 0,-5 3 5 16</inkml:trace>
  <inkml:trace contextRef="#ctx0" brushRef="#br0" timeOffset="-186854.75">30165 8925 291 0,'0'-8'507'0,"0"1"19"0,-4 1-86 0,4 1-138 16,0-1-76-16,0 1-45 0,-2 2-28 0,2 0-18 0,-4 2-10 0,4-1-7 15,0 0-5-15,0 2-7 0,0 0-7 0,0 0-8 0,0 4-10 16,-2-3-9-16,-2 5-6 0,4-1-2 0,-4 6-1 0,4 0 1 0,-6 4 7 16,4 3 9-16,-7 4 14 0,3 4 12 0,-4 1 17 0,4 7 17 0,-5 3 13 15,-1 6 11-15,1 4 5 0,-3 4 0 0,2 4-4 0,-1 5-10 0,-1 3-10 16,-3 7-10-16,7 4-8 0,-3 3-5 0,-1 3-10 0,4 3-9 16,1 2-13-16,1 5-12 0,0 0-12 0,0 3-14 0,6 1-10 0,-3 1-13 15,3 0-6-15,2-2-4 0,0 2-4 0,0-4-4 0,0 1-4 16,2-3-6-16,3-3-9 0,-3-3-9 0,2 1-15 0,2-6-15 0,0 1-19 15,-2-6-20-15,2-2-21 0,1 0-22 0,-3-5-25 0,0-2-25 16,-2-3-39-16,6-2-44 0,-8-4-101 0,2-2-124 0,-2-5-98 0,0-5-82 16,0-2-34-16,-2-7-10 0,-2-3 3 0,-2-5 9 0</inkml:trace>
  <inkml:trace contextRef="#ctx0" brushRef="#br0" timeOffset="-181064.47">20779 8817 172 0,'-2'0'513'0,"-3"0"8"15,5 2 6-15,0-2-102 0,0 0-157 0,0 1-88 0,-4 1-52 0,4-2-25 16,0 0-17-16,0 0-2 0,0 0 0 0,0 0 2 0,0 0 2 16,0 2-3-16,0-2-8 0,0 0-8 0,0 0-10 0,0 0-9 15,0 0-7-15,0 0-6 0,0 0-4 0,0 0-4 0,0 0-2 0,0 0-3 16,0 0-4-16,0 0-4 0,0 0-5 0,0 1-4 0,0-1-4 16,0 2-4-16,0 0-4 0,0-2-3 0,0 1-1 0,0-1-2 0,0 3 0 15,0-1 0-15,0 0-1 0,0 2 2 0,0-1 1 0,0 1 1 16,0 0 3-16,0 3 1 0,0-2 7 0,0 3 1 0,0 1 4 0,0-2 3 15,0 2 4-15,0-1 2 0,0 2 2 0,0 0 3 0,0 0 2 16,0 2 2-16,0-2 1 0,0 0 1 0,0 0 1 0,0 0-1 16,0 0-1-16,0-2-1 0,0 4 0 0,4-1 0 0,-4 0 1 0,0-1-1 15,0 1 1-15,0-1-1 0,5 0-3 0,-5 2 1 0,2 1-1 16,-2-1-2-16,4 2-2 0,-2-3 1 0,-2 2-1 0,4-1 1 0,-4 1-2 16,6 1-2-16,-2-1 0 0,-2 2-1 0,3-2-1 0,-5 1 0 15,6 1-2-15,-6-1 1 0,6 1-2 0,-6-1 0 0,4 1-1 0,0 0 0 16,-2 0 1-16,2 0-1 0,1 0 2 0,-3 0 2 0,4 0 0 15,-2-2 1-15,2 4-1 0,-2-2 2 0,-2 0 0 0,3 0 0 16,1 1-1-16,-2 0 2 0,0 0 1 0,-2 1 0 0,4-2 1 0,-2 1-2 16,1 0-1-16,-3 0-2 0,4 1-2 0,-2-2 0 0,0 1 1 15,-2-1-2-15,4 2 0 0,-2 0 0 0,1-2 0 0,1 4-1 16,-2-5-2-16,-2 4-1 0,4-1-1 0,-2 0 0 0,0 0-1 0,-1-2 0 16,3 1-1-16,-2 1-1 0,0-2-2 0,2 1 0 0,-4 0 0 15,2-1 0-15,1 0 0 0,-3-1 0 0,2 2 2 0,-4-1-1 0,4 0 0 16,-2-1 0-16,-2 0 1 0,0-1-1 0,4 1 1 0,-4 0 2 0,2 0 1 15,-2 1 1-15,0-2 1 0,0 0 0 0,0 1 0 0,0 1 1 16,0 0 0-16,0 0 0 0,0 0 0 0,0 0 1 0,0 0 0 16,0 0 1-16,4 0 1 0,-4 2-1 0,0-1 0 0,0-1-1 15,4 2 0-15,-4 1 0 0,2-1 1 0,3-1-1 0,-3 1-1 0,-2 2 0 16,4-1 0-16,-4 0 0 0,4-1 0 0,-2 1 0 0,-2 1 0 0,4-1-1 16,-4 0-1-16,4 0 0 0,-2 3-1 0,-2-1-1 0,4-2 1 15,-4 2 0-15,3 0-1 0,-3 2 1 0,0-2-2 0,4 1 1 16,-4-1-3-16,0 2 2 0,4-1-1 0,-4 1-1 0,2 0 0 0,-2 0 1 15,4-1-2-15,-4 0 0 0,2 0-1 0,-2 1 0 0,0-1 1 16,0-1-2-16,4 2 0 0,-4-1-1 0,0 1-1 0,0 0 0 0,4 0-2 16,-4-1 1-16,2-1-1 0,-2 2 0 0,0-1-1 0,0 1 1 15,0 0-3-15,0-2 0 0,0 2-2 0,0 1 1 0,0-1 1 0,0-1 2 16,0 2 2-16,0 1 0 0,0-2 3 0,0 0 1 0,0 2 1 16,0-2 3-16,0 1 0 0,0 1 3 0,0-1 1 0,0 0 2 15,0 0 1-15,0 3 2 0,0-3 0 0,0 0-1 0,0 0 1 0,5 1-2 16,-5-1 0-16,2-1-1 0,-2 3 1 0,0-4-2 0,0 3 0 15,4-3-2-15,-4 3 1 0,0-2-1 0,4-1-1 0,-2 1-2 0,-2-1 0 16,4-1-1-16,-4 2-1 0,4 0 0 0,-2 0 0 0,-2-2-1 16,4 0-1-16,-1 0 0 0,-3 0 0 0,4-2-1 0,-4 0-1 15,4 1 2-15,-2-1 0 0,-2-2 0 0,4-1-1 0,-2 2 1 0,-2-2-1 16,4 0 0-16,-4-2 0 0,0 3 0 0,4-3 0 0,-4-2 0 16,2 3-2-16,-2-1 1 0,0-1 0 0,0 0-2 0,5-1 0 0,-5-1-2 15,0 0 1-15,0 0-2 0,4 0 0 0,-4 0-1 0,2-1 0 16,-2-1-1-16,0 0 0 0,0 1 0 0,4-3 0 0,-2 1-1 0,-2 0-2 15,0-3-2-15,0 3 0 0,4-2-4 0,-4 0-2 0,0 0-4 16,0-1-1-16,4 1-2 0,-4 0-3 0,2-4-4 0,-2 2-5 16,0 1-6-16,4-1-8 0,-4 1-9 0,2-3-9 0,-2 3-12 0,0-3-12 15,0 1-17-15,5-1-19 0,-5 3-26 0,0-2-30 0,0 0-42 16,4 1-47-16,-2-2-87 0,-2 1-110 0,4-1-66 0,-4-1-47 0,2 0-19 16,-2 0-4-16</inkml:trace>
  <inkml:trace contextRef="#ctx0" brushRef="#br0" timeOffset="-179225.26">14889 12877 91 0,'-6'0'417'0,"2"-2"-91"0,0 0-139 0,2 2-74 0,-2-1-39 0,4 1-24 15,0-2-12-15,0 2-9 0,0 0-4 0,0-1-3 0,0-3-2 16,4 3-2-16,-2-1-3 0,-2-2-6 0,4 3-5 0,0-1-2 0,-2 0-4 16,5-1 4-16,-3 2 0 0,0-1 3 0,-2-1 6 0,4 1 2 15,-2 0 5-15,0-1 3 0,-2 1 4 0,3 0 1 0,-3-1 1 16,2 2 1-16,0 1 1 0,-2-3 1 0,2 3-1 0,0-4-1 0,-2 4 0 16,2-2 0-16,-2-1-1 0,3 1-1 0,1 0-1 0,-2-1-3 0,-2 2 0 15,8-1-3-15,-6 0-2 0,3-1-3 0,3-1-1 0,0 1-3 16,1 0-1-16,1 0 0 0,-2-1 0 0,3 1 1 0,3-1 0 0,3 1 1 15,0 2 3-15,1-3 1 0,1 1 0 0,2 0 3 0,4-1 3 16,-5 1 0-16,9 0 4 0,-2-1 1 0,4 1 3 0,5-1 0 16,-1 1 1-16,2 0 0 0,0-2-1 0,5 0-1 0,-1 1-1 0,5-1-1 15,1 2-2-15,-1-1-4 0,-3 0-2 0,5-1-4 0,-3 1-2 16,3 0-4-16,0 1-5 0,-3-3-1 0,3 1 0 0,-3 2 1 0,-1-2-1 16,3 0 2-16,-1 1 2 0,2 0 2 0,-1-1 2 0,-1-2 4 15,1 2 2-15,-1 0 5 0,1 0 2 0,1 0 4 0,0 0 5 16,-1-2 0-16,5 0 1 0,-6 2 0 0,5-1-2 0,-3-1 0 0,0 0-3 15,3 1-2-15,-3-1-2 0,0 0-2 0,-1 3-2 0,-1-3-4 16,1 0-3-16,-1 1-2 0,1-1 1 0,-3 0 0 0,1-1 2 0,3 1 0 16,-2 1 3-16,-3-1 0 0,3 2 1 0,1-2 1 0,-1 1 0 15,-3-1 1-15,7 0 2 0,-7 3 0 0,5-2 4 0,0 1-1 16,-3 0-3-16,3-1-1 0,-1 0-4 0,-1 3-3 0,2-2-1 0,-1 0-3 16,-1 2-1-16,-1-2-3 0,-1 2-2 0,1-2-2 0,-1 1-3 15,1-3-1-15,-1 3-3 0,-3-1 2 0,5 0 4 0,-5-1 2 0,3 2 3 16,1-3 2-16,-3 2 2 0,3 0 2 0,-1 0 2 0,-3 0 2 0,0 0 0 15,5 1 4-15,-5 0 0 0,-3 1 1 0,3-3 2 0,0 3-2 16,-3-2-3-16,-3 2-1 0,2-2-2 0,-2 1-2 0,1 1 1 16,-5 0-2-16,0-1 0 0,4 3 1 0,-4-3-2 0,-4 1 0 0,2-1 0 15,2 3 1-15,-6-1 0 0,6-1 0 0,-6 1 0 0,4 1-1 16,-2-1-1-16,-2-1-1 0,2 1-2 0,2 0-2 0,-2-1-1 0,2 1-1 16,0 1 1-16,-2-3 0 0,4 3 3 0,-2-1 0 0,-2 0 0 15,4-1 1-15,-2 1 1 0,-2 0 0 0,4 1 1 0,-2-1 1 16,-2 2 1-16,-2-1 0 0,-1 1 2 0,1-2-2 0,0 0 1 0,0 2-2 15,-4 0-2-15,2 0-1 0,-3 0 0 0,-1 0-2 0,-2 0 0 16,1 0 0-16,-3 0-2 0,6 0 1 0,-7 0-1 0,5 0 2 0,-5 0-1 16,5 0 1-16,-2-1-2 0,-3-1 2 0,5 2 0 0,-1-2 0 15,-1 2 1-15,0-2 0 0,-1 1-1 0,-1 1 0 0,-1-2 0 16,5 0 0-16,-9 2-1 0,3-1 1 0,1-1-2 0,-3 2 2 0,-3-1 0 16,0 1 1-16,1-2 2 0,-5 1 3 0,0 1 1 0,-2-2 2 15,3 0 1-15,-3 2 0 0,-2 0 2 0,2 0 2 0,-4 0-1 0,0 0 1 16,0 0 0-16,0 0-2 0,0 0-2 0,0 0-7 0,0 0-7 0,0 0-10 15,0 0-12-15,0 0-17 0,0 0-20 0,0 0-23 0,-4 0-23 16,2 0-26-16,-2 0-29 0,-3 0-32 0,1-2-34 0,-4 2-43 16,-1-2-48-16,1 1-58 0,0 1-61 0,-3-4-53 0,-3 3-49 15,1-1-14-15</inkml:trace>
  <inkml:trace contextRef="#ctx0" brushRef="#br0" timeOffset="-178882.77">20316 12000 425 0,'0'-3'368'0,"-4"3"-106"0,4-2-61 15,0 2-37-15,-3-1-23 0,-1-1-18 0,4 2-13 0,0 0-7 16,0 0-9-16,0 0-9 0,0 0-10 0,0 0-14 0,7 0-9 16,-7 0-11-16,4 0-9 0,-4 0-7 0,6 2-4 0,-2-1-1 0,2-1 0 15,-2 2 2-15,3 0 4 0,-1-1 3 0,4 3 6 0,0-1 4 16,1 0 3-16,-3 1 3 0,6-1 1 0,3 2 1 0,-5-2 2 15,9 2 3-15,0 0 2 0,2-1 1 0,-1 0-1 0,5 1-1 0,0 3-3 16,4-4-1-16,2 3-5 0,0-2-5 0,0 2-4 0,0 1-5 16,0-1-3-16,0 1-4 0,3-2-5 0,-3 5-5 0,0-3-4 0,0 0-4 15,-4 0-3-15,2 3-4 0,-4-2-2 0,-1 2 1 0,-3-2-1 16,0 0-2-16,2 1-1 0,-7 0 0 0,-1-2 0 0,-3 1-4 16,-1-1 2-16,-3 0 2 0,-4 1 0 0,-2 1 0 0,-4-2-1 0,0 2-2 15,-4 2-6-15,-6-2-7 0,-2 1-9 0,-1 3-7 0,-7-3-11 16,-1 4-10-16,-6 0-12 0,-2 0-13 0,-4 0-27 0,-4 2-37 0,0-1-54 15,-7 3-65-15,1-3-88 0,-3 1-97 0,-3 0-49 0,-3 1-22 0</inkml:trace>
  <inkml:trace contextRef="#ctx0" brushRef="#br0" timeOffset="-177962.12">15489 12310 55 0,'0'-4'501'0,"-4"-4"3"15,2 5 0-15,-2-2-105 0,-3 4-162 0,3-3-84 0,-2 3-46 16,0-1-27-16,-4 2-18 0,3 0-12 0,-3 0-5 0,-2 3-8 0,-3 1-6 15,3-1-10-15,-5 3-10 0,1 2-5 0,-5-1-5 0,-2 4 0 0,-2-2 0 16,3 5 3-16,-9-3 0 0,2 4 3 0,-2 1 1 0,-2-1 2 16,0 1 2-16,-5 3 3 0,3-1 1 0,-2 0 2 0,-2-1 3 15,-3 3 2-15,3 0 0 0,2-4 0 0,0 3-4 0,2-1-3 0,-3 0-3 16,5 1-3-16,2-2-2 0,2-2-3 0,2 1-4 0,1-1-5 16,5 0-2-16,-2-1-6 0,7-1-4 0,-1-2-6 0,3 1-3 0,1 0 0 15,7-2-2-15,-4 0-2 0,6-2 2 0,-3 0 0 0,5 1 0 16,-2-3 3-16,4 3 0 0,0-2 3 0,0-3 3 0,4 3 2 0,-2 0 4 15,3-2 1-15,-3 0 5 0,2-2 1 0,0 2 2 0,-2-1 1 16,2-1 2-16,-2 0 1 0,2 0-1 0,0-1 1 0,-2 0 0 0,3 1 1 16,-3-3 2-16,2 2 0 0,0 0 2 0,-2-2 2 0,2 1 1 15,-4 1 0-15,6-2 1 0,-2 1 2 0,-1 3 4 0,5-2 3 16,-2-1 5-16,0 3 3 0,0-3 2 0,-1 3 2 0,5-1 4 0,0 0 3 16,-2 2 6-16,7 0 4 0,-3 0 2 0,3 2 3 0,-3 1 2 15,5 0 1-15,3 3 2 0,-3-3 0 0,6 4 2 0,-3-1-2 0,7 1-1 16,-4 3-3-16,8-2-5 0,-2 2-3 0,2 2-4 0,2-2-4 15,0 3-1-15,0-1-1 0,6 1-2 0,-1 1-2 0,3-1-4 0,-2 2-6 16,1-1-5-16,-3 1-9 0,6-1-10 0,-4 3-13 0,-1-2-13 16,5-2-22-16,-4 2-23 0,-1 0-34 0,1-1-39 0,2-3-62 15,-6 1-71-15,2-2-99 0,-3 1-110 0,-1-2-56 0,-2 0-26 0,-4-3-10 16</inkml:trace>
  <inkml:trace contextRef="#ctx0" brushRef="#br0" timeOffset="-167581.1">17409 11265 157 0,'-4'0'486'0,"4"0"-49"16,-2 0-82-16,-2-1-59 0,4 1-49 0,-4 0-29 0,4-2-23 0,-2 0-10 15,-2 2-5-15,4-2-4 0,-2 1-2 0,-3-2-6 0,1 1-4 16,4-1-10-16,-6-1-8 0,2 1-12 0,2-2-13 0,-2 2-8 16,-2-2-6-16,1 0-4 0,-1-1-3 0,0 2-3 0,0-3-6 0,0 2-5 15,-3-2-5-15,3 1-6 0,0-1-4 0,2 0-5 0,-2 1-3 0,-1-1-3 16,1 0-3-16,2 3-4 0,0-4-4 0,-2 4-8 0,6-1-6 16,-2 1-8-16,-2-1-7 0,4 2-6 0,-5 0-6 0,5-1-8 15,0 3-6-15,0-1-5 0,0-1-7 0,0 1-6 0,0 0-8 0,0 2-8 16,5-2-6-16,-5 1-6 0,4 1-3 0,-2-2-4 0,4 1-4 15,-2 1-4-15,6-2-3 0,-3 2-4 0,3 0-3 0,0 0-4 16,1 0-3-16,1 2 0 0,-2-2 1 0,3 3 1 0,-3 0-1 0,7 1 0 16,-7 2-1-16,2-1-1 0,3 4 1 0,-3-1-1 0,3 0-1 15,-3 2 3-15,3 0 3 0,-3 2 3 0,-2 0 7 0,3 1 2 0,-3 0 5 16,0 1 6-16,-3-1 3 0,1 2 5 0,0 0 5 0,-4 2 6 16,0 0 6-16,-2-1 8 0,3 0 12 0,-5 3 7 0,-5-1 10 15,5 0 6-15,-2 2 5 0,-2 0 6 0,-2 0 5 0,0 0 5 0,-2 1 2 16,-1-1 5-16,1 0 1 0,-2-2 2 0,1 2 1 0,-1-2-4 15,0 1-3-15,-1-3-5 0,5 1-4 0,-4-2-5 0,0 0-8 0,3-2-9 16,3 0-12-16,-2-1-11 0,0 0-11 0,2-4-13 0,4 0-13 16,-2 1-16-16,2-1-15 0,2 1-18 0,-2-4-16 0,4 1-24 15,2 1-27-15,0-2-35 0,2-2-39 0,1 2-52 0,1-2-59 0,0 1-57 16,1 0-55-16,1-1-21 0</inkml:trace>
  <inkml:trace contextRef="#ctx0" brushRef="#br0" timeOffset="-167407.03">17692 11980 34 0,'-4'4'475'0,"4"-3"-1"0,-2 2-1 0,-2-1-101 16,4 0-156-16,0 0-96 0,0-2-66 0,0 0-35 0,0 1-18 16,4-1-6-16,-2 2-1 0,-2 0-3 0,4-1-7 0,1 3-12 0,-3-3-17 15,4 1-30-15,-2 1-39 0,2-1-58 0,0 0-68 0,-1 1-76 16,5-1-80-16,-4-1-40 0</inkml:trace>
  <inkml:trace contextRef="#ctx0" brushRef="#br0" timeOffset="-158935.15">23542 1402 338 0,'-4'-5'562'0,"2"-2"-6"0,-2 2 2 0,0 0-70 0,2 2-106 16,-2 0-113-16,4-1-118 0,0 3-57 0,-2-3-24 0,2 2-12 0,-4 1-5 15,4 1-2-15,0 0-2 0,0 0 0 0,0 0-1 0,0 0-2 0,0 0-5 16,0 0-7-16,0 0-9 0,0 0-8 0,0 0-8 0,0 0-5 16,0 0-7-16,0 0-1 0,0 0-4 0,0 0-1 0,0 0 0 0,0 3 1 15,-5 1 3-15,5-1 0 0,0 2 4 0,0 1 3 0,-2 3 3 0,-2 1 1 16,4 2 3-16,0-1 3 0,0 4 1 0,-2 2 2 0,2 3 3 15,-4-2 0-15,4 2 1 0,-4 2-1 0,4 1-1 0,0-1-3 0,-2 0 0 16,2 1-3-16,-4-1-2 0,4 1-3 0,0-3-3 0,0 1-5 16,0 1-7-16,0-3-6 0,0-1-6 0,0 2-8 0,0-4-11 0,0-1-11 15,0 1-16-15,0-1-17 0,4-4-21 0,-2 1-21 0,-2 0-20 16,4-2-26-16,-4-2-27 0,4-1-32 0,-2-1-33 0,4-1-41 0,-1-1-44 16,-1-2-60-16,2-1-71 0,-4-1-26 0</inkml:trace>
  <inkml:trace contextRef="#ctx0" brushRef="#br0" timeOffset="-158570.06">23702 1497 117 0,'-2'0'461'0,"-3"0"7"0,1 0-82 16,2 1-128-16,-2 1-76 0,2 2-53 0,-2 1-32 0,0 0-22 15,2 1-11-15,-2 1-8 0,4 1-3 0,-3 1 0 0,-1 0-3 0,4 2-3 16,-4 11 33-16,4-11-48 0,0 1-2 0,0 1-4 0,4-2-4 15,-4 0-1-15,4 0 0 0,-1-1-1 0,1 0-1 0,-2-1-1 0,6-1 0 16,-2 1-1-16,0-2 0 0,1-2 1 0,-3 2 1 0,6-2 2 16,-4 0 4-16,5-3 4 0,-1 1 5 0,-4-3 4 0,7 2 4 15,-3-2 3-15,0-2 3 0,1 0 4 0,-1-1 2 0,0 0 3 0,3 0 3 0,-3-4 2 16,-4 2 2-16,9-2 0 0,-9 1 0 0,0-1-1 0,4-1-3 16,-3 1-4-16,-1-1-3 0,0-1-2 0,-2 1-4 0,0 0-3 0,2-1-3 15,-6-1-3-15,5 0-5 0,-3 0-3 0,-2 2-5 0,0-3-3 16,0 0-5-16,-2 2-4 0,-3 0-3 0,5-1-3 0,-4 0-4 0,-2 2-4 15,2-1-3-15,-2 1-5 0,0 1-4 0,1 0-5 0,-3 3-5 16,0-1-6-16,2 1-7 0,-5 1-7 0,5-1-8 0,-4 3-7 0,-1-1-9 16,3 2-7-16,-2 0-8 0,0 2-9 0,-1-1-9 0,-1 1-12 15,1 1-11-15,1 3-15 0,0-3-14 0,4 2-20 0,-5 0-23 0,5 2-33 16,0-2-35-16,2 1-68 0,0-1-83 0,4 2-46 0,-2-1-28 16</inkml:trace>
  <inkml:trace contextRef="#ctx0" brushRef="#br0" timeOffset="-158212.16">24208 1414 202 0,'0'-2'528'0,"0"0"3"0,-2 2 0 0,2-1-99 0,-4 1-149 16,4 0-85-16,0 0-53 0,-2 0-32 0,-2 0-22 0,4 1-12 0,-4-1-8 15,4 2-10-15,0 0-8 0,-3-1-11 0,3 1-12 0,-4-1-9 0,4 3-10 16,0-1-6-16,0 1-5 0,0 1-2 0,0-2-2 0,0 2 0 15,0-2 1-15,0 3 0 0,4-2 0 0,-1-1 1 0,-3 2 0 0,4-1 1 16,0 1 0-16,-2-2 1 0,4 0 1 0,-2 1 0 0,2-1 0 16,3-1 0-16,-7 0 0 0,4-1 0 0,2 3 2 0,-2-4-1 0,1 1 0 15,3-1 0-15,-4 0 1 0,0-1-2 0,5 1 1 0,-5-4 0 16,2 3 2-16,0-1 1 0,1-2 2 0,-3 1 2 0,0 0 2 0,0 0 2 16,-2-1 1-16,3 1 2 0,-3-2 2 0,-2 0 0 0,2 2 1 0,-4-2 1 15,0 1 2-15,0-1-1 0,0 0 0 0,0 1 1 0,0-2-2 16,-4-1-2-16,-2 3-2 0,4-1-5 0,-3 1-3 0,1-1-5 0,-2 2-5 15,0-2-5-15,-4 2-5 0,5-1-5 0,-7 1-7 0,6 1-7 16,-5 1-10-16,5-1-9 0,-4 2-11 0,-5 0-10 0,7 2-11 0,-2-1-11 16,-5 2-13-16,5 3-16 0,-2-1-16 0,1 0-21 0,-1 1-24 15,-3-1-35-15,5 3-41 0,4-1-63 0,-4 2-75 0,3-3-51 0,-3 3-35 16</inkml:trace>
  <inkml:trace contextRef="#ctx0" brushRef="#br0" timeOffset="-41515.58">23609 8650 218 0,'-2'-3'531'0,"-3"-1"-26"0,5 3-47 16,-4-1-76-16,4 0-88 0,-2 2-51 0,-2-1-34 0,4-1-18 0,0 2-9 16,-2 0-8-16,2 0-2 0,0 0-5 0,0 0-8 0,0 0-8 15,0 0-9-15,0 0-12 0,0 0-9 0,0 0-9 0,0 0-7 0,0 0-5 16,0 0-4-16,0 0-5 0,0 0-5 0,0 0-6 0,0 0-8 16,0 0-9-16,0 0-8 0,0 0-6 0,0 0-5 0,0 0-1 0,0 3 5 15,0 1 0-15,0 1 0 0,0 2 1 0,0 1-2 0,0 2 0 16,2 2-1-16,-2 1 2 0,0 5 0 0,0 0 4 0,4 2 5 0,-4 4 3 15,0 1 1-15,0 2-3 0,0-1-4 0,0 4-4 0,0 2-3 16,0 1-3-16,0 0-2 0,0 3 0 0,2 2-1 0,-2 0-1 16,0 2 1-16,4 0-2 0,-4 3-4 0,5 1-3 0,-3 1-1 0,2 1-4 15,-2 1-5-15,2 0-1 0,2 0-5 0,0-1-1 0,-2-1-3 16,3 1-3-16,3-3-2 0,-4-2-5 0,2-1-5 0,1 2-5 0,-1-6-6 16,0 1-10-16,1-2-10 0,-3 0-11 0,4-1-10 0,-4-5-17 15,7 4-21-15,-5-7-27 0,-2 1-27 0,0-1-36 0,1-3-39 16,1 1-51-16,-2-4-60 0,0 2-118 0,-2-4-147 0,-2 0-78 0,-2-1-46 15,0-1-18-15,0 0-6 0,0-3 9 0</inkml:trace>
  <inkml:trace contextRef="#ctx0" brushRef="#br0" timeOffset="-40269.44">21236 11612 299 0,'-5'0'464'16,"-1"0"-75"-16,6 0-118 0,-2 0-83 0,-2 0-64 0,4 0-34 0,0 0-19 15,0 0-12-15,0 0-10 0,0 0-4 0,0 0-2 0,0 0-5 16,4 0-3-16,-2-2-4 0,-2 1-7 0,6 1-3 0,-1-2-7 0,1 0 0 16,4 2-2-16,-4-2 5 0,5 1 5 0,-1-1 9 0,2-1 6 15,3 0 6-15,1-1 4 0,1 1 4 0,4-2 4 0,-3 0 4 0,7 0 3 16,2-2 3-16,-2 1 4 0,6-1 2 0,2 0 1 0,0-1 0 16,4-1-1-16,2 0 0 0,5 0-3 0,5-1 0 0,-1 0-3 0,6 0-4 15,-1 2-6-15,-1-2-6 0,8 0-6 0,-2 0-6 0,2 1-6 16,0 0-7-16,0-2-3 0,0 3-4 0,0 0-1 0,0 0 0 15,-1 1-1-15,1-2-1 0,0 5 0 0,-2-3-1 0,-2 0 0 0,4 2 0 16,-4 0 2-16,-2 0 2 0,-1 2 1 0,3-2 0 0,-8 2 0 16,1-1-4-16,-1 1-5 0,-5 1-10 0,-4 0-9 0,1 1-10 0,-5-1-10 15,-6 0-9-15,-2 2-8 0,0-1-6 0,-7-1-5 0,-1 2-6 16,-5 0-6-16,-1 0-4 0,-3 0-7 0,-4 0-5 0,0 0-4 0,3 0-2 16,-7 0-2-16,4 0-3 0,-6-1-8 0,0 1-11 0,0 0-14 15,0 0-18-15,-2-3-16 0,-2 1-15 0,-2 0-16 0,1-2-8 16,-1 1-9-16,0-2-3 0,-4 2-3 0,4-2-2 0,-5 0-4 0,1 0 3 15,0-2 9-15</inkml:trace>
  <inkml:trace contextRef="#ctx0" brushRef="#br0" timeOffset="-39920.14">23038 11142 177 0,'-12'-3'181'0,"1"-1"1"16,-1 1 0-16,2 0 1 0,-1 1 3 0,1-2 2 0,0 3-2 0,3-1-3 15,-3 1-7-15,4 1-7 0,2-2-9 0,-2 0-12 0,3 2-10 16,-1 0-11-16,0 0-8 0,2 0-8 0,-2 0-7 0,4 0-10 15,0 0-12-15,0 0-13 0,0 0-15 0,0 0-15 0,0 0-9 0,0 0-11 16,0 0-6-16,0 0-3 0,4 2 2 0,-2 0 2 0,2-1 4 16,3 1 3-16,-1 1 3 0,2 1 6 0,2-1 3 0,-1 2 6 0,7 0 4 15,1-2 8-15,1 3 4 0,5-2 6 0,0-1 2 0,-1 2 0 16,9-1-3-16,-2 1-5 0,2 0-5 0,2-2-4 0,1-1-4 16,-1 1-5-16,4 1-4 0,-4-1-5 0,4 0-4 0,-4 0-5 0,0 1-5 15,-2-3-4-15,-2 1-3 0,-2 0-2 0,-4 1-3 0,-2 1-1 16,-1-3 0-16,-1 1 1 0,-9-1 1 0,5 3-1 0,-5-2 0 15,-4-1 0-15,0 1 3 0,-2 1 1 0,-1 1 1 0,-3-3 2 0,0 4 3 16,-7 0 0-16,3 0 2 0,-2 2-1 0,-4 0-1 0,-1 1-1 16,-1 2-2-16,0 1 0 0,-5 0-2 0,-2 0 0 0,-3 3-2 0,1-3-5 15,-2 4-5-15,0-1-5 0,-3-1-7 0,3 2-8 0,-4 0-8 16,0 0-12-16,0 2-14 0,-2-1-14 0,-2-1-20 0,0 2-23 0,2-2-28 16,-2 2-31-16,-2-1-39 0,-2 0-46 0,0 0-60 0,0-1-67 15,-2 1-73-15,-1 1-73 0,3-2-33 0,-2 0-10 0</inkml:trace>
  <inkml:trace contextRef="#ctx0" brushRef="#br0" timeOffset="-39480.04">21719 11347 127 0,'-6'-7'497'16,"-2"0"7"-16,2 1-88 0,-1 1-133 0,3 0-87 0,-2 1-58 0,0 0-33 16,0 1-18-16,-3-1-9 0,3 2-4 0,-4 0-8 0,2 1-6 15,-1 1-8-15,-1 0-7 0,-2 1-7 0,1 1-7 0,-1 2-2 0,-3 1-6 16,5-1 1-16,-7 1 1 0,5 4 0 0,-4-1 4 0,1 1 0 15,-1 0 0-15,-1 3 0 0,0 0 1 0,1 0 0 0,-3 1 0 0,1 2 1 16,5 0-1-16,-3 0-1 0,-1 0 1 0,3 0-3 0,-3 0-2 16,5 1-2-16,1 1-2 0,-1-2-2 0,2 2-2 0,-1-2-2 15,1 1-2-15,4 1-1 0,0-2-3 0,2 2-1 0,-1-2-2 0,-1 0 0 16,6 0-2-16,0-2 0 0,0 2-2 0,0-2 0 0,4-1 1 0,-2 2-1 16,7-3 0-16,-3 1 1 0,4 0 1 0,-4-3-2 0,7 2 1 15,3-3 1-15,-1 0-2 0,1 1 0 0,1-5 3 0,6 3-1 16,-3-3 1-16,3-1-6 0,4 0-6 0,0-3-11 0,0 2-15 0,6-2-15 15,-6-2-20-15,6 1-19 0,-2-1-22 0,-2-1-24 0,4-1-22 16,-2 1-31-16,2-1-35 0,-4 1-41 0,6 2-46 0,-2-2-73 16,-4 1-85-16,4 0-35 0,-2 0-11 0</inkml:trace>
  <inkml:trace contextRef="#ctx0" brushRef="#br0" timeOffset="-39085.99">22383 12202 288 0,'-4'-7'528'16,"-3"3"15"-16,3-4-75 0,-2 2-117 0,2 0-80 0,4-3-61 15,-6 1-34-15,6-1-22 0,-2 1-13 0,-2 0-6 0,4-1-10 0,0 1-10 16,0-1-13-16,0 0-15 0,4 0-15 0,-2 1-16 0,-2-1-12 16,6 1-11-16,-2 0-8 0,0 1-7 0,-2 1-7 0,7-1-7 0,-3 2-5 15,0 0-3-15,4 0-4 0,-3 2-2 0,3-1-2 0,0 1-1 16,-4 0-1-16,7 3 0 0,-3 0-1 0,0 0 1 0,1 3-2 16,1-2 0-16,-4 5 0 0,1-3 1 0,1 4-1 0,-4 1 1 0,3 0 2 15,-3 0-1-15,0 3 3 0,-2-2 1 0,-2 3 2 0,2 2 1 16,0-1 2-16,-4 2-1 0,0-2 1 0,-4 2 2 0,4 2 0 15,-4-1-1-15,2-1-1 0,-2 2-3 0,-2-2-5 0,0 2-2 0,-3 0-8 16,3-3-8-16,0 3-13 0,-4-2-14 0,3 2-12 0,-3 0-17 16,0-3-18-16,3 3-18 0,-3 0-25 0,4-4-26 0,-4 2-34 0,-1 2-39 15,5-4-47-15,4 1-55 0,-6-1-62 0,2-2-66 0,1 3-26 16</inkml:trace>
  <inkml:trace contextRef="#ctx0" brushRef="#br0" timeOffset="-38800.92">22449 12785 342 0,'-4'4'362'0,"2"-1"-97"0,-2 0-62 16,4-1-43-16,-2-1-27 0,2 1-14 0,0-2-11 0,0 0-7 16,0 0-9-16,0 0-10 0,0 0-11 0,0-2-12 0,2 2-12 0,-2-1-11 15,0-1-10-15,4 1-9 0,-2-3-7 0,-2 3-8 0,4-3-5 16,-4 1-5-16,6-1-4 0,-6 1-2 0,6 2-2 0,-6-3-1 0,4 3-1 15,-4-1 1-15,5 0 0 0,-5 1 1 0,0 1 0 0,0 0 1 16,0 0 5-16,2 1 4 0,-2 1 6 0,0 0 5 0,0-1 5 0,0 3 5 16,0-3 2-16,0 2 3 0,0 1 3 0,-2-1 3 0,2 2 4 15,-5-1 1-15,5-1 2 0,0 0 2 0,0 1-2 0,-4-1-2 0,4 0-7 16,-2 0-4-16,-2-1-13 0,4 0-12 0,0 1-19 0,0-3-21 16,-2 2-36-16,2-2-43 0,0 0-65 0,0 0-77 0,0 0-78 15,0 0-82-15,0 0-39 0</inkml:trace>
  <inkml:trace contextRef="#ctx0" brushRef="#br0" timeOffset="-36554.89">10048 6193 312 0,'-6'0'280'16,"0"2"-70"-16,2 0-72 0,-2-2-39 0,1 1-25 0,3 1-13 15,-2-2-7-15,2 0-1 0,-2 0 2 0,4 0 2 0,0 0 2 0,0 0-3 16,0 0-3-16,0 0-7 0,0 0-8 0,0 0-7 0,0 0-8 16,0 0-2-16,4 0-2 0,-2 0 0 0,-2 0 1 0,4-2 2 0,3 1 1 15,-1 1 3-15,-2-2 4 0,6 0 5 0,-4 2 6 0,5-3 5 16,-1 2 7-16,2-1 4 0,3-1 4 0,-3-1 1 0,9-1 1 0,-4 2 0 16,1-2-1-16,3-2-2 0,2 1-2 0,1-1-3 0,-1-2-3 15,4 1-4-15,2 0-3 0,2-2-2 0,-2-2-4 0,4 2-3 0,-2-2-3 16,6 1-4-16,-4-1-3 0,0 0-5 0,0 0-5 0,0 0-6 15,1 0-5-15,-3 0-6 0,-5 0-6 0,-3 3-3 0,0-2-4 16,-2 2-4-16,-1 0-4 0,-7 1-8 0,1-1-6 0,-6 3-9 0,3 1-9 16,-7 0-6-16,2 0-9 0,0 0-4 0,-6 2-5 0,0-2-4 15,0 1-3-15,-2 1-4 0,-2 0-3 0,-2-1-3 0,2 1-1 0,-2 0 2 16,-1-1 1-16,-3 1 4 0,4 0 5 0,-5-1 8 0,1 1 7 16,-2 0 7-16,1-1 5 0,-3 1 8 0,1 1 7 0,-1-1 6 15,2 0 4-15,-1-1 5 0,-1 1 7 0,-3-1 7 0,1 3 8 0,3-1 10 16,-5-1 6-16,1 3 7 0,5-2 6 0,-5 1 5 0,1 1 5 15,1 0 2-15,-1 0 0 0,3 1 2 0,-3 1 1 0,5 0 3 0,-1-1 2 16,-3 1-2-16,5 1 0 0,0 0-4 0,4 1-4 0,-5-2-5 16,5 1-5-16,0 0-4 0,2 0-4 0,-2 1-1 0,1-2-1 15,3 1 0-15,-2-1 0 0,4-1 1 0,0 3 1 0,0-3 1 0,4 1 3 16,-2 1 5-16,3-1 4 0,1 0 5 0,-2-1 4 0,6-1 6 16,-4 2 5-16,5-2 4 0,1 0 3 0,-2 0 3 0,1 0 2 0,5-2 0 15,1 2 1-15,-1-3 0 0,1 1-3 0,4-1-3 0,-5 0-2 16,7-1-2-16,0 1-4 0,1 0-3 0,-1-1-3 0,4-1-4 15,0 2-5-15,-4 0-4 0,4-1-6 0,-5 1-1 0,5-1-4 0,-2 3-4 16,-2-1-2-16,-5-1-4 0,3 3-4 0,-4-2-3 0,-1 2-2 16,-1 0-2-16,-3 2-2 0,-6 0 1 0,4-1 1 0,-3 2 3 0,-3 2 3 15,0-1-2-15,-2 1-3 0,-4 1-5 0,-2 3-8 0,0 1-12 16,-3 2-12-16,-3-1-19 0,2 1-17 0,-2 3-26 0,-5-2-27 16,-1 2-42-16,3 0-51 0,-1 0-81 0,-3 2-99 0,1-2-58 0,-1 1-40 15</inkml:trace>
  <inkml:trace contextRef="#ctx0" brushRef="#br0" timeOffset="-34058.32">26868 8737 87 0,'0'-2'490'16,"-2"0"-8"-16,-2 2-78 0,4-1-114 0,0-1-65 0,0 2-42 0,0 0-26 16,0 0-14-16,0 0-10 0,0 0-7 0,0-1-8 0,0 1-8 15,0 0-11-15,0 0-11 0,0 0-13 0,0 0-12 0,0 0-11 16,0 0-10-16,4 1-7 0,-4-1-5 0,2 3-3 0,-2-1-3 0,5 3-4 15,-3-1-3-15,2 2-3 0,-4 2-1 0,6 3-2 0,-2 0-2 0,0 4 2 16,-2 0 4-16,-2 4 4 0,7 0 2 0,-7 5 2 0,4 1-3 16,0 2-1-16,-2 3-1 0,-2 1 0 0,4 3 0 0,-4 1-4 0,2 1-9 15,-2 5-11-15,0-2-14 0,0 3-18 0,0 1-24 0,0 0-27 16,0 3-31-16,0 0-42 0,4-1-48 0,0 0-75 0,3 0-88 16,-1 0-80-16,0 0-73 0,4-3-33 0,1-1-13 0</inkml:trace>
  <inkml:trace contextRef="#ctx0" brushRef="#br0" timeOffset="-32831.82">24136 9954 65 0,'-4'0'352'0,"1"-2"-103"0,3 2-68 0,-4-2-47 0,4 2-26 16,0-2-16-16,4 1-8 0,-4-1-3 0,3 1-4 0,1-1-4 16,-4-1-7-16,6 1-6 0,0 0-10 0,-2-1-8 0,2 1-6 15,5 0-4-15,-5-1-3 0,4 2 1 0,5-1 3 0,-3 0 4 0,3-1 2 16,1 3 3-16,1-4 3 0,1 4 3 0,7-1 2 0,0 1 0 0,2-2 1 15,4 0 0-15,2 2-1 0,0-1 1 0,8-1-2 0,-6 2 1 16,7 0-3-16,1 0-3 0,3 0-3 0,1 2-5 0,7-1-7 0,-9-1-7 16,13 2-1-16,-6 0-2 0,6-1-1 0,2 1 0 0,0 0 0 15,2 1-1-15,6-1-2 0,2 0 0 0,-4-1-3 0,5 2 0 16,1 1-1-16,2-1-1 0,-1 1 0 0,1-1 0 0,-1 0-2 0,3 2-6 16,-6-1-3-16,3-1-3 0,-3 0-3 0,-2 1-1 0,-6-1-2 15,2 0-1-15,-4-1-3 0,-4 0 0 0,-2 1-1 0,-5-3 0 0,1 2 1 16,-7-1 0-16,1-1 1 0,-7 0 0 0,2 0 2 0,-8-1-1 15,-2-1-1-15,-2 2 1 0,-2-3-3 0,-6 1-2 0,-3-2-1 0,1 1 0 16,-7 2-2-16,0-3-1 0,-3-1-3 0,1 2-2 0,-6-2-2 16,-2 0-3-16,0-2-5 0,-6 2-5 0,2 0-5 0,-3-1-6 0,-3-1-2 15,0 0-1-15,-3 3-1 0,3-5-1 0,-7 2-3 0,1-1 0 16,-1 1 0-16,1-1-1 0,-5 1 2 0,2-1 3 0,-1 1 5 16,-1-1 5-16,-2 1 9 0,1 1 9 0,-3-1 7 0,2 0 6 0,0 0 8 15,1 2 10-15,-3-1 7 0,2 1 7 0,2-2 4 0,-1 2 6 16,1 1 3-16,-2-2 4 0,7 1 3 0,-1 2 1 0,1 0-2 15,1 0-2-15,-1 1-1 0,5 0-2 0,-1-2-6 0,6 4-7 0,-5-1-6 16,7-1-4-16,-2 2-3 0,4 0-4 0,-2 0 0 0,0 0 0 16,4 0 3-16,0 0 3 0,0 0 5 0,0 3 3 0,4-1 7 0,0 2 4 15,-2-1 4-15,4 0 5 0,3 2 4 0,-3-2 5 0,0 3 5 16,6-1 3-16,-1 1 2 0,-1-1-1 0,4 2-3 0,-1-1-4 0,1-1-4 16,-1 2-3-16,3 0-2 0,1 0-2 0,-1-1-1 0,1 2-2 15,-1-1 0-15,5 2-2 0,-4 1-2 0,-1-2-2 0,5 2-1 0,-3-2-3 16,-1 2-1-16,2 0-1 0,-7 0-2 0,5 0-3 0,-3 2-3 15,-6-1-4-15,3 0-4 0,-5-2-3 0,2 2-3 0,-6-2-2 0,-2 3-5 16,0-2-5-16,-6 2-7 0,-4-2-10 0,-1 1-9 0,-1 0-10 16,-9 0-7-16,3 1-10 0,-7 0-11 0,-2-1-11 0,0 1-16 0,-6-1-17 15,-2 0-27-15,-2-2-31 0,-3 3-41 0,-1-4-47 0,-2 3-70 16,-3-2-79-16,-1 0-39 0</inkml:trace>
  <inkml:trace contextRef="#ctx0" brushRef="#br0" timeOffset="-32413.73">24158 9710 78 0,'-10'-3'348'0,"2"0"-83"0,-7-1-77 16,5 4-76-16,-7 0-36 0,5 0-14 0,-4 4-1 0,-1-1 6 15,-4 0 5-15,5 2 5 0,-5 2 3 0,3 1 1 0,1 0-5 16,-8 1-4-16,9-1-5 0,-5 4-7 0,4-1-6 0,-1 1-4 0,3 2-7 15,-1-1-7-15,5-1-5 0,-1 1-5 0,2 2-4 0,-1-2-1 16,1 2-2-16,4-1-3 0,0-1-2 0,6 2-1 0,-4 0-1 0,4 0-1 16,0-2 0-16,4 2 2 0,0-1-1 0,4-1-1 0,-4 2 1 15,9-2-2-15,-3 2-1 0,0-3-2 0,7 1-4 0,-3-1-4 0,3 1-6 16,1-3-4-16,3 2-6 0,2-4-6 0,2 0-6 0,2 1-6 16,1-3-6-16,3-1-10 0,5 1-10 0,1-1-11 0,2-4-17 0,9 2-17 15,-1-3-28-15,3 0-28 0,-1 0-36 0,7-3-41 0,4 2-65 16,-6-3-77-16</inkml:trace>
  <inkml:trace contextRef="#ctx0" brushRef="#br0" timeOffset="-32100.66">25219 9548 42 0,'-4'-8'489'0,"2"2"-44"0,-2-3-68 0,1 3-78 0,-1-1-82 16,4 0-46-16,0 2-26 0,0-1-16 0,0 0-11 0,0 1-11 0,0-1-11 15,4 1-12-15,-1 0-13 0,1 0-14 0,-2 0-12 0,6 2-10 16,-6-3-12-16,4 3-8 0,3 0-9 0,-3 0-5 0,4-1-5 0,-4 1-1 16,0 3-2-16,1-2-2 0,1 0-1 0,2 2-1 0,-8 0-1 15,2 2 0-15,-1 0 1 0,1 0 1 0,0 1 1 0,-2 2 1 16,-2 0 2-16,0 2 2 0,0-1-1 0,-2 2-2 0,-2 4-2 0,0 0-5 15,1-1-9-15,-3 5-8 0,-2-3-11 0,2 2-14 0,0 1-16 0,-5 0-19 16,5 0-23-16,-4 1-24 0,4-2-26 0,-3 1-30 0,3 3-28 16,0-4-26-16,0 3-27 0,-1-1-51 0,3-2-65 0,0 2-38 15</inkml:trace>
  <inkml:trace contextRef="#ctx0" brushRef="#br0" timeOffset="-31954.63">25355 9990 5 0,'0'2'420'0,"0"-2"-74"0,0 0-49 16,0 0-40-16,0 0-30 0,0 0-22 0,0 0-20 0,0 0-16 16,0 0-19-16,0 0-22 0,0 0-29 0,0 0-34 0,0 0-41 15,0 0-48-15,0 0-70 0,0 0-85 0,0-4-109 0,0 1-120 0,-2-2-64 16,-2 2-35-16,0-2-21 0</inkml:trace>
  <inkml:trace contextRef="#ctx0" brushRef="#br0" timeOffset="-30669.23">10608 7914 402 0,'-10'0'444'0,"4"0"-88"0,4 0-132 16,-2 0-71-16,0 0-38 0,-3 0-23 0,7 0-12 0,-2 0-5 16,2 0 0-16,0 0-1 0,0 0 1 0,0 0-2 0,0 0-3 0,0 0-7 15,0 0-7-15,2-2-6 0,-2 0-6 0,0 2-7 0,5-2-5 0,-5 2-5 16,0 0-5-16,2-1-5 0,-2-1-4 0,0 2-3 0,0-1-2 15,4-1-1-15,-4 2-1 0,6-2-2 0,-2 1-1 0,-2-1 0 16,8-1-2-16,-3-1 0 0,3 2 0 0,0-1-1 0,5-2-1 0,1 2 0 16,-3-4-1-16,3 2-5 0,5-1-4 0,0-1-7 0,1 0-7 15,-3-1-10-15,8-1-9 0,-6 0-10 0,5 0-11 0,1-2-14 16,0-1-12-16,0 0-17 0,0-1-19 0,-2 1-18 0,2-1-20 0,-3 0-12 16,-1 1-10-16,0-3-5 0,-2 2-5 0,-5-1 0 0,1 2 1 15,-1-1 1-15,-1 2 3 0,-7-1 3 0</inkml:trace>
  <inkml:trace contextRef="#ctx0" brushRef="#br0" timeOffset="-30457.18">11009 7530 104 0,'-10'2'113'0,"0"0"-10"0,4 1-9 0,-5-1-9 0,5-1-8 0,0 2-11 16,2-1-10-16,0-2-9 0,-3 2-7 0,7 0-6 0,0-2-7 0,0 0-3 16,0 0-1-16,0 1 0 0,0 1 4 0,5-2 4 0,-3 2 4 15,2-1 5-15,0-1 6 0,2 2 6 0,0-2 4 0,0 2 5 16,1-2 3-16,3 0 4 0,0 0 5 0,1 0 4 0,-1 0 3 0,2 0-1 15,-1 0-5-15,3 0-5 0,-1-2-6 0,-3 2-8 0,2-2-9 16,3 2-9-16,-5 0-9 0,-2 0-5 0,3 2-6 0,-5 0-5 16,4 1-5-16,-6 2-10 0,3 0-11 0,-7 1-13 0,4 5-15 0,-8 2-19 15,4 3-25-15,-7 4-30 0,3 2-35 0,-2 3-67 0,-4 5-82 16,-1 2-64-16,-1 3-50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28:56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12833 12829 32 0,'-4'0'60'0,"4"-2"1"16,-3 1-1-16,3 1-2 0,-4-2-7 0,4 0-2 0,0 2-4 15,0-2-4-15,-4 2-2 0,4 0-3 0,0 0-1 0,0 0-4 0,0 0-1 16,0 0-5-16,0 0-7 0,0 0-5 0,-2 0-8 0,2 0-4 16,-4 0-4-16,4 2-2 0,-2-2-1 0,2 2-1 0,-4 0 1 0,4-2 2 15,-4 1 0-15,4 1 3 0,0-2 4 0,-2 0 3 0,2 1 6 16,-5-1 2-16,5 0 6 0,0 2 4 0,-4-2 3 0,4 1 3 15,-2-1 4-15,2 0 2 0,0 2 0 0,0 0 1 0,-4-2 0 0,4 1 1 16,0-1-1-16,0 2 0 0,0-2 0 0,0 0 0 0,0 0 1 16,0 0-1-16,0 0 1 0,0 0-1 0,0 0 0 0,0 0 0 0,0 0 0 15,0 0 1-15,0 0 1 0,0 0-2 0,0 0 0 0,0 0-1 16,0 0-2-16,0 0-1 0,0 0 0 0,0 0 0 0,0 0-1 16,0-2 2-16,0 1 1 0,4 1 1 0,-4-2-1 0,0 0 0 0,0 2-3 15,2-1 0-15,-2-1-3 0,4 2-1 0,-4-1-2 0,0 1-4 16,5-2 0-16,-5 1-4 0,2 1-4 0,-2-2-2 0,0 0-4 0,0 2-4 15,4-2-2-15,-4 2-1 0,4 0-2 0,-4 0 0 0,2 0 0 16,-2 0 0-16,4 0 0 0,-2 0 1 0,-2 0 0 0,4 0 1 16,-4 0 1-16,4 0 3 0,-1 0 1 0,1 0 2 0,-4 0 1 0,6 0 1 15,-6 0 2-15,6 0 0 0,-2 0 2 0,2 0 0 0,-1 0 2 16,-3 0 1-16,2 0 1 0,2 0 0 0,0 0 0 0,-2 0 0 0,2 0 0 16,-1 0 0-16,1 0 0 0,0 0 0 0,-2 0-1 0,2 0 0 15,1 0-2-15,-3 0 1 0,2 0 0 0,0 0 0 0,-2 0-2 16,2 0 2-16,-1 0-1 0,1 0-1 0,-2 0 0 0,2 0-1 0,-2 0 0 15,2 0-1-15,1 0 1 0,-3 0 2 0,-2 0 0 0,2 0-1 16,2 0 3-16,-2 0 0 0,-2 0 1 0,3 0 0 0,1 0 0 0,0 0 1 16,-2 0 1-16,0-2 1 0,-2 1-1 0,2 1 0 0,-2 0 0 15,3-2 0-15,-5 0-1 0,4 2-1 0,-2 0-1 0,2-1-1 16,-4-1 1-16,6 2 0 0,-2-1 0 0,-2 1 0 0,2-2 1 0,1 0 0 16,-3 2-1-16,4-1 1 0,-2-1-1 0,2 0 0 0,0 0-2 15,3 1 1-15,-3-2 0 0,0 1-2 0,0 0 1 0,5 1-1 0,-5-3-2 16,2 1-1-16,-2-1-1 0,0 1 0 0,5 2-1 0,-5-3 0 15,0 3 0-15,5-3 2 0,-5 3-2 0,2-3 1 0,-2 1 0 16,0 1-1-16,1 1 0 0,1-3 0 0,-2 3-1 0,-4-1 0 0,6 0-1 16,-5-1 1-16,1 1 0 0,2 0 0 0,-2 1-1 0,2-2 0 15,-2 3-1-15,3-4 1 0,-1 4-1 0,-2-1-1 0,2-1 1 0,-4 0 0 16,6 0-1-16,-1 1 1 0,-5-1-1 0,6 0 1 0,-2 1 0 16,0-1-1-16,1 1 0 0,1-2 0 0,-2 1 0 0,0 0-1 0,5 0 1 15,-5 0-1-15,0 1 1 0,4-1-1 0,-4 0 1 0,3 1-1 16,-3-1 1-16,0 1-1 0,4-1 0 0,-3 1-1 0,-1 1-1 15,2-2 1-15,0 0-1 0,1 2-1 0,-3-2 0 0,0 0 0 0,0 2-1 16,5-1 0-16,-5-1-1 0,2 2 0 0,-2-1 0 0,5-1 0 16,-5 2 0-16,4-2 0 0,-4 1-1 0,5 1 1 0,-5-2 0 0,4 0-1 15,1 2 0-15,-1 0-1 0,-2-1 1 0,3 1 0 0,-5-2 0 16,4 2-2-16,0 0 1 0,1 0 0 0,-1 0-1 0,-4 0 0 0,5 0-1 16,1 0 1-16,-4 0-1 0,1 0 1 0,1 0-1 0,0 0 0 15,1 0 0-15,-5 0-1 0,4 0 2 0,2 0-1 0,-3 0 1 16,-1 0 1-16,2 0-1 0,1 0 2 0,-1 0 0 0,-4 2 1 0,5-1-1 15,-1-1 4-15,0 2-1 0,1 0 1 0,-3-2 0 0,2 3 0 16,-4-1 2-16,5-1 0 0,-1 2 1 0,0-1-1 0,3 0 1 16,-3 2 0-16,0-3 1 0,1 1 1 0,-1-1 0 0,3 2-1 0,-3-1 1 15,0 0 0-15,3 1 0 0,1-3 0 0,-4 2 1 0,3 2-1 16,-3-4 1-16,3 1-1 0,-3 1-1 0,0-2 1 0,3 1 0 0,1-1-1 16,-4 2 0-16,3-1 0 0,-3-1 0 0,1 2-1 0,1 0 1 15,-2-2-1-15,5 0 1 0,-3 0 0 0,-2 0 0 0,3 0 1 0,1 0 0 16,-1 0 0-16,-3 0-1 0,5 0 2 0,-3 0 0 0,4 0 0 15,-1 0-1-15,-3 0 1 0,5 0 0 0,-5-2 1 0,7 0-2 16,-3 2 1-16,-3-1 0 0,3-1 1 0,1 1-1 0,-1-1 0 0,1 1 0 16,-3-3 0-16,-1 2-2 0,3 0 2 0,-1 1-1 0,-3-1 0 15,5 0-2-15,-7 1 0 0,5-1-1 0,-3 2 0 0,0-1-2 16,3-1 0-16,-3 2-1 0,-1-1 1 0,3 1-1 0,-2-2 0 0,-1 0 0 16,1 2-1-16,3-2 0 0,-3 0 1 0,3 2 1 0,-3-3-1 15,-2 2-1-15,3-1-1 0,1 0 0 0,-1 1 0 0,1-1 0 0,-2 0 0 16,-1 1-1-16,3-1-1 0,-1 2 0 0,-3-2 1 0,2 0-1 15,-1 2 0-15,-1-1-3 0,2 1 1 0,-1-2 0 0,-1 1 1 0,0 1 0 16,3-2 0-16,-3 0-1 0,1 2 1 0,-1-1-2 0,2-1 2 16,-1 0 0-16,-1 2 2 0,2-3 0 0,-1 1 1 0,3 0 2 15,-3 1 1-15,1-2 2 0,-2 1-1 0,3 0 1 0,-3-1 2 0,4 1 1 16,-5 1 1-16,5-1 1 0,-1-2 0 0,-3 3 0 0,0-1-1 16,1 1-1-16,1-3 1 0,-2 1-1 0,1 1 0 0,1 0 0 0,-2-1-1 15,1 1 1-15,-1-1 1 0,2 0 0 0,-1 0 0 0,-1-1 1 16,1 1 1-16,1-1 0 0,-2 1 1 0,1 2 0 0,1-2 2 15,2-1-1-15,-1-1 1 0,3 1-1 0,-1 0 0 0,-3 1 1 0,5-3-2 16,-1 3 0-16,3-2-1 0,-3 2 0 0,3-2-1 0,-2-1-1 16,-1 3-1-16,5-2-1 0,-1 2-1 0,-1-2 1 0,-2 0-2 15,3 2 1-15,-3-2-2 0,4 1 1 0,-5-1-2 0,1 2 0 0,-1-2 0 16,1 2 0-16,-1-1-1 0,1 1 0 0,-1-1 0 0,-1 1 0 0,-3 2 0 16,3-2-2-16,-3-1 1 0,2 0-1 0,-1 3 0 0,3-3 0 15,-5 1 0-15,5 0-1 0,-3 0 1 0,1 1-1 0,-1-2 0 16,3 1 0-16,-1 0-1 0,1 0 0 0,1-1 0 0,-1 1-2 0,1-1-1 15,-1 1 1-15,5 0-2 0,0-2 0 0,-3 2-1 0,5-3-1 16,2 3 0-16,-2-2 3 0,-1 2 0 0,5-2 2 0,0 1 1 0,-4 1 2 16,4 0 2-16,4 0 2 0,-5-1 0 0,1 1 3 0,0-1 0 15,2 1 2-15,-2 0 2 0,0 0 2 0,0-1-2 0,-4 1-1 16,3 1-1-16,-3 0-2 0,4-1 1 0,-4 2-2 0,-3 1-1 0,3-2-1 16,-2 1 0-16,-1 1-1 0,-1-2-1 0,-2 2-1 0,1 0 0 15,-1 0 0-15,-1-2 0 0,1 2 1 0,-5-2-1 0,5 0 1 0,-3 2 0 16,-1-1 1-16,3 1-2 0,-1-2 1 0,-3 0 0 0,3 2 0 15,-3-3 0-15,4 2 0 0,-1-1-1 0,-3 1 0 0,5-3 0 16,-7 2 0-16,7 0-1 0,-5 1 0 0,3-2-1 0,-3 1-1 0,-2 0 2 16,5 1-1-16,-3-1 0 0,-1 0 0 0,1 2-1 0,-2-1 1 0,5-1 0 15,-3 2-2-15,-1 0 2 0,-1 0 0 0,2 0 0 0,-1 0-1 16,-1 0 1-16,2 0-1 0,3 0-1 0,-3 2 1 0,3-1-1 0,-3-1-1 16,5 0 1-16,-1 0-2 0,5 2-1 0,-5-2 0 0,7 0 0 15,-2 0-2-15,2 0 1 0,-3 0 2 0,3 0 2 0,4 0 1 16,-4 0 2-16,3 0 2 0,1 2 2 0,0-2 0 0,0 0 3 0,2 0 0 15,-2 0 3-15,4 1 1 0,-2-1 3 0,2 0 0 0,2 0 1 16,-2 0-2-16,-2 0-2 0,4 0 0 0,0 0-1 0,0 0-1 0,2 0-1 16,-2 0-1-16,2 0-2 0,1 0 1 0,-1 0-2 0,-2 0-2 15,4 0 0-15,-4-1-2 0,4 1 0 0,-4-2-1 0,0 0-2 0,5 2-1 16,-5-1-1-16,4-1-1 0,0-2-2 0,-2 3-1 0,2-1 0 16,1-1 2-16,1 1 2 0,-2-1 1 0,2 0 3 0,3-1 2 0,-3 1 4 15,0 1 8-15,5 1 2 0,-1-3 5 0,1 3 3 0,3-1 1 16,-1 0 4-16,1-1 1 0,1 3 2 0,-3-2-3 0,5 0-1 15,-1 2-2-15,3-1 1 0,-2-1-1 0,-1 2-4 0,1-1-5 0,-1 1-6 16,5 0-4-16,-4 0-4 0,4 0-4 0,-1 0 1 0,-3 0 4 16,4 0 5-16,1 1 4 0,3-1 4 0,-2 2 1 0,4-1 1 15,0-1 1-15,0 2 0 0,0 0 1 0,4-1 2 0,-4 1 0 0,6 0 4 16,-6 1 4-16,4-1-1 0,2 0-4 0,-2 1-6 0,-2 0-7 16,-2 1-5-16,4-1-7 0,0 0-1 0,-1-1 4 0,-4 1 1 0,1 2 1 15,4 0 2-15,-4-1 2 0,0 1-1 0,0-2-2 0,0 2 2 16,0-1 0-16,0 0 1 0,-2-1 1 0,-2 2 2 0,4-1 2 0,0 3-1 15,-7-3-6-15,7 1-2 0,-4 1-4 0,-2 0-4 0,0-1-1 16,-1 0-3-16,-3 0-3 0,4 2-1 0,-5-2 2 0,1 0 0 0,0 0 2 16,-1 0 2-16,3 0 0 0,0 0 3 0,-5 2 1 0,3-4 5 15,-1 2 0-15,3-2 3 0,0 2 0 0,-1 0 3 0,1-2 3 0,2 3-1 16,0-3-1-16,-1 3-1 0,1-2-2 0,-2 1-3 0,2-1-1 16,-1 0-5-16,3 1 0 0,-4 0-3 0,-1-1-3 0,1 1-1 15,0-2-3-15,-5 2 1 0,3-2 2 0,0 2 1 0,-3-1 3 0,3 0 1 16,-3 2 3-16,-1-3 2 0,3 0 2 0,-5 1 1 0,3-1 2 15,3 0 2-15,-3 1 1 0,-1-1 2 0,1-1 2 0,3-1 0 0,0 3-3 16,-1-3-2-16,-1 1-2 0,6-1-1 0,-5 3-3 0,1-4-3 16,-1 4-1-16,-1-4-3 0,2 1-1 0,-3 1-3 0,-1-2-2 0,1 1 0 15,-1-1 1-15,-3 2 0 0,0-1 1 0,1-1 2 0,-3 2 2 16,-2 0 0-16,1-2 2 0,-3 0 2 0,4 0 3 0,-8 0 1 16,3 0 2-16,-1 0 1 0,-6 0 3 0,4 0 2 0,-2 0 0 0,-2 0-1 15,2-2 0-15,-2 0-1 0,2 2 0 0,-3-1 0 0,4-1 0 16,-4 1 0-16,3-1 0 0,3 1 0 0,-6-3 0 0,8 2 0 15,-3 0 0-15,2 1 5 0,0-2 6 0,0 1 5 0,2 0 3 0,1 1 0 16,-3-3-1-16,6 1 0 0,-2 1-2 0,5 0-1 0,-5-1 0 0,4 2 1 16,-1-1 1-16,1 0 1 0,-4-1 0 0,5 1-4 0,-1 1-5 15,-4-3-4-15,5 2-3 0,-3 1-1 0,-1-2 1 0,3-1 2 16,-4 1 0-16,5 1 2 0,-3-1-2 0,-2-1 0 0,1 1-2 0,3 0-1 16,-6 0-1-16,7-1-1 0,-7 1-2 0,2-1-1 0,0 1 0 0,-1 2-3 15,-1-2-1-15,2-1 0 0,2 0-1 0,-1 1-1 16,-3 0 0-16,2 0-1 0,0 0-2 0,-1-1 1 0,5 0 0 0,-2 1 0 0,-6 0 1 15,7 1 2-15,-3 1 2 0,-2-3 2 0,-2 3 0 0,3-1 1 16,3-2 0-16,-6 3 2 0,-2-1 1 0,4 1 2 0,1-3 1 16,-5 3 1-16,4-1-1 0,-2 0 0 0,-4 2 0 0,2-1-2 0,0-1 0 15,0 2-1-15,0-2 0 0,-2 0-1 0,-2 2 0 0,2-1-2 16,0 1 1-16,-6-3-2 0,2 1 1 0,0 0-2 0,0-1-1 16,0 1 1-16,-1 1-2 0,-3-1-1 0,4-2-1 0,-4 3 0 0,4-1-2 15,0 1 0-15,-5-3 0 0,5 3-2 0,0-1 1 0,-2-2-2 16,-2 3-1-16,-1-1 0 0,1 0 1 0,4-1-1 0,-6 0-1 0,1 1 1 15,-1 1 2-15,2-3 1 0,2 2 1 0,-3 1 2 0,-1-3 1 0,2 3 1 16,-5-1 1-16,3 1 2 0,2-2 0 0,-3 1 2 0,3 0 0 16,-2 0 2-16,2 0 1 0,-3 2 1 0,1-1 1 0,2 1-2 15,-3-2 0-15,-1 0 0 0,2 2-2 0,1-1 1 0,-1-1 0 0,2 2-1 16,2-1 0-16,-7 1-1 0,7 0 0 0,-6 0 0 0,7-2-1 0,-3 2 1 16,-2 0-2-16,6 0 0 0,-5 0-1 0,3-1 1 0,-6 1-2 15,8 0 0-15,-5 0 0 0,-1-2 1 0,2 2-2 0,-2-2 0 0,-1 2 0 16,-1 0-1-16,1-2 0 0,-3 2 0 0,4-2 0 0,-5 2 1 0,5 0-1 15,-9 0 1-15,5-1-1 0,-1 1 0 0,1 0-1 0,-1 0 0 16,5 0 0-16,-4 0 0 0,-1 0-2 0,5 0 1 0,-3 0 0 0,3 0-1 16,0 0-2-16,2 0-1 0,-3 0 0 0,3 0-1 0,0 0 0 15,4 1 2-15,-5-1 1 0,3 2 1 0,2 0 2 0,0-2 1 16,-4 2 2-16,-1 0 1 0,5-2 2 0,4 1 0 0,-8 1 2 0,0-2 2 16,-1 1 1-16,5-1 0 0,-6 2 1 0,2-2-1 0,-3 0-1 0,1 0 0 15,-2 0-1-15,-3 0-1 0,1 0 0 0,1 0-1 0,1 0-1 16,-5 0 1-16,3 0 0 0,-5 0-2 0,5 0 2 0,-3 0-1 0,-1 0 1 15,1 0 0-15,-1 0 0 0,-1 0 1 0,-2 0 0 0,5-2 0 0,-5 2-1 16,3-1 2-16,-1 1 0 0,-2-2 0 0,5 1 0 0,-3 1 0 16,3-2 0-16,-3 0-2 0,3 2 1 0,-3-2 0 0,0 0 0 0,3 2-1 15,-3-1 1-15,3 1 0 0,-3-2-1 0,5 2-2 0,-3 0 1 16,-2 0-1-16,3 0-1 0,-3 0 1 0,3 0 0 0,-3 0 0 0,1 0-1 16,-3 0 0-16,4 0 0 0,-3 0-1 0,-3 0 0 0,2 0-1 0,1 0 0 15,-1 0 1-15,-4 0-1 0,0 0 0 0,5 0 0 0,-5 0-1 16,-2 0 0-16,2 0 0 0,5 0 0 0,-5 0-1 0,-2 0 1 0,2 0-1 15,-2 0 1-15,3 0-1 0,-3 0 1 0,2 0-2 0,0 0 1 0,-2 0 0 16,2 0-1-16,-1 0 0 0,1 2 1 0,-4-2-2 0,6 1 1 16,-2-1 0-16,0 2 0 0,1 0-2 0,1-2 1 0,-6 2-1 0,4 0 2 15,2-2-1-15,-1 1 1 0,-1 1-1 0,0-2 1 0,0 1 0 16,-2-1 0-16,3 2-1 0,1-1 1 0,-2-1 0 0,0 2 1 0,-2 0 0 16,3-2-1-16,-5 1 1 0,6-1 1 0,-6 2-1 0,6-2 1 15,-6 0-1-15,5 0 1 0,-3 0-3 0,0 0-5 0,-2 0-8 0,2 0-10 16,-2 0-12-16,-2 0-16 0,4 0-21 0,-4-2-24 0,4 2-24 15,-2-1-24-15,-2-1-31 0,0 0-31 0,0-1-37 0,0 0-38 0,0 0-70 16,-2-3-81-16,-2 3-89 0,0-2-93 0,2 0-37 0,-2-2-11 0,-2 1 7 16,-5-2 15-16</inkml:trace>
  <inkml:trace contextRef="#ctx0" brushRef="#br0" timeOffset="8386.14">20921 3618 149 0,'-2'-9'463'0,"-2"2"8"0,-2 0-100 0,6 1-153 0,-4 1-78 16,2-1-41-16,-2 3-21 0,4 0-12 0,-2 0-4 0,-3-1-1 0,5 3-2 15,0 1 0-15,-4-2-8 0,4 2-7 0,0 0-11 0,0 0-13 0,0 0-9 16,0 0-6-16,4-2-6 0,-4 2-4 0,0 0 2 0,0 0 2 15,0 0 4-15,5 0 4 0,-3 0 3 0,-2 0 4 0,4 2 2 0,-2 0 6 16,-2-1 5-16,4 1 5 0,-4 0 6 0,4 1 2 0,-2 0 3 0,-2-1 1 16,4 3 1-16,-2-2 1 0,-2 2-1 0,4 0 0 0,-4 0 0 15,5 1 0-15,-3-2 0 0,2 3-1 0,-4 0-2 0,4 1-1 0,-2-2-3 16,2 3-1-16,-2-1-1 0,2 1-1 0,0-1-2 0,-1 2-2 16,3 0-1-16,-2 0-2 0,-4 0 0 0,6 0 0 0,-2 0 0 0,-2 0-1 15,2 0 1-15,1 0 0 0,-3 1 2 0,2-2-2 0,0 1 1 16,-2 0 0-16,2 0 2 0,-2 0 0 0,-2 0 2 0,4 0-1 15,-4-2 1-15,4 4 0 0,-2-2-2 0,3 1 2 0,-3 0-2 0,-2 0 1 16,0 1-2-16,0 0 2 0,4-1-1 0,-4 1 1 0,0 1-1 16,0-1-1-16,4 2 0 0,-4-3-2 0,0 2-1 0,0 1 0 0,0-1-2 15,0 2-1-15,0-2 0 0,0 1-2 0,0-1 0 0,-4 2-1 16,4 2 1-16,0-2 0 0,0-1 3 0,0 1 1 0,0 2 1 16,0-2 2-16,0 2 0 0,0 0 0 0,0-3 0 0,0 3-1 0,0-2 0 15,0 2-1-15,0-4-1 0,0 2 0 0,0 0-3 0,0 0 0 16,0 1-4-16,0-2-2 0,0-1-3 0,0 1-1 0,0-1 0 0,0 2 2 15,0-1 1-15,0-1-1 0,0 0 0 0,-4-1 0 0,4 2-2 16,0-2 1-16,0 0-2 0,-2 2-1 0,2-3 0 0,0-1 2 16,0 0-2-16,0 2-1 0,0-4-1 0,0 2-2 0,0 0-1 0,0-1 0 15,0 0 4-15,0 0 6 0,0-1 2 0,0 1 2 0,0-1 2 16,0 0 0-16,0 2 1 0,0 0-2 0,0 0 1 0,0 0-2 0,0 0 0 16,0 2-1-16,2-2 1 0,-2 0 1 0,0 1-3 0,0 1-5 15,0 0-3-15,0-1-1 0,0 1-1 0,0 0-1 0,0 1 0 0,0-1-2 16,0 1 2-16,0 0 2 0,0 1 0 0,0-3 1 0,0 3-2 15,0-1-2-15,0 1-3 0,0-1-1 0,0 0 1 0,0 1 0 16,0-1 3-16,0 2 0 0,0-1 2 0,4 0 2 0,-4-1 0 0,0 1 1 16,0 1-1-16,4 0 2 0,-4 1 2 0,2 1 2 0,-2-2 2 15,0 2 2-15,0 0-1 0,4-1 0 0,-4 3 0 0,0-3-1 16,0 2-1-16,4-1 1 0,-2 1 0 0,-2 1 0 0,0 1-1 0,0-2 0 16,4 2-3-16,-4 0 0 0,3 0-2 0,-3 0 0 0,0 2 1 15,0 0-2-15,0-2 0 0,0 2 2 0,0 1-1 0,0-2-1 0,0 1 1 16,0 1-2-16,0 1 0 0,0-1 0 0,0 0 0 0,0 0 0 15,0 3 0-15,0-5-2 0,0 1 0 0,0 1 0 0,4-1 0 0,-4-1 1 16,0 1 0-16,0 0-1 0,4 0 1 0,-4-2 1 0,2 3 0 16,2-1 1-16,-2 1-1 0,-2-2 0 0,4 3 1 0,0-2 1 0,-2 1 1 15,3-1 2-15,-3 1 0 0,2 0-3 0,-4 1 0 0,6 1 3 16,-6-1 2-16,4 2 3 0,-4-1 3 0,4 1 0 0,-2-1 3 0,-2 2 2 16,7 1 2-16,-7-1-1 0,0 1 1 0,0 1 1 0,4-1 0 15,-4 2 3-15,0 1-2 0,0 1 0 0,0 0-4 0,-4 1-4 0,4 0-4 16,0 3-2-16,-7-1-1 0,7 0-3 0,-2 1-1 0,-2-1-2 15,4 3-2-15,-4-3-1 0,2 2-1 0,-2 0-2 0,4 0-1 16,-4-2-2-16,4 1-1 0,-2 1-2 0,-3-1-1 0,5 1-2 16,-2-2 0-16,-2 2-2 0,4-2-1 0,0 0 3 0,-4 0-1 0,4 0 2 15,0 0 1-15,0 0 0 0,-2 2 0 0,2-2 5 0,0-1 1 0,0 3 3 16,0 0 1-16,0-1 1 0,2 1 1 0,-2 2 1 0,0-3 2 16,4 3-2-16,-4-1-1 0,4 0-2 0,-2 2-1 0,3 0-1 0,-3 0 0 15,2-2-4-15,2 2-1 0,-2 0 0 0,0-1-2 0,-2-1-2 16,5 0 0-16,-3-1-2 0,2 1-1 0,0-1 0 0,-2-2-2 15,2-1-1-15,-1 0-2 0,1 0-1 0,0-1 0 0,-2 1-2 0,2-3 2 16,0 1 1-16,-1 0 2 0,1-1 2 0,0 3 1 0,2-3 3 0,-2-1 0 16,1 2 0-16,-1-1 5 0,-2 0 1 0,2 0 1 0,0 1 2 15,-1 0 1-15,1 1 2 0,2-2 0 0,-6 1-1 0,4 0-2 16,-2 1 1-16,3 1-1 0,-1-1-2 0,-2 0 1 0,0 0-1 0,2-1 1 16,-4 4-2-16,2-5-1 0,3 2 0 0,-7-1-1 0,4-1-2 15,0 3-1-15,-2-4 1 0,2 1-1 0,-2 1-1 0,2-4-1 16,0 4 0-16,-1-3-1 0,1-1 0 0,-2 0-2 0,-2-1-1 0,4 1 0 15,-4-1-1-15,4-1 0 0,-2 1-1 0,-2 0-1 0,4-1-3 16,-2 0 2-16,-2-1 3 0,4 1 1 0,-4-1 1 0,5 0 3 0,-3 2 2 16,2 0 2-16,-4-2 1 0,4 3 1 0,-2-3 2 0,-2 1 2 15,6 3 1-15,-6-2 2 0,4-3 2 0,-4 5 0 0,4-3-1 16,-2 3-1-16,-2-1-1 0,5 1 0 0,-3-1-1 0,-2 2-1 0,4-2-1 16,-4 2 0-16,0 0-3 0,4 1 0 0,-4 0 0 0,2 1 1 15,-2-4-2-15,0 2 0 0,4 0-2 0,-4 0 0 0,0 0 0 0,0 0-2 16,4-1 1-16,-4-2-1 0,2 0-1 0,-2 2 0 0,0-3-2 15,0 1-1-15,5-1 1 0,-3 1-2 0,-2 0 0 0,0-1-1 16,0 1-1-16,4 0-1 0,-4 0-2 0,4-1 2 0,-2 2 2 0,-2-1 1 16,4 1 2-16,-4 1 2 0,2-1 3 0,-2 1 0 0,4 0 2 0,-4 0 1 15,0 2 1-15,4 0 3 0,-4-2 2 0,2 3 2 0,-2-2 1 16,0 2-1-16,0 0-2 0,5-2-1 0,-5 1 0 0,2 0-2 16,-2 0-1-16,0 1-1 0,0-2-1 0,4 1 0 0,-4-1-4 0,0 0 1 15,4 0-1-15,-2-2 0 0,2 3 0 0,-4-5-2 0,4 1 1 16,-2 0-1-16,-2-3 0 0,4 0-1 0,-1-2 1 0,-3-1-1 15,4 1 1-15,-4-4-1 0,4 2 2 0,-2-1-1 0,-2-3-2 0,4 1 0 16,-2-2 1-16,-2 0 0 0,4-2 2 0,-4-1-2 0,4 1 0 16,-2-2-1-16,-2 0-1 0,5-2 1 0,-5-2-1 0,0 2 0 0,4-2-1 15,-4-1 0-15,2-1 2 0,-2 0-2 0,0-1 0 0,0-1 0 16,4 0-1-16,-4 1 1 0,0-1 1 0,0-1-1 0,0-1-1 0,0-1-1 16,0 0-1-16,0 0-4 0,0 0-3 0,0 0-4 0,0 0-4 15,0 0-4-15,0 0-6 0,2 2-6 0,-2 0-7 0,0-2-11 16,0 0-10-16,0 0-12 0,0 0-12 0,0 0-17 0,4 0-17 0,-4 0-19 15,0 0-22-15,4 0-31 0,-4-2-37 0,0 2-64 0,2-2-83 16,-2-1-110-16,4 0-123 0,-2-3-58 0,-2 2-25 0,5-1-4 16,-5-2 4-16</inkml:trace>
  <inkml:trace contextRef="#ctx0" brushRef="#br0" timeOffset="9470.69">12816 12790 83 0,'-4'-1'464'0,"4"1"-79"0,0 0-123 16,-2 0-64-16,2 0-32 0,-4 0-19 0,4 0-11 0,0 0-8 15,0 0-7-15,0 0-12 0,0 0-13 0,0 0-15 0,0 0-16 0,0 0-12 16,-4 1-13-16,4 1-5 0,0 0-3 0,0 1-2 0,0 2 3 15,0 0 0-15,0 1 3 0,0 3 4 0,0-1 4 0,4 6 5 16,-4-1 6-16,4 2 7 0,-2 2 8 0,2-1 5 0,-2 6 5 0,2-1-1 16,-4 3-3-16,7 1-4 0,-7 3-4 0,4 1-4 0,-2 0-3 15,2 5-3-15,2-1-4 0,-2 0-4 0,-2 2-5 0,2 1-5 16,1 0-5-16,-3 1-6 0,2 0-5 0,0-1-5 0,-2-1-5 0,2 0-4 16,-2-1-6-16,-2 1-6 0,4-4-8 0,-4-1-8 0,4 0-9 15,-2-1-11-15,-2-1-13 0,0-1-13 0,0-1-16 0,5-1-21 16,-5-1-24-16,2-3-28 0,2 3-27 0,-4-5-42 0,6 1-47 0,-2-1-87 15,0-2-108-15,3-2-54 0,-5 1-31 0,6-3-11 0</inkml:trace>
  <inkml:trace contextRef="#ctx0" brushRef="#br0" timeOffset="10619.49">31532 12373 509 0,'-2'-1'544'0,"2"-2"15"0,-4-1-79 0,4 1-128 0,0-1-76 0,0 3-51 15,0-1-31-15,0 0-17 0,-4 1-9 0,4-1-7 0,0 2-8 0,0 0-11 16,0 0-12-16,0-1-15 0,0 1-16 0,0 0-18 0,0 0-12 16,-3 1-10-16,-1 1-6 0,4 1-4 0,0 0-2 0,-2 4 0 0,2 0-2 15,-4 1-3-15,0 4 0 0,4-2-2 0,-2 5 1 0,-2 1-1 0,4 1 4 16,-4 1 6-16,4 2 2 0,0 4 0 0,-2-1 1 0,-3 2 1 16,5 2-1-16,0 1 0 0,0 2-1 0,-2 2-2 0,2 0 0 0,0 1-2 15,0 2 2-15,0 0 0 0,2 3-2 0,-2-1-6 0,5 1-6 16,-3 2-6-16,2-1-15 0,-4 1-16 0,6-2-17 0,2 2-19 0,-6-3-25 15,5-2-27-15,-3-2-31 0,2 0-34 0,-2-1-49 0,2-2-54 0,-2-2-107 16,3-3-131-16,-3-1-91 0,-2-3-72 0,4-1-30 0,-2-5-11 16,0-2 0-16</inkml:trace>
  <inkml:trace contextRef="#ctx0" brushRef="#br0" timeOffset="12089.21">20996 13103 91 0,'0'-1'495'15,"0"-1"10"-15,0-1-53 0,0 2-83 0,0-1-92 0,0 2-95 16,4-2-55-16,-4 2-36 0,0 0-15 0,0 0-10 0,0 0-3 0,0 0 0 16,0 0-4-16,0 0-5 0,0 0-5 0,0 0-4 15,0 2-4-15,0 1-3 0,0 2-1 0,0 0 1 0,0 0 3 0,0 2 1 16,0 1 5-16,2 0 1 0,-2 4 1 0,0 0 1 0,0-1-1 0,0 2 1 15,4 2-4-15,-4 1-5 0,2-1-7 0,-2 1-2 0,0 2-4 16,0 1-3-16,0-1-3 0,4 2-3 0,-4-2-2 0,0 2-2 0,0-1-4 16,4-3-3-16,-4 3-3 0,2-1-7 0,-2-1-4 0,0 0-10 15,5-4-9-15,-5 2-11 0,2-3-13 0,-2 1-15 0,0-2-16 16,4 1-17-16,-4-4-18 0,4 3-18 0,-2-5-20 0,-2 1-22 0,4-2-29 16,0 0-31-16,-2 0-43 0,5-2-49 0,-3-1-66 0,2 0-72 15,0-2-33-15,4-2-7 0</inkml:trace>
  <inkml:trace contextRef="#ctx0" brushRef="#br0" timeOffset="12491.3">21275 13218 319 0,'-6'4'468'15,"-1"-1"-66"-15,3 1-104 0,-2 1-78 0,4-1-67 0,-2 3-40 0,-2 2-28 16,2-1-13-16,-1 2-5 0,-1 0-3 0,6 2-1 0,-6-1-5 15,6 1-4-15,-4 0-8 0,4-1-7 0,0 2-7 0,0 0-4 0,0-2-3 16,0 1-5-16,0-1-3 0,0-1-2 0,4 0-3 0,0 0-3 16,-2-1-1-16,4-1 0 0,-1 0 0 0,-1-2 1 0,2-2 1 15,0 1 1-15,0 0 1 0,3-3 0 0,-3 2 0 0,0-1 3 0,4-3 0 16,-4 0 1-16,5 0 2 0,-5 0 2 0,4-2 0 0,1 1 0 16,-5-3 1-16,4 0 3 0,-4-1 1 0,5 2 2 0,-5-1 2 0,4-4 3 15,-4 2 2-15,1-1 4 0,3-1 1 0,-6 0 3 0,2-1 0 16,1 1 3-16,-3-2 1 0,2 2 2 0,-2-3 0 0,-2 2 0 15,-2-3 1-15,4 2-1 0,-4-2-1 0,0 3 0 0,0-3 0 0,0 3-1 16,0-1 0-16,0 2-2 0,-4-1-2 0,4 1-2 0,-2 1-2 16,-2 1-1-16,2-1-3 0,-2 2-2 0,0 2-4 0,4-2-5 0,-7 2-2 15,5 0-6-15,-2 1-4 0,0 0-6 0,-2 2-3 0,2-2-2 16,-3 2-3-16,5 0-1 0,-6 0-3 0,2 2-2 0,0-2-1 16,2 4-2-16,-3-3 0 0,1 2-1 0,-4 0-3 0,6 1-1 0,-5-1-3 15,1 2-4-15,2-1-5 0,0 0-7 0,2 1-7 0,-3 1-6 16,3-1-11-16,-2-1-10 0,0 2-13 0,2-1-14 0,-2 0-14 0,6-1-15 15,-7 0-16-15,7 1-17 0,-4 0-17 0,4 0-21 0,0-2-26 16,0 3-28-16,4-3-37 0,1 0-40 0,-3 0-59 0,4-1-68 16,-2 1-26-16</inkml:trace>
  <inkml:trace contextRef="#ctx0" brushRef="#br0" timeOffset="12905.64">21792 13174 199 0,'-2'-2'528'0,"-3"0"11"15,5 1-57-15,-2-1-92 0,-2 2-87 0,4-2-86 0,-4 2-53 16,4 0-36-16,0 0-21 0,-2 2-12 0,-2-2-12 0,4 3-12 0,0 1-11 16,-4-1-13-16,4 0-11 0,-2 2-10 0,-2 0-7 0,4 2-3 15,-3 1-3-15,3-1-1 0,-4 1 1 0,4 1 0 0,0 0 1 16,0 2-3-16,0-3-2 0,0 4-2 0,0-3-3 0,0 3-3 0,0-2-1 15,4 0-1-15,-1 2-2 0,1-2-3 0,-2-2-4 0,2 2-3 0,0 0-5 16,2-1-4-16,-2-1-1 0,3-1-3 0,-1-1-1 0,0 1 0 16,0-2 1-16,2-2 0 0,1 2 1 0,-1-2 3 0,2-1 2 15,-1 0 3-15,1-2 4 0,0 0 7 0,-4 0 2 0,5-2 6 0,-1-1 5 16,-4 0 3-16,5-1 4 0,-5 1 2 0,4-2 4 0,-4 0 3 16,-2 0 4-16,3-2 4 0,-1 0 1 0,-2 1 3 0,-4-1 2 15,4-3 2-15,-2 2 1 0,-2-1 1 0,0 0 0 0,-2-1 2 0,-2 1 0 16,4-2-2-16,-4 1-1 0,-2 0-2 0,-1-2-3 0,3 0-4 0,-6 4-1 15,4-2-4-15,0 0-4 0,-5 2-4 0,1-1-3 0,0 2-5 16,1 1-6-16,-1 1-7 0,-4 0-8 0,5 2-10 0,-5 1-11 16,1 0-12-16,-1 4-15 0,2 0-15 0,-3 1-19 0,-1 2-21 0,-1 2-26 15,0 1-29-15,1 1-43 0,3-2-46 0,-1 4-86 0,-3-2-99 16,5 3-61-16,-2 1-38 0,3-1-16 0</inkml:trace>
  <inkml:trace contextRef="#ctx0" brushRef="#br0" timeOffset="18567.04">12399 11975 184 0,'0'-5'398'0,"-2"2"-75"0,2 0-69 0,-5-1-67 16,5 1-33-16,0 1-16 0,0-1-7 0,0-1 0 0,0 1 1 0,0 0 5 16,0 0-4-16,0-1-1 0,5 2-6 0,-5 1-9 0,2-1-8 15,-2-1-5-15,0 1-6 0,4 1-5 0,-4-2-5 0,2 1-6 0,-2 0-6 16,4 2-5-16,-4-2-4 0,4 0-7 0,-2 2-3 0,2-1-6 16,-4 1-2-16,6-2-4 0,-1 1-3 0,-3 1-2 0,6-2-2 0,-2 0-1 15,0 2-2-15,5 0-2 0,-5 0-3 0,4-1-3 0,3 1-1 16,1 0-1-16,-2 0-2 0,3 0 0 0,1 0-3 0,1 0 0 15,0 0-1-15,-1 0 1 0,7 0-1 0,-2 0-1 0,-1 0 0 0,3 0 1 16,0 0 0-16,-1 0-1 0,5 0 0 0,-2 0-1 0,2 0-1 16,-2 0-2-16,2 0 0 0,4 0-3 0,-4 0 0 0,1 0-1 0,3 0-1 15,-2 0-1-15,4-2-1 0,-2 2 0 0,-2-2-3 0,2 2 1 16,2-1-2-16,1-1-1 0,-1-2-1 0,-2 3-2 0,2-2 0 16,0-1-2-16,-2 1-1 0,2 1 0 0,-4-1-3 0,4-2-1 0,-2 2-1 15,2-2-1-15,0-1-1 0,0 1-3 0,0 1 2 0,-2-1 2 16,2-2 2-16,0 2 1 0,5 0 3 0,-5 0 2 0,4-2 0 0,-4 1 4 15,6-1 1-15,-6 2 3 0,4-2 0 0,3 1 3 0,-5-3 3 16,4 3 0-16,-2-3 0 0,3 3 1 0,-1-3-2 0,-2 2-2 16,7-1 0-16,-5 1-1 0,2-1-1 0,-2 2-1 0,-1-1 0 0,5-1-2 15,-4-1 0-15,-1 2-2 0,1 0-1 0,-2-1-2 0,2 0 0 16,-2 2-2-16,-3-1-2 0,3-1-1 0,0 1 0 0,-4-1-2 0,0 1 0 16,0 0 1-16,0 1 3 0,-6-1 1 0,6 2 3 0,-2-2 3 15,-4 4 0-15,2-2 3 0,-2 1 2 0,-4-1 2 0,4 2 2 0,-5 2 3 16,5-2 2-16,-2-1 1 0,-2 0 0 0,-1 1 0 0,3 0-2 15,-2 0 0-15,0 0-1 0,-1-1-1 0,3 0 0 0,-2 1-2 16,4-2 0-16,0 2-2 0,0-4 0 0,-1 2 0 0,3-1 0 0,-2-1-1 16,0 0 0-16,6 1-1 0,-6-1 0 0,2-1 0 0,2 1-2 15,-2-2 1-15,2 3-1 0,-2-3-1 0,2 3 0 0,-4-2-1 0,2 1 0 16,2 0-3-16,-2 3-1 0,-2-4-1 0,-1 0 0 0,5 3-2 16,-2-2 0-16,-2 1-1 0,4-1-2 0,-4 0 1 0,2 1 2 0,2-1 1 15,-2 0 1-15,2 3 3 0,-2-3 1 0,-2 0 3 0,6 1 2 16,-6-1 2-16,4 2 2 0,-2-2 3 0,2 1 3 0,-2-1 3 0,-2 0 3 15,4 1 2-15,-2-1 0 0,-3 0 1 0,3 2 0 0,-2-2 0 16,4 1 0-16,-2-1 0 0,-2 0 0 0,6 3-1 0,-6-3-1 16,4-2 0-16,-2 3-1 0,-2-3-3 0,4 3-2 0,-2-2-2 0,-2 1-1 15,-1-1-1-15,1 1-2 0,0-1-2 0,2 1 1 0,-2-2-3 16,-2 3 0-16,0-2-2 0,-1 1 1 0,-1-1 0 0,4 1 0 0,-4-1 0 16,-3 1 0-16,7-2 0 0,-8 2 0 0,6-2-2 0,-3 1 2 15,-1-1-1-15,-2 1 1 0,6 0 0 0,-7-2 1 0,3 1 1 16,0 1 1-16,-3 0 3 0,3-3 0 0,-1 3 3 0,-1-4 3 0,2 3 3 15,-1-3 0-15,-1 0 3 0,2-1 2 0,1 1 2 0,-1-1 0 16,2-2 3-16,-2 0-1 0,-5 0 0 0,7 0-1 0,-3 0 1 0,1-1-1 16,-2-1 0-16,-1-2-1 0,1 3 2 0,-3-1-1 0,5 0 1 15,-4-1-1-15,-1-1 1 0,1 1-2 0,-1 0-1 0,1 0 0 16,-1-1 0-16,-1 1-1 0,-3-2-1 0,5 2-1 0,-3-2-2 0,-1 1 1 16,3-1-2-16,-5 0-3 0,3 0-1 0,-2-2-1 0,1 1-1 0,-3-1 0 15,7-1 0-15,-7 0 1 0,0-1 1 0,3-1 1 0,1 0 0 16,-3-1 0-16,1 0 0 0,-2-2 0 0,3 1 0 0,-3-1 0 15,0 0 1-15,5-2 0 0,-3 1 1 0,-1 0-1 0,-1-2-2 0,0 2-1 16,3-2-2-16,-3 0-3 0,0-1-1 0,1 2 0 0,-3-1-2 16,2-3-1-16,1 2-2 0,-1 1-2 0,-4-2-1 0,4-1-2 0,3 1-1 15,-5 1-2-15,0-1-1 0,1-1-2 0,-1 1 0 0,2 0-2 16,1-1 0-16,-5 1 0 0,4 2-3 0,0-1-1 0,1-2-2 16,-1 3 0-16,-4-1-3 0,7 0 2 0,-3 1 2 0,-4-3 0 0,5 3 4 15,-1-1 1-15,0 0 3 0,3 1-1 0,-5-1 3 0,2 0 2 0,-1 3 3 16,1-3 0-16,0 2 3 0,-4-2 2 0,5 2 2 0,-5 1-1 15,4-2-1-15,-3 1-1 0,3 0 0 0,-4 0-1 0,-2 0-1 16,7 0 0-16,-5-1-1 0,-2 0-2 0,2 2 0 0,-2-3-2 0,2 2-3 16,-4 0-1-16,3 0-1 0,1 0 2 0,-2 0-1 0,-2 0-2 15,2 1 0-15,2-2-3 0,-2 1-1 0,1 1-1 0,-3-2 0 16,4 2-2-16,-2 0-1 0,2-2-1 0,0 2 1 0,-1-1-1 0,1 0 0 16,-2 0-2-16,2-1-1 0,4 2 2 0,-3-2 4 0,-1 2 3 0,4-2 3 15,-4 2 2-15,3-1 5 0,-3 0 0 0,0 1 3 0,0 1 3 16,3-2 2-16,-3 0 2 0,0 0 0 0,0 1 3 0,-2-2 2 0,2 2-2 15,1 0 0-15,1-3-3 0,-2 2-2 0,0-2-1 0,1 0-1 16,-1 1-1-16,-2-4 0 0,6 3-2 0,-4-1 0 0,1-2-1 0,-3 2 1 16,2-2-2-16,0 1 1 0,-2-1-2 0,2-1 0 0,1 2 0 15,-3-1 0-15,2 2-1 0,-2-2-2 0,2 2-2 0,-2-1 0 16,3-1 0-16,-3 4-1 0,2-3 2 0,-4 1 0 0,2-1 1 0,2 1 2 16,-1 2 1-16,-3-1 2 0,2-1 1 0,0 3-1 0,-2-2 2 15,2 2 2-15,0 0 1 0,-2 0 1 0,4 0 2 0,-1 0 1 16,-1 0 0-16,-2 2 0 0,4-2-2 0,-2-1-1 0,2 2-1 0,-2-2-1 15,3 0-1-15,-1 1 1 0,-2-2-2 0,2 1-1 0,0-1-1 16,3-2 0-16,-3 2-2 0,0-2 0 0,4 0-1 0,-3 1-2 0,3 0-1 16,-4 1-1-16,5-3-1 0,-5 4 0 0,4-1-2 0,-4-2-1 15,5 3-1-15,-5-1 2 0,2 0-2 0,0 3 0 0,1-3-2 16,-3 0 0-16,4 2 1 0,-4 0 1 0,1 2 2 0,3-2 3 0,-4 2 1 16,4-1 0-16,-3 3 4 0,3-3 0 0,0 4 1 0,-4-1 2 0,5-1 1 15,-5 2 2-15,4-2 2 0,1 2 3 0,-1 0-1 0,0-1-1 16,-1 1 0-16,5-2-2 0,-4 2 0 0,1 0 0 0,-3-2 0 15,7 1 0-15,-5-1-2 0,0-1 0 0,3 3-1 0,-3-4-2 0,2 3 1 16,-1-3-2-16,-1 3-1 0,2-3 1 0,-1 4-1 0,-1-3-1 16,0 1-1-16,1 1 0 0,-1-1-1 0,-2 0-2 0,3 1-1 0,-1 0 1 15,0 0-2-15,1 3 0 0,-5-2-1 0,4-1-1 0,3 2 1 16,-5 1-2-16,0-1 0 0,0-1 1 0,1 3-2 0,-1-1 0 16,2 0-1-16,-1-1 0 0,-1 2 0 0,0 1-2 0,0-2 2 0,1 1 2 15,-1 0 3-15,2 1-1 0,-1-1 2 0,-1 2-1 0,0 0 2 0,2 0 1 16,-1 1-1-16,-1 1 3 0,2 0 1 0,1 2 2 0,-1-3 0 15,-4 2 2-15,4 1-2 0,3-1-1 0,-5 2-1 0,0 0-1 0,3 0-1 16,-1 0 0-16,0 0 0 0,3 0-2 0,-3 2-1 0,0-2 1 0,1 1-1 16,-1-1 2-16,3 2 1 0,-3-1 1 0,2 1 0 0,-1-2 1 15,-1 2 0-15,0-2 0 0,3 1 2 0,-3 3-1 0,0-3 1 0,1 1 2 16,-1 2-2-16,-4-1 2 0,7 1-3 0,-5 0 0 0,-2 1-1 16,7 0-1-16,-5 0-1 0,0 2 1 0,0 0 0 0,-1-1 0 0,3 1-1 15,-4 1-1-15,4 0 0 0,-3 1-2 0,-1 1 2 0,4 0-1 0,-4 0 0 16,3 0 1-16,-1 0-1 0,-4 3-2 0,6-1 1 0,-3 0-2 15,3-1 0-15,-4 3 1 0,4-1 0 0,1 2 1 0,-5-2 0 0,6 2 2 16,-1 0 0-16,-1 2 0 0,0-2-1 0,3 2 1 0,-3-1-1 16,5 3 1-16,-5-1-1 0,2 0 2 0,1-1-1 0,-3 3 1 0,0 0-1 15,5-2 0-15,-7 2 0 0,7 2 0 0,-5-2 0 0,2 1-2 0,-1 1 2 16,1 0 0-16,-2 1 0 0,5-1 0 0,-3 1 1 0,-1 1-1 16,5-1 1-16,-6 0-1 0,3 2-1 0,1-1 1 0,-1-1 0 0,-3 0 1 15,5 1 0-15,-3 0-2 0,0 2 1 0,-1-3 0 0,-1 2-1 16,5 1-1-16,-3 0 1 0,-2-1-1 0,1 1 0 0,1 1-1 0,-2 1 1 15,1-1-2-15,-1 0 1 0,-2-1-2 0,3 3 0 0,-1-3 0 0,0 2 1 16,3 1-2-16,-3-1 0 0,0 0 0 0,1 1 1 0,-1 0 1 16,-4-2-2-16,7 3 0 0,-5-1-1 0,2-1 1 0,-1 2 0 15,1-1 1-15,0-1 2 0,-4 4 0 0,5-4 2 0,-1 2 1 0,0 0-1 16,1 0 2-16,-3 1 0 0,2 1 2 0,1-2 0 0,-1 2 0 16,-4-2 2-16,5 0 1 0,-1 0 0 0,0 0-2 0,1 2 0 0,-3-2 0 15,2 0-1-15,-4-1 2 0,5 1-1 0,-3 1 0 0,0 1-1 16,0-1 2-16,1-1-2 0,-1 1 0 0,-2 1-1 0,0-2 0 0,1 2 0 15,1-2 0-15,-2 1 0 0,0 1-1 0,-2 0 1 0,3 0-1 16,-5-1-1-16,6 3 1 0,-6-2-1 0,6-1 1 0,-6 0-1 16,5 3 1-16,-3-1-1 0,2 0 0 0,0 1 0 0,-2-1 1 0,2 0 0 15,-1 1 1-15,1-2 0 0,-2 3 0 0,2-2-1 0,0 0 1 16,1 1 0-16,-3-1-2 0,2 1 2 0,0-1-1 0,2 0 1 16,-1 0 0-16,3 1 0 0,-4-1 0 0,0 0-1 0,0 0-1 0,5-1 0 15,-5 1-1-15,2 1 1 0,-2-1-1 0,1 0-1 0,-1 1 1 16,-2-1 0-16,6 2-2 0,-3 0 1 0,-1-1-2 0,0 1 0 0,-2-2 1 15,2 2-1-15,3 0 2 0,-1 0 1 0,-4 0 2 0,2 0 2 16,0 0 1-16,3 0 0 0,-3 0 1 0,0 1 2 0,0 0 1 0,5-1 2 16,-5 0 1-16,2 0 0 0,-2 0 3 0,0 0-1 0,5 1-1 15,-5-1 0-15,0 2-1 0,2-2 0 0,1 1 0 0,-1 1 0 16,2 0 0-16,-1 0 0 0,-1 1-1 0,0 0-1 0,0 0-1 0,1 1 1 16,1 1 0-16,0 0-1 0,-3 1-1 0,3 0 0 0,0 0-1 15,3 1 1-15,-3 0-2 0,0-1-1 0,1 1 1 0,1 0-1 16,-2-1-1-16,1 1-1 0,5-1-1 0,-5 1-1 0,1 0-2 0,2-2 1 15,-1 2-2-15,1-2 0 0,-1-1-1 0,3 3-1 0,-1-2-1 0,-3 0-1 16,5 2 0-16,-3-2-2 0,3 0-1 0,-5 3 1 0,5-1 2 16,-3-1 1-16,-2 3 1 0,5-3 2 0,0 3 2 0,-3 1 1 15,-2 0 2-15,5-2 1 0,-3 4 1 0,-1 0 0 0,3-3 3 0,1 3 2 16,-3 0 2-16,3 1 0 0,-5-1-3 0,5-1 1 0,-1 4-1 16,3-3-2-16,-7 4 0 0,5-3-2 0,-1 1 0 0,-1 0-2 15,1 1-1-15,-3 0-1 0,3-2 0 0,1 0-3 0,-1 1-1 0,-1-1 0 16,1 0-3-16,1-1 0 0,0 0-1 0,-5-1-1 0,5 1 1 15,-1-2 1-15,3 2-1 0,-7-2 1 0,5 1 0 0,-1 1-1 16,1-4 0-16,-1 4 3 0,-1-2 3 0,1 0 4 0,1 1 2 0,-5-2 2 16,5 1 2-16,-1 0 2 0,-1 0 1 0,1 0 1 0,-3-1 1 0,3-1 3 15,-1 2 0-15,-3-4 3 0,5 3 1 0,-1-3 0 0,-1 2-2 16,-3-2-1-16,5 0-2 0,-3 0 0 0,-2-3-1 0,3 2-1 0,-3 0-1 16,3-2-1-16,-3 1 0 0,-2-1-1 0,3-2-1 0,1 3-1 15,-1-2-2-15,-3-1 1 0,0 1-2 0,3-2 0 0,-3 0 1 16,0 1-1-16,1-2-1 0,1-1-1 0,-1 1 1 0,-1-1-1 15,-4 0 0-15,4-1-1 0,1-2 0 0,-1 0 0 0,0 0 0 0,-1 0-1 16,1 0 0-16,-2-2-1 0,1 1 2 0,1-1 0 0,0 0-1 0,1 0 1 16,-5 0 0-16,8-1-1 0,-5 0 1 0,1 2-1 0,0-1 0 15,3 0 0-15,-3-1-1 0,0 1-1 0,1-1 1 0,1 0-1 16,-2 1-1-16,1-1 0 0,-1-1 0 0,0 1 1 0,1 0 0 0,-3-1-1 16,2 1 1-16,-1-2-2 0,-1 2 1 0,2-1-1 0,1 1 1 15,-1 0-2-15,-4-1 1 0,4 1-1 0,3 0 0 0,-5-1 0 0,0 3-1 16,3-1-1-16,-1-2 0 0,0 3 1 0,1-2 2 0,-1 2-1 15,2 0 3-15,-1 1 1 0,-1-2 0 0,0 2 4 0,3 0-1 16,-3 0 1-16,3 0 0 0,-3 0 2 0,4 0 0 0,-1 2 1 0,-3 0 0 16,7 1 0-16,-5-1-1 0,7-1 1 0,-7 1-2 0,5 1 2 15,-1 0-1-15,1 1 1 0,-1-1 0 0,1 0 2 0,-1 1 1 0,1-1 0 16,3 0 1-16,-3 2-1 0,0-1 1 0,-1 1 0 0,1-2 2 16,3 2 0-16,-3 0 0 0,-1 0 1 0,5 0-2 0,-4 2 0 15,-1-2-1-15,1 2-1 0,-1-2-2 0,1 2 1 0,-1-2 0 0,5-1-1 16,-5 1-2-16,1 0 1 0,0 0-2 0,-1 0-1 0,1 0 0 15,3-1 1-15,1-1-1 0,-5 2 0 0,3-2-1 0,-2-1 2 0,3 2-2 16,1-1 1-16,-2 0-1 0,1-2 0 0,3 3-1 0,-2-3 0 16,1 1-1-16,3 1 0 0,-2-1-1 0,-2 0-1 0,1-2 0 0,-3 1 0 15,6 1-2-15,-7-2 0 0,3 0-2 0,0 1-1 0,-3-2 0 16,3 1-1-16,0 0 1 0,-1 0 0 0,-3-1 0 0,1-1 1 16,3 0 0-16,-4 2 0 0,3-2 1 0,-1 2 2 0,2-1-1 0,-5-1 2 15,5 0 1-15,-3 3 0 0,3-3 0 0,0 2 1 0,-3-3-1 16,3 1 1-16,2-2 1 0,-3 3 2 0,3 0 2 0,-2-2 0 15,2 0 3-15,1 2 0 0,-1-3 2 0,0 1 0 0,4 0 1 0,-4-1 1 16,3 1 1-16,1-1 3 0,0 0 1 0,4-2-1 0,-2 3 0 0,-2-2-3 16,4 2 1-16,-2-2-2 0,2 1-1 0,-2 0-1 0,-2-2-2 15,6 2 0-15,-2-2-2 0,-2 2 1 0,4 0-3 0,-2-1 1 16,2 0-3-16,-4 0 0 0,6 2 0 0,-6-2-2 0,4 2 0 0,-2-3-1 16,2 3-3-16,-4 0 1 0,2-1-2 0,-2 2-1 0,4-4-2 15,-6 3 0-15,6-1-1 0,-6 1 0 0,4 0-1 0,-2-1-1 0,-2 1 2 16,4 0 2-16,-2 0 2 0,-3 0 0 0,1 0 3 0,0 0 2 15,0 0 2-15,2-1 1 0,-2 1 2 0,0 0 2 0,0 0 2 0,0-1 1 16,-1 1 1-16,3 0 1 0,-2-3-2 0,0 3 0 0,0-2-1 16,0 2-1-16,0-2 0 0,-5 1-2 0,5 0 0 0,0-2-2 15,0 0-1-15,2 1 0 0,-4 0-2 0,2 0 0 0,0-1 0 0,-3-2 0 16,3 2-2-16,0-1 1 0,4 0 0 0,-4 3 0 0,0-3-1 16,2 0 1-16,-2-1-2 0,0 1 1 0,-1 1-1 0,3-3-1 15,-2 4 0-15,0-3-2 0,0 1 0 0,4 1-2 0,-6-1 0 0,2 0-1 16,0-1-1-16,-1 2-2 0,1-2 0 0,0 2 0 0,0-1 2 0,-4 0 2 15,4-1 1-15,4 1 1 0,-7 1 3 0,3-2 1 0,-2 1 1 16,2-1 2-16,-2 1 1 0,2-1 1 0,-3 1 3 0,3-2 1 0,-2 3 2 16,0-3-1-16,-2 3-2 0,6-2 0 0,-3 1 0 0,1-3-1 15,-2 2 0-15,0-1-1 0,6 3 0 0,-4-4-2 0,0 1 0 16,2 1-1-16,-2 0-1 0,4-1 0 0,-5 1-1 0,3 0-1 0,-2-3 0 16,4 4-1-16,-2-2 0 0,-2 0 0 0,2 2-2 0,2-2 1 15,-2 0-2-15,2 3 1 0,0-3 1 0,-2 3-1 0,2-1 0 0,-2 0-1 16,2 1 1-16,-2-1-1 0,4 1 0 0,-6-1 1 0,4 2 1 15,-2-2 2-15,2-1 1 0,-2 1 1 0,-2-1 2 0,4 2 2 0,-7-3 0 16,3 0 2-16,0 1 3 0,4 0 1 0,-4-1 1 0,0 1 1 16,2 0 2-16,-2 0 1 0,-1-1-2 0,3-1 1 0,-2 2-2 0,0 0 0 15,0-1 1-15,0 1-1 0,4-2-1 0,-2 2-1 0,2-1-2 0,-6 1-1 16,6-1 0-16,-2 1 0 0,2 0-2 0,0-1 0 0,-2-1 0 16,2 2 0-16,-7-2-1 0,3 2 0 0,0-2-2 0,0-2-1 0,0 2 0 15,-4-2 0-15,1 1 2 0,-5-1-1 0,6-1 0 0,-7 0 0 16,3-1 2-16,-4-1 0 0,-1 2 3 0,1 0 1 0,-1-2 1 0,1 0 0 15,-1 0 1-15,-1 0 0 0,-3 0 0 0,5 0-1 0,-1 0-2 0,1 0 0 16,-3 0-1-16,3 0-1 0,-1 0-2 0,-3 0 0 0,3 0-1 16,3 0-1-16,-7-2-2 0,5 0 2 0,-1 2 1 0,1-1 2 0,-1-1 0 15,-1 2 2-15,-3-2 3 0,5 2 2 0,-3-1 2 0,-1-1 4 16,1 2 4-16,-6-2 0 0,7 2 3 0,-5-2-1 0,3 2 1 0,-3 0-1 16,-4 0 1-16,5-1-1 0,1 1-1 0,-4 0-1 0,3-2 2 0,-5 2-3 15,0 0-3-15,0-1-1 0,5 1-2 0,-5 0 0 0,2-2-4 16,-6 2 0-16,4 0-1 0,3-2 0 0,-3 2 0 0,0 0 0 0,0 0 1 15,0 0-1-15,3 0 0 0,1 0 0 0,-4 0 0 0,0 0-2 0,5 2-1 16,-1 0-1-16,0-2 1 0,-1 1 0 0,1-1 0 0,0 2 1 16,1-1 0-16,-1-1 0 0,2 2-3 0,-1 0 1 0,-1-2-1 0,0 2 2 15,3-1 0-15,-3-1 1 0,0 2 1 0,1-2 0 0,-3 2-1 16,2-1-2-16,1-1 2 0,-1 2 0 0,-4 0-2 0,5-2 1 0,-5 0 0 16,0 0-1-16,4 0 0 0,-1 0-1 0,-7 0 0 0,4 0 0 15,2 0 2-15,-2 0 1 0,1 0 0 0,-3 0 1 0,2 0-1 0,0 0-1 16,-2 0-1-16,7 0 1 0,-9 0-2 0,4-2 1 0,2 0-1 0,-2 2 0 15,0-1-1-15,1-1-2 0,1 2-3 0,-6-2-5 0,8 2-4 16,-3-1-5-16,-1-1-4 0,2 2-5 0,-2-2-4 0,0 0-5 0,1 2-6 16,1-1-6-16,-6-1-7 0,4 2-8 0,-2-1-8 0,0 1-6 15,-2 0-7-15,5 0-11 0,-3 0-13 0,-4 0-18 0,4 0-21 0,-2 0-24 16,-2 0-28-16,4 1-27 0,0-1-26 0,-4 2-33 0,0-1-32 16,0-1-41-16,2 4-48 0,-2-2-97 0,4-1-119 0,-1 3-60 0,1-1-29 15,0 0-2-15,-2 0 13 0,2 1 22 0</inkml:trace>
  <inkml:trace contextRef="#ctx0" brushRef="#br0" timeOffset="19750.08">24725 4876 123 0,'0'-4'574'0,"0"0"12"0,0 1 7 0,0 2 4 16,0-3-111-16,0 4-167 0,0 0-98 0,0 0-62 0,0 0-33 16,0 0-16-16,0 0-6 0,4 0-2 0,-4 4-1 0,4-3-3 0,-2 4-3 15,-2 1-7-15,4 1-4 0,-2 2-4 0,3 1 0 0,-1 0 0 16,-2 1-2-16,2 3 1 0,0-1-2 0,-2 0-4 0,-2 3-4 16,4-1-4-16,-2 0-6 0,-2 1-6 0,0 1-6 0,0 1-6 0,0-1-7 15,0 0-5-15,0-1-6 0,0 3-7 0,-2-2-9 0,2-3-12 16,-4 3-14-16,4-1-16 0,0 0-17 0,0-1-19 0,-2-2-20 15,2 0-20-15,0-1-21 0,0-1-26 0,0 1-25 0,0 0-30 0,0-2-30 16,0 0-30-16,0-2-34 0,0 1-37 0,2-3-41 0,-2 1-46 16,4-2-59-16,-2 0-61 0,2-2-24 0,3-1-2 0</inkml:trace>
  <inkml:trace contextRef="#ctx0" brushRef="#br0" timeOffset="20119.2">24965 5063 414 0,'-2'-6'511'0,"-3"1"-57"0,3 0-93 0,-2 0-81 16,0 1-73-16,4 4-45 0,-6 0-34 0,6 0-16 0,-6 4-11 16,6-1-9-16,-4 1-5 0,1 2-10 0,-1-1-7 0,4 4-9 0,-2-1-7 15,2 0-6-15,0 2-3 0,0-1-4 0,0 2-4 0,0 0-2 16,0 0-4-16,2-1-3 0,-2 1-3 0,7 0-3 0,-3-2-4 0,0 2-2 16,2-2 1-16,-4 0-2 0,6-1 0 0,-1 1-1 0,-1-1 2 15,0-1 0-15,4-2 1 0,-4 1 1 0,5-3 0 0,-5 1 1 0,4 0 2 16,-1-3 2-16,-1 1 1 0,0-2 3 0,0 0 3 0,1 0 2 15,-1-2 5-15,2-1 4 0,-6-1 3 0,7 2 2 0,-5-2 3 16,0-1 4-16,0 0 5 0,-1-1 2 0,-1 0 4 0,-2-1 2 0,6-1 1 16,-8 0 2-16,2-1-1 0,-2-1-1 0,0 0-2 0,0 1-2 15,0-2 0-15,0 0 0 0,0 0-1 0,-2 0-1 0,-2 1-4 0,0-2-4 16,2 4-5-16,-2-2-6 0,-3 2-5 0,1-1-7 0,-2 1-5 16,2 3-5-16,-1-2-5 0,1 4-5 0,-2-1-5 0,-4 1-8 15,5 2-7-15,-3-1-9 0,4 2-9 0,-5 2-9 0,1-1-8 0,0 1-9 16,4 1-11-16,-5 0-12 0,5 3-13 0,-4-3-14 0,6 2-19 15,-3 0-21-15,1 0-24 0,0 0-24 0,2 1-25 0,-2 1-31 0,6 0-32 16,-4-2-47-16,4 2-57 0,0-1-73 0,4 1-83 0,-4-2-34 16,6-1-11-16</inkml:trace>
  <inkml:trace contextRef="#ctx0" brushRef="#br0" timeOffset="20468.53">25333 5002 183 0,'-5'0'515'0,"3"0"9"0,-2 0-67 0,4 0-105 0,-4 3-90 16,4 1-82-16,0-1-47 0,-2 0-30 0,2 2-15 0,-4 2-5 0,4 0-4 15,0-1 1-15,0 3-3 0,0-1-5 0,0 0-6 0,4 1-7 0,-4-1-6 16,2 0-6-16,2 0-3 0,-4 1-4 0,6 1-2 0,-1-1 0 16,-3-3-1-16,6 2-1 0,-6-1 0 0,6-2-1 0,-2 1-1 15,1 0 2-15,-1-3 0 0,0 0 0 0,-2 0 2 0,2-1-1 0,5 1 1 16,-5-3 0-16,-2 0 0 0,6 0-2 0,-3 0-2 0,-1-3-1 15,0 1-3-15,-2-1-2 0,2 0-1 0,3 0 0 0,-7-3 0 16,4 1 3-16,-2 1 1 0,2-3 3 0,-6 0 1 0,4 1 2 0,-2-3 2 16,-2 3 2-16,0-4 0 0,0 1 1 0,-2 1 0 0,-2-2-1 0,2 2-1 15,-2-3-4-15,0 3-5 0,-2 0-4 0,-1 0-7 0,1-3-7 16,-2 5-9-16,2 0-7 0,-5-2-8 0,5 4-11 0,-4-1-8 16,2 3-10-16,-3-1-9 0,1 3-12 0,0 0-9 0,-1 0-6 0,1 3-13 15,0-1-12-15,-3 3-15 0,3-1-15 0,0 4-17 0,1-2-20 16,-1 0-21-16,2 3-23 0,-1-1-37 0,1 1-42 0,6-1-77 15,-2 0-93-15,-2 1-57 0,6-3-37 0,0 3-9 0</inkml:trace>
  <inkml:trace contextRef="#ctx0" brushRef="#br0" timeOffset="20694.37">25899 5100 300 0,'6'2'543'0,"-6"0"12"0,6-1-39 16,-6 1-61-16,0 1-102 0,0 2-120 0,0-2-69 0,0 5-40 16,0-2-18-16,0 0-8 0,-6 2-4 0,6-2 1 0,-2 2-8 0,-2 2-8 15,0 0-10-15,4 0-12 0,-6 2-9 0,4-2-8 0,-3 2-10 16,1-1-11-16,-2 1-12 0,2 0-17 0,-2-1-17 0,0 1-19 0,1-2-22 16,-1 2-22-16,0-3-26 0,2 2-29 0,-2-1-41 0,4-2-48 15,-7 0-72-15,7-1-83 0,-2 0-72 0,0-1-69 0,2-1-27 16,-2 0-8-16</inkml:trace>
  <inkml:trace contextRef="#ctx0" brushRef="#br0" timeOffset="21334.94">26536 4689 510 0,'0'-7'607'0,"0"0"18"0,4 1-47 0,-4 1-78 0,0-2-89 15,0 0-94-15,0 1-53 0,-4 0-32 0,4 0-14 0,0 0-6 16,-5-2-8-16,5 4-7 0,-6-1-13 0,6 0-19 0,-6-2-18 16,2 2-17-16,2 2-19 0,-2-2-14 0,0 1-16 0,-3-1-14 0,1 2-11 15,2 0-14-15,-2-1-10 0,0 3-12 0,2-1-9 0,-3 0-7 16,5 2-4-16,-6 0-4 0,6 0 0 0,-6 0-2 0,1 0-1 15,5 4 1-15,-6-3-1 0,6 3 0 0,-4-1-1 0,2 2 2 0,-2 2-2 16,1-2 1-16,-1 3-1 0,0-1 1 0,2 3 1 0,0-2-1 16,-2 0 1-16,6 2 1 0,-3-1-2 0,-1 0-1 0,4 2 0 0,0-2 0 15,0 2-1-15,0-1 0 0,0 1-1 0,0 1-2 0,4-2-1 16,-1 0 0-16,1 0-2 0,-2 0 1 0,2 0-2 0,2 0-1 16,2 0 0-16,-1 2-1 0,-1-3 0 0,0 0-1 0,0 1 1 0,2 0-1 15,1-2 0-15,-5 2 1 0,6 0-1 0,-4 0-1 0,1 0 1 16,1-1 1-16,0 0 0 0,-4 0 0 0,2-1 0 0,1-1 1 0,-3 1 2 15,2-1-1-15,-2-2 1 0,-4 2 2 0,4-3 2 0,-2 2-1 16,-2-3 3-16,0 2 1 0,0-2 3 0,0 0 0 0,-2 1 1 16,-2-1 0-16,4-1 0 0,-4 0-3 0,-2 1-3 0,2-1-3 0,2-1-7 15,-5 1-3-15,-1 1-6 0,2-1-7 0,-4 0-7 0,3 1-9 16,-3-1-9-16,4-2-8 0,-5 1-11 0,5 1-9 0,-4-2-9 0,4 1-8 16,-5 1-9-16,5-2-9 0,-4 0-11 0,0 0-12 0,3 0-11 15,-3 0-16-15,8 0-17 0,-8 0-19 0,1 0-33 0,3 0-38 0,0 0-61 16,2-2-74-16,2 1-58 0,-2-1-54 0,4-1-20 0</inkml:trace>
  <inkml:trace contextRef="#ctx0" brushRef="#br0" timeOffset="21548.5">26782 4740 118 0,'0'7'519'15,"-2"-1"9"-15,2 3 5 0,-5-1-98 0,5 3-153 0,0-4-84 16,0 5-52-16,-4-2-25 0,4 2-13 0,0-2-9 0,0 2-6 0,0-1-10 16,0 1-11-16,0 0-13 0,0-1-17 0,0 1-18 0,0 0-21 15,0-3-22-15,0 2-19 0,0 0-23 0,0-1-23 0,4 0-26 0,-4-1-26 16,0-1-32-16,0-1-35 0,5 1-42 0,-5-3-48 0,2 2-60 0,-2-2-64 16,0-1-48-16,0 0-41 0</inkml:trace>
  <inkml:trace contextRef="#ctx0" brushRef="#br0" timeOffset="21863.57">26819 4773 73 0,'0'-14'504'0,"4"2"-3"0,-4-2-57 16,2 3-88-16,-2 1-59 0,0 0-47 0,4 0-29 0,0 2-20 0,-4-1-12 16,2 3-7-16,-2 1-7 0,4-1-10 0,-1 1-9 0,-3 1-9 0,4 2-12 15,0-1-12-15,-2-1-8 0,2 2-9 0,-2-1-6 0,2 3-2 16,2-2-4-16,1 1-3 0,1 1-3 0,2 0-5 0,-8 1-4 0,9 1-6 15,-5 0-4-15,4-1-6 0,1 3-3 0,-5 1-4 0,4-2-3 16,-4 2-3-16,5 0-2 0,-5 2-6 0,0 1-3 0,2-1-6 16,-6 1-1-16,7 1-3 0,-7 1-2 0,2 1-2 0,-2-1-3 0,-2 2 0 15,0-1-4-15,0 3-3 0,-2 0-1 0,-2-3-4 0,2 4-2 16,-7-2-4-16,3 1-4 0,2-1-4 0,-8 2-4 0,5-1-4 16,-3 0-6-16,0-2-5 0,-3 2-6 0,3-2-7 0,-4 0-9 0,5 0-8 15,-5 1-10-15,3-1-10 0,1-2-10 0,-2 0-11 0,1-2-10 16,1 1-13-16,0 0-13 0,3-1-13 0,-3-1-16 0,2 0-19 0,0 0-20 15,1-2-21-15,3-2-27 0,-2 2-27 0,4-1-44 0,-2-1-53 16,4 0-78-16,0-3-90 0,0 0-38 0,0 0-13 0,4 0 2 0</inkml:trace>
  <inkml:trace contextRef="#ctx0" brushRef="#br0" timeOffset="22051.56">27265 4908 196 0,'7'0'581'0,"1"0"16"0,0 0 15 16,-4 0-78-16,2-1-129 0,3-1-87 0,-1 2-66 0,-4-2-41 16,6 1-26-16,-3 1-20 0,-1-2-12 0,4 1-15 0,-4-1-19 0,3 1-24 15,-1-1-24-15,0-2-29 0,0 2-31 0,1 1-36 0,-1-3-35 16,0 1-44-16,3 0-47 0,-3 0-60 0,2-3-69 0,0 3-108 0,5-2-126 16,-7 0-69-16,7 0-42 0,-3-1-16 0,3-1-6 0</inkml:trace>
  <inkml:trace contextRef="#ctx0" brushRef="#br0" timeOffset="22689.08">27983 4557 21 0,'0'1'528'16,"-5"1"12"-16,5 0 12 0,0 0-75 0,0-1-118 0,-2-1-93 15,2 2-78-15,-4 0-43 0,4-2-24 0,0 1-11 0,0 1-2 0,-4-2-2 16,4 2-2-16,0-2-8 0,0 0-12 0,-2 0-10 0,2 0-11 15,-4 0-8-15,4 0-6 0,-2 0-3 0,-2 0-2 0,4 0-2 16,-4-2-2-16,2 2-4 0,-3-2-3 0,3 1-4 0,2-1-4 0,-8 0-3 16,8 1 0-16,-6-3-2 0,6 1-1 0,-4 0-1 0,2-2 0 15,-2 1 0-15,1-1 1 0,-1 0 2 0,0 2 1 0,2-2 3 0,-2-2 3 16,4 1 3-16,0 1 4 0,-2-2 5 0,2-1 4 0,0 1 2 16,0-1 2-16,0-1 2 0,2 1-1 0,-2-2 1 0,0 1-2 15,4 0-2-15,-2-2-3 0,2 2-4 0,3 0-2 0,-3 1-4 0,-2-1-6 16,2 1-5-16,2 0-5 0,-2 1-4 0,2 2-4 0,-1-1-3 15,1 2 0-15,0-1-3 0,-2 2 1 0,2 1 0 0,-2 1 2 0,3 1 2 16,-5 1 2-16,6 3 3 0,-2-1 4 0,-2 4 4 0,2-1 1 16,-3 2 3-16,5 4 0 0,-6 0 0 0,4 1 2 0,-6 1-1 15,4 2 0-15,0 1-2 0,-2 3-3 0,-2-3-2 0,0 3-2 0,0-2-3 16,-2 4-5-16,-2-2-4 0,4 0-2 0,-4 0-5 0,-2 0-1 16,0 0-5-16,-1 0-6 0,1 0-7 0,-8 0-5 0,8-2-3 0,-5-1-3 15,-1 1-6-15,-3-3-2 0,5 1-4 0,0-1-3 0,-3-1-3 16,1-1-3-16,-3-1-3 0,3-2-3 0,-2 0-2 0,3 0 1 15,3-2 1-15,-6 1 0 0,3-4 1 0,1 1-1 0,2-3 1 0,-1 3 1 16,3-3 3-16,-4-1 3 0,4-2 1 0,1 1 4 0,-1-1 4 16,4-1 5-16,-2 1 5 0,0-2 3 0,4-1 5 0,0-3 3 0,-2 3 5 15,2-3 2-15,0 1 4 0,2-4 1 0,-2 3 3 0,4-5 3 16,-4 3 2-16,6-2 3 0,-2 0 0 0,3 0 3 0,-3-1 0 16,2 0 4-16,0 2 3 0,0-2 0 0,3 4 2 0,-7-2 1 0,4 1 2 15,2 1 1-15,0 0 1 0,-3 2-1 0,1 2 0 0,2 0 0 16,-6-1 0-16,4 1 0 0,-2 3 0 0,3 0 1 0,-1 0 2 0,-2 1 1 15,2 1 3-15,0 2 1 0,3-1 3 0,-3 2 1 0,0-2 2 16,-2 2 1-16,2 2 0 0,1-2 0 0,-1 0-2 0,-2 2 1 0,2-1-2 16,-2-1 0-16,2 0-5 0,-1 2-1 0,1-2-4 0,0-2-3 15,-2 2-6-15,2-1-7 0,-2 1-11 0,-2-2-10 0,5 0-11 16,-3-1-14-16,0 0-14 0,2-1-18 0,-2-1-24 0,-2 2-28 0,5-2-35 16,-3 0-37-16,2-2-52 0,0 2-59 0,-2-1-96 0,2-3-114 15,1 1-60-15,3-2-34 0,-2 2-13 0,-2-3 2 0</inkml:trace>
  <inkml:trace contextRef="#ctx0" brushRef="#br0" timeOffset="22855.75">28216 4695 167 0,'0'-2'578'0,"0"2"15"0,0 0 13 0,0 0-82 0,0 0-128 15,0 0-91-15,0-1-72 0,0-1-47 0,2-1-34 0,-2 1-29 0,4-1-30 16,-4 1-37-16,5-1-40 0,-3-1-51 0,2 1-51 0,-2 0-63 15,2 0-66-15,0-1-92 0,2 2-106 0,-4-3-79 0,7 1-66 0,-3 1-31 16,0-3-10-16</inkml:trace>
  <inkml:trace contextRef="#ctx0" brushRef="#br0" timeOffset="23281.08">28466 4379 81 0,'0'-5'580'0,"-4"1"15"0,4 1 15 16,0 1-55-16,0 0-90 0,-4 1-92 0,4-1-98 0,0 2-58 16,0 0-39-16,0-1-25 0,0 1-16 0,0 0-15 0,0 0-16 0,-2 0-16 15,-2 1-16-15,4-1-13 0,-2 3-14 0,-2-1-8 0,4 1-6 0,-4 1-5 16,1 0-2-16,-1 0-1 0,4 1-3 0,-2 0 0 0,2 1-1 16,-4 0-1-16,0 0 0 0,4 0 1 0,0 0-1 0,0 1-1 15,-2 0-1-15,2-1-1 0,0 1-1 0,0 1-1 0,0-1 1 0,0 0 1 16,2-2 1-16,-2 1 0 0,4 1 0 0,0 0 1 0,-2-1 1 15,-2-1 2-15,7 2 1 0,-3-1 3 0,2 1 2 0,-2-1 4 16,2-2 1-16,-2 3 1 0,3-2 2 0,-3 0 2 0,2 0-1 0,0-2 0 16,0 2 0-16,0-1-1 0,-1 1-1 0,1-2-3 0,-2 2-1 15,2-2-4-15,-2 2-4 0,2 0-3 0,-1-2-4 0,-3 3-2 0,2-3-3 16,-2 2-2-16,2-2-2 0,-4 2-1 0,0 1-2 0,4-3-1 16,-4 1 0-16,0 1-1 0,0-1-1 0,-4 1 0 0,4-2 0 0,0 2 0 15,-4-2 1-15,2 3-1 0,-2-1 0 0,2 1-2 0,-7-1 0 16,3 2-3-16,-4-1-3 0,4 0-4 0,-5 0-5 0,5 1-7 15,-4 0-9-15,-1-1-9 0,1 1-11 0,-2 0-11 0,1-2-14 16,1-1-13-16,0 1-13 0,-3 1-16 0,3-1-16 0,0-2-15 0,3 2-14 16,-3 0-16-16,4-1-15 0,-5-1-16 0,5 0-18 0,0 0-24 15,0-1-27-15,2-1-35 0,0 1-39 0,-3-2-50 0,3-2-56 0,4 1-43 16,-6-1-36-16,6-1-9 0</inkml:trace>
  <inkml:trace contextRef="#ctx0" brushRef="#br0" timeOffset="23575.59">28398 4312 117 0,'0'-8'569'0,"-2"-1"23"0,-2 2-12 16,4 1-26-16,0-1-80 0,0 2-104 0,0-1-60 0,0 3-39 16,4-3-21-16,-2 3-13 0,-2-1-10 0,4 1-7 0,0 0-12 0,-2 2-11 15,5-1-14-15,-3-2-12 0,2 1-12 0,2 1-12 0,1-1-7 16,1 1-9-16,0 1-5 0,1-3-4 0,-1 3-5 0,2-1-3 0,3 0-1 15,-3-1-3-15,5 1-4 0,-3 1-4 0,-1-1-5 0,3 0-7 16,1 2-6-16,-3-1-5 0,3-1-5 0,-1 2-4 0,-3-2-5 16,3 1-6-16,-1 1-5 0,-3-2-5 0,5 0-5 0,-7 2-8 0,4-2-4 15,-1 2-7-15,-3-1-4 0,-4-1-4 0,5 2-12 0,-5-1-15 16,0-1-14-16,2 2-19 0,-6-2-19 0,2 2-18 0,-1 0-27 16,-3 0-30-16,0 0-34 0,0 0-36 0,-3 2-44 0,-1-2-48 0,2 3-77 15,-8-3-90-15,2 3-116 0,-5-1-131 0,3 2-59 0,-7 1-27 16,1 0-4-16,-5 1 6 0,-2 1 16 0</inkml:trace>
  <inkml:trace contextRef="#ctx0" brushRef="#br0" timeOffset="26152.76">22420 2069 337 0,'-4'-7'599'15,"4"0"14"-15,-4 2 16 0,4-1-43 0,0 0-72 0,-2 3-109 0,2-2-127 16,-4 0-63-16,4 2-32 0,0 1-12 0,0-1-6 0,-5 0-3 0,5 1-2 16,0 2-8-16,0-2-10 0,0 2-15 0,0 0-16 0,0 0-17 15,-2 0-19-15,-2 2-15 0,2-2-14 0,2 2-13 0,-4-2-10 0,4 3-8 16,-4-2-8-16,4 1-4 0,0 2-6 0,0 1-3 0,-2 0-4 16,2 1-2-16,-4 3 0 0,4 0-2 0,0 2 1 0,0 2 1 0,-2 0 1 15,2 2 5-15,-5 2 0 0,5 0 3 0,0-1 0 0,0 3 1 0,-4-3 0 16,4 2 0-16,0 1-2 0,0-3 0 0,-2 1-3 0,2 0-3 15,0 1-5-15,0-1-6 0,0 0-9 0,0-3-12 0,0 1-12 16,0 1-14-16,0-1-14 0,2-2-13 0,-2-1-13 0,0 1-16 0,0-2-16 16,4 1-17-16,-4-2-20 0,0 0-20 0,0-2-22 0,5 1-23 0,-5-1-21 15,2-1-31-15,-2 0-34 0,6-3-41 0,-6 0-46 0,4-1-60 16,0 1-68-16,2-4-27 0,-4 0-2 0</inkml:trace>
  <inkml:trace contextRef="#ctx0" brushRef="#br0" timeOffset="26498.6">22540 2170 55 0,'-4'-3'499'0,"0"0"5"0,2 1-48 0,-3 0-75 0,1 2-94 16,2 0-106-16,-2 0-55 0,4 0-32 0,-2 4-18 0,-2-1-10 16,4 0-5-16,-4 2-2 0,4 0-6 0,0 2-5 0,0-1-5 0,0 3-6 15,0-1-6-15,0 1-6 0,0-1-4 0,0 0-3 0,4 1-3 0,-4-1-4 16,6 2-2-16,-2-2-3 0,-2 1-2 0,2-1-1 0,3 0-2 15,1-1-1-15,-2-1 0 0,0 0 1 0,0-1 0 0,1-1 0 0,1 0 3 16,-2 1 0-16,0-1 2 0,1-3 0 0,1 1 2 0,0-1 2 0,-4 1 2 16,2-2 0-16,1 0 4 0,1 0 2 0,-2 0 3 0,-2-2 4 15,2 1 3-15,-3-2 5 0,1 1 2 0,0-2 2 0,-2 1 2 16,2-1 2-16,-2 0-1 0,-2-1 2 0,0-1-2 0,0 0 1 0,0-1-3 0,0 0-1 16,-2 1-4-16,-2-2-5 0,-2-1-5 0,2 1-3 0,1-1-5 15,-1 1-3-15,-2 0-5 0,2 0-3 0,-2 1-5 0,0 0-5 0,-1 1-5 16,-1 1-6-16,2-1-6 0,-4 3-6 0,3 1-7 0,1 1-9 15,-4 2-11-15,-1 1-14 0,5 1-16 0,-4 3-20 0,4-1-24 0,-5 1-24 16,1 1-31-16,4 3-38 0,-4-2-46 0,3 2-52 0,1 0-73 16,0-1-87-16,-2 1-40 0,6 0-15 0</inkml:trace>
  <inkml:trace contextRef="#ctx0" brushRef="#br0" timeOffset="26885.69">22889 2169 133 0,'0'-2'534'0,"-4"0"-3"0,4 1 0 15,0 1-85-15,0 0-125 0,0 1-101 0,-2 1-87 0,2 0-50 0,-4 1-31 16,4 2-16-16,0-2-7 0,0 4-3 0,0-2 0 0,0 2 2 16,0-1 2-16,4 1-1 0,-2 2 0 0,-2-3-1 0,6 2-2 0,-6-1-1 15,4 1-3-15,3-1-1 0,-3 0-1 0,2-1-1 0,0-1-1 16,-2 2 0-16,7-1-1 0,-5 0 0 0,4-3 0 0,-4 2 1 0,5 0 2 15,-5-2 0-15,4 1 1 0,1-2 1 0,-5-2-1 0,4 1 1 16,3-1-1-16,-3 0 1 0,0-1 2 0,-4 1 1 0,5-2 3 0,-1-2 3 16,0 1 5-16,-3 0 5 0,3-1 4 0,-4-1 4 0,4 0 5 0,-3 0 5 15,-3-1 2-15,-2-1 4 0,2 2 2 0,0-2 3 0,-2-1 2 16,-2 1 0-16,0-1-1 0,0-1-1 0,0 0-3 0,-2-2-3 0,-2 2-4 16,4-3-4-16,-4 2-4 0,-2 0-2 0,4-2-4 0,-3 2-4 15,-1-2-2-15,-2 4-4 0,2-2-6 0,0 4-4 0,1-3-6 0,-1 4-6 16,-4-1-9-16,4 3-8 0,0-1-9 0,-5 2-11 0,5 0-8 0,-4 2-12 15,-1 2-12-15,5 2-13 0,-4-1-14 0,-3 2-17 0,-1 1-17 16,4 3-19-16,-3-1-20 0,3 4-25 0,0 0-26 0,-3-1-29 0,3 3-30 16,-1-3-49-16,1 2-60 0,0 1-78 0,4-1-90 0,-1 0-40 15,1-1-14-15,2 0 2 0</inkml:trace>
  <inkml:trace contextRef="#ctx0" brushRef="#br0" timeOffset="29901.6">18505 9087 126 0,'0'-4'139'0,"-2"0"-8"0,2 0-7 0,-4 1 2 15,4 0 5-15,0-1 2 0,-2 1-1 0,-3 0-2 0,5-1-5 16,0 1-4-16,0 0-3 0,-4 1-3 0,4-2-6 0,0 1-6 16,0 0-10-16,-2 0-6 0,-2-1-5 0,4 1-5 0,0 1-6 0,0-1-6 15,-4 0-4-15,4-1-2 0,0 3-4 0,0-3 0 0,-2 1 1 16,2 1-3-16,-4-1-3 0,4 0-3 0,0 1-1 0,0-1-2 0,0-1-4 15,0 2 0-15,-2-1-2 0,2 1 0 0,0-1 2 0,-4 0-2 16,4 2-1-16,0-1-3 0,0 0-4 0,0-2-2 0,0 3 0 0,0-1-1 16,-5 1 0-16,5-3 0 0,0 3-1 0,0-1 1 0,0 2-1 15,0-2 0-15,0 1-1 0,0 1-1 0,0 0 0 0,0 0 0 16,0 0-2-16,0 0 1 0,0 0-3 0,0 0-1 0,0 0-2 0,0 0-2 16,0 0-3-16,0 0-2 0,0 0-3 0,0 0-3 0,-2 0-3 15,2 0-4-15,-4 1-3 0,4 1 0 0,0-2-2 0,0 3 1 0,-2 1 0 16,2-3 3-16,-4 4 2 0,4 1 2 0,0 0 2 0,0 0 2 15,0 3 3-15,0-1 3 0,0 2 4 0,0 0 1 0,0 0 5 16,0 2 1-16,0-2 3 0,0 2 0 0,0-1 1 0,0 1 0 0,0 1 0 16,0 0-1-16,0 1 1 0,0-3 0 0,0 4 1 0,0-1 0 15,0-1-1-15,0 2 1 0,0 0 0 0,0 0-1 0,0 2 0 0,0-2-2 16,0 1 1-16,4 3 0 0,-4-3-2 0,0 1-1 0,2 2 1 16,-2-1-2-16,0 0 0 0,0 2-1 0,0-1-1 0,0 2 0 15,0-1-1-15,0 0-1 0,0 0 0 0,0 0-2 0,0-2 0 0,0 2-2 16,0-1 0-16,0-1-1 0,0 0-1 0,0-1-1 0,0 0-1 15,0 0 0-15,0-1-2 0,0-1 0 0,4-1-1 0,-4-1-1 16,2 0-1-16,-2 0 0 0,0 0-1 0,0-1 0 0,5 0-1 0,-5 0-2 16,0-2 0-16,4 0 0 0,-2 1 1 0,-2 0-1 0,4 0 0 15,-2-1 0-15,-2 2-2 0,4-2 1 0,-4 0 0 0,6 1 0 0,-6 0-2 16,4-2 2-16,1 3-1 0,-3 0-1 0,2 0 1 0,-2-2-1 16,2 1 0-16,0 1-1 0,-2-1 0 0,4 3-1 0,-1-2 1 0,-1-1-1 15,2-1-1-15,0 2 0 0,-2 0 1 0,2-1-1 0,-1 1 1 16,1 1 2-16,-4-1 0 0,2-1 2 0,2 2 1 0,0-2 0 15,-2 1 2-15,1-1 1 0,-3 1 2 0,2 0 1 0,0-1 1 0,-2 1 2 16,2 0 1-16,-2-1 0 0,2 1 0 0,0-1 1 0,-1 1 0 16,1 0 0-16,-2-1 0 0,2 1 0 0,0 2 2 0,-2-1-2 0,2 0 0 15,-2-1 0-15,2 3-1 0,3-2 0 0,-3 1 0 0,0 0-1 16,2 1 0-16,-4 1-1 0,6-1-1 0,-5 1 1 0,3-1-1 0,-2 2-1 16,2-1 1-16,-2 0 0 0,2 0-2 0,1-1 1 0,-3 2-2 15,2-1 1-15,0-1 0 0,-2 2-1 0,0-1 1 0,-2 0-1 16,3 0 0-16,-3-1 1 0,2 2-1 0,2 2-1 0,-6-3 1 0,4 1-1 15,-4 2 0-15,4-3 1 0,-4 1 1 0,2-1-2 0,-2 2 0 16,0 1 1-16,0-3-1 0,4 3 0 0,-4-1-1 0,0 1 0 16,0-1-1-16,0 0 0 0,0 1-1 0,0-1 0 0,0 1 0 0,3-3-1 15,-3 2-2-15,0 1 1 0,0-1-2 0,4 0 1 0,-4 0-2 16,0 1 1-16,0-1-2 0,4 0 0 0,-4-1 0 0,2 2 0 0,-2-1-1 16,0 0-1-16,0 1 0 0,4-3 0 0,-2 3 1 0,-2-3 1 15,0 1 1-15,0 1 2 0,4-1 2 0,-4 1 1 0,0 0 2 16,4-1 1-16,-4 2 1 0,2-3 2 0,-2 3 0 0,0-1 3 0,5-1 1 15,-5-1 1-15,0 2 1 0,0-1-1 0,4 1 0 0,-4-1 0 16,2 0 0-16,-2 0-1 0,0 1 0 0,0-1 0 0,0-1-1 0,0 1 0 16,0 1 0-16,4-1 0 0,-4-1-1 0,0 1 0 0,2 2 0 15,-2-1 0-15,0 0-2 0,0-1 1 0,4 1-2 0,-4 1 1 16,0 1-1-16,0-2 1 0,4 2-2 0,-4-2 2 0,0 2-2 0,2 0 1 16,-2-1-1-16,0-1-1 0,0 2 0 0,0-2 1 0,0 1-2 15,0-1 0-15,0-2-1 0,0 4 1 0,0-1 0 0,0-3 0 0,0 3-2 16,0-1 0-16,0-1 0 0,0 1 0 0,0-1-1 0,0 0-1 15,0-1 1-15,0 1 0 0,0-1 1 0,0 0-2 0,0 0 1 16,0-1 1-16,0 0-1 0,0 0 1 0,0-1 0 0,0-1-1 0,0 2 1 16,0-2 0-16,0 1 1 0,0-1 0 0,0-1 1 0,0 0 0 15,0-3 1-15,0 2-1 0,0-4 0 0,0 4 0 0,0-3-1 0,0-2 1 16,0 3-1-16,0-3 0 0,0 1 1 0,0-2-1 0,0 2-1 16,0-2 0-16,0 0 0 0,0-2 0 0,4 2 0 0,-4-2-1 15,0 3 0-15,2-1 0 0,-2-2 0 0,0 2-1 0,0-2 1 0,5 1 0 16,-5-1 1-16,0 0-1 0,0 0 0 0,0 1 0 0,4-1 1 15,-4-1-3-15,2 2-5 0,-2-1-5 0,0 0-6 0,4 0-6 0,-4 2-8 16,2-1-6-16,-2 1-9 0,4-2-8 0,-4 2-12 0,4-2-15 16,-2 2-18-16,2 2-23 0,1-2-26 0,-3 2-28 0,4-1-31 0,-2 1-41 15,2 0-48-15,0-2-91 0,5 1-111 0,-7 1-59 0,6-2-29 16,-4 0-11-16</inkml:trace>
  <inkml:trace contextRef="#ctx0" brushRef="#br0" timeOffset="31099.37">19049 13603 409 0,'-3'-6'484'0,"-1"-1"-74"0,4 0-114 15,-4 1-76-15,4-1-55 0,-2 1-30 0,-2 1-17 0,2-2-8 16,-2 0-3-16,0 1-3 0,2-3-5 0,-3 3-4 0,-1-3-5 0,2 2-5 15,-2 1-9-15,2-1-4 0,-2 0-3 0,-1 3-6 0,3-1-5 0,-2 1-6 16,0-1-7-16,-5 2-7 0,7 1-6 0,-4 1-6 0,0-1-4 16,0 2-3-16,-1 2-3 0,-1-1-5 0,2 2-3 0,-1 1-3 15,-3 1-4-15,2 2-2 0,3 1-1 0,-3 0-1 0,0 0 0 0,-1 3 0 16,5-2-1-16,-4 3 1 0,4 2-2 0,0-1 1 0,-5 0-2 16,7 1-1-16,-2 0 1 0,4 0-2 0,-2-1-2 0,0 2-2 15,4-2-1-15,-3 1-2 0,3 1-2 0,0-2-3 0,3-1-3 0,-3 0-4 16,0-3-4-16,4 2-3 0,0-3-4 0,-2 2-1 0,4-3-2 15,-2-1 3-15,2-1 1 0,-1 0 2 0,1-1 2 0,0-1 3 0,-2-2 3 16,2-1 3-16,0 2 4 0,3-2 3 0,-1-2 4 0,-4 2 4 16,6-1 3-16,-3-2 3 0,-1-1 1 0,4-1 0 0,-4 2 0 0,5-2 0 15,-7-2-1-15,6 0-1 0,-4 1 2 0,1 1 1 0,3-4 1 16,-4 3 2-16,0-2 3 0,-2-1 0 0,3 1 2 0,-3-1 2 16,2 1 2-16,0 0 3 0,-2 0 3 0,1-1 3 0,-3 2 2 0,2-1 2 15,-2 3 2-15,-2-2 2 0,4 3 3 0,-4-1 1 0,0 1 1 16,4-1 0-16,-4 2 0 0,2 1-2 0,-2 1 0 0,0 1-6 0,0 0-5 15,0 0-6-15,0 0-5 0,0 0-4 0,-2 0-6 0,2 1-3 16,-4 1-2-16,4 1-3 0,0 2-1 0,0-1-3 0,0 1 0 16,0 1-1-16,0 3 2 0,0-1 1 0,0 0 2 0,0 2 2 0,0 0 2 15,0 2 4-15,0 0 1 0,0 1 0 0,0-2-1 0,0 3 0 16,0 1 0-16,0-2-1 0,0 1-1 0,4 1 0 0,-4-2 0 0,2 0-2 16,-2 2 1-16,0-1-1 0,0-1 1 0,4-1-2 0,-4 1-1 15,0-2-5-15,0 0-5 0,2 0-8 0,-2-1-9 0,4-2-11 16,-4 1-12-16,0-3-14 0,0 1-13 0,5-1-20 0,-3 0-22 0,-2-3-28 15,0 2-34-15,4-1-41 0,0-1-48 0,-2-1-73 0,2 1-87 0,-2-2-40 16</inkml:trace>
  <inkml:trace contextRef="#ctx0" brushRef="#br0" timeOffset="31662.24">19326 13670 174 0,'0'-10'505'0,"-5"0"13"0,5 2-75 0,-2-2-117 15,-2 0-77-15,4 0-58 0,-2 1-32 0,-2 0-23 0,4 0-11 16,-4 1-7-16,4-1-7 0,-2 1-9 0,-2 0-8 0,4 1-9 0,-2 1-10 16,-3-1-15-16,1 2-7 0,4-2-6 0,-6 2-5 0,2 0-6 15,2 2-4-15,-2-2-4 0,4 2-4 0,-6 1-3 0,6 0-6 16,-5 0-3-16,-1 1-8 0,4 1-6 0,-2 0-4 0,0 1-2 0,-2 1-3 15,-1 0-2-15,3 1-4 0,-2 1-2 0,2 0-3 0,-2 1-1 0,0 2-3 16,-1 0-3-16,1 1-3 0,-2-1-2 0,6 1-1 16,-2 1-2-16,-2-1-2 0,1 1-3 0,3 0-2 0,-2 0-1 0,4-1-2 15,0 0 0-15,0 1 0 0,0-1-1 0,0 0 1 0,4 0 1 16,-2-1 2-16,3 2 3 0,-3-3 2 0,2 3 6 0,2-3 2 0,-2 1 5 16,2 0 5-16,0-2 4 0,3 1 2 0,-1 0 4 0,-4-2 2 15,6 3 2-15,-3-2 3 0,3 0 2 0,2 0 2 0,-3 0 1 16,-1 2 0-16,2-2 0 0,1-1 0 0,-1 1 0 0,0 2 0 0,-3-2-2 15,3 0 0-15,2 0 0 0,-3 0-1 0,-1-1-2 0,2 0-1 16,-4 2-3-16,5-1-1 0,-7-2-1 0,2 2 0 0,0-2-2 0,-2 2 0 16,3-1 1-16,-3 1 1 0,-2-2 1 0,-2 2 1 0,0 0 2 15,0-2 4-15,0 2 2 0,-2 0 2 0,-2-1 3 0,1 1 0 16,-1-2 2-16,-2 2 0 0,2-2 2 0,-2 2 0 0,0-1 0 0,-3 0 0 16,1 0 0-16,0 1 0 0,0-2 0 0,-1 2 0 0,-3-2 1 15,2 1 1-15,3-1 2 0,-3-1 1 0,0 0 3 0,3-1 3 0,-3 1 3 16,0-2 3-16,4 0 2 0,-1-2 2 0,-3 1 3 0,6-3-1 15,-2 3 1-15,-1-5-3 0,3 2-1 0,-2-1-4 0,2-2-1 0,4 2-3 16,-2-3-4-16,-2-1-4 0,4 1-7 0,0-2-8 0,0 0-7 16,0-2-9-16,0 1-8 0,0-1-9 0,4-2-8 0,-2 3-13 15,2-2-12-15,0-1-20 0,-2 3-22 0,7-1-33 0,-7 0-35 0,4 1-46 16,2 0-50-16,-2 2-74 0,1 0-82 0,-1 1-39 0,4 0-17 16</inkml:trace>
  <inkml:trace contextRef="#ctx0" brushRef="#br0" timeOffset="35147.8">13343 14292 75 0,'0'-2'178'0,"-4"2"-39"16,4-1-20-16,0 1-8 0,0-2-6 0,-4 0 1 0,4 2 1 16,0-2 1-16,0 1-1 0,-2 1-2 0,2 0-4 0,0 0-4 0,-4 0-5 15,4 0-1-15,-4-2-2 0,4 2-1 0,-2 0-2 0,2 0-3 16,-5 0-4-16,5 0-6 0,-2 0-5 0,-2 0-4 0,4 0-4 0,-4 0-3 15,4 0-3-15,-2 0-3 0,-2 0-3 0,4 0-3 16,-2 0-3-16,-2 0-6 0,4 0-7 0,-4 0-3 0,4 0-3 0,0 0-1 16,0 0-3-16,-2 0-3 0,2 0-4 0,0 0-2 0,0 0-3 0,0 0-3 15,0 0 0-15,0 0-1 0,0 0-2 0,0 0 0 0,0 0-2 16,0 0-1-16,0 0-1 0,0 0-2 0,0 0 1 0,0 0-2 0,0 0-1 16,0-2-1-16,2 2-2 0,-2-1-1 0,0 1-3 0,0-2 1 15,4 1-2-15,-4 1 1 0,0 0-1 0,0 0 2 0,4 0-1 16,-2 0 3-16,-2 0 1 0,4 0 2 0,-2 0 2 0,-2 0 2 0,4 0 0 15,0 0 3-15,-2 1 2 0,3 1 0 0,1-2 3 0,0 1 0 16,-2-1 2-16,2 4 1 0,1-3-1 0,-3 1 1 0,6 2-1 16,-4-4-1-16,0 1 1 0,5 1 1 0,-5 0 0 0,4-2-1 0,1 1 1 15,-1 1 0-15,0-2-2 0,3 0 0 0,-3 0-2 0,2 0 1 16,-1 0-2-16,3 0 0 0,-1-2 0 0,1 1 0 0,-1-1-1 0,3 0-1 16,-1 1-1-16,-3-3 1 0,4 1 0 0,1-1 0 0,-3 3-2 0,3-2 1 15,-5-1 0-15,5 1 0 0,-1-1-1 0,1 1-2 0,-3 0 1 16,-1 1 0-16,3-1 0 0,-1 2 1 0,1-1 0 0,1-2 2 15,-5 2 2-15,5 1 2 0,-1-1 0 0,1 0 1 0,4 2 1 16,-5-1 2-16,5 1 2 0,0-2 2 0,1 1 0 0,-1-1 0 0,2 1 2 16,-1 1-1-16,1-4 1 0,2 2-2 0,-2 2-2 0,4-3 0 15,-5 1-1-15,5 1-1 0,0-1 0 0,0-1 0 0,0 1-1 0,2 0 0 16,-2-1-2-16,-1-1 1 0,5 1-2 0,-6 0 1 0,6 0-2 16,-4-2-1-16,2-1 1 0,-2 3-2 0,4-2 0 0,-8 2-2 15,4-2 0-15,-1 0-2 0,1 2 0 0,-4-2-1 0,4 1-2 0,-4-1-1 16,2 2 0-16,-3-2 0 0,5 0-2 0,-4 0-2 0,0 1 1 15,3 0 0-15,-1 1-2 0,0-3-1 0,2 1 3 0,0 0 1 0,0 2 3 16,0-2 0-16,6 0 3 0,-2 0 1 0,-2 0 4 0,4 0 1 16,-2 0 1-16,2 0 3 0,0 2 1 0,0-4 2 0,0 3 3 0,-2 0 0 15,2-1 1-15,0-1-1 0,0 1-1 0,0 1 1 0,-2 0-3 16,2-1 0-16,0 0 0 0,0 2-1 0,1-2-1 0,-3 2-2 0,2-3-2 16,0 1 0-16,0 2-2 0,-2-1 0 0,-2 0-2 0,2-1-1 15,-2 1-1-15,2 3-1 0,-4-2 0 0,2 0-1 0,-3-1-2 0,1 0 0 16,4 1 0-16,-6 2-2 0,2-3-1 0,0 3 0 0,0-1-1 0,0 0-1 15,-5-1 2-15,5 1 2 0,0 0 0 0,-4-1 1 0,4 2 3 16,0-1 2-16,-3-1 2 0,1 1 2 0,2 0 3 0,-2 1 2 16,-2-3 3-16,5 1 2 0,-1 0 3 0,0-2 1 0,0 1 1 15,0-1 1-15,4 2 1 0,-2-2 1 0,-2 0-1 0,6 0-1 0,-2 0-1 16,-2-1-1-16,4 0 0 0,0 1-1 0,0 0-3 0,-2-1 1 16,2 0-3-16,-2 2-1 0,2-1-1 0,-4-2-2 0,4 3-2 15,-2 0 0-15,-2 0-2 0,-2-1-1 0,4 2 0 0,-4-1-4 0,0 3 1 16,0-2 0-16,-3-1-1 0,3 3-1 0,0-3-2 0,-4 3-1 0,4-1 2 15,0-2-2-15,-3 3 0 0,1-1 0 0,2 1 4 0,0-3 1 16,0 1 2-16,0-1 2 0,0 1 0 0,0 0 3 0,-1 0 1 16,3 1 2-16,-2-1 1 0,4-1 2 0,-4 1 2 0,2-1 0 0,2 1 3 15,-2 0 0-15,2 0-1 0,-2-1-1 0,-2 1-2 0,6-1 1 16,-6 1-2-16,4 2-1 0,-2-2-1 0,2-1 0 0,-2 0-2 0,-2 1 0 16,-1 2-1-16,3-3-1 0,-2 3-2 0,-2-1-1 0,-2 0 1 15,4-1-2-15,-5 1-1 0,1 0-1 0,-2 2-1 0,2-3 1 16,-7 3 0-16,5-1 0 0,-1-1 0 0,-1 0 0 0,0 1-1 0,-1-1 0 15,-1 0 0-15,-1 1 1 0,1-1 0 0,-3 0 0 0,-1 0 1 16,3 1 0-16,-5-1 1 0,3 1 0 0,-2-3 2 0,-1 4-1 16,1-1 2-16,-1-1-1 0,-5 0 1 0,4 0-1 0,0 1 1 0,-3-1-1 15,3 0 1-15,-4 1 0 0,-2 1 0 0,2-2-1 0,1 1-1 0,-3 1 0 16,2-2 0-16,-2 0 1 0,2 2-1 0,-2-1 3 0,-1 1-1 16,1 0 2-16,-4 0 0 0,6 0 0 0,-6 0-2 0,6 0 2 15,-6-2 1-15,4 2 1 0,-4 0 1 0,4 0-1 0,-2 0 1 0,3 0-1 16,-5 0-2-16,0 0 0 0,4-2-1 0,-4 2 0 0,0 0 0 15,0 0-2-15,0 0 1 0,0 0-7 0,0 0-5 0,0 0-10 16,0 0-10-16,0 0-12 0,0 0-12 0,0 0-15 0,0 0-13 0,0 0-24 16,-4 0-25-16,4 0-31 0,-5 0-32 0,-1 0-33 0,2 0-32 15,2 0-31-15,-2 0-30 0,-2 0-57 0,2 0-71 0,-3 0-35 0</inkml:trace>
  <inkml:trace contextRef="#ctx0" brushRef="#br0" timeOffset="35496.87">18399 13452 151 0,'-10'-3'401'15,"0"-1"-69"-15,4 3-94 0,-5-1-50 0,7 0-28 0,-4-1-16 0,4 1-8 16,-3 0-5-16,3 2-4 0,-2-1-7 0,6-1-7 0,-4 2-14 16,4-1-16-16,0 1-15 0,0 0-11 0,0 0-12 0,0 0-9 15,0 0-6-15,0 0-5 0,0 1-5 0,4-1-2 0,-4 2-1 0,6-1 0 16,-2 3 0-16,-1-2 2 0,5 1 2 0,0 0 3 0,0 1 3 15,-1 0 3-15,3 0 3 0,0 1 2 0,-1 0-2 0,1 0-1 0,4 0-3 16,-1 2-2-16,-3-3-3 0,7 1-3 0,-5 1-3 0,2 0-1 16,-1-1-2-16,3 2-4 0,-1 0-2 0,1-1-2 0,1 1-3 15,-1 0-2-15,1-3 0 0,-3 3-4 0,3 0 1 0,-5 1-2 0,3-1 0 16,-3 1-3-16,1-1 0 0,-3 1 0 0,0 2 0 0,1-1 0 16,-1-1 2-16,-4 0-1 0,0 0 2 0,-1 1 2 0,1-1 1 0,-2 1 1 15,-2 1 1-15,-2 0 3 0,-2 0 0 0,-2 0 1 0,-2 1-2 16,-1 1-2-16,-1 1-6 0,-4-1-5 0,1 3-8 0,-5 0-11 15,-1 0-16-15,-3 1-20 0,1 1-29 0,-6 1-34 0,2 1-52 0,-3 1-61 16,3 0-91-16,-8 1-106 0,2 1-54 0,-2 0-26 0,2 0-12 16</inkml:trace>
  <inkml:trace contextRef="#ctx0" brushRef="#br0" timeOffset="36547.11">13378 13905 351 0,'0'-3'379'0,"0"1"-109"0,0-1-67 0,0 1-43 16,0 2-24-16,0 0-13 0,0 0-10 0,0 0-5 0,-6 0-9 15,6 2-10-15,-4-2-12 0,2 1-14 0,2 1-13 0,-4 2-10 0,-2-3-11 16,2 3-9-16,1-1-5 0,-3 0-5 0,-2 2-4 0,-2 2-4 16,1 1-3-16,-1 1-4 0,-4-1 0 0,1 2-2 0,-3 0 0 0,1 3 3 15,-1 1 0-15,-1-1 2 0,-6 2 2 0,7 2 1 0,-5-2 1 16,3 1 2-16,-3 3-1 0,-2-1 2 0,2 0 0 0,1-1 2 0,-3 1-1 15,2 0-2-15,5 1 1 0,-7-2-2 0,7 1-1 0,-1-3-1 16,1 2-2-16,-1-3 0 0,2 0-1 0,-1-1 0 0,6-1-2 16,-3 1 0-16,3-2-2 0,0-2-2 0,3 0-1 0,1-1-1 0,2-3-2 15,-2 2-2-15,2-4 0 0,2 2-2 0,-3-4-1 0,5 3 0 0,0-3 1 16,0-1 2-16,0 0 0 0,0 2 2 0,5-2 2 0,-3 0 3 16,-2 0 3-16,4 0 2 0,0 0 4 0,-2 0 2 0,2 2 3 15,-2-2 2-15,2 2 1 0,-4-2 2 0,7 0 2 0,-3 1 2 0,-2-1 0 16,2 0 4-16,2 0 0 0,-2 2 0 0,2-2 1 0,-1 2 3 15,1-2 0-15,0 1 2 0,4 1-1 0,-4-2 2 0,5 1-1 16,-1 1 1-16,3-2-2 0,1 2-1 0,-2-1-3 0,3 3-1 0,1-2-2 16,1 1-1-16,0 0-2 0,3 2-5 0,-1 0-7 0,1-1-8 15,-3 1-12-15,6 1-14 0,-3-1-15 0,3 4-18 0,-2-3-24 16,2 3-25-16,-1-1-32 0,3 2-35 0,-6 1-53 0,6 0-61 0,-7 0-66 16,3 1-66-16,2 0-32 0</inkml:trace>
  <inkml:trace contextRef="#ctx0" brushRef="#br0" timeOffset="38815.28">16018 14774 109 0,'-6'-7'501'16,"0"0"12"-16,2 2-47 0,-3 2-78 0,1-2-87 0,2 1-97 0,-2 1-51 15,2 1-32-15,2 1-17 0,-2-1-6 0,-3 1-5 0,3 1-5 16,2 0-7-16,-2 0-9 0,-2 1-11 0,6 1-14 0,-4 1-11 16,2 2-10-16,-3 1-5 0,1 1-6 0,2 2-3 0,-2 1-3 0,-2 2-4 15,2-1-3-15,2 3-2 0,-2 1-1 0,1 0-1 0,-1 1 0 0,0-1-2 16,4 2 1-16,-2-2-1 0,-2 2-2 0,4-1-1 0,0-1-1 15,0-1-1-15,0 1-2 0,0-4-1 0,4 2-2 0,-2-2 1 16,2-2-2-16,0 2 2 0,-1-3-2 0,3-2 0 0,-2 0 2 0,2-1-1 16,0-1 2-16,5 0 2 0,-7-2 1 0,8-1 3 0,-4-1 2 15,1-1 1-15,-1-1 2 0,-2 0 0 0,7-1 2 0,-3 0 0 16,-4-2 2-16,4-1-1 0,1 1 1 0,-1-1 1 0,-4-1-1 0,5 0-1 16,-5 0 1-16,0-1-1 0,4 0 0 0,-5-2 0 0,1 2 2 15,0 0-1-15,-2-2 2 0,2 1-1 0,-2-1 3 0,-2 0 1 16,3 0 0-16,-5 0-1 0,4-1 2 0,-2 0 0 0,-2 2 0 0,0-3 0 15,-2 1 0-15,2-1 2 0,-4 0-2 0,-1-1-2 0,5 1 2 16,-6 2-1-16,0 0 0 0,2-2 0 0,-2 4 0 0,0-2-1 16,-1 1-1-16,-1 2 1 0,0-1 1 0,0 2-2 0,-1 1-3 0,1 0-4 15,-2 3-4-15,1 0-5 0,1 2-5 0,-4 2-7 0,6 0-6 0,-5 2-7 16,1-1-9-16,0 3-11 0,-1 3-12 0,5-1-18 0,-4 2-17 16,3 0-25-16,-3 2-26 0,4-1-37 0,2 3-41 0,2-3-70 15,-2 2-89-15,1 1-55 0,-1 0-42 0,4-3-18 0</inkml:trace>
  <inkml:trace contextRef="#ctx0" brushRef="#br0" timeOffset="39031.32">16469 14889 295 0,'-4'0'553'16,"2"-2"0"-16,-3 1 3 0,5 1-89 0,-2-2-133 0,-2 2-115 16,4-4-103-16,-4 2-66 0,4 1-48 0,-2-3-32 0,-2 3-23 0,4-1-30 15,0 1-33-15,0 1-55 0,0 0-64 0,0 0-98 0,0 0-113 16,0 0-56-16,0 0-28 0,0-3-10 0</inkml:trace>
  <inkml:trace contextRef="#ctx0" brushRef="#br0" timeOffset="39675.96">16655 14537 226 0,'0'0'496'0,"-2"0"-15"0,-2 0-23 0,4 2-100 0,-2-2-139 0,-3 1-78 16,5-1-51-16,-4 4-26 0,2-3-16 0,-2 1-5 0,2 1-2 15,-2-1-4-15,0 1-3 0,-2 1-6 0,1-1-7 0,-1 0-4 16,4 0-4-16,-2-1-1 0,0 0 0 0,-2 1-1 0,4-1 2 0,-3 0-2 16,-1 1 1-16,-2-1-2 0,6-1 1 0,-4-1-2 0,2 2 1 15,-3-2 0-15,3 0 1 0,-2 0 1 0,2 0 3 0,-2-2 1 16,-1 2 1-16,3-3 1 0,4 1 1 0,-6-1-1 0,6 0-1 0,-4-1-2 16,4-1 0-16,-2 0-3 0,2-1-1 0,0-1-4 0,0 0-2 15,0-1-3-15,2 0-4 0,2-3-3 0,-4 3-1 0,4-2-4 16,-2 0-2-16,2 0 0 0,1 2 1 0,1 0 1 0,-4-1-1 0,2 3 4 15,2-3 0-15,0 3 0 0,-1 1-1 0,1-1 0 0,-2 3 2 0,2 1 1 16,0 1 2-16,-2 1 2 0,3 1 3 0,-1 1 1 0,4 3 2 16,-4 0 0-16,3 2 2 0,-3 1 1 0,4 1 0 0,-4 2 2 15,5 1 1-15,-5 0 2 0,4 3-1 0,-4-1 0 0,1 3 1 0,1 0-2 16,-2 1-2-16,0 1-1 0,1 0-3 0,-1 0-1 0,-2 1-3 16,0-2-1-16,-2 2-1 0,2 0 0 0,-4-1-2 0,0 0 1 0,0 1-1 15,0-1-1-15,-4-2 1 0,2-1 0 0,-2 3-1 0,0-4 1 16,-5 1 1-16,1-3-1 0,2 0 1 0,0-2 0 0,-5 1-3 15,5-3 1-15,-4 2-2 0,4-3 1 0,-5 0-2 0,1-1-1 0,0-2 1 16,4-2-1-16,-5 1 1 0,5-1-2 0,-4-3 1 0,3 0 1 16,-3 0 1-16,4 0 2 0,0-3 3 0,2-1 1 0,-3 1 1 0,3-1-2 15,2 0 0-15,-2-1-2 0,4 0 0 0,0-2 1 0,0 0-1 16,4 0 2-16,-2 1 0 0,2-1 0 0,-2 2 0 0,3-2-1 0,1 3-2 16,4-1 1-16,-4-2 1 0,5 2 1 0,-5 2 1 0,4-2 1 15,1 1 1-15,-1 2-1 0,-4 1 1 0,4-1-1 0,1 1 2 16,-1 1-2-16,2 0 1 0,-1 0 0 0,-1 0-1 0,0 1 2 15,-1 1-1-15,1-2 0 0,0 1 2 0,1 1 0 0,1-2 1 0,-2 0-1 16,1 0 2-16,-1 0-1 0,3 0 1 0,-3 0-2 0,-4 0 0 0,4 0-5 16,1-2-5-16,-5 1-6 0,4 1-9 0,-3-2-9 0,1 1-9 15,0 1-12-15,-4-2-13 0,2 0-15 0,3 1-15 0,-7-1-20 16,4-1-21-16,-2 1-26 0,2-2-27 0,0 1-31 0,-1-2-34 0,-1 0-57 16,-2 2-66-16,2-2-43 0,-2-2-29 0</inkml:trace>
  <inkml:trace contextRef="#ctx0" brushRef="#br0" timeOffset="39902.55">16888 14320 91 0,'0'-3'516'0,"0"-2"-16"0,-2 2-30 16,-2 1-84-16,4 0-114 0,0 2-66 0,0 0-42 0,0 0-23 0,0 4-12 15,6-3-9-15,-6 3-5 0,5-1-7 0,1 4-8 0,-2 1-6 16,2 0-7-16,0 2-2 0,0 0-3 0,5 3-1 0,-1 1 0 0,-4 1-5 15,5 1-6-15,-5 1-8 0,4 3-8 0,-4 0-8 0,5 0-5 16,-3 2-10-16,0 1-7 0,1-1-12 0,-1 1-14 0,0 2-16 0,-2-1-17 16,0-3-21-16,1 3-23 0,3-1-29 0,-4-2-31 0,5 1-46 15,-5-2-52-15,4-2-101 0,0 1-124 0,1-4-70 0,-5 0-41 0,4 0-16 16,-4-4-4-16</inkml:trace>
  <inkml:trace contextRef="#ctx0" brushRef="#br0" timeOffset="53793.91">19799 13880 29 0,'0'-2'73'15,"0"2"0"-15,-4 0-1 0,4 0-1 0,0 0-2 0,-2 0-4 0,-2 0-3 16,4 0-4-16,-3 0-3 0,-1 0-4 0,4 0-4 0,-4 0-1 16,4 0-1-16,-2 0-3 0,-2 0-4 0,4 0-4 0,-2 0-5 15,-2 0-4-15,4 0-1 0,-4 0-3 0,4 0-1 0,-2 0-1 0,-3 0-2 16,5 0 0-16,0 0-1 0,0 0-2 0,-4 0 0 0,4 0-2 15,0 0 2-15,-2 0-1 0,2 0 2 0,-4 0 2 0,4 0 0 0,0 0 1 16,-2 0 0-16,2 0 0 0,-4 0 1 0,4 2 0 0,0-2 1 16,-4 0 3-16,4 0 0 0,-2 2 0 0,2-2-2 0,-4 0-1 15,4 0 0-15,0 0-2 0,-2 0 0 0,2 0-2 0,-5 2 1 0,5-2-1 16,0 0 1-16,0 0 0 0,0 0 1 0,0 0-1 0,0 0 1 16,0 0 1-16,0 0 1 0,0 0 0 0,0 0 2 0,0 0-2 0,0 0 0 15,0 0 2-15,0 0-1 0,0 0 1 0,0 0 1 0,0 0-1 16,0 0 2-16,0 0 0 0,0 0-1 0,0 0 1 0,0 0 1 15,0 0-2-15,0 0 2 0,0 0 1 0,0 0 0 0,0 0 1 0,0 0 0 16,0 0 1-16,0 0 0 0,0 0-1 0,0 0-2 0,0 0-2 16,0 0 0-16,0 0-2 0,0 0-2 0,0 0-2 0,0 0-1 0,0 0-4 15,0 0-1-15,0 0-5 0,0 0-1 0,0 0-3 0,5-2-2 16,-5 2-1-16,2 0-1 0,-2-2-1 0,4 2 1 0,-2 0 0 16,-2-2 1-16,4 2 1 0,-4 0 1 0,4 0 3 0,-2 0 2 0,-2 0 1 15,4 0 2-15,-2 0 2 0,2 0 1 0,3 0 3 0,-3 0 1 16,0 0 2-16,-2 0 1 0,4 0 3 0,2 0 2 0,-1 0 1 0,-1 0 0 15,0 0-1-15,4 0 0 0,-3 0 0 0,3-1-1 0,-4 1 0 16,4-2-2-16,1 0 0 0,-1 2 0 0,0-1-2 0,1 1-1 16,-3-2-1-16,7 1-3 0,-3-1-1 0,-2 1-3 0,5-3 0 0,-3 2-1 15,3 0-1-15,-3-1-1 0,5 0-1 0,-1 0 1 0,1 0-1 16,-1-1 0-16,1 0 3 0,3 1 3 0,-3 0 2 0,6-2 3 0,-3 0 2 16,1 1 3-16,2 0 1 0,0 0 2 0,1-1 1 0,1 2 2 15,-4-2 1-15,6 2 3 0,0-2-1 0,-1 0 0 0,-3-1-3 0,4 2-2 16,2 0-4-16,-2-1-3 0,0 0-1 0,0 2-1 0,-1-2-2 15,5 2-2-15,-4-1 0 0,-2 1-3 0,6-1-2 0,-4 3-2 16,2-1-1-16,-2 1-1 0,0-2 0 0,4 1-1 0,-4 0-1 0,2 2 0 16,-3-2-1-16,3 2 0 0,-2-2-2 0,4 1 0 0,-4 1-1 15,2-2 1-15,-2 0 0 0,0 2 0 0,4-1 1 0,-2-1 0 0,-2 2-1 16,4-1 2-16,-2 1 1 0,2-3 2 0,-3 1 1 0,3 0 3 16,3 0 1-16,-6-1 4 0,6 1 0 0,-1 1 2 0,2-1 0 0,-2 0 3 15,2 2 0-15,-4-1 2 0,2 1 1 0,4-2 0 0,-4 0 1 16,5 2-1-16,-3-1-2 0,0-1-1 0,0 2-1 0,2 0-1 0,-4 0 0 15,4 0-3-15,3 0-1 0,-3 0-1 0,-4 0-2 0,6 0-3 16,-4 0 0-16,1 2-3 0,-3-2 0 0,4 0-2 0,-4 0-2 16,0 0-2-16,2 0 0 0,-2 0-3 0,0-2 1 0,0 2-2 0,0-2-1 15,1 0 2-15,3-1 4 0,-4 0 2 0,0 0 2 0,4-1 3 16,0 3 2-16,-2-3 1 0,3 1 1 0,1 0 2 0,-2-1 1 0,-4 1 2 16,4-1 0-16,1 3 3 0,-5-3 1 0,0 3-1 0,4-1-2 15,-4 1-3-15,-4-3-2 0,2 3-1 0,2-1-1 0,-2 0-1 16,-2-1 0-16,2 1-2 0,-2 0 0 0,2 1-1 0,-2-2 0 0,-2 1-2 15,6-1 0-15,-6-1 0 0,4 1-1 0,-2-1-1 0,2 1-1 16,-2-1 0-16,-2-2-1 0,6 3-1 0,-2-2-1 0,-2 2 3 0,4-2 2 16,0 1 4-16,4-1 3 0,-4 0 2 0,4 2 3 0,2-2 2 15,3 1 2-15,-3 0 2 0,4 0 2 0,1 1 2 0,3 0 0 16,-1-1 2-16,1 2 0 0,-1 1 0 0,6-2-4 0,-3 3-3 0,1-2-3 16,-1 0-4-16,1 2-2 0,0 0-4 0,1 0-1 0,-1 0-3 0,0 0-3 15,-1 0-3-15,-1 2-2 0,1 0-3 0,1-2-2 0,0 1 1 16,-3 1 2-16,3-2 1 0,3 1 2 0,-3-1 3 0,4 4 1 0,-5-4 2 15,9 2 2-15,-6-1 1 0,2-1 3 0,4 2 1 0,-3 0 2 16,5-2 2-16,-4 1 1 0,4-1 1 0,0 2-4 0,0 0-3 16,0-2 0-16,2 1-3 0,-6 1-2 0,4-2-2 0,-4 1-1 0,3 3 1 15,-5-2 1-15,6-1 1 0,-6 3 1 0,2-3 3 0,-3 1 0 16,1 0 2-16,0 1 1 0,0-2 0 0,-3 1 2 0,1 0 0 16,0 2 3-16,-1-3-1 0,1 1-1 0,0 1 0 0,-1-2-2 0,1 1-2 15,-2 0-2-15,-1 1-3 0,5 1-2 0,-4-1-2 0,-1 0-2 16,1 0-2-16,2 1-5 0,-3-1 1 0,5 1 1 0,-9-1 1 0,5 0 2 15,-2 0 1-15,1 1 1 0,-1 1 1 0,1-2 3 0,1 1 3 16,0 0 0-16,-1 0 3 0,3 1 0 0,-3-2 3 0,5 2 3 0,-4 0-1 16,4-1-1-16,-5 1-1 0,5 0-2 0,-2-1-4 0,-1 3-1 15,-5-2-4-15,3-1-2 0,-1 0-4 0,-3 0-2 0,-1 1-3 16,-1-2-2-16,-1 2-3 0,-3 0-2 0,0-1 0 0,-2 1-1 0,-4-2 1 16,0-2 0-16,5 3 4 0,-5-1 1 0,-2 1 4 0,-2-3 2 15,4 1 3-15,-6 0 4 0,4-2 3 0,-2 1 2 0,-3 1 3 0,5-2 2 16,-4 0 2-16,0 0 1 0,2-2 2 0,-2 1-2 0,0 1-1 0,0-2-1 15,-4-1 0-15,8 1-1 0,-7 0 1 0,3-1 1 0,4 3 0 16,-4-2 0-16,2 0-1 0,2 2-1 0,-2-1 0 0,2 1-1 0,-2 0-1 16,4 0 0-16,-2 0 0 0,2 0-1 0,0 0 0 0,-6 0-2 0,6 1-1 15,0-1 0-15,-2 2-1 0,-2 0 2 0,6-2 0 0,-2 1 1 16,0 1-2-16,0 2-1 0,1-3 1 0,5 1 4 0,-4 0 2 0,0 1 1 16,2-2 2-16,3 1 3 0,1 1 0 0,-2 1 2 0,0-1 0 15,-1 1-2-15,1-3 0 0,-2 1 1 0,5-1 1 0,-3 3 1 0,-2-2 0 16,-2-1-3-16,0 3-2 0,-2-3-2 0,0 1-2 0,0 0-1 0,-4-2-3 15,-2 1 0-15,4 1-1 0,-8-2-1 0,4 1 1 0,-4-1-2 16,4 2 0-16,-5 0 0 0,-3-2-1 0,-1 0 0 0,-1 0 1 0,0 0 0 16,3 0 0-16,-7 0 2 0,1 0-1 0,-1 0 1 0,1 0-1 15,-2-2 2-15,-1 0-1 0,-1 2 1 0,-4-1-1 0,0 1 0 0,5-2 0 16,-5 1-1-16,-2 1 0 0,2 0-1 0,-2-2-1 0,1 2-1 0,-3 0 0 16,4 0 0-16,-6 0 0 0,4 0-3 0,0 0 1 0,-2 0 0 15,4 0-1-15,-1 0 1 0,-1 0-2 0,-2 0 1 0,4 0-1 0,-2 0 2 16,2 0 0-16,-2 0-1 0,3 0 0 0,-3 0 0 0,2 0 0 0,-2 2 0 15,2-2 0-15,0 0-3 0,-1 1-1 0,1-1-1 0,-2 0-3 16,2 0-3-16,0 0-2 0,1 2-3 0,-1-2-2 0,-2 0-4 0,2 0-3 16,0 0-3-16,-2 0-1 0,3 0-1 0,1 0-2 0,-6 0 0 15,4 0-2-15,2 0 0 0,-1-2 0 0,-1 1-1 0,0 1-1 0,2-2-1 16,-6 0-1-16,9 2-1 0,-5-1 0 0,0 1 0 0,2-2-2 16,1 0-2-16,-1 2-1 0,2-1-4 0,-1-1-3 0,-1 2-2 0,0-4-5 15,2 4-3-15,1-1-2 0,-5-2 2 0,4 1 1 0,-4 0 2 0,-1-1 1 16,1 1 1-16,0 0 0 0,-2-1 0 0,-4 0 1 0,4 0-2 15,-4 1 1-15,-4-1 1 0,4-3 2 0,-6 1 5 0,2 2 1 0,-7-1 1 16,5 0 1-16,-4-1-2 0,2 1 0 0,-3 0-3 0,-3 1-4 0,4-3-1 16,1 3-4-16,-9-2-4 0,5 2 0 0,3-2-3 0,-2-1-1 15,-3 3 1-15,5 0 1 0,-3 0-2 0,1-1 3 0,2 1 5 0,-5-1 7 16,5 1 9-16,1 0 11 0,-5 0 13 0,4 1 16 0,-3 0 18 0,-1-1 13 16,6 1 16-16,-7 0 13 0,5 1 12 0,-1-2 12 0,3 1 12 15,-2 0 10-15,-1-1 9 0,1 3 7 0,0-2 7 0,4 2 4 0,-5-2 3 16,9 1 0-16,-8 1 3 0,4-2-2 0,-3 0 0 0,3 2-4 15,2 0-2-15,2 0-5 0,-2-1-4 0,-2 1-7 0,2 0-5 0,1 0-7 16,-1 0-9-16,4 0-7 0,0 0-8 0,0 0-6 0,0 0-9 16,0 0-5-16,0 0-6 0,0 0-6 0,0 0-5 0,0 0-4 0,0 0-3 15,0 0-4-15,4 0 0 0,-1 0-1 0,1 0 0 0,0 1 1 16,-2 1-1-16,4 1 2 0,-2 1 2 0,0-1 2 0,3 2 2 0,-1-2 1 16,0 4 3-16,2-2 1 0,-2 2 3 0,1 0 1 0,3-1 2 0,0 2 0 15,1 1 2-15,-3-1 0 0,2 1-1 0,1-1-1 0,1 2-2 16,-2 0-2-16,1-2-3 0,-1 2-2 0,2 2-3 0,-1-2-3 0,-1 2-3 15,0-3-4-15,1 3-4 0,-5 0-4 0,4 0-4 0,-4 0-2 16,-1-1-2-16,-3 1 1 0,6-1-2 0,-8 1 2 0,2 0-1 0,-2-1-4 16,-2 1-6-16,2-2-8 0,-8 2-12 0,1-2-15 0,-3-1-15 0,-2 4-19 15,-3-4-19-15,-1 2-23 0,-7-2-24 0,2 1-33 0,-6-2-34 16,-6 1-62-16,4-2-75 0,-4-1-102 0,-4-1-114 0,-2 0-54 0,-5-1-24 16,1-1-5-16,-5 0 5 0</inkml:trace>
  <inkml:trace contextRef="#ctx0" brushRef="#br0" timeOffset="54902.7">20066 13594 200 0,'4'-4'507'0,"-4"1"12"0,0 1-83 16,0 2-130-16,0 0-80 0,0 0-55 0,0 0-31 0,0 0-21 0,0 0-9 15,0 0-5-15,-4 0-8 0,4 2-7 0,-5-2-11 0,5 1-13 16,-6 1-12-16,6 2-11 0,-6-1-8 0,6 0-7 0,-4 0-4 0,-2 2-2 16,-1 1-2-16,3 0-1 0,-6 1-2 0,4 1-2 0,0 0-2 15,-5 3-2-15,1-3 1 0,-2 4-2 0,-3-3-1 0,3 3-1 16,-1 0-2-16,-1-1 0 0,-3 3 0 0,1-1-2 0,3-1 0 0,-5 1-3 15,1 1-1-15,1-1-1 0,-1-1-2 0,1-1-1 0,-1 1-1 16,0 0 0-16,5 1-2 0,-2-3-1 0,-3 0-1 0,7-2-1 16,-1 0-1-16,-1 3-2 0,2-5 0 0,3 1-2 0,-3 0 1 0,6-2-1 15,-2-1-1-15,0 0-1 0,1-1 0 0,5 1-1 0,-2-3 0 16,-2 1 0-16,4 0 2 0,0-2 0 0,0 0 3 0,0 0 3 0,0 0 5 16,0 1 1-16,4 1 3 0,-2-2 3 0,-2 1 3 0,5 1 1 15,-1 0 1-15,-2 0 4 0,4 0 0 0,-2 1 1 0,0-2 3 0,-2 2-1 16,2 1 0-16,3-1-2 0,-1-1-2 0,2 3-1 0,-2 0-1 15,1-2-1-15,3 2 0 0,-4-1 0 0,4 1-1 0,1 1 1 16,-1-1 0-16,-2 0-2 0,3 2 0 0,3-2-2 0,-1 2 0 0,-3-1-5 16,2 1-5-16,3 1-11 0,1-1-17 0,-3 1-20 0,1 1-29 15,3-1-33-15,-1 0-56 0,1 0-69 0,-1 0-98 0,1-1-113 0,-1 4-59 16,1-3-31-16,-1 0-16 0</inkml:trace>
  <inkml:trace contextRef="#ctx0" brushRef="#br0" timeOffset="58171.77">25736 14295 49 0,'-4'-5'475'0,"-3"0"-40"0,1 2-65 15,0-2-69-15,2 2-71 0,-2-2-38 0,-1-1-26 0,3 3-11 16,-2 0-3-16,0 1-1 0,2-1 1 0,-2 0-4 0,1-1-5 16,3 1-9-16,-6 1-10 0,6 0-9 0,-2 1-9 0,0-2-4 15,-3 1-6-15,7 1-2 0,-2 1-3 0,-2-2-3 0,4 0-4 0,-4 2-4 16,4-2-5-16,-2 2-5 0,2 0-6 0,0 0-6 0,0 0-7 0,0 0-6 16,0 0-6-16,0 0-7 0,0 0-6 0,0 0-6 0,0 0-5 15,0 0-6-15,2-2-6 0,-2 1-5 0,0 1-4 0,0-2 0 16,4 1-3-16,-4 1 0 0,6 0 0 0,-6 0 1 0,7 0 0 0,-3 0 1 15,2 0 2-15,4 0 1 0,-3 0 2 0,3 0 2 0,0-2 2 16,3 2 2-16,-3-2 0 0,7 1 1 0,-3-1-1 0,3 0-2 0,-1-1-3 16,1-1-2-16,3 1-2 0,-1 0-3 0,2 0-3 0,-5-2-1 15,5-1-3-15,-3 3-2 0,1-2-1 0,-7 2-1 0,5 0-1 16,-5-1 0-16,-1 1-2 0,-1 0 2 0,0 1 2 0,-3 0 1 0,-1 1 1 16,-2 1 1-16,2-2 0 0,2 2 0 0,-8 0 1 0,2 0-1 15,-2 2 2-15,5-2 1 0,-5 1 3 0,0 3 2 0,0 0 1 0,0 2 1 16,-5-1 3-16,5 3 1 0,0 0 3 0,0 2 3 0,-2 0 0 15,2 2 4-15,-4 1 4 0,0 3 1 0,4-2 2 0,-6 3-1 16,6 1-1-16,-4-1 1 0,-2 3-1 0,3 0-3 0,-1 0-2 0,-2 0-6 16,2 0-7-16,-2 0-10 0,2 2-9 0,-3-2-15 0,3 0-13 15,2 1-19-15,-2-2-17 0,-2 1-22 0,6-4-24 0,-4 3-26 16,4-1-30-16,0-3-35 0,0 0-39 0,0-2-48 0,4 0-49 0,0-1-69 16,2-2-76-16,0-1-32 0,1-3-11 0</inkml:trace>
  <inkml:trace contextRef="#ctx0" brushRef="#br0" timeOffset="58605.46">26476 14382 81 0,'6'-13'506'0,"-6"1"16"0,6-1-52 16,-6 1-85-16,0 0-85 0,0 2-83 0,0 0-46 0,-2 0-30 15,-2 0-13-15,2 2-3 0,-2-1 0 0,0 1 1 0,-3 2-5 16,5-1-8-16,-6 0-14 0,2 3-17 0,2-2-13 0,-3 3-14 0,-3 0-9 15,4 1-7-15,0 2-5 0,0 0-5 0,-1 0-4 0,-7 2-4 0,8-1-5 16,-5 2-6-16,5 1-3 0,0 3-2 0,-9-3-2 0,9 5-1 16,-4-1 0-16,0 0 1 0,3 3-1 0,-3-3 0 0,4 2-1 15,-4 0 0-15,5-2-3 0,-1 2-1 0,0-1-4 0,2-1-3 0,-2 1-5 16,4-2-4-16,-3 0-3 0,5-1-4 0,0 0-2 0,0-1-2 16,5-2 1-16,-3 1 0 0,4-1 0 0,-2-1 1 0,2-1 1 15,0-1 1-15,-1 0 2 0,5-1 3 0,0-1 3 0,1 1 2 0,-3-3 4 16,2-1 1-16,0 1 2 0,5 0 2 0,-7 1-1 0,3-3 0 15,-1 3 0-15,0-1 0 0,-4 1 1 0,1 0 1 0,3 0 1 0,-4 3 2 16,-2-2 2-16,2 2 3 0,1 0 3 0,-3 2 3 0,0 0 4 16,-2 1 2-16,2 1 3 0,0 1 2 0,-2 1 1 0,-2 0 3 0,4 1 1 15,-1 2 0-15,-3-2 1 0,0 4 0 0,0-2 0 0,0 2-2 16,0 2 0-16,0-1-3 0,0-1-1 0,-3 1-3 0,-1 1-2 16,4 1-1-16,-2-3-2 0,2 3-1 0,-4-1-2 0,0 0-2 0,2-1-5 15,-2 1-7-15,0 0-6 0,4-1-8 0,-7 2-12 0,5-1-11 16,-2-1-14-16,0-1-16 0,2-1-22 0,-2 2-21 0,2-2-29 15,-2 0-30-15,0-2-46 0,4-1-50 0,0 1-74 0,-2-1-87 0,2-2-56 16,2-1-42-16,-2 0-15 0</inkml:trace>
  <inkml:trace contextRef="#ctx0" brushRef="#br0" timeOffset="58950.09">27081 14143 393 0,'0'-4'502'16,"0"-3"11"-16,0 2-93 0,0 0-147 0,0 2-83 0,0 0-51 0,0-1-27 15,0 2-12-15,-2 2-4 0,2-2-3 0,0 2-2 16,-4 2-2-16,4-2-8 0,-2 2-10 0,-2 2-9 0,0 2-9 0,2-1-6 15,-2 3-3-15,-3 0-1 0,3 3-2 0,-2 0 2 0,2 1 1 16,-2 3 2-16,0-2 1 0,-5 2 2 0,5 2-2 0,0 0-1 0,0-1-1 16,-3 3-3-16,-1-3-4 0,4 1-3 0,0 1-4 0,-5 0-3 15,5-1-2-15,2 0-4 0,-2 0-4 0,4 1-6 0,-7-1-6 0,3-2-10 16,2-1-8-16,-2 1-13 0,4-1-12 0,-2-1-14 0,0 0-15 16,4-1-19-16,-7-2-21 0,7 0-25 0,-2-2-27 0,2 1-39 0,0-2-44 15,-4-3-54-15,4 2-57 0,0-3-70 0,0-3-75 0,0 0-32 16,0 0-11-16</inkml:trace>
  <inkml:trace contextRef="#ctx0" brushRef="#br0" timeOffset="59137.65">26815 14465 437 0,'0'0'479'0,"-2"0"4"15,-3 0-98-15,5 0-150 0,0 0-92 0,0 0-64 0,0 0-34 0,0 0-21 16,0 0-8-16,0-1-4 0,0 1-10 0,5-2-16 0,-3 0-24 16,2 2-31-16,0-1-41 0,2-1-49 0,0 0-63 0,1-1-73 0,1 1-64 15,-2-1-60-15,0 0-28 0</inkml:trace>
  <inkml:trace contextRef="#ctx0" brushRef="#br0" timeOffset="59308.77">27176 14453 468 0,'3'0'547'16,"-3"0"11"-16,0 0-34 0,0 0-58 0,0 0-103 0,0 0-130 0,0 0-77 15,0 0-50-15,0 0-29 0,0 0-15 0,0 0-10 0,0 0-9 16,0 0-16-16,0 0-18 0,0 0-28 0,0 0-34 0,0 0-41 0,0 0-42 16,0 0-58-16,0 0-66 0,0 0-95 0,0 0-107 0,0 0-56 15,0 0-29-15,0 0-14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39:15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8839 1504 523 0,'-4'-4'533'0,"-2"-1"9"0,6 0-60 0,-7 4-99 0,7-3-99 15,-4 1-104-15,4 1-49 0,0 0-20 0,-2 1-6 0,2 1 5 16,0 0 1-16,-4-2 1 0,4 2 1 0,0 0-2 0,0 0-5 0,0 0-8 15,0 0-8-15,0 0-9 0,0 0-9 0,0 0-8 0,0 0-5 16,0 0-5-16,0 0-5 0,0 0-3 0,0 0-1 0,0 0-1 0,0 0 0 16,0 0-2-16,0 0-1 0,0 0-1 0,0 0-2 0,0 0-2 0,0 0-4 15,0 0 0-15,0 0-4 0,-4 0-2 0,4 2-4 0,0-2 0 16,-2 0-4-16,2 1-2 0,0 1-1 0,0-2 2 0,-4 2 1 16,4 1 2-16,0 1 2 0,0-3 0 0,0 4 3 0,-2 0 2 0,2 0 1 15,0 2 3-15,-4-2 1 0,4 3 3 0,0-1 1 0,0 1 2 0,-5 2-1 16,5-2-1-16,0 3-2 0,-2-3-1 0,2 2-1 0,0 0 0 15,0-2-1-15,0 2 0 0,0 0-1 0,0 0-1 0,0 2 1 0,0-4-1 16,0 2 0-16,0 0 3 0,0-1 0 0,0 0 3 0,0 2 1 16,0-2 1-16,-4 0 2 0,4-1 0 0,0 1 0 0,0-1 3 0,0-1 1 15,-2 1 1-15,2-3 2 0,-4 2 1 0,4-1 0 0,0-1-1 16,0 2 0-16,-4-2-2 0,4 0-1 0,-2 0-2 0,-2 2-2 0,4-1-2 16,0 1-2-16,-2 0-2 0,-2-1-3 0,4 1-1 0,-5 1-1 0,5 2-2 15,0-1-1-15,0-1-3 0,-2 2 0 0,2 0-3 0,-4-2-1 16,4 4-1-16,0-2 0 0,-4 0-2 0,4 0 0 0,-2 1-1 0,2 0-3 15,0-3-2-15,0 2-1 0,-4 0-2 0,4 0 0 0,0-2-1 16,0 2-1-16,-2 0-1 0,2 0 1 0,-4 0 0 0,4-1 0 0,0-1-2 16,-4 1 1-16,4 0 2 0,0 0-1 0,0-1 2 0,-3 0 0 15,3 1-1-15,-4-1 1 0,4-1-1 0,0 1 2 0,0-1-1 0,-2 1-1 16,2 0 0-16,-4 1-2 0,4-1 1 0,0 1-2 0,0 0-1 0,-4 2 0 16,4-2 1-16,0 1 0 0,0 0-2 0,-2 2-2 0,2 0 1 0,-4 1 0 15,4 0-1-15,0 1 0 0,-4-3-1 0,4 3 1 0,-2 1 1 16,2-2 0-16,0 2 3 0,0 0 0 0,-5 0 1 0,5 0-1 0,0 0 1 15,0 1 1-15,-2 1 1 0,2-2 1 0,-4 2 2 0,4-2 0 16,0 1 0-16,0 0 1 0,-4 0 1 0,4 0 0 0,0-2-1 0,0 3-1 16,0-1 0-16,0 0-1 0,0-1 1 0,0 1 0 0,0-1 0 15,0 2-1-15,0-1 0 0,0 0-1 0,0 0 2 0,0-1-1 0,0 2-1 16,0-1-1-16,0 1 0 0,0 0-1 0,0 0 1 0,0 3 0 16,-2-2 1-16,2-1 0 0,0 1-2 0,0 2-1 0,0-1 1 0,0 1-1 15,0-1-1-15,0 1 1 0,-4 0-1 0,4 2-1 0,0-2 1 0,0 0-1 16,0 0 1-16,-2 0-2 0,2 0-2 0,-4-2 1 0,4 2 0 15,0 0 0-15,0-2 1 0,-4 1-1 0,4-1-1 0,0 1-1 16,0-1 3-16,-2 0-1 0,2 1 0 0,0-1-1 0,0-1-1 0,0-1-2 16,0 3 2-16,0-3-1 0,0 2 0 0,0-1-1 0,0 0 1 0,0 0-1 15,0 1 1-15,0-1-1 0,2-1 0 0,-2 3-2 0,0-3 1 16,4 2 2-16,-4 1 0 0,4-1 2 0,-2 0 1 0,-2 1 2 0,0-1 1 16,4 2 2-16,-4-2 1 0,0 1 2 0,0 1 1 0,2 0 2 0,-2 0 4 15,0 0 0-15,0 1 1 0,0 1 0 0,-2 2-1 0,2-3 1 16,0 3-2-16,0-1 2 0,-4 0 0 0,4 1-1 0,-2 1 0 15,-2-2-2-15,4 2 0 0,-4 0-1 0,4 0-2 0,-7 0 0 16,5 0 0-16,-2 2 1 0,0-3 0 0,4 2 1 0,-6 0 0 0,6-1-1 16,-6 2-1-16,6-2 0 0,-5 1-1 0,3 0 0 0,-2-1 0 0,0 1 0 15,2-2-1-15,-2 1-1 0,2-1 0 0,-2 2 0 0,0-3-2 16,2 2 0-16,-3-2-1 0,1 0-1 0,2 1 0 0,-2 1 0 16,4-2-1-16,-6 2 0 0,6 0-1 0,-4 0 1 0,2-2 0 0,-2 5 1 15,1-4 2-15,-1 1 0 0,0 2 2 0,2-2 1 0,-2 0 2 16,2 4 1-16,-2-5 1 0,0 1 1 0,4 2 3 0,-7-2 1 0,3 1 1 15,2 0-1-15,-2-1 2 0,-2-1-2 0,2 0-1 0,2 0-2 16,-2-1 1-16,-3-2-2 0,3 1-1 0,4-1 2 0,-6 1-1 0,6-2 1 16,-6 0 0-16,6 0-1 0,-4 2 1 0,2-2-1 0,-2-1 2 15,-3 1 0-15,7-2 1 0,-4 0 0 0,2-2-1 0,-2 1-1 16,4 0-2-16,-4-2-1 0,4 0-3 0,-2-2-7 0,-2 0 0 0,4 1 0 16,0-1 0-16,-2-1 0 0,2 0 0 0,-5-3 0 0,5 2 0 15,0 0 0-15,0-1 0 0,-4 0 0 0,4 0 0 0,0 0 0 0,0 0 0 16,0-2 0-16,-2 1 0 0,2-1 0 0,0 1 0 0,0-1 0 15,0 0 0-15,0 1 0 0,-4-1 0 0,4 2 0 0,0 0 0 0,0 0 0 16,0-2 0-16,0 4 0 0,0-2 0 0,0 1 0 0,0 1 0 16,0 0 0-16,0 1 0 0,0-1 0 0,0 1 0 0,0 2 0 0,0 0 0 15,0 1 0-15,0-2 0 0,0 1 0 0,0 2 0 0,0 0 0 16,0-1 0-16,0 1 0 0,0 0 0 0,0-1 0 0,0 2 0 0,0-1 0 16,0 0 0-16,0 1 0 0,-4-3 0 0,4 2 0 0,-2 0 0 0,2-3 0 15,0 0 0-15,0 1 0 0,-4-2 0 0,4 0 0 0,0-1 0 16,0 0 0-16,0-2 0 0,0 0 0 0,0-2 0 0,0 0 0 15,0-2 0-15,0 0 0 0,0 1 0 0,0-4 0 0,0 2-81 0,0-1-51 16,0-3-23-16,0 1-36 0,0-2-43 0,0 0-48 0,0 0-47 0,4-2-67 16,-4-1-73-16,2-4-123 0,2 0-145 0,-4 1-64 0,4-4-24 15,-2 0-3-15,-2-2 8 0,0-1 16 0</inkml:trace>
  <inkml:trace contextRef="#ctx0" brushRef="#br0" timeOffset="1613.9">4479 6795 415 0,'-10'-2'360'0,"0"-1"-95"0,-1 0-65 0,1 0-51 0,4-1-28 16,-6 1-15-16,5-1-3 0,-3 1 1 0,-5 0 5 0,5 0 6 15,2-1 4-15,-2 1 5 0,-1-1 4 0,1 1 4 0,0 0 0 0,3 0-2 16,-3 1-2-16,0-1-3 0,3-1-2 0,-3 2-3 0,4-1-3 16,-4 2-1-16,-1-1-3 0,5-1-2 0,0 1-4 0,0 0-5 0,-5 0-8 15,7 2-10-15,-6-1-9 0,4-1-7 0,-1 2-6 0,3-2-7 0,-2 1-6 16,0 1-5-16,0 0-6 0,-5 0-6 0,7 0-5 0,-2 0-7 16,0 0-5-16,2 0-4 0,-2 0-3 0,1 0-2 0,-1 0-1 0,0 0 0 15,2 0-1-15,-2 1 1 0,-1-1-1 0,3 2 1 0,2-2-1 16,-2 2 1-16,0-2 0 0,-2 1 0 0,6-1 0 0,-6 0 1 0,6 0 0 15,-5 0 0-15,5 2 0 0,0-2 1 0,0 0 1 0,0 0 0 16,0 0 1-16,0 0 1 0,0 0 2 0,0 0 0 0,0 0 3 16,0 0 1-16,0 0 3 0,0 0 2 0,0 0 3 0,0 0 2 0,0 0 1 15,0 0 1-15,0 0 1 0,0 0 2 0,0 0-1 0,0 0 0 0,0 0 1 16,0 0-1-16,0 0 0 0,0 0 0 0,0 0-3 0,0 0-1 0,5 0-3 16,-5 0-3-16,6 0 0 0,-6 0-4 0,4 0-1 0,-2 0-1 15,-2 0-3-15,4-2-2 0,-4 2-2 0,4 0-3 0,-2 0-1 0,-2-1 0 16,4 1-1-16,-1 0-1 0,1 0 0 0,2 0 1 0,-2 0 0 15,-2 0 0-15,8 1 0 0,-5-1 0 0,1 2 2 0,4 0 0 0,0 0 2 16,1-1-1-16,1 1 1 0,-2 1 1 0,3-1 0 0,1-1-1 0,3 3 0 16,-1-1 0-16,5 1-1 0,-2-1 1 0,1 0-2 0,1 0 1 15,2 1-1-15,-3 1 1 0,3-2-1 0,0 2 2 0,4-2 1 0,-4 4-1 16,3-2 2-16,1 0 1 0,0 0 3 0,4 2-1 0,-2-2 2 16,-2 0 3-16,4 0 1 0,-2 0 1 0,4 0 2 0,-2 1 3 0,2 0 0 15,-4-1 3-15,4-1 1 0,2 1 1 0,-2 2 2 0,0-3-1 16,0 2 1-16,1-2 1 0,-1 1-1 0,0-2 0 0,-2 2 2 0,6-2 0 15,-4 2 1-15,0 0-1 0,0-1-2 0,0 0-1 0,0 0-1 16,0 1 0-16,0-2-1 0,3-1 0 0,-3 1-1 0,0 0-1 0,0 1-1 16,-4-2-2-16,6 0-2 0,-6-1 0 0,2 1-2 0,-2-1 0 15,-2-1-3-15,4 2 1 0,-7-2-1 0,3 0-3 0,0 0 0 0,0 0-1 16,-4 0-2-16,4 0-2 0,-3 0 0 0,-1 0 0 0,0 0-1 16,4 0-2-16,-7 0-1 0,7 1 0 0,-4-1 0 0,0 2 2 0,2 0 0 15,-3-2 1-15,1 1 1 0,0 1 2 0,4-2 1 0,-2 4 1 16,-3-2 0-16,1-1 2 0,4 2 0 0,-4-1 2 0,3-1 0 15,1 1 2-15,0 1 0 0,0-1-1 0,0 0-1 0,2-2-1 0,-2 2 1 16,4-2-2-16,2 1-1 0,0-1-1 0,0 0-1 0,0 0 0 16,4 0-1-16,3-1 0 0,-3 1-2 0,0-2-2 0,2-2 0 15,3 3-2-15,-3-3-2 0,4 1-3 0,-3 0-1 0,3 0-3 0,-2-1-1 16,-1 1-2-16,3-1 2 0,-4 1-1 0,-2 2 2 0,3-1 0 0,-3-1 3 16,0 3 1-16,-4-2 1 0,0 2 1 0,0-2 1 0,0 2 2 15,1 0 2-15,-3 0 3 0,2 0 2 0,0 0 1 0,-2 0 0 0,-2 0-1 16,4 0 0-16,-2 0-1 0,2 0-1 0,0 0-1 0,0-2 0 15,0 2-2-15,-2-1 1 0,2-1-1 0,4 2-2 0,-4-2-1 16,0 1 0-16,1 1 0 0,-1-2-4 0,4 2 1 0,-8 0-1 0,6 0-1 16,-2 0-1-16,-4 0 0 0,4 0-1 0,-2 0 1 0,-2 0-2 15,2 0 1-15,-2 0-2 0,2 0-1 0,-4 0 0 0,2 0 1 0,2 0 2 16,-2-1 1-16,2 1 2 0,2 0 2 0,-4 0 1 0,2 0 3 16,2 0-1-16,0 0 1 0,0 0 3 0,-2 0 1 0,2 1 2 0,0-1 0 15,0 2 2-15,0-2-1 0,-2 3-1 0,2-1-1 0,0-1-1 16,0 3 0-16,5-2-2 0,-5 1 1 0,0 0-1 0,0-1-2 0,4 1 0 15,-4-1-2-15,4 1-1 0,-4-1-1 0,5 0-1 16,-5 1 0-16,0-1-1 0,0-1-1 0,0 1 0 0,0-2-2 0,4 1-1 16,-6 1-2-16,2-2 0 0,0 2-1 0,5-1 1 0,-5-1 2 15,0 2 3-15,4 0 1 0,-4-2 1 0,0 0 2 0,4 0 1 0,-4 0 1 16,5 2 3-16,-5-2 0 0,0 0 2 0,-4 0 1 0,2 0 0 0,-2 0 2 16,2 0-1-16,-2 0-1 0,-5 0-1 0,-1 0-1 0,0 0-1 15,2 0 0-15,-7 0-2 0,3 0 0 0,0 0-1 0,-3 0 1 16,-1-2-1-16,3 2 0 0,-3-2 1 0,-1 0-2 0,5 1 1 15,-4-1 1-15,-1-1-2 0,5 1 0 0,-3 1 0 0,-1-2 1 0,4-1 0 16,-1 2-1-16,-1-1 1 0,-3-1-1 0,5 1-1 0,0 0 0 0,-3 2 0 16,3-1-1-16,-4 0 0 0,3-2-1 0,-3 3 0 15,4-1 0-15,-3-1 0 0,-1 1 0 0,-1 1-2 0,1-1 1 0,-1 0-1 16,3 1-1-16,-1 1 1 0,-1-2-3 0,0 0 1 0,-3 2 0 0,3-2 0 16,-1 2-1-16,1-1 0 0,-5 1 0 0,3-2-3 0,1 2-3 15,-6 0-2-15,3-1-5 0,1-1-6 0,-3 2-6 0,1-2-8 0,-2 2-9 16,1-1-14-16,-1-1-16 0,-2 2-17 0,3-2-19 0,-1 1-19 15,2 1-21-15,-1-2-23 0,-1 0-21 0,0 0-25 0,1-1-28 0,-1 2-35 16,-4-1-39-16,5-1-68 0,-5 1-82 0,4-1-83 0,-4-1-84 16,0 1-34-16,1 0-9 0,1-1 6 0</inkml:trace>
  <inkml:trace contextRef="#ctx0" brushRef="#br0" timeOffset="4486.7">4236 6257 336 0,'-7'-2'504'15,"7"2"8"-15,-4 0-70 0,4 0-110 0,0 0-88 0,0 0-75 0,0 0-47 16,0 0-32-16,0 0-15 0,0 0-9 0,0 0-1 0,0 0 2 0,0 0-1 15,0 0-2-15,0 0-5 0,0 0-10 0,0 0-8 0,0 0-11 16,0 0-5-16,0 2-6 0,0 0 0 0,0-2 0 0,4 1 2 0,-4 1 3 16,7 0 3-16,-7-1 3 0,6 1 2 0,-2 1 2 0,2 0 1 15,0 3 2-15,5-1 2 0,-1-1 3 0,0 1 4 0,3 1 3 0,-3 0 2 16,7 1 1-16,-3 0-2 0,3 1-1 0,-1-2-4 0,1 3-4 16,3-1-2-16,-1 2-3 0,2-2 0 0,1 1-2 0,1-1 1 0,4 1 0 15,-2-1-1-15,2 0-4 0,-3 2 0 0,7-2-3 0,-4 1-3 0,6-1 0 16,-4 1 0-16,2-1-1 0,2 0 2 0,0-1 0 0,1 1-1 15,3-1 0-15,-4-2-1 0,4 1-3 0,-4 0 0 0,4-1 0 16,3 0 2-16,-3-1-2 0,2 0 1 0,2-2 2 0,-1-1-2 0,-1 1-2 16,4-2-1-16,1 0-2 0,-1-2-2 0,-1 1-3 0,1-1-2 15,-4-2-2-15,5 1-3 0,-5-2-2 0,4 2-2 0,-5-4-2 0,-1 2-1 16,-2 0-2-16,2-1 0 0,-4-1-2 0,-2 2-1 0,-2-2-1 16,2-1 0-16,-2 1-1 0,-2-1 0 0,0 1-2 0,0-1 2 0,0 1 0 15,-5-1 2-15,5-1 3 0,-6 0 1 0,2 0 4 0,-1-1 4 16,3 0 1-16,-2 0 4 0,0-2 4 0,-3 3 4 0,3-3 5 0,-2 0 5 15,-1-1 5-15,-1 1 5 0,2-1 3 0,-5-2 4 0,5 2 3 16,-5-3 3-16,1 1 2 0,-1 1 0 0,1-3 2 0,-1 2 0 16,1-2 2-16,-5 0-2 0,3-1-3 0,1 0 0 0,-3-1-2 0,1-1 0 15,3-1-3-15,-5-1-3 0,3 1-3 0,1-4-2 0,-3-1-2 0,1 0-1 16,3-2-3-16,-5-1-3 0,5-3-2 0,-3 3-1 16,3-5-2-16,-5 3-3 0,5-4-2 0,-3 1-1 0,-2-1-2 0,5 0-2 15,-3 2 2-15,-1 0-1 0,1-2-1 0,-1 1 1 0,-3 1 0 0,0 0-1 16,3 1 1-16,-3 0-2 0,0 1 0 0,1-3 0 0,-1 3 5 15,-4-1 3-15,7 0 1 0,-5 1 2 0,0-3 0 0,3 2 0 0,-1 1 0 16,0-2-1-16,-4 1 2 0,5 0 0 0,1 1 0 0,-4-1-1 16,1-1 1-16,1-1-2 0,5-1-5 0,-5 0-4 0,-2 0-3 0,2-2-2 15,5 3-2-15,-3-5-2 0,-1 1-2 0,-1 0-2 0,2-2-2 16,-1 0-2-16,-1 1-1 0,0-1-1 0,3 0-1 0,-3 0-2 16,1 0-2-16,-1-1-2 0,2 1-2 0,-1 0 1 0,-1 0-1 0,0 0 2 15,1 0 1-15,-3 1 2 0,2-1 1 0,1 4 2 0,-1-2 3 0,2 1 0 16,-1 2 3-16,-1-1 3 0,0 3 1 0,3-2 3 0,-3 4 2 15,0-1 2-15,1 0-1 0,-1 2 0 0,-2 0 2 0,3 0-1 0,-1 0 0 16,-4 0 0-16,5 0 1 0,-1 1-1 0,0-2-1 0,-4 1 0 16,5 0 1-16,-5 0 1 0,4-1-2 0,-4-1 0 0,5 2 1 0,-5 0 0 15,4-2 0-15,1 1-2 0,-5 0-2 0,4 2-1 0,-4 0-1 0,5-2-2 16,-5 1-1-16,4 1-1 0,-4-2 0 0,5-1 2 0,-5 2-1 16,4-2-1-16,1 2-2 0,-5-1 1 0,4-1 2 0,1 4 4 0,-1-4 2 15,-4 4 2-15,4-2 4 0,1-2 3 0,1 4 2 0,-6-1 2 16,5 1 0-16,-1 1 2 0,0 0 0 0,3 0 2 0,-3 1 2 0,0 3-1 15,1-2-3-15,-1 0 0 0,3 0-3 0,-3 1-1 0,0 0-1 0,1 0-2 16,-1-1-1-16,2 0-1 0,-1 1 1 0,-1 0-2 0,0-1-1 16,-1 0-2-16,1-2 0 0,4 0-2 0,-5 1-1 0,1-1-2 15,0 1 0-15,5-1-2 0,-7-2-2 0,6 3-1 0,-3-3-1 0,1 3-2 16,-1-1-2-16,1 0 0 0,2 3-1 0,-3-3 0 0,1 2 1 0,-1 2-1 16,-1 0 0-16,2 1 1 0,3 0 0 0,-5 0 1 0,2 2-1 0,-1 0 1 15,1 0 0-15,-1 2 2 0,-1-1 3 0,0 1 0 16,1 0 2-16,-1 1 0 0,-2 1 2 0,2-1-1 0,1 2 2 0,-1 0 0 0,-4 0 1 15,5 2 0-15,-1 1 2 0,0-1 1 0,-1 1 0 0,1 0-1 0,0 1-2 16,1 0 0-16,-1 0-2 0,2 2 0 0,3 0-1 0,-3-1 0 0,-1 1-2 16,1-1 0-16,2 2-1 0,3-1 0 0,-7 1-3 0,7 0 0 15,-1 1 0-15,-3 1-1 0,1-1 1 0,3 0 0 0,-5 1-1 0,3-1 0 16,-3 2 1-16,5 0 0 0,-7-2 0 0,4 4-1 0,-1-2 1 0,-3 2 0 16,3-2 0-16,-3 1-2 0,0 1 1 0,1 0-1 0,-1-1 2 15,0 3 1-15,3-1 0 0,-3 0 2 0,2-1-1 0,3 3 1 0,-3-2 1 16,3 2 1-16,-3-2-1 0,3 2 0 0,-3 0 2 0,0 0-1 0,3 0 3 15,-3 0-2-15,5 2-2 0,-3-2 1 0,-1 2-1 0,3 0 0 0,-1-1-1 16,-3 3-2-16,5-3-1 0,-7 3-2 0,7 0 2 0,-3 0-1 16,-2 1-2-16,3 0 0 0,-3 1-1 0,1 2-1 0,1-1 1 0,-1 0-2 15,-3 2 0-15,4 0-1 0,-1 2 0 0,-3 0 0 0,7 1 0 0,-7 0 1 16,2 3 1-16,-1-1 2 0,3 1 2 0,-6 1 2 0,7 2 2 0,-3-1 2 16,-1 1 1-16,-1 0 2 0,0 1 0 0,3 1 1 0,-3 0 1 15,0 0 0-15,1 1 2 0,1 1 1 0,-2 0-1 0,1-1 1 0,-1 1-1 16,0 1-1-16,-1 1-1 0,1-1-1 0,0 0 1 0,-3 0 0 0,3 3-1 15,-4-3 1-15,4 3-1 0,-3 0-1 0,3-1 1 0,-2 1-2 16,1 3-1-16,-5-4-2 0,2 3 1 0,0-1-1 0,-2-3-1 0,2 1-1 16,-1 2-1-16,1-2 0 0,0 0 0 0,-2 1-2 0,0-3 0 15,-2 1 0-15,4 0-2 0,-1 0-1 0,-1-1 1 0,-2 0 0 0,2-2 0 16,2 3-1-16,0-2-2 0,-2 1 0 0,1-1-1 0,-3 1 0 0,4-3-1 16,-2 1 0-16,0 3 0 0,-2-2 2 0,2 0 1 0,3 1 3 15,-3-2 0-15,-2 1 2 0,2 1 1 0,2-1 1 0,-2 0 2 0,-2-1 2 16,2 1 0-16,3 0 2 0,-3-3 1 0,-2 3 2 0,2-2 0 15,-4 2 0-15,6-2-2 0,-2 0 1 0,-4 0-1 0,7 0 0 0,-7 0-2 16,6 0 1-16,-6 0 0 0,4 2-2 0,0-2 1 0,-2 0-1 16,2 0 1-16,-2 1-1 0,2 1 1 0,3-2 0 0,-7 3 1 0,4-1-2 15,-2 2-1-15,2-3-1 0,0 2 1 0,-2-1 0 0,2 1-1 0,-2-1 0 16,2 1-1-16,-4-1 0 0,5 0 0 0,-3 1-1 0,-2 0-1 16,4-3-1-16,-4 2 0 0,0 0 0 0,4-1 0 0,-4-1 1 0,2 0 0 15,-2 0 0-15,0 2-1 0,4-2 0 0,-4 0-1 0,2 0 1 16,-2 0-1-16,0 0-1 0,0 0 1 0,4 1-2 0,-4 0 1 0,0-1-2 15,0 0 2-15,0 2-1 0,0-1 1 0,0 1 0 0,0-2 1 16,0 1 2-16,0 1 1 0,0-1 1 0,0 1 1 0,0-2 2 16,0 4 0-16,0-3 2 0,0 1 2 0,0-2 1 0,0 3 1 0,0-3 0 15,4 2 0-15,-4 0-1 0,3-1 1 0,-3 3 0 0,0-4 2 0,0 3-2 16,4 0 0-16,-4-1-1 0,2 0 0 0,2 1 0 0,-4-1-2 16,4 1-1-16,-2-2 0 0,-2 3 0 0,4-2 0 0,-4 1 1 0,2-1-2 15,2 1-3-15,1-2-1 0,-3 1-1 0,2 2 1 16,-4-1-1-16,4-3 0 0,-2 2 1 0,-2-1 0 0,6 1-1 0,-6-2-1 15,4 0 0-15,-4 0-2 0,6-2 0 0,-6 2 3 0,5-3 2 16,-5 1-2-16,6 2-2 0,-2-3 2 0,-2 1-1 0,2 1-1 0,-4-3-1 16,6 3-1-16,-6-3 1 0,7 1 0 0,-7-1-1 0,4 3 0 15,2-3-1-15,-2 1-2 0,-2 0 1 0,6-2 0 0,-6 2-1 0,3-1 1 16,1-1-2-16,0 0 1 0,-2 0 0 0,2 0 2 0,-2 0 1 0,3-1 1 16,-3-1 1-16,-2 0 0 0,2-1 1 0,2 2 1 0,-2-3 0 15,-2 1-1-15,3-1 2 0,1 1 3 0,0 0 0 0,-2-3 0 16,2 3 0-16,-2 0 1 0,3 1-2 0,-3-1-1 0,2-1 0 0,-4 1 1 15,6-2-1-15,-6 3 1 0,7-1 1 0,-3 0-1 0,0 0 0 16,0-1 2-16,-2 2-1 0,3-1 2 0,-1 2 0 0,0-1-1 0,4 0 2 16,-6-3 0-16,3 3 1 0,-1 1 0 0,4-2-1 0,-6 1 1 15,7 0 4-15,-5 1 2 0,0-3 0 0,4 3-4 0,-3-3-1 0,3 2-1 16,0 1-2-16,-4-1 0 0,5-1 0 0,-5 0-1 0,4-1 1 16,1 1 1-16,-1 2-2 0,0-3 1 0,-1 1-3 0,1-1-5 0,0 1 1 15,-4-2 4-15,5 0 2 0,-1 2 0 0,3-1 2 0,-3 1-1 16,0-2 1-16,1 0-1 0,-1 2 1 0,0-3-1 0,3 2-1 15,-3 0 1-15,2-1 1 0,-1 2-1 0,-1-2 0 0,0 0-1 0,3 0-1 16,1-2-1-16,-3 2 0 0,-3 0-1 0,6 0 0 0,-3 0-1 16,1 0 2-16,-2-2-2 0,1 4 0 0,1-4 1 0,-2 3-1 0,1-1-1 15,1 0 0-15,-1-2 0 0,-1 2 0 0,0 0 0 0,3-2 0 16,-3 0 0-16,0 1 0 0,1-1 0 0,1 1 0 0,-2 0 0 0,1 0-1 16,-1-1 0-16,2 0 0 0,-1 1 1 0,-1-1-1 0,0 1 0 15,1-3-1-15,-3 3 2 0,2-1 0 0,1-2 2 0,-1 3-4 16,2-1 2-16,-1-1-1 0,-1 1 0 0,-4-1 0 0,5 0 0 0,-1 1 0 15,0-2 0-15,1 3 0 0,-5-4 1 0,4 2 0 0,-4-1-2 16,5 1 0-16,-1 0 0 0,-2-1 0 0,3 1 1 0,-1 0 1 0,0-2-2 16,-3 1 4-16,3 1-2 0,0 0-2 0,1-1 1 0,-1-1 0 15,-2 2-1-15,2-2 1 0,1 0 0 0,-5 2 0 0,4-2 2 0,1-1-2 16,-1 1-2-16,0 1 0 0,-1-1 0 0,1-2-1 0,4 4 1 16,-7-4 1-16,3 2-1 0,2-2 2 0,-1 2-1 0,-1-1-1 15,-4 1-1-15,5-2 1 0,-1 2-1 0,0 0 1 0,1-1-1 0,-3 0 0 16,2 1 1-16,-4-2 1 0,5 3-2 0,-1-3 1 0,-4 2-2 0,5-2 2 15,-5 2 0-15,4-1-1 0,0 1 3 0,-3-2 0 0,3 0 2 16,-4 0 1-16,5 1 2 0,-5-1 0 0,4 1 1 0,-4-1-1 0,3 0 2 16,-3 0-1-16,4-1 1 0,-4 0 1 0,0 1 0 0,5-1-1 15,-5 0 1-15,2 1 0 0,1-2-2 0,-1 1 1 0,-2 2 0 16,0-3-2-16,0-1 2 0,5 2-2 0,-5 0 1 0,4-2 0 0,-3 1 0 16,3 1 1-16,-4 0-1 0,4-1 2 0,-1 1 0 0,-1-1-2 15,0 1 0-15,0 0-1 0,3 0 1 0,-1-2-1 0,-4 3 1 16,5-3-2-16,-5 2 2 0,4-2-1 0,1 1 0 0,-5 1-1 0,4-2 0 15,-4 2 1-15,5-1-2 0,-5-1 0 0,4 2 2 0,-4-1-1 0,5-1-1 16,-7 2 2-16,6-2-2 0,-4 2 1 0,1 0-1 0,-3-2 1 16,2 0 0-16,0 0-1 0,-2 2 1 0,2-2-1 0,1 1 0 15,-3-1 0-15,0 0-1 0,-2 0 1 0,4 0 0 0,-2 2-1 16,-4-2 0-16,7 1-1 0,-3-1 0 0,-2 0 1 0,2 2 1 0,2-2 1 16,-2 0-3-16,0 0-1 0,-2 1-2 0,5 1 2 0,-3-2 3 0,0 2 0 15,-2-1-4-15,4-1-2 0,-2 0-4 0,-4 2-7 0,6-2-9 16,-1 0-11-16,-5 0-12 0,6 0-14 0,-6 0-13 0,4 2-18 15,-2-2-18-15,-2 0-27 0,4 0-32 0,-4 0-36 0,6 0-36 0,-6 0-45 16,7 0-49-16,-3-2-83 0,0 2-98 0,-2-2-104 0,2-1-106 16,2 1-47-16,0 1-15 0,-1-1 0 0,-3-1 10 0</inkml:trace>
  <inkml:trace contextRef="#ctx0" brushRef="#br0" timeOffset="5766.48">10726 6887 399 0,'0'0'380'0,"0"0"-86"0,0 0-67 16,2 0-56-16,-2 0-33 0,4 0-21 0,-4-2-9 0,5 2-2 15,-3 0 1-15,2 0 2 0,-2-1-2 0,2 1-2 0,2 0-6 0,-2-2-6 16,-2 2-5-16,3 0-4 0,-1 0-2 0,-2 0-1 0,2 0 0 15,-2 0-1-15,2 0-1 0,2 0-3 0,-2 0-2 0,1 2-5 0,-3-1-3 16,4-1-6-16,-2 2-2 0,0-1-4 0,-2-1-4 0,2 2-1 16,3-2-4-16,-1 2-4 0,-2 0-1 0,2-2-3 0,0 1-2 0,3 1-2 15,-3-2-1-15,0 2-2 0,0-1 0 0,-2-1-2 0,7 2-1 16,-5-2-1-16,0 2-3 0,0-1 0 0,-2-1-3 0,3 2-1 16,-1-1-1-16,2-1-2 0,-2 2-2 0,0-2-1 0,1 4-3 0,1-3 0 15,0 1-1-15,-4 0 0 0,7-1 0 0,-5 1 1 0,0-2 0 16,4 3 0-16,-3-3 2 0,3 2-1 0,-4-1 1 0,4-1 2 15,-3 4 2-15,3-4-1 0,-2 2 2 0,0-2 0 0,3 2-1 0,-1-1 0 16,1-1-2-16,-5 2 2 0,4-1 0 0,0-1 2 0,-3 2 0 16,3-1 0-16,0-1 0 0,-4 2-1 0,5 0-2 0,-1-2 0 0,-4 1-2 15,7 1 1-15,-5-2-1 0,0 2 1 0,3 0-2 0,-1-2 0 16,0 2-2-16,-4-1-1 0,5-1 0 0,-1 2-1 0,0-1-2 16,-1-1 2-16,1 2-1 0,0-2 1 0,1 1 0 0,1 1 1 0,-2-2 0 15,1 2-1-15,-1-1 1 0,3-1 0 0,-3 0 1 0,0 0 0 16,3 0 0-16,1 0-1 0,-4 0 1 0,3 0 0 0,1 0 1 0,-3 0 2 15,1-1-1-15,-2-1 1 0,3 2 0 0,-3 0 2 0,0 0-1 16,3-2 1-16,1 2 0 0,-3 0-1 0,1 0 0 0,-2 0-1 16,1 0 1-16,-1 0-1 0,-2 0 0 0,3 0-2 0,3 0-1 0,-4 0-1 15,-1 0-1-15,1 0 0 0,0 0 0 0,1 0-1 0,1 0 1 16,-1 0 1-16,3 2 0 0,-4-2 1 0,3 2 1 0,-1-1 0 0,-2-1 0 16,5 2 0-16,-3 0 1 0,3-2-1 0,-3 2-1 0,1-2 0 15,1 1-1-15,3 1-1 0,-7-2-1 0,6 2 1 0,-3-1-2 0,1-1 0 16,-1 2 0-16,-3-1-1 0,5 1 2 0,-3 0 1 0,-2-1 1 15,7 1 0-15,-5 0 2 0,-1 0 1 0,3-2 2 0,-2 3 2 16,-1-1 2-16,1-1 3 0,3 2 0 0,-3-3 2 0,-2 2-1 0,1 2 1 16,1-4 1-16,-2 3 0 0,5-3 2 0,-5 2 2 0,-1-1 0 15,1-1 2-15,0 2-1 0,1-2 1 0,1 2 0 0,-4-1 0 0,0-1 1 16,3 2 2-16,-5-2 1 0,4 0 1 0,-1 0 0 0,-1 0-1 16,0 0 0-16,-2 0 0 0,1 0-3 0,3 0 1 0,-4 0-3 15,0 0-1-15,5 0-2 0,-5 0-2 0,-2 0-2 0,6 0-1 0,-3 0-2 16,-1 0-4-16,-2 0 0 0,6 0-3 0,-4 0 0 0,1 0-3 15,3 0-1-15,-4 0-2 0,0 0 0 0,3 0-2 0,-3 0 0 0,4 0-2 16,-4 0 0-16,1 0 1 0,3 0-1 0,-4 0 0 0,4 1 0 16,1-1-1-16,-1 2 1 0,-4 0 0 0,5-2 1 0,1 2 1 15,-4-1-1-15,1-1 0 0,1 2 1 0,-4 0 0 0,4-2 1 16,-3 1 0-16,3 1 1 0,-2-2 2 0,1 2 0 0,-1-1 1 0,-2-1 0 16,0 2-1-16,5-1-1 0,-5-1 1 0,0 2 0 0,-2-2 1 0,2 0-1 15,-2 0 1-15,-2 0-1 0,3 0-1 0,1 0-3 0,-6 0 0 16,4 0-1-16,-4 0 0 0,2 0 1 0,2 0-2 0,-4 0-3 0,0 0-3 15,0 0-3-15,0 0-9 0,0 0-12 0,0 0-15 0,0 0-21 16,0 0-26-16,4-2-26 0,-4 2-28 0,0 0-29 0,0-3-31 16,0 2-32-16,0-1-35 0,-4-1-44 0,4 1-46 0,0 2-91 0,0-2-110 15,-4-1-71-15,2 1-53 0,-2 0-10 0,-2-1 8 0,1 2 16 16</inkml:trace>
  <inkml:trace contextRef="#ctx0" brushRef="#br0" timeOffset="6727.88">10712 6839 121 0,'0'-2'271'0,"0"0"-42"0,0 0-29 0,0 2-21 16,0-1-11-16,0 1-6 0,0-2-2 0,0 2-1 0,-2 0-5 0,2 0-3 15,0 0-8-15,0 0-7 0,0 0-9 0,0 0-9 0,0 0-11 16,0 0-10-16,0 0-12 0,0 0-10 0,0 0-9 0,0 0-9 0,0 0-9 16,0 0-6-16,0 0-8 0,0 0-6 0,0 0-4 0,2 0-3 15,-2 0 1-15,0 2 2 0,4-1 4 0,-4-1 4 0,6 2 5 16,-6 0 6-16,6-2 4 0,-2 2 3 0,1 1 3 0,1-1 2 0,-4-1 1 16,6 2 1-16,-2-1-1 0,1 0-1 0,-1-1-1 0,0 3-3 15,4-2-5-15,-1-1-3 0,-1 3-5 0,0-3-3 0,0 1-4 0,3 1-2 16,-1-1-4-16,0 0 0 0,1 1-2 0,1-1-3 0,5-1-2 15,-7 1-1-15,7 1-4 0,-3-1-3 0,-2-1-1 0,5 1-3 16,-1 2-3-16,1-1 0 0,4 0-4 0,-5-1-3 0,5 1-1 0,-3 0-4 16,-1-1-2-16,4 2-1 0,-1-3-1 0,-1 1-1 0,2 1 1 15,-1-1-1-15,3-1 2 0,-6 1 0 0,3 1 2 0,3-1 1 0,-2 0 1 16,-5 0 3-16,5 0 1 0,-3-1 3 0,-1-1 4 0,4 2 0 16,-5-1 3-16,1-1-1 0,-1 2 2 0,1-1 0 0,-1-1-1 15,1 2 1-15,-1 0 0 0,-1-2 0 0,1 0-1 0,1 0 1 0,0 0 0 16,-1 0 0-16,5 0-1 0,-5 0 1 0,1 0 0 0,3-2 0 0,-1 0 1 15,-2 2 1-15,3-1 0 0,3-1 0 0,-6 2 1 0,3-1 1 16,3-1 0-16,-6 1 0 0,3-1 2 0,1 2 0 0,-3-2 2 16,-1 0 1-16,4 0-1 0,-5 2 1 0,1-1 0 0,-1-1-1 0,1 2-2 15,-3-2 1-15,3 1-1 0,-5 1 1 0,-1-2 0 0,5 2 1 16,-6-1-1-16,1 1 2 0,1 0 1 0,-1 0 1 0,-1 0 1 16,0 0 3-16,3 0 1 0,-3 0 2 0,0 0 2 0,1 0 1 0,1 0 4 15,-2 0 0-15,5 0 2 0,-7 0 1 0,7 0 1 0,-3-2-1 16,2 2 0-16,-1 0-3 0,-3 0 0 0,7-2-3 0,-7 2-1 15,7-1-1-15,-5 1 0 0,2 0-1 0,-1 0-1 0,1 0-2 0,-1 0-1 16,-3 0-2-16,5 0 0 0,-3-2-1 0,0 2-1 0,-1-2 0 0,3 2 0 16,-1 0 0-16,-3 0 0 0,0 0-1 0,1-2 0 0,-1 2 0 15,-2 0 0-15,2 0 0 0,1 0 1 0,-1 0 1 0,0-1 1 16,-3-1 0-16,3 2 2 0,-4 0-1 0,5-1 2 0,-5-1-1 0,0 2 1 16,4-2-1-16,-3 2-1 0,-3-1 0 0,6-1-3 0,-4 2-3 15,-2-2-1-15,3 1-4 0,-3 1-4 0,-2-4-7 0,4 4-7 0,-2-2-10 16,0 2-13-16,-2-1-13 0,2-1-15 0,-2 2-19 0,3-1-20 15,-5-1-20-15,4 2-29 0,-2-2-32 0,-2 1-47 0,4-1-55 0,-4 0-119 16,2 1-150-16,-2 1-77 0,0 0-40 0,0-4-14 0,0 4-2 16,0-3 7-16</inkml:trace>
  <inkml:trace contextRef="#ctx0" brushRef="#br0" timeOffset="7770.58">11402 6339 38 0,'0'0'144'0,"0"0"-15"0,0 0-7 0,0 0-4 15,0 0 1-15,0 0 4 0,0 0 3 0,0 0 4 0,0 0 4 0,0 0 2 16,0 0 1-16,0 0 1 0,4 1-2 0,-4 1-1 0,0-2-5 15,2 0-3-15,-2 2-3 0,0-1-6 0,0-1-3 0,5 0-5 16,-5 0-2-16,0 2-4 0,0-2-3 0,2 0-3 0,2 0-2 0,-4 0-3 16,4 1-2-16,-2-1-2 0,-2 2-4 0,4-2-1 0,-4 2-3 15,6-1-3-15,-6-1-1 0,7 2-2 0,-3 0-2 0,0-2-1 0,-2 3-1 16,4-1-1-16,2 0 0 0,-1 1-2 0,-1 0 1 0,0 1 0 16,4-3 0-16,1 3 1 0,-1 1 0 0,0-1-1 0,1 0-1 0,1 1 0 15,-2 0-2-15,3 0-1 0,3 0-1 0,-1 0-2 0,-3 0-2 16,5 1-4-16,-1 0-2 0,1 0-4 0,-1 1-3 0,3 0-3 0,0-2-3 15,-3 1-1-15,5 1-4 0,-5-2-2 0,5 0-4 16,-2 0-3-16,1 0-3 0,-3 0-2 0,3 1-2 0,-3 0-2 0,4-1-2 16,-3 0-2-16,-1-1-3 0,3 3-1 0,-3-2-2 0,4 0 0 0,-5 0-3 15,1-1 1-15,1 1 0 0,1-2-1 0,0 2 0 0,-3-2-1 16,1 3 0-16,3-3-2 0,-3 0 1 0,-1 0 1 0,1 0-1 16,-1-1-1-16,1 0 0 0,-1 0 1 0,1 1-1 0,2-1-1 0,-7-1-2 15,5-1 0-15,-1 2 1 0,-1-1 0 0,-3-1 0 0,5 2 1 16,-3-2-1-16,-2 0 1 0,5 0 0 0,-7 0-1 0,3 0 0 15,1 0 0-15,-1 0 0 0,-3 0 0 0,0 0 1 0,3 0 2 0,1 0 0 16,-4 0 1-16,-1 0 1 0,1 0 1 0,0 0-1 0,1 2 2 16,-1-1 0-16,2-1 1 0,-1 2 1 0,-1 0 1 0,0-2 0 0,3 2 2 15,-3-1 1-15,1-1 0 0,-1 2-1 0,0 0 1 0,-2-2-1 16,3 1 1-16,-1 1-2 0,0-2 0 0,3 1-1 0,-3-1 1 16,1 2 0-16,-5-2-1 0,4 0-1 0,0 0-1 0,1 2-2 0,-5-2 1 15,4 0 0-15,1 0 0 0,-5 0-1 0,0 2 0 0,4-2 0 16,-3 0-1-16,-3 0 0 0,2 0-1 0,0 0 0 0,0 0-1 0,-2 0 0 15,3 0 2-15,-3 0-2 0,-4 0-1 0,6 0-3 0,-6 0-3 16,4 0-10-16,-2 0-9 0,-2 0-16 0,0 0-18 0,0 0-19 0,0 0-22 16,0 0-22-16,0 0-20 0,0 0-28 0,0 0-28 0,0 0-34 15,0 0-38-15,0 0-44 0,0 0-48 0,0 0-79 0,0 1-96 16,-6 1-60-16,4 0-44 0,-2 1-11 0,-2-1 3 0</inkml:trace>
  <inkml:trace contextRef="#ctx0" brushRef="#br0" timeOffset="8321.33">11956 6540 355 0,'0'-2'495'0,"-4"1"-36"0,4 1-58 0,0 0-88 15,0 0-101-15,0 0-58 0,0 0-35 0,0 0-19 0,0 0-8 16,0 0-2-16,0 0 1 0,0 1 2 0,4 1 2 0,-4 1-3 16,2-1-6-16,-2 2-6 0,0 1-8 0,0-2-3 0,0 3-4 0,0 0 0 15,0 0 2-15,0 1 4 0,0 0 4 0,0 1 3 0,0 0 2 0,0 1 1 16,0 1-2-16,0 0 1 0,0 0-1 0,-2 0-1 0,2 0 0 15,-4 1 1-15,4 1 1 0,0 1 0 0,-4-1-1 0,4 1-3 0,-2 1-3 16,2 0-3-16,0 0-5 0,0 1-3 0,-4 0-6 0,4 0-4 16,0 0-5-16,0 0-4 0,-2 0-5 0,2 0-5 0,-4 0-5 15,4 0-5-15,0-2-6 0,0 0-5 0,0 1-3 0,0 0-5 16,0-3-5-16,0 1-8 0,4-3-8 0,-4 2-10 0,2-3-12 0,-2 0-13 16,0-1-13-16,0 0-16 0,4-2-15 0,-4 0-19 0,0-1-23 15,0-2-28-15,2 2-33 0,-2-1-50 0,4-3-58 0,-4 0-106 0,4 0-129 16,-2 0-61-16,2-3-25 0,3 1-6 0,-3-2 1 0</inkml:trace>
  <inkml:trace contextRef="#ctx0" brushRef="#br0" timeOffset="8995.16">11913 6527 255 0,'-4'-2'514'0,"2"0"13"0,-3 2-61 0,5-1-97 15,-4-1-92-15,4 2-90 0,-2 0-51 0,-2 0-34 0,4 0-14 0,-6 0-6 16,6 0-1-16,-4 0 1 0,-2 2-1 0,1-1-5 0,-1 1-10 15,0 0-10-15,2 1-7 0,-2 1-9 0,0-1-5 0,-1 0-2 16,-1 0-3-16,2 3-2 0,-4-3-2 0,3 2-2 0,1 0-4 0,2 0-6 16,-2 0-7-16,0 0-8 0,-1-2-8 0,-1 2-9 0,6-1-9 15,-4 1-10-15,2-1-11 0,0 0-13 0,2-1-11 0,-3 1-12 0,3-3-10 16,-2 3-7-16,4-3-5 0,0 1-3 0,0-2-2 0,0 0-1 16,0 0 2-16,0 0 2 0,0 0 4 0,4-2 5 0,-2 1 7 15,3-1 10-15,-3 0 9 0,2-1 11 0,2-1 11 0,0 1 8 0,-2-2 8 16,2 2 8-16,-1-2 7 0,1-2 8 0,0 2 8 0,2 1 8 15,-2-2 9-15,1 1 8 0,-1 0 11 0,0-1 8 0,2 0 10 0,-1 3 9 16,-1-2 9-16,-2 0 7 0,2 2 7 0,-2-1 5 0,2 1 3 16,-4 2 3-16,3-1 2 0,1 0 0 0,-2 1 1 0,-2 1 0 15,2 0-3-15,2 0-2 0,-2 0-3 0,1 0-5 0,-3 1-4 0,4 1-5 16,-2 1-5-16,0 0-4 0,-2 1-4 0,2-1-3 0,3 2 0 16,-3 0-3-16,-2 0-3 0,2 2-4 0,2-1-3 0,0 1-5 0,-2 2-2 15,3-1-6-15,-3 0-3 0,2 0-2 0,-2 3-3 0,-2-2-3 16,4 2-6-16,-1-2-8 0,1 0-11 0,-2 1-10 0,0 0-17 15,-2-2-16-15,4 3-20 0,-2-2-23 0,1 2-25 0,-3-2-26 0,-2 0-29 16,4 0-31-16,-4 2-52 0,0-2-61 0,0 2-88 0,0-2-100 16,0 2-46-16,-4-2-19 0,2 0 0 0</inkml:trace>
  <inkml:trace contextRef="#ctx0" brushRef="#br0" timeOffset="9229.83">11625 7140 82 0,'0'4'567'0,"7"-3"10"0,-3 1 11 0,0 0 13 0,2-1-106 16,0-1-164-16,5 0-101 0,-5 0-67 0,4 0-37 0,3 0-20 0,1-1-9 16,-1-1-4-16,3 2-2 0,1-2-3 0,-1 1-9 0,-1 1-12 15,5-2-13-15,-1 0-14 0,-3 2-12 0,1-2-11 0,4 2-14 16,-5-1-13-16,1 1-15 0,-1-2-15 0,1 2-19 0,-1 0-21 0,1 0-23 15,-3-1-28-15,3 1-31 0,-5-2-34 0,3 2-59 0,-3 0-69 16,-2 0-93-16,5-2-106 0,-7 1-48 0,7-1-20 0,-5-1-3 0</inkml:trace>
  <inkml:trace contextRef="#ctx0" brushRef="#br0" timeOffset="9612.92">12328 5939 3 0,'0'-11'558'0,"-2"2"12"15,2 0 14-15,-4 1-40 0,4 3-67 0,0-2-105 0,0 2-123 16,0 2-67-16,0 0-37 0,0-1-18 0,0 1-9 0,0 1-5 0,0 2-3 16,0 0-7-16,0 0-7 0,0 0-8 0,0 2-9 0,0 0-7 15,-4 3-8-15,4 0-5 0,-2 1-2 0,2 3-1 0,-4 0 1 16,4 2 3-16,-2 0 4 0,-2 4 3 0,-1 0 4 0,3 2 2 0,-2-2 3 16,2 2-5-16,-2 1-6 0,0-2-5 0,4 1-9 0,-2 0-6 15,-2 1-5-15,4-1-7 0,-2 0-4 0,-3 1-6 0,5-1-5 0,-4-3-7 16,4 3-6-16,0-2-12 0,-2-1-11 0,2 1-17 0,-4-4-19 15,4 3-21-15,0-3-24 0,-4 1-25 0,4-4-25 0,-2 2-34 16,2-2-36-16,0 1-49 0,0-4-52 0,0 1-88 0,0 0-105 0,-4-1-73 16,4-2-60-16,0 0-20 0,-2 0-2 0,2-3 11 0</inkml:trace>
  <inkml:trace contextRef="#ctx0" brushRef="#br0" timeOffset="9850.33">11931 5930 61 0,'-2'-13'566'16,"-2"1"16"-16,4 1 13 0,0-1 13 0,0 0-107 0,0-1-164 15,4 1-88-15,-2 0-45 0,3 1-22 0,1-1-10 0,-2 1-2 0,6-1 1 16,-4 0-3-16,5 1-8 0,-1-1-14 0,-2 0-17 0,7 2-16 16,-3-1-19-16,-1 1-14 0,5-1-13 0,-6 2-15 0,7-2-13 0,0 3-15 15,-3 0-12-15,-2-1-17 0,5 3-14 0,-1-1-18 0,-1 1-18 16,-3 1-18-16,5 0-18 0,-3 1-22 0,-1 1-22 0,1 0-26 15,-1 3-28-15,-3 0-32 0,2 0-35 0,3 3-42 0,-5 0-48 0,-2 1-77 16,3 2-94-16,-1 2-53 0,-4 1-38 0,3 1-9 0,-1 2 4 16</inkml:trace>
  <inkml:trace contextRef="#ctx0" brushRef="#br0" timeOffset="10348.83">12655 6164 76 0,'-2'-9'546'0,"2"1"8"15,-4-1 8-15,4 1-98 0,-6 0-150 0,6 0-83 0,-5-1-52 0,-1 1-27 16,2 3-14-16,2-2-8 0,-2 2-2 0,-2 0-10 0,2 0-11 0,1 0-15 16,-1 3-16-16,-2-1-13 0,2 3-12 0,2 0-8 0,-6 0-6 15,6 3-3-15,-5-1-4 0,-1 3-3 0,6 0-3 0,-4 2-2 0,2 0-2 16,-3 1 1-16,3 0-1 0,-2 2 0 0,2 0 0 0,-2 2-2 15,2 0-2-15,2-1-2 0,-3 1-4 0,-1 2-4 0,6-2-1 16,-4 2-3-16,4-2-1 0,-2 1-2 0,2-1-1 0,-4-1 0 0,4 1-1 16,0 0 1-16,0-4 0 0,4 2 0 0,-4-2 1 0,2 1-1 15,-2-1 4-15,4-2-1 0,-4 1 1 0,6-2 1 0,-6 0 2 0,5-2 0 16,1 1 2-16,-2-1 0 0,2-1 1 0,-2 0 0 0,2-2 0 16,1-2-1-16,-1 0 1 0,0-1 1 0,4-2-1 0,-3 0-1 0,3-2 0 15,-2 0-3-15,1-1 0 0,1-2-3 0,0 2-1 0,1-2-1 16,-5 0-2-16,4-2 1 0,0 1 0 0,-3 2 0 0,-1-1-1 0,4 0 1 15,-4 2 0-15,-2-1 1 0,3 3 0 0,-1-1 2 0,-2 2 0 16,-4 0 0-16,6 0 1 0,-6 2-2 0,4 2-2 0,-4-1-1 16,0 0-2-16,0 2 1 0,0 0-2 0,2 2 0 0,-2-2 1 0,0 3-1 15,5 0 2-15,-5 0-1 0,0 2 1 0,0 1 0 0,0 0 2 16,0 1 1-16,4 0 3 0,-4 1 1 0,2-1 2 0,-2 1-1 0,0 0 0 16,0 1-1-16,4-1 1 0,-4 1-1 0,0-3-2 0,4 2-2 15,-2-1-5-15,2-2-6 0,-2 1-8 0,-2 0-13 0,4 0-12 16,-4-3-15-16,5 2-15 0,-3-1-19 0,-2-2-20 0,4 1-23 0,-2 0-25 15,-2-3-31-15,4 2-31 0,0-2-41 0,-2 0-47 0,2-2-57 16,2 1-65-16,1-3-53 0,-3 1-49 0,0-1-15 0</inkml:trace>
  <inkml:trace contextRef="#ctx0" brushRef="#br0" timeOffset="10511.84">12899 6170 186 0,'-4'2'517'0,"4"1"11"16,-2 2-73-16,2-1-119 0,0 2-83 0,0 1-66 0,-5 0-39 15,5-2-26-15,0 3-12 0,0-1-6 0,0 1-8 0,0-1-9 0,0-2-12 16,0 1-15-16,0 1-15 0,0 0-17 0,0-2-16 0,0-1-18 16,5 2-21-16,-5-1-22 0,0-2-26 0,0 0-27 0,2-1-36 15,2-1-42-15,-4-1-69 0,0 0-82 0,0 0-79 0,0 0-79 0,0-1-37 16,6-1-16-16</inkml:trace>
  <inkml:trace contextRef="#ctx0" brushRef="#br0" timeOffset="10667.31">12833 5977 523 0,'-4'-5'553'0,"4"-2"13"0,-7 2-64 15,7 0-104-15,-4 2-98 0,4-2-95 0,-2 1-61 0,-2 1-45 0,4 0-32 16,0-2-29-16,4 1-28 0,-4-1-27 0,2 2-36 0,2-1-41 0,0-2-58 16,3 1-65-16,-1 0-106 0,0 1-126 0,4-2-65 15,-3 0-35-15,3-1-14 0</inkml:trace>
  <inkml:trace contextRef="#ctx0" brushRef="#br0" timeOffset="10958.34">13066 5777 300 0,'0'0'564'15,"0"0"9"-15,0 0 11 0,0 0-79 0,0 0-124 0,0 0-99 16,0 0-85-16,0 0-48 0,0 0-28 0,0 0-12 0,0 2-3 0,0 1-2 15,0 2 0-15,0 0-4 0,0 2-6 0,0-1-5 0,0 2-7 16,0 3-3-16,0 0-5 0,0 1 0 0,0 1 0 0,0 1-2 16,0 0-1-16,0 1-6 0,0 2-7 0,0-1-6 0,0 2-7 0,0-2-8 15,0 1-7-15,0-1-7 0,0 1-5 0,0 1-4 0,0-1-5 16,0-2-4-16,0 2-2 0,0-2-9 0,0 0-6 0,0 0-11 0,0 0-11 16,0-2-10-16,0-1-10 0,0 2-11 0,0-3-11 0,0 1-13 15,0-3-12-15,0 2-19 0,2-3-17 0,-2 0-25 0,0 0-27 16,0-1-30-16,4 0-32 0,-4-1-54 0,5 0-64 0,-3-1-81 0,-2 1-90 15,6-3-41-15,-6 3-15 0,4-3-1 0</inkml:trace>
  <inkml:trace contextRef="#ctx0" brushRef="#br0" timeOffset="12620.2">8512 825 50 0,'0'2'496'15,"0"-2"15"-15,0 0-62 0,0 0-99 0,0 0-70 0,0 0-55 0,0 0-35 16,0 0-22-16,0 0-12 0,0 0-4 0,5 0-4 0,-3 0-1 0,-2-2-3 16,4 0-4-16,-2 2-5 0,2-1-6 0,0-1-7 0,-2 1-5 0,2-2-3 15,2 1-3-15,1-2-2 0,-3 1-1 0,2-1-2 0,0 1-2 16,2 0-3-16,-1-2-2 0,3 0-4 0,-2 0-3 0,3-1-6 0,-1 0-3 15,4 0-6-15,-1-3-6 0,-3 2-6 0,7-1-4 0,-1 0-5 0,-3 0-4 16,7-3-4-16,-3 2-3 0,4 0-3 0,-5-1-3 0,7 0-2 0,-7 2-3 16,5-2-4-16,2 2-1 0,-3-1-2 0,1-1-3 0,-2 2-1 0,1 1-4 15,-3-1-1-15,-1 1-1 0,1 0-1 0,-3 3-4 0,3-1-6 16,-5-2-9-16,-1 2-10 0,1 2-13 0,-2-2-16 0,1 1-16 0,-1-1-16 16,0 0-15-16,-3 2-15 0,3-4-14 0,0 2-14 0,-3 0-13 0,-1 1-13 15,0-2-11-15,-2 0-8 0,2 1-4 0,-2 0-1 0,-2 1-1 0,3-1 3 16,-5 0 4-16,0 2 7 0,0-2 6 0,-5 1 8 0,3 0 10 15,-2 0 8-15,-2 1 8 0,2-1 11 0,-2 1 9 0,0 0 10 0,-5 0 10 16,5-1 13-16,-4 3 13 0,-1-3 13 0,5 1 15 0,-4 1 14 0,-1 0 12 16,1 1 11-16,2-2 9 0,0 3 9 0,-1-2 8 0,1 1 9 0,-4 1 9 15,8-2 8-15,-7 0 7 0,5 2 6 0,0-2 7 0,2 2 4 16,-3-2 2-16,3 1 2 0,2 1 2 0,-2-2 2 0,2 0 1 0,-2 2-1 0,4 0 2 16,0 0-1-16,0 0-1 0,0 0-3 0,0 0-2 0,0 0-5 15,0 0-6-15,0 0-7 0,0 0-7 0,0 0-6 0,4 0-6 0,-2 0-4 16,-2 0-5-16,4 0-4 0,-2 0-2 0,2 0-2 0,3 0-2 0,-3 2-1 15,2 0-2-15,0-2 1 0,-2 1 0 0,3 1 4 0,3 0 3 0,0 0 2 16,-4 0 5-16,5 1 4 0,-1-2 0 0,0 1 1 0,-3-1 0 16,5 3-2-16,-4-3-2 0,1 1-2 0,1 2-2 0,0-3-2 0,-4 1-3 15,5 0-3-15,-5 1-4 0,2 0-3 0,5 4 12 0,-7-4-19 16,-2 1-2-16,-2 0-1 0,2 0-1 0,2 3 0 0,-6-2 1 16,4 1 0-16,-4 1 0 0,0 0 1 0,0 1 0 0,0 2 0 0,0 0 2 15,-4 1-2-15,4 0 0 0,-2-2-1 0,-2 3 0 0,0 0-1 0,2 0-4 16,-2-2-3-16,2 1-7 0,-2-1-9 0,-1 2-10 0,3-3-11 0,-2 0-14 15,4 0-16-15,-6-1-17 0,2 0-19 0,4 1-25 0,-6-3-29 0,6 3-34 16,-4-3-38-16,2 1-65 0,2 0-76 0,0-2-88 0,0 1-99 16,0-1-43-16,2-1-17 0,2-1-1 0</inkml:trace>
  <inkml:trace contextRef="#ctx0" brushRef="#br0" timeOffset="12942.33">10063 492 290 0,'-4'-10'604'0,"4"2"3"0,-2-3 9 0,-3 5 8 0,5-1-105 16,0 2-163-16,-4 2-107 0,4-1-82 0,0 3-50 0,0-1-33 0,0 2-17 15,0 0-8-15,0 0-4 0,0 0-1 0,0 2-3 0,0 1-6 16,0 2-8-16,4 0-8 0,-4 2-8 0,0 3-7 0,0 0-4 0,5 0-1 16,-5 1 0-16,0 1 2 0,0 4 2 0,2-2 1 0,-2 1 2 0,0 0-1 15,0 0-2-15,0 0 0 0,0 0-4 0,0 0-2 0,0 0-2 0,4 1-2 16,-4-2-2-16,0-1-4 0,0 3-6 0,2-3-9 0,-2-2-9 16,4 1-9-16,-4 0-13 0,0-2-14 0,0 0-17 0,4-2-17 0,-4 0-21 0,2 1-25 15,-2-3-25-15,0 1-26 0,0-1-34 0,4-3-34 0,-4 1-46 16,0 0-53-16,0-1-77 0,0-3-87 0,0 0-38 0,0 0-13 0</inkml:trace>
  <inkml:trace contextRef="#ctx0" brushRef="#br0" timeOffset="13258.71">9988 432 212 0,'-2'-15'528'0,"-2"1"14"0,0 2-54 0,2-2-91 0,2 0-84 0,-4 3-80 16,4 1-44-16,0-2-26 0,0 4-12 0,0-2-5 0,0 1-1 0,0 3 0 15,0-1-4-15,0 0-7 0,0 3-13 0,4 1-11 0,-4-1-14 0,2 0-10 16,2 1-11-16,-4 2-8 0,4-3-8 0,-2 3-6 0,2 1-5 0,1-2-3 16,-3 0-3-16,4 2-5 0,-2-1-2 0,2-1-1 0,0 2-3 15,3 0 0-15,-3 0-1 0,4 0 0 0,-4 0 0 0,5 0-3 0,-5 2 0 16,4-1-1-16,-4-1-2 0,5 2-1 0,-5 0-3 0,4-1-2 0,-3 3-2 16,-3-3-4-16,2 1-2 0,0 1-2 0,-2 1-1 0,-4 1-1 0,6-2-2 15,-6 2 1-15,0 0 0 0,5 0 1 0,-5 1-1 0,0 3 0 0,-5-2 1 16,5 1-1-16,-4 0 2 0,2 2-1 0,-2 0-4 0,2 0-4 0,-2 2-9 15,-2-2-9-15,2 1-11 0,-3 0-12 0,3 0-13 0,-2 1-14 16,0-1-14-16,2 1-15 0,-3 0-17 0,1-1-18 0,2 1-21 0,-2 0-23 16,2 1-24-16,2 1-23 0,-2-3-27 0,4 2-30 0,0 1-45 0,-2-1-54 15,2-1-70-15,2 1-80 0,-2-1-32 0,0-2-10 0</inkml:trace>
  <inkml:trace contextRef="#ctx0" brushRef="#br0" timeOffset="13901.49">10346 715 276 0,'6'-5'514'0,"0"-1"13"0,3 1-65 0,-7-2-103 0,4-1-76 0,-2 1-63 15,2-2-41-15,-2 2-28 0,3-2-14 0,-1-1-8 0,-2 0-4 0,-4 0-4 16,6 0-9-16,-6 2-7 0,4-3-12 0,-2 2-11 0,-2-2-11 0,0 3-11 16,0-2-9-16,0 2-6 0,0-2-4 0,0 3-3 0,-2-1-3 0,2 3-1 15,-4-2-3-15,4 2-1 0,-4 2-3 0,2-1-5 0,2 1-3 0,-4 2-3 16,4-3-5-16,-2 4-3 0,-2-1-3 0,-1 1-4 0,3 1-2 0,-2-1-3 15,2 4 1-15,-2-1-2 0,0 0 1 0,-2 1 0 0,4 1 2 0,-3 1 1 16,1 1 3-16,-2 3 2 0,0-2 0 0,2 2 3 0,-2 0 1 16,-1-1 0-16,3 2 1 0,2-1-1 0,-2 0-1 0,0 2 1 0,2-2-1 15,-2 0-1-15,-2 0-3 0,6 0 0 0,-5-1-1 0,5 0-4 0,0 0-1 16,0-1-4-16,0 0-3 0,0-1-4 0,0 1-7 0,5-1-3 16,-5 0-8-16,6-3-6 0,-2 2-8 0,-2-1-8 0,6-2-10 0,-2 2-11 15,1-2-9-15,-1-1-12 0,4 1-11 0,0-3-10 0,1 2-9 16,1-2-7-16,-1 0-6 0,1-2-1 0,2 2-3 0,-1-3 0 0,1 1 3 0,-1-1 6 15,3-2 8-15,-1 2 11 0,-3-4 11 0,-2 2 15 0,5-2 17 16,-3 0 18-16,-1-1 18 0,1 0 17 0,-4-1 15 0,1 2 14 0,1-4 14 16,-6 2 16-16,2 0 12 0,0-1 11 0,-1 0 10 0,1 0 11 15,-2 1 7-15,-2 1 7 0,-2 0 4 0,0 0 4 0,0 1 2 0,0 0 2 0,-2 1 2 16,-2 1-1-16,4 1-4 0,-4-1-5 0,2 2-5 0,-3 0-8 0,3 1-8 16,-2 1-8-16,0 1-5 0,2 0-6 0,-2 1-7 0,-2-1-6 15,2 3-7-15,2 0-6 0,-3 1-5 0,-1-1-3 0,2 1-3 0,2 1-1 16,-2-2-2-16,0 2 1 0,2 0-2 0,-2 0-1 0,4 0-2 0,-3-2-1 15,-1 2-1-15,4-1-2 0,0 1-2 0,-4-2-2 0,4 0-1 0,0 1-1 16,0-1-1-16,0-1-1 0,0 1 1 0,0-1-1 0,4-1-1 16,-4-1 2-16,0 0 0 0,0 0 0 0,0 0 2 0,4 0 1 0,-1 0 2 15,-3 0 3-15,4 0 2 0,-2 0 1 0,2-1 0 0,2-1 1 0,-2 0 0 16,2 1 1-16,1-3 0 0,1 3 3 0,-2-3-1 0,0 1 1 16,0 0-2-16,-1-1-2 0,1 1-2 0,0 0-1 0,2 1-2 0,-6-2-3 15,5 3-2-15,-3-1-1 0,0 1-2 0,-2 1 0 0,2 0-3 0,-2 0-1 16,2 0-2-16,-4 0-2 0,4 1 1 0,-2 1 0 0,-2-1-1 0,5 3 0 15,-5 1 1-15,2-2-1 0,2 4 1 0,-4-2 0 0,0 0-1 0,4 2-3 16,-2-1-4-16,-2 1-5 0,4 0-5 0,-4-1-7 0,4 0-7 0,-2-2-7 16,-2 1-10-16,4 0-8 0,-2-1-13 0,-2 1-11 0,0-2-15 15,5-2-16-15,-5 3-15 0,0-1-18 0,0-1-19 0,4 0-22 0,-2-2-34 16,-2 0-37-16,0 0-59 0,4 0-65 0,-2-2-65 0,2 0-62 0,2-1-28 16,-2-2-6-16</inkml:trace>
  <inkml:trace contextRef="#ctx0" brushRef="#br0" timeOffset="14138.6">10792 319 228 0,'-4'-9'542'0,"4"1"14"0,0 0-33 0,0 1-56 0,0 2-88 16,0 2-103-16,0-2-61 0,0 1-39 0,0 1-23 0,0 1-18 0,0 2-11 16,0 0-9-16,0 0-11 0,0 0-9 0,0 0-10 0,0 2-8 0,0 1-10 15,0 3-9-15,0-2-9 0,0 3-5 0,0 0-3 0,0 2-4 0,0 0 0 16,0 2 0-16,0 0 0 0,0 0 1 0,0 1-2 0,0 1-2 0,0 0-5 15,0-1-6-15,0 0-10 0,0-1-8 0,0 2-12 0,0-2-11 0,-2 1-11 16,2-1-14-16,0 1-12 0,0-2-15 0,0 0-16 0,0 0-18 16,0 0-19-16,0-1-21 0,0-2-21 0,0 4-23 0,0-3-20 0,0 0-19 15,0-1-22-15,2-1-22 0,-2 1-26 0,4-2-28 0,1-1-36 0,-3 0-40 16,4 0-42-16,-2-2-44 0,2-1-13 0</inkml:trace>
  <inkml:trace contextRef="#ctx0" brushRef="#br0" timeOffset="14375.34">10919 489 58 0,'0'-7'492'0,"0"2"-30"0,0 2-49 0,0-2-64 16,0 1-74-16,0 1-46 0,0-1-37 0,0 3-23 0,-3-2-18 0,3 3-12 16,-4-2-7-16,4 2-7 0,-4 0-7 0,4 2-7 0,-2-2-7 0,-2 3-10 15,-2 0-10-15,2 0-6 0,2 4-6 0,-7-2-6 0,7 2-3 0,-4 0-2 16,2 1-2-16,-2 0-1 0,2 1-2 0,-3-1-2 0,3 0-3 16,2 0-5-16,-2 3-4 0,-2-3-4 0,6 0-4 0,-4 0-3 0,4 3-1 15,0-3-3-15,0 0-2 0,0 1 0 0,0-3-1 0,0 3-2 0,4-3 0 16,2 1-3-16,-2 0 0 0,2-2-1 0,1 1-1 0,-3 0-3 0,6-3 0 15,-2 1-3-15,3 0-3 0,-1-1-5 0,0-1-6 0,3 0-8 16,1 0-8-16,-1-2-12 0,1 0-13 0,-2 0-17 0,3 0-23 0,-3 0-27 16,5-2-33-16,-7 0-45 0,3 2-51 0,1-2-85 0,-2 2-103 0,3-3-81 15,-5 1-69-15,1 0-31 0,-3 1-12 0,2-2 0 0</inkml:trace>
  <inkml:trace contextRef="#ctx0" brushRef="#br0" timeOffset="17138.24">1482 1759 39 0,'-6'-5'604'0,"0"-1"-3"0,-3 2 0 0,3 0 4 0,4-1 6 15,-2 2-126-15,0 1-191 0,2 0-108 0,-2 1-67 0,4-1-36 0,0 1-23 16,-2 1-12-16,2 0-5 0,0 0-2 0,0 0-2 0,0 1-2 16,0 2-2-16,2 1-3 0,-2 3-5 0,0-1-6 0,4 4-4 0,-2 2-1 15,2 1-1-15,0 4 3 0,-2 0 3 0,4 3 2 0,3 0 5 0,-7 3 4 16,4 0 2-16,2 2-2 0,-2 1 0 0,1 0-4 0,-3-1-5 0,2 2-2 16,0-2-4-16,0 1-4 0,3-1-2 0,-3 0-3 0,-4 0-2 0,6 0-3 15,-6-1-4-15,7-1-2 0,-3 0-4 0,-4-3-4 0,6 2-6 16,-6 0-7-16,4-4-7 0,-2 0-10 0,3-1-7 0,-3-1-7 0,0 0-6 15,-2-3-8-15,2 0-7 0,-2-1-9 0,2-2-8 0,-4 0-8 0,4-2-8 16,-4 1-7-16,3-1-7 0,-3-1-3 0,0-2-3 0,0-2-7 0,4 0-8 16,-4-1-13-16,0-2-14 0,0 0-13 0,0-2-12 0,0-3-17 0,0-1-18 15,0-1-17-15,0-3-15 0,-4-2-10 0,4-3-10 0,0 0-8 0,-3-1-8 16,-1-1 3-16,4-3 10 0</inkml:trace>
  <inkml:trace contextRef="#ctx0" brushRef="#br0" timeOffset="17548.32">1503 2047 180 0,'-11'-27'279'0,"1"2"9"16,0 1 1-16,-3 0-10 0,3 2-17 0,4 2-12 0,-4 0-13 0,3 3-12 15,-3 1-10-15,4 1-9 0,-5 1-8 0,7 5-7 0,-2-3-7 0,0 2-7 16,2 0-7-16,-2 2-8 0,1 1-8 0,5 0-7 0,-6 2-6 16,6 0-7-16,-4 0-7 0,4 0-8 0,-2 4-7 0,2-3-10 0,0 2-11 15,0 1-10-15,0 1-12 0,0 0-12 0,0 0-11 0,0 0-10 0,0 0-10 16,0 0-7-16,2 3-6 0,2 1-4 0,2-1-4 0,-1 2 0 0,1 2-3 16,0 1 0-16,4 2 2 0,-3 0 0 0,3 3 3 0,0 2 2 0,1-2 2 15,1 3 0-15,2 0 2 0,-1 1-1 0,1 1 1 0,-1-1-2 16,3-1-1-16,-1-1 0 0,-3 2-1 0,5 0-1 0,-1-2-1 0,1 0-3 15,-3-2 1-15,3 1-2 0,-5-1 0 0,5 0 0 0,-3-1-2 0,-1-2 0 16,3 0 0-16,-6 0 0 0,5-2 0 0,-7-1-1 0,2-1 0 16,1 1 1-16,-5-2 1 0,-2 0 2 0,2 0 3 0,-2-1 4 0,-1-1 8 15,1-1 9-15,0-1 11 0,-2 1 10 0,-2-2 12 0,0 0 11 0,0 0 10 16,0 0 8-16,0 0 6 0,0 0 1 0,0-2 1 0,0-1 0 0,0 0-2 16,-2-4-5-16,-2 0-4 0,0-1-10 0,1-2-9 0,-1-2-12 0,-2-1-11 15,0-2-11-15,-2-2-11 0,1-3-7 0,-3-1-6 0,4-1-4 16,-6-3-3-16,5 0-1 0,-3-3 0 0,-4-1-5 0,3-1-1 0,-1-2-2 15,1 1-1-15,1-1 0 0,-2-1-1 0,1 1-1 0,1 1 0 0,0-1-1 16,-3 4 1-16,7-1-2 0,-4 3 1 0,4 1-1 0,-5 3 0 0,7 2-2 16,-2 1-1-16,2 3-6 0,-2 3-6 0,1 1-11 0,3 0-15 0,-2 4-18 15,4 1-22-15,0 2-21 0,-2 0-21 0,2 2-15 0,2 1-13 16,-2 1-14-16,4 1-14 0,-4 1-18 0,7 1-20 0,-1 1-27 0,-2 2-29 16,6 2-36-16,1 1-40 0,-3 1-78 0,2-1-100 0,5 4-47 0,-3-3-24 15,-2 3-7-15,7 2 0 0</inkml:trace>
  <inkml:trace contextRef="#ctx0" brushRef="#br0" timeOffset="18174.2">2069 1566 460 0,'-6'-4'570'0,"2"0"8"0,-2 3 7 0,2-3-81 0,1 4-126 0,-1-1-102 16,-2 1-92-16,6 0-55 0,-4 1-42 0,4 1-20 0,-2 0-11 15,-2 3-6-15,4 0-8 0,0 1-7 0,-4 1-8 0,4 3-9 0,0 0-9 16,0 2-4-16,0 1-3 0,0 2 0 0,0 0 2 0,4 0-1 0,-4 2 0 16,0 0 2-16,4-1-2 0,-2 3 1 0,2-4-2 0,-4 1-1 0,6-1 0 15,-2 2-1-15,-1-2-1 0,1-2 0 0,2 2-1 0,-2-3-1 0,-2-1 0 16,6 1 1-16,-6-2-2 0,5 0 1 0,1-1 1 0,-6-1-2 0,4-3 2 16,-2 2 0-16,2-4 0 0,-1 2 0 0,1-4 2 0,-2 3 2 0,-2-3 0 15,2 1 1-15,2-2 3 0,-6 0 1 0,4 0 0 0,-1 0 4 16,1-2 0-16,-4 1 0 0,0-1 1 0,4 0 1 0,-4-1 0 0,2 0 1 15,-2 0-1-15,0-3 1 0,0 2-1 0,0-3 0 0,-2 0-1 0,2 1-1 16,-4-3-1-16,4-1-1 0,-4 0 0 0,1-1 2 0,-1-1 1 16,4 1 1-16,-6-3 3 0,2-1 3 0,4 0 3 0,-6 0 1 0,6 0 5 15,-6-2 4-15,6 2 5 0,-5-2 4 0,3 3 5 0,-2 0 2 0,4 1 4 16,-4 1 0-16,2 1 0 0,2-1-1 0,0 2-4 0,0 0-2 16,0 2-3-16,0-1-5 0,0 1-3 0,0 2-6 0,0 0-6 0,0-1-5 15,2 3-5-15,2-1-6 0,-4 1-3 0,6-1-5 0,-6 0-2 0,5 2-2 16,1 0 0-16,0-1-2 0,-2 2 0 0,2 1 0 0,1-1 0 0,3 2 0 15,-6 0 0-15,6 0 0 0,-3 0 1 0,3 2 0 0,0-1 0 16,-4 3 0-16,7 0 1 0,-3 0-1 0,-4-1 0 0,5 4 0 0,-1-1 1 16,-4 0-2-16,5 2 0 0,-5-1-2 0,4 1 0 0,-4 1-1 0,5-1 0 15,-7 2 1-15,6-2 0 0,-4 2 0 0,-4-1 0 0,7-1 1 0,-7 2 1 16,2-2 1-16,0 1 1 0,-2-1 2 0,2 1 1 0,-4-2 0 0,0 0 3 16,0 0 3-16,0-1 0 0,0-1 3 0,0 1 1 0,0-3 6 0,0 0 5 15,0 0 7-15,0-1 6 0,0 0 11 0,0 1 11 0,0-3 6 16,0 0 8-16,0 0 3 0,0 0 5 0,0-1 1 0,0-1 3 0,-4 0 0 15,4-1-1-15,-2-2-1 0,-2 2-5 0,4-4-7 0,-4 2-6 0,2-3-11 16,-2-1-10-16,-3 1-8 0,3-2-8 0,2-1-6 0,-2-1-6 0,-2 0-7 16,2 0-7-16,2-1-10 0,-3 0-9 0,1-2-13 0,2 1-13 15,-2 1-14-15,0 2-13 0,2-3-18 0,2 0-16 0,-4 3-18 0,4 1-19 16,0-2-26-16,0 4-26 0,0 0-30 0,0-1-30 0,4 1-35 16,-4-1-35-16,6 3-54 0,-6 1-60 0,6-2-70 0,-2 4-72 0,3-2-28 0,-3 2-5 15,2-2 7-15</inkml:trace>
  <inkml:trace contextRef="#ctx0" brushRef="#br0" timeOffset="18810.96">2396 1380 130 0,'0'0'495'0,"0"2"7"0,0-1-54 0,0 3-85 0,0-1-82 16,0 1-78-16,0-1-51 0,0 2-37 0,0 0-17 0,4 2-7 0,-2-3-2 16,-2 5 1-16,4-2 3 0,-4 1 0 0,6 2-2 0,-6-2-7 0,7 2-6 15,-3 0-8-15,-2-1-7 0,2 0-8 0,2 2-6 0,-2 0-5 16,-2-1-5-16,2 0-6 0,1 2-3 0,1 0-6 0,-2-3-2 0,-2 2-4 15,2-3-3-15,2 2-2 0,-2 0-2 0,-2-2-2 0,3 1-1 0,1-1-1 16,-2-1-2-16,-2-1 0 0,-2 1-1 0,4-2 1 0,-4 0-2 0,4 0 2 16,-4-2-1-16,2 1 2 0,-2-1 1 0,0-1 0 0,0 1 5 15,0-3 1-15,0 0 6 0,0 0 8 0,0 0 7 0,0 0 9 0,0 0 5 16,0 0 6-16,0 0 4 0,-2 0 1 0,-2-2 3 0,4 1 1 0,-4-1 0 16,4-1 0-16,-2-1-1 0,-2-1-1 0,-2-1-4 0,6-1-4 0,-5-1-6 15,-1-1-5-15,2-1-4 0,2-1-3 0,-2-3 0 0,2 1 1 0,-2-2 0 16,0 0 1-16,2-1 0 0,-3-1 2 0,5 0 3 0,-6-1 2 15,6 1 1-15,-4 0 2 0,4-1-1 0,-2 3 0 0,-2 0-3 0,4 2-2 16,0-1-4-16,0 3-5 0,0 0-5 0,0 3-3 0,0 0-6 0,0 3-7 16,4-2-4-16,-4 4-5 0,2-2-4 0,-2 1-5 0,4 3-2 0,-4 1 0 15,6-2-1-15,-1 2 0 0,1 2 1 0,-2-2 1 0,2 1 3 0,0 3 0 16,0-1 3-16,5 2 2 0,-5-1 2 0,2 0 0 0,-2 3-1 16,1-2-2-16,-1 2-1 0,4 1-1 0,-4-1-3 0,-1 1-2 0,1 1-1 15,0-3-2-15,-2 1-1 0,0 1-3 0,-2-1-1 0,2 2-1 0,-2-3 0 16,3 2-1-16,-1-1-1 0,-2 1 0 0,-2-1 0 0,0 0 1 0,0-3 0 15,4 1 1-15,-4 1 3 0,0-3 1 0,0 0 2 0,0 0 2 0,0-1 3 16,0 0 3-16,0-2 5 0,0 0 4 0,0 0 4 0,0 0 6 16,0 0 3-16,0 0 2 0,0 0 2 0,0-2-1 0,0 0 0 0,0-1-1 15,0-2 1-15,0 0 1 0,0 0-1 0,0-3-1 0,0-1-2 0,0 1-2 16,0-2-3-16,-4-1-2 0,4-1-2 0,0 0-1 0,0-1 1 16,0-1 2-16,0 0 1 0,0 0-1 0,4 1 0 0,-4-2 1 0,0 4-1 0,2-3 2 15,2 2-2-15,-4 1-1 0,4-1 0 0,-2 4 1 0,3-1-2 0,-5-1-1 16,6 4-2-16,-6-1-3 0,4 0-1 0,2 2 0 0,0 0-3 0,-2 2-3 15,-2 1-1-15,3 2-2 0,1-1 0 0,-2 1-1 0,-2 1-1 16,2 1-1-16,2 1 1 0,-2 2 0 0,3 2 0 0,-3 1 0 0,2-1-1 16,-2 1-1-16,-2 2-4 0,2-1-4 0,3 2-5 0,-3 1-5 0,-2 0-7 15,2-1-10-15,-4 1-10 0,6 0-12 0,-6-3-13 0,4 3-13 0,-4-2-13 16,2 0-15-16,-2 0-14 0,4-1-14 0,-4-1-19 0,0 0-18 0,5 0-22 16,-3-1-22-16,-2-1-27 0,4 0-28 0,-2-1-40 0,2-2-47 15,0 3-70-15,-2-3-81 0,2-2-36 0,2 1-12 0,1-1 3 0</inkml:trace>
  <inkml:trace contextRef="#ctx0" brushRef="#br0" timeOffset="19157.05">2946 1217 54 0,'-4'-12'522'0,"1"2"14"0,-1 2-45 0,-2 2-78 16,2-2-75-16,2 2-70 0,-2 1-46 0,-2 0-33 0,1 3-22 0,-1-1-14 16,0 0-13-16,2 3-13 0,2 0-15 0,-6 0-14 0,5 0-13 0,-1 3-16 15,-2 0-10-15,2 3-12 0,2-2-8 0,-2 3-6 0,-2 2-5 0,1-2-4 16,3 4-4-16,-6-2 0 0,6 3-1 0,-2 0-1 0,2 0-1 0,-2-1 0 15,4 1-2-15,-4 0-2 0,4-3 0 0,0 3-3 0,0-2-1 16,0-1-1-16,0-1-2 0,0 0 0 0,0 0-1 0,0-1-1 0,4 0-1 16,-4-2 0-16,0 0-2 0,4 0 0 0,-2-3 0 0,-2 1-1 0,4 0 1 15,-4-1 1-15,6-1 1 0,-2-1-1 0,-2 0 1 0,3 0 2 0,-5 0-2 16,6-3 1-16,-2 2-1 0,-2-3 1 0,2 1 0 0,2-4-1 16,-2 1 1-16,-1-1-2 0,5-2-1 0,-6 1 0 0,2-2 0 0,2 1 0 15,-2-4 0-15,-2 4 1 0,3-3 0 0,-3 2 1 0,2 2 3 0,-4-2 2 16,4 1 1-16,-2 3 2 0,-2-3 0 0,4 3 0 0,-4 1-2 0,0-1-3 15,4 3-4-15,-4 1-4 0,2 1-2 0,-2 1-3 0,0 0-2 0,0 0-1 16,0 0-2-16,0 3 0 0,4-1-1 0,-4 1-2 0,3 2 0 0,1-1 1 16,-4 2-2-16,6-1-1 0,-6 0-2 0,4 2-4 0,-2 0-5 0,2-1-5 15,0 1-11-15,-2-2-13 0,-2 0-16 0,5 0-17 0,-5 1-23 0,6 0-26 16,-6-3-31-16,4 2-31 0,-2-2-44 0,2 0-51 0,0-1-81 16,-2 2-95-16,2-2-52 0,-4-2-26 0,7 0-8 0</inkml:trace>
  <inkml:trace contextRef="#ctx0" brushRef="#br0" timeOffset="19467.46">2989 725 375 0,'-6'-5'575'16,"2"-2"11"-16,-2 4 14 0,1-2-62 0,-1 2-98 0,6 0-100 0,-6 1-98 15,6 0-63-15,-4 0-44 0,4 1-25 0,0 1-14 0,0 0-10 0,0 0-11 16,0 0-9-16,0 3-8 0,0 1-9 0,0-1-9 0,4 2-6 0,-4 1-3 16,6 3-1-16,-6-1 2 0,6 2 3 0,-1 0 5 0,1 0 4 0,-2 2 5 15,2 1 3-15,0-1 1 0,-2 1-1 0,3 0-3 0,3 1-4 0,-4-1-3 16,0 2-5-16,5 0-5 0,-7 2-5 0,6-2-4 0,-4 0-3 16,5 1-3-16,-5 1-4 0,0 0-3 0,4-2-3 0,-3 2-4 0,-1-2-6 0,4 1-6 15,-6-1-9-15,7 0-13 0,-5-1-13 0,0-1-14 0,-2 0-16 16,2 1-15-16,1-3-20 0,-1 1-22 0,-2-2-30 0,2 1-35 0,0-2-41 15,3 1-48-15,-3-2-93 0,0 1-119 0,0-3-69 0,2 3-42 0,-1-3-17 16,-1 1 0-16,4-2 5 0</inkml:trace>
  <inkml:trace contextRef="#ctx0" brushRef="#br0" timeOffset="20392.84">3446 2217 213 0,'-6'-9'565'16,"-3"2"12"-16,3-2 9 0,-4 1 8 0,4 3-110 0,-1-2-168 0,-3 2-94 16,4 0-58-16,0 0-30 0,-5 3-18 0,7-1-10 0,-2 1-6 0,0 1-8 15,-2 1-8-15,6 0-13 0,-5 1-16 0,-1 1-14 0,6 1-14 16,-2 2-11-16,-2 0-10 0,2 2-5 0,1 0-4 0,-1 1-3 0,-2 0 0 15,6 2-1-15,-4 2 1 0,2-1 1 0,-2 1-1 0,4 0 0 0,-6 1 1 16,6 1 0-16,0-1 1 0,0-1-2 0,0 1 1 0,0 0-1 0,0-1 0 16,0 0 0-16,0-1-1 0,0 3-1 0,6-3 1 0,-6-1 0 0,4 0 1 15,-2 0 0-15,2 0-1 0,-4-1 1 0,6-3-1 0,-2 3 0 16,-1-3 1-16,1-1 1 0,2 1 0 0,-2-2 2 0,-2 1 0 0,6-3 0 16,-1 1 3-16,-5-3 1 0,6 0 2 0,-6 0 1 0,6 0 2 0,-6-3 1 15,4 1 2-15,3-1 2 0,-7 0 1 0,2 0 2 0,2-3 1 0,-2 1 2 16,-2-1 0-16,2-1 1 0,1-1 1 0,-3-1-1 0,2 1 1 0,-4 0-1 15,2-4 2-15,2 0-2 0,-4 1-2 0,0-3 0 0,0-1-1 16,0 1-2-16,-4-2 0 0,2 0-3 0,2-3-1 0,-4-1-1 0,2 0 0 16,-3-1-2-16,1-2-1 0,-2-1-1 0,2-1 0 0,-2 0-1 0,0-2 2 15,-1 0 1-15,1 1 6 0,-2-1 3 0,2 1 7 0,0-1 7 0,-5 2 8 16,5 2 8-16,0 1 6 0,-5 2 7 0,7 0 7 0,-6 3 7 16,4 0 7-16,0 4 4 0,-1 0 4 0,-1 1 1 0,6 1 0 0,-4 1-3 15,2 1-4-15,-2 2-7 0,6 1-7 0,-5 1-9 0,-1 0-8 0,6 3-10 16,-4-1-11-16,4 0-9 0,0 3-11 0,0-2-8 0,0 2-8 0,0 0-4 15,0 2-4-15,0 1-2 0,0 2-2 0,0 0-1 0,4 2 0 16,-4 1-1-16,6 4 3 0,-1-1 3 0,-3 2 2 0,2 2 4 0,2 2 4 16,0 0 1-16,2 1 3 0,-1 2 0 0,-1 2 0 0,0-2-1 0,2 0-1 15,-2 1 1-15,1 1-1 0,3 0-2 0,0-2 1 0,-3 2-1 16,3 0 0-16,-4-2-2 0,4-1-1 0,-3 3 0 0,3-2 0 0,-4-2-2 16,4 1-3-16,1-2-7 0,-1-1-3 0,-4 0-10 0,5-1-10 0,-5-1-9 15,4-1-13-15,1 0-11 0,-5-1-11 0,4-2-11 0,-4 0-10 0,1-2-11 16,3 0-12-16,-4-2-13 0,0-1-12 0,3 0-12 0,-3-1-14 0,0-1-11 15,0 0-12-15,-2-3-10 0,7 0-10 0,-5 0-10 0,0 0-9 0,-2-3-9 16,2 0-8-16,-2-1 0 0,3-1 2 0,-5-2 11 0,6 1 10 16,-6-5 21-16,2 4 25 0,0-4 25 0,-2 1 30 0,-2-3 32 0,5 1 34 15,-5 1 35-15,0-3 38 0,-5 1 34 0,5 2 32 0,0-3 31 0,-2 0 26 16,-2 1 24-16,0 2 22 0,4-1 14 0,-6 2 13 0,6 0 7 0,-6 0 6 16,6 1 1-16,-4 3-4 0,4-1-9 0,-3 2-11 0,-1 0-14 15,4 2-15-15,0 1-16 0,0 1-18 0,0 1-18 0,0 0-20 0,0 0-15 16,0 0-15-16,0 1-13 0,0 2-12 0,0 1-9 0,4 1-8 0,-1 0-3 15,1 1-4-15,-4 1-2 0,6 0 2 0,-2 1 0 0,-2 1 1 0,2-3 0 16,2 1 0-16,-1 1-1 0,-5-1-1 0,6 1-4 0,-2-1-6 16,-2-2-10-16,2 2-9 0,-4-1-16 0,6-1-18 0,-2 0-21 0,-2 1-24 15,-2-3-29-15,5 1-28 0,-5 0-37 0,0-1-38 0,2 1-53 0,-2-4-59 16,0 0-75-16,0 0-83 0,0 0-35 0,0 0-13 0</inkml:trace>
  <inkml:trace contextRef="#ctx0" brushRef="#br0" timeOffset="20526.88">3489 1983 88 0,'-6'-8'509'0,"-2"0"5"16,6 1 6-16,-2 2-86 0,-3 2-130 0,3-2-94 0,2 1-74 0,-2 1-56 15,4 1-45-15,-4 1-34 0,4-1-30 0,-2 1-31 0,2 1-29 16,0 0-40-16,0 0-45 0,0 0-67 0,6 0-77 0,-6-2-71 0,6 2-67 16,-2 0-33-16</inkml:trace>
  <inkml:trace contextRef="#ctx0" brushRef="#br0" timeOffset="20879.34">3595 1902 451 0,'4'1'500'0,"0"-1"12"0,-2 2-79 16,-2-2-124-16,4 2-83 0,2-2-60 0,-1 2-36 0,-3-1-26 0,6-1-12 16,-2 4-3-16,0-3-3 0,0 1-3 0,1 1-5 0,1 0-9 0,-2 1-8 15,0 0-11-15,5 0-9 0,-5 1-7 0,4 2-6 0,-4 0-4 16,5-1-4-16,-5 1-2 0,4 1-1 0,-6 0-2 0,7 1-2 0,-5-1-2 15,0 1-1-15,0 0-1 0,5 2-1 0,-7-2 0 0,2 0-1 0,0 1-1 0,-2 0-1 16,3-2 0-16,-1 1-1 0,-2-1 0 0,-4 0 0 0,6 1 2 16,-2-1 2-16,-2-1 2 0,-2-1 5 0,0-1 7 0,4 0 7 0,-4 0 8 15,0-1 9-15,0-1 9 0,0 0 12 0,0-1 10 0,0-2 13 0,0 0 12 16,0 0 10-16,0 0 9 0,0 0 3 0,0 0 4 0,0 0-2 0,0-2-3 16,0 0-3-16,-4-1-7 0,4 0-6 0,-2 0-8 0,-2-4-10 15,4 2-11-15,-6-2-12 0,6 0-12 0,-4-2-11 0,2 0-11 0,-2-2-6 16,-1-1-6-16,3 1-5 0,-2-1-5 0,2-4-5 0,-2 3-9 0,4 0-6 15,-4-2-9-15,2 1-10 0,2 2-9 0,-4-4-13 0,4 3-14 0,0 2-16 16,-2-1-17-16,-3 2-20 0,5 1-23 0,0 1-27 0,0 1-28 16,0 2-29-16,0 0-27 0,5 2-30 0,-3 1-28 0,-2 2-43 0,0 0-50 15,0 2-74-15,4-2-85 0,2 3-34 0,-2-1-9 0,2 3 8 0</inkml:trace>
  <inkml:trace contextRef="#ctx0" brushRef="#br0" timeOffset="21483.37">3762 1883 59 0,'-4'-1'503'0,"2"-1"13"0,-2-1-52 16,2 1-88-16,-2 1-75 0,-1-1-67 0,3 0-43 0,-2 0-30 0,4 2-18 16,-2-1-9-16,-2 1-11 0,4 0-10 0,0 0-13 0,0 0-13 0,0 0-15 15,0 0-15-15,0 0-14 0,0 0-15 0,0 0-10 0,0 0-8 16,0 0-6-16,0 0-5 0,0 0-3 0,0 1 0 0,0-1-2 0,4 2 2 15,-2 0-1-15,2 0 2 0,-4-1 1 0,7 1 0 0,-3 1 5 0,-2-1 0 0,2-1 3 16,2 3 0-16,0-1 2 0,-2 1 1 0,3-1 1 0,-1 0 1 16,2 0 0-16,-2 1 0 0,1-1 0 0,3 1 1 0,-4 1-1 0,4-2 0 15,-3 2-1-15,3 0 0 0,-4 0-1 0,5 0 0 0,-5 2-1 16,4-1 0-16,-4-1-1 0,5 2 0 0,-7 0-2 0,6-1 1 0,-4 1-2 16,0 0 1-16,1-1-1 0,-3-1 0 0,2 2-1 0,-2-1 0 0,2 1 1 15,-2 0-1-15,-1-2-1 0,1 0 1 0,-4 0 0 0,0 2 0 0,2-3 0 16,-2 2-2-16,0-3-3 0,0 2-5 0,-2-2-6 0,2 0-6 15,-4 1-11-15,4 0-12 0,-3-1-15 0,-1 0-16 0,-2 0-18 0,2-1-21 16,2 1-23-16,-2-1-26 0,0 0-40 0,-3-2-49 0,3 0-71 0,2 0-86 16,-2-2-58-16,2 0-47 0,-2-3-17 0</inkml:trace>
  <inkml:trace contextRef="#ctx0" brushRef="#br0" timeOffset="22128.15">3789 1477 259 0,'-6'-5'537'0,"6"0"10"0,-4 1-36 16,2 1-59-16,-3 0-101 0,5 1-125 0,0 1-73 0,0 1-48 15,0 0-26-15,0 0-10 0,0 0-6 0,0 1-4 0,7 1-5 0,-3 1-8 0,-2 0-7 16,2 3-7-16,2-1-5 0,5 1-5 0,-5 3 2 0,4-1 2 16,-4 0 3-16,5 4 3 0,-1-2 3 0,0 1 0 0,1 3-1 0,-1 0-1 15,2-2-3-15,-1 3-2 0,1 1-2 0,-2-1-4 0,1 1-1 0,1 1-2 16,3-1-2-16,-3 1-3 0,-2 1 0 0,1-1-3 0,1 0-2 0,-2 1-1 15,5-1-2-15,-3 0-3 0,-1 1-2 0,-1-2-3 0,-4 1-2 16,5-2-1-16,-1 0-2 0,-4 0-2 0,0-3-1 0,1 0 0 0,-3-1-1 16,2-2-2-16,-2-1 0 0,-2 2-2 0,2-4 0 0,-4 1 1 0,4-1 0 15,-4-2 4-15,0-1 3 0,0 1 4 0,0-3 3 0,0 1 2 0,0 0 3 16,0-2 0-16,0 0 2 0,-4 0 3 0,4-2 4 0,-4 2 4 16,2-3 3-16,2 1 5 0,-4-1 2 0,2 0 3 0,-2-2 1 0,0-1 1 15,1 0 1-15,-1-2 0 0,2-1 2 0,-2 0 2 0,0-2 1 0,4 0 3 16,-6-1 1-16,6-2 4 0,-6 1 0 0,6-2 3 0,-5 2 1 0,5-2 0 15,-2 0-2-15,2 0 0 0,-4 2-2 0,4-1-1 0,0 3-1 0,0-1-2 16,4 0-3-16,-4 1-3 0,2 0-4 0,-2 3-6 0,5 2-5 16,1-3-5-16,-2 3-3 0,-2 1-3 0,2-2-3 0,2 4-2 0,-2-2-2 15,3 1-1-15,-1 1 0 0,4-1-2 0,-4 3-2 0,3-1 0 0,-3 1 1 16,4 1 0-16,-4 0 0 0,5 0 1 0,-5 1 0 0,4 1 0 0,-4 1 0 16,5-1 0-16,-5 1 0 0,4 1 0 0,-3-1 1 0,-1 2-4 15,2-2 1-15,-2 3-1 0,0-2-2 0,1 1-3 0,-3 0-3 0,2 2-3 16,0-4-2-16,-2 2-3 0,-2-2-4 0,2 3-3 0,1-1-3 0,-3-2-4 15,-2 0-5-15,4 0-3 0,-4 1-3 0,6-2-2 0,-6-1 0 16,0 3 2-16,0-4 1 0,4 1 1 0,-4 1 3 0,0-2 2 0,0 0 2 16,0 0 4-16,0 0 2 0,0-2 1 0,0 1 1 0,2-3 1 0,-2-1 3 15,4 2 2-15,-4-2 2 0,4-2 1 0,-1 0 0 0,-3-1 0 0,4 2 1 16,-4-3 0-16,2 3 2 0,2-3 0 0,-4 3 4 0,4 1 5 16,-2-2 2-16,-2 3 3 0,4 0 1 0,-4 2-1 0,2-1 0 0,2 3 2 0,-4-2-1 15,5 2 1-15,-3 2 0 0,-2-1 0 0,4 1 0 0,-4 1-1 16,4 2-1-16,-2 0-1 0,2 0-1 0,-4 2 1 0,2 0 1 0,2-1 1 15,0 1-3-15,-2 2-3 0,-2-2-8 0,5 0-6 0,-5 0-10 0,2-1-14 16,2 1-13-16,-4-2-16 0,4 0-18 0,-2 0-20 0,-2 0-20 0,0-1-19 16,4-1-24-16,-4 0-22 0,0-1-30 0,0 1-33 0,0-3-42 15,0 0-50-15,0 0-61 0,0 0-67 0,0 0-25 0,-4-2-5 0</inkml:trace>
  <inkml:trace contextRef="#ctx0" brushRef="#br0" timeOffset="22260.17">4213 1572 380 0,'-11'-15'493'0,"5"2"-36"15,-4 1-57-15,4 0-78 0,-5 1-87 0,5 0-53 0,-2 2-37 0,2 0-21 16,4 3-17-16,-2-1-14 0,-1 0-12 0,-1 2-17 0,2 2-18 16,2-2-24-16,2 1-28 0,0 1-30 0,-4 0-33 0,4 1-36 0,0 1-40 15,0 1-56-15,0 0-63 0,0 0-84 0,4-3-95 0,-4 1-47 0,2 0-22 16,6-2-7-16</inkml:trace>
  <inkml:trace contextRef="#ctx0" brushRef="#br0" timeOffset="22712.91">4306 1192 452 0,'0'0'493'15,"0"0"4"-15,0 0-71 0,0 1-107 0,0 3-89 0,0 1-77 0,6-2-48 0,-6 2-33 16,4 2-15-16,2 1-4 0,1 1 2 0,-3 1 3 0,2 0 2 16,4 1 3-16,-4 3 0 0,5-3-3 0,-5 4-5 0,4-1-7 0,-4 1-5 15,5-1-5-15,-1 1-3 0,-4 1-2 0,5-1-5 0,-5 1-3 0,4-1-5 16,-4 0-2-16,1 0-3 0,3 0-2 0,-6 0-2 0,2 0 1 15,-2-1-3-15,3-1-1 0,-1 0-2 0,-2 0 0 0,-2 0-2 0,2-4 0 16,0 2 0-16,-2-4 1 0,3 2-1 0,-5-2 2 0,4-1 1 0,-2 1 2 16,-2-4 3-16,0 1 6 0,0-1 7 0,4-2 6 0,-4 3 10 0,0-4 7 15,0 0 6-15,0 0 6 0,0 0 4 0,2-2 2 0,-2 0 2 0,0-1 2 16,0 0-1-16,4-2 2 0,-4 0-2 0,4 0-3 0,-2-2-4 16,-2-1-5-16,4 0-5 0,-4-1-7 0,2 1-4 0,3-2-6 0,-5-2-5 15,4 2-3-15,-2-1-3 0,2 0-3 0,-2 2-3 0,2-3-2 0,2 4-3 16,-2-3-4-16,1 3-3 0,1-2-3 0,-4 4-4 0,6-1-2 15,-6 0-2-15,4 2 0 0,-1 1 0 0,1 0 1 0,4 2-1 0,-6 0 2 16,2 1-1-16,-1 1 1 0,1 1 1 0,-4 1-1 0,6 0 2 0,-6 2 1 16,4-1 1-16,-2 1 1 0,3 1 0 0,-3 1 0 0,0 0 1 0,-2 1 1 15,-2 1-1-15,4-1 2 0,-4 1-1 0,0 1 2 0,0-1-1 0,0 2 1 16,0-2-1-16,-4 1-2 0,4-1-4 0,-2 1-4 0,-2-2-6 16,0 4-7-16,2-3-8 0,-7-2-9 0,7 2-10 0,-2-2-11 0,-2 0-13 15,2 1-13-15,2-2-16 0,-2 0-15 0,-3-1-17 0,3 1-15 0,2-2-16 16,-2 0-15-16,-2-1-14 0,6-1-13 0,-4-1-14 0,4 0-15 0,0 0-17 15,-2-3-21-15,-2 0-25 0,4 0-27 0,0-2-27 0,0-1-29 0,0 0-29 16,4-1-28-16</inkml:trace>
  <inkml:trace contextRef="#ctx0" brushRef="#br0" timeOffset="23038.42">4665 1403 438 0,'5'-6'430'0,"-5"1"-42"0,0 0-55 0,0 1-63 16,0 3-47-16,0-1-40 0,0 2-27 0,0 0-25 0,0 0-15 0,0 0-10 15,0 2-9-15,0 1-9 0,0 2-9 0,0-1-10 0,0 1-8 16,2 1-9-16,-2 1-3 0,0-1-3 0,0 3 0 0,4-1 1 0,-4-1 2 15,4 2 0-15,-2-3 0 0,-2 2-4 0,4 1-5 0,-2-3-4 0,2-1-4 16,-4 2-4-16,7-2-4 0,-7 0-1 0,4 0-3 0,-2 0-1 0,2-3-2 16,0 1-1-16,-2 0 0 0,2-1-2 0,-4 0 0 0,2-1-1 0,2-1 1 15,1 0-1-15,-3 0 2 0,2-1 0 0,0-1-2 0,-2 0 1 16,2 0-3-16,-4-1-1 0,6 0-2 0,-2-2-1 0,-1 0-2 0,1-2-1 16,-4 1-2-16,2-1-2 0,2-1-1 0,-4-3-2 0,4 3 1 0,-2-2 0 15,-2 2 0-15,4-2 1 0,-4 0 3 0,4 0 3 0,-4 2 4 0,2-1 6 16,-2 2 4-16,0-1 5 0,0 2 2 0,0 0 0 0,0 2-3 0,0 0-1 15,0 1-4-15,0 1-4 0,0-1-1 0,0 3-3 0,0 0-2 16,0 0-3-16,5 1-3 0,-5 1-5 0,2 2-4 0,-2-3-3 0,4 3-3 16,0 0-2-16,-2 2-2 0,-2-1-1 0,4 0-3 0,-4-1-3 0,2 0-7 15,2 1-9-15,-4 0-10 0,4-2-14 0,-2 0-17 0,-2 1-21 16,5-2-19-16,-5-1-22 0,0 3-20 0,0-4-19 0,2 1-28 0,-2-1-27 16,0 0-38-16,0 0-41 0,0 0-49 0,0 0-56 0,0-3-41 0,0 0-37 15</inkml:trace>
  <inkml:trace contextRef="#ctx0" brushRef="#br0" timeOffset="23395.48">4783 1090 234 0,'-8'-13'529'0,"6"2"-48"0,-2 0-84 0,-2 2-61 0,2 0-51 15,4 2-41-15,-7 2-37 0,7 0-29 0,-4 2-27 0,2 1-20 0,2 1-14 16,0 1-16-16,0 0-16 0,0 3-17 0,0 2-16 0,2 0-15 0,2 1-12 16,-4 3-8-16,7 1-6 0,-7 2-1 0,4-3 0 0,2 3 1 0,-2 1 0 15,-2 1 2-15,6-1 1 0,-6 2-1 0,5-2-1 0,1 2-2 0,-6-1-1 16,4-1-5-16,-2 2-3 0,2-1-6 0,-1 1-9 0,1-4-8 0,-2 3-11 15,-2-3-11-15,2 1-13 0,2-2-14 0,-2 0-15 0,-1 0-15 16,1-2-15-16,0 1-13 0,-2-4-13 0,-2 1-10 0,4-1-6 0,-4 0-2 16,2-1 1-16,-2-1 3 0,4-2 1 0,-4 1 5 0,0-2 6 0,0 0 8 15,0 0 11-15,0-2 13 0,0 1 11 0,0-2 15 0,0-1 15 0,0-1 15 16,0 0 14-16,0 0 13 0,0-1 11 0,0-1 11 0,0 0 12 0,0 1 10 16,0-5 12-16,0 4 9 0,0-2 9 0,4 1 7 0,-4-1 8 0,2 3 4 15,-2-3 3-15,0 4 2 0,0-1 0 0,5 1-2 0,-5 0 1 0,6 1-1 16,-6 1 1-16,4 0-2 0,-2 1-1 0,-2 0-1 0,4 2-2 0,0 0-2 15,-2 0-3-15,2 2-2 0,3 0-1 0,-1-1-3 0,-2 1-3 0,2 1-3 16,0-1-2-16,-2 1-4 0,3 1-3 0,-3-1-2 0,2 0-3 16,-2-1-7-16,2 1-7 0,-4-1-11 0,3 0-15 0,1-1-17 15,-2 3-18-15,-4-3-21 0,6-1-24 0,-6 2-27 0,4 0-26 0,-4-2-34 16,0 0-39-16,0 0-68 0,0 0-79 0,0 0-55 0,0 0-43 0</inkml:trace>
  <inkml:trace contextRef="#ctx0" brushRef="#br0" timeOffset="23668.64">5046 1095 325 0,'0'5'426'16,"0"0"-52"-16,0 2-79 0,0 0-86 0,0-2-54 0,4 3-35 0,-4 0-17 16,2-1-10-16,-2-1-5 0,0 2-5 0,4-2-5 0,-2-1-6 0,-2 0-7 15,4 2-9-15,-4-3-5 0,7 0-5 0,-7 1-5 0,4-1-1 0,2-1-3 16,-2-2-2-16,-2 1-3 0,2-1-1 0,2-1-2 0,-1 0 0 0,1-1-1 15,0 1 2-15,-2-2-1 0,2-1 0 0,-2 0 0 0,-1-1 1 16,1 1 0-16,2-2-1 0,-2 0 2 0,-2 0 1 0,2 0 2 0,0 0 3 16,-2-1 0-16,-2-2 0 0,0 2-2 0,0-1-1 0,0 0-4 0,0 3-3 15,-2-1-5-15,-2 0-8 0,0-2-9 0,2 2-13 0,-2 0-13 16,-2 0-18-16,2 1-18 0,-3 0-19 0,1 0-20 0,2 3-21 0,-6-1-23 16,3 0-24-16,1 2-34 0,2 0-39 0,-2 0-51 0,2 0-55 0,2 0-65 15,-2 2-65-15,-3 0-27 0</inkml:trace>
  <inkml:trace contextRef="#ctx0" brushRef="#br0" timeOffset="23920.32">5232 1035 95 0,'0'3'376'0,"4"1"-70"0,-4 0-71 0,2-1-72 16,2 0-37-16,-4 0-21 0,0 0-10 0,4 1-2 0,-4-2-3 0,2 0-1 15,-2 1-3-15,0-2-3 0,0 1-4 0,5-2-2 0,-5 0-2 16,0 0 0-16,0 0 3 0,0 0 3 0,0 0 2 0,0 0 4 0,0 0 0 15,0 0-1-15,0 0 1 0,2-2-3 0,2 1-1 0,-4-1 0 0,4 1-5 16,-2-3-2-16,-2 0-5 0,4 1-6 0,-4 0-7 0,6 0-7 0,-6 0-8 16,4-1-8-16,-2 0-6 0,3 1-7 0,-1 1-5 0,-2 1-4 0,2-2-4 15,-2 1-5-15,2 0-3 0,0 2-4 0,-2-1-4 0,2-1-3 0,-4 2-7 16,7-2-7-16,-7 2-9 0,6 0-15 0,-6 0-16 0,4 0-19 16,-4 0-25-16,4 0-29 0,-4 0-42 0,0 0-47 0,0 0-85 0,0 0-104 15,0 0-62-15,0 0-41 0,0 0-18 0</inkml:trace>
  <inkml:trace contextRef="#ctx0" brushRef="#br0" timeOffset="24089.75">4721 1070 128 0,'-8'2'569'0,"-2"-2"-1"15,-1 0 0-15,5 0 2 0,2 0-111 0,-2 0-165 0,6-2-118 0,-4 1-99 16,4 1-72-16,0 0-64 0,0 0-50 0,0-2-43 0,0 2-60 0,4-1-69 15,-4-1-87-15,6 0-96 0,-6 0-50 0,4-1-26 0,2 1-13 0</inkml:trace>
  <inkml:trace contextRef="#ctx0" brushRef="#br0" timeOffset="24227.15">4696 1105 307 0,'0'0'471'0,"0"0"3"0,0 0-86 15,3-1-128-15,1-1-102 0,-2 0-86 0,2-1-73 0,2-1-67 16,0 0-91-16,3 0-102 0,-3-1-78 0,0 0-63 0,4 0-37 0,-3 1-21 16</inkml:trace>
  <inkml:trace contextRef="#ctx0" brushRef="#br0" timeOffset="26747.92">8372 6210 58 0,'0'-1'88'16,"4"1"12"-16,-4-2 12 0,0 2 13 0,0 0 10 0,0 0 9 0,0 0 7 16,0 0 5-16,0 0 3 0,0 0 1 0,0 0-4 0,0 0-4 15,0 0-9-15,0 0-9 0,0 0-13 0,0 0-9 0,0 0-12 0,0 0-10 16,0 0-9-16,0 0-7 0,0 0-5 0,0 0-5 0,0 0-2 0,0 0-2 15,0 0 2-15,0 0 2 0,0 0 3 0,0 0 1 0,0 0 2 16,0 0 1-16,0 2 0 0,0-2-1 0,-4 0-2 0,4 0-2 16,0 0-5-16,0 1-2 0,0-1-5 0,0 0-5 0,0 2-5 15,0-2-7-15,0 0-6 0,0 0-6 0,0 0-5 0,0 0-4 0,0 0-4 16,0 1-3-16,0 1-2 0,0-2-3 0,0 2 0 0,0-1-2 0,0 3-1 16,0-2-1-16,0 1 1 0,0 0 0 0,0 2 3 0,0 0 1 15,0 2 2-15,-2-1 2 0,2 3 2 0,0 1 4 0,-4 2 3 0,4-3 3 16,0 3 5-16,0 0 4 0,-4 1 5 0,4-1 4 0,0 1 2 15,-3 2 3-15,3 0 1 0,0-1 1 0,0 3 0 0,0-3 0 16,0 3 1-16,-4 1-4 0,4-1 0 0,0 0-2 0,0-1-4 16,0 3-3-16,0-4-4 0,0 1-3 0,0-1-3 0,0 2-4 0,0 0-2 15,0-2-2-15,0 0-2 0,0-1 0 0,0 0-1 0,0 1 1 0,0 0-1 16,0-2 1-16,0 2 0 0,0-1 2 0,0-1 0 0,0 0 0 16,0 1 0-16,0 1 1 0,0-2 0 0,0 0 1 0,0 1 0 15,0-1 0-15,0 2 0 0,0-3-1 0,0 1 0 0,0 0 0 0,0-1-1 16,0 1-1-16,0 0 1 0,-2 1 0 0,-2-3 1 0,4 1 0 15,0 0-1-15,0-1 1 0,-4 1 0 0,4 0 0 0,0-2-1 16,0 0 0-16,-2 0-1 0,2 0 0 0,-4-2 0 0,4 0-2 0,0 1-1 16,0 1-1-16,-4-2-2 0,4 0-2 0,-2 1-1 0,2-1-1 15,0 1-1-15,0-3-1 0,0 2 0 0,0 1-1 0,0-2 0 0,0 1-1 16,0-1 0-16,0 1 1 0,0-1-1 0,0 1-1 0,0-2 0 16,0 1 0-16,0 0 0 0,0-1 1 0,0 0-1 0,0 0 1 15,0-1-1-15,0 0 0 0,0 0 0 0,0-1 0 0,0-1 1 0,0 0-1 16,0-1 1-16,0 1-1 0,0-1 1 0,0-2-1 0,0 0-1 15,0 0-3-15,0 0-4 0,0 0-6 0,0 0-7 0,0 0-11 0,0 0-13 16,0 0-14-16,0 0-22 0,0 0-24 0,0 0-37 0,0 0-44 16,0 0-69-16,0 0-78 0,0-3-109 0,0-1-124 0,0-1-59 15,2 2-29-15,2-2-9 0,-4 2-1 0</inkml:trace>
  <inkml:trace contextRef="#ctx0" brushRef="#br0" timeOffset="27971.47">8560 7602 408 0,'-4'-2'397'0,"0"0"-72"0,2 2-92 15,-3-1-50-15,1-1-31 0,2 2-17 0,2-1-8 0,-4-1-1 0,4 2 4 16,-2-1-1-16,2-1-1 0,-4 2-3 0,4-2-3 0,0 2-4 16,-4-2-2-16,4 0-5 0,0 2-4 0,0 0-7 0,0 0-5 15,0 0-8-15,0 0-6 0,0 0-5 0,0 0-6 0,0 0-6 0,0 0-8 16,0 0-7-16,0 0-7 0,0 0-8 0,0-1-7 0,0 1-6 15,4-2-6-15,-4 2-5 0,0 0-2 0,4 0-1 0,-2 0 0 0,-2 0 2 16,4 0 4-16,2 0 3 0,-1 0 3 0,1 0 3 0,0 0 4 16,0 0 2-16,5 0 4 0,-5 0 3 0,4 0 3 0,5 0 2 0,-3 0 2 15,2 0 1-15,-1 0-2 0,3 0 0 0,1 0-2 0,-1 0-1 16,1 0 0-16,4 0-1 0,-1 0 1 0,-1 0 1 0,2 0 4 0,1 0 1 16,-1-2 2-16,6 1 1 0,0 1 3 0,-5-2-1 0,9 2 1 15,-2-3-1-15,-2 2 1 0,6-1-2 0,0 0 2 0,1-2-3 16,-1 3-2-16,4-1-3 0,0-1-4 0,0 0-3 0,-2-1-3 0,7 1-2 15,-3-1-5-15,2 0-2 0,-1-1-3 0,3 1-2 0,0-1-3 16,-3 0-4-16,3 2-3 0,1-2-4 0,-1 2-2 0,0-3-1 16,1 3 1-16,3-2 2 0,-1 2 2 0,-3-1 1 0,5 1 1 0,-3 1 1 15,3 1 2-15,1-1 1 0,-1 1 3 0,-3-1 1 0,5 2 1 16,2-1 1-16,-3-1 2 0,1 2-1 0,-1 0-2 0,1 0-3 16,0 0-1-16,1 0-2 0,-1 0-3 0,-5-2-2 0,3 2-3 0,0-2-2 15,-3 0-2-15,-2 2-1 0,-3-1-2 0,3-1 0 0,-6 2-3 16,3-2 1-16,-3 1 2 0,0-1 2 0,0 1 1 0,-4-1 4 15,0-1 1-15,0 1 4 0,1 0 2 0,-1-1 2 0,-2 1 1 0,2 0 3 16,-6-1 1-16,6 2 3 0,-2-2 4 0,-2 1-1 0,-3-2 1 0,3 2-3 16,-2-1-2-16,4 2-1 0,-2-1 0 0,-2 0-1 0,0-1-1 15,0 1-2-15,0 1-1 0,0-3-1 0,-1 2-1 0,1 2-2 16,-4-1-4-16,4-1 1 0,0 2-2 0,-4 0 0 0,-1 0-1 0,3 0-1 16,-2 0-3-16,-2 0 1 0,1 0-1 0,1 0 0 0,-2 2 0 15,1-1-1-15,-1-1-1 0,-2 2 1 0,1-2-1 0,1 2-1 16,-4 0 1-16,5-2 0 0,-5 1-1 0,-1 1 1 0,1-2-2 0,-1 2 1 15,1-1-1-15,-3-1 0 0,3 2-1 0,0-2 2 0,-7 2-1 0,6-1-1 16,-3-1 2-16,-3 2-2 0,5-1 1 0,-5-1-1 16,2 2 2-16,-1 0-1 0,-5-2 2 0,4 2-1 0,-4 0 1 0,5-2 0 15,-5 1-1-15,-2-1 1 0,2 2 1 0,-2-2 0 0,-2 0 1 0,3 0 0 16,-3 1 0-16,2-1-2 0,-4 0-2 0,4 0-4 0,-2 0-4 16,-2 0-8-16,0 0-6 0,0 0-9 0,0 0-10 0,0 0-11 15,0 0-14-15,0 0-16 0,0 0-15 0,0 0-18 0,0 0-19 0,0 0-18 16,0 0-18-16,0 0-18 0,0 0-17 0,0 0-20 0,0 0-19 15,0 0-21-15,0 0-22 0,0 0-28 0,0 0-28 0,0 0-34 16,0 0-32-16,-6-3-49 0,2 2-60 0,2-1-23 0,-5-2-3 0</inkml:trace>
  <inkml:trace contextRef="#ctx0" brushRef="#br0" timeOffset="28284.67">12332 7327 100 0,'-10'-2'527'0,"4"-1"-15"15,-4 0-29-15,3-1-69 0,3 1-89 0,-2 1-55 0,0-1-39 16,2 1-26-16,-3 1-14 0,3-1-9 0,2-1-6 0,-2 1-5 0,0 0-6 15,2 2-11-15,2-2-11 0,0 2-15 0,-4-1-14 0,4 1-14 16,0 0-16-16,0 0-13 0,0 0-14 0,0 0-11 0,0 0-11 0,0 0-8 16,0 0-9-16,4 1-5 0,-4-1-7 0,2 2-2 0,2 0-2 15,2 0 0-15,-2 1 1 0,1 0 1 0,1 0 2 0,0 2 0 0,11 4 14 16,-11-6-9-16,4 2 1 0,0 0 1 0,3 1-2 16,-3-2-1-16,1 1-2 0,3 0-4 0,-2 0 0 0,1-1-4 15,1 0-3-15,-1 1 0 0,1-1-4 0,-1 1-2 0,1 0-3 0,-2-2-3 16,3 2 0-16,-3 0-3 0,-1-1-3 0,1 0-1 0,-4 0-3 15,1 1-1-15,-1-2-1 0,-2 2 0 0,-4 2 0 0,2-2 0 0,2 0 2 16,-6 0 3-16,5 2 1 0,-10-1 3 0,5 2 1 0,-6 1 2 16,0-1 0-16,2 4-1 0,-6-2-2 0,-3 2-3 0,-1 1-2 0,1 0-8 15,-3 2-9-15,-5 0-15 0,5-1-21 0,-7 2-22 0,2 1-28 16,-2-1-28-16,-3 1-38 0,3 0-42 0,-4 1-66 0,0 1-81 0,0-2-80 16,0-1-82-16,0 0-38 0,-2 1-15 0,-2-2 1 0</inkml:trace>
  <inkml:trace contextRef="#ctx0" brushRef="#br0" timeOffset="28989.83">8593 7415 234 0,'6'-7'561'0,"-4"1"3"16,7-1-8-16,-7 0-90 0,2 3-135 0,2-1-76 0,-2-1-45 0,-2 3-26 16,2 0-14-16,-4 0-8 0,4-1-7 0,-4 3-10 0,2-1-12 15,-2 2-15-15,0 0-15 0,0 0-16 0,0 0-12 0,0 0-11 16,0 0-9-16,-2 2-8 0,2-1-8 0,-4-1-6 0,4 2-7 0,-4 0-7 16,2 1-5-16,2 0-4 0,-4 0-4 0,2 3-1 0,-2 0-3 15,0 3 0-15,-3-1 0 0,3 4-1 0,-2-1 0 0,0 1 0 0,0 3 1 16,-1 0 2-16,-1 1-1 0,0 0 1 0,0 0 3 0,-3 3 1 15,5-3 1-15,-4 1 0 0,4-1 0 0,-5-1 1 0,5 2 0 0,0-2 0 16,0 0 2-16,-5-2 0 0,7 1-1 0,-2-1 1 0,2-1-1 16,-2 0-1-16,4-3-3 0,-3 2-2 0,1-3 0 0,4 0-2 15,-2 0-2-15,-2-3 0 0,4 2-2 0,0-2 0 0,0 0 0 0,0 0 0 16,0-1 0-16,4 1 2 0,-2-1 1 0,2 0 2 0,-4 1 1 16,7-2 3-16,-1 2 2 0,-2-2 3 0,2 1 0 0,0 0 2 15,5-1-1-15,-1 0 1 0,-4 0 1 0,5 0-2 0,3-1 1 0,-6 0-2 16,7 0-1-16,-5 1-7 0,3-1-8 0,1-1-9 0,-2-1-12 0,-1 2-12 15,5-1-16-15,-3-1-15 0,1 2-19 0,3 0-22 0,-5-2-25 16,5 1-32-16,1 1-39 0,-1 0-52 0,1 0-64 0,-1 0-100 16,4 1-124-16,-5 0-55 0,7 0-27 0,-2 0-5 0,-1 1 4 0</inkml:trace>
  <inkml:trace contextRef="#ctx0" brushRef="#br0" timeOffset="29628.98">9802 8019 276 0,'0'-5'562'0,"0"-1"11"0,0 3 12 0,0 0-82 15,0 1-129-15,0-1-94 0,0 3-76 0,0-2-49 0,0 2-34 16,0 0-18-16,0 0-13 0,0 0-12 0,0 0-10 0,-4 2-13 0,4-2-13 16,0 2-14-16,0-1-11 0,-2 2-8 0,2-1-7 0,-4 3-2 15,4 0-1-15,0-1 0 0,0 0 2 0,0 3 2 0,0 0 4 16,-2-1 2-16,2 0 3 0,-4 2 2 0,4-2 2 0,0 2-1 15,0-2 1-15,0 0 0 0,0 0 0 0,0 0-1 0,0 1 0 0,0-2 0 16,0 2-2-16,0-4 1 0,0 2-3 0,0 0-2 0,0-2 0 0,0-1-1 16,0 1 0-16,0 0-1 0,0-1 2 0,0 0 2 0,4-1 0 15,-4-1 2-15,0 0 4 0,0 0 2 0,0 0 3 0,2 0 2 16,-2 0 6-16,4 0 2 0,-2 0 4 0,-2-1 5 0,4-1 3 0,0 0 2 16,-2 1 2-16,3-1 1 0,-5-1 0 0,6 1-1 0,-2 1 1 15,-2-1-1-15,2-2-1 0,-4 3-2 0,6-1-2 0,-6-1-5 0,7 3-4 16,-3-2-5-16,0 1-4 0,-2 1-5 0,4-2-4 0,2 1-3 15,-1 1-3-15,-1-2-2 0,0 2-3 0,-2 0-3 0,6 0-3 16,-3 2-2-16,3-2 0 0,-4 3-2 0,5-2-1 0,-1 2 1 0,-4 1-1 16,4 1 2-16,3-2-1 0,-7 2 1 0,4 0-1 0,-1 0 1 15,-1 2 0-15,0-1 1 0,-2 1-2 0,1 0 1 0,-1 1-1 0,-2 1 1 16,2-1-1-16,0 1 1 0,-2-2 1 0,1 2-1 0,-3-2 1 16,-2-1 1-16,4 3-1 0,-4-3 1 0,0 2 0 0,0-1 1 15,0 1 1-15,-4-1 1 0,2 2 0 0,-3-1-1 0,1-3-1 0,-2 2-5 16,0-1-4-16,2 1-6 0,-2-2-8 0,-1 0-9 0,3 0-9 15,-2 0-8-15,0-2-11 0,-5 0-10 0,7 1-12 0,-2-1-14 0,0 1-14 16,0-2-18-16,-5-2-17 0,7 1-18 0,-6 1-19 0,4-2-22 16,0 0-21-16,-5-2-30 0,5 1-33 0,-4-1-57 0,6 0-71 0,-5-2-61 15,1-1-57-15,2 2-22 0,0-3-2 0</inkml:trace>
  <inkml:trace contextRef="#ctx0" brushRef="#br0" timeOffset="29846.03">9802 7974 238 0,'0'-7'534'0,"0"0"-13"0,0 1-26 15,0-1-89-15,0 0-119 0,4 2-68 0,-2-3-43 0,3 1-25 0,1-1-17 16,0 1-13-16,-2-1-9 0,2-1-13 0,5 0-15 0,-5 0-11 16,4 1-11-16,-4-1-10 0,5 1-8 0,-1 0-7 0,0-1-7 0,-3 3-4 15,3-3-7-15,0 3-6 0,-3 1-10 0,3-2-10 0,-4 4-11 16,0-2-14-16,0 2-17 0,3 1-16 0,-3 0-18 0,-4 2-21 15,6 0-22-15,-6 0-26 0,2 4-28 0,3-3-42 0,-3 3-51 0,-2-1-89 16,2 0-113-16,0 4-52 0,-2-2-26 0,-2 3-4 0</inkml:trace>
  <inkml:trace contextRef="#ctx0" brushRef="#br0" timeOffset="30121.09">9608 8552 464 0,'0'0'599'0,"0"0"7"0,0 0 0 0,0 0-5 16,0 0-122-16,0 0-179 0,0 0-106 0,0 0-67 0,0 0-39 15,0-2-25-15,4 1-13 0,-4 1-11 0,0-2-13 0,0 2-17 0,4-2-24 16,-4 0-25-16,2 2-32 0,-2-1-35 0,4-1-47 0,-4 2-52 16,7 0-92-16,-7 0-112 0,6-1-77 0,-6-1-62 0,4 2-29 0,2-2-13 15,-2 1-2-15</inkml:trace>
  <inkml:trace contextRef="#ctx0" brushRef="#br0" timeOffset="32105.22">4068 7930 19 0,'-2'-2'310'0,"-2"2"-53"0,2-1-57 0,-2-1-29 0,4 2-16 16,-4-1-5-16,1-1-4 0,3 2-1 0,-4-2 0 0,-2 2-4 0,6-1-5 15,-4-1-5-15,2 2-9 0,-2-2-4 0,0 1-4 0,2 1-4 0,-3-4-3 16,-1 2-1-16,2 1-3 0,2-1 0 0,-2-1-2 0,-2 1-1 15,2 1-3-15,2-1-4 0,-3-1-1 0,1 1-3 0,2 0-2 0,-2 0-3 16,2-1-5-16,-2 3-4 0,0-1-3 0,2-1-4 0,2 2-6 16,-4-2-5-16,4 1-4 0,0 1-5 0,-3-2-4 0,3 2-4 0,0 0-5 15,0 0-5-15,0 0-4 0,0 0-4 0,0 0-4 0,0 0-3 16,0 0-5-16,0 0-4 0,0 0-3 0,0 0-3 0,0 0-2 0,3 0 0 16,-3 0-1-16,4-2 2 0,-4 2 5 0,6 0 3 0,-2 0 6 0,-2 0 4 15,8 0 4-15,-3 0 5 0,3 0 3 0,0-2 5 0,3 2 4 16,1-1 4-16,3-1 4 0,-1 2 2 0,1-2 3 0,3 1 0 0,-3 1-1 15,6-2-1-15,-1 1-4 0,5-1-3 0,0 1-1 0,-2-3-3 16,4 2-2-16,-2 0-3 0,2 1-4 0,2-3-3 0,-2 3-3 0,2-2-2 16,2 0-3-16,0-1-4 0,-2 0-2 0,2 1-5 0,0 0-2 15,0 0-4-15,0-2-4 0,0 1-2 0,0-1 0 0,2 2-1 0,-1 0 0 16,-1-2 2-16,0 1-1 0,0 2 2 0,0-1 1 0,-2 0 2 16,2 0 2-16,0-1 1 0,0 1 2 0,-2 1 2 0,2 0 2 0,-4 1 0 15,2-1 1-15,2 1 0 0,0 1 0 0,0-2-1 0,0 0 0 16,-2 2-2-16,2-1-2 0,1-1 0 0,-1 0-1 0,0 0 1 0,-2-1-2 15,2 1-1-15,0 1 0 0,0-1-4 0,-2-1 0 0,2 1 0 16,-4-1-1-16,2-1-1 0,2 1 0 0,-6 1-2 0,2-1 0 0,2 0 0 16,-2 0-3-16,-2-1 0 0,4 1-1 0,-4-1-2 0,-1 1 0 15,3 0 0-15,-2 0 1 0,0-1 2 0,0 1 0 0,0-1 2 16,2 1 0-16,-2 2 2 0,-1-3 3 0,1 3 1 0,0-1 3 0,2-2 2 16,2 3 0-16,-4-1 3 0,2 1 2 0,-2-1 0 0,4 2 1 15,-2-2-1-15,-2 2 0 0,0-1 0 0,4-1 0 0,-2 2-1 0,-3-2-1 16,7 1-2-16,-6 1 0 0,2-4-1 0,2 4 0 0,-4-2-2 15,0-1-1-15,2 3 0 0,-2-3-2 0,0 3 0 0,0-2 0 16,-1 2-2-16,-3-1 0 0,2-1 0 0,-2 2-1 0,-1-2 1 0,1 1-2 16,-2 1 0-16,0-2-1 0,-5 0 1 0,3 2-1 0,1-2 0 15,-3 2 1-15,4-1-1 0,-5-1 0 0,5 2 0 0,-5-1-1 0,1-1 0 16,-1 2 2-16,1-3-2 0,-1 3 0 0,1-2 0 0,0-2 1 16,3 3-1-16,-3-1-1 0,-1-1 1 0,1 1 2 0,-1 1 0 15,1-3 1-15,4 3 1 0,-5-1 1 0,1-2 2 0,3 3 1 0,-1-1 1 16,-3 0 3-16,1-1-1 0,0 3 2 0,-1-3 1 0,1 3 1 15,3-3 0-15,-3 3-1 0,-1-2 1 0,1 0 0 0,-3 0-1 0,5 2 0 16,-5-1-2-16,3-1 0 0,0 2-2 0,-3-2 1 0,-2 1-1 16,5 1 0-16,-5 0 1 0,3 0-1 0,-3 0-1 0,3 0 2 0,-3 0-1 15,-2 0 0-15,5 0 1 0,-3 0-1 0,-1 0 1 0,5 0 0 16,-3 0-1-16,-3 0 1 0,0 0-1 0,3 0 1 0,-3 0-1 16,0 0-1-16,1 0-1 0,-1 0 0 0,-4 0 1 0,0 0-2 0,3 0-2 15,-3 0 1-15,0 0 0 0,0 0 0 0,-2 0 0 0,-2 0 1 16,3 0-1-16,-1 0 0 0,-2 0 0 0,2 0-1 0,-4 0 2 0,2 0-1 15,2 1 1-15,-4-1 1 0,6 0 1 0,-6 2 0 0,4-2-1 16,3 0 0-16,-7 0 0 0,4 0-2 0,-2 2 0 0,2-2 1 16,0 0-2-16,-2 0-2 0,2 0-1 0,-4 0-4 0,2 0-6 0,3 0-5 15,-5 0-7-15,0 0-7 0,0 0-6 0,0 0-8 0,0 0-5 16,0 0-6-16,0 0-6 0,0 0-5 0,0 0-8 0,0 0-7 0,-5-2-6 16,3 2-7-16,2-2-2 0,-4 1-1 0,-2-1 0 0,2 1 2 15,-2-2 1-15,-1-1 2 0,3 0 1 0,-6 0 1 0,4 0 0 0,0-2 4 16,-5 0 6-16,5 0 7 0,-4-2 10 0,3-1 8 0,-3 1 9 15,0-1 7-15,-1 0 9 0,3 0 9 0,0-2 11 0,-2 0 10 16,3 2 13-16,-5-3 12 0,6 2 10 0,-2 0 12 0,-1 0 10 16,1 0 9-16,-2 2 7 0,3 1 8 0,1-1 3 0,0 2 4 0,2 0 1 15,-2 3-2-15,2-2-3 0,2 1-6 0,-3 1-5 0,-1 1-6 0,6 0-9 16,-4 1-8-16,4-1-9 0,-2 2-8 0,2 0-8 0,0 0-7 16,0 0-6-16,0 0-5 0,0 0-3 0,0 2-2 0,0-1 0 15,2 3-1-15,-2-1 2 0,0 1 1 0,4 1 4 0,0-2 2 0,-2 2 6 16,5 0 2-16,-3 0 3 0,2 1 3 0,-2 0 2 0,2-1 0 15,5 1 1-15,-5-1 0 0,4 2 0 0,-4 0-2 0,5-1 0 0,-1 1-2 16,2-1-2-16,-1 1-4 0,-1 2-3 0,0-3-2 0,3 3-2 16,-3-3-4-16,5 2-1 0,-7-1-1 0,6 1-1 0,-3-1-1 15,-3 2-1-15,2-3 0 0,1 3-3 0,-1-3 0 0,0 3-2 0,-3-3-1 16,3 2-1-16,-4 0 1 0,0-2 0 0,-2 2 1 0,3-1 1 16,-3-1 1-16,-2 1 2 0,2 2 1 0,-4-3 1 0,0 3 2 0,0-3 3 15,-4 3 2-15,2-1 3 0,-2 0 2 0,-3 2 2 0,1-2-1 16,-4 4-2-16,0-2-4 0,-1 2-5 0,-1 0-6 0,-3 1-15 15,-1 0-13-15,-1-1-25 0,-1 3-25 0,-1-2-40 0,0 2-43 0,-1-1-73 16,-1 0-89-16,2 1-104 0,-5 1-110 0,5-3-56 0,-4 0-25 16,-1 1-11-16,1-1-4 0</inkml:trace>
  <inkml:trace contextRef="#ctx0" brushRef="#br0" timeOffset="32945.41">4023 7879 1 0,'0'-9'431'0,"2"3"-62"0,2-1-95 0,0 0-55 16,-2 1-35-16,2 1-19 0,0-1-11 0,-2 0-4 0,2 1-3 15,-1 0-4-15,1 0-6 0,-4 0-3 0,4 2-4 0,-2-2-2 0,-2 1 0 16,4-1 0-16,-4 2 0 0,2 0-4 0,-2-1-1 0,4 3-5 16,-4-1-4-16,0 0-5 0,0 2-3 0,0 0-5 0,0 0-3 0,0 0-7 15,0 0-6-15,0 0-7 0,0 0-8 0,0 0-8 0,-4 2-8 0,4-2-8 16,-2 2-7-16,2-1-5 0,-4-1-7 0,4 2-5 0,0 0-5 15,-2-2-5-15,-2 1-6 0,4 1-1 0,-4 0-3 0,1-1-1 0,-1 2-2 16,2 1 0-16,-6 1-1 0,2 0-1 0,0 1 1 0,-1 2 1 16,-3-2 1-16,0 4 1 0,-1-2 0 0,1 2 0 0,-2 2 1 0,-3-2-1 15,3 1 0-15,1 1 0 0,-1-2-1 0,-2 2 0 0,-3 1-1 0,7-1 0 16,-7 0 0-16,5-1-2 0,-3-1 1 0,3 2 0 0,-3-2-2 16,7 0 1-16,-6 0 1 0,3-2-2 0,1 1 1 0,4-3 0 0,0 1-1 15,-1 0 2-15,1-3 0 0,-2 2 0 0,6-3-1 0,-2 0 1 16,4 0 0-16,-4-1 0 0,2 1 0 0,2-3 1 0,0 0 0 0,0 0 0 15,0 0 2-15,0 0 0 0,0 2-1 0,2 0 3 0,2-2 1 0,-4 0 5 16,4 0 6-16,-2 0 4 0,2 0 4 0,2 0 6 0,0 0 3 16,3 0 5-16,-3 0 4 0,0 0 3 0,4 0 1 0,1 0 2 0,1 0 1 15,-1 0 0-15,1 0-2 0,2 0-4 0,-1 0-3 0,1 0-4 16,-1 0-5-16,1 0-4 0,3 0-7 0,-1 0-8 0,1 0-10 0,-5 0-13 16,5 0-13-16,-1 0-15 0,3 0-18 0,-3 0-20 0,1 0-26 0,-1 0-26 15,1 2-29-15,0-2-30 0,3 2-33 0,-3-1-39 0,1 2-44 16,3 0-86-16,0 1-107 0,-3 1-63 0,3-1-38 0,2 2-14 0,-3-1 1 15</inkml:trace>
  <inkml:trace contextRef="#ctx0" brushRef="#br0" timeOffset="33240.47">5139 8420 399 0,'0'0'634'0,"0"0"26"0,0 0 23 15,0 0 23-15,0 0-103 0,0 0-165 0,0 0-95 0,0 0-59 0,0-3-29 16,0 1-17-16,0 2-7 0,0 0-2 0,0 0-10 0,0 0-17 16,0 0-20-16,0 0-23 0,0 0-24 0,0 0-24 0,0 0-17 15,0 0-18-15,0 0-12 0,0 0-10 0,0 0-10 0,0 0-10 16,0 0-10-16,0 0-12 0,0 0-14 0,0 0-16 0,0 0-19 0,0 0-23 15,0 0-28-15,0 0-29 0,0 0-31 0,0 0-33 0,0 0-33 16,0 0-35-16,0 0-44 0,0 2-51 0,0-2-79 0,0 2-95 0,4-1-91 16,-2 1-86-16,2 0-34 0,2-1-7 0,1-1 13 0,-3 0 20 0</inkml:trace>
  <inkml:trace contextRef="#ctx0" brushRef="#br0" timeOffset="33706.86">5703 8050 29 0,'-4'-5'575'0,"4"2"2"0,0 0 3 0,-4-1-17 16,4 3-30-16,0-1-125 0,0 2-174 0,0 0-96 0,0 0-58 0,0 0-31 16,0 0-16-16,0 2-9 0,0 1-1 0,0 0-5 0,4 0-3 0,-4 3-4 15,0-3-3-15,4 2-2 0,-2 1 3 0,-2 0 3 0,4-1 1 16,-4 1 3-16,0-1 2 0,2 1 0 0,3-2 1 0,-5 3 0 0,0-2 0 15,0-1 0-15,4 0 2 0,-4 1 0 0,2-2 0 0,-2 1 2 16,0-1 1-16,4-1-1 0,-4 1 3 0,2-1 1 0,2-1 3 16,-4 1 3-16,4-2 2 0,-2 2 2 0,2-1 2 0,1-1 3 15,-3 0 0-15,2 0 0 0,2 0 0 0,-2-1-1 0,2-1-3 0,1 2-2 16,-1-2-4-16,0 2-2 0,2-1-6 0,-2-1-3 0,5 2-4 0,-5-1-5 16,4-1-3-16,-4 2-3 0,5 0-4 0,-5 0-2 0,4 0-2 15,1 2-2-15,-5-1 0 0,4-1-1 0,1 3-2 0,-5-1 1 16,4 1-3-16,-4 1-1 0,5-1-1 0,-5 2 0 0,4 0-1 0,-4 0-2 15,5 0 1-15,-5 2-3 0,-2 0-1 0,2 1 0 0,0-2 0 16,-1 3 2-16,1-3-1 0,-2 3 1 0,-2-1 2 0,2-1 2 16,-4 1-1-16,4 0 3 0,-2 1 1 0,-2-2 3 0,0 1 0 0,-2 0 3 15,2 0 3-15,-4-1 0 0,4 0 3 0,-4 1-2 0,-2-1 1 16,2 1-3-16,2-1-3 0,-5 1-4 0,3-1-5 0,-2 0-7 16,0-2-7-16,-2 1-9 0,1 1-9 0,1-2-11 0,-4 1-11 0,4-1-14 15,-1 1-15-15,-1-3-14 0,2 2-15 0,-4-2-15 0,3 1-15 0,1-3-18 16,0 1-19-16,-2 0-22 0,2-2-26 0,-1 0-33 0,1-2-36 15,0 2-59-15,2-3-68 0,-2-1-41 0,1 1-25 0</inkml:trace>
  <inkml:trace contextRef="#ctx0" brushRef="#br0" timeOffset="33932.92">5722 8055 418 0,'-2'-1'529'0,"-2"-1"6"0,4 0-71 0,0 1-111 15,0 1-72-15,0-4-52 0,0 2-35 0,4 1-24 0,-2-2-15 16,2-1-8-16,2 1-10 0,0-2-8 0,3 1-9 0,-3 0-11 16,4-3-11-16,-2 0-10 0,3 2-9 0,3-3-10 0,-1 1-7 0,-3-1-7 15,6 1-6-15,-5-1-4 0,5 0-4 0,1-1-7 0,-5 1-9 16,3-1-7-16,1 3-7 0,-5-2-13 0,5 1-12 0,-3 0-15 0,-3 1-20 16,4-1-21-16,-5 2-27 0,1 0-33 0,0 1-41 0,1 1-47 15,-5 0-69-15,0 0-82 0,4 3-90 0,-5-2-94 0,1 2-46 0,-2 2-20 16,-2-2-2-16</inkml:trace>
  <inkml:trace contextRef="#ctx0" brushRef="#br0" timeOffset="58226.78">15940 7137 138 0,'-5'1'294'16,"5"-1"-59"-16,-4 2-61 0,4-2-40 0,-2 0-31 0,2 0-16 15,0 0-8-15,0 0-3 0,0 0 1 0,0 0-2 0,0 0-1 0,0 0-3 16,0 0-3-16,0 0-6 0,0 0-6 0,0 0-5 0,0 0-6 16,0 0-4-16,0 0-3 0,0 0 0 0,0 0-2 0,0 0 0 0,0 0 1 15,0 0 0-15,0 0 1 0,0 0 1 0,0 0 3 0,0 0 1 16,0 0 1-16,0 0 2 0,0 0 2 0,0 0 2 0,0 0 0 0,0 0 3 16,0 0 1-16,0 0 0 0,0 0 0 0,0 0 1 0,0 0 0 15,0 0 1-15,0 0 0 0,0 0-1 0,0 0-1 0,0 0-1 16,0 0-1-16,0 0-3 0,0 0-2 0,0 0-2 0,0 0-2 0,0 0-4 15,0 0-3-15,0 0-3 0,0 0-3 0,0 0-4 0,0 0-2 16,0 0-3-16,0 0-3 0,0 0-2 0,0 0-2 0,0 0-3 16,0 0-1-16,0 0-2 0,0 0-3 0,0 0 0 0,0 0-3 0,0 0-1 15,0 0 0-15,0 0-2 0,0 0 0 0,0 0 0 0,0 0-1 16,0 0 1-16,0 0 2 0,0 0 1 0,0 0 1 0,0 0 3 0,0 0 2 16,0 0 3-16,0 0 3 0,0 0 3 0,0 0 2 0,0 0 2 15,0 0 4-15,0 0 2 0,0 0 2 0,0 0 1 0,0 0 2 0,0 0-2 16,0 0 1-16,0 0-2 0,0 0-1 0,0 0-2 0,0 0-2 15,0 0-3-15,0 0-2 0,0 0-2 0,0 0-4 0,0 0-2 16,0 0-4-16,0 0-1 0,0 0-1 0,0 0-2 0,0 0-2 16,0 0 0-16,0 0-2 0,0 0 0 0,0 0 1 0,0 0 0 0,0 0 1 15,0 0 0-15,2 2 1 0,-2-2 3 0,0 2 2 0,0-2 1 16,4 0 2-16,-4 0 2 0,0 0 3 0,0 0 0 0,0 0 3 0,0 0 3 16,5 0 0-16,-5 0 2 0,0 0 0 0,0 0 2 0,0 0 0 15,0 0 1-15,0 0-2 0,0 0 0 0,2 0-2 0,-2 0 1 0,0 0-2 16,0 0 0-16,0 0-2 0,0 0 0 0,0 0-2 0,0 0 0 15,0 0-2-15,0 0 0 0,0 0 0 0,4 0-1 0,-4 0 1 0,0 0-1 16,4 0 1-16,-2 0 0 0,-2 0-1 0,4 0 1 0,-2 0 0 16,-2 0-1-16,0 0 1 0,4 0-2 0,-4 0 1 0,0 1-2 15,4-1-1-15,-4 0-2 0,3 0-1 0,-3 2-1 0,0-2-1 0,0 0-2 16,0 0 0-16,0 2-2 0,4-2-1 0,-4 1 0 0,2-1 1 16,-2 0 1-16,4 2-1 0,-4-2 1 0,4 0-1 0,-2 2 2 0,2-2-2 15,-4 1 1-15,6-1 1 0,-1 0-1 0,-3 2 1 0,2-2 0 16,-4 1 1-16,6-1-1 0,-6 0-1 0,6 0 2 0,-6 0-2 15,4 0 2-15,0 0-1 0,-2 0 2 0,3 0 1 0,1 0-1 0,0 0 2 16,-2 0 1-16,0 0 1 0,-2 0 1 0,5 0-2 0,-3 0 1 16,0 0-1-16,-2 0 0 0,2 0 0 0,-2 0 0 0,2 0-1 0,0 0-2 15,-2 0 0-15,3 0 0 0,-1 0-2 0,-2 0-1 0,2 0 0 16,-2 0-1-16,2 0 0 0,-4 0 0 0,6 0 1 0,-2 0-1 16,-2 0 0-16,3 0 0 0,1 0 3 0,-2 0 1 0,2 0-1 0,0 0 2 15,-2 0 0-15,3 0 1 0,-3 0-2 0,2 0 1 0,0 0 0 16,0 0 0-16,-1 0-2 0,1 0 1 0,-2 0-2 0,2 0-1 0,-2 0-2 15,2 0-1-15,-1 0-3 0,-3 2 1 0,4-2 0 0,-2 0-1 16,0 2-1-16,-2-2 1 0,2 2-2 0,-2-2 2 0,-2 0 1 16,5 1-1-16,-5-1 1 0,4 2 0 0,-2-2 1 0,-2 0 0 0,4 0 0 15,-4 0-1-15,4 2 2 0,-2-2 2 0,2 0-2 0,-4 0 1 16,2 1 0-16,-2-1 0 0,0 0 0 0,4 0 1 0,-4 0-1 16,5 0 1-16,-3 0-1 0,-2 0 0 0,4 0 0 0,-2 0 0 0,-2 2-1 15,4-2 0-15,-4 0 0 0,4 0-1 0,-2 2 0 0,-2-2 0 16,4 1 0-16,-4-1-1 0,2 0 1 0,2 0-1 0,3 2 0 0,-7-1 0 15,4-1-1-15,0 0 2 0,-2 0-1 0,2 2 1 0,-2 0 0 0,2-2-2 16,-4 0 2-16,7 2 0 0,-7-2-1 0,6 0 0 0,-6 2 1 16,4-2-1-16,2 0 1 0,-6 0 2 0,4 0-1 0,0 0 2 15,-2 1-2-15,3-1 1 0,-3 0 0 0,2 0 0 0,0 0 0 16,-2 0 1-16,2 2-1 0,-2-2 2 0,2 0-2 0,-4 0 0 0,4 0 1 16,-2 0 0-16,3 0 1 0,-5 0-1 0,2 0 0 0,2 0 0 15,0 0 1-15,-2 0 0 0,2 0 2 0,-4 0-1 0,6 0 2 0,-6 0 2 16,7 0-1-16,-7 0 1 0,4 0 1 0,0 0 0 0,2 0 0 0,-4 0 0 15,2 0 0-15,2 0 0 0,-1 0-1 0,-3 0 0 0,2 0 0 16,2 0-2-16,-2 0-1 0,0 0 0 0,-2 0-2 0,4 0 0 16,-1 0 1-16,-1 0-1 0,-2 0 1 0,2 0-1 0,2 0 0 0,-2 0 1 15,-2 0-2-15,2 0 1 0,3 0 1 0,-1 0-1 0,-2 0 0 16,0 0 1-16,-2 0-1 0,4 0-1 0,-1 0 1 0,1 0-1 16,-2 0 0-16,-2 0 0 0,6 0 1 0,-2 0-1 0,-1 0 0 0,1 0 0 15,-4 0 1-15,6 0-1 0,-2 0 0 0,1 0 0 0,-1 0 2 16,4 1-1-16,-4-1 1 0,3 0-1 0,-1 0 1 0,0 2 1 15,0-2-1-15,3 0 1 0,-1 1-1 0,0-1 2 0,1 0-1 0,-5 0-1 16,4 0 1-16,3 0-1 0,-3 0 1 0,0 0-2 0,1 0 0 16,1 2 1-16,-2-2-2 0,1 0 0 0,-1 2 0 0,0-2 1 0,-1 0-1 15,5 0-1-15,-4 1 1 0,-3-1-1 0,5 0 1 0,-2 2-1 16,-1-2-1-16,-1 0 1 0,0 0 0 0,0 0 0 0,1 0 0 16,-3 0 1-16,4 0 0 0,-4 0 0 0,5 0 0 0,-1 0 0 0,-2 0 2 15,3 0 0-15,-1 0 1 0,0 0-2 0,3 0 0 0,-3 0 1 16,0 0-1-16,5-2 1 0,-3 1-1 0,1 1-1 0,-3-2 0 0,7 0 1 15,-7 2-2-15,0-1-1 0,3-1-1 0,-3 2-2 0,5 0 1 16,-5 0 1-16,-2 0 0 0,2-1 0 0,1 1 0 0,-1 0 0 16,0 0-2-16,-3-2 1 0,5 2 0 0,-2 0 0 0,-1 0-1 0,-1 0 1 15,2 0 0-15,1-1 0 0,-1 1-1 0,-4 0 1 0,4 0-1 0,3-2-1 16,-5 0 1-16,0 2 0 0,3-2-1 0,-1 0 1 0,0 2 1 16,-3-1-2-16,3-1 1 0,2 2-1 0,-1-1 2 0,-1-1 0 15,0 2-1-15,3-2-1 0,-3 2 1 0,5-1-1 0,-5-1 2 0,2 2-1 16,1-2-1-16,-3 1 0 0,0 1-2 0,5-2 2 0,-3 0-1 15,1 0 2-15,1 2 1 0,-1-1-1 0,-3-1 2 0,4 1 1 16,-1-1 1-16,1 2 1 0,-1-2 0 0,-1 2 0 0,-2-1 0 0,5-1 2 16,-3 2 0-16,11-3 5 0,-13 3-5 0,5-2-1 15,-5 2-1-15,3 0 0 0,-3 0 0 0,2 0 0 0,-1 0-1 0,3 0 0 16,-6 0 1-16,3 0 2 0,3 2-1 0,-4-2 2 0,3 0-1 16,-3 1-1-16,3-1 2 0,-3 2-1 0,0-2 2 0,3 0 1 15,1 0 0-15,-1 0-1 0,1 0 1 0,-2 0 0 0,5 0 0 0,-1 0-1 16,1 0 0-16,-3 0-2 0,3-2 1 0,0 2-1 0,-1-1 1 15,5 1-2-15,-5 0 0 0,1 0-2 0,4 0 0 0,-5 0-2 0,3 0 0 16,-3 0-2-16,1 0 1 0,3 0 1 0,-3 0-1 0,-1 0 1 16,1 1-1-16,-3 1 0 0,3-2 0 0,-5 2 1 0,5-1 0 15,-3-1 0-15,-1 2 2 0,3-2 1 0,1 2 0 0,-3-1 2 0,-1-1-1 16,3 2-1-16,-1-1 2 0,-3-1-2 0,5 2 2 0,-3-2 2 0,-1 2 2 16,1-2 0-16,-2 0 0 0,5 0-2 0,-3 0 2 0,-1 0 0 15,-1 0-1-15,3 0 1 0,1 0-2 0,-3 0 2 0,1 0 0 16,-1 0 0-16,1-2-1 0,-2 2-2 0,5-2 0 0,-7 2-2 15,5 0 1-15,-3-1-1 0,-1-1-1 0,1 2-1 0,-2 0 1 0,1 0-1 16,-1 0 0-16,0 0-1 0,-4 0 1 0,5 0 1 0,-5 0 2 16,6 0-2-16,-3 0 0 0,-3 0 3 0,4 0-1 0,-4 0 3 0,7 0 1 15,-3 0 2-15,0 0 2 0,1 0 3 0,1 0 1 0,-1 0 0 16,-1 0 0-16,2 0 0 0,3 0 0 0,-3 0-2 0,5 0 1 0,-3 0-2 16,-1 0 1-16,1 0-1 0,-2 0 0 0,3 0-2 0,-3 0-2 15,3 0-2-15,-3 0-2 0,5 0 1 0,-7 0-1 0,7 0 0 16,-5 0 1-16,-2 0-1 0,7 0 1 0,-7 0-1 0,5 0-1 0,-7 0 2 15,6 0-2-15,-1 0 1 0,-3 0-1 0,1 0 2 0,3 0-1 16,-6-1 1-16,7-1-1 0,-3 2 0 0,3 0 0 0,-3-2-1 16,-2 2 1-16,7-1-1 0,-7-1 0 0,7 2-1 0,-5-2 0 0,5 1 1 15,-3 1-2-15,3-2 0 0,-5 0 0 0,5 2 1 0,1 0-2 16,-1-2 0-16,-1 2-1 0,1 0 0 0,-1 0 0 0,1 0-1 0,-5 0 0 16,5 0 0-16,-1 0-1 0,-1 0 1 0,1 0 0 0,1 0-1 0,-5 0 0 15,3 0-2-15,-3 0 1 0,5 0 0 0,-7 0-1 16,7 0 1-16,-7 0-1 0,4 0 2 0,-1 0 0 0,1 0 0 0,-1 0 1 15,-1 2-1-15,-2-2 0 0,5 0 1 0,-3 0-1 0,3 0 0 0,-3 0 0 16,5 0 1-16,-7 0 1 0,7 0-1 0,-5 0-1 0,2 0 0 16,3 0-1-16,-5 0 0 0,3 0 0 0,1 0 0 0,1 0 2 15,-1 0 0-15,1 0 1 0,0 0 2 0,3 0 1 0,-3 0 0 0,-1 0 0 16,5 0 2-16,-4 2 1 0,1 0 0 0,-1-2 1 0,-3 0 1 16,3 1 1-16,-1-1-1 0,1 2 0 0,-1-2 0 0,1 0-2 15,-1 0 1-15,1 0 0 0,-3 0-2 0,-1 0 1 0,3 0 0 0,-5 0-1 16,5 0 1-16,-1 0 1 0,-3 0-1 0,3 0 0 0,-3 0 0 15,4 0-2-15,-1 0 1 0,1 0-2 0,-3 0 2 0,3 0-1 0,-1 0 1 16,-3 0-1-16,5 0-1 0,-1 0 1 0,-1 0-1 0,-3 0-1 16,5 0 1-16,-1 0-1 0,1 0 0 0,-1 0 2 0,1 0-1 0,-1 0-1 15,1 0 0-15,-3 0 1 0,7 0-2 0,-4 0 0 0,1 0 0 16,-1 0 0-16,-1 0-1 0,3 0-1 0,-3 0 1 0,1 0-1 16,0 0 0-16,-1 0 0 0,1 0 0 0,-5 2-1 0,5-2 1 0,-1 1 0 15,-1-1-1-15,-3 0 0 0,5 2-1 0,-3-2 1 0,-2 0 0 16,5 2 0-16,-3-2-2 0,-1 1 2 0,3-1-1 0,-1 0-1 0,-3 0 1 15,5 0-2-15,-1 0 1 0,-1 0-1 0,-3 0 0 0,5 0 0 16,-3 0 1-16,3 0-1 0,-5 0 1 0,3 0-1 0,-3 0 2 16,4 0 0-16,-5 0 0 0,5 0 2 0,-1 0 1 0,-3 0 2 0,1 0 2 15,1-1-1-15,-1-1 1 0,3 2 0 0,-1-2 2 0,-3 2 0 16,2-1 2-16,-1-1 0 0,3 2-1 0,-1 0 0 0,1-2-1 0,-3 2 1 16,3-1 0-16,1 1-1 0,-1 0-1 0,-1 0 1 0,1 0-2 15,1-2 1-15,-1 2-2 0,5 0 1 0,-2 0-1 0,-1 0 0 0,1 0 0 16,-3 0-1-16,5 0 0 0,-4 0 0 0,5 0-1 0,-1 0 1 15,0 0-1-15,-3 0 0 0,3 0 0 0,-4 2 0 0,3-2 0 0,-1 1-1 16,-3 1 0-16,5-2 0 0,0 2 0 0,-3-2 0 0,-3 1 0 16,5-1 0-16,-3 0 0 0,0 2 0 0,1-2 0 0,-1 0-1 15,-3 0 1-15,3 0 0 0,-1 0 0 0,1 0-1 0,3 0 0 16,-3 0 0-16,-1 0 0 0,1 0-2 0,4 0 1 0,-3 0 0 0,-1 0-2 16,4 0 1-16,-1 0 0 0,-1 0-2 0,1 0 0 0,3 0-2 15,-6 0-1-15,3 2-1 0,1-2 0 0,-2 1 0 0,1-1 1 0,-3 0 0 16,4 0 3-16,-5 2-1 0,5-1 3 0,-3-1 0 0,-1 0 2 0,-1 0 1 15,1 0 2-15,2 0 1 0,-3 0 1 0,1 0 1 0,-5 0 1 16,5 0 2-16,-1 2 0 0,-1-2 0 0,-3 0-1 0,5 0 0 16,-3 0-2-16,3 0 0 0,-5 0 0 0,5 0 0 0,-3 0 0 0,-2 0 1 15,5 0 0-15,-1 0-2 0,1 0 1 0,0 0-1 0,-1 0 2 16,3 0-2-16,-3 0 2 0,1 0-2 0,1 0 0 0,3 0-1 0,-4 2 2 16,5 0-2-16,-5-2 0 0,8 1 2 0,-7 1-2 0,3-2 1 15,2 2-1-15,-3-1 0 0,3-1 1 0,-2 2-2 0,1-2 0 0,-1 2-1 16,0-1 2-16,2-1-2 0,-7 2 0 0,7-1 0 0,-3 1-1 15,-3 0-1-15,4 0 0 0,-3 0 0 0,-1-2-2 0,-1 1 1 16,3-1 0-16,0 2 0 0,-3-1-1 0,1-1 0 0,-1 2 1 0,1-1-2 16,-1-1 1-16,-1 2-1 0,1 0 0 0,1-2 1 0,-1 1-1 15,1 1 1-15,4-2-1 0,-5 2-2 0,1 0 0 0,-1-2 1 0,1 2-1 16,-1-1 0-16,1-1 2 0,3 2 1 0,-3-1 0 0,0-1 1 16,-1 2 0-16,1-2 0 0,3 1 0 0,-3 1 4 0,-1-2 0 15,1 2 2-15,-1-1 1 0,-1-1 0 0,1 2 1 0,-3 0 1 0,3-2 0 16,1 0-1-16,-3 0 0 0,-1 0 0 0,1 2-2 0,-1-2 2 15,-1 0-1-15,7 0 1 0,-7 0-2 0,0 0 1 0,3 0-1 0,-3 1 1 16,3-1 1-16,-3 0-1 0,5 0 0 0,-7 0 0 0,7 0 0 16,-3 0 0-16,-2 0 2 0,5 2-1 0,0-2-2 0,-3 0 1 15,-2 2-1-15,5-2 1 0,0 1-2 0,-1-1 2 0,1 2-2 0,-1-1 0 16,1-1 0-16,-3 0-1 0,3 2 0 0,-1-2 0 0,-1 0 0 16,-3 2-1-16,5-2-1 0,-1 0 1 0,-1 1 0 0,-3-1 0 0,5 0 0 15,-5 0 0-15,2 0-1 0,-1 0 0 0,1 2 0 0,-1-2 0 16,3 0-1-16,-5 2 2 0,5-2 0 0,1 0 2 0,-3 0 0 15,-1 2-1-15,3-2 1 0,-1 0-1 0,-3 0 0 0,4 1-1 0,1 1 1 16,-7-2 0-16,7 2 0 0,-3-2 0 0,-1 0-1 0,-3 0 0 16,2 0-2-16,3 0 0 0,-3 0-1 0,-1 0 0 0,3 0-2 0,-6 0 2 15,7 0 0-15,-5 0-1 0,1 0 1 0,-3 0 0 0,2 0 0 16,1 0-1-16,-1-2 2 0,0 2-1 0,-4-2 0 0,7 1 0 0,-3 1-1 16,0-2 1-16,1 2 0 0,-1-2 0 0,3 0-1 0,-3 2 2 15,0-1 0-15,3-1 0 0,-3 2 2 0,0-2 0 0,3 2-1 0,-3-1 1 16,0-1 2-16,1 2-1 0,-1-1 2 0,0-1 1 0,3 2 0 15,-3-2 1-15,0 1 0 0,1 1-1 0,-3-2 1 0,2 2 0 16,1-2-3-16,-5 0 0 0,4 1 2 0,1-1-1 0,1 0 1 0,-2 1-1 16,1-1 1-16,-1 1-2 0,2-1 1 0,-1 2-2 0,-1-3 0 15,0 3 0-15,3-2 1 0,-3 0 0 0,5 2 0 0,-3-2 1 0,-2 1-1 16,3 1-1-16,1-2 1 0,-1 0-1 0,-3 2 0 0,4-1-1 16,-1-1 0-16,-3 2 0 0,3-1 1 0,-3-1-1 0,0 2 0 15,3 0 0-15,-3 0-1 0,0 0 0 0,1 0 0 0,1 0 1 0,-4 0-1 16,3 0 0-16,1 0 0 0,-2 0 0 0,1 0 1 0,-3 0 0 15,6 0-1-15,-1 0 0 0,-3 0 1 0,1 0-1 0,1 0 0 0,2 0 0 16,-1 0 0-16,-3 0 0 0,0 0 0 0,5 0-1 0,-7 0 1 16,7 0-1-16,-5 0 1 0,-2 2-1 0,3-2 1 0,-1 1-1 15,0-1 1-15,3 0-1 0,-5 0 1 0,2 0 0 0,-3 0 0 0,-1 0 0 16,4 0 0-16,-4 0 0 0,0 0 0 0,1 0-1 0,-3 2 0 0,2-2-1 16,2 0-1-16,-6 0-3 0,5 0-3 0,-3 0-4 0,2 0-5 15,-2 0-7-15,-2 0-5 0,2 0-10 0,0 0-9 0,-2 0-15 16,-2 0-15-16,5 0-20 0,-5 0-21 0,0 0-23 0,0 0-24 0,0 0-28 15,0 0-32-15,0 0-36 0,-5 0-41 0,5 0-68 0,-2 0-84 16,-2 0-86-16,-2 0-90 0,0-2-37 0,-2 2-11 0,1-1 6 16,1-1 15-16</inkml:trace>
  <inkml:trace contextRef="#ctx0" brushRef="#br0" timeOffset="64908.32">11946 2342 502 0,'0'-10'601'0,"0"1"10"0,0 2 10 0,0-2 12 15,0-1-122-15,0 1-190 0,0 1-104 0,-4 0-62 0,4 0-30 0,0 1-15 16,0 0-3-16,-2-1 2 0,2 1 3 0,-4 2 1 0,4-1-4 0,-5 1-8 16,3-1-11-16,2 3-12 0,-4-2-7 0,2 2-6 0,-2 0-4 0,0 1-3 15,2 0-7-15,-4 0-6 0,-3 1-8 0,3 1-7 0,0 0-9 16,2 0-6-16,-7 0-6 0,3 1-6 0,-2 1-4 0,0 2-5 0,-1-1-4 15,-1 0-4-15,-3 2-3 0,5 0-1 0,-2 2-1 0,-3 1-1 16,-1-1 1-16,3 1-1 0,3 0 1 0,-3 3 2 0,-1-3 0 0,4 2 0 16,-3 2 2-16,3-2-2 0,0 2 1 0,-1-3-1 0,3 2-1 15,0-2-1-15,1 2 0 0,1-2-1 0,0 1-1 0,2-2 1 0,0 3-1 16,4-3-1-16,-2 0 1 0,2 1 0 0,0 1-1 0,2-2 3 0,-2-2 1 16,4 3 1-16,0-3 3 0,2 3 1 0,0-2 3 0,1-1 1 15,-3-1 3-15,8 0 3 0,-4 2 2 0,1-2 2 0,1-2 1 0,5 2 2 16,-3-1-1-16,2 0 2 0,-1 0-1 0,3-1 2 0,-1 1-1 15,-3-1 1-15,5 0 0 0,-1 0-1 0,5 1 0 0,-9 1-1 0,5-2 1 16,-1 2-2-16,-1 0 0 0,-3-1 0 0,5 1-1 0,-7-2-1 0,1 2 1 16,-1 2-1-16,0-2 2 0,-4-1-1 0,5 3 0 0,-5-1 0 15,-2 0 1-15,-2 0 0 0,2 1 0 0,3 1 2 0,-7-1 2 0,4 2 1 16,-2-3 1-16,-2 3 1 0,0-3 2 0,0 3 0 0,-2-4 2 16,-2 1-1-16,4 3 2 0,-5-3 0 0,3 1-1 0,-2-2 1 0,2 2 0 15,-2-1 0-15,-2 1 0 0,2 0 0 0,-3-1-1 0,1-1 0 16,-4 2-2-16,4-1-1 0,-5 1 1 0,1 0-2 0,0-2-1 0,-1 2 0 15,-1-2-1-15,2 0-2 0,-7 1 0 0,7-1 0 0,-3 0-4 0,-1 0-2 16,4 0-4-16,-3-1-3 0,-1-1-7 0,1 0-6 0,1-1-9 16,-3 1-10-16,5-3-10 0,-2 0-12 0,1 0-12 0,1 0-13 0,0-2-14 15,-3 1-13-15,3-2-16 0,4 0-16 0,-5 1-19 0,5-2-22 0,-4-1-24 16,4 2-28-16,-3-4-41 0,7 2-44 0,-2-1-78 0,2-1-92 16,2-2-51-16,2 0-32 0,-2 0-9 0,4-2 2 0</inkml:trace>
  <inkml:trace contextRef="#ctx0" brushRef="#br0" timeOffset="65208.36">12115 2115 7 0,'0'-8'576'16,"0"1"16"-16,0 2 16 0,0 0 14 0,0 1-88 0,0 0-139 0,0 0-93 15,0 1-70-15,0 1-44 0,0 1-30 0,0-2-19 0,0 3-10 0,0 0-11 16,0 0-11-16,0 0-12 0,0 0-12 0,0 1-11 0,0 1-10 15,5 1-7-15,-3 2-4 0,-2-1-1 0,4 2-3 0,0 1 2 0,-2 1 3 16,2 2 2-16,-2 2 3 0,2 0 3 0,2 1 1 0,-1-1 0 16,-3 3-4-16,2-2-4 0,2 3-5 0,-2 1-6 0,0 0-6 0,2 0-6 15,-3 1-5-15,1 0-4 0,2 3-5 0,-2-3-2 0,-2 2-2 16,2-2-2-16,2 2-1 0,-1-2-2 0,-3 2-3 0,6-1-3 0,-6-1-5 16,2 0-8-16,-4 0-10 0,4-1-10 0,-2 0-13 0,-2 0-15 0,4-2-14 15,-4-2-19-15,2 0-17 0,-2 1-21 0,0-3-22 0,0 1-26 16,0 0-27-16,0-4-29 0,-2 2-31 0,2-2-39 0,0 1-42 0,0-3-73 15,0 1-85-15,0-2-58 0,0 0-42 0,0-5-15 0,0 0 0 0</inkml:trace>
  <inkml:trace contextRef="#ctx0" brushRef="#br0" timeOffset="66193.36">12279 2405 502 0,'-2'0'562'0,"-3"-2"7"0,5 1-65 0,0 1-103 0,0 0-95 0,0 0-90 16,-4 0-54-16,4 0-38 0,0 0-18 0,0 1-10 0,-2 1-8 0,2 0-5 16,-4 1-7-16,4 1-7 0,-4 1-7 0,2-2-8 0,2 4-6 15,-4-2-3-15,4 1-1 0,0 1-1 0,-2 1-3 0,-2-1-3 0,4 2-2 16,0-3-3-16,0 2-5 0,-5-1-4 0,5 1 0 0,0-1-2 16,0 0-2-16,-2 1 1 0,2-1-2 0,0 1 0 0,0 0-3 0,0-3 1 15,0 2-2-15,0 0-1 0,0-2-1 0,0-1 0 0,2 3-2 16,-2-1 0-16,0-3-1 0,5 1 0 0,-5 0 0 0,4 1 0 0,-2-1 1 15,2-1 0-15,-4 0 1 0,6-2 2 0,-2 1 0 0,-2 1 1 0,2-3 0 16,3 2 2-16,-3 0 0 0,2-2 0 0,-2 0-1 0,2 0 1 16,1 0 0-16,-1-2-1 0,0 0-2 0,2 1-2 0,-2-3-2 0,5 1-1 15,-5-1-1-15,4 0-3 0,1-1 0 0,-5 0-2 0,6-1-3 0,-3-2 0 16,-1 2-1-16,2-2-3 0,-4-1 1 0,5 1-1 0,-3-1 2 16,0 0 0-16,0 0 1 0,-1-1 1 0,-1 0 1 0,4-1 1 0,-4 0 1 15,1 0 3-15,-3 1-1 0,2-2 3 0,-2 1 1 0,-2 0 1 16,2 2 1-16,0-3 0 0,-2 2 0 0,-2-2 1 0,5 4-1 15,-5-2 1-15,0 2 1 0,0-1 2 0,0 3 4 0,-5-1 3 0,5 2 6 16,-2 0 5-16,-2 0 4 0,0 2 2 0,4-1 4 0,-6 1 3 0,4 0 1 16,-2 1 1-16,0 0 1 0,-3 2 1 0,3 0-2 0,2 0-3 0,-2 0-5 15,-2 0-6-15,2 2-6 0,2 0-7 0,-2 1-4 0,1 0-4 16,-1 1-5-16,0-1-5 0,2 2-3 0,-2 0-2 0,2 2-3 0,-2-2-2 16,0 3 0-16,4-1 0 0,-2 1 1 0,-3 2-1 0,5-2-1 15,0 1-1-15,0-1-3 0,0 0-4 0,0 1-3 0,0-1-5 0,5 0-2 16,-3 1-3-16,-2-1-4 0,4 0-3 0,0-1-6 0,-2 0-4 0,4-1-5 15,-2-1-4-15,3 0-1 0,-3 0-1 0,2-1 3 0,0-1 2 16,-2 0 5-16,7-1 4 0,-5-1 4 0,0 1 1 0,4-2 6 0,-4 0 3 16,5-2 7-16,-1 1 6 0,0-1 6 0,-3 0 4 0,3-1 2 15,2-2 3-15,-5 2 0 0,3-2 1 0,0-2-2 0,1 1 1 0,-1-1 0 16,-4-3 1-16,5 1 0 0,-5 0-2 0,0 0 0 0,4-2 0 16,-4 0 0-16,-1 0 2 0,1-1 0 0,-2-1 1 0,2 0 1 0,-2 1 0 15,-2 0 2-15,2 1 0 0,1-1 2 0,-3 0 0 0,2 2 3 16,-2 0 2-16,-2 2 3 0,0 0 0 0,0 1 1 0,0 2-1 0,0 2-1 15,0-1-3-15,0 3-2 0,0-3-2 0,0 4-4 0,0 0-2 0,0 0-2 16,-2 0 0-16,2 4-3 0,-4-3-3 0,4 3-2 0,0-1-2 16,-2 0-2-16,2 2 0 0,0 0 2 0,0 0 1 0,0 0 1 0,0 2 4 15,0 0 1-15,0-1 1 0,2-1 1 0,-2 0 1 0,0 2-1 16,4-2 1-16,-4 0-1 0,2 0 1 0,-2-2 0 0,4 2-2 0,-4-1 1 16,4-2-1-16,-2 1 1 0,2-2-1 0,-4 1 2 0,7-2-1 0,-7 1 2 15,6-1 1-15,-6 0 2 0,4 0 1 0,2 0 3 0,0-1 1 16,-2 1 0-16,3-3 2 0,-1 1 0 0,-2 1 0 0,2-1 0 0,4-2-1 15,-3 1 0-15,1-1 0 0,0 3 0 0,-4-1-1 0,7 1-2 0,-5-2-1 16,0 1 0-16,-2 2-2 0,2-2-2 0,1 0 0 0,-3 2-1 16,2 0 1-16,0 0 1 0,-2 2 0 0,2 0 0 0,-1-2 0 15,1 2-1-15,0-2 1 0,-2 3 0 0,2-2-1 0,1 1 2 0,-3-1 0 16,2 1 0-16,0 0 2 0,-2-2 1 0,2 1 1 0,-1 1 0 0,1-2 2 16,0 0 0-16,-2 0 2 0,2 0 1 0,5 0 2 0,-5 0 2 15,0-3 0-15,4 1 2 0,-1-1 2 0,-1 0 1 0,0 0 3 0,0-3 2 16,3 3 6-16,-5-4 2 0,4 2 5 0,-1-2 6 0,-1 1 3 0,-4-1 4 15,2 2 3-15,-2-3 2 0,3 1 1 0,-1-1 0 0,-6 0 1 16,4-1-3-16,-4 1-2 0,2-1-2 0,-2 0-5 0,0-2-6 0,-2 2-5 16,2-2-5-16,-4 2-6 0,4-3-5 0,-6 4-5 0,1-3-3 15,3 2-3-15,-2-2-3 0,-2 3-6 0,2 0-2 0,-2 0-6 0,4 1-7 16,-7 0-6-16,7 1-7 0,-6 1-8 0,2 1-11 0,4-1-11 0,-7 2-13 16,7 1-14-16,-4 1-15 0,2-1-17 0,-2 2-17 0,-4 2-20 15,5-1-23-15,-1 3-23 0,0-1-28 0,0 0-30 0,-2 3-51 0,1 0-63 16,1 0-85-16,2 2-94 0,-2-1-43 0,2 0-13 0,2 2 0 15</inkml:trace>
  <inkml:trace contextRef="#ctx0" brushRef="#br0" timeOffset="67413.5">13312 1969 70 0,'0'-7'583'0,"-4"2"7"0,2 0 3 16,-2 0 2-16,4 1-100 0,0 1-152 0,0 1-104 0,0 2-78 16,0 0-46-16,0 0-28 0,0 0-16 0,0 4-8 0,0-1-9 0,4 3-8 15,-2 0-8-15,-2 0-8 0,4 3-4 0,-4-1-3 0,4 2-2 16,-2 0-1-16,3 2 1 0,-3-2-2 0,2 3-2 0,0-1-3 0,-2 1-5 16,-2-1-5-16,4 2-8 0,-4-3-5 0,4 1-5 0,-2 1-6 15,-2-2-2-15,4 1-4 0,-4-2-2 0,3 2-1 0,-3-4-2 0,0 2 1 16,0-2-2-16,0 1 2 0,0-3 1 0,0 1 3 0,0 0 5 15,-3-2 4-15,3 0 4 0,-4-2 5 0,4 2 5 0,-2-1 4 0,-2-1 3 16,4-2 1-16,0 1 3 0,-4 0 2 0,4-2 1 0,-2 0 2 0,-2 0 1 16,4 0 2-16,-4-2 2 0,4 0 4 0,-2-1 1 0,2 0 3 15,0 0 2-15,-5-3 1 0,5 1 2 0,0-1 0 0,0-3 1 0,-2 3-2 16,2-2 1-16,-4-3-1 0,4 2-2 0,0-3-1 0,0 0-3 16,4-1-4-16,-4-2-2 0,2 1-3 0,-2-1-4 0,5 1-2 0,-3-1-1 15,2 0-2-15,0-1 2 0,2-13 10 0,-2 15-9 16,-2 1 0-16,2 2 0 0,-1 0-1 0,1 2 0 0,2 0 0 0,-6 1-1 15,4-1-1-15,2 3 0 0,0 1-3 0,-1 1 1 0,-3-1-3 0,2 2-2 16,2 1-3-16,-2 1 1 0,0-1-1 0,2 2-1 0,-4 2 1 16,7-2-1-16,-3 3 1 0,-4 0-1 0,6 1 1 0,-6 1-1 0,7 0-1 15,-7 1 0-15,4 1-2 0,-2-1-2 0,2 5-4 0,0-3-2 0,-1 2-2 16,-1 0-3-16,-2-2-1 0,2 2-3 0,-2 0-1 0,2-1-1 16,0 1-1-16,-2 0-1 0,-2 0-1 0,4-2 2 0,-4 0 2 0,5 1 2 15,-3-1 1-15,2 1 3 0,-2-3 1 0,-2 0 3 0,4 1 2 16,0-2 2-16,-2 0 2 0,2 0 1 0,-4-1 2 0,7-1 2 0,-7-1 0 15,6-1 3-15,-6 1 3 0,4-1 1 0,0-1 4 0,-2 0 2 0,4 0 2 16,-2 0 2-16,1-1 4 0,-3-1 3 0,4-1 4 0,-2 1 2 16,0-1 5-16,-2-2 1 0,2 0 2 0,-2 2 1 0,2-2 0 0,3-2 2 15,-7 0 2-15,4 1-1 0,0-3-1 0,-2 1 0 0,2-2-1 16,-2 0-2-16,2 0-1 0,-4-2-2 0,4 1-1 0,-4-1-2 0,3 0-2 16,-3-1-1-16,0-1-4 0,0 2-1 0,0-2-1 0,0-1-1 15,0 2-1-15,0 1 0 0,0-2-1 0,-3 3 0 0,-1-2-2 0,4 2 0 16,-4 3-1-16,4 0 1 0,-2 1 0 0,-2 2 1 0,4 1-3 15,-2 0-2-15,-2 0-4 0,4 3-2 0,-4-1-4 0,4 2-4 0,-2 2-1 16,-3 1 1-16,1 1-3 0,2 1-1 0,2 1-1 0,-4 3-1 0,4-1-2 16,-2 0 0-16,-2 4 0 0,4 0 3 0,0-1 1 0,-4 3 4 15,4-3 0-15,0 2 1 0,0 1-1 0,0-2 1 0,0 1-2 0,0 0 0 16,4-1-2-16,-4-1 1 0,0 0-4 0,4 0 0 0,-2-2-1 16,2 0-3-16,-4 0-2 0,6 1 0 0,-1-3-1 0,-3-1 0 0,2 1 2 15,2-2-1-15,-2 0 1 0,-2 0 1 0,2-2 3 0,3 0 2 0,-3 1 2 16,2-2 3-16,0-1 5 0,-2-1 5 0,2 0 3 0,1 0 4 15,-3 0 4-15,2 0 3 0,-2-1 4 0,2-3 1 0,0 1 3 0,-1 1 1 16,1-3 2-16,-2 1-1 0,2 0 0 0,0-1 0 0,1 0 0 16,-3-1-1-16,2-3-2 0,0 2-2 0,-2-1-1 0,2-2-2 0,-1 2-2 15,1-2-2-15,0 0-1 0,-2 0 0 0,2-2-2 0,0 1 0 16,-1-3-2-16,1 0 1 0,-2 2-1 0,-2 0-1 0,2-2-1 0,2 3-1 16,-2-3 1-16,-4 1 1 0,7 0 0 0,-3 1 2 0,-2 2 3 0,-2 0 2 15,4 0 0-15,-4 1 1 0,4 1 0 0,-4 1 2 0,2 3-2 16,-2-1-1-16,0 1-1 0,0 1-3 0,0 1-3 0,0 2-5 0,0 0-4 15,0 0-5-15,0 0-4 0,0 0-3 0,0 0-2 0,0 4-1 0,0-1 1 16,0 2-2-16,0 0 1 0,0 2-1 0,4-1 2 0,-4 1 1 16,2 2 3-16,-2-2 3 0,0 4 3 0,0-3 1 0,0 2 1 0,5 0-1 15,-5 0 0-15,0-2-3 0,0 2 0 0,0-1-3 0,0-1-2 16,0 2-1-16,4-2-2 0,-4-1-3 0,2-1-2 0,-2 1-2 0,0 0-1 16,0-1-3-16,4-1 1 0,-4-1-2 0,0 1 1 0,2-2-1 0,2 0 1 15,0-1 2-15,-2 0 1 0,-2-1 2 0,4 1 4 0,-4-2 4 16,0 0 5-16,5 0 3 0,-3-2 5 0,-2 1 2 0,4-1 3 0,-2-1 2 15,2 0 3-15,0 0 0 0,-2-3 3 0,2 1 1 0,-2-1 0 16,3-1 0-16,1-2-2 0,-2 2 0 0,2-2-3 0,-6 1-2 0,6-3-2 16,-2 2-2-16,1-3-2 0,-3 0 0 0,4 1-3 0,-2-1-1 0,0-1-1 15,-2 1-1-15,2 0-1 0,-2-1 0 0,2 1-2 0,1 2 1 16,-3-1-2-16,2 2 0 0,0 1-3 0,-2 0 0 0,-2 1-4 0,4 2-1 16,-2 2-2-16,-2-1 0 0,4 1 0 0,-4 3 1 0,4 0-1 15,-1 0 1-15,1 3 2 0,-2 1 0 0,-2-1 2 0,4 2 2 0,-4 2 2 16,4 1 3-16,-2-1 3 0,-2 1 3 0,4 2 2 0,-4 0 2 15,2 2 1-15,2-3 0 0,-4 4-1 0,0-2 1 0,0 1 0 0,5-3 0 16,-5 2-1-16,2 0 1 0,-2-1-1 0,0 2-1 0,0-2 0 0,0-2-4 16,0 1-7-16,0 1-5 0,0-4-8 0,-2 1-8 0,2 0-11 15,-5-1-13-15,5-1-13 0,0 2-16 0,0-3-17 0,0 0-16 0,0-1-22 16,0 1-21-16,0-3-24 0,0 1-25 0,0 2-34 0,0-4-35 16,0 0-49-16,0 0-54 0,0 0-71 0,0 0-77 0,5 0-33 0,-3-2-8 15</inkml:trace>
  <inkml:trace contextRef="#ctx0" brushRef="#br0" timeOffset="67631.95">14249 1857 301 0,'0'-2'518'0,"4"2"9"16,-2-1-66-16,2 1-104 0,0-2-73 0,-2 0-58 0,2 2-33 15,3-3-20-15,-1 1-12 0,-2 0-8 0,2-1-9 0,0 0-11 0,3 0-13 16,-3-1-15-16,0 1-15 0,0-1-12 0,0 3-12 0,3-2-11 15,-3 0-10-15,-2-1-11 0,2 0-14 0,0 1-14 0,-2-2-16 0,-1 2-17 16,3 0-17-16,-6-1-19 0,4-1-23 0,-4 2-22 0,4 0-27 16,-4-2-28-16,0 1-30 0,-4-1-30 0,4 2-28 0,0-2-25 0,-4 0-19 15,2 1-22-15,-2 0-14 0,-3 0-15 0,3-1-12 0,-2 2-12 0,0-2-2 16</inkml:trace>
  <inkml:trace contextRef="#ctx0" brushRef="#br0" timeOffset="68077.07">14236 1684 263 0,'-8'0'325'0,"6"0"-1"16,-2 1-24-16,-2 1-34 0,1-2-40 0,3 1-40 0,-2-1-31 15,4 2-24-15,-2 0-14 0,2-2-10 0,0 0-5 0,0 0-5 0,2 0-2 16,-2 0-5-16,4 0-5 0,-2 0-6 0,3 0-7 0,-1 0-7 0,-2 0-4 16,4 0-5-16,-2 0-4 0,2 0-6 0,3-2-5 0,-1 0-7 15,0 1-10-15,-2-1-8 0,7 1-9 0,-3-2-11 0,0-1-3 0,3-1-7 16,-3 2-4-16,5-2-3 0,-3-2-3 0,-2 2-2 0,7 0 0 16,-7-2 2-16,3 0 2 0,1 1 6 0,-4 1 7 0,-1 0 8 0,1 0 8 15,-2 0 7-15,-1 2 6 0,-1-1 6 0,-2 1 5 0,-2 1 7 0,4-1 6 16,-6 3 5-16,4-2 2 0,-4 1 3 0,0 1 2 0,0 0-2 15,0 0-2-15,0 0-2 0,0 0-3 0,0 0-3 0,0 0-2 0,0 3-2 16,-4-2 0-16,4 1-2 0,0 1-1 0,0 3-1 0,0-3 0 0,0 2 0 16,0 2 0-16,0-2 1 0,0 1 1 0,0 1 3 0,4 1 0 15,-4-1 2-15,0 1 0 0,4-1-3 0,-2 1-1 0,3-1-2 16,-5-1-1-16,6 3-1 0,-2-1 0 0,-2-3-1 0,2 2 0 0,2 0-1 16,1-3-2-16,-3 1 0 0,2 1-2 0,0-3 1 0,4 0 2 0,-5 0 2 15,5-1 3-15,-4 0 2 0,4 0 3 0,-3-2 0 0,3 0 1 16,-4-2 0-16,4 2 2 0,1-2 2 0,-1-1 4 0,-2 0 4 0,1-2 3 15,-3 1 3-15,6-1 2 0,-3-1 1 0,-1-1 0 0,-4 0 1 16,6 2-1-16,-4-1 1 0,1-3 0 0,-3 3 3 0,0-3-2 0,-2 3-2 16,-2-3-2-16,4 2-5 0,-2 1-3 0,-2-2-5 0,-2-1-5 15,2 1-6-15,-4-2-5 0,2 2-5 0,-2-1-5 0,0 1-2 0,-3-1-5 16,1 1-4-16,0 0-6 0,-2-1-3 0,2 3-8 0,-1-1-5 16,-3 2-7-16,4 0-9 0,-4 2-10 0,-1 1-12 0,5 1-15 0,-6 2-17 15,1 1-21-15,1 1-25 0,0 2-28 0,-3 2-32 0,-1 1-45 0,3 2-51 16,-1 2-98-16,-2 2-122 0,1 0-91 0,-1 1-77 0,1 3-35 15,3-1-9-15,0 2 1 0,-3-1 6 0</inkml:trace>
  <inkml:trace contextRef="#ctx0" brushRef="#br0" timeOffset="72648.05">20876 1438 139 0,'-4'-3'492'0,"2"-1"12"16,-2 0-75-16,-1 2-115 0,5-1-74 0,-6-1-54 0,6 3-26 0,-2-2-10 0,-2 1-4 15,4 0 3-15,-4-1-2 0,4 1-2 0,-2 2-4 16,-2-2-7-16,4 1-8 0,0 1-9 0,0-2-8 0,-2 1-8 0,2 1-6 16,0 0-6-16,0 0-6 0,0 0-7 0,0 0-6 0,0 0-7 0,0 0-6 15,0 0-5-15,-5 0-5 0,5 0-5 0,0 0-5 0,-4 0-5 0,4 0-5 16,0 0-5-16,0 0-3 0,0 1-3 0,-2 1-2 0,2-2-4 15,0 0-2-15,0 0-2 0,-4 1-1 0,4-1-3 0,0 2 0 0,0-2 1 16,0 2 1-16,-4 1 3 0,4 1 3 0,0-1 2 0,-2 0 3 16,-2 2 2-16,4 1 2 0,-2 0 2 0,-2 2 3 0,-1-1 2 0,5 1 1 15,-6 2 2-15,6 0 0 0,-6-1 2 0,6 0-2 0,-4 2 0 0,4 0 0 16,-2-1 0-16,-2 0-2 0,4 2-2 0,-2 0 1 0,-3-1-1 16,5 1-1-16,-4-1-1 0,4 1 0 0,0 0-2 0,0-1-1 0,-2 3-2 15,2-2-1-15,0 1-1 0,0-1 0 0,0 1-3 0,0 0 1 16,0 1-2-16,0-3-1 0,0 2 1 0,0 1-1 0,0-1 0 0,0 2 0 15,0 0 1-15,0 0 0 0,0 1 2 0,0-2-1 0,0 1 2 16,0 0-1-16,0 0 2 0,0 0-1 0,0 0 0 0,0-2 1 0,0 3 0 16,0-1 0-16,0-2 1 0,0 2 1 0,0-2 0 0,0 1 0 15,0 0-2-15,2 0 1 0,-2 0-1 0,0 0-2 0,0-1-1 0,0 1 1 16,0 1-2-16,0-2 1 0,0 1 0 0,0-1 0 0,0 0 0 0,0 0-1 16,0 1-1-16,0 1-1 0,0-2 1 0,0 1-2 0,0 1 0 15,0-2 0-15,4 0 0 0,-4 2 0 0,0-1 0 0,0 0 0 0,0 1-2 16,0 1 0-16,0 0 0 0,0-1 0 0,5 2 1 0,-5-2-1 15,0 2 2-15,0-1 0 0,0 0 2 0,0-2 0 0,2 1 0 0,-2 0 1 16,0 0 1-16,0 0-2 0,0 0 1 0,0-2 0 0,0 3-1 0,0-3 0 16,0 0-1-16,0 2 0 0,0-1 1 0,0-1-2 0,0 2 0 15,0-2 1-15,0 1 1 0,0 0 0 0,0 0 0 0,0-1 1 0,0 2-1 16,0-2 0-16,0 1 2 0,0 1-1 0,0 0 0 0,0 0 1 0,0-2 0 16,0 1 0-16,0 0-2 0,-2 0-1 0,2 1-1 0,0-2-1 15,0 0 0-15,-5 1-2 0,5 1 1 0,0-2-1 0,0 2-1 0,0-1 0 16,0-1-1-16,0 0 1 0,0 2-1 0,0-1 0 0,0 1 0 15,0-2 0-15,0-1 0 0,0 1 0 0,0 0-1 0,0 1 0 0,0-3 1 16,0 2 0-16,0 1 0 0,0-2-1 0,0 1 0 0,0 0 1 16,0-1-2-16,0 1-1 0,0 1 1 0,0-3-1 0,0 2 1 0,0-1-1 15,0 2 0-15,5-1 0 0,-5-1-1 0,2 1-1 0,-2 0 1 16,0-1-1-16,0 1 1 0,4 0-1 0,-4 1 1 0,2-3 0 0,-2 3-2 16,0-2 1-16,0 1 0 0,4 0 0 0,-4-1-1 0,4-1 1 15,-2 1-2-15,-2 0 1 0,4-1 0 0,-2 1-3 0,-2 0 0 0,5 0-1 16,-5-1 2-16,4 1-2 0,-2-2 0 0,-2 0 2 0,4 2-1 0,-2-3 1 15,-2 5-1-15,0-4 1 0,4 1-2 0,-4 1 1 0,0 0 0 16,4 0 2-16,-2-1 1 0,-2 1 0 0,0 0 0 0,0-3 1 0,4 2 2 16,-4 0 0-16,0-1 2 0,0 0-1 0,0 2 0 0,0 0 1 15,0-3 2-15,0 2 1 0,0 0 0 0,0-1 1 0,0 0 1 0,5 0 0 16,-5 2 0-16,0-2 0 0,2 0-2 0,-2 0 1 0,0-2 0 16,0 2 0-16,4 0-1 0,-2 0 1 0,-2-1 0 0,0 1 0 0,4 0-2 15,-4-1 1-15,0 2-1 0,4-3 0 0,-2 2 1 0,-2 0-1 16,0 0 1-16,4-2-1 0,-2 4 0 0,-2-2-1 0,0 2 0 15,5-3-1-15,-5 2 1 0,0 0-1 0,4-1-1 0,-4 2 2 0,2-2-1 16,-2 2-1-16,0-1 0 0,0 1 0 0,4 0 0 0,-4-1 0 16,0 3 0-16,0-1 2 0,0 0-1 0,0-1 0 0,0 1 1 0,0-1-1 15,0 1 1-15,0 0-2 0,0 1 1 0,0-2-1 0,-4 3 2 16,4-2-1-16,0 0-1 0,0-1 1 0,-2 1-1 0,2 1 0 16,0-3-1-16,0 2 0 0,0 1 1 0,0-2-1 0,0 1 0 0,0-1-1 15,0-1 0-15,0 1 0 0,0 0 0 0,0-3 1 0,0 4 0 16,0-4-1-16,0 3 1 0,0-2 0 0,0 0 0 0,0 2 2 15,0-2-2-15,0 0 0 0,2 1-2 0,-2 0 0 0,0 0 1 0,0-1 0 16,0 1-1-16,0 0-1 0,0 0 0 0,0 2 0 0,0-1-1 16,0 0-1-16,0 1 0 0,0-1-1 0,0 1 1 0,0-1 0 0,0 3 1 15,0-2-2-15,0 2 1 0,-2-1-2 0,2 1 1 0,-4 0-1 16,4-1 0-16,0 1 1 0,0 1 0 0,-5-3 0 0,5 2-2 0,0-2 1 16,0 2 1-16,-2-1 0 0,2-1 1 0,-4 0 0 0,4 1 3 15,0-3 2-15,0 3-1 0,-2-1 1 0,2 0 2 0,-4-1 0 0,4 1 2 16,0-1 0-16,0 3 2 0,-4-1 1 0,4 0-1 0,0-2 0 15,-2 3 1-15,-2-4 0 0,4 3-1 0,-2-1 0 0,-3 1-1 0,5-3 1 16,-4 3 0-16,2-3-1 0,-2 2-1 0,0 1 1 0,4-1-2 16,-6-1 2-16,6 1 0 0,-6 1-2 0,6-3 1 0,-5 3-2 15,3-1 0-15,-2 0 1 0,-2-1-1 0,6-1 0 0,-4 1 2 0,4-2-2 16,-2 3 2-16,-2-1-2 0,4-2 1 0,-2 2-1 0,-3-2 0 16,5 0 1-16,-4 0-1 0,4 0 0 0,-2 0 2 0,2 1-1 0,-4 0 0 15,4 0 0-15,0-1 1 0,0 0-1 0,-4 2 2 0,4 0 0 16,0-1-2-16,-2 1 1 0,2-1-2 0,-4 1 0 0,4 2 2 15,-2-3-2-15,-2 3 2 0,4-1-1 0,0 0 1 0,0-1-2 0,-5 1 0 16,5 0 1-16,0-1-2 0,0 2 1 0,-2-1 1 0,2 0-1 16,-4-1 2-16,4 1-1 0,0-1 2 0,0 1-1 0,0 0 1 0,0 1-1 15,0-2-2-15,0 1 0 0,0 0 1 0,0-1-1 0,0 1 0 16,0 1 0-16,0-3-1 0,0 1 0 0,0 0 2 0,0-1-1 16,0 1-1-16,0 0 0 0,0-1 1 0,0 1-1 0,0-1 1 0,0 1 1 15,0 0-1-15,0-2-1 0,0 0 1 0,-2 1-1 0,2 0 0 16,-4-2-1-16,4 2-1 0,0-2-1 0,0 0 1 0,0-1-1 0,0 1-1 15,0 0-1-15,0 0 0 0,0-1-1 0,-4 0 0 0,4 1 1 16,0-1-1-16,0 1 0 0,0 0 1 0,0 0-1 0,0-1 2 0,0 1 0 16,0 0 1-16,0 2-1 0,-2-3 2 0,2 2 2 0,0 0 0 15,0 0 1-15,0-2 1 0,0 4 0 0,0-2 1 0,0 2-1 0,0-3 2 16,0 2-1-16,0-2 0 0,0 0-1 0,0 1 1 0,0 0-2 16,0 0 2-16,2 0-2 0,-2-2-1 0,0 2 1 0,0 0-1 15,4-1 0-15,-4 0 0 0,0 0 2 0,0-1-1 0,4 1 0 0,-2-1 1 16,-2 0-1-16,4 2 1 0,-2-2-1 0,-2 1 0 0,0-1 0 15,0 1 0-15,5-3 0 0,-5 2 1 0,0 1-2 0,0-1 1 0,4-1 0 16,-4 1-3-16,2-1 1 0,-2 1 1 0,0-1 0 0,4 0-1 16,-4 1 2-16,2-2-1 0,-2 3 1 0,0-1 1 0,0 1-1 15,0-1 0-15,0-2 0 0,0 3-1 0,0-3 0 0,0 3 1 0,0-2 1 16,0-1-2-16,0 3 0 0,0-3 2 0,0 3-2 0,0-1 0 16,0-2-1-16,0 3 0 0,0-3 1 0,0 1-1 0,0 0 0 0,0-2 1 15,0 1-1-15,0 1 0 0,0 0 0 0,0-1 1 0,0 1-1 16,0 0-1-16,0 0 1 0,0-2 0 0,0 1 1 0,0 1 0 15,0 0 1-15,0-1-2 0,0-1 0 0,0 2-1 0,0-1 1 0,0 1 0 16,0 0 0-16,0-1 2 0,0-1-1 0,0 1-2 0,0 0 0 16,0-1 1-16,0 2 0 0,-2 0 0 0,2-1 1 0,0 1 2 0,-4-2-1 15,4 1 1-15,0 1-1 0,-2 0 1 0,2-1 1 0,-4 1-1 16,4 0 1-16,0-1 1 0,0 0-1 0,-5 0 1 0,5-1-2 16,0 2 1-16,0-2-2 0,0 0-1 0,0-2 1 0,0 2-1 0,0-1 0 15,0-1-1-15,0 0 0 0,0 0 1 0,0 1-4 0,0-3 2 16,0 1 0-16,0-2 0 0,0 0-1 0,0 0 0 0,0 0 0 0,0 0 0 15,0 2 0-15,0-2-3 0,0 0-1 0,0 0-4 0,0 0-4 16,0 0-6-16,0 0-7 0,0 0-8 0,0 0-14 0,0 0-15 0,0 0-21 16,0 0-25-16,0 0-30 0,0-2-32 0,0 0-32 0,0 1-36 15,0-3-39-15,0 3-43 0,0-2-75 0,5 0-91 0,-5-1-97 16,0-1-100-16,0 0-42 0,4-1-14 0,-4-2 6 0,2 2 17 0</inkml:trace>
  <inkml:trace contextRef="#ctx0" brushRef="#br0" timeOffset="78188.78">15466 6650 22 0,'-4'-1'493'0,"2"1"7"0,-2 0-46 0,4 0-77 0,0 0-88 16,0 0-92-16,0 0-54 0,0 0-33 0,0 0-17 0,0 0-8 15,0 0-7-15,0 0-3 0,0-2-7 0,4 2-6 0,-4-2-9 0,0 2-9 16,0 0-9-16,2-1-7 0,-2 1-6 0,0 0-4 0,0 0-2 16,0 0-2-16,0 0-3 0,0 0 0 0,0 0 1 0,0 0 2 15,0 0 1-15,0 1 3 0,0 1 2 0,4-2 2 0,-4 2 4 0,2-1 5 16,-2 1 5-16,0 0 5 0,4-1 5 0,1 2 3 0,-3-1 2 16,2 0 5-16,-2 2 1 0,2-1 1 0,2 0 2 0,-2 0 2 0,2-1 1 15,1-1 0-15,3 3-1 0,-4-2-1 0,2 1-5 0,1-1-3 16,1-1-4-16,0 2-3 0,1-1-2 0,-1 0-3 0,0 1-4 15,3-1-1-15,-3 0-4 0,3-2-2 0,-3 2-2 0,4-1-2 0,-1 1-3 16,-3-1-1-16,7-1-3 0,-5 2-2 0,-2 1-3 0,7-1 0 16,-3-1-2-16,-1 3-1 0,1-2 0 0,-1-1-4 0,1 1 0 0,-1 1-1 15,3-1-2-15,-1-1 0 0,-3 1 0 0,4 2 2 0,-1-3 1 16,-3 1 2-16,5 0 1 0,-1 1 1 0,-1-1 0 0,-3-1 3 16,5 2-1-16,-1-1 2 0,-1 0 1 0,-3 0 0 0,5 1 2 0,-1-3 3 15,-5 2 0-15,5-1 0 0,-1 1 1 0,-3-2 0 0,0 2 3 16,-1-1 4-16,3 1 3 0,-1-1 4 0,-3-1 2 0,2 2 3 0,-1 0 0 15,-1-2 4-15,-4 2 1 0,5-1 2 0,-1-1 0 0,0 2 4 16,1 0 1-16,-5-2 1 0,4 0 0 0,1 0-3 0,-3 0-1 0,0 0-3 16,0 0-2-16,3 0-2 0,-1 0-3 0,0 0 0 0,-3 0-2 15,3 0-2-15,0 0-2 0,1 0-3 0,-5 0-4 0,6 0-3 0,-4 0-2 16,1-2 0-16,1 2-2 0,-2-2-1 0,1 2-1 0,1-1 0 16,0-1 0-16,1 2-1 0,-5-2-1 0,4 0-1 0,2 2 1 15,-3-1 0-15,-1-1 0 0,2 2 1 0,1-1-1 0,-1-1 0 0,-4 0-1 16,5-1-1-16,-1 1 2 0,2 1 0 0,-1-3 0 0,-1 1-1 15,2 0 0-15,-1-1 0 0,-1 1-2 0,0 0 2 0,3-1-2 0,-3 1 1 16,0-2-2-16,5 2-1 0,-7-3 1 0,7 3-2 0,-5-2 0 16,-2 2 0-16,3-2 1 0,3 0 2 0,-4 1-1 0,-1 0 0 15,1-1 1-15,0-1-1 0,1 3 2 0,-1-2-1 0,-4 1 2 0,5-2-1 16,-5 1 2-16,4 0 1 0,-4 0 0 0,5 0 0 0,-5 0 0 16,4-1 0-16,1 1 1 0,-5-2 1 0,0 0 0 0,4 0-1 0,-4 2 1 15,3-3-1-15,-3 1 1 0,0-1-1 0,4 2 0 0,-3-3 0 16,-1 3 0-16,2-3 0 0,0 1 0 0,1 0-1 0,-3-1-1 0,0 1-1 15,4-2 1-15,1 0 0 0,-5 0 1 0,0 0 1 0,4 0 0 16,-3-2 0-16,3 1 0 0,-4-1 1 0,5-1 1 0,-5 1 0 16,2-2 3-16,-2 1 1 0,0-2-1 0,5 2 1 0,-5-2 1 0,0 0 0 15,4 0 0-15,-3 0-1 0,1-2-1 0,-2 0 2 0,0 3 0 16,1-3 0-16,1 0-1 0,-2-1 2 0,-4 3 0 0,6-2-1 16,-1 0 0-16,-5 1-1 0,2-2 1 0,2 1-1 0,-2 0 1 0,0 1-1 15,-2-1 0-15,5-1 0 0,-3-1-2 0,-4 1-1 0,6-1-1 16,0-1-5-16,-6 0 0 0,4 0-3 0,2-1-8 0,-1-1-4 0,-1-1 0 15,-2-1 0-15,4-1 0 0,-2 1 0 0,2-1 0 0,0-2 0 16,-1 0 0-16,1 0 0 0,0-2 0 0,2 0-9 0,-2-1-1 0,1 0-1 16,-1-1 2-16,4 1 0 0,-4-2 0 0,3 2-2 0,-3-2-1 15,0 1-2-15,4 1 2 0,-3-2 1 0,-1 2 1 0,4-2 2 0,-4 2 2 16,5-1 3-16,-1 0-1 0,-4 0 3 0,2-1 0 0,1 2 1 16,-5 0 2-16,6 0 3 0,-4 2 0 0,1-1 2 0,3 0 1 0,-4 0-1 15,2 1 0-15,1-1-3 0,-5-2-1 0,2 1-1 0,2 2 0 16,-1-4 0-16,-1 0-1 0,0 2-2 0,0-3 0 0,2 1-1 0,-1 1-1 15,-1-3 1-15,0 3 0 0,-2-4-1 0,2 3-1 0,1-2 3 16,-3 3 0-16,0-1 1 0,-2 0-1 0,4 3 0 0,-6-2 0 16,4 2-1-16,0 0 4 0,-2 0 1 0,3 0-1 0,-5 2-1 0,2 0 2 15,2 1-2-15,-4 1 1 0,6-2-1 0,-6 2 1 0,4-1 3 0,-4 2-1 16,4-1 1-16,-2 2-1 0,-2 0 1 0,4-1-1 0,-2 1 1 16,-2 1-1-16,5-1 2 0,-5 1 1 0,4 1-1 0,-2 1 2 0,2 0 1 15,-2 2-1-15,2-2 0 0,0-1-1 0,-2 3 0 0,2 0-6 0,1-1-1 16,-3 1 0-16,4 0 0 0,-2 1 0 0,0-1 0 0,-2-1 0 15,4-1 0-15,-1 2 0 0,-1-2 0 0,-2 0 0 0,2 1 0 0,2 1 0 16,-2-3 0-16,-2 1 0 0,2 0 0 0,1 0 0 0,-3 0 0 0,4-2 0 16,-6 0 0-16,4 1 0 0,2-1 0 0,-2 0 0 0,-2 2 0 0,3-3 0 15,1 1 0-15,-2-1 0 0,0 1 0 0,-2 0 0 0,4 1 0 16,-2-1 0-16,1 1 0 0,1 1 0 0,-4-2 0 0,2 1 0 0,2-1 0 16,-2 2 0-16,-2-2 0 0,2 0-7 0,3 0-2 0,-3 1-1 0,0-2 0 15,2-1 1-15,0 3 2 0,-2-1 1 0,3-2 2 0,-5 1 0 16,6 0 4-16,-6 0 0 0,6-1 0 0,-6 1 2 0,5 0 0 0,1-2 1 15,-6 1 2-15,4 1 1 0,-2 1 3 0,0-2-1 0,-2 2-1 16,5-2 0-16,-3-1 0 0,2 2-1 0,-2 0-2 0,0-1-4 0,-2-1 0 16,5 2 0-16,-3-2 0 0,0 0 0 0,-2 0 0 0,4 2 0 0,-2-2 0 15,0-1 0-15,3 3 0 0,-5 0 0 0,2 0 0 0,2-1-4 16,-2 1 0-16,2 0-1 0,0-1 1 0,-1 3 0 0,1 1 1 0,0-2 0 16,-2 0 0-16,2 2 0 0,3 0 0 0,-3 0 0 0,0 0 0 0,0 2 0 15,5 1 0-15,-5-1 1 0,0 0-1 0,2 1-2 0,-2 1 1 16,5-1-1-16,-5 1 0 0,4 1-2 0,-3-1 0 0,-1 3-1 0,4-2 0 15,-4 1-1-15,5 1 0 0,-5 1 0 0,2-1 0 0,-2 2 2 16,0 0-2-16,5 1 0 0,-5 0 0 0,0 0 1 0,2 2 1 0,-1 0 0 16,-1-1 2-16,0 3-1 0,-2-3 1 0,2 2 1 0,1 3-2 0,-3-3 1 15,2 2-2-15,0 0 0 0,-2-1 2 0,2 0-2 0,1 1 1 16,1 0-1-16,-2 2 1 0,-2-2-2 0,2 1 0 0,1 0 1 0,-1-1 0 16,0 1 2-16,-2 1-1 0,2-1 2 0,-1 1-2 0,1 0 0 15,0 0 2-15,-2-1-2 0,2 1 2 0,1 1-1 0,-3-1 0 0,2 0 0 16,0 1 2-16,-2-1-2 0,2 1 1 0,-1 0-1 0,1-1 1 0,0 1 0 15,2 0 1-15,-2-1 1 0,1 0 0 0,-1 1 0 0,0-1 1 0,4-1 1 16,-1 3-1-16,-1-1 0 0,0-1-1 0,0 1 0 0,1-1-2 16,-3 2 1-16,4-1-1 0,-4-2 1 0,5 2 0 0,-5 1-1 0,0 1 0 15,4-2-2-15,-3 0-1 0,-3 2 2 0,2-1-1 0,0 1 1 0,-2-2 1 16,0 1 1-16,3 1-2 0,-5 0 2 0,2 0 0 0,-4 0-1 0,4 0 0 16,-2 0-1-16,-2 0 1 0,4 0-1 0,-4 0 1 0,0 0-3 15,0 0 0-15,0 0-1 0,0 0-1 0,0 0 0 0,2 0-1 0,-2 1 1 16,4 1-1-16,-4-2 1 0,5 1 1 0,-3-1-1 0,-2 2 0 0,4 0 1 15,-4 1 2-15,4-1-1 0,-2 2-1 0,2-1 0 0,-2 0 0 0,2 0 0 16,0 0 0-16,-1 3 2 0,1-1-1 0,-2-1 1 0,2 2 1 16,0-1 0-16,-2 1 1 0,2 1 0 0,2 0 2 0,-1 1 1 0,-3-1 1 15,2 1 1-15,2 0-1 0,-2 1 1 0,-2-1 1 0,2 1 1 16,2-2-1-16,-1 4 0 0,-3-3-1 0,2 0-1 0,2 2-1 0,-2 0 0 16,0 0 0-16,-2 0 0 0,2-1 1 0,-1 1 0 0,1-1 1 0,-4 4 0 15,4-4 1-15,-2 3-1 0,-2-1-1 0,4 3 0 0,-2-2 2 16,-2 1 0-16,4-1 0 0,0 1 0 0,-2 0 1 0,3 0-1 0,-5 3 0 15,4-3 0-15,-2 0 1 0,2 1-1 0,-2 1-1 0,-2-2 1 0,4 2 0 16,-4-2 2-16,6 1-2 0,-6-1 0 0,4 0 2 0,-2 1-2 16,-2-1 0-16,5-1-1 0,-5 1 0 0,4 0-2 0,-2-1 1 0,-2 1-1 15,4-1 0-15,-2 0 0 0,-2-1-1 0,0 1-1 0,0 0 1 16,4-3 0-16,-4 3 1 0,0-2 0 0,0 2 0 0,4-2-1 0,-4 0 2 16,2 2-1-16,-2-3 0 0,0 2 1 0,0 0-1 0,4 0 0 15,-4 0-1-15,0-1-1 0,5 2 2 0,-5-2-1 0,2 1 0 0,-2-1-2 16,0 2 1-16,4-2 0 0,-2 2-1 0,-2-3 1 0,0 2-2 0,0 0 1 15,4-1 1-15,-4 2-1 0,0-4 1 0,4 2-1 0,-4 0 1 0,2 0 0 16,-2-1 0-16,4 1 0 0,-4-2 0 0,2 0-1 0,-2 2 0 16,0-2 0-16,5 3 1 0,-5-3-1 0,4 0 0 0,-2 2 0 15,-2 0-1-15,4 0 0 0,-4-1 0 0,2 0-1 0,2 2 2 0,-4-2-2 16,4 2 1-16,-2-3-2 0,-2 2 1 0,4 0 1 0,-4-1-1 16,5 0 0-16,-3 1 1 0,2 0-2 0,-2 0 1 0,-2 0 1 0,4-1 0 15,-4 2 2-15,4-1 1 0,-2 0 1 0,-2 2 2 0,4-2 0 0,-2 3 0 16,-2-3 1-16,4 2 2 0,-4 0 0 0,5-1 1 0,-3 2 1 15,-2-1 2-15,4 2 0 0,-4-3-1 0,4 1 0 0,-2 1-1 0,-2-1 1 16,6 0-1-16,-2 1 0 0,-4-1 1 0,5-1 0 0,-3 1 0 16,2 1-1-16,-2 1 1 0,2-1-1 0,-4-1 1 0,6-1-2 0,-6 2 1 0,4 1-1 15,-2-2 1-15,2 1 0 0,3 0-1 0,-7 1 1 16,4-3 1-16,0 3-2 0,-2-3 0 0,2 2-1 0,-2 1 2 0,2-1-2 16,0-1 1-16,-1 1-1 0,1 1 1 0,-2-3-2 0,-2 3 1 0,4-1-1 15,0 0 0-15,-2 1 0 0,2-1-1 0,-4 0 0 0,4 1 2 16,-2 1-2-16,3-4-1 0,-3 4 0 0,2-3 0 0,0 1 0 0,-2-1-1 15,2 1 1-15,-2 0 1 0,2 1-1 0,-4-2 1 0,6 1-1 16,-1-1 0-16,-3 1-1 0,2 0 1 0,-4 0 0 0,6 0 1 0,-6-2-2 16,4 1-2-16,0-1 4 0,-2 2-1 0,2 1-1 0,-1-2 0 0,1 1 1 15,0-1-1-15,-2 1 1 0,4 0 0 0,-2 1 0 0,-4-3-2 16,6 2 0-16,-1 1 0 0,-5-2-1 0,6-1-1 0,-6 1 1 0,6 1 0 16,-6-1 0-16,4 0-1 0,0-1 1 0,-2 1-1 0,4 1-2 0,-1 0 1 15,-5 1 0-15,6-2 1 0,-2-1 0 0,-2 3-1 0,2-3 2 16,0 1 0-16,-2 0-1 0,2-1 0 0,-4 1 0 0,7-1-1 0,-7 1 1 15,6 0 1-15,-2 1 1 0,-4 1-1 0,6-2 2 0,-2 0 3 16,-2 2 0-16,3-2 0 0,-1 1 1 0,-2 0-1 0,2 2 1 0,-4-1 1 16,6-1 2-16,-6 2 1 0,6-3 0 0,-2 1 0 0,-4 0-2 15,7 1 1-15,-7-3 0 0,6 3-2 0,-6-3 1 0,4 4 0 0,0-1-1 16,-2 1 1-16,2-2 1 0,-2 0-1 0,3 1 1 0,-1 1 0 16,-2-2 1-16,2 2 0 0,0-2 0 0,-2 1-2 0,2-1 0 15,-2 2 0-15,2-1-1 0,-4-2 0 0,7 2 0 0,-7-1 2 0,6 1-1 16,-6 0-2-16,4 0 0 0,0-1-1 0,2 2 0 0,-4-2 0 15,2 1-1-15,1 1 1 0,-3-2 2 0,2 1-1 0,2 1 1 0,-2-2-2 16,-2 0-1-16,2 2-1 0,0-1 1 0,-1-1-1 0,3 2 0 16,-2-2-2-16,-4 0 1 0,6 2-1 0,-6-1 1 0,4 1 1 0,-2-2-1 15,2 0 0-15,1 1-1 0,-3 1-1 0,2-4 1 0,0 3 0 16,-2-1 0-16,2-1-1 0,-2 1 1 0,2-1 0 0,0 0 2 16,-2 0 0-16,3 0-1 0,-3-1-1 0,2-2 0 0,-4 2-1 0,6 0 0 15,-6-1-1-15,4 0 1 0,0 0-1 0,-2 0 1 0,5 0 1 16,-7-1-1-16,4-1-2 0,-4 0 0 0,4 1-2 0,-2-1-1 0,-2 1 1 15,4-2 0-15,-2 4 0 0,2-3 1 0,-4 0 1 0,6 2 1 16,-6-1 0-16,5 1-1 0,-3 0 2 0,2 0-1 0,2 0-2 16,-6 1 1-16,4 0-1 0,0-2 1 0,-2 3-2 0,2-1 0 0,-2 1 1 15,3 0-1-15,-1-1 1 0,-2 1 0 0,2 0 1 0,-2 0 0 16,2 0 2-16,-4-1 1 0,6 2 4 0,-1 1 1 0,-5-3-1 0,6 1 0 16,-6 1 2-16,6-1 0 0,-6 1 2 0,4-1 0 0,0-1 1 0,-2 2 0 15,2-2-2-15,-2 1 1 0,3-1-1 0,-1 1-1 0,-2-2 0 16,2 1-1-16,-2 1 3 0,2 0 0 0,2 0-1 0,-2 0-1 15,1-1 1-15,-3 1-1 0,4-1 0 0,-2 1-1 0,0 1 1 0,2 1-1 16,-4-3 0-16,3 3-1 0,1-1 1 0,-2 0-2 0,0-1 1 16,-2 1 1-16,4-1 0 0,-2 1 1 0,1 0-1 0,-3 1 1 0,4 1-2 15,-2-3 0-15,0 2 2 0,-2 0 0 0,4 0 1 0,-2-3 0 16,1 2-2-16,-3 1 1 0,2-3-3 0,2 3 0 0,0-1 0 16,-2 0 1-16,0-1-2 0,-1 0 0 0,3-1 0 0,-2 1 0 0,0-1-2 15,-2 1-1-15,2 0 0 0,2-2-1 0,-1 2 1 0,-3-4 1 16,2 2 0-16,2 0-1 0,-2-2-2 0,-2 1 1 0,2-1 2 0,0 2-2 15,-2-4 1-15,3 3 0 0,-3-3 1 0,2 1 0 0,-4 2 0 16,6-3 1-16,-2 3 0 0,0-3-2 0,-2 3 1 0,5-1 1 16,-3 0 1-16,0-1 1 0,-2 1-4 0,4 1 1 0,-2-3 0 0,0 2 0 15,-2 0 0-15,5-2 0 0,-3 2 0 0,0-1-4 0,-2 1-3 16,2 1 2-16,2-4 1 0,-2 1 1 0,-1 1-1 0,1 0 2 0,2-1 0 16,0 1 0-16,-2-2 0 0,0 1-1 0,-2 1 0 0,3 0-1 15,1-1 2-15,-2 2 3 0,-2-2 3 0,2-1 1 0,0 2-3 0,2-1-1 16,-4 1-1-16,3 0-2 0,-5-2 1 0,6-1-1 0,-6 1 1 15,6 1-1-15,-6 0 2 0,4-1-1 0,0 0-1 0,-2 0-1 0,2 2 0 16,3-2-1-16,-3 0 1 0,-2 0 0 0,2 1 1 0,2 0 1 16,-2-1-1-16,-2 0 1 0,3-1 0 0,1 2-1 0,-6 0-1 15,4-3 1-15,2 2-1 0,-6-1 2 0,6 1 1 0,-2-2 0 16,-4 2-1-16,7 0-2 0,-3-1 1 0,-2-1 0 0,2 0-1 0,0 0 1 16,-2 2-1-16,2-1 1 0,-2 1 0 0,2-2 0 0,3 2 1 0,-3-1-1 15,2 1-1-15,-2-2 1 0,-2 0 0 0,2 0-1 0,3 1 2 16,-3-1-1-16,-2 1-1 0,2-1 2 0,2 0 0 0,-2 0 1 0,-2 1 0 15,2 0-1-15,3-1 1 0,-3 0 2 0,2 0 1 0,-2-1 0 16,2 1 0-16,-2 1 0 0,3-1 1 0,-1 0 0 0,0 0 0 16,-2 1 1-16,2-1 0 0,1 1 1 0,1-1 0 0,-2 0 0 0,0-1 0 15,0 1 1-15,5 0 1 0,-5 1 0 0,4-1-1 0,-3 1 2 16,3-1 0-16,0 2 1 0,-4 0 2 0,5-2-1 0,-1 1 1 0,2 0-2 16,-1 2-2-16,-1-3 1 0,0 2 0 0,3-2 0 0,-3 2-1 15,1-1 0-15,-1 1-3 0,0-2-1 0,-4 2 1 0,7-2-1 16,-3 3 1-16,1-2-1 0,-5-1 1 0,4 2 1 0,0-1-1 0,1 1 1 15,-1-2-1-15,-2 2 1 0,3 0-2 0,-1-1 1 0,0 1 0 0,1-2 1 16,-5 2-1-16,4-2 1 0,3 1 0 0,-3-1 0 0,-4 0-1 16,4-1 1-16,1 1-1 0,3 1 1 0,-5-1-1 0,1-1 1 15,0-1-1-15,3 1 1 0,-3 1-1 0,0 0 2 0,1-1 0 0,1 0-2 16,-2 0-1-16,5 1 1 0,-5-1-1 0,3-1 1 0,-1 1-2 16,-2 1 0-16,5-1 0 0,-3-1 2 0,-1 3-2 0,-1-2-1 0,2-1 0 15,-1 3 0-15,3-3-2 0,-6 1 1 0,7-1 1 0,-3 1-1 16,-1 1-1-16,3-1 1 0,-2-2 1 0,3 4 0 0,-7-2 1 15,9-1-2-15,-7 2 0 0,0-1 0 0,1-1-2 0,1 1 2 0,3 1-1 16,-5-1 0-16,2 0 1 0,-1 0-1 0,1 1 0 0,-2-1 0 16,1-1 0-16,3 1-2 0,-1 1 2 0,-3-1-1 0,2-1 0 0,-1 3 1 15,-1-2-2-15,2 1 2 0,3 0-1 0,-5 0 0 0,3-1 0 16,-3 1-1-16,2 1 1 0,3-1 0 0,-3-1 1 0,-1 0 0 16,3 1-2-16,-2-2 2 0,3 1 3 0,-3 2 1 0,1-3 0 0,1 1 0 15,3 0 2-15,-5 1 1 0,3-1-1 0,-3-1 1 0,2 2-2 16,-1-3 2-16,-3 2 0 0,5-2 0 0,-3 4 2 0,0-4 0 0,-1 1 0 15,-1 1 0-15,5-2 0 0,-7 3 0 0,6-3-2 0,-1 2 2 0,-3-2-1 16,0 3 1-16,3-3 0 0,-3 3 0 0,5-3-1 0,-3 2 1 16,2-2 1-16,-1 4 0 0,-1-4-1 0,3 2 0 0,-3-1-1 0,3-1-2 15,1 3 2-15,-3-3 0 0,3 2 0 0,-1-1-1 16,-3 1 0-16,5 0-1 0,-1-1 0 0,-1 3 0 0,-3-4-2 0,4 2-1 16,-1 0 2-16,-3-1-4 0,5 1 0 0,-1-1 0 0,-1-1 0 0,-3 2 0 15,5-1 0-15,-3 1 0 0,3 0 0 0,-5-2 0 0,3 1 0 16,-3 1 0-16,3-2 0 0,-3 2 0 0,-2 0 0 0,7 0 0 15,-3-1 0-15,-5-1 0 0,5 2 0 0,-2-1 0 0,-1-1 0 0,-1 2 0 16,7-2 0-16,-5 1 0 0,-2 1 0 0,5-2 0 0,-3 3 0 0,-1-3 0 16,1 2 0-16,2 0 0 0,-1-2 0 0,1 2 0 0,-1-2 0 15,-3 1 0-15,5 1 0 0,-3-2 0 0,0 2 0 0,3-1 0 16,-3-1 0-16,-1 2 0 0,3-1 0 0,-2-1 0 0,-1 2 0 0,5-2 0 16,-3 2 0-16,-3 0 0 0,5-2 0 0,-3 1 0 0,-2 1-1 15,3-2-1-15,1 0 0 0,-1 0-1 0,1 0-1 0,-2 0 1 0,-1 0 1 16,3 0 0-16,-1 0 0 0,-1 0 2 0,3 0 0 0,-3 0 2 15,-2 0-1-15,5 0 0 0,-3 0 1 0,-2 0 1 0,7 0 1 0,-5 0 0 16,-1 0 0-16,3 0-4 0,-1 0 0 0,-3 0 0 0,2 0 0 0,3 0 0 16,-3 0 0-16,3 0 0 0,-3 0 0 0,-2 0 0 0,1 0 0 15,1 0 0-15,3-2 0 0,-5 2 0 0,2-1 0 0,-1 1 0 16,1-2 0-16,-2 0 0 0,1 2 0 0,-1-2 0 0,0 2 0 0,1-1 0 16,1-1 0-16,-1 2 0 0,-1-1 0 0,0-1 0 0,-2 2 0 0,3-2 0 15,-1 2 0-15,5-1 0 0,-7 1 0 0,2 0 0 0,1 0 0 16,-1-2 0-16,0 2 0 0,1 0 0 0,-3 0 0 0,6-2 0 15,-3 0 0-15,-1 2 0 0,2-1 0 0,1 1 0 0,-3-2 0 0,0 2 0 16,5 0 0-16,-3-2 0 0,-1 1 0 0,1 1 0 0,-2 0 0 0,1 0 0 16,1-2 0-16,3 2 0 0,-3 0 0 0,2-1 0 0,-1 1 0 15,-3-2 0-15,3 2 0 0,1 0 0 0,-2 0 0 0,3 0 0 16,-3 0 0-16,-1 0 0 0,3 0 0 0,-1 0 0 0,-1 0 0 0,-2 0 0 16,7 0 0-16,-7 0 0 0,5 0 0 0,-3 0 0 0,-2 0 0 15,3 0 0-15,1 0 0 0,-1 0 0 0,-3 0 0 0,4 0 0 16,-5 0 0-16,5 0 0 0,-3 0 0 0,-5 0 0 0,6 0 0 0,-4 0 0 15,1 0 0-15,-1 0 0 0,-2 0 0 0,4 0 0 0,-3 0 0 0,5 0 0 16,-4 0 0-16,1 0 0 0,-1 0 0 0,-2 0 0 0,4 0 0 16,1 0 0-16,-3 0 0 0,2-1 0 0,1-1 0 0,-1 2 0 0,0 0-5 15,3 0-3-15,-3 0 3 0,0-2-2 0,3 2 0 0,1 0 2 16,-1 0 0-16,1 0 2 0,-1 0-2 0,-3 0 1 0,2 0 0 0,3 0 1 16,-3 2 2-16,-1-2 0 0,5 2 0 0,-6-1-1 0,5-1 4 0,-3 2-1 15,1-1-1-15,-3-1-1 0,0 2-2 0,5-2 2 0,-3 1 0 16,1 1 1-16,-3-2-1 0,4 2 0 0,-1-1 0 0,-3-1 2 15,7 2-1-15,-7 0 0 0,2-2-2 0,5 2 0 0,-3-2 4 0,-1 1-1 16,3 1-1-16,-1-2-1 0,-3 2-1 0,5-1 1 0,-1-1 0 16,-1 2-1-16,1-1-1 0,1-1-1 0,-5 2 1 0,7-2-1 0,-7 2 2 15,5 0 0-15,-3-2-1 0,-1 1-1 0,-1 1 1 0,3-2-1 16,-5 2 1-16,2-2 1 0,-1 1 1 0,1-1 0 0,-2 2-1 0,1-2 1 16,-1 0 0-16,0 0 1 0,1 0 0 0,1 0 1 0,-2 0 2 15,3 2-1-15,-3-2 0 0,1 0 0 0,1 0-2 0,2 0 0 16,-1 0-1-16,-3 0 0 0,7 1 0 0,-3-1 0 0,-1 0 0 0,1 0-2 15,3 2 1-15,-5-2-1 0,5 1-1 0,-1-1 0 0,1 2 1 16,-1-2 0-16,1 2 1 0,-3 0 1 0,3-2-1 0,-1 1-1 16,-3 1 1-16,5-2 0 0,-5 2 0 0,3-1-2 0,-1-1 1 0,-3 2-2 15,0-2 2-15,5 2-1 0,-3-1-1 0,-1-1-1 0,-3 2 1 0,5-1-1 16,-3-1 2-16,-2 2-1 0,3 0 1 0,-3-2-1 0,0 0 2 16,1 0 1-16,1 2-1 0,-1-2 0 0,-1 0 0 0,-4 0-1 0,4 1 2 15,1-1 2-15,-1 0 2 0,0 0-1 0,-1 0 0 0,1 0 1 16,0 0-1-16,-3 2 0 0,3-2-1 0,0 2 1 0,3-2 2 15,-3 0 1-15,0 1 0 0,1 1 1 0,1-2-1 0,-2 2 0 16,1-1-2-16,3-1 1 0,-1 2 1 0,-1-1 0 0,-2-1 2 0,5 2-2 16,-3-2 1-16,-1 2-1 0,3 0 2 0,-6-2-2 0,7 2 0 0,-5-1-1 15,2-1-1-15,-1 2 1 0,-1-1 0 0,0-1-1 0,-1 2-1 16,1-2 0-16,0 1 2 0,-3 1-1 0,3-2 1 0,-4 2 0 16,2-1-1-16,1-1-1 0,-5 0 0 0,2 0 1 0,2 0 2 0,-6 0-2 15,3 0 0-15,1 0 0 0,-2 0 2 0,-2 0-1 0,4 0-1 0,2 0 2 16,-6 0-2-16,5 0 0 0,-3 0 1 0,2 0-1 0,2 0 1 15,-2 0-1-15,1 0 0 0,3 0-1 0,-4 0 0 0,5 0 0 16,-5 0 0-16,4 0-1 0,0 2 0 0,1-2-1 0,-3 0 1 0,6 0-1 16,-3 0 1-16,-1 0 0 0,-2 0 1 0,3 0 0 0,-5 0 0 15,4 0-1-15,-1 0-2 0,-1 0-8 0,-4 0-8 0,2 0-13 0,0-2-12 16,-2 2-19-16,3-1-19 0,-7-1-30 0,8 2-33 0,-8-3-46 16,2 1-54-16,-2-1-71 0,4 0-81 0,-4-3-139 0,0 0-168 15,-4-1-84-15,2 0-39 0,-8 1-15 0,-1-2-3 0,-3-2 7 16,-3 0 13-16</inkml:trace>
  <inkml:trace contextRef="#ctx0" brushRef="#br0" timeOffset="79629.64">20789 1415 13 0,'0'-1'431'0,"0"-3"-28"0,0 3-60 15,4-1-78-15,-4 0-51 0,2-1-40 0,-2 1-24 0,4 1-19 16,-2-1-9-16,-2-1-4 0,5 1-3 0,-5 0-2 0,4-1-5 0,-2 1-3 16,2 0-3-16,-2-1-3 0,2 0-4 0,2 0-1 0,-2 1-6 0,1-1-2 15,-3-1-2-15,4 1-2 0,-2 0-1 0,2-1-1 0,0 1-1 16,-1-1 0-16,1-1-3 0,-2 2 0 0,2-2-1 0,4 2-1 16,-3-2-2-16,-1 0-1 0,2 0-1 0,-2 0 0 0,0-2-3 0,5 1-2 15,-1-1 0-15,-4 0-5 0,5-1-1 0,-5 1-4 0,4-1-1 0,3 1-1 16,-5-1-3-16,0 0-1 0,2-1-1 0,1 1-1 0,-1-1 0 0,-4 1-2 15,5-2-2-15,1 2-1 0,-2 0-3 0,1 1 1 0,-1-1-2 0,0-1-2 16,1 3-1-16,-3-3-2 0,2 2-3 0,-1-1-2 0,-1 2-2 16,2-3-2-16,1 3-3 0,-5-3-1 0,4 3-1 0,0-1 0 0,-3 0-1 15,-1 1-1-15,4 1-2 0,-4-2 0 0,-1 0-3 0,5 3 0 0,-4-2 0 16,-2 1-2-16,2 0-1 0,-1 0 0 0,-3 2-1 0,4-2-3 0,-2 2 1 16,0-2-3-16,2 1 1 0,-4 1-2 0,2 1-1 0,-4-1-1 15,5 0-3-15,-3 1-4 0,-2 0-7 0,4 1-6 0,-4 1-10 0,0-2-11 16,0 2-12-16,4-2-13 0,-4 2-14 0,0 0-14 0,0 0-16 0,0 0-16 15,0 0-16-15,0 0-19 0,0 0-19 0,0 0-21 0,0 0-19 0,-4 2-21 16,4 0-25-16,0-2-30 0,0 0-45 0,-4 1-52 0,4 3-68 0,-2-3-78 16,-3 1-34-16,5-2-9 0,0 3 2 0</inkml:trace>
  <inkml:trace contextRef="#ctx0" brushRef="#br0" timeOffset="81270.22">21279 707 193 0,'-4'-8'555'0,"-2"1"12"0,4 2 14 16,-3 0-77-16,1 0-122 0,4 1-89 0,-2-1-69 0,2 4-43 16,-4-2-29-16,4 0-15 0,0 1-7 0,0 0-8 0,0 2-5 0,0 0-10 15,0 0-12-15,0 0-15 0,0 0-15 0,0 0-13 0,0 0-13 0,0 0-9 16,0 0-8-16,-2 0-6 0,2 4-6 0,0-1-4 0,0 0-2 16,0 0-4-16,0 2-2 0,2 4-2 0,-2-1 1 0,0 0-1 0,0 2 1 15,4 4 1-15,-4-3 1 0,2 2 2 0,-2 1 1 0,4 0 0 0,-4 0 2 16,5 3-2-16,-3-2 0 0,-2-2-1 0,4 4-2 0,-2-2-2 0,2 0-1 15,0 0 0-15,-2 0-3 0,2-2-4 0,-2 0-4 0,2 3-4 0,3-3-6 16,-7 0-5-16,4-3-8 0,0 2-6 0,-2-2-7 0,2 0-6 0,-2 0-7 16,2-2-7-16,0-1-7 0,-1 1-6 0,1-1-6 0,-2-2-2 15,-2 0-4-15,4 0-1 0,-4-2-2 0,0 1 1 0,0-1 2 0,4-1 2 16,-4 1 3-16,2-3 6 0,-2 0 6 0,0 0 6 0,0 0 8 0,0 0 5 16,0 0 5-16,0 0 5 0,0 0 6 0,0-2 6 0,-2 1 7 0,2-3 5 15,-4 1 7-15,4-2 4 0,0 1 6 0,-4 0 3 0,4-3 4 0,-6-2 4 16,3 3 5-16,-1-4 4 0,0 2 6 0,4-1 6 0,-6-2 5 15,6-1 5-15,-6 0 3 0,6 1 5 0,-4-3 5 0,2-1 6 0,-3 2 5 16,1-1 4-16,2-1 4 0,-2 1 4 0,4-1 2 0,-2 0 2 0,-2-1 4 16,4 3 2-16,-4 0 5 0,4-1 1 0,0-1 3 0,0 3 1 0,-2 0 0 15,2 0 0-15,-4 0-2 0,4 0 0 0,0 4-2 0,0-2 0 16,0 2-2-16,0-1-3 0,0 3-2 0,0 0-4 0,0 0-4 0,0-1-5 16,0 4-6-16,0-1-5 0,0 0-6 0,0 2-8 0,0-1-5 0,4 1-7 15,-4 1-6-15,2-1-7 0,-2 0-5 0,0 2-4 0,0 0-5 0,0 0-4 16,4 2-3-16,0 0-2 0,2-1 0 0,-4 2-1 0,2 1 0 15,3 0 2-15,-3 0-1 0,2 1 1 0,0 2 1 0,5 0 2 0,-5-1-1 16,2 3 1-16,0-1-1 0,-4 2 1 0,7 0-2 0,-5-2-2 0,0 2-2 16,4 0-2-16,-3 2-3 0,-3-2-2 0,2 0-2 0,2 0-2 15,-1 0-2-15,-1 0 0 0,-2 0-2 0,-2-2 0 0,4 0-1 0,-2-1 0 16,0 2 1-16,-2-3 1 0,3-1 1 0,-3 2 2 0,-2-2 2 0,4 0 3 16,-4-2 3-16,0 1 1 0,0-1 2 0,4-1 4 0,-4 1 1 0,0-2 4 15,0 1 4-15,0-2 4 0,0 0 3 0,0 0 6 0,0 0 6 0,0 0 8 16,0 0 7-16,0 0 4 0,0 0 6 0,0 0 2 0,0-2 3 0,0 1 0 15,-4-2 0-15,4 1 0 0,0-3 1 0,0 0-1 0,-4 0-2 0,4-2-1 16,-2 1-6-16,-3-4-6 0,5 1-7 0,0-1-5 0,0 0-5 16,-2-1-3-16,2-3-4 0,-4-1-1 0,4 1-2 0,0-2-2 0,0 0-3 15,0-1 0-15,0 0-3 0,4-1 0 0,-4 1 2 0,2 1 0 0,-2 1 3 16,0-2 3-16,5 2 4 0,-5 0 1 0,2 3 3 0,-2 0 3 0,0 4 0 16,0 0 0-16,4 0 0 0,-4 1-1 0,0 2-2 0,0 0-1 15,4 0-3-15,-4 2-4 0,0 1-3 0,0 0-6 0,2-1-6 0,-2 3-5 0,0 0-5 16,0 0-3-16,0 0-1 0,0 0-1 0,4 1-1 0,-4 1 1 15,4 0 0-15,-2 2 1 0,2 0 1 0,-1 1 1 0,1 2 2 0,0 1 3 16,-2 0 2-16,4 1 3 0,-2 1 2 0,0-2 3 0,-2 4 0 0,3-2 1 16,1 2 2-16,-2-1-1 0,2 3 0 0,-2-3 1 0,-2 1 0 15,4 2-1-15,-1-3 0 0,-1 1 0 0,-2 1 0 0,4-2-1 0,-2 1 0 16,0 0-1-16,-2 0-2 0,2-2-1 0,1 1-3 0,-3 0-1 0,2-2-2 16,-2 2-2-16,2-4-1 0,-4 2-1 0,6-1-1 0,-2-1 0 15,-2 0 0-15,3-1-1 0,-5-1 1 0,6 0 0 0,-6 0 2 0,6 0 1 16,-6-2 2-16,4 1 2 0,0-1 1 0,-2 1 2 0,2-3 2 0,-4 1 2 0,7-2 1 15,-7 2 3-15,6-2 1 0,-2 0 3 0,-4 0 2 0,4 0 2 16,-2 0 2-16,2-2 3 0,-2 2 3 0,2-3 2 0,1 1 3 0,-3 0 0 16,2-1 3-16,2-1 0 0,0 0 1 0,-2-1 1 0,0 0-1 0,3-2 1 15,-5 0 0-15,6 0-1 0,-6 1-1 0,4-2-2 0,-2-3-3 0,1 4 1 16,1-6-2-16,-2 4-1 0,-2-3-1 0,2 0-1 0,-2 1 0 16,2-3-2-16,-4 1 0 0,4 1 0 0,-1-1-1 0,-3-1 1 0,0 3 1 15,4-1 1-15,-4 1 2 0,0 1 0 0,0-2 2 0,-4 2 1 0,4 2 0 16,0-1 1-16,-3 3 1 0,-1-3 1 0,4 3 1 0,-4 1 0 0,4-2-1 15,-2 2-3-15,-2 2 1 0,2-2-3 0,-2 1-2 0,0 1-2 16,2-1-4-16,-3 3-2 0,1-1-2 0,4 1-4 0,-2-1-4 0,-2 2-4 16,4 0-4-16,-2 0-3 0,-2 0-4 0,4 0-3 0,-4 0-3 0,4 2-3 15,-2-1-2-15,-2 2 0 0,1 1-1 0,-1 1 0 0,4 0 0 16,-4 1 2-16,4 1-1 0,-6 0 1 0,6 1 2 0,-2 2 2 0,-2 0 2 0,4 0 1 16,0 2 1-16,-4-2 1 0,4 2 2 0,0-1-1 0,0 0-1 0,0 0-1 15,4-1-1-15,-4 1 2 0,0 0-2 0,4-1 1 0,-2 0-1 16,2-2 1-16,-2 0 0 0,2 2 0 0,0-3 1 0,-1 1 2 0,3-3-1 15,-2 2 3-15,0-1-1 0,2-2 3 0,-4 1 2 0,7-1 2 16,-3-1 1-16,0 0 3 0,0-2 1 0,-2-1 3 0,3 2 4 0,3-2 0 16,-4 0 2-16,4-2 2 0,-3 2 2 0,3-1-1 0,0-2 2 0,1 0 1 15,-1 1 0-15,0-4 2 0,-1 1-1 0,1 1-1 0,4-1 2 0,-5-2-1 16,1 0-2-16,4-1 0 0,-1 1-2 0,-3-1 0 0,0-1 0 16,1 0 2-16,-1-2-2 0,-2 2 0 0,3-3 2 0,-1 0-2 0,-4 1 0 15,5-1 0-15,-5-1 1 0,2-1-1 0,-2 2 0 0,1-1 3 0,-3-2 0 16,2 3 1-16,-6-1 1 0,6 2 1 0,-6-3 1 0,0 1 1 0,4 1 1 15,-4 2 1-15,0-1 2 0,-4 2 2 0,4-1-1 0,0 2 2 0,-2 0 1 16,-2-1-1-16,0 2-1 0,2 3-3 0,-2-1-1 0,-1-1-3 0,5 1-3 16,-6 4-1-16,4-2-4 0,-2 0-3 0,0 1-3 0,-2 0-5 15,4 2-3-15,-3-2-4 0,-1 2-5 0,2 0-1 0,0 2-2 0,-2 0-2 16,4 0-1-16,-7 1 0 0,7 1-2 0,-4 1 2 0,-2 2-1 0,2 0 1 16,-1 3 0-16,1-2 0 0,-2 2 1 0,2 0 0 0,0 2 0 0,1-1-1 15,-3 3-2-15,4-2 0 0,-2 1-2 0,2 0-1 0,0 1-1 16,-3-5-2-16,5 3-1 0,-2 0-1 0,4-2-1 0,-4 0 0 0,4 0 1 15,0-2-1-15,0 1 2 0,0-3 0 0,0 1 2 0,0-2 2 0,0 0 1 16,0 0 3-16,0-2 1 0,4 1 2 0,-4-1 2 0,4-1 2 16,-2-1 0-16,-2 1 2 0,5-2 1 0,-3 0 3 0,-2 0 3 0,4 0 3 15,0 0 2-15,-2 0 2 0,2-2 3 0,0 1 0 0,-2-1 2 0,4-1 1 16,-1-1 1-16,1 1 2 0,0-2 0 0,-2 2 0 0,2-2 0 0,3-1-1 16,-1 1-2-16,-4 1-2 0,2-3-2 0,0 3 0 0,-1 0-4 0,1 0-2 15,-2-1-1-15,2 2-3 0,-2-1 1 0,-2 3-2 0,2-1-1 0,3 1 0 16,-3-1 0-16,-2 2 0 0,2 0-1 0,2 2 1 0,-2-1-1 15,-2-1 2-15,7 2-1 0,-3-1-1 0,-2 3-1 0,2-2-3 0,-4-1-3 16,2 3-5-16,3-3-6 0,-3 1-7 0,-2 0-7 0,2-2-10 16,2 1-7-16,-2 1-12 0,-2-2-11 0,2 0-13 0,-4 0-15 0,5 0-20 15,-3 0-23-15,-2 0-29 0,4 0-32 0,-4 0-51 0,0-3-63 0,4-1-91 16,-2 3-104-16,2-3-51 0,-2-1-25 0,2 0-8 0,-4 0 3 0</inkml:trace>
  <inkml:trace contextRef="#ctx0" brushRef="#br0" timeOffset="81824.89">22153 365 302 0,'0'2'454'0,"0"1"-24"0,0 1-71 0,0 1-97 16,2-1-61-16,-2 4-46 0,0-4-20 0,5 4-11 0,-3 0-4 0,-2-1-1 16,4 2-3-16,0-1-2 0,-2 0-8 0,2 1-10 0,-2 1-7 0,2 0-9 15,0 0-8-15,-2-2-9 0,3 2-7 0,-3-1-6 0,2-1-6 0,-4 1-7 16,4-2-5-16,-2 2-5 0,-2-1-4 0,4 0-4 0,-4-1-3 0,4 0-3 15,-2-1 0-15,-2 1-3 0,0-2-1 0,4 0 0 0,-1 0 0 16,-3-1-1-16,0 1 2 0,0-2 2 0,0-2 4 0,0 1 4 0,0 2 6 16,0-4 6-16,0 0 6 0,0 0 8 0,0 0 8 0,0 0 9 0,0 0 9 15,0 0 8-15,0 0 8 0,0 0 5 0,0 0 5 0,0 0 3 16,0 0 1-16,0-4 0 0,4 2-3 0,-4-1-4 0,0-2-4 0,0 0-4 16,0 0-7-16,4-1-8 0,-4-1-8 0,2-2-9 0,-2 0-5 0,0-2-6 15,4 0-6-15,-2-1-6 0,-2-1-3 0,4 1-5 0,0-3-1 0,-2 2-3 16,5-1-1-16,-3 0-1 0,0 2 0 0,-2-2 0 0,2 2-1 0,2-1 0 15,0 4-1-15,-1-3-3 0,1 2 0 0,0 2-2 0,-2 1-1 16,2-2 0-16,-2 5-1 0,3-1 0 0,-1-2-1 0,2 3-1 0,-2 0-3 16,1 0 0-16,-1 1-2 0,0 1-1 0,2 0-1 0,-2 1 0 0,1 1 0 15,-3 0 1-15,2 1 0 0,-2 1 1 0,2 2 1 0,-4 1-1 16,3-1-1-16,1 1 1 0,-2 2 1 0,0 0 0 0,-2 1 0 0,2 1 3 0,-2-1 0 16,-2 2-1-16,4 0 1 0,-4 0-1 0,5 0 0 0,-3 0-1 15,-2 0 0-15,0 0-1 0,0-2 1 0,4 2-1 0,-2 0-1 0,-2-1 0 16,0-1 0-16,0 0-4 0,4 0 2 0,-4-1 2 0,0-2-2 0,0 2 0 15,4-2 1-15,-4-1 0 0,2 0 1 0,-2-1 3 0,0 1 1 16,0-3 4-16,4 1 4 0,-2-2 2 0,-2 0 2 0,4 0 2 0,-4 0 4 16,5 0 1-16,-3-2 4 0,-2 1 1 0,4 1 3 0,0-4 0 0,-2 3 0 15,4-1 0-15,-2-1-3 0,3 0-3 0,-1-1-1 0,-2-1-4 0,2 0-1 16,0 2-3-16,-2-2-3 0,7 0-3 0,-5-2-6 0,0 2-5 16,-2 0-8-16,2 2-11 0,1-2-16 0,-3 0-19 0,2 1-24 0,-2-1-24 0,0 2-28 15,-2 0-29-15,2 0-30 0,-1-1-31 0,-3 2-35 0,4 1-40 16,-4-3-47-16,4 3-54 0,-2 1-96 0,2-2-121 0,-2 1-54 0,-2 1-23 15,0 0 2-15,4 0 13 0</inkml:trace>
  <inkml:trace contextRef="#ctx0" brushRef="#br0" timeOffset="88781.7">24278 6677 60 0,'-2'-2'534'0,"2"2"11"0,-4-2 14 0,4 1-85 16,0 1-133-16,0-2-88 0,0 2-63 0,0-3-34 0,0 3-18 0,0-1-9 16,0 1-2-16,0 0-4 0,0-2-6 0,0-2-10 0,0 4-13 15,0 0-12-15,0 0-10 0,0-2-6 0,0 2-6 0,0 0-1 0,0 0-1 16,0 0 0-16,0 0-1 0,0 0-1 0,0 0 1 0,0 0-1 0,0 0 0 15,0 0 1-15,0 0 1 0,0 0 1 0,0 0 1 0,0 0-1 16,0 0-3-16,0 0-4 0,0 2-6 0,0-2-5 0,-4 2-4 16,4 0-3-16,0 1-5 0,0 0-2 0,-2 2-3 0,2 0 0 0,0 2-2 15,0-1 0-15,0 5-2 0,0-3 0 0,0 4 1 0,2-1 4 16,-2 1 3-16,0 3 4 0,0 0 2 0,4 0 0 0,-4 0 2 0,0 2 2 16,0-1-4-16,4 1-1 0,-2 1-3 0,-2-1-3 15,4-1-1-15,-4 1-2 0,5 1-4 0,-3-1-1 0,-2 0-3 0,6-2-2 16,-6 2-3-16,4-3-2 0,0 3-2 0,-2-2-2 0,4-1-1 0,-6 0-1 15,5 1 1-15,-1-1 0 0,-2 1-1 0,2-2-2 0,-2-1-3 16,2 1-5-16,0 0-7 0,-2-1-11 0,2-2-11 0,-4 2-15 16,5-2-13-16,-3-2-17 0,-2 0-16 0,4-1-17 0,-2 0-20 0,-2 0-20 15,4-2-21-15,-4 0-20 0,0-2-21 0,0 0-20 0,4 1-17 16,-4-3-22-16,0 3-28 0,0-4-38 0,0 0-44 0,0 0-59 0,0 0-68 16,0 0-35-16,0 0-18 0,0-4 0 0</inkml:trace>
  <inkml:trace contextRef="#ctx0" brushRef="#br0" timeOffset="89215.8">24295 6770 108 0,'-2'-10'524'0,"-2"2"16"0,-3 0-46 16,7-1-78-16,-4 4-83 0,2-1-84 0,-2-1-49 0,0 2-28 0,2 0-16 15,-2 0-7-15,2 0-7 0,-2 1-7 0,-1 1-12 0,5 0-11 0,-2 0-14 16,-2 1-15-16,4 2-13 0,-6-2-13 0,6 2-10 0,-4 0-7 15,2 2-8-15,-2 0-5 0,2 0-5 0,-7 1-6 0,3 1-4 16,0 0-6-16,0 3-2 0,-2-2-4 0,1 1-2 0,1 1-1 0,0-2 1 16,-2 3 0-16,1-1 0 0,1 0-1 0,2-1-1 15,-2 1-4-15,0-2-4 0,2 1-5 0,-3 0-7 0,5-1-4 0,-2-2-6 0,0 2-5 16,4-2-6-16,-2-1-5 0,2 0-4 0,-4 0-3 0,4-2-3 16,0 0 0-16,0 0-1 0,0 0 3 0,4-2 3 0,-4 2 5 15,2-4 4-15,-2 2 4 0,4-1 6 0,0 0 6 0,-4 0 5 0,2-2 5 16,2-1 3-16,-1 2 4 0,1-1 3 0,0 0 2 0,-2-2 3 15,4 0 0-15,-2 1 2 0,0 0 2 0,-2 0 1 0,5 1 1 0,-3 0 1 16,0 0 1-16,-2 0 2 0,2 2 1 0,2-3 1 0,-2 3 2 16,-1 0 3-16,1 0 1 0,0 1 3 0,-2 1 2 0,4-1 2 15,-2 2 4-15,-4 0 1 0,6 0 2 0,3 2 1 0,-7-1 1 0,2 2 1 16,-2 0 1-16,2 1-1 0,2 1 0 0,-2 0 0 0,-2 0-2 16,7 1-2-16,-3 1-3 0,0 1-1 0,0-1-3 0,-2 0-5 15,3 1-6-15,-1 2-7 0,4-2-8 0,-4 1-11 0,3 1-12 0,-1 0-12 16,-4 0-16-16,2 0-16 0,3 1-18 0,-1 1-23 0,-4 0-23 0,2 1-36 15,0-1-41-15,-2 1-56 0,1 0-65 0,-3 1-74 0,2 0-79 16,0 0-35-16,-4-1-13 0</inkml:trace>
  <inkml:trace contextRef="#ctx0" brushRef="#br0" timeOffset="89610.93">24173 7270 108 0,'-4'0'537'0,"0"2"8"0,2-2 6 0,2 0-86 0,0 0-135 0,0 0-89 16,0 0-68-16,2 0-40 0,-2 0-24 0,4 1-12 0,0-1-5 15,2 2-4-15,0 0-5 0,1-2-4 0,1 2-6 0,0-1-5 0,0 3-6 16,3-3-4-16,-3 1-4 0,2 1-4 0,1-3-5 0,1 2-5 0,-2-1-5 16,1-1-6-16,3 2-5 0,-1-2-10 0,-1 0-7 0,2 0-11 15,-1 0-14-15,-3 0-15 0,0 0-15 0,5-2-19 0,-3 2-17 16,1-1-22-16,-3-1-21 0,5 1-25 0,-3-1-26 0,2-1-23 15,-1 1-25-15,1-1-20 0,-1-1-19 0,-1 1-10 0,5 0-10 0,-7-2 1 16,4 0 5-16,-1-1 14 0,-3 2 15 0,5-3 26 0,-7 0 32 0,2 2 37 16,1-1 42-16,-5-1 46 0,0 0 49 0,2-1 50 0,-6-1 49 15,7 3 45-15,-7 1 43 0,-2-2 35 0,0 1 31 0,4 1 24 16,-4-1 18-16,-4 2 13 0,4 0 4 0,0 1 1 0,-2 0-4 0,-3-1-12 16,1 2-15-16,2 2-24 0,-2-1-22 0,0 1-25 0,-2 0-22 15,4 1-22-15,-2 1-23 0,-1 0-20 0,-1 1-18 0,0 1-16 0,0-1-16 16,0 2-14-16,-3 0-13 0,3 2-13 0,2-1-13 0,-4 1-13 15,0 1-14-15,1 0-20 0,1 1-23 0,-4-1-27 0,6 1-33 16,-5 0-42-16,1 2-44 0,2-2-71 0,-4 0-86 0,3-1-91 0,1 2-92 16,0-1-44-16,-2-1-21 0,2 0-3 0</inkml:trace>
  <inkml:trace contextRef="#ctx0" brushRef="#br0" timeOffset="90965.5">21610 7917 76 0,'-4'0'503'0,"-1"0"-16"0,3 0-29 16,-2 0-91-16,4 0-124 0,0 0-72 0,0 0-48 0,0 0-24 15,0 0-12-15,0 0-5 0,0-2 3 0,4 1-2 0,-2 1-1 0,-2-2-3 16,5 0-6-16,1 2-2 0,-2-2-3 0,2 2 1 0,0 0 2 16,3 0 3-16,-1 0 4 0,2 0 2 0,0 0 2 0,1 0-4 15,1 0-3-15,-1 0-4 0,5 0-4 0,-1 0-3 0,1 0-4 0,1 0-4 16,-1 0-2-16,5 0-3 0,2 0-4 0,-3 0-3 0,5 0-3 16,0 0-2-16,2 0-3 0,0 0-3 0,2-1-2 0,-3-1-4 0,8 2-4 15,-3-1-3-15,-3-1-5 0,6 0-2 0,-1 1-4 0,-2-1-3 16,2-1-2-16,-4-1-3 0,2 2-3 0,0-1-3 0,-7 0 0 15,7 0-3-15,-4-1-2 0,-4 1-5 0,0-1-4 0,-3 1-6 0,-3 0-6 16,4 0-8-16,-5 1-6 0,-3 0-6 0,-3-1-8 0,0 1-4 16,1 0-4-16,-5 2-4 0,0-1-4 0,2-1-1 0,-6 2-3 0,2-1-3 15,-1 1-6-15,-3 0-3 0,0 0-2 0,0 0-1 0,0 0 3 16,0-2 2-16,-3 2 3 0,-1-1 3 0,2-1 4 0,-2 0 1 16,0 0 3-16,-2 0 2 0,0-1 3 0,-1 1 6 0,-1 1 10 0,2-2 9 15,0 0 9-15,-5-1 7 0,5 0 6 0,-4 1 5 0,0-2 3 16,-1 2 5-16,3-2 4 0,-2 1 4 0,-1-2 10 0,1 1 7 0,0 0 5 15,-1 0 7-15,3-2 6 0,-2 2 7 0,1 0 8 0,1 0 4 16,0-1 7-16,2 2 3 0,-1-1 4 0,1 2 4 0,2 0 2 16,0 0 0-16,-2-1-1 0,4 2-3 0,-2 0-1 0,-1-1-3 0,5 3-2 15,-2-2-4-15,2 1-4 0,-4 1-3 0,4 0-2 0,0 0-1 16,0 0-2-16,0-2-2 0,4 1-4 0,-4-1-3 0,2 1-3 0,-2-1-5 16,0 2-3-16,5-2-3 0,-5 0-4 0,4 2-2 0,-2-2-4 15,2 1-2-15,-2 1-3 0,2 0-3 0,0 0-3 0,-2 0-1 16,7 0-2-16,-3 1 0 0,0 1 0 0,0-2 0 0,5 4 0 0,-5-2 1 15,4 1 0-15,0 0 0 0,-3 0-2 0,3 0 2 0,2 3-1 16,-3-3 1-16,1 2-1 0,-2 0 0 0,3 0-1 0,-5 2 0 0,4-1 0 16,-4 1 0-16,3 0 0 0,-3-3 1 0,0 3 0 0,0 2 0 15,2-3-1-15,-6 3 1 0,5-3 2 0,-3 3 1 0,0-3 0 16,-2 2 1-16,2 1 1 0,-4-1 0 0,0 1 2 0,4-1 0 0,-4 2 1 16,0-2-2-16,-4 2-5 0,4 0-6 0,0-1-7 0,0 1-11 15,-4 0-11-15,2 0-18 0,2-2-18 0,-4 0-23 0,4 0-25 0,0 1-29 16,-4-1-30-16,4 1-40 0,0-1-45 0,4-2-60 0,-4 1-66 15,0 0-65-15,4-2-62 0,-2-2-25 0,2 1-8 0</inkml:trace>
  <inkml:trace contextRef="#ctx0" brushRef="#br0" timeOffset="91378.64">23330 7345 168 0,'-5'-1'538'0,"3"-1"8"0,-2 2 4 15,0-1-91-15,4-1-139 0,-2 2-84 0,-2 0-60 0,4 0-32 0,0 0-21 16,0 0-11-16,0 2-5 0,-4-1-8 0,4 1-8 0,0 1-10 16,0 0-10-16,0 0-8 0,0 4-7 0,0 0-3 0,0-1-2 0,0 3 0 15,4-1 0-15,-4 2 4 0,0-2 3 0,4 3-1 0,-2-2-1 16,-2 3-3-16,4 0-4 0,0-1-5 0,-2 2-6 0,-2-2-3 16,7 2-5-16,-3-1-3 0,-4 1-3 0,6 1-2 0,-2-3 0 0,-2 1-3 15,2 0-2-15,2-1-5 0,-1 1-4 0,-3-2-9 0,2 1-9 16,2 0-12-16,-2-2-9 0,2 0-14 0,-2-1-14 0,-1 1-15 0,1-3-17 15,0 2-23-15,-2-1-22 0,2 0-24 0,-2-1-24 0,-2 2-29 16,4-4-26-16,-4 1-37 0,4 0-39 0,-4-1-57 0,2-1-69 0,-2-3-53 16,0 0-45-16,-2 3-14 0</inkml:trace>
  <inkml:trace contextRef="#ctx0" brushRef="#br0" timeOffset="91591.93">23063 7638 124 0,'-6'0'549'0,"-3"-1"6"0,7-1 2 0,-2 2-88 0,0-3-133 0,2 1-85 16,-2 1-61-16,4-1-35 0,0-2-25 0,0 3-13 0,0-1-7 15,4-1-8-15,-2 1-9 0,2 1-10 0,0-3-11 0,3 3-9 16,-1-1-9-16,4-2-7 0,-4 1-3 0,5 0-1 0,1-2 0 0,2 2 1 16,3-3 1-16,0 1 1 0,3 1 1 0,-1-1-2 0,1-2-2 15,3 0-4-15,2 1-3 0,-2 0-7 0,4-2-8 0,-5 0-12 0,5 1-15 16,0-1-19-16,-4 1-20 0,0 2-27 0,1-1-32 0,-1-1-41 15,-2 2-44-15,-3 0-76 0,3 0-90 0,-4 1-98 0,-1-1-98 0,1 2-48 16,-1-1-24-16,-1-2-5 0</inkml:trace>
  <inkml:trace contextRef="#ctx0" brushRef="#br0" timeOffset="93112.08">23710 2708 29 0,'0'-6'590'0,"0"-3"13"0,0 3 14 15,0-2-13-15,0 1-27 0,0 0-118 0,0-1-165 0,0 1-92 0,0 1-54 16,0-3-26-16,0 3-9 0,0-3-3 0,0 1 1 0,0 2-1 15,0-3-6-15,0 2-7 0,0 1-9 0,-4-3-8 0,4 3-6 0,0-1-2 16,-4 0-1-16,4 1-2 0,-2-1 1 0,-3 0-1 0,5 2-3 0,-4 0-4 16,-2 0-5-16,4-1-6 0,-2 2-6 0,-2-1-6 0,-1 2-6 15,-1 1-6-15,2-1-7 0,0 1-5 0,-5 1-5 0,1 1-4 16,0 1-5-16,2 1-6 0,-7 1-1 0,5 0-5 0,-3 3-1 0,-1-1 0 16,1 1-1-16,-1 1 1 0,2 1 1 0,-5 2 1 0,7 2-1 0,-3-2 2 15,-1 1 2-15,3 1-1 0,-1 0 1 0,2 1-1 0,-1 1 0 0,1-3 0 16,2 2 0-16,0 1-1 0,1-2-1 0,1-2-1 0,2 3-1 15,2-3-1-15,-2 2 1 0,4-3 1 0,0 2-2 0,0-3 2 16,4 2 0-16,-2 0 0 0,2 0 0 0,2-2 4 0,-2 1 0 0,3-1 0 16,-1 0 3-16,4 1-1 0,-4 1 3 0,5-2 0 0,-1-2 0 0,-4 2 2 15,5-1 0-15,1 2 2 0,-2-2-2 0,1 1 0 0,-1-1-2 16,2 1 4-16,-1 0-1 0,3 1-1 0,-3-1-1 0,1-1 1 0,0 1 0 16,-1 2 0-16,-1-2-2 0,5 1 1 0,-7-1 1 0,6 0-1 0,-3 1 1 15,1-1-1-15,-2-1 0 0,3 1-1 0,-3-2-1 0,0 3 1 16,-3-3 0-16,3 3 1 0,-4-2-1 0,4 1-1 0,-3-1 1 0,-3-1 0 15,2-1 0-15,-2 2-1 0,2-1 2 0,-6 1 0 0,7-1 1 16,-7 0 1-16,4-1 1 0,-4 0 2 0,0 2-1 0,0-3 3 0,0 3 2 16,-4 0 1-16,1-2 2 0,-1 2 1 0,-2-1 1 0,2 1 0 15,-2 0 2-15,0-1-1 0,-5 1 2 0,5 1-1 0,-4 1-1 0,-1-3-1 16,-1 0-1-16,2 0-2 0,-5 0-2 0,3 2-2 0,-3-4-2 16,-1 1-1-16,3 0-2 0,-3 0-2 0,-1-1-2 0,1 0-1 0,-1 0-2 15,-3-1-2-15,3 1-2 0,0-3-3 0,-3 1-5 0,3-2-8 0,1 0-7 16,-5 0-12-16,5 0-13 0,3 0-14 0,-3-3-14 0,1 1-15 15,3-2-16-15,1 1-18 0,1-2-19 0,0 2-24 0,1-4-24 0,1 2-28 16,2-1-28-16,6 1-35 0,-2-4-40 0,2 3-47 0,2-3-51 16,4-1-59-16,-2 2-59 0,3-2-22 0,3 2-4 0</inkml:trace>
  <inkml:trace contextRef="#ctx0" brushRef="#br0" timeOffset="93518.34">23952 2800 24 0,'-6'-6'513'0,"6"-3"4"0,-5 3-53 0,3-3-77 0,-2 3-56 0,2-3-47 16,-2 2-32-16,4 1-24 0,-4-1-13 0,4 2-7 0,-2 0-8 16,-2 1-6-16,4 0-12 0,-2 0-13 0,2 3-16 0,-5-3-18 0,5 4-16 15,0-1-14-15,0 1-14 0,0 0-14 0,0 1-9 0,-4 1-11 0,4 1-7 16,0 1-8-16,0 3-3 0,0-3-4 0,4 3-3 0,-4 2 0 16,0-1-1-16,5 2 2 0,-3 0 2 0,-2 3 2 0,6-1 1 0,-6 1 1 15,4-1 1-15,0 2-3 0,-2-3-2 0,2 2-5 0,-2 1-4 16,3-1-6-16,1-1-4 0,2 1-5 0,-6-2-8 0,2 1-12 0,-2-2-15 15,2 2-14-15,3-2-19 0,-7 0-18 0,6-2-19 0,-2 1-22 16,-4-1-23-16,6-1-25 0,-2-1-27 0,-2 1-31 0,2-2-29 0,-4 0-30 16,5-2-32-16,-3 0-34 0,2 1-40 0,0-1-41 0,-2-3-57 15,2 0-67-15,-2 0-25 0,2-3-1 0</inkml:trace>
  <inkml:trace contextRef="#ctx0" brushRef="#br0" timeOffset="94425.55">24055 2839 263 0,'-6'-3'523'15,"2"-1"-45"-15,-2 2-73 0,3 0-70 0,-1 1-69 0,0 1-45 16,-2 1-33-16,4 1-20 0,-2 0-15 0,0 2-12 0,2-1-12 0,-3 1-11 16,1 1-12-16,4 1-12 0,-2 0-8 0,-2 1-9 0,4 1-3 0,0-1-6 15,-2 1-3-15,2-1-4 0,0 1-5 0,2 1-3 0,-2-1-4 16,4-1-5-16,-2 1-3 0,-2-2-1 0,4 3-2 0,3-3-1 0,-3 1-1 16,0-1-2-16,-2 0-1 0,4-1 0 0,2-2 0 0,-1 3 0 0,-1-3 1 15,0 0 1-15,4-2 1 0,-3 1 2 0,3-2 1 0,-4 0 0 16,4 0 1-16,1-2 1 0,-1 1-1 0,-4-2-1 0,5 0-2 0,1-3-1 15,-2 1-1-15,-3 0-3 0,3-1-1 0,0-1-2 0,1 0-2 16,-5 1-2-16,4-3-3 0,1 3 0 0,-5-3-2 0,0 3-2 0,2-3-1 16,-6 1 0-16,4 0-1 0,-1-3 1 0,-1 3 0 0,-2 0-1 0,2 0-1 15,-4-1-2-15,2-1-1 0,-2 0 0 0,0 2-1 0,-2-2-2 16,2 0 0-16,-4 0 0 0,2 0 0 0,-2 2 1 0,-1-1 1 16,5 1 1-16,-6-1 0 0,4 1 1 0,-2 3 4 0,0-2 2 0,-2 3 3 15,4-1 0-15,-2-1 1 0,-3 5-1 0,3-3-1 0,0 1-3 16,-2 3-3-16,4-1-2 0,-2 1-4 0,0 0-4 0,-3 1-2 0,5 1-6 15,-2 1-1-15,0 0-3 0,-2 1-3 0,2 3 0 0,2-3-1 0,-3 3-1 16,3 0 1-16,-2 1 2 0,4 1 1 0,-4-1 1 0,4 2 2 16,0 0 0-16,0 0 3 0,0 0 1 0,0-2 0 0,0 1 0 0,4-1 1 15,-4 0-1-15,6 0 1 0,-6 0-2 0,7-1 1 0,-3 0-2 16,0 0-3-16,2-2 1 0,0 0 0 0,1 0 0 0,-3 0-2 0,2-3-1 16,4 1-3-16,-4 0-3 0,3-1-3 0,-1-2-3 0,0 2-4 0,0-2-3 15,-3 0-2-15,7-2-2 0,-8 0-1 0,6 0 0 0,-3-1-2 16,-1 0-1-16,2 0 0 0,0-3 1 0,1 1 2 0,-3 1 0 0,0-3 3 15,0 0 2-15,3-1 1 0,-3 1 2 0,0-1 4 0,0 0 2 0,-2-2 1 16,2 0 3-16,-1 0-1 0,-3 0 2 0,6-2 0 0,-6 0 2 16,2 1 0-16,-2-1 1 0,2 0 2 0,0 2 3 0,-1-2 4 0,-3 4 6 15,4-2 4-15,-2 2 5 0,-2 0 6 0,0 1 4 0,0 2 3 16,0 2 3-16,0-2 1 0,0 1-1 0,-2 2-1 0,2 1-2 0,0 1-3 16,0 0-5-16,0 0-3 0,-4 1-4 0,4 1-4 0,0 0-4 15,0 1-7-15,0 1-1 0,0-1-4 0,0 2-1 0,0 2 0 0,0-2 1 16,0 1 1-16,4 1 4 0,-2 0 2 0,-2-1 2 0,4 1 2 15,-4 0 1-15,4-1 0 0,-2-1 1 0,-2 0-1 0,6-1 0 0,-6 0-1 16,4 0 0-16,1-1 0 0,-3 1-1 0,2-1 0 0,-4-1-1 16,4-2 0-16,-2 1-1 0,-2 1-1 0,4-2-2 0,-2 0-2 0,-2-2-1 15,4 1-2-15,-4 1 0 0,7-2-1 0,-7-1 0 0,6-1 0 0,-6 1-1 16,4-1-2-16,0 0-1 0,2-1-2 0,-2-1 1 0,-2 0-2 16,5 0 0-16,-3-2 0 0,0 0 1 0,-2 2-1 0,4-1 0 0,-6 0-1 15,4 1-1-15,0 0-2 0,-2 2-1 0,3 0-1 0,-3 1 1 16,-2 0 0-16,4 1 0 0,-4 0 2 0,0 2 1 0,4 0 2 0,-2 2 2 15,-2-2 0-15,4 3 3 0,-4-1 1 0,4 1 2 0,-2 1 2 0,2-1 3 16,-1 0 2-16,1 1 4 0,0-3 4 0,-2 3 3 0,4-1 5 16,-2 0 2-16,2-1 2 0,-1 1 2 0,-1-1 4 0,-2 0 3 0,4-2 6 15,-2 2 4-15,2-2 6 0,0 0 3 0,-1-2 4 0,1 2 1 16,0-4-1-16,4 1 0 0,-1 0-3 0,-3-1 0 0,0-1-2 0,4 0-2 16,-3 0-3-16,3-1-4 0,-4-1-4 0,0-1-5 0,5 1-4 0,-5-2-4 15,-2 1-3-15,2-2-3 0,0 2 1 0,-1-1-1 0,1 1-2 16,2 0 0-16,-8-1 0 0,2 2 0 0,-2-2 0 0,4-1 2 0,-4 1 2 15,0 1-1-15,0 0 1 0,0 0-2 0,-4-3-4 0,2 2-4 16,2 0-2-16,-8-1-5 0,2 0-4 0,1 0-4 0,-1 0-4 0,0 2-9 16,2 0-6-16,-4 1-12 0,-1 0-12 0,3 2-14 0,-4 0-17 0,4 2-12 15,-5 1-13-15,5 2-15 0,-4 2-16 0,-1 1-20 0,5 2-22 16,-4 2-24-16,-1 1-24 0,5 4-29 0,-4 0-30 0,4 1-51 0,0 2-60 16,1 0-76-16,-1 0-79 0,2 0-35 0,4 0-9 0,0-2 3 15</inkml:trace>
  <inkml:trace contextRef="#ctx0" brushRef="#br0" timeOffset="94857.11">25326 2139 48 0,'-4'-2'564'0,"4"-2"12"0,-4 3 13 0,4-1-66 0,-2 2-105 15,2-1-96-15,-4-1-86 0,4 2-50 0,0 0-26 0,0 0-13 16,0 0-3-16,0 0-4 0,0 0-5 0,0 0-10 0,0 0-13 0,0 0-12 16,0 0-11-16,0 0-10 0,0 0-7 0,0 0-6 0,0 0-4 15,0 0-4-15,0 0-7 0,0 0-1 0,0 0-4 0,0 0 0 0,0 0-1 16,0 0 2-16,0 0 5 0,0 0 3 0,0 0 6 0,0 0 4 15,0 0 5-15,0 0 4 0,0 0 5 0,0 0 2 0,0 0 2 0,4 0 1 16,-2 0-2-16,-2 0-2 0,0 0-3 0,0-2-4 0,4 2-5 0,-4 0-6 16,0-1-6-16,0-1-7 0,4 2-5 0,-4 0-5 0,0-2-6 15,2 0-5-15,-2 2-4 0,5 0-5 0,-3-1-1 0,-2-1-3 0,4 2-2 16,-4-2 1-16,4 1-2 0,-2 1 1 0,2-2-1 0,0 1 1 16,-2 1 0-16,5-2-1 0,-3 0 1 0,2 2-1 0,0-1 0 0,-2 1-2 15,2-2-4-15,3 0-6 0,-7 0-8 0,4 1-11 0,-2-1-14 0,2 2-16 16,0-3-22-16,-1 1-21 0,1 1-24 0,-2-2-24 0,-2 1-24 15,2 0-26-15,2 0-24 0,-6-1-28 0,4 1-28 0,1 0-31 0,-3 1-32 16,-2-2-42-16,0 3-48 0,0 0-47 0,0 0-46 0,0-3-48 16,-2 1-48-16,-3-2-12 0,1 1 3 0</inkml:trace>
  <inkml:trace contextRef="#ctx0" brushRef="#br0" timeOffset="95062.22">25225 2057 334 0,'-6'0'555'0,"2"0"11"0,4 0-61 0,-2-2-96 0,2 1-73 15,-4 1-57-15,4-2-35 0,0 2-21 0,0-2-14 0,0-1-11 0,4 1-12 16,-2 1-15-16,-2-1-18 0,4-2-19 0,-4 1-17 0,6 0-17 0,-2 0-16 16,-2-1-14-16,2 1-11 0,3-2-11 0,1 2-9 0,-2-1-7 0,0-1-7 15,0 2-6-15,1-1-7 0,1 1-7 0,2-2-12 0,-8 4-13 16,9-3-14-16,-5-1-13 0,4 2-16 0,-4 0-15 0,5 0-19 0,-1-1-19 16,0 0-24-16,-3 1-30 0,5 1-32 0,-2-1-33 0,1 0-46 15,-1-2-52-15,2 0-78 0,3 1-88 0,-5 0-51 0,3 1-32 0,-3-3-8 16,2 1 1-16</inkml:trace>
  <inkml:trace contextRef="#ctx0" brushRef="#br0" timeOffset="95328.28">25742 1593 47 0,'0'-7'579'0,"-2"-2"21"0,-2 2 20 0,4 1-52 0,-4 0-84 0,4 1-85 15,0 1-83-15,-3-1-47 0,3 1-29 0,-4 2-20 0,4 1-13 16,0-1-16-16,0 2-16 0,0 0-22 0,0 0-25 0,0 0-20 0,0 0-20 15,0 0-15-15,0 2-11 0,4-1-9 0,-1 5-5 0,1-3-4 16,0 3-3-16,-2 1 0 0,4 2-1 0,-2 0 3 0,2 2 2 0,3 0 4 16,-3 2 2-16,0 1 4 0,0-1 4 0,5 2-3 0,-5 2-2 0,4-1-3 15,0 1-6-15,-3 2-5 0,3-3-4 0,-4 3-4 0,5-1-5 16,-5 0-4-16,4 1-1 0,-4-1-4 0,5-2-6 0,-5 1-8 0,-2 1-11 16,2-2-13-16,0-1-15 0,3 0-19 0,-7-4-23 0,6 1-22 15,-6-1-23-15,2 1-26 0,-2-2-26 0,-2-1-31 0,4-3-32 0,-4 3-36 16,0-4-37-16,0 1-47 0,4-2-50 0,-4 1-88 0,0-5-108 15,0 3-45-15,0-3-13 0,0 0 4 0,0 0 13 0</inkml:trace>
  <inkml:trace contextRef="#ctx0" brushRef="#br0" timeOffset="95529.33">25736 1885 389 0,'-4'-5'560'0,"-3"2"18"0,7 1-46 15,-2-1-75-15,-2-1-88 0,4 1-92 0,0 1-53 0,0 1-33 16,0-2-18-16,0 1-10 0,0 0-11 0,4 1-11 0,-2-3-15 0,2 2-17 15,3 1-16-15,-3-1-15 0,-2-1-13 0,4 0-12 0,4 0-9 16,-1 1-9-16,-3-2-8 0,4 1-8 0,-2-1-11 0,3 0-14 0,3 1-13 16,-1-3-15-16,-3 3-18 0,2-2-22 0,3 0-21 0,-3 2-24 15,-1-3-28-15,3 2-27 0,-2-1-26 0,3-2-26 0,-3 2-28 0,1 0-29 16,-3 0-28-16,5 0-24 0,-3 0-24 0,-2-2-20 0,3 2-17 16,-3 0-13-16,0-1 4 0,1-1 11 0</inkml:trace>
  <inkml:trace contextRef="#ctx0" brushRef="#br0" timeOffset="95861.82">26095 1642 122 0,'4'-7'340'0,"-4"1"28"15,0-1 5-15,0 0-5 0,0 2-27 0,3 0-38 0,-3 0-29 0,0 0-24 16,0 2-17-16,0-2-14 0,0 2-8 0,0-1-8 0,0 1-9 16,0 1-11-16,0 0-15 0,4 1-18 0,-4 1-18 0,0 0-18 0,0 0-13 15,0 0-10-15,0 0-8 0,4 1-5 0,-2 3-6 0,-2-1-7 0,6 1-5 16,-2 1-5-16,0-1-3 0,3 3-2 0,-5-2 2 0,6 3 1 16,-2 1 3-16,0-1 4 0,0 1-1 0,3-1-1 0,-1 0-4 0,-4 1-6 15,2 0-3-15,3 0-3 0,-3-1-3 0,0 1-4 0,0 0-3 0,0 0-3 16,3-1-3-16,-7-1-3 0,4 1-1 0,-2-1-3 0,2-2 0 15,-2 2-1-15,1-4 1 0,-3 2 2 0,2-2 5 0,-2-1 5 0,2 1 6 16,-4-1 6-16,4 0 7 0,-4-2 8 0,0 0 6 0,0 0 5 0,0 0 9 16,0 0 6-16,2 0 8 0,-2-2 5 0,0 0 6 0,0 1 3 15,4-1-3-15,-4-2-4 0,2 1-6 0,-2 0-6 0,0-4-7 16,0 2-8-16,0-3-7 0,0-1-7 0,0 0-8 0,0-2-8 0,0 2-10 16,0-3-9-16,0-1-8 0,0 1-8 0,0-2-2 0,0 1-5 0,0 0-5 15,0 1-5-15,0 1-9 0,0-1-9 0,0 0-10 0,0 1-12 0,-2 2-12 16,2-1-12-16,-4 2-17 0,4 1-17 0,0 1-26 0,0-1-29 15,-2 3-32-15,2 1-32 0,0 0-34 0,0 1-36 0,0 2-31 0,0 0-30 16,0 0-34-16,0 0-35 0,0 0-52 0,0 4-59 0,2-1-66 16,-2 2-70-16,0 2-19 0,4-1 8 0,-2 3 20 0</inkml:trace>
  <inkml:trace contextRef="#ctx0" brushRef="#br0" timeOffset="96243.48">26438 1705 48 0,'7'-1'540'15,"-3"-2"17"-15,0-3-35 0,-2 3-62 0,6-2-84 0,-6 0-98 0,2 0-58 16,-1-2-38-16,1 1-17 0,2-1-11 0,0 0-6 0,-2 1-5 0,-4-3-9 16,6 1-13-16,-6 0-10 0,5-1-12 0,-3 1-8 0,-2-1-7 15,4 2 1-15,-4-2 0 0,0 2 1 0,0 1-1 0,0-3 1 0,0 1-1 16,0 1 1-16,-4 2-1 0,4-1-2 0,-2-1-2 0,-3 2-3 16,5 2-3-16,-6-2-2 0,6 1-4 0,-4 3-6 0,-2-1-7 0,6 0-5 15,-6 2-7-15,6 0-7 0,-4 0-8 0,1 0-5 0,-1 2-6 16,2 0-5-16,-2-1-4 0,0 3-2 0,2 1-2 0,-2-2-3 0,0 2-1 15,2 2 0-15,-3-1-1 0,-1 3 1 0,6-3 0 0,-4 4 2 0,2-1 0 16,-2-1 1-16,2 1 1 0,-2-2 1 0,4 2 0 0,0-1 1 16,-4 1 1-16,4-1 0 0,0 0-1 0,0 1 2 0,4-3 3 0,-4 1 4 15,0 0 2-15,4-2 2 0,-2 1 2 0,2 0 4 0,-2-2 2 16,2-1 3-16,0 2 1 0,-2-1 2 0,5 0 2 0,-3-1 1 0,2-2 3 16,2 2-1-16,-6-3 0 0,9 2 0 0,-5-2-3 0,4 0-1 15,-4-2-2-15,5 2-1 0,-1-3-3 0,0 2-3 0,3-2-4 0,-3-1-5 16,5-1-7-16,-7 1-11 0,6 0-10 0,-3 1-16 0,1-3-18 15,3 1-25-15,-7 0-29 0,2 0-29 0,1 0-33 0,3-1-39 0,-6 1-44 16,3 1-57-16,3-1-61 0,-2 0-119 0,-1 2-147 0,-5-2-71 16,4 2-32-16,1-1-9 0,-5 1 4 0,4 0 16 0</inkml:trace>
  <inkml:trace contextRef="#ctx0" brushRef="#br0" timeOffset="101163.98">23069 4514 58 0,'-4'-2'473'0,"2"-1"9"0,-2-1-76 0,2 2-120 0,2 1-77 0,-4-1-55 15,-1 0-29-15,5 1-14 0,-2 1-9 0,-2-2-5 0,4 2-7 16,0 0-8-16,0 0-11 0,0 0-13 0,0 0-12 0,0 0-11 0,-4 0-9 16,4 2-7-16,0-2-4 0,0 0-3 0,0 1-2 0,0-1-1 15,-2 2 0-15,2-2 0 0,0 2 4 0,0-1 4 0,0 1 5 16,0 2 7-16,0-1 7 0,0 2 6 0,0 0 3 0,2 2 3 0,-2-1 5 16,0 4 2-16,4 0 4 0,-4 2 2 0,4 1 2 0,-2 1 0 15,3 1-2-15,-1 2-2 0,-2-3-6 0,2 4-5 0,-2-1-5 0,2 0-4 16,2 0-4-16,-2 1-3 0,-2-1-4 0,3 1-5 0,1-1-3 15,-2-1-5-15,2 2-2 0,-2-1-4 0,2-2-1 0,-1 2-3 0,-3-2 1 16,4-2-2-16,-2 0 0 0,2 1-1 0,-2-3-1 0,-2 0 1 16,3-1-2-16,1 0-2 0,-2-2-4 0,-2-1-4 0,2 1-8 15,2-1-8-15,-2-2-12 0,1 0-12 0,-3-2-19 0,2 2-17 0,-2-1-23 16,2-1-25-16,0 0-28 0,-2 0-28 0,-2-1-35 0,4-1-36 16,-2 1-44-16,-2-2-51 0,0 0-67 0,0 0-76 0,0 0-33 0,0 0-10 15</inkml:trace>
  <inkml:trace contextRef="#ctx0" brushRef="#br0" timeOffset="101915.66">23048 4649 427 0,'0'-12'497'0,"0"-1"-67"0,0-1-107 0,0 1-72 16,0 0-57-16,0-2-26 0,5 1-12 0,-1-1-4 0,-4 0 2 15,2-1-3-15,-2 1-5 0,6-2-7 0,-2 2-11 0,0-2-9 0,-2 0-10 16,4 3-8-16,-1-1-9 0,1-1-7 0,-2 1-5 0,2 2-7 16,0 0-6-16,3-1-8 0,-1 1-6 0,0 2-6 0,0-1-4 0,1 2-5 15,-1-2-3-15,2 4-2 0,1-2-3 0,-1 2-2 0,2-1-2 16,-1 1-1-16,-1 1-1 0,0 0-2 0,3 3-2 0,-3-3 0 16,0 4-5-16,5-3-1 0,-3 3-4 0,-1 2-3 0,1-1-3 0,-2 2-3 15,1 2-2-15,1-1-1 0,-2 2 0 0,1 3-3 0,-1 0 1 16,3 1-2-16,-5 1 2 0,0 4-1 0,0 0 1 0,1 1 0 0,-1 2 2 15,-2 1 2-15,-2 1 1 0,-2 2 0 0,4-1 1 0,-1 3 2 16,-5-1 0-16,0 0 1 0,4 0-1 0,-4 0 1 0,-4 2-1 16,4-2 0-16,-5-2-2 0,3 2-1 0,-2-1-1 0,-2 1-1 0,0-2-1 15,-2-1-3-15,-1 1 0 0,1 0-2 0,0-1-2 0,-3 0 0 16,1 0-1-16,0-2-2 0,-1-1 1 0,-1 0 0 0,2-1-1 0,-3-1 0 16,3 0 1-16,0-1 1 0,-1-1 2 0,1 0 0 0,0-1 3 15,3-3 0-15,1 1 2 0,-4 0 0 0,6-3 2 0,-2 2 1 16,-1-3 1-16,3 0 2 0,2 1 0 0,-2-3 0 0,2 1 1 0,-2-1-2 15,4 1 0-15,-4-2-2 0,4 2-2 0,0-2-2 0,0 0-3 16,0 0-3-16,0 0-4 0,0 0-2 0,0 0 0 0,0 2-1 0,4-1-1 16,-4 1 0-16,0 1 0 0,4-1 0 0,-2 0 1 0,2-1 1 15,-2 2 3-15,2 1 1 0,3 0 3 0,-1-1 4 0,2 0 1 16,0 0 3-16,-4 0 2 0,7 1 0 0,-5 0 2 0,4-1-1 0,3 0 1 16,-3 0 1-16,0 0-1 0,1-1 0 0,1 0 2 0,-2 0-1 15,5 0 1-15,-3-1-1 0,-1-1 2 0,-1 2-1 0,0-2-1 0,3 0 2 16,-3 0-1-16,-4 0 1 0,5 0-2 0,1-2 1 0,-4 2-1 15,-2-1 0-15,5-1-1 0,-5-2 1 0,0 2-2 0,5-1-1 16,-5 0-1-16,0 0-1 0,-2-2-3 0,2-1-1 0,-2 1-3 0,3-1-2 16,-1-1-1-16,-2 1-1 0,2-4 0 0,-2 1 0 0,-2-1-1 15,3 0 2-15,-1 0 0 0,-2 0 2 0,2-3 0 0,0 2 2 0,-4-2 2 16,0 2 3-16,0-1 2 0,2 2 4 0,-2-1 2 0,0 2 4 16,0-1 3-16,0 2 3 0,0 0 2 0,0 1 1 0,0 0 0 15,-2 2-2-15,2 2-4 0,0 0-3 0,0-1-4 0,0 2-4 0,0 2-2 16,0 0-2-16,0 0-3 0,2 2-2 0,-2 2-4 0,0 1-1 15,4-1-3-15,-2 1 0 0,2 2-1 0,1 1 1 0,-3 1 3 0,4-1 3 16,-2 1 4-16,0-1 2 0,-2 2 2 0,4 0 1 0,-2-2 1 16,3 1 0-16,1-1 0 0,-6 1-1 0,4-2-1 0,-2 2-1 0,3-1-1 15,-1-3-6-15,-2 2-7 0,0-2-13 0,-2 0-15 0,4 0-18 16,-2-2-21-16,1 2-24 0,-3-1-27 0,-2-1-34 0,4-2-40 0,-4 1-64 16,0-2-77-16,0 0-84 0,6 0-90 0,-6-3-40 0,4 1-14 15,-2-1 0-15</inkml:trace>
  <inkml:trace contextRef="#ctx0" brushRef="#br0" timeOffset="102079.43">23590 4489 326 0,'0'-2'451'0,"-4"0"-6"15,4-1-104-15,0 1-153 0,0 1-92 0,0-1-66 0,4-1-41 16,-4 3-32-16,2-2-31 0,-2 2-32 0,6-2-37 0,-2 2-40 0,1 0-77 15,-3 0-94-15,4 2-50 0</inkml:trace>
  <inkml:trace contextRef="#ctx0" brushRef="#br0" timeOffset="102733.62">23929 4517 204 0,'-4'-6'523'0,"-2"-3"-26"15,4 4-47-15,-3-1-89 0,-1 0-110 0,2 1-64 0,0 0-39 16,-2 2-22-16,4 0-13 0,-2-1-9 0,-1 4-10 0,-1-2-13 0,4 2-13 16,-2 2-15-16,-2 0-13 0,0 1-8 0,2 1-9 0,-3 2-3 15,3-1-6-15,-2 4 0 0,2-3-1 0,-2 3 0 0,1 0-1 16,-1 2 0-16,4-2 0 0,-2 3-2 0,0 0-2 0,2 0-2 0,-2-1 0 15,4 1-3-15,-4 0 1 0,4-1-2 0,0 1 0 0,0-2 0 16,0 0 1-16,0 0-1 0,0 0-1 0,0-2 0 0,4 2 0 0,-4-3 0 16,6 1 1-16,-6-1-1 0,4-2 0 0,2 0 1 0,-2 0 1 0,-2-2 1 15,3 0 0-15,1 1 1 0,-6-2 0 0,6 1 2 0,-6-3 2 16,4 2 0-16,2-2 1 0,-1 0 2 0,-1-2 0 0,-2 2 0 16,4-3 1-16,-2-1 0 0,0 1 0 0,-2 0 0 0,4-2 1 0,-1 0-2 15,-1-1-2-15,-2 0 0 0,4-1-1 0,-2 0 0 0,0 1 0 16,2-3-1-16,-1 0 0 0,-3 0 0 0,2 1 0 0,-2-2 0 15,2 0-1-15,-4 0 1 0,4-2 0 0,-2 2 1 0,-2-1 5 0,0 0 3 16,4 2 3-16,-4 0 5 0,0-1 3 0,0 2 3 0,0 0 3 16,0 1 2-16,-4 0 2 0,4 1-1 0,0 3-1 0,0-1-2 0,-2 2-5 15,2-1-5-15,-4 3-8 0,4 0-6 0,0 0-7 0,0 0-5 16,0 3-5-16,0 1-2 0,0-1-4 0,0 0-2 0,0 2-2 0,0 2 0 16,0 1 0-16,0 0 4 0,0 1 2 0,4 1 4 0,-2 0 4 15,-2 2 1-15,4-1 4 0,-2 1-1 0,-2-1-1 0,5 3 0 16,-1-2-1-16,-2 1-1 0,6-1 0 0,-8 3 0 0,2-2-1 0,2 2-1 15,-2 0 0-15,2 0-2 0,1 2 0 0,-3-3 0 0,2 5 0 16,-2-3-1-16,2 1 1 0,-4 0-2 0,6 1-1 0,-2-1 0 0,-2 0 0 16,-2-1 0-16,4-1 0 0,-4 2 1 0,5-2 2 0,-3 0 3 15,-2-2 1-15,4 2 0 0,-4-3 1 0,0-1 2 0,0 1 2 0,0 0 1 16,0-2 2-16,0-2 3 0,0 1 2 0,0-3 4 0,0 3 0 16,-4-3 2-16,4-1 1 0,-7 2 1 0,7-2 2 0,-4 0-1 0,-2 0 1 15,0-1 1-15,2 0-1 0,-2 1-1 0,-1-2-1 0,3-1-3 16,-2 2-5-16,0-1-6 0,-4-1-8 0,3-1-10 0,1 1-8 15,-2-2-15-15,2 0-14 0,-5 0-18 0,5 0-22 0,0-2-28 16,-4 1-31-16,5-2-41 0,-1-3-47 0,0 3-67 0,2-4-76 0,2-1-78 16,-2 0-79-16,4-2-34 0,0-4-13 0</inkml:trace>
  <inkml:trace contextRef="#ctx0" brushRef="#br0" timeOffset="103293.66">23962 4127 441 0,'0'-5'544'16,"0"0"-33"-16,0 0-58 0,0 3-97 0,0-1-119 0,0 2-68 0,0 1-45 16,0 0-25-16,0 0-15 0,0 1-11 0,0 1-10 0,0 1-13 15,4 0-13-15,-2 4-14 0,2 1-10 0,-4 2-9 0,7 0-5 0,-3 4 0 16,-2-1 2-16,2 2 4 0,2 2 2 0,-2-1 4 0,-2 1 0 0,7 2 0 15,-7-1-1-15,2 0-1 0,2 0 0 0,0 1-1 0,-2-3 0 16,0 2-1-16,-1 1-1 0,3-1 1 0,-2-1 0 0,0-2-1 0,-2 2-1 16,4-2 0-16,-6-2-2 0,4 2 0 0,1-3 0 0,-3-1-1 15,-2 1-1-15,0-1 1 0,4 0-1 0,-4-3 2 0,0-1-1 16,0 1 0-16,0-1-1 0,0-2 2 0,0-2-1 0,0 2 2 0,4-2 3 16,-4 1 3-16,0-3 4 0,0 1 4 0,0 0 4 0,0-2 4 15,0 0 6-15,0 0 1 0,0 0 3 0,2-2 3 0,-2-1 1 16,0-1 1-16,0 1 1 0,0-2 1 0,0-2-1 0,0-1-2 0,0 0-2 15,4-1-2-15,-2-2-2 0,-2-1-2 0,0-2-3 0,0 2-1 16,4-2 0-16,-4-1 0 0,0-2-1 0,0 1 0 0,4-1 1 0,-4 0 2 16,2 1-1-16,-2 0 1 0,5 0 2 0,-3 1 0 0,-2 2 1 15,4-1 0-15,-4 3-3 0,4 1-2 0,-2-1-1 0,-2 3-2 16,4 0-1-16,0 1-3 0,-4 1-2 0,2 1-3 0,2-1-4 0,-1 3-3 16,1 0-3-16,0 0-4 0,-2 1-3 0,4 2-1 0,-2 0-2 15,0 0 0-15,-2 2 0 0,5-1 0 0,-3 2 1 0,2 1-1 16,2 3 1-16,-2-2 1 0,1 3 0 0,-1 0 4 0,0 2 0 0,-2 2 1 15,2 0 1-15,3-1 0 0,-3 1 2 0,0 1-1 0,-2 0 2 16,2 3 0-16,-4-3-2 0,3 0 2 0,1 1 0 0,0 1-1 16,-6-2-1-16,4-1-1 0,0 1-3 0,-2-2-6 0,2 1-7 0,-4-2-7 15,5 0-7-15,-5 0-12 0,2-1-13 0,-2-1-15 0,0-1-15 16,0-1-21-16,0 1-19 0,0-2-24 0,0 0-25 0,0-2-25 0,0 0-24 16,0-3-41-16,0 0-45 0,0 0-70 0,0 0-79 0,0 0-55 15,0 0-37-15,4-3-13 0</inkml:trace>
  <inkml:trace contextRef="#ctx0" brushRef="#br0" timeOffset="103519.71">24342 4097 1 0,'0'-7'517'0,"0"2"10"16,0 0-57-16,0 2-88 0,0 0-86 0,0 1-88 0,0 0-50 15,0 2-32-15,0 0-19 0,0 2-14 0,5 0-8 0,-3 1-9 0,4 0-8 16,-2 4-10-16,0 1-6 0,2 1-6 0,-4 0-2 0,7 4-1 15,-3-1 3-15,0 2 3 0,0 1 1 0,-2 2-2 0,3-1-3 0,-1 3-3 16,-2-3-5-16,2 1-7 0,-2 1-5 0,-2-1-7 0,2 0-9 16,3 1-12-16,-3-1-19 0,0-2-21 0,-2 1-18 0,2-1-18 0,-2-1-22 15,2 1-28-15,-4-4-39 0,7 1-47 0,-7 0-70 0,6-2-79 16,-6-2-74-16,4-1-69 0,-4-1-31 0,4-1-10 0</inkml:trace>
  <inkml:trace contextRef="#ctx0" brushRef="#br0" timeOffset="103698.87">24322 4327 97 0,'-2'-2'536'0,"2"1"5"0,0-1 4 0,2-1-92 0,-2-1-138 0,4 1-90 16,-2-2-65-16,6 2-39 0,-2-2-25 0,1-2-23 0,3 0-19 0,-4 1-29 15,4-1-32-15,1-1-36 0,-1-1-38 0,3 1-50 0,-3 0-60 16,6-1-97-16,-1-1-118 0,-3 0-67 0,5 0-44 0,-1 0-19 15,1-1-12-15</inkml:trace>
  <inkml:trace contextRef="#ctx0" brushRef="#br0" timeOffset="104530.93">25343 3379 483 0,'2'-11'526'0,"-2"2"-48"16,4 0-77-16,-4-1-86 0,0 0-91 0,0 2-52 0,0-2-30 16,-4 0-15-16,4 0-5 0,0 0-4 0,-2 0-3 0,-2 2-7 0,0-1-8 15,2 1-10-15,-3 2-9 0,-1-3-7 0,2 4-4 0,2-1-6 16,-2 0-3-16,-2 3-7 0,2-2-6 0,-3 2-6 0,5 1-7 0,-6 0-6 15,2 2-7-15,0 0-4 0,-1 2-4 0,-1 0-5 0,0 1-4 0,0 2-1 16,-3-2-5-16,3 3-2 0,-2 0-1 0,-1 2-1 0,1 1 1 16,0-1 1-16,3 2 0 0,-3-2 1 0,0 4 0 0,4-2-2 0,-5 2 1 15,5-2 0-15,4 1-2 0,-6-2 1 0,2 0-2 0,1 2 0 0,3-3 0 16,-2 2-1-16,2 0-1 0,2-2 0 0,0 1 0 0,0-3 0 16,0 3 1-16,2-3 0 0,2 1 1 0,-2 0 2 0,3-1 0 15,1-1 2-15,2 0 1 0,-2 0 2 0,0 2 1 0,5-2 3 0,-1 0-1 16,-2 0 2-16,3 0 1 0,-1 2 1 0,7-2 1 0,-7-1 0 0,2 1 0 15,3 1 1-15,1-1-1 0,-3 1 0 0,1-1 0 0,-1 2 0 16,1-1-1-16,-2 1-2 0,3 0 1 0,-3-2-1 0,-1 2-1 0,1-1 0 16,-4 1-3-16,3 0 0 0,-5-1-1 0,0 1 1 0,0 2-1 15,0-3 1-15,-1 2 1 0,-1 1 2 0,-2-3-1 0,-2 3 3 0,4-3 1 16,-4 2 1-16,0-1 3 0,0 0 3 0,-4 1 2 0,4-1 2 0,-2-2 2 16,-2 2 2-16,4-1 0 0,-5-1 1 0,-1 0-1 0,0 1-1 15,2-2-1-15,-2 1 0 0,0-2-2 0,-1 3-1 0,-1-3-1 0,0-1-2 16,-3 1-2-16,1 0-1 0,0-1-1 0,-1-1 1 0,1 1-1 15,-2-2-1-15,1 2-1 0,1-2-2 0,-2 0-2 0,-3-2 0 0,3 2-4 16,-3-2-4-16,3 1-4 0,2-1-4 0,-3-1-5 0,-1 0-8 0,3 1-9 16,-1-1-14-16,2-1-10 0,-1 1-13 0,3-2-11 0,0 2-14 15,2-2-16-15,-5 1-16 0,9-2-17 0,-2 1-18 0,0 0-19 0,4-2-25 16,0 0-25-16,4 1-33 0,-4-4-33 0,6 1-60 0,0 1-75 16,5-4-51-16,-3 2-36 0,0-2-11 0</inkml:trace>
  <inkml:trace contextRef="#ctx0" brushRef="#br0" timeOffset="104815.99">25576 3109 263 0,'0'-7'556'0,"0"0"17"0,0 1-46 0,0 1-81 0,0-1-82 0,0 3-86 16,0 0-50-16,0 0-31 0,0-1-23 0,0 4-16 0,0 0-16 15,0 0-18-15,0 0-17 0,0 0-20 0,0 0-16 0,0 2-16 0,0 3-9 16,3-2-9-16,-3 4-4 0,0 0-3 0,4 1 1 0,-2 2-1 0,-2 1 3 15,4 0 3-15,-4 0 3 0,6 2 4 0,-2 1 1 0,-2-1 1 16,2 0-3-16,-4 3-2 0,7-1-4 0,-7 0-4 0,4-1-2 0,2 1-3 16,-6 1-4-16,6-1-1 0,-2 0-4 0,0-1-4 0,-2 1-1 15,3 1-3-15,-3-3-2 0,2 2-3 0,0-2-1 0,-2 1-7 0,2-3-5 16,0 3-8-16,-2-3-13 0,-2 1-11 0,7 0-15 0,-7-4-15 16,4 2-18-16,0-2-21 0,-2 1-25 0,4-1-24 0,-6-2-26 0,4 0-23 15,0 0-22-15,-2-3-23 0,5 3-31 0,-3-3-32 0,0-1-37 0,-2-1-39 16,6 1-58-16,-6-2-67 0,9-2-26 0,-5 1 0 0</inkml:trace>
  <inkml:trace contextRef="#ctx0" brushRef="#br0" timeOffset="105748.33">25800 3275 253 0,'-4'-7'489'0,"-1"3"-12"0,-1-1-65 0,4-1-94 16,-2 3-65-16,0 1-52 0,2 1-35 0,-2 1-21 0,2 0-13 15,-2 0-11-15,-1 3-8 0,-1-1-10 0,2 1-10 0,2 1-12 0,-2 1-12 16,-2 1-9-16,2 3-6 0,-3-3-3 0,5 4-2 0,-2-1-1 15,0 1 2-15,2 0-1 0,-2 0-1 0,0 1-3 0,4 0-4 0,-2-2-1 16,-3 3-4-16,5-2-1 0,0 0-2 0,0-2 0 0,0 2-3 0,0-2-2 16,0 1-3-16,5-1-2 0,-3 1-4 0,-2-3-2 0,4 1-3 15,2 0-1-15,-2-2-2 0,0 1 0 0,-2-1-1 0,9-1-1 0,-5 1 0 16,0-2 0-16,2-2 0 0,3 1 1 0,-5 0 1 0,4-2-1 16,-2 0-1-16,3 0-1 0,-1 0-2 0,5-2 0 0,-7 0-2 0,2-1 0 15,1 0-3-15,1 0-2 0,2-3-1 0,-3 3-2 0,-1-3 0 0,2 1-1 16,-1-2 1-16,-5 0 0 0,4 1 2 0,1-3 1 0,-5 3 1 15,4-3 1-15,-4 1 1 0,1-1 1 0,-3 0 1 0,2 0 1 0,-2-1 0 16,2-2 2-16,-6 3 0 0,7-3-1 0,-7 1 1 0,4-1 0 16,-4-2-1-16,2 3-1 0,-2-3 2 0,0 1 0 0,-2 1 2 15,2 0 3-15,-4 3 3 0,4-3 3 0,-3 2 2 0,-1 2 4 0,4 1 4 0,-4 0 3 16,-2 1 3-16,6 1 1 0,-6 0-1 0,2 1-2 0,2 2-3 16,-3 1-2-16,1 1-3 0,-2 0-6 0,0 0-3 0,2 3-4 0,-2-1-4 15,-1 1-5-15,3 2-4 0,-2 2-5 0,0 0-2 0,0 3-2 16,-3-2-1-16,3 2 2 0,4 0 1 0,-6 1 1 0,6 1 1 0,-2 0 0 15,2 1 1-15,-3 1 1 0,5-1 0 0,-4 0 1 0,4-2-1 16,0 0-1-16,4 1 2 0,-4-1-1 0,0 1 2 0,7-2 0 0,-7 0-2 16,6-2 2-16,-2 1-1 0,0-3 1 0,-2 3 0 0,4-3-1 15,3-1 1-15,-3 2 0 0,0-4-1 0,0 2 1 0,-2-2 1 0,3-1-1 16,3 0 0-16,-4 0 0 0,0-2-1 0,5 0 2 0,-3-2-1 16,0 0-1-16,3-1 1 0,-5 0 1 0,4-1-2 0,-2-1 1 0,1 0-1 15,1-1 0-15,0-1-2 0,-4 0 0 0,5-1-1 0,-1-1-1 0,-4 0 0 16,5-2-1-16,-5 2 0 0,0-3 0 0,2 1 0 0,1-2 0 15,-5 0 1-15,2 2 0 0,-2-3 0 0,0 1 2 0,-2-2 0 0,4 2 0 16,-6-1 3-16,5 3 2 0,-5-3 1 0,4 2 2 0,-2 1 2 16,-2 1 0-16,0 2 2 0,0 1-1 0,0 0 1 0,0 2-2 0,0 0 0 15,0 4-5-15,0-3-3 0,0 1-2 0,0 3-6 0,0 0-1 0,0 0-3 16,0 0-1-16,0 3-1 0,0 1-1 0,0-3-1 0,-2 4 1 16,2 0 0-16,0 2 1 0,0 0 2 0,0 1 3 0,0 2 4 0,0 0 4 15,0-1 3-15,0 0 3 0,0 2 2 0,0-2 0 0,0 0 2 16,2 0-2-16,-2 0 2 0,0-1-2 0,0 1 1 0,4-1-1 0,-2-3 0 15,-2 2 1-15,4-2-1 0,-4 1 0 0,4-3 1 0,-2 3-1 0,-2-4 2 16,9 1 0-16,-9-2 1 0,2 1 2 0,2-1 1 0,-2 1 1 16,2-2 1-16,0 0 3 0,-2-2-1 0,4 1 1 0,-1-1-1 0,-1-1 0 15,-2 0-3-15,4-1-2 0,-2-1-3 0,0 0-4 0,2-1-4 16,-1-1-6-16,1 2-3 0,0-3-5 0,-2 1-4 0,2 0-1 0,-4 0-4 16,3 1-3-16,1 1-2 0,-2 2-1 0,0-3-3 0,-2 3-1 15,2 1 0-15,-2 1 2 0,-2-1 4 0,4 2 2 0,-4 0 3 0,5 0 2 16,-3 2 2-16,-2-2 2 0,4 1 1 0,-2 1 3 0,-2 0 3 0,4 1 3 15,-4-1 3-15,4 0 4 0,-2-2 3 0,-2 1 1 0,4 1 2 16,-2-2 3-16,-2 2 4 0,4-2 5 0,-4 0 3 0,5 0 4 0,-3-2 4 16,2 2 3-16,0-3 0 0,-2 1 1 0,2-2 2 0,-2 1 0 0,2 0 0 15,0-2 1-15,-1 0 0 0,3 0 1 0,-2-2-1 0,0 1-2 16,-2-1 0-16,6-1-1 0,-8-1 1 0,2 1-1 0,3 0 3 16,-3-2 1-16,-2 1 1 0,0 1 1 0,0-2-1 0,0 0 0 0,0 0-2 15,0 0-2-15,0 2-1 0,-2-3-5 0,-3 2-4 0,5-1-4 0,-2 0-3 16,-2 0-4-16,0 1-4 0,-2-1-6 0,6 4-8 0,-4-3-9 15,-2 3-11-15,3 1-11 0,-1 1-13 0,0 1-12 0,2 1-14 0,-2 2-14 16,2 2-20-16,-6-1-18 0,1 5-25 0,3-1-26 0,2 1-35 16,-4 3-39-16,2 0-61 0,0 2-71 0,-2 0-75 0,4 1-79 0,-3 0-33 15,1-1-12-15,2 0 2 0</inkml:trace>
  <inkml:trace contextRef="#ctx0" brushRef="#br0" timeOffset="106252.88">26583 3252 461 0,'2'-5'485'0,"-2"0"-23"16,4-2-85-16,-2 2-118 0,3-3-71 0,-1 1-47 0,-2-1-21 16,4 0-14-16,-2-2-2 0,-4 1-1 0,6 1-4 0,-2-2-4 0,1 0-6 15,-3 0-6-15,-2 0-5 0,6-4-4 0,-6 3-4 0,4-1-3 0,-4 1-2 16,0-1-3-16,4-2-2 0,-4 1-4 0,2 0-2 0,-2 1-1 0,0 1-1 15,0-1-2-15,0 0 0 0,0 2-1 0,0 0 0 0,0 0 0 16,-2 2 1-16,2 0-1 0,-4 3 1 0,4-2 0 0,0 2-1 0,0 0-2 16,-4 2-1-16,4-1-3 0,0 3-4 0,0-1-3 0,-2 0-2 15,2 0-4-15,-4 1-1 0,4 1-5 0,0-2-1 0,0 1-4 0,-2 1-2 16,2 0-1-16,-5 0-4 0,1 0-1 0,4-2-2 0,-2 2-2 16,-2 0-3-16,4 0-1 0,-4-2-2 0,4 2-3 0,-2 0-1 0,-2 0-1 15,4 0-2-15,-2 0-1 0,-2 0-2 0,4 0-3 0,-5 0-3 0,5 0 0 16,-2 2-2-16,-2-2-1 0,4 2-1 0,-2-1 0 0,-2 2 1 0,0 1 1 15,2-1 0-15,-2 4 1 0,2-2 1 0,2 3 2 0,-9-1 2 16,9 1 2-16,-2 2 2 0,-2 0 2 0,4 0 2 0,0 0 1 0,-4 2 2 16,4-2 1-16,0 0 1 0,0 2-1 0,0-3 2 0,0 2-2 15,0-2 1-15,4 2-1 0,-4-3 1 0,0 2-1 0,4-2 1 0,-2 1 0 16,-2-1-1-16,4 2 1 0,1-2-1 0,-5-1 2 0,2 1-2 16,-2-1 1-16,6 1 0 0,-2-1 2 0,-4-2-1 0,6 2 0 0,-2-2 2 15,-2 0 0-15,3 1 3 0,1-1 0 0,-2 0 2 0,-2-1 2 16,6 0-1-16,-2 0 1 0,-1 0 1 0,1-3-3 0,-4 1-5 0,6-1-6 15,-2 1-8-15,1-2-10 0,-1 0-12 0,2-2-16 0,-6 1-16 16,8-2-18-16,-3-1-21 0,-1 0-23 0,2 0-22 0,0-1-24 0,1 0-23 16,1-2-23-16,-4-1-19 0,0 1-17 0,7-1-24 0,-3-1-26 0,0-1-31 15,1 0-32-15,-1 0-46 0,0-2-51 0,-1 1-20 0</inkml:trace>
  <inkml:trace contextRef="#ctx0" brushRef="#br0" timeOffset="106734.14">26906 2856 396 0,'0'-4'457'0,"-4"-1"-47"0,-3 1-67 0,5 1-56 0,-2 0-51 0,0 0-30 16,-2 1-19-16,2 0-14 0,2-1-12 0,-3 3-15 0,-1-2-14 16,2 1-19-16,2 1-16 0,-2 0-16 0,-2 1-16 0,2 1-9 0,-3 1-11 15,5 3-8-15,-2-3-6 0,-2 3-6 0,2 1-5 0,-2 1-3 0,1 0-1 16,-1 3-2-16,2 0 0 0,-2 1 1 0,4 0 0 0,-2 1 2 16,0 0 0-16,2 2 0 0,-3-1 1 0,5-1 0 0,-4 2-1 0,4-3-1 15,0 1-3-15,0 0-2 0,0-1-3 0,0-1-2 0,0 0-2 0,0-2 0 16,4 0-5-16,-4-1-3 0,5 1-1 0,-3-4-4 0,-2 1-3 15,4 1-2-15,-4-4-2 0,4 2-1 0,-2-2 0 0,-2 1 1 0,4-3 1 16,-2 1 0-16,2-2 2 0,0 2 1 0,-2-2 2 0,3 0 2 16,-3-2 4-16,-2 2 0 0,4-2 4 0,0 1 3 0,-2-3 0 0,2 3 0 15,0-2 3-15,-2-2 0 0,-2-1 0 0,7 1 1 0,-3-1 0 0,-4-1 0 16,4 0-2-16,-2 0 1 0,2-2 0 0,-2 1-1 0,-2-1 1 16,4-1-2-16,-4-2 1 0,4 1-1 0,-2-1 1 0,-2-1-1 0,5 0 1 15,-5-1-1-15,2-1 1 0,-2-2-1 0,0 1 0 0,0-1 0 16,0-1 1-16,0 0 0 0,0-2 2 0,0 2 1 0,0-3 2 0,-2 3 4 15,2-2 2-15,-5 2 5 0,5-1 1 0,-2 1 5 0,-2 1 5 16,0-1 4-16,4 3 4 0,-6 0 5 0,6 2 4 0,-2-1 2 0,-2 4 4 16,4 0 1-16,-4 2-1 0,1 1-5 0,-1 1-5 0,4 1-8 15,-2-1-8-15,2 5-8 0,0-1-5 0,0 2-4 0,0 2-4 0,-4 1-5 16,4 3-3-16,-4 1-3 0,4 4-2 0,0-2 0 0,0 5-1 0,0-1 3 16,0 4 3-16,0-2 4 0,4 2 6 0,-4 1 4 0,4 0 2 15,-4 1 1-15,0-1-1 0,2-1 0 0,-2-1 0 0,4 3-1 0,-1-5-2 16,1 3-2-16,0-3-4 0,-2 1-9 0,2-2-11 0,-2 0-11 15,2-1-17-15,2-2-17 0,-1 2-21 0,-3-4-25 0,2 2-26 0,2-4-32 16,-2 3-34-16,0-2-58 0,2-4-72 0,1 0-97 0,-1-1-109 16,0-1-52-16,4-1-20 0,-1 0-4 0,-1-1 6 0</inkml:trace>
  <inkml:trace contextRef="#ctx0" brushRef="#br0" timeOffset="106884.18">27245 2887 85 0,'0'3'581'0,"4"-3"13"0,-4 0 9 0,0 0 6 16,0 0-102-16,0 0-160 0,0 0-103 0,0 0-77 0,0 0-51 0,0 0-35 16,0 0-33-16,0 0-32 0,0 0-51 0,0 0-61 0,0 0-92 15,0 0-107-15,0 0-109 0,0 0-107 0,0 0-54 0,0 0-29 0,0 0-12 16,0 0-6-16</inkml:trace>
  <inkml:trace contextRef="#ctx0" brushRef="#br0" timeOffset="111953.29">16773 15200 432 0,'-5'0'454'0,"-1"0"-23"0,2 0-87 0,2 0-118 0,-4 0-60 0,2 0-35 16,0 0-13-16,-3 0-6 0,7 0 0 0,-6 0 3 0,6 0 0 15,-4 0-2-15,2 0-6 0,-2 0-10 0,4 0-8 0,0 0-8 16,0 0-5-16,0 0-5 0,0 0-3 0,0 0-3 0,0 0-1 16,0 0-3-16,0 0-1 0,0 0-2 0,0 0-1 0,0 0-1 0,0 0-1 15,0 0-1-15,0 0-3 0,0 0-1 0,0 0-3 0,0 0-3 0,0 0-5 16,0 0-3-16,0 0-4 0,0 0-3 0,0 0-3 0,0 0-2 16,0 0-3-16,0 0-3 0,0 0-1 0,0 0-2 0,0 0-3 15,0 0-1-15,0 0-1 0,0 0 0 0,0 0-1 0,0 0-1 0,0 0 0 16,0 0 0-16,0 0 0 0,0 0 0 0,4 0 1 0,-2 0 1 15,-2 0 2-15,4 0 6 0,-4 0 4 0,2 0 4 0,2 2 3 0,1-2 5 16,-3 1 3-16,2 1 3 0,2-2 5 0,0 2 5 0,-2-2 3 16,7 2 4-16,-5-1 3 0,0-1 1 0,4 2 2 0,1 0-1 15,-1-2 0-15,2 0 0 0,-1 0-1 0,3 0 0 0,-1 0 0 0,-1 0 1 16,7 0-2-16,-7 0-2 0,5-2-1 0,3 0-2 0,-3 2-2 16,1-1-2-16,1-1-1 0,0 0-3 0,-3-1-2 0,5 1-3 0,-1 1-3 15,-3-3-3-15,2 3-2 0,-3-1-4 0,1 0-2 0,3-1-1 16,-3 1-1-16,-1 0-2 0,1-1-2 0,-3 2-2 0,3-1-2 15,-5 0-2-15,5 2-1 0,-1-1-1 0,-1-1-2 0,1 2-1 0,1-2-1 16,0 0 0-16,-1 1-1 0,1-1-2 0,3 0-1 0,-3 1-3 16,6-2 1-16,-3 1-2 0,3 1 2 0,4-3 3 0,-4 0 1 0,3 1 1 15,5 0 2-15,-2 0 0 0,2-2 2 0,-2 1-1 0,2-1 2 16,2 2-2-16,-4-2 2 0,2 0-1 0,-2 3 2 0,2-1-1 0,-4 0-1 16,2-1-4-16,-2 3-3 0,0-1 1 0,-4 0-2 0,1 1-1 15,-1 1 0-15,0-2-1 0,2 2 0 0,-3-2 1 0,1 2-2 16,-2 0 1-16,2-2 1 0,-1 2-1 0,-1 0 0 0,2-1 1 0,-3-1 0 15,3 2 1-15,2-1-2 0,-6-1 2 0,1 2-1 0,3-3 0 16,-2 1-1-16,-1 0 0 0,-1-1 2 0,2 1-1 0,-1-1 1 0,-1 0 0 16,-3-1 0-16,5 3 1 0,0-3-2 0,-3 1 1 0,-3-1-2 15,1 1 0-15,5 0 1 0,-4 0-1 0,-1 1 2 0,-3-2-2 16,3 3 0-16,1-3 1 0,-1 3-2 0,-1-2-1 0,-3 1 0 0,5 1 0 16,-3-3-1-16,3 0 0 0,-5 3 0 0,2-1 1 0,-1 0 1 15,3-1-1-15,-1 2 0 0,1-1-1 0,-3-1 1 0,3 1 0 0,-1 0 0 16,-3-1 1-16,5 1 2 0,-1 0 0 0,1 1 1 0,-3-2 0 15,3-1 2-15,-1 1 0 0,5 1 1 0,-2-1 0 0,-3 0 0 16,5 1-1-16,-1-1 1 0,-1-1 0 0,2 3 0 0,1-3 0 0,-1 2 0 16,2-1-1-16,-2 2-1 0,-1-3 0 0,3 3 0 0,-2-3-2 15,1 3 1-15,-1-1-1 0,2-2-1 0,-3 3 1 0,3-1-1 0,-2-1-1 16,-3 1 0-16,3 1-1 0,2-1 0 0,-2 0-1 0,1 0 0 16,1 1 0-16,-2-1 0 0,1-1-1 0,3 1 0 0,-2 1-1 15,0-3 1-15,2 3-1 0,-1-3-1 0,3 1-1 0,-2-1 0 0,-2 3-1 16,4-2 0-16,-1 0 0 0,-3-1 0 0,4 0-1 0,0 1-1 15,-4 0 0-15,4 0 0 0,-5 0 0 0,5-1 0 0,-4 2 3 0,4-1 1 16,-7 0 1-16,7-1 1 0,-4 1 2 0,-2 0 0 0,2-1 1 16,-3 1 2-16,3 0 0 0,-2 1 2 0,-5-1 1 0,7-1 1 0,-7 3-1 15,5-1 1-15,-4-2-1 0,-1 3 1 0,1-2 0 0,-1 1-1 16,5 0 0-16,-5 1 0 0,1-3 1 0,0 2-1 0,-1 1-2 16,1-3 1-16,-1 3 0 0,1-2-1 0,-1 1-1 0,1 0 0 0,-3 1 1 15,-1-3-1-15,3 2 1 0,-1 1-1 0,1-3 2 0,-3 3-1 16,3-1 1-16,-1 1 0 0,1-2 0 0,-4 1 0 0,5 0-1 0,2-2 0 15,-3 3 1-15,3-1-1 0,-3 0 0 0,5 1-1 0,-4-1 0 16,5 1-2-16,-5-1-1 0,3-1 0 0,3 1 0 0,-6 0 1 16,3 0-4-16,3 1 1 0,-2-1-1 0,-5 0 0 0,5 2 0 0,-2-1-1 15,-1 1 1-15,-1-2-1 0,-1 1-1 0,1 1 1 0,-1-2 1 16,-3 1-2-16,3 1 1 0,-1-2 0 0,-3 0 0 0,-1 2 3 0,5-2 1 16,-6 2 2-16,3-3-1 0,-3 1 1 0,5 1 2 0,-3-1-1 15,-2-1 2-15,7 1 0 0,-5 0 0 0,3-1 2 0,-3 1 1 16,5-1 1-16,-3 0 0 0,3-1 1 0,-1 1-1 0,1 0 1 0,-1-1 0 15,1-1 0-15,4 2 2 0,-5 0 0 0,5-1 1 0,-3-1-1 16,3 2 2-16,2 0 0 0,-3-1-1 0,1 3 1 0,-2-3-2 0,5 1 2 16,-1-1-2-16,0 1 1 0,-2 0-2 0,1 2 0 0,1-1-2 31,-2-2 0-15,2 2-1-16,1 1 0 0,-1-3-1 0,0 3-3 0,2 1 1 0,-1-3-2 0,1 3 1 0,2-3-2 0,0 1 0 0,-2 0-2 0,2 0 0 0,4-1-1 0,-4 1-1 15,1 0 0-15,-1-1-3 0,6 2 0 0,-6-1-1 0,6-1 1 0,-2 1-1 0,-2 0-2 16,4 0 0-16,-2-1-2 0,2 2-2 0,1-1 2 0,-1-1 2 0,0 1 1 15,-2 0 1-15,2-1 3 0,-2 1 1 0,-2 0 3 0,4 1 1 0,-6 1 1 16,4-3 1-16,-2 3 1 0,-3-2 2 0,1 0 3 0,0 2 3 16,-4-1-1-16,4-1 0 0,-4 0-1 0,3 1 1 0,-1-1 0 15,0 0-1-15,-4 0 2 0,6 1-2 0,-5-1 2 0,5 1-2 0,-4-3 1 16,4 3-1-16,-2-1 1 0,2 0 3 0,-3-1 0 0,3 1 0 16,0 0-1-16,4-1 0 0,-2 0 0 0,2 0-1 0,-2-1 1 0,4 1-3 15,-2-1 0-15,2 1-3 0,0 0-2 0,-2 2 0 0,2-1-2 16,-4-2-4-16,4 2-1 0,-2 1-1 0,2-3 0 0,-2 3-1 15,-2-1 1-15,-2 1 0 0,4-2 1 0,-6 1 1 0,2 0 3 0,0 0 2 16,0 2 3-16,-5-3 2 0,5 1-1 0,-2 1 0 0,-2-1 0 16,-1 2 1-16,3-3 2 0,-2 1 0 0,0 0-1 0,0 1 2 0,1-1-2 15,-1 0 0-15,0 2-1 0,4-3-2 0,-5 1 0 0,3 1-1 16,-2-1-2-16,4 0 2 0,0 1-1 0,0-3 0 0,-1 4 0 0,1-3-2 16,2 3 0-16,-2-2-3 0,2 0 0 0,2 1 0 0,-2-1 1 15,2 2-2-15,-2-1-1 0,2-1-1 0,0 2-2 0,-6-2 0 16,2 1 1-16,0 1 0 0,-1-2-1 0,1 2 0 0,-4-2 1 0,2 0-2 15,-7 2 1-15,7-1 0 0,-6-1-2 0,6 2-1 0,-7-2 2 16,3 1-1-16,0 1 2 0,-3-2-1 0,3 1-1 0,-5 1-1 0,5-2 2 16,-2 0 1-16,-3 2 0 0,1-1 2 0,3 1 1 0,-3-2 1 15,-1 0 3-15,5 2 0 0,-4-2 2 0,-1 1 1 0,5 1 0 0,-2-2 2 16,1 0 3-16,-3 2-1 0,3-1 0 0,-1 1-1 0,2-2 2 16,-5 1-1-16,5 1 0 0,0-2-2 0,-3 1 0 0,-1 1 1 0,3-2 0 15,-3 2 2-15,6 0-1 0,-7 0-1 0,5 0 0 0,0 0-4 16,-3 0-6-16,-1 0 0 0,3 0 0 0,1 0 0 0,-4 0 0 15,-1 0 0-15,1 0 0 0,-1 0 0 0,1 0 0 0,-1 0 0 0,-1 0 0 16,-3 0 0-16,3 0 0 0,-3-2 0 0,0 0 0 0,-1 2 0 0,-1-2 0 16,4 1 0-16,-1 1 0 0,-3-2 0 0,1 0 0 0,-1 2 0 15,2-1 0-15,-5 1 0 0,3-3 0 0,0 3 0 0,-4-2 0 0,5 1 0 16,-5 1 0-16,0-2 0 0,4 0 0 0,-3 2-39 0,-3-2-35 16,6 0-14-16,-6 1-13 0,2 1-14 0,-3-2-16 0,1 0-20 15,2 2-28-15,-6-1-30 0,6-1-35 0,-6-1-35 0,4 2-47 0,-4-1-54 16,0 2-112-16,0-6-145 0,0 3-80 0,-4-3-47 0,-2 1-16 15,4-2-4-15,-6-1 7 0,-1-3 15 0</inkml:trace>
  <inkml:trace contextRef="#ctx0" brushRef="#br0" timeOffset="113774.51">20768 9302 95 0,'0'-9'423'0,"4"3"-73"0,-4-3-110 0,0 3-52 16,5 0-23-16,-5-2-8 0,2 3 2 0,-2-1 3 0,0-1 6 15,0 2-1-15,0 0-4 0,0-1-3 0,0 0-5 0,0 2-4 16,-2-1-5-16,2 0-4 0,-5-1-5 0,5 2-4 0,-4-1-3 0,4 0-4 16,-2-1-3-16,-2 0-3 0,4 1-5 0,-4 1-3 0,4-1-4 15,-2 2-5-15,-2-2-4 0,4 2-4 0,-2-1-5 0,-2 1-6 0,4 1-5 16,0-1-8-16,0 3-8 0,-5-1-9 0,5-1-9 0,0 2-9 16,0 0-10-16,0 0-8 0,0 0-8 0,0 2-7 0,-2-1-5 15,2-1-4-15,-4 3-2 0,4-1-1 0,0 1-1 0,0 3 2 0,-2-1 2 16,2 1 2-16,-4 1 5 0,4 1 4 0,0 2 3 0,0 0 3 15,-4 0 4-15,4 2 2 0,0 0 2 0,0 1 2 0,0-2 3 0,0 5-1 16,0-3 2-16,0 2 1 0,0 0 0 0,0 2 0 0,4-2 0 16,-4 3-1-16,0 1 2 0,4-1 0 0,-2 0 2 0,-2 4 0 15,4-1 1-15,-2-1 1 0,-2 3 0 0,5-1 2 0,-5 1-2 0,4 1 1 16,-2-1-1-16,-2 2 0 0,4 0-2 0,-2-1 0 0,-2-1-1 16,0 2-1-16,4-2 0 0,-4 1-1 0,4-1-2 0,-2 0-2 0,-2 0-2 15,4 3 0-15,-4-3-2 0,5 0 0 0,-3 0-2 0,-2 1 0 16,4-2-2-16,-2 0-1 0,2 1 0 0,-4-2-1 0,6-1 1 0,-2 2 1 15,-2-2-1-15,3 1 2 0,-5-1 0 0,6-1 0 0,-6 1 2 16,6 0 1-16,-6-2 3 0,4 0 1 0,0 2 3 0,-2 2 0 16,2-2 2-16,1 0-2 0,-3 0 1 0,2 2 0 0,-2-2 1 0,2 0 1 15,0 2 2-15,-2-1-2 0,2 1-1 0,-2-1 0 0,3 3-1 0,-5 0-2 16,6-3 0-16,-6 1 0 0,4 1-3 0,0 0 0 0,-2 1 1 16,4-1-3-16,-6 0-2 0,4 0-3 0,3 1 0 0,-7-2-3 15,6 1-1-15,-2-1 0 0,-4-1-1 0,6 1-2 0,-2-1-1 16,-2 1-1-16,2-2 0 0,-4 0-1 0,7 2 1 0,-3-2-2 0,-4 0 1 15,6 0-2-15,-6 0 0 0,6 2-1 0,-6-2 0 0,4 0-1 16,-4 0 0-16,4 0 0 0,-1-2 0 0,-3 2-1 0,4-2-1 0,-2 2-1 16,-2-1-2-16,4-3 1 0,-4 3-1 0,4 1 1 0,-2-2-1 15,2 0 2-15,-4 2-1 0,0 0 2 0,0-1 1 0,2-1 2 0,2 2 0 16,-4 0 1-16,5-2 3 0,-5 2 2 0,2-1 1 0,-2 1 1 16,4-2 0-16,-4 2 1 0,0-2 0 0,4 1 1 0,-4-1 0 0,2 0 1 15,-2-1-2-15,0 1 0 0,0 2 1 0,0-2 0 0,0 2-1 16,0-1 2-16,0 3-1 0,0-2 0 0,0 2 0 0,0-2 1 15,0 1-1-15,0 2 0 0,-2-1-1 0,2-1 0 0,-4 3 1 0,4-1-4 16,0-1 0-16,0 0 0 0,-4-1 0 0,4 1-2 0,0-2 0 0,0 0-2 16,-2-2-1-16,2 0 1 0,0 1-1 0,0-1 0 0,0-1-1 15,0 1 0-15,0-1 1 0,0-2-1 0,0 1 0 0,0 1 0 16,0 1-2-16,2-1-1 0,-2 0-1 0,0 1 1 0,0 1 0 16,0 1-2-16,0-2 0 0,0 2-1 0,0 0 1 0,0 1-1 0,0-1 0 15,0 2-2-15,0 0 0 0,-2 0-1 0,2 0 1 0,-5-2 0 16,5 1 1-16,0 1 2 0,0-1 1 0,-4 1 2 0,4-1 2 0,-2 1 2 15,2 0-1-15,0 0 4 0,-4-1 3 0,4 1 0 0,-2-1-2 0,-2-1 2 16,4 4 0-16,0-4-1 0,0 0 1 0,-4 0-1 0,4 2 0 16,0-2 0-16,0 0 0 0,-2 0 0 0,-2 1 0 0,4-1-3 15,0 0-1-15,-3 2 0 0,-1 1 3 0,4-1 1 0,-4 1 0 0,4 1-1 16,0 0 1-16,-2 1 0 0,-2 1 0 0,4 0-1 0,0-1-3 16,-2 1 1-16,-2 0-1 0,4-1 0 0,-4 2 0 0,4-4 0 15,-2 2-1-15,-3 0 0 0,5-2 0 0,0 2-1 0,-4-2-1 0,4 1 0 16,0-2 0-16,0 1 0 0,-2-1 2 0,2-1-2 0,-4 1 0 0,4-1-1 15,0-1-1-15,0 0 0 0,0 0-1 0,0 1 0 0,0-3 0 16,0 2 0-16,0-2-1 0,0 2 1 0,0 0-1 0,0-2 1 16,0 1 0-16,0 1 2 0,0-2-1 0,0 0 2 0,0 1 3 0,0-1 1 15,0 0 1-15,0 1 2 0,0-2 2 0,0-1 1 0,4 1 2 16,-4 2 0-16,0-3 2 0,0-1-2 0,0 1 1 0,0 1-1 16,2-2 1-16,-2 0-2 0,0 0-3 0,0-2 0 0,0 3-1 0,0-3 0 15,0 2-1-15,0-3-2 0,4 1 1 0,-4 0 0 0,0-1-1 16,0 0 1-16,0 1-1 0,5-3 0 0,-5 0-1 0,0 0 2 0,2 0 0 15,-2-2-1-15,0 2 0 0,0-1-1 0,0-3 2 0,4 3-2 16,-4-3 1-16,0 2-2 0,0-1 1 0,0 0-2 0,0-2 0 0,4 2 0 16,-4 1 1-16,0-2-1 0,0 3 1 0,2-3 1 0,-2 3 0 15,0-2 1-15,0 1-1 0,0 0 0 0,0 0 1 0,0 1 1 16,0-1-1-16,0 2 2 0,0 0 2 0,0-1 1 0,0 2 0 0,0 0 2 16,0 0-2-16,0-1 0 0,0 1 0 0,0 0 0 0,-2 2 1 0,2-3 1 15,-4 2-1-15,4-3 0 0,0 2 2 0,0-2-2 0,0 2-2 16,-4-3 0-16,4 1-1 0,0-2 0 0,0 0-2 0,0 0 0 15,0-1 1-15,0-1-1 0,0 1 0 0,0-1 0 0,0-1-1 16,0 0 0-16,0 1-3 0,0-2-1 0,0 1-3 0,0-1-7 0,0 0-10 16,0-1-12-16,0 1-12 0,0-3-20 0,0 0-24 0,0 0-35 15,0 0-42-15,4-1-53 0,-4-1-55 0,0-2-84 0,0 0-93 0,0-5-127 16,4 1-144-16,-2 0-66 0,-2-4-31 0,4-2-8 0,-2 2 0 16,-2-4 13-16</inkml:trace>
  <inkml:trace contextRef="#ctx0" brushRef="#br0" timeOffset="117811.75">16713 14758 268 0,'-4'-1'246'0,"4"-1"-49"0,-3 2-38 0,-1-1-19 16,4-1-12-16,-4 2-3 0,4-1 1 0,-2-1-1 0,-2 2 0 0,4-2-2 15,-2 0-3-15,-2 2-3 0,4-2-3 0,-4 1-1 0,4 1-1 16,-2 0 0-16,2 0-3 0,0 0-2 0,0 0-4 0,0 0-5 0,0 0-7 16,0 0-6-16,0 0-9 0,0 0-6 0,0 0-7 0,0 0-8 0,0 0-7 15,0 0-5-15,0 0-8 0,0 0-5 0,0 0-5 0,2-2-5 16,-2 0-4-16,0 2 0 0,4 0-1 0,-4 0 1 0,4 0 4 16,-2 0 1-16,-2 0 3 0,6 0 3 0,-2 0 2 0,0 0 3 0,3 0 4 15,-5 0 5-15,6 2 3 0,-2 0 3 0,0-2 3 0,5 1-1 16,-5 1-1-16,4-2 0 0,1 0-4 0,-1 2-2 0,0-2-1 0,3 2-2 15,-3-2 1-15,2 0-3 0,-1 0-2 0,5 0-2 0,-5 0 0 16,5 0 0-16,-1 0-2 0,-3 0-1 0,5 0 1 0,-1-2 0 16,1 0 0-16,-1 2-1 0,1 0 0 0,-1-2-1 0,1 2-2 0,-3 0-3 15,3 0 0-15,-1 0 0 0,1 0-2 0,-5 0-1 0,7 0 0 16,-3 0-3-16,-3 0-3 0,3 0 0 0,1 0-1 0,-3-1-1 16,-1 1-1-16,3 0 1 0,-1 0-1 0,1-2 1 0,-3 2-1 0,3-2 0 15,-1 2 1-15,-3-1-1 0,5 1 2 0,-1-2 0 0,-1 1 1 16,-3 1 1-16,5-2-1 0,-3 1 1 0,-2 1-1 0,5-2-1 0,0 0 0 15,-3 0-2-15,-2 2 1 0,5-2-3 0,-7 1-1 0,7 1-1 16,-1-2-2-16,-5 1 0 0,5 1 0 0,-3-2-2 0,1 2 2 0,3 0-1 16,-1 0 2-16,-3 0 0 0,1 0 1 0,3 0 0 0,-5 0 2 15,2 0 1-15,3 0 0 0,-5 0 3 0,3 0-1 0,1 0 2 16,-3 0-1-16,1-2 2 0,-1 1 0 0,1 1 0 0,-1-2 1 0,3 0-1 16,-6 2 1-16,5-3 0 0,-3 1 0 0,1 0 1 0,1 1-1 15,-1-2 1-15,-3 1 0 0,0 0-1 0,3 1 0 0,1-3 0 16,-4 3-2-16,3-1 0 0,-3-2 0 0,1 3-2 0,1-1 1 0,-2-1-2 15,5 1-1-15,-3 1-1 0,-2-1 0 0,3-2-1 0,3 3-1 16,-5-1 0-16,3-1-1 0,-1 1 0 0,3 1-2 0,-5-3 1 0,5 3 0 16,-1-1-2-16,-3 0 2 0,4-1-2 0,1 1 2 0,-3-1-1 15,-1 0 0-15,3 0-1 0,-1 1 2 0,1-2-1 0,1 1 0 0,-5-1 1 16,5 1-1-16,-1 0 1 0,-1 0 0 0,1-1-1 0,-3 1 1 16,3-1 0-16,1 1-1 0,-3 0 1 0,-1 0-1 0,3-1 1 0,1 1 0 15,-3-2-1-15,3 2 1 0,-5-2-2 0,5 1 1 0,-1-1-1 16,-1 0 0-16,1 2-1 0,1 0-1 0,-1-1 0 0,-1 1-1 15,1-2-2-15,1 2-2 0,-5-1 1 0,5 1-1 0,-1-2-1 0,1 2 0 16,0-1-2-16,-1 1 1 0,3-1-1 0,-3-1 1 0,1 2 2 16,-1 0 1-16,1 0 1 0,1-3 2 0,-3 1 0 0,1 2 1 0,5-1 2 15,-4 0 0-15,1-1 2 0,-1 2 2 0,-1-2-1 0,5 1 4 16,-4-1-1-16,3 0-1 0,-3 0 1 0,5 0-1 0,-1-2 0 16,-4 1 0-16,5 1 0 0,-1-2-1 0,2 1 1 0,-3-3-1 0,3 2-1 15,0 0 1-15,2-1-1 0,-2 2 0 0,-1-2 0 0,3 1-1 0,-2 0 0 16,0 1-2-16,-3 0 1 0,3 0-1 0,0-1 0 0,-3 0-1 15,3 1-1-15,-2 1 1 0,1 0-2 0,-5 0 0 0,4-2 0 16,-1 2-2-16,-1 0 1 0,0 2-1 0,-3-2 0 0,3 0 0 0,-3 1-1 16,1-1 0-16,-1 2 0 0,-1-1-1 0,1-2-1 0,1 3 1 15,-1-2-1-15,1 2 1 0,-1-2-1 0,-1 1-1 0,4-1 1 16,-3 2-2-16,1-2 1 0,-3 0 0 0,3 1-1 0,3 0 1 0,-3 0-1 16,-1-1-1-16,-3 2 0 0,3-2 1 0,1 0-1 0,-1 2-1 0,-1-2 1 15,1 1 1-15,1-1 0 0,-5 0 0 0,3 2 2 0,1-2 0 16,-3 1 2-16,3 3 1 0,-1-2 0 0,-3-1 1 0,3 1 1 15,-3-1 0-15,3 1 1 0,-3 1 1 0,-2 1 0 0,3-2 2 0,-3 1 0 16,4 1 1-16,-1-3-1 0,-3 2 3 0,1 0 2 0,1 1 2 16,-2-3 2-16,1 3 2 0,1-1 1 0,2-1 2 0,-3 2 2 0,-1-1 1 15,-2-2 0-15,7 2 2 0,-5 1 0 0,1-1 0 0,1 2 1 16,-2-3-1-16,3 3-2 0,-3-3 0 0,0 3-2 0,3-4 0 16,-3 4-1-16,5-3-1 0,-3 3-1 0,2-2-1 0,-1-1-2 0,1 1 1 15,-1 1-3-15,3-3 1 0,-3 3-2 0,1-1-1 0,3 0-1 16,-1-1 0-16,1 1-1 0,-3 0 0 0,3 1-1 0,-1-2-1 0,-3 1 1 15,3 0 0-15,1-1 0 0,-1 1-1 0,1-1 1 0,-1 1 0 16,-1 0 0-16,1-1-2 0,1 2 0 0,-1-3-1 0,1 1 1 16,0-1-1-16,-1 1 1 0,5 0-1 0,-5 0 2 0,1 0 0 0,3-3-2 15,-1 3 1-15,-2-2-1 0,1 2-1 0,1-2 2 0,-3 1-1 0,1-1 1 16,-1 2 1-16,1-2-1 0,-3 0 0 0,3 0 0 0,0 0 1 16,-3 0 0-16,-2 0-1 0,5 0 1 0,-5 0-1 0,3 0 2 15,-3 2 0-15,3-4 0 0,-3 4 1 0,-2-2-2 0,5-1 0 0,-3 1 0 16,1 2 0-16,-3-2 2 0,0 2 2 0,1-2 2 0,-1 1 1 15,0 0 3-15,-1 1 1 0,-1-3 3 0,2 3 2 0,-4-2 2 0,1 0 3 16,-1 2 2-16,0-3 4 0,-2 3 2 0,2-2 2 0,3 0 1 16,-7 2 0-16,4-2 0 0,-2 2-2 0,0-1 0 0,-2 3-3 15,2-3 0-15,-2-1-3 0,3 2-2 0,-1 0-3 0,-2-2-2 0,2 1-3 16,-2-1-2-16,2 2-3 0,2-4-3 0,-2 2-3 0,1 0-1 16,-3-1-3-16,4-1 0 0,-2 0-2 0,0 1 1 0,2-3-1 0,-4 2 2 15,3 0-1-15,1-1 1 0,-2 0-2 0,-2 0 1 0,2 0 1 16,2-1 1-16,-2 1-1 0,1 0 2 0,-3-3 1 0,4 3 0 0,-2 0 0 15,2 0-1-15,-6-1 0 0,6-1-1 0,-6 0-1 0,4-1 1 16,1 0-1-16,-3 0-1 0,2-1 1 0,0-1-1 0,-2 1 2 16,4-1-3-16,-2-2 0 0,0 0 1 0,-1 2 0 0,3-4 1 0,-2 0-1 15,0 0 1-15,-2 1-3 0,4-3 0 0,-2 1 1 0,1-2-2 16,-3 0-2-16,2-2-1 0,2 2 0 0,-2-1-1 0,-2-1 1 0,2 1-1 16,3-1-1-16,-3 0-1 0,-2 1 0 0,2-1-1 0,0 2 0 15,-2 0 2-15,2 0 1 0,-4 0-1 0,4 1 0 0,-2 1 0 16,-2 0 0-16,5 1-1 0,-5-1 1 0,2 2-2 0,-2-1 1 0,0 0-1 15,0 2 0-15,4-2 3 0,-4 0 1 0,0 3 2 0,0-3 1 0,0 0 0 16,0 1 1-16,0-1 2 0,0 0 0 0,0-1 1 0,0 1-1 16,0-1 2-16,0 2 2 0,0-5 1 0,0 3 1 0,0-2-1 0,0 0-4 15,0-2 1-15,0 2-2 0,4-3 1 0,-4 1-1 0,0-1 1 16,0 0-2-16,0-1 1 0,0 1-1 0,0 0-1 0,0-1-1 0,0 1-1 16,0-2-1-16,0 1 1 0,0 1 3 0,0 2-2 0,0-3-2 15,0 2-1-15,0 1 1 0,0-3 0 0,0 1-1 0,0 2 0 16,0-1-1-16,0-2 1 0,0 3-2 0,0-1-1 0,0-1 1 0,0 1-2 15,0 1-1-15,-4-1-1 0,4 0 1 0,0-1-2 0,0 1 0 16,0 1-2-16,0-3 1 0,0 1 0 0,0 1-1 0,0 0 0 16,0-1 1-16,0 2-2 0,0-3 1 0,0 3-1 0,0-3-1 0,0 2 2 15,0-1 2-15,0 2 2 0,0-3 2 0,0 3 0 0,0-1 2 16,0-2 1-16,0 1 2 0,4 2 1 0,-4-1 2 0,2 1 0 0,-2 1 2 16,4-1 2-16,-2 1 1 0,-2 0-1 0,0 2 0 0,4 0 0 15,-4 0-1-15,4 1-1 0,-2-2 1 0,-2 3-2 0,5-1 1 16,-3 0-1-16,-2 0 0 0,0 1-2 0,4 1 1 0,-4-2 1 0,4 2-2 15,-2-2 0-15,-2 2 0 0,4-1 0 0,-4 3-2 0,4-4 0 16,-2 0 0-16,-2 2 0 0,4-1 0 0,-1-1 0 0,1 2 1 0,0-2-2 16,-2-1-1-16,2 1 1 0,-2-1 0 0,2-1 0 0,-4 1-1 15,6 0 0-15,-6-1-1 0,5-1 0 0,-3 2 0 0,-2-2-2 0,4 2 1 16,-4-2-2-16,4 1 0 0,-2-1 1 0,-2 2-2 0,4 0 0 16,-4 1 0-16,4 1 1 0,-2-1-1 0,-2 0 0 0,4 4 0 15,-2-2 2-15,-2 0-2 0,5 1 0 0,-5 1 1 0,4-2-1 0,-2 2-1 16,-2-1 1-16,4 1 0 0,-2 0 1 0,-2-1-1 0,4 3 0 15,-4-2 2-15,4 1-1 0,-2-1-1 0,-2 1 0 0,4 0 0 0,-4 1-1 16,5-3 1-16,-3 2-1 0,-2 3 0 0,6-3 0 0,-6 1-1 16,4-2 0-16,-4 2 1 0,4-1 2 0,-2 0 0 0,2 1 2 0,-2-1 0 15,3 2 3-15,-5-1 2 0,6-1 1 0,-6 2 2 0,6 0-1 16,-6-1 2-16,4 0 0 0,0 2 3 0,-2-2-1 0,2 3 0 16,1-1-2-16,-3 1 0 0,2 0-1 0,-2 0 1 0,2 1-1 0,0-2 0 15,-2 3-1-15,2-3 0 0,-2 3 0 0,3 0 0 0,-5-2 0 16,6 2 1-16,-2 0-2 0,0-3 0 0,-2 2 1 0,4-1-1 0,-2 1 0 15,3-1-1-15,-1 1 0 0,4 1-1 0,-4-3 1 0,3 2 1 16,-3-1-2-16,4 0 1 0,-4 1-1 0,7-1 1 0,-5 1 0 0,2-1-1 16,-3 1 1-16,-1 0 1 0,4 0 1 0,-4-1-1 0,5 0 0 15,-5 2 0-15,0-1 1 0,2 0-1 0,1 2 0 0,-1-2 0 16,-2 1-1-16,0-1 2 0,0 2-1 0,-1 0 0 0,1 0 0 0,-2-2 0 16,2 2-1-16,0 2 0 0,-2-2 0 0,3 2 0 0,-3-2 0 15,2 0-2-15,-4 2 1 0,6-2 1 0,-2-1-1 0,-1 3-1 0,1-2-1 16,0 2 1-16,0-2 0 0,0 1-1 0,-1 0 1 0,1 0-1 15,0-1-1-15,2 2-2 0,-2-2 1 0,1 2-1 0,-1-2 0 16,-2 1-2-16,2 1 0 0,0-1 1 0,-1 3 0 0,1-1-1 0,2-1-1 16,-6 1 0-16,4 1 0 0,-2 1 0 0,3-2 1 0,-1 0 0 15,2 2 1-15,-2 0 1 0,0 0-1 0,1 0 0 0,-3 0 1 0,2 0-2 16,0 0-1-16,2 0 0 0,-1 2 0 0,-1 0-1 0,0-2 1 16,-2 3-1-16,2-1 0 0,-1-1 0 0,1 2 0 0,0 1-1 15,0-1 0-15,-2 2 1 0,2-1 0 0,1 0 1 0,1 0 2 16,-2 1 0-16,0 2 0 0,1-3 2 0,-3 2-2 0,2-1 1 0,0-1-1 15,2 1 1-15,1 3 1 0,-5-4-1 0,2 1 2 0,2 2-1 0,-2-2-1 16,1 1-1-16,-1-1 0 0,0 2-1 0,-2 0 0 0,2 0-1 16,3-1 2-16,-3-1 0 0,0 2 0 0,0 1 1 0,0-1 0 0,3 1 0 15,-3 0-1-15,0 1 0 0,0-1 2 0,-2 0 0 0,3 1 1 16,-1 1-1-16,-2 0 0 0,2 0 1 0,-2 0-1 0,-2 0 0 16,3 2-1-16,1-2 1 0,-2 0-2 0,-2 2 1 0,2-1 0 0,2 1 1 15,-2 1-2-15,-4-2 0 0,7 3 1 0,-7-2-1 0,6 1 2 0,-6 0-1 16,4 1 3-16,0-1 1 0,-2 0 0 0,2 3 0 0,-2-4 2 15,2 2 1-15,1 1 1 0,-3-2 2 0,2 0 0 0,2 3 2 16,-2-3 1-16,-2 2 1 0,2 0 0 0,3 0 1 0,-3 0-1 0,-2 0 1 16,2 0 0-16,2 0 2 0,0 0-1 0,-2 0 0 0,1 2-1 15,-3-3 0-15,2 1-1 0,2 2 2 0,-2-2-1 0,-2 0-1 0,2 0-1 16,0 0-2-16,-1 0 1 0,1 1-1 0,-2-2-1 0,2 1 1 16,-4 0 0-16,4 0-2 0,-2 0 1 0,-2 0-1 0,4 0 1 15,-4 0-2-15,4 1 0 0,-2-2 2 0,-2 1-1 0,5 0 1 0,-3 0-2 16,-2 0 1-16,4 0-1 0,-4 0 0 0,4 0 1 0,-2 2-1 15,-2-2 0-15,6 2 1 0,-2-1-2 0,-4-1 0 0,6 2 1 0,-6-2-2 16,7 2 0-16,-3-1 0 0,0 1-1 0,-2-4 0 0,2 2 0 16,2 0 0-16,-2 0 0 0,-1 0 0 0,1 0-1 0,2 1 0 15,-2-2 0-15,-2 1-2 0,6 0 1 0,-6 0 0 0,7 0 1 0,-7-2 0 16,4 2-2-16,2 1 1 0,-6-3 0 0,4 2-2 0,-1-2 0 16,1 2-1-16,0 0 1 0,2 0-2 0,-2 0 1 0,1 0-1 0,-1 1 0 15,-2-4 0-15,2 3-1 0,0 1-1 0,-1 0 0 0,1-1 3 16,0 0 1-16,2 2 2 0,-2-2 1 0,1 2 2 0,-1-1 1 15,-2-1 2-15,2 2 1 0,0-2 3 0,3 2 0 0,-3-1 2 0,0 0 1 16,0 0 2-16,3-1-1 0,-1 1 0 0,0 1 0 0,0-2-1 16,1 2 0-16,1 2 0 0,-2-3 1 0,3 0-2 0,-1 3-1 0,0-3 0 15,3 1 0-15,-3 0 0 0,0 1-1 0,3-1 0 0,1 2-2 16,-1-1 1-16,-3 0 0 0,4 0-2 0,-1 1 0 0,-3-1-1 16,2 2 0-16,5 0-1 0,-7 0 1 0,5 0-2 0,-3 0 0 0,-1-2 0 15,1 3 1-15,-2-3-3 0,5 2-2 0,-3-2 2 0,-1 0-1 16,3-1 0-16,-6 1 0 0,3 0 0 0,3-1 0 0,-6 0-1 0,7 0-2 15,-3-2 1-15,-1 1-2 0,-1-1 0 0,2 0 0 0,-1 0 0 16,3-1-1-16,-4-1 0 0,3 2-2 0,-3-2 1 0,3 2-1 16,-3-2 0-16,4 1 1 0,-1-1 0 0,-3 0 1 0,7 1-2 0,-5 0 0 15,-2-3 0-15,1 2-1 0,3-1 0 0,-6 1 0 0,3 1 1 16,-1-3 0-16,5 1 0 0,-7 0 0 0,2-1-1 0,-4-1 0 0,5 0 0 16,-1 2 0-16,-4-2 2 0,5 0 0 0,-5-2 1 0,4 2 2 15,-4 0-1-15,5-1 2 0,-3-1 1 0,0 2-1 0,3-2 4 0,-1 1 2 16,0-1 0-16,1 1 2 0,-1-2 0 0,-2 2 2 0,2 1 0 0,5-2 1 15,-5 1 1-15,3-1 1 0,-1 0 1 0,-2 0 0 0,5 3 2 16,-3-3-2-16,3 2 0 0,-3-2 0 0,5 1 1 0,-7-1-1 16,7 0-1-16,-5 2-1 0,2-2 0 0,-1 1 0 0,3-1-1 0,-5 1 0 15,5-1-2-15,-5 0 1 0,5 1 0 0,-1-1 0 0,-3 2-1 16,5-2 1-16,-3 1-1 0,-2-1 1 0,5 1-2 0,0-2 2 16,-1 4-1-16,1-3 0 0,-3 0 0 0,3 1 0 0,-1 1 0 0,1-2 0 15,-1 0 0-15,1 1-1 0,-1-1 0 0,5 0-1 0,-5 1 1 16,1-1-1-16,4 2 0 0,-5-4-2 0,3 3 1 0,-3 1 1 0,5-3 0 15,-4 1-1-15,3 0 0 0,-3 1-1 0,-1-3 0 0,5 3 0 16,-2-3 0-16,-3 1-1 0,1 1-1 0,1 0 1 0,-1-1-2 16,-1 1 0-16,1-1-2 0,-1 2 1 0,1-3-1 0,-1 1-1 0,-3 1 1 15,3-1 0-15,-1 1 0 0,-3-1 1 0,3 1-1 0,-3 1-2 16,5-3 1-16,-7 3-1 0,5-4 1 0,-3 1 0 0,0 1 1 0,3 0 1 16,1-1-1-16,-3 1 2 0,1-1 2 0,-1 1 1 0,1 0-1 15,-2-1 0-15,5 3 1 0,-3-2 1 0,-1-1 2 0,3 1 1 0,-1 0 0 16,-3-3 1-16,3 3 1 0,-3 0 0 0,5-1 1 0,-7 1-1 15,7-2-2-15,-5 0 1 0,-2 2 0 0,5-2 0 0,-3 0 1 16,3 0-2-16,-3 0 1 0,-2-1 0 0,3 0 0 0,-3 3 0 0,5-2 0 16,-3 0 0-16,2 0 0 0,-1 0-1 0,-1 2 2 0,3-2 0 15,-3-1 1-15,5 1 0 0,-3 2 0 0,-1-2 0 0,3 0-1 0,1 0-1 16,-3 0 0-16,7 2-1 0,-5-2 0 0,1 0 0 0,-1 0-1 16,1 0 0-16,-1 0-2 0,-3 2-1 0,3-3-1 0,1 1 1 15,-3 1-2-15,3 0 1 0,-5-1 0 0,3 0 1 0,-3 1-1 0,5-2 0 16,-7-1 2-16,5 2-1 0,-3-1 1 0,2 1 2 0,-1 0 0 0,1-2 1 15,-5 2 2-15,5-1 0 0,-2 1 0 0,-1-2-1 16,5 0 4-16,-5 1 0 0,1-1 1 0,3 0 2 0,-3 1-1 0,-2-1 0 16,1 0-1-16,1-1-1 0,-2 1 0 0,5-1 0 0,-5 0-1 15,3-1 1-15,-1 3-1 0,-2-3 0 0,1 1-2 0,3 1-1 0,-6-3-2 16,7 2 0-16,-5 2-2 0,3-4 2 0,-3 3 0 0,2-3 1 16,-1 1-1-16,3 1-1 0,-4-1 2 0,3-1-2 0,1 2 0 0,-5 0 0 15,1-2 3-15,0 1 0 0,1 1-2 0,-1-2 2 0,0 0 1 0,3 0 1 16,-3 0 1-16,0 0-1 0,-1 0 0 0,1 0 0 0,0 0 0 15,5-2 0-15,-7 1 0 0,2 1-1 0,1-2 0 0,-1 0 0 16,0 2-1-16,-3 0 1 0,3-1-1 0,-4-1-1 0,0 2-2 0,3 0 1 16,-7-1-5-16,4 1 0 0,-2 0 0 0,0-2 0 0,-2 2 0 15,2-1-8-15,-2 1-17 0,-2 0-11 0,5 0-11 0,-5 0-16 0,0 0-18 16,0 0-15-16,0 0-13 0,0 0-26 0,0-2-33 0,0 0-42 16,0 2-48-16,0-2-55 0,0-1-63 0,0 3-129 0,0 0-166 15,0 0-85-15,0-3-45 0,0-2-14 0,-5 0-2 0,3-1 5 0,-2 0 6 16</inkml:trace>
  <inkml:trace contextRef="#ctx0" brushRef="#br0" timeOffset="123882.78">17672 14637 463 0,'-2'-1'543'16,"-2"1"5"-16,4 0 4 0,-5 0-110 0,5 0-164 0,0 0-100 0,0 0-64 15,0 0-36-15,0 0-20 0,0 0-6 0,0 3 1 0,0-2 1 16,0 2 2-16,5 1 0 0,-5 3-2 0,6-2-2 0,-6 3-1 0,6 0-1 16,-2 0 3-16,0 3 3 0,-2-3 4 0,2 4 3 0,3-3 2 15,-3 3-1-15,-2 0-3 0,2-1-3 0,2 2-4 0,-2-1-5 16,-2 2-4-16,3-2-3 0,1-1-4 0,-2 1-3 0,-4 0-5 0,6-1-3 15,-6 1-4-15,4-1-5 0,-2 1-6 0,-2 0-9 0,0-2-8 16,4 2-13-16,-4-3-15 0,0 2-15 0,0-3-20 0,0 0-22 0,0 1-24 16,0-1-27-16,0-1-26 0,0-1-31 0,0 1-33 0,0 0-44 15,0-3-49-15,0 1-66 0,0-1-75 0,0 0-51 0,0-4-40 0,0 0-11 16</inkml:trace>
  <inkml:trace contextRef="#ctx0" brushRef="#br0" timeOffset="124267.87">17661 14655 322 0,'-6'-5'544'0,"0"0"7"15,2 2 5-15,-6 0-98 0,3 0-151 0,1 3-89 0,0-2-59 16,0 2-36-16,-2 0-20 0,1 2-13 0,1-2-7 0,0 1-8 0,2 1-8 16,-2 1-12-16,1-2-11 0,-1 3-10 0,2-1-12 0,-2 1-8 15,0 1-9-15,2-2-4 0,-3 2-5 0,1 0-6 0,2 0-7 0,-2 1-9 16,2 1-10-16,-2-2-11 0,-1 2-14 0,3 0-13 0,-2 1-15 15,0-3-12-15,2 2-13 0,-3-1-10 0,3 1-10 0,2-2-6 16,-2 0-7-16,-2-2-1 0,6 2-3 0,-4-2 4 0,4-1 5 0,0 0 6 16,0-2 8-16,0 0 8 0,0 0 11 0,0-4 11 0,0 1 13 15,4 1 15-15,-4-2 16 0,4-1 16 0,-2-2 17 0,2 0 17 0,2-1 18 16,-1 1 12-16,-3 1 12 0,2-3 14 0,2 3 14 0,-2-3 12 16,-2 2 9-16,2-1 10 0,0 1 8 0,-1 1 3 0,3-1 1 15,-6 2-1-15,4 0-4 0,0 2-3 0,-2-2-7 0,-2 2-4 0,4-3-6 16,0 3-4-16,-2 0-4 0,3 0-8 0,-3 1-5 0,2 1-5 15,-4-1-8-15,6 0-5 0,-2 2-4 0,-2 2-6 0,2 0-5 0,2 1-4 16,-1 0-5-16,1 2-2 0,0 0-3 0,2 2-3 0,1-1-4 16,-5 3-7-16,6 0-8 0,-4 2-12 0,0-2-13 0,5 3-19 0,-1 0-20 15,-4 1-24-15,5 1-29 0,-5-3-38 0,4 4-43 0,-4-1-70 16,5 1-82-16,-5-1-70 0,-2 1-60 0,2 2-27 0</inkml:trace>
  <inkml:trace contextRef="#ctx0" brushRef="#br0" timeOffset="124509.03">17645 15148 480 0,'0'-1'580'0,"-2"-3"7"0,2 3-32 0,0-1-44 0,0 2-114 0,2-1-146 0,-2-2-89 16,0 3-57-16,4-2-31 0,0 2-18 0,-2-2-7 0,4 0-3 15,-1 2-4-15,1-2-1 0,4 1-6 0,-4 1-8 0,5-2-9 16,-5 0-13-16,4 2-11 0,1-1-16 0,-1 1-14 0,2-2-17 0,-1 1-19 15,-1 1-18-15,2-2-19 0,-1 1-19 0,-1 1-20 0,0-2-20 16,3 0-21-16,1 0-20 0,-3-1-20 0,1 0-16 0,-2-1-16 0,3 1-13 16,-3 0-11-16,-2 1-9 0,1-3-2 0,1 0 2 0,-4 2 10 15,4-2 19-15</inkml:trace>
  <inkml:trace contextRef="#ctx0" brushRef="#br0" timeOffset="124619.69">17972 15027 97 0,'-3'-5'282'0,"-1"2"37"0,4-1 27 0,-2 2 16 0,-2-1 0 15,0 3-10-15,-2-2-22 0,2 2-31 0,-3 2-30 0,1-2-29 0,2 3-31 16,-2 1-28-16,0 0-26 0,0 2-22 0,-1-1-23 0,-1 3-21 15,2 0-20-15,2 1-19 0,-2 1-15 0,-1 0-16 0,1 1-14 0,0 1-18 16,2 0-17-16,-2-1-18 0,1 2-29 0,-1-1-31 0,2 2-46 16,4-1-55-16,-2-1-116 0,-2 1-147 0,0 1-76 0,4-3-43 0,-2 1-21 15,-2 0-9-15</inkml:trace>
  <inkml:trace contextRef="#ctx0" brushRef="#br0" timeOffset="126718.01">17639 16147 313 0,'0'0'421'0,"0"0"-56"0,0 0-73 16,0 0-79-16,0 0-51 0,0 0-37 0,0 0-20 0,-4 0-9 15,4-2-4-15,0 2-1 0,-2 0-3 0,2-2-3 0,0 2-6 0,0 0-5 16,0-1-5-16,0 1-2 0,0 0-2 0,0 0-1 0,0 0 1 0,-5-2 2 16,5 2-1-16,0 0 2 0,0-1-2 0,0 1 0 0,0 0 0 15,0 0-3-15,0 0-4 0,0 0 0 0,0 0-4 0,0 0-2 0,0 0-4 16,0-2-3-16,0 2-3 0,0 0-5 0,0 0-4 0,0 0-5 16,0 0-4-16,0 0-4 0,0 0-4 0,0 0-4 0,0 0-4 0,0 0-4 15,0 0-1-15,0 0-5 0,0 0-1 0,0 0-1 0,0 0 0 16,0 0-2-16,0 0 0 0,0 0-2 0,0 0 0 0,0 0 1 0,0 0 0 15,0 0 0-15,0 0 0 0,0 0 1 0,0 0-1 0,0 0 1 0,0 0-1 16,0 0 1-16,0 0 1 0,0 0 1 0,-2 2-1 0,2-2 2 16,0 0 0-16,0 0-1 0,0 0 2 0,0 0 1 0,0 0 0 0,0 0 0 15,0 0 1-15,0 0 1 0,0 0-1 0,0 0 1 0,0 0 0 0,-4 1 2 16,4-1-1-16,0 0 1 0,0 0 2 0,0 0 2 0,0 0 1 16,0 0 1-16,0 0 1 0,0 0 3 0,0 0 0 0,0 0 2 0,0 0 1 15,0 0 1-15,0 0 1 0,0 0 1 0,0 0 1 0,0 0-1 16,0 0 0-16,0 0 0 0,0 0 2 0,0 0-1 0,0 0 2 0,0 0-1 15,0 0 0-15,0 0-1 0,0 0 0 0,0 0 0 0,0 0-2 16,0 0-1-16,0 0 0 0,0 0-1 0,0 0-1 0,0 0 0 0,0 0-2 16,0 0-1-16,0 0 0 0,0 0-1 0,0 0-1 0,0 0 0 0,0 0 1 15,0 0 0-15,0 0-1 0,0 0 1 0,0 0 0 0,0 0 0 16,0 0 1-16,0 0-1 0,0 0 2 0,0 0-1 0,0 0 1 0,0 0-2 16,0 0 1-16,0 0 0 0,0 0-1 0,0 0 1 0,0 0-2 15,0 0 0-15,0 0 0 0,0 0-1 0,0 0-1 0,0 0 0 0,0 0-1 16,0 0-1-16,0 0 0 0,0 0-2 0,0 0 1 0,0 0-1 15,0 0-1-15,0 0 1 0,0 0-1 0,0 0 1 0,0 0-1 0,0 0 2 16,0 0-1-16,0 0 1 0,0 0 0 0,0 0 0 0,0 0 0 16,0 0 1-16,0 0-2 0,0 0 1 0,0 0 0 0,0 0-2 0,0 0 1 15,0 0-1-15,0 0 1 0,0 0-2 0,0 0 0 0,0 0 1 0,0 0-2 16,0 0 0-16,0 0 0 0,0 0 1 0,0 0-1 0,0 0 1 16,0 0 1-16,0 0 0 0,0 0 1 0,0 0-1 0,0 0 0 0,0 0-1 15,0 0 1-15,0 0 1 0,0 0-1 0,0 0 1 0,0 0-1 0,0 0 1 16,0 0 1-16,0 0 0 0,0 0 2 0,0 0 0 0,-4 2 1 15,4-2 1-15,0 0 0 0,0 0 2 0,0 0 0 0,0 0 1 0,0 0 1 16,0 0 1-16,0 0-1 0,0 0 1 0,0 0-2 0,0 0 2 16,0 0-2-16,0 0 0 0,0 0-1 0,0 0-1 0,0 0 0 0,0 0-2 15,0 0-2-15,-2 0-1 0,-2 0-1 0,4 0-1 0,-2 0-1 16,-2 0 0-16,4 0-2 0,-4 0-2 0,4-2-2 0,-3 2 1 0,-1 0-1 16,2 0 1-16,-2-1-1 0,4 1 1 0,-4 0 0 0,2 0 0 0,-2 0-1 15,0 0 1-15,2 0 0 0,-3 0 1 0,5 0 0 0,-6 0-1 16,6 0 0-16,-4 0 1 0,-2 0-1 0,0 0-2 0,2 0 1 0,2 0 1 15,-3 0-2-15,-1 0 2 0,2 0-1 0,-2 0 1 0,2 0-2 16,2 0 2-16,-5 1 0 0,3-1-1 0,0 2 1 0,2-2 0 0,-2 0 1 16,2 1 0-16,-2-1 0 0,4 0 1 0,-4 2 0 0,4-2 0 0,-2 0 1 15,2 0-2-15,0 0 2 0,-5 0-1 0,5 0 1 0,0 0 0 16,0 0 0-16,0 0 1 0,0 0 1 0,0 0-1 0,0 0 1 0,0 0 1 16,0 0-1-16,0 0-1 0,0 0 2 0,0 0-2 0,0 0 1 15,0 0 1-15,0 0 0 0,0 0 1 0,0 0-2 0,5 0 1 0,-5-2 1 16,2 1 2-16,-2 1 3 0,4-2 6 0,-4 1 5 0,6 1 5 15,-2-2 4-15,-2 1 5 0,2-1 3 0,3-2 2 0,-1 1-1 0,4 0 0 16,-6 1 2-16,7-1-1 0,-5-1 0 0,6 1-3 0,-4-1-4 0,1 0-6 16,1 0-5-16,0 1-4 0,1-2-3 0,1 1-4 0,-2 0-2 15,1-1-2-15,-1 1-1 0,2 1 0 0,-1-2 1 0,-1 2 0 0,5-2-1 16,-3 1 2-16,-2-1 1 0,3 2 0 0,-3-2-2 0,0 2-4 16,3-1-4-16,1 1-4 0,-3-1-9 0,-1 1-8 0,-2 0-12 0,7 0-11 15,-5-1-15-15,-4 1-14 0,7 0-17 0,-5-1-18 0,0 3-20 0,3-1-20 16,-5-1-21-16,4 1-22 0,-2 0-23 0,1-1-24 0,-1 1-24 15,0 1-27-15,0-1-41 0,-1 0-49 0,-1 1-74 0,4-3-83 0,-4 3-37 16,1-1-12-16,1-2 4 0</inkml:trace>
  <inkml:trace contextRef="#ctx0" brushRef="#br0" timeOffset="127088.25">17949 15729 293 0,'-4'-4'545'0,"-3"1"14"0,5 1-33 0,-2 1-57 0,0-1-92 0,4-1-110 16,-2 3-70-16,-2-2-50 0,4 0-29 0,0 2-18 0,0 0-11 0,0 0-8 16,0 0-9-16,0 0-10 0,0 4-11 0,0-3-14 0,4 3-9 15,-2-1-8-15,2 2-4 0,0 2-2 0,3 1-1 0,-1 0 2 0,0 2 0 16,2 1 5-16,1 0 1 0,-1 1 3 0,0 1-1 0,0 0-1 16,1 1-3-16,1 1-2 0,0-2-3 0,1 0-1 0,1 1-2 0,-2 1-2 15,1-2-1-15,-1 2 0 0,2-3-2 0,-1 1 1 0,-1-1-1 0,-4-1-1 16,5-1 1-16,-1 0-2 0,-4-1 2 0,5-1 1 0,-5-1 3 15,-2-1 3-15,2-1 7 0,-2 1 4 0,-2-3 8 0,2 0 7 0,-4 0 8 16,5-1 10-16,-3-2 8 0,-2 1 10 0,0-1 10 0,0 0 7 0,0 0 4 16,0-1 0-16,0-1 0 0,0-1-5 0,0 0-4 0,0-2-7 15,0-2-8-15,0-1-8 0,0-1-8 0,0-2-9 0,-2-3-10 0,-3 1-11 16,5-2-12-16,-4-2-15 0,4-1-12 0,-6-2-9 0,4 0-12 16,-2-2-13-16,0 1-13 0,4-3-13 0,-6 2-15 0,6 1-15 0,-5-2-18 15,5-1-16-15,-2 4-20 0,-2 0-22 0,4 2-23 0,0 0-19 16,0 3-25-16,0 3-24 0,4 0-32 0,-2 4-39 0,3 0-73 0,1 4-91 15,-2 1-46-15,2 3-24 0,4 3-4 0</inkml:trace>
  <inkml:trace contextRef="#ctx0" brushRef="#br0" timeOffset="127438.04">18482 15906 515 0,'4'1'559'15,"-4"-1"10"-15,0 0 9 0,2-1-90 0,-2-1-145 0,0-2-91 0,0 1-66 16,0-2-39-16,0-1-28 0,0-2-13 0,0 2-10 0,0-2-6 15,0-2-7-15,0 0-10 0,0 0-10 0,0-2-10 0,0 2-11 0,0 0-5 16,0-1-4-16,-2 0-3 0,-2-2-1 0,4 3-1 0,-4-2 1 16,2 4-1-16,-2-2-1 0,2 2 1 0,-2-1-1 0,-1 1 0 0,-1 3-1 15,4-2 0-15,-2 4-2 0,0-1-3 0,-2 1-2 0,0 3-2 16,-1 0-1-16,-1 0-3 0,2 3-2 0,0 1 0 0,-1-1-2 0,-3 4 0 16,6-1-3-16,-6 3 1 0,3 1-1 0,1-2-1 0,2 4 1 0,-4 0 0 15,4 1 1-15,0 0 1 0,-3-1 0 0,5 1 1 0,-2-1 0 16,4 1 1-16,-4-1 0 0,4 0 1 0,4-1 0 0,-4-1 1 0,0 1 2 15,6-4 3-15,-2 2 2 0,-1-2 3 0,1-1 5 0,6 1 5 16,-4-3 4-16,0-1 4 0,5 0 4 0,-1-2 3 0,0-1 3 0,1 0 0 16,1-1 0-16,-1-2-2 0,1 0 1 0,2-3-3 0,-1 1-5 15,3-1-2-15,-5-3-7 0,3 2-7 0,-1 0-9 0,-1-2-9 0,-2 1-13 16,5-1-11-16,-5-1-13 0,-2 2-18 0,3 1-17 0,-3-1-20 16,0 1-24-16,0 1-26 0,-1 1-29 0,-1-2-29 0,0 2-32 0,-2 2-43 15,2-2-46-15,-1 1-82 0,1 1-99 0,-2-1-69 0,2 1-57 0,0 0-21 16,-2 0 0-16,-1-1 10 0</inkml:trace>
  <inkml:trace contextRef="#ctx0" brushRef="#br0" timeOffset="128832.61">16179 11171 30 0,'2'-6'538'15,"3"3"19"-15,-5-2-33 0,4 0-58 0,-2 0-81 0,-2 0-88 0,4 0-49 16,-4 0-29-16,2 0-11 0,2-2-2 0,-4 1 2 0,0-3 4 16,0 3-3-16,4-3-4 0,-4 1-8 0,2 0-9 0,-2-1-13 15,0 0-11-15,0 0-8 0,0-1-11 0,0-2-9 0,0 3-11 0,0-3-10 16,0 2-12-16,-2-2-11 0,2 0-10 0,-4 1-10 0,4-3-9 15,-4 1-9-15,2 2-7 0,-2-3-8 0,2 0-5 0,-2 3-5 0,-1-1-3 16,-1 1-4-16,0-1-1 0,0 2-3 0,0 0-3 0,-3 1-2 16,3 1-2-16,0 4-2 0,-4 0-2 0,-1 0-3 0,5 3 0 0,-4-1-2 15,-1 4-1-15,-1-1-2 0,2 3 0 0,-3 3-2 0,-1-3 0 16,1 5-1-16,-1 1-1 0,2 2-1 0,-3-1 2 0,-1 4-2 16,3-1 1-16,-1 1 0 0,1-1 0 0,-1 5-1 0,-3-3-1 0,5 1 0 15,1 2 0-15,-1-1-1 0,2-1-1 0,-1 1 0 0,1 1 0 16,4-3-1-16,-4 0-2 0,5 1 0 0,3 1-2 0,-2-2 1 15,4 0-2-15,0 0 0 0,0-2-2 0,4-1-1 0,-2 3 0 0,7-3-1 16,-3-2-2-16,4 3 1 0,1-2 1 0,-3-1 0 0,6 1 0 16,-1-1 1-16,3 0 1 0,1-2 0 0,-1 2 2 0,3-3 1 0,0 0 1 15,1 0 1-15,1 1 0 0,-3-1 0 0,3 1 0 0,2-3 0 16,-2 2-2-16,-1 1-1 0,-1 1 0 0,1-1-1 0,1-2 0 16,-2 2-1-16,-3-1 0 0,1 0-1 0,-1 3 2 0,-1-2 0 0,1 2 0 15,-3-3 3-15,-3 2 1 0,-4 0 3 0,5 0 3 0,-3 0 2 16,-6 1 4-16,4 0 4 0,-6-2 1 0,4 3 4 0,-4-2 2 0,-4 2 3 15,4 0 2-15,-6-1 1 0,4 1 2 0,-2-1 1 0,-7 1 1 16,5 0 1-16,-4 1 0 0,4-2 0 0,-5 0-1 0,-1-1-2 0,-2 0-1 16,1 2 0-16,-1-4-1 0,-3 2-1 0,1-2-1 0,-1 1-1 15,0 0-1-15,1-1-1 0,-5-2-3 0,3-1-3 0,-3 0-3 16,0-1-6-16,-1-1-3 0,1-2-8 0,-2-1-8 0,3 0-12 0,1-1-12 16,-2-2-13-16,1-1-12 0,1 0-14 0,-2-1-16 0,7-1-16 15,-3-3-17-15,1 3-20 0,3-2-20 0,3-2-25 0,0 1-28 16,-1 1-29-16,5 0-30 0,2-1-40 0,2 1-46 0,4-1-74 0,2 1-90 15,2-2-52-15,5 0-34 0,-1 0-9 0,0 0 5 0</inkml:trace>
  <inkml:trace contextRef="#ctx0" brushRef="#br0" timeOffset="129427.74">16415 11577 463 0,'4'0'593'0,"-4"0"11"0,4-2 10 15,-2 2-98-15,-2-3-154 0,4-1-105 0,-1 1-78 0,-3-2-44 16,4 1-28-16,0-2-15 0,-2-1-7 0,2 1-6 0,-2-3-7 0,2 3-11 16,2-2-10-16,-1-2-12 0,-3 1-10 0,2 1-9 0,2 0-7 0,-2-1-3 15,0 1 1-15,-2-1-1 0,4 1 0 0,-1-2 2 0,-1 2 3 16,-2-2 3-16,2 1 3 0,-4 0 4 0,6-1 2 0,-6 0 4 0,4 0 4 16,-2-2 2-16,-2 0 4 0,4 0 3 0,-4 1 1 0,0-2 2 15,0 1 1-15,0-1 2 0,0-1-1 0,0 1 1 0,0 1-2 16,0-1-2-16,-4-1-2 0,4 3-2 0,-2-1-4 0,-2 2-1 0,0 0-2 15,2 0 1-15,-2 2 0 0,4 2 0 0,-2-3-2 0,-2 2-1 16,4 2-2-16,-5 2-3 0,5-1-2 0,-2 1-2 0,-2 2-2 16,2 1-3-16,-2-2-2 0,4 2-4 0,-4 0-6 0,4 2-3 0,0-2-6 15,-2 1-3-15,-2 2-1 0,4-1-1 0,-4 2-4 0,4-1 1 16,-2 0 0-16,2 2 0 0,0-2 0 0,-5 3 1 0,5-3 2 0,0 2 2 16,0-2 2-16,-2 0 3 0,2-1 3 0,0 0 1 0,0 2 3 15,0-4 3-15,0 0 3 0,0 0 3 0,0 0 3 0,0 0 4 16,0 0 3-16,0 0 3 0,0 0 4 0,0 0 3 0,0 0 4 0,0-2 4 15,0 0 3-15,0-2 0 0,0 3 0 0,0-1-4 0,0 0-1 16,0-1-3-16,-4 0-1 0,4-2-5 0,0 1-2 0,0 0-4 0,-4-1-5 16,4 0-3-16,0-2-5 0,0 0-5 0,-2 1-5 0,2-1 0 15,-4 2-2-15,4-2-1 0,0 2 0 0,-2 0 0 0,2 0 0 0,-4 2-1 16,4-1 0-16,0 1-1 0,0 1-1 0,-4-1-2 0,4 3-2 16,0 0-2-16,0 0-3 0,0 0-2 0,0 0-1 0,0 2-1 15,0-1 1-15,0 3-1 0,0 1 1 0,0-2 2 0,4 2 2 0,-4 2 2 16,0 1 2-16,4 0 2 0,-2 3 2 0,4-2 3 0,-2 2 2 15,0-2 4-15,-2 3 1 0,3 0 1 0,1 1 0 0,0-1-1 16,-2-1-2-16,2 1 1 0,0 0-2 0,3-1-1 0,-3 1 0 0,0 0-2 16,0 0-1-16,-2 0-4 0,7-3-6 0,-5 2-8 0,0 0-10 15,0-1-16-15,-1 0-16 0,1 0-19 0,0 0-22 0,2-2-25 16,-2 0-26-16,1 1-29 0,-1-1-33 0,-2-1-33 0,2-2-36 0,0 1-47 16,5-2-51-16,-3-1-90 0,0-1-110 0,1 0-54 0,-1-2-31 15,0 0-3-15,-2-2 8 0</inkml:trace>
  <inkml:trace contextRef="#ctx0" brushRef="#br0" timeOffset="130339.45">16762 11129 91 0,'-10'1'567'0,"0"-1"11"0,-1 2 14 0,3 1 12 0,0 1-101 16,-5-1-159-16,3 0-99 0,4 3-68 0,-5-2-38 0,5 1-19 15,-4 0-8-15,0 2 1 0,3-1 0 0,1 1 2 0,0 2-6 0,-2-1-10 16,2 0-11-16,-1 0-14 0,3 3-9 0,-2-2-8 0,2 0-8 15,-2 2-6-15,6 0-4 0,-7 0-4 0,7-1-6 0,-4-2-5 0,4 3-5 16,0-2-4-16,0 2-4 0,0-3-3 0,0 2-4 0,0-2-1 16,4-1-2-16,-4 1 0 0,7-1 0 0,-7 0 1 0,6-1 0 15,-2-1 1-15,0 1 0 0,2-2 2 0,-4-1 0 0,9 1 3 0,-7-1 1 16,2-1 0-16,0 0 1 0,3 0 3 0,-1-2 0 0,-4 0 1 16,6-2-1-16,-4 0 1 0,5-2 0 0,-5 3 1 0,4-4-1 0,-3 0-1 15,-1 0-2-15,4 0-1 0,-6-2-1 0,7 2-2 0,-5-3-1 16,0 0-3-16,0-1-1 0,2-1-3 0,-6 0-1 0,5 0-2 15,-3-2 0-15,2 1-2 0,-2-1 0 0,0 0-1 0,-2-1 1 0,5 0 1 16,-7-1-1-16,4 1 1 0,-4 0 2 0,0-1 1 0,0 1 2 16,0 2 2-16,0-1 4 0,0 2 4 0,0 0 3 0,-4 2 3 0,4 1 1 15,0 2 2-15,-3 2 1 0,-1-2 1 0,4 3-1 0,-2-1-1 16,-2 3-1-16,4 0-1 0,-4 0-1 0,2 3-2 0,-2 0-3 16,0 1-2-16,2 0-3 0,-3 2-3 0,5 0 0 0,-6 1-2 0,6 2-2 15,-4-2 0-15,2 2-1 0,-2 1 1 0,4-2 1 0,-2 2 0 16,2 0-1-16,0-1 1 0,2-1-1 0,-2 0-1 0,4 0 0 0,-2 1-1 15,2-1 1-15,0 1-1 0,-2-4 0 0,3 1 1 0,1 1 1 16,0-3 0-16,-2 0 0 0,2-1 1 0,1 1-1 0,3-3 0 16,-4 1-2-16,2 0 0 0,-1-2-3 0,-1 0-2 0,4-2-3 0,-4 0-3 15,1 1-4-15,3-3-3 0,-4 1-2 0,2 0-3 0,-1-2-3 16,-1-2-2-16,4 1-1 0,-4-1-2 0,0-1 0 0,3-1 0 0,-3-1 2 16,0 2-1-16,0-4 2 0,-2 2 0 0,3 0 2 0,-1-3 2 15,-2 2 1-15,-4-2 1 0,6 2 3 0,-6-1 0 0,4 2 4 16,-2 0 3-16,-2 0 3 0,0 2 6 0,0-1 2 0,0 3 3 0,0-1 3 15,0 4 3-15,0-2-1 0,0 1 1 0,0 4-2 0,0 0 2 16,0 0 0-16,-2 0 1 0,-2 4 0 0,4-3-1 0,-2 5-1 16,-2-1-2-16,0 1-2 0,2 1-1 0,-2 0-1 0,4 3 0 0,-2-2 1 15,-3 0 2-15,5 1 1 0,0-1 0 0,-4 1 0 0,4-2 0 16,0 2-1-16,0 1-2 0,0-4 0 0,4 3-1 0,-4-3 0 0,0-1-1 16,5 2 1-16,-3-2 0 0,2-2 0 0,-2 1 1 0,2-1-2 15,0-1 1-15,-2 1 1 0,4-3-1 0,-1 0-1 0,-1 0 1 0,-2 0-2 16,6-3-1-16,-6 1-2 0,4-1-2 0,3-1-3 0,-1 0-4 15,-4-3-3-15,6-2-4 0,-4 1-4 0,1-2-5 0,1 1-3 16,0-4-3-16,0 2-1 0,-1-1-2 0,-1-1 1 0,0 0-1 0,0 1 2 16,3-2 2-16,-3 1 2 0,-2 2 2 0,2-1 4 0,-4 2 2 15,2 0 3-15,0 2 3 0,-2-1 1 0,3 4-1 0,-3 0 3 16,-2 2 1-16,4 1 4 0,-4 2 2 0,4 0 1 0,-2 0 2 0,-2 2 2 16,4 1 2-16,-4 1 1 0,4-1 4 0,-2 2 2 0,3 0 2 0,-3 0 3 15,2 1 2-15,0 0 3 0,-2-1 1 0,2-1 3 0,-2 0 1 16,2 1 4-16,2-1 2 0,-1-1 4 0,-3-2 5 0,2-1 5 15,0 2 5-15,-2-2 5 0,2 0 5 0,0-2 2 0,-2 1 3 0,2-1-1 16,-1-1 2-16,1-3-2 0,0 1-2 0,-2 1-3 0,2-3-4 16,-2 0-4-16,2-1-4 0,-4-1-7 0,4 1-6 0,-2-2-3 0,-2 0-5 15,0 2-3-15,0-2-3 0,0 0-1 0,0-2-2 0,0 2-2 16,0 1-4-16,-2-2-3 0,-2 2-4 0,0 0-5 0,2-1-7 16,-4 1-6-16,2 1-8 0,0 0-11 0,-3 1-10 0,1 2-14 0,2 0-15 15,-2 0-18-15,0 3-20 0,1 1-25 0,-1 1-26 0,2 1-30 16,-2 1-31-16,0 2-43 0,2 1-53 0,4-2-86 0,-7 2-102 0,7 2-54 15,-2 1-29-15,2-2-8 0,0 3 2 0</inkml:trace>
  <inkml:trace contextRef="#ctx0" brushRef="#br0" timeOffset="130558.51">17525 10833 355 0,'0'0'608'15,"0"0"8"-15,0 0 8 0,0 0 9 0,0 0-114 0,0 0-170 16,0 0-111-16,0-1-81 0,4-1-41 0,-4 1-24 0,6-1-9 16,-1-1-3-16,1-1-4 0,-2 1-4 0,4-2-9 0,-4 0-12 0,2 0-10 15,5-2-13-15,-5 1-13 0,4-1-16 0,-3 0-16 0,3 1-18 16,-4-3-18-16,4 3-19 0,-5-3-23 0,5 2-22 0,-4-1-24 0,0 3-26 16,0-2-30-16,-1 1-31 0,1-1-48 0,-2 0-52 0,-2 1-70 15,-2 1-78-15,4 0-53 0,-4 0-43 0,-4 2-10 0</inkml:trace>
  <inkml:trace contextRef="#ctx0" brushRef="#br0" timeOffset="130740.56">17469 10747 275 0,'-4'0'598'0,"-2"2"12"0,2-1 15 16,4-1-73-16,-6 0-114 0,6 0-97 0,0-1-88 0,0 1-54 16,0-2-37-16,0-1-23 0,0-1-14 0,6-1-13 0,-2 2-13 0,0-2-16 15,2-2-18-15,0 1-15 0,1-1-15 0,1-2-13 0,0 3-12 16,0-3-12-16,1 3-12 0,-1-2-14 0,-2 1-16 0,5 0-21 15,-5 3-23-15,6-4-27 0,-4 3-31 0,-1-1-32 0,3 1-38 0,-4 0-51 16,7 0-57-16,-5 0-97 0,0-2-115 0,2 2-55 0,1 0-23 0,-1 0-5 16</inkml:trace>
  <inkml:trace contextRef="#ctx0" brushRef="#br0" timeOffset="131020.64">18096 10562 190 0,'-7'-2'579'16,"3"2"12"-16,-2-1 11 0,2 1 8 0,4-2-106 0,-2 0-166 15,-2 2-104-15,4-3-70 0,0 3-33 0,0-2-14 0,4 0-3 16,-2-1 5-16,-2 0 0 0,4 0 2 0,2 0-6 0,0-3-8 0,-1 1-10 15,5 0-8-15,-4 1-7 0,0-4-6 0,5 2-5 0,-1-1-5 0,0 0-6 16,-3-1-8-16,3 3-9 0,2-2-10 0,-3 1-11 0,-1-1-14 16,0 0-19-16,0 3-16 0,-4-1-20 0,7-2-20 0,-7 3-28 0,2 0-27 15,-4 1-37-15,2-1-41 0,3 0-59 0,-3 3-66 0,-2-3-111 16,2 1-132-16,2 2-64 0,-2-1-29 0,-2 1-10 0,2-3 4 0</inkml:trace>
  <inkml:trace contextRef="#ctx0" brushRef="#br0" timeOffset="131554.51">18306 9960 408 0,'-4'-8'603'0,"-2"1"12"0,2 1 13 0,-2-1 10 15,6 3-124-15,-4 0-189 0,2 0-107 0,-3 1-65 0,5-1-32 16,0 3-17-16,0-3-7 0,0 3-2 0,0 1-5 0,0 0-5 0,0 0-12 15,0 0-15-15,0 0-14 0,0 0-13 0,0 0-6 0,0 0-6 16,0 0-1-16,0 0 0 0,0 0 1 0,0 0 2 0,0 0 4 0,0 0 2 16,0 0 4-16,0 0 2 0,0 0 4 0,0 0 5 0,0 0 3 15,0 0 3-15,0 0 3 0,0 1 3 0,0-1 2 0,0 4 1 0,5-3-1 16,-5 1-1-16,2 0-2 0,-2 1-4 0,4 1-1 0,0-3-5 16,-2 2-2-16,4 2-4 0,-2 1-2 0,2-3-2 0,1 3-4 15,-3 0-4-15,2-1-4 0,2 0-2 0,1 1-3 0,-1 1-3 0,0 0-1 16,0-1-3-16,-1 1-2 0,5 1 0 0,-4-1-2 0,1 3-1 0,1-2 0 15,0 1-2-15,1-1-1 0,1 0 1 0,-2 0-1 16,1 1 0-16,1-1 1 0,2-1-1 0,-3 1 1 0,1-1 0 0,-1 0 2 16,-1-1 0-16,2-1 3 0,-1 0 0 0,3 1 2 0,-6-3 1 15,3 0 2-15,-1-2 2 0,0 1 2 0,-3 0 5 0,3-1 2 0,-4-1 5 16,-2 0 6-16,2 0 3 0,-1 0 5 0,-3 0 4 0,2 0 2 16,0-1 2-16,-2-1 1 0,-2 0-1 0,4 1 1 0,-2-2-2 15,-2 0 0-15,0-3-3 0,0 1-2 0,4-1-4 0,-4-3-4 0,0 1-4 16,0 0-4-16,0-2-6 0,0-2-1 0,0-1-3 0,0-1-3 15,4-1 1-15,-4-2-2 0,0 1-2 0,0-2-1 0,0-2-2 0,0-1-2 16,0 0-3-16,0-1-1 0,3 2-4 0,-3-1-4 0,0 1-4 16,0-2-6-16,0 4-6 0,0-1-9 0,0 2-10 0,0 2-14 0,0 1-19 15,0 4-26-15,0-2-30 0,0 4-33 0,0-1-35 0,4 4-36 16,-4 2-37-16,2 1-42 0,-2 2-44 0,0 3-90 0,4 1-112 16,-4 3-85-16,6 1-72 0,-6 0-25 0,4 2-3 0,0 2 14 0</inkml:trace>
  <inkml:trace contextRef="#ctx0" brushRef="#br0" timeOffset="131897.34">18848 10027 246 0,'0'-5'596'0,"0"0"12"0,0-2 0 0,4 0-4 0,-4 0-122 0,4-1-181 15,-2 0-99-15,-2 0-60 0,4-2-29 0,-4 0-12 0,5 0-2 16,-3 0 3-16,-2 2-2 0,4-3-2 0,-2 3-6 0,-2 0-8 0,0-1-4 15,0 2-4-15,0-1 0 0,0 3 2 0,0 2 2 0,-2-2 2 16,-2 4 1-16,4-3-2 0,-7 4-5 0,7 0-4 0,-4 0-5 16,2 4-6-16,-2-3-4 0,0 3-3 0,-2 0-3 0,0 1-4 0,1 3-3 15,3-4-5-15,-2 4-2 0,-2 0-3 0,6-1-3 0,-4 2-1 16,2-1 0-16,-2 2 2 0,4-1 0 0,-2-1 1 0,2 0-2 16,0 0-1-16,0-1-2 0,2 0-2 0,-2-1-1 0,0 0 0 0,6-1-1 15,-6-1-1-15,4 0 0 0,2 1-1 0,-2-1 2 0,-2-3-1 16,7 1-1-16,-1-1 1 0,0-1-1 0,-2 0 1 0,5-1 0 0,-1-1 1 15,3-1-1-15,-3-3 0 0,2 3-2 0,3-2 2 0,-3-1-4 0,-2-1-4 16,7 0-8-16,-2 1-8 0,-3-3-11 0,-2 3-14 0,3-1-21 16,1-1-25-16,-1-1-34 0,-3 2-36 0,0-1-43 0,3 1-48 15,-3-1-63-15,0 2-70 0,1-1-123 0,-1 0-148 0,-4 3-73 16,0-2-32-16,1 1-12 0,1 2 1 0,-2-2 13 0</inkml:trace>
  <inkml:trace contextRef="#ctx0" brushRef="#br0" timeOffset="133211.28">16496 12294 60 0,'-5'-10'540'0,"-3"-2"14"0,0 4 15 16,2-2-75-16,0 1-121 0,1 1-88 0,-1 1-73 0,2 0-41 15,-2 2-27-15,4 1-15 0,-2 1-8 0,0-1-5 0,4 0-5 0,-3 3-14 16,-1-1-13-16,4 2-17 0,0 0-15 0,0 2-13 0,0 1-9 16,0 1-8-16,0 2-3 0,4 2-2 0,-1 3-1 0,-3 2 0 15,4 2 0-15,2 1 4 0,0 4 2 0,-2 0 4 0,7 4 3 0,-5 1 3 16,0 0 0-16,4 2 2 0,1 1-1 0,-1 0-3 0,-4 2-2 15,4 2 0-15,3-2 3 0,-3 3-1 0,1-1 0 0,-5 1 1 0,4 0-1 16,0 1-1-16,1-1 1 0,-1 0-1 0,-2-1-1 0,3 2-1 16,-1-3 0-16,-4 1 0 0,5-2-1 0,-5 0-2 0,4-3-4 15,-4-1-2-15,3 1-2 0,-3-4-3 0,0 2-1 0,0-5 1 0,-2 0-3 16,3-1 0-16,-3-3-1 0,-2-1 1 0,2-3 0 0,0 0 2 16,-2-3 0-16,-2 0 4 0,4-2 2 0,-4-1 3 0,0-3 4 0,0 1 3 15,2-1 2-15,-2 1 1 0,0-4-1 0,0 0-1 0,0 0-2 16,0-4-2-16,0-1-4 0,0 0-3 0,0-3-3 0,0-1-6 15,0 0-6-15,-2-3-6 0,2-3-6 0,0 2-4 0,0-4-4 0,-4-1-4 16,4 1-1-16,0-2 1 0,0 1-1 0,0 0 1 0,0 1-1 0,0-1 1 16,0 3 0-16,0 0-1 0,0 0 1 0,4 3-2 0,-4 1 0 15,0 2-2-15,0-1-1 0,2 4 0 0,2 0-1 0,-4 1 1 16,7 2 1-16,-3 0 0 0,0 2 1 0,2 1 2 0,0 0 0 16,0 0 4-16,1 1 3 0,3 2 2 0,0 0 4 0,5 1 4 0,-7-1 1 15,7 3 2-15,-3-3 0 0,2 1-1 0,-1 0 1 0,3-1 1 16,-1-1 0-16,-3 2 0 0,5-3 1 0,-1 1-1 0,-1-2 0 15,1 0-1-15,1 0 1 0,-5-3 0 0,5 1 0 0,-3-2 1 0,3 1 1 16,-5-4-1-16,5 3 0 0,-7-4-1 0,7 0 0 0,-7 0-2 16,4 0-1-16,-5-2 0 0,5 0-2 0,-8 0 0 0,5 0 0 0,-5-2-3 15,4 0-1-15,-4-1-1 0,-1-1 1 0,1 2 0 0,-2-4 1 16,-2 3 0-16,-2-2 2 0,4 0 2 0,-4-2 0 0,-4 2 2 0,4 0 1 16,-2 0 1-16,-2 1 2 0,0 0 1 0,2-1 2 0,-3 3 1 15,-1 1-1-15,2-1 0 0,-2 4-1 0,0-3-1 0,2 5 0 16,-3 1-4-16,1 0-1 0,2 1-1 0,-2 3-3 0,2-1-2 0,-3 2-2 15,5 2-1-15,-2 1 0 0,0 1 0 0,-2 1-1 0,6 1 2 16,-2 1-1-16,-2 1 0 0,4 1 2 0,0 1 1 0,0-2 1 0,0 2 2 16,0 0 0-16,4 2 3 0,-2 0 1 0,2-5 1 0,-2 4 2 15,2-2 1-15,2 0-1 0,1-1 1 0,-3-1 0 0,2 0 2 0,4-1-1 16,-3-1 1-16,1 0 2 0,0 0 0 0,0-1-1 0,1-3-4 16,1-1-6-16,0 2-9 0,1-2-10 0,-1-2-15 0,0 2-12 0,-3-1-16 15,5-3-15-15,-4 1-19 0,0 0-22 0,3-1-23 0,-1-1-25 16,0 0-29-16,3 0-33 0,-3 0-50 0,1-1-55 0,-1-1-85 0,2-2-98 15,-1 3-43-15,-1-3-15 0,2 1 0 0</inkml:trace>
  <inkml:trace contextRef="#ctx0" brushRef="#br0" timeOffset="133826.41">17455 12413 185 0,'0'-1'216'0,"4"-2"-49"0,-4-1-36 0,0 1-14 0,0 1-2 15,0-1 3-15,0-1 9 0,0 1 5 0,0-2 4 0,0 2-1 16,0-2-2-16,0 1-5 0,0 0-3 0,0-3-4 0,0 0-1 16,0 2-6-16,0-1-2 0,0-3-5 0,0 3-6 0,-4-5-7 0,4 3-5 15,-2 0-4-15,-2-2-5 0,1 0-5 0,-1-2-2 0,0 2-2 16,2-3-2-16,-2 1-2 0,-2 2 1 0,2-3-1 0,-3-1-1 0,3 3 1 16,-2-2-2-16,0 1 1 0,2 2 3 0,-2 0 2 0,-1 0 3 15,3 1 2-15,-2 1 0 0,0 1 1 0,2 2-3 0,2 2-6 16,-2 0-6-16,-1 0-7 0,-1 3-5 0,6 0-4 0,-6 3-4 0,6 0-5 15,-4 4-5-15,4 1-2 0,-2 0-6 0,-2 4-3 0,4 3-6 16,0 0-1-16,0 3-3 0,4 1 3 0,-2 1 1 0,-2 1 3 16,4 3 2-16,0-1 0 0,-2 0-1 0,4 1-1 0,3 1-1 0,-3-2-4 15,0 2-1-15,0 0-3 0,3 1-3 0,-1-2 0 0,0 1-4 0,0 0-2 16,3 0-2-16,-1-2-3 0,-4 2-4 0,5 1-5 0,-1-3-8 16,0 0-8-16,-4 0-9 0,5-1-12 0,-5 0-11 0,4 0-12 0,1-2-13 15,-5 0-13-15,0-3-16 0,4 1-16 0,-3-4-19 0,-3 3-18 16,2-2-18-16,0-1-13 0,-2-1-13 0,-4-1-7 0,6-2-5 15,-6-2-2-15,5 0-1 0,-5-2 3 0,0-2 6 0,0 1 11 0,0-2 14 16,0-1 19-16,0-2 21 0,-5 0 22 0,5 0 24 0,-2-3 26 16,-2-1 25-16,4 1 23 0,-4-1 22 0,2-4 18 0,-4 0 17 0,2 2 12 15,0-3 7-15,-3-1 9 0,5 0 5 0,-2 0 3 0,0-1-2 16,-2-1-3-16,6 0-5 0,-4 0-10 0,2 1-11 0,-2-2-12 16,-3 1-14-16,7-1-12 0,-4-1-10 0,4 2-10 0,0-2-8 0,0 0-12 15,0 1-15-15,0-2-13 0,0 0-18 0,0-1-14 0,0-1-15 16,4 0-9-16,-4 0-7 0,4-1 2 0,-1-1 3 0,3-2 9 0</inkml:trace>
  <inkml:trace contextRef="#ctx0" brushRef="#br0" timeOffset="134015.46">17540 12300 151 0,'0'-18'174'0,"0"0"10"0,-5-1 10 0,5 4 7 15,0 0 7-15,0 2 5 0,-2 0 1 0,-2 1 0 0,4 2-2 16,-4 2-7-16,4 1-10 0,0 2-11 0,-2 1-13 0,2 1-16 0,-4 2-11 16,4-1-11-16,0 2-11 0,0 2-7 0,0 2-9 0,0 2-10 15,0 0-9-15,4 2-8 0,-2 4-7 0,-2 2-7 0,4-1-3 0,2 2-4 16,-1 2-2-16,-3 1 0 0,6 0-2 0,-2 2-2 0,0 0-6 15,0 0-7-15,-1 2-6 0,5-1-6 0,-4-1-9 0,0 2-9 0,5 0-10 16,-5 0-9-16,0-1-14 0,4-1-13 0,-3 0-18 0,3 0-21 16,-6-1-25-16,6-1-28 0,-3-1-33 0,-1 1-34 0,0-3-42 0,-2 0-48 15,2-2-73-15,3 1-87 0,-7-3-64 0,4 0-57 0,-6-4-22 16,4 2-5-16</inkml:trace>
  <inkml:trace contextRef="#ctx0" brushRef="#br0" timeOffset="134160.5">17639 12548 133 0,'0'-3'474'0,"0"-2"1"0,0 2-95 0,0 0-139 15,4-3-88-15,-2 3-60 0,2-2-37 0,-4 2-23 0,6-2-18 16,-2 0-15-16,3 2-23 0,-3-4-24 0,2 2-39 0,0 0-45 0,4-2-60 16,-3-1-69-16,3 1-71 0,-4-1-72 0,5-1-36 0</inkml:trace>
  <inkml:trace contextRef="#ctx0" brushRef="#br0" timeOffset="134614.07">18108 11709 462 0,'4'-14'559'0,"-4"2"16"0,0 0-58 0,0 1-92 16,0 1-88-16,0 0-84 0,0 2-47 0,0-1-28 0,0 1-12 15,0 2-1-15,0-1-3 0,-4 2-2 0,4-2-7 0,-2 4-9 0,2-2-10 16,-4 2-11-16,4-1-9 0,-6 3-10 0,6-1-5 0,-5-2-7 16,-1 4-5-16,0-1-8 0,2 1-8 0,-2 0-9 0,-1 1-8 0,3 1-9 15,-2 2-8-15,-4-1-8 0,4 0-5 0,-5 4-8 0,5 0-3 16,-4 1-5-16,4 0-5 0,-5 2-4 0,5 0-1 0,0 2-2 0,-2 0 1 16,1 1 0-16,5 0-1 0,-2 1 1 0,0-1-1 0,4 2 2 15,-2-2-1-15,2 1-2 0,2 1 2 0,-2-2-2 0,4 0 1 16,0-1 1-16,2 1 0 0,1 1 1 0,-1-3 1 0,0 1 0 0,4-2 1 15,1 1-1-15,3 0 2 0,-6-2 0 0,9 0 1 0,-7 1 0 16,5-1 2-16,-3 0-1 0,5 0 1 0,-3-1-1 0,3 0 0 16,-5 1 0-16,3-3-2 0,-3 1-2 0,-2 1-1 0,3-1 1 0,-3 0 0 15,0-1-2-15,1 3-1 0,-5-3 0 0,0-1-2 0,2 2 1 16,-1 1 0-16,-5-1 1 0,2 0 0 0,-4-1 2 0,4 1 1 16,-4 2 2-16,0-3-1 0,0 2-1 0,-4-1-1 0,0 1-3 0,2-1-2 15,-2 1-3-15,-3-1-5 0,3 0-7 0,-2 1-7 0,-4-3-9 0,3 2-13 16,-3-1-12-16,4-1-12 0,-4 1-14 0,-1-2-12 0,3 1-13 15,-2-2-12-15,1 1-14 0,1-2-16 0,0-2-17 0,-5 0-23 16,7 0-23-16,-2-2-34 0,2-2-38 0,0-1-56 0,1-1-67 0,-1-3-67 16,4 1-62-16,-2-2-26 0,4-1-8 0</inkml:trace>
  <inkml:trace contextRef="#ctx0" brushRef="#br0" timeOffset="134880.47">18373 11480 410 0,'-5'-3'613'0,"5"-2"13"0,-6 1 12 0,6 3-90 16,-4-1-141-16,4 1-100 0,-2 1-80 0,2 0-49 0,0 0-32 0,0 0-18 15,0 1-8-15,0 2-11 0,0 1-9 0,2 1-11 0,-2 2-13 16,4 1-8-16,0 0-7 0,-2 2-3 0,3 2 1 0,1 2 1 16,-2-2 6-16,-2 2 1 0,6 1 2 0,-2 2-3 0,-3-2-3 0,5 1-6 15,-2 1-4-15,0 0-5 0,-2-1-7 0,3 1-5 0,-3 0-3 16,2-1-7-16,0-1-7 0,-2 2-10 0,2-2-14 0,-4 0-14 0,7 0-17 15,-7-2-18-15,4 1-20 0,-2-3-22 0,2 1-21 0,-2 0-27 16,1-3-29-16,-3 2-32 0,4-3-31 0,-2 0-38 0,0-1-40 16,-2-1-50-16,4 0-56 0,-1-1-73 0,1-2-82 0,0-2-33 0,2 1-8 15,-2-2 5-15</inkml:trace>
  <inkml:trace contextRef="#ctx0" brushRef="#br0" timeOffset="135720.81">18581 11615 437 0,'-2'-3'513'0,"-4"0"-17"0,-2 3-76 0,6 0-105 0,-2 0-65 0,-3 0-44 16,3 1-26-16,2 1-15 0,-2 1-9 0,-2 1-5 0,2 0-9 0,2 0-9 15,-2 1-13-15,-1 2-13 0,5 1-12 0,-2 0-8 0,-2 0-9 16,4 3-6-16,0 0-7 0,-2-1-4 0,2 2-5 0,0-1-5 16,2 1-5-16,-2-2-6 0,0 0-5 0,4 2-5 0,-2-2-4 15,-2 0-4-15,5-2-4 0,-1 0-3 0,-2 0-2 0,2-1-3 0,2-2 0 16,-2 3-1-16,2-5 1 0,-1 1-1 0,1 0 1 0,0-3 0 0,0 1 1 15,0-2 0-15,3 0 1 0,-3-2-1 0,0 1 2 0,4-3-2 16,-3 0 0-16,3-1 1 0,-4-2-2 0,4 0-2 0,-3-1-1 16,3-1-1-16,-4 2 0 0,5-4-2 0,-5 1 0 0,-2-1-2 0,2 1-2 15,2-2-1-15,-6 0-2 0,5 1 0 0,-3-1-3 0,-4-2-1 16,4 2-2-16,-2 0-2 0,-2-2 0 0,0 1-1 0,0 0-1 0,0-1 1 16,-2 1 0-16,-2 1 0 0,4 0 2 0,-4 3 1 0,4-2 1 15,-7 3 3-15,5 0 1 0,-2 1 6 0,0 2 0 0,2 2 1 16,-2 0 1-16,0-1-1 0,-2 4 0 0,3 0 0 0,-1 0 0 0,0 4 0 15,-2-1 1-15,4-1 0 0,-2 3 2 0,0-1-1 0,2 5 2 16,-3-3 0-16,1 3 0 0,2 1 1 0,2 0 2 0,-4 1 1 0,4 1 0 16,0 0 2-16,4 0-2 0,-4-1 0 0,0 1 0 0,2-2-1 15,2 1-1-15,1 0-1 0,-3-2-1 0,2 2-2 0,2-3-1 16,-2 0-1-16,2 0 0 0,-2-1-1 0,3 0 0 0,-5-2 0 0,6 0 2 16,-6-2-1-16,6 1 1 0,1-3-1 0,-5 3 0 0,2-4 1 15,0 0-2-15,2 0-1 0,-1 0-2 0,-1-4-2 0,4 1-3 16,-4 0-2-16,5-3-3 0,-5 0-3 0,0-1-4 0,4 0-3 0,-1-1-5 15,-1-2-4-15,-4-1-5 0,6 0-2 0,-3 0-4 0,-1-2 0 0,0 1-1 16,-2-3 1-16,0 2 2 0,-2-1 2 0,2-1 3 0,3 0 3 16,-7 1 4-16,4 0 3 0,-2 0 6 0,-2 0 5 0,0 0 5 15,4 2 5-15,-4 3 6 0,0-2 2 0,0 3 1 0,0 1-2 0,0 1 0 16,0 1-3-16,0 0-3 0,0 1-3 0,0 4-2 0,0 0 0 16,0 0-2-16,0 0-3 0,0 2 1 0,0 2-1 0,4 1-1 15,-4-1 0-15,2 1 2 0,2 2 2 0,-2 0 3 0,-2 1 4 0,5-1 3 16,-1-1 2-16,-2 3 2 0,2-2 1 0,-4-1 2 0,6 1 1 15,-2-2 0-15,-2 0 0 0,2 0 1 0,3-1 1 0,-1 0 0 0,-2-1 1 16,0 1 2-16,-2-3 0 0,4 1 2 0,-2 0 1 0,1-2 1 16,-3 0 0-16,2 0 1 0,2 0 0 0,0 0 0 0,-2-2 0 0,3 0-1 15,-1-1 0-15,-2 0-1 0,2 0-1 0,-2 0-1 0,2-3-3 16,1 1-1-16,-3 2-2 0,2-2-1 0,-2 0-2 0,2 0-3 16,-2-2 1-16,3 4-2 0,-5-2 0 0,2 1-1 0,2 0 0 0,-2 0-2 15,0-1 1-15,-2 2-1 0,3-1 0 0,-3 3 0 0,-2-1 0 16,4 1 0-16,-4-3 2 0,4 4-1 0,-4-1 0 0,2-1 0 15,-2 2 1-15,0-2 0 0,4 0 1 0,-2 2 2 0,-2-1 0 0,4 1 4 16,-4-4 1-16,4 3 2 0,-2-1 3 0,-2-1 0 0,5 2 3 16,-3-1 1-16,-2-2 1 0,4 2 2 0,-4-1 0 0,4 0 0 0,-2 0 2 15,-2 0-1-15,0-1 0 0,0 0-2 0,0 1-2 0,0 0-1 16,0 0-1-16,0 0-3 0,0-1-3 0,0-1-1 0,0 2-3 0,-2-2-3 16,-2 1-4-16,4-1-3 0,-4 0-5 0,2 2-6 0,-5-2-6 15,3 2-9-15,0-3-8 0,-2 2-9 0,4 0-12 0,-6-1-10 16,6 2-15-16,-5-2-12 0,3 2-17 0,-2-2-19 0,-2-1-22 0,6 5-27 15,-5-3-29-15,3 3-39 0,0-1-41 0,-2 1-57 0,6 1-63 16,0 0-68-16,-2 1-67 0,-2 1-27 0,4-1-9 0</inkml:trace>
  <inkml:trace contextRef="#ctx0" brushRef="#br0" timeOffset="136190.63">19142 11318 315 0,'0'0'509'16,"-3"0"-54"-16,3 0-87 0,0 0-80 0,0 0-75 0,-4 0-46 0,4 0-33 15,0 2-20-15,0-2-12 0,0 2-11 0,0-2-8 0,0 3-9 16,0-1-7-16,0 1-9 0,0 0-6 0,0 1-5 0,4-1-4 15,-4 2-1-15,3-1-2 0,-3 0 1 0,4 2-1 0,-4-3 1 0,4 2-3 16,-2-2-2-16,4 2 0 0,-6 0-1 0,4-1-2 0,0 1 3 16,-2-2 2-16,3-2 1 0,-3 3 3 0,2-2 1 0,2 0 5 0,-2-1 2 15,0-1 4-15,-2 2 5 0,4-2 2 0,-1 0 0 0,-1 0 2 16,-2-2-1-16,4 2-1 0,-2-1-2 0,0-3-3 0,-2 2-2 16,7 0-4-16,-7-1-2 0,4 0-4 0,-2 0-5 0,2-1-2 0,-2-1-3 15,-2 0-4-15,3 0-1 0,1 0 0 0,-2 0 0 0,-2-1 0 16,2-1 0-16,2 0 2 0,-2 1 0 0,-4-3 3 0,7 2 1 0,-7 0 1 15,4-2 1-15,-2-1-1 0,-2 0 0 0,0-2-1 0,0 2 0 16,0-1-3-16,0-1 1 0,0 0-3 0,0-1-2 0,0 1-2 16,-2-1-2-16,-2 2-4 0,4-2-3 0,-7 2-2 0,7-1-4 0,-4 2-2 15,-2 0-3-15,0 2-4 0,2 0-8 0,2 3-6 0,-2-2-11 16,-1 3-12-16,-1 0-12 0,4 0-12 0,-6 3-16 0,2 1-15 0,4 0-17 16,-3 1-17-16,1 1-24 0,-2 1-23 0,2 0-26 0,2 2-27 15,-2 1-31-15,-2 0-33 0,1 1-44 0,5 1-47 0,-2-1-73 16,-2 1-86-16,4 1-38 0,0-1-13 0,0 0 2 0</inkml:trace>
  <inkml:trace contextRef="#ctx0" brushRef="#br0" timeOffset="137006.4">19580 11140 33 0,'0'-5'489'0,"0"0"-29"15,0-2-49-15,0 3-73 0,0-1-88 0,0 0-53 0,-4-2-35 0,4 0-18 16,0 0-8-16,0 1-6 0,-5-1-3 0,5 0-4 0,-2 2-7 16,-2-1-8-16,2-1-8 0,-2 0-6 0,0 1-5 0,2 1-2 0,-2-2-3 15,-2 2 0-15,1 1-2 0,3-2-2 0,-2 0-3 0,0 2-3 16,2-1-3-16,-2 2-2 0,-2-1-3 0,2 1-3 0,4 2-4 15,-7-1-6-15,5 0-7 0,-2 2-6 0,0 0-6 0,4 0-6 0,-6 0-5 16,6 2-4-16,-4 0-5 0,4-1-2 0,-2 2-6 0,-3 3-1 16,5-3-5-16,0 4-2 0,-2-3-2 0,2 4 1 0,-4-2 0 0,4 2-1 15,0 1 3-15,0-1 0 0,4 1 2 0,-4-2 0 0,2 2 0 16,-2-1 0-16,7 0 1 0,-7 1-2 0,4-3 0 0,2 3 1 16,-2-2 0-16,2-3 1 0,1 3 0 0,-3-2 1 0,2-1-1 0,0 0 0 15,4 0-1-15,-3 0-2 0,3-3-3 0,0 2-4 0,-4-3-6 16,5 0-5-16,-1 0-8 0,1 0-8 0,1-3-8 0,-2 2-8 0,1-3-11 15,1-1-9-15,-2 2-10 0,1-4-8 0,-5 2-8 0,4-3-4 16,1 1-4-16,-1-3 0 0,-4 2-2 0,4-3 2 0,1 0 3 16,-5-1 6-16,0 0 7 0,0 1 8 0,-2-1 9 0,3-1 9 0,-3 0 9 15,-4-1 10-15,4 3 10 0,-2-3 7 0,-2 2 9 0,0-1 10 16,0 0 11-16,0-1 12 0,0 3 11 0,-2-1 11 0,-2 2 9 0,4 0 7 16,-4 2 6-16,2 0 4 0,-3 3 4 0,1-2-1 0,4 3-1 15,-6 3-1-15,6-1-2 0,-6 2-2 0,6 3-3 0,-4 1-4 16,2-1-3-16,-2 4-6 0,-3 1-6 0,7 1-6 0,-4 0-3 0,2 2-4 15,-2-2-1-15,4 3 0 0,0 0 0 0,0 1 1 0,0-1 0 16,0-1-1-16,0 0-5 0,0 0-2 0,4-2-4 0,-2 1-3 0,-2-2-3 16,4 0-1-16,1-1-2 0,-3-1 2 0,2-1-1 0,-2 1 1 15,2-3 1-15,2 0-1 0,-2 0 3 0,-2-1 2 0,7 0 1 16,-7-2 1-16,6-2 3 0,-6 0 1 0,4 1 2 0,2-2 1 0,-1 0 2 16,-5-1 0-16,6-1 2 0,-6 0 0 0,4-1-1 0,-2-2 1 15,3 0-2-15,-3 2 1 0,0-3-2 0,-2-1-1 0,-2 0 0 0,4 0-4 16,-4-1 0-16,0-3-2 0,0 1-3 0,0 0-1 0,0-2-2 15,-4-1-1-15,4-2-3 0,-2 2 1 0,-2-3-3 0,0 1-1 16,-3 0 0-16,3-2-2 0,-2 0 0 0,4 0 0 0,-6-1 0 0,2 3 2 16,-1 0 2-16,3 0 3 0,-4 1 2 0,0 0 3 0,1 2 5 15,1 2 3-15,0 1 3 0,-2 2 4 0,2 0 3 0,-1 3 3 0,3 1 2 16,-2 1-2-16,0 0 1 0,2 1-4 0,2 1-3 0,-2 1-3 16,-1 1-4-16,3 1-2 0,-2 3-4 0,2 0-3 0,-2 1-3 0,4 1-3 15,0 3 0-15,0 1-3 0,0 0-1 0,0 3 0 0,0 2 1 16,0-1 1-16,0 0 3 0,4 2 0 0,-2 0 1 0,4 0 0 15,-6 0-2-15,5 0-2 0,1 0-4 0,-2 0-9 0,0 0-9 0,2-1-13 16,-4-1-13-16,7 0-17 0,-3-1-19 0,-4-1-23 0,6 1-26 16,-2-4-31-16,0 3-33 0,1-3-47 0,1 0-55 0,0-1-94 0,3-2-118 15,-1 0-61-15,0-2-37 0,1-1-10 0,1-2 0 0</inkml:trace>
  <inkml:trace contextRef="#ctx0" brushRef="#br0" timeOffset="137157.53">20092 10769 333 0,'7'-3'643'0,"-3"1"22"0,-2 0 22 16,2 0-43-16,0-1-77 0,-2 1-101 0,2 1-112 0,-2-1-67 0,-2 0-44 16,0 2-28-16,4-1-21 0,-4-1-16 0,0 2-17 0,0 0-28 15,0 0-32-15,0 0-45 0,0 0-48 0,0 0-57 0,0 0-59 0,0 0-78 16,0-2-87-16,0 2-144 0,0 0-169 0,0 0-88 0,0 0-47 16,0 0-25-16,0 0-12 0,0 0-2 0</inkml:trace>
  <inkml:trace contextRef="#ctx0" brushRef="#br0" timeOffset="184209.08">3266 12430 232 0,'-6'-3'539'0,"2"-2"18"0,-2 0 19 0,1 1-81 0,-1 3-130 0,0-2-86 16,2-1-60-16,-2 1-29 0,2 0-12 0,1-1 4 0,-1 1 12 15,0 0 9-15,2 1 10 0,2 0 1 0,-4-1-4 0,4 1-9 0,-2 2-9 16,2-1-10-16,-4-1-8 0,4 2-7 0,0 0-9 0,0 0-8 16,0 0-8-16,0 0-13 0,0 2-14 0,-4-1-14 0,4-1-13 0,0 2-13 15,0-2-12-15,-2 2-10 0,2-1-11 0,-5-1-8 0,5 2-9 0,0 0-5 16,0 1-6-16,0-2-3 0,0 5-3 0,0-1-1 0,0 3-1 15,5 0-1-15,-3 2-1 0,-2 2-2 0,4 3-1 0,0 0 0 0,-2 1 0 16,2 3 0-16,-2 1 2 0,2 0-1 0,3 0 0 0,-3 0-1 16,2 0 0-16,0 0 1 0,2 0-2 0,-1 0 0 0,-1 2-2 0,0-4 4 15,0 2-1-15,2-2 1 0,-1 1 0 0,-1-3 0 0,0 1 0 0,2-1-5 16,-2 0-1-16,1-1-6 0,-1-2-7 0,-2 0-9 0,2-1-11 0,0-1-12 16,-1 1-11-16,1-4-17 0,-2 3-17 0,2-3-19 0,-2 1-20 15,-2-5-20-15,2 3-21 0,-2-2-21 0,3 0-19 0,1-2-22 0,-6 2-21 16,4-2-23-16,-4 1-23 0,2 0-29 0,-2-3-33 0,0-1-49 15,0 0-58-15,0 0-63 0,0 0-66 0,0 0-22 0,0 0 1 0,0 0 12 16</inkml:trace>
  <inkml:trace contextRef="#ctx0" brushRef="#br0" timeOffset="184457.12">3109 12882 95 0,'-6'-4'562'15,"2"1"15"-15,2 0 16 0,-3 0-71 0,5-1-114 0,-4 1-92 0,4-1-80 16,0 3-51-16,0-3-37 0,0 1-18 0,0-1-11 0,0-2-10 0,0 3-9 16,4-2-11-16,1 0-12 0,-3 0-16 0,2-2-13 0,6 1-11 15,-4-5-9-15,0 3-4 0,5 0-3 0,-1-4 0 0,3 0 1 0,-3 1-1 16,2-1-1-16,3 0-1 0,-5 1-2 0,3-1-3 0,1 1-4 0,-2-1-6 16,3-2-6-16,-3 5-10 0,-1-3-11 0,1 2-13 0,-2 0-14 15,5 0-18-15,-7 0-16 0,2 2-22 0,1-3-22 0,-1 4-25 0,0-1-24 16,1 2-29-16,-5 0-29 0,4-2-37 0,-4 4-41 0,5-1-50 15,-5-2-57-15,0 2-52 0,0 0-53 0,3 0-16 0</inkml:trace>
  <inkml:trace contextRef="#ctx0" brushRef="#br0" timeOffset="185077.22">3562 12272 112 0,'0'-5'604'0,"-7"-2"18"0,1 1 21 0,6-1 20 0,-4 0-90 15,2 1-147-15,-2-1-84 0,0 2-52 0,2-2-38 0,-2 1-30 16,4-1-15-16,-2 0-8 0,-3 1-10 0,5-3-11 0,0 3-15 0,0-3-15 16,0 3-19-16,0-3-20 0,0 1-18 0,0 0-18 0,0-1-13 15,5 1-13-15,-3-1-8 0,-2 1-8 0,4-2-5 0,-2 2-6 0,2 0-4 16,2-3-6-16,-2 4-4 0,2-2-4 0,1 1-4 0,-3-1-3 0,2 1 0 16,0 1-2-16,2 0-1 0,-1 1 0 0,-1 1 0 0,0 0 0 15,2 1 0-15,-1 1 1 0,-1 2-1 0,0-1 0 0,-2 2 0 0,2 0 0 16,0 2 0-16,1-1 1 0,1 2 1 0,-2 3 0 0,0 0 2 15,-2 1-1-15,3 3 1 0,-1-2 0 0,-2 4 1 0,-2-1-1 0,2 1 1 16,2 2 1-16,-6-1 0 0,5 3-1 0,-5 0 0 0,0 0-2 0,0-1 1 16,0 2-2-16,0 1 0 0,-5-1-2 0,5-1-1 0,-6 1-1 15,2-2-3-15,2 2-3 0,-2-2-2 0,-2 0-1 0,-1-2-2 0,3 3-3 16,-2-5 0-16,2 2-2 0,-2-1-1 0,2-1 0 0,2-2 0 16,-3 1-1-16,-1-2 1 0,0-1 2 0,6-1 1 0,-4 0 4 0,2-1 2 15,-2-1 3-15,4 0 3 0,0-1 3 0,-4-1 1 0,4 0 2 0,0-2 3 16,0 0 1-16,0 0 1 0,0 0 2 0,4-2-2 0,-4 2 0 15,4-4-1-15,-2 3-1 0,-2-3-1 0,4 1-2 0,-2-2-1 0,2 2-2 16,2-2-1-16,-1 0 0 0,1 0-1 0,0 0-2 0,2 0 0 16,-2-2-1-16,5 2 1 0,-5 2-1 0,6-2 2 0,-5 2 1 0,3-1-1 15,4 1 3-15,-3-1 2 0,-3 4 0 0,6-1 1 0,-3 1 2 0,1 0 0 16,-1 1 1-16,1-1 0 0,2 4 0 0,-3-1 1 0,1 1 0 16,-1-1 0-16,-1 2-1 0,0 0 1 0,1 2-2 0,-5-1-1 0,4 1-1 15,-4 3 1-15,0-2-1 0,1 2 1 0,-3 2 0 0,0-2-1 16,-2 2 1-16,-2-1-1 0,0 2 2 0,0-1-1 0,0 2 1 0,-2-1 1 15,-2 0 1-15,0-1 0 0,2 1 0 0,-3 1-1 0,-1-3 1 0,2 1 1 16,-6 0 0-16,4-1 0 0,-1-1 0 0,1 2 1 0,-4-2 0 16,4 0 1-16,-5 0 0 0,5 0 0 0,-4-2 1 0,-1 0 2 0,1 0-1 15,0-2 2-15,4 0-1 0,-5 0 1 0,1-1-1 0,-3-1 1 0,7 0-1 16,-4-1 1-16,0-1-1 0,-1-2-3 0,1 0-6 0,4 0-7 16,-5-2-7-16,5 0-11 0,-4-1-13 0,4 0-14 0,-1-2-15 0,1 0-16 15,-2-2-14-15,6 1-20 0,-2-1-21 0,-2 2-24 0,1-2-28 0,5 1-33 16,-2-1-40-16,-2 0-55 0,4 2-65 0,4-2-85 0,-2 3-93 15,3-1-39-15,-3 0-12 0,2-1-1 0</inkml:trace>
  <inkml:trace contextRef="#ctx0" brushRef="#br0" timeOffset="186621.2">5472 11265 263 0,'-7'0'486'0,"3"2"-56"0,2 0-93 0,-2-2-59 0,2 1-42 0,-2 1-23 16,0-2-14-16,2 2-6 0,-2-1-1 0,4-1-6 0,-2 0-3 0,-3 0-9 15,5 0-7-15,0 0-9 0,-4 0-7 0,4 0-6 0,0 0-5 16,0 0-4-16,0 0-4 0,0 0-2 0,0 0-3 0,0 0-3 16,0 0-3-16,0 0-2 0,0 0 0 0,0 0-4 0,0 0-2 0,0 0-5 15,0 0-6-15,0 0-5 0,0 0-7 0,0 0-6 0,0 0-5 16,0 0-8-16,0 0-8 0,0 0-7 0,0 0-7 0,0 0-8 0,0-1-6 15,0-1-7-15,0 2-4 0,4-3-5 0,-4 1-4 0,5 0-3 16,-3 1 0-16,-2-3 2 0,4 2-1 0,2-1 2 0,-2 0 2 0,2-2 1 16,0 0 2-16,5-2 0 0,-1 2 2 0,0-3 0 0,3 0 2 15,-1-3 0-15,3 3 0 0,-3-4 1 0,5 3-2 0,-3-3-2 16,3 1-2-16,-1-1-2 0,1 0-2 0,-3 0-3 0,-1 0-2 0,-1 3-1 16,3-3-1-16,-3 2-1 0,-2 1-3 0,1 2 0 0,-1-2-1 15,2 1-2-15,-3 1-2 0,-3 0-4 0,0 1-4 0,0 1-7 0,0-2-10 16,3 4-14-16,-3-2-14 0,-4 1-18 0,2 1-20 0,0 1-20 15,-2 0-23-15,2 1-24 0,-4-1-23 0,0 2-25 0,0 0-25 16,0 2-30-16,5-1-33 0,-5-1-45 0,2 2-52 0,-2 0-97 16,0 1-117-16,4-1-50 0,-4 1-17 0,0 1 4 0,0-1 12 0</inkml:trace>
  <inkml:trace contextRef="#ctx0" brushRef="#br0" timeOffset="187755.71">5883 10505 126 0,'-4'-5'581'0,"0"0"19"0,2-2-16 15,2 4-34-15,-4-2-95 0,4 2-124 0,-3 1-73 0,-1-1-48 0,4-1-28 16,0 3-18-16,0-1-17 0,0 1-13 0,0 1-18 0,0 0-22 16,0 0-18-16,0-2-22 0,0 2-16 0,0-2-15 0,0 2-8 15,4 0-8-15,-1 0-5 0,-3 0-2 0,4 0-2 0,-2 0 0 0,2 0 0 16,0 0 1-16,-2 0 2 0,2 0 2 0,-4 0 0 0,6 0 3 15,-6 2 2-15,5-2 2 0,-3 0 2 0,-2 0 3 0,4 0 3 16,-4 2 3-16,0-2 4 0,0 0 4 0,0 0 4 0,0 0 4 0,0 0 3 16,0 0 3-16,0 0 3 0,0 0 3 0,0 0 2 0,0 0 3 15,0 0 1-15,0 0 3 0,0 0 0 0,0 0 2 0,0 0 1 0,0 0 2 16,0 0 0-16,0 0 0 0,0 0 1 0,0 0 0 0,0 0 0 16,0 0 1-16,0 0 1 0,0 0-3 0,0 0-2 0,0 0 0 0,0-2-3 15,-4 0-3-15,4 2-5 0,0 0-5 0,0-3-5 0,0 1-5 16,0 1-5-16,0-1-3 0,0-2-6 0,0 1-3 0,0 0-4 0,0 0-4 15,0-1-3-15,4-1-3 0,-4 2-3 0,0-3-2 0,0 0-1 16,6 1-1-16,-6-1-1 0,4-1 1 0,-4 2-2 0,6-2 0 16,-6 1-1-16,7-3 0 0,-3 4 1 0,-2-3-1 0,6 1 1 0,-6 1-2 15,6-1-1-15,-1 0 0 0,-1 2 0 0,0 0 0 0,-2 2 0 16,2-2 1-16,0 2 0 0,1-1-1 0,1 3 1 0,-2-1 0 0,0 2 1 16,-2 2-1-16,3-1 1 0,-1 3 1 0,0-1 0 0,2 2 0 15,-6 0-1-15,7 2-1 0,-7-1-1 0,4 3 0 0,-2-1-1 16,2 2-1-16,-6 0 0 0,4 0 1 0,-2 1-1 0,-2 3 0 0,0 0 1 15,0-2 1-15,0 3 0 0,-2 1 0 0,2-1 0 0,-4 1 2 16,2-1 0-16,-2 0 0 0,0 0 1 0,-2 0-1 0,0-2 1 0,1 2-2 16,-1-3 0-16,0 2 0 0,2-3-2 0,2 1 0 0,-2-2-1 15,-3-1 0-15,7-3 0 0,-4 0 1 0,2 0 1 0,-2-1 0 16,4-2 1-16,0-2 2 0,-4 3-1 0,4-4 1 0,0 0-1 0,0 0-1 16,0 0 2-16,4-2-2 0,-4 0-1 0,4 1 0 0,-2-2-2 15,-2 0 0-15,4-3-1 0,-1 3-2 0,1-2 0 0,2 0-2 16,-2 0 0-16,2 0-1 0,0-2-1 0,3 1 0 0,-3-1-1 0,0 2 0 15,4 0 1-15,-3-2 0 0,3 4-1 0,0-2 1 0,-4 2 0 16,5 1 0-16,1 0 2 0,-1 2 0 0,-1 0 2 0,0 2 1 0,1 0 1 16,-3 3 2-16,2-2 0 0,0 4 1 0,1-1 1 0,-1 1 1 15,-4 1-1-15,5 0 1 0,-5 3 0 0,4-2 0 0,-4 4 0 0,1-2 1 16,-3 1-1-16,2 1 0 0,-2-2 1 0,-4 3-1 0,2-1 2 16,2-1 0-16,-4 1 2 0,-4 1 1 0,2-1 0 0,2-1 1 15,-4-3 1-15,2 3 0 0,-2 2 0 0,-2-5 0 0,-3 3 0 0,3-4 2 16,0 3-1-16,0-3 0 0,0 1 2 0,-3-2-1 0,3-2 1 15,-4 3 2-15,3-2 1 0,-3-3 1 0,4 2 1 0,-4-1 0 0,-1-3 1 16,5 1 0-16,-4-2 0 0,4 0-1 0,-1-3 0 0,1 1-1 16,-2-2 0-16,2 1-3 0,-1-3-1 0,3-1-3 0,2 2-2 15,-2-3-3-15,0 1-1 0,2-1-4 0,2 1-4 0,0-2-1 0,0 3-5 16,0-1-3-16,0 0-4 0,0 3-3 0,2-1-1 0,2 1-1 0,0 1 1 16,-2-1 0-16,2 3-1 0,3-1 2 0,-3 2 1 0,6 0 2 15,-4 2 2-15,5-1 3 0,-3-1 3 0,2 4 5 0,1-2 4 0,-1 1 3 16,0 0 4-16,1 1 1 0,-1-1 1 0,-2 0-2 0,3 1 0 15,-1 1-3-15,-4 0-8 0,4-2-7 0,-3 2-10 0,3-2-11 16,-6-1-13-16,6 1-16 0,-3 1-19 0,-1-1-19 0,0 0-25 0,-2-1-28 16,2 2-32-16,1-3-32 0,1-1-49 0,-2 0-57 0,0 0-83 15,5 0-99-15,-5-1-56 0,4-1-34 0,0 0-10 0,1-2 2 16</inkml:trace>
  <inkml:trace contextRef="#ctx0" brushRef="#br0" timeOffset="187888.74">6646 10820 347 0,'0'-2'578'0,"0"2"12"0,4-1-24 0,-4 1-42 0,2-2-103 0,-2 0-135 16,0 2-95-16,0 0-72 0,0 0-69 0,0 0-67 0,0 0-99 15,0 0-115-15,0 0-118 0,0 0-120 0,0 0-67 0,0 0-41 16,0 0-24-16,0 0-13 0</inkml:trace>
  <inkml:trace contextRef="#ctx0" brushRef="#br0" timeOffset="188717.44">4849 13687 492 0,'-6'-5'568'0,"-2"2"-11"0,2-1-27 0,0 1-99 15,-1 1-138-15,3 1-76 0,-2-3-44 0,2 4-26 0,4-2-15 16,-2 1-13-16,2 1-9 0,0 0-15 0,2 1-16 0,-2 1-16 0,4 2-16 16,-2 1-13-16,2 1-14 0,2 1-8 0,1 3-5 0,1 0-1 15,-2 1-2-15,4 5 2 0,3-1 1 0,-7-1-2 0,4 5 2 0,5-3-1 16,-5 3-2-16,-2-1-3 0,3 0-4 0,-1 2-3 0,0-1-3 16,1 1-4-16,-5 1-6 0,4-1-6 0,-3-1-8 0,3 1-10 0,-4-2-11 15,-2 2-14-15,-2 0-19 0,2-2-21 0,1 1-23 0,-3 1-28 16,-2-2-28-16,0 0-33 0,-2 1-39 0,-3-2-38 0,5-1-39 0,-4 1-56 15,2-2-61-15,-2-2-41 0,-2 1-29 0</inkml:trace>
  <inkml:trace contextRef="#ctx0" brushRef="#br0" timeOffset="189844.19">4862 14154 390 0,'0'-12'366'0,"-2"4"-62"0,-2-3-59 0,4 4-41 15,-4-1-24-15,1 0-20 0,3 2-17 0,-4-1-13 0,4 2-10 16,0 0-15-16,0 0-12 0,0 0-16 0,0-2-14 0,0 2-13 0,0 0-13 15,4-1-10-15,-4-3-8 0,3 2-5 0,1-1-5 0,2 0-4 0,-2 0 0 16,2-3-3-16,0 2-2 0,5 0-3 0,-5-2-5 0,4 0-5 16,-4 2-5-16,5-5-8 0,-1 3-7 0,0-1-9 0,1 2-7 0,-5-2-9 15,4 2-8-15,3 1-8 0,-7-4-7 0,4 4-6 0,-6-1-3 16,7 0-5-16,-5 0-4 0,0 1-1 0,-2 1 1 0,-2 0 5 16,3-3 4-16,1 3 7 0,-6 0 7 0,4 0 10 0,-4 1 8 0,4 0 9 15,-4 1 8-15,0-1 10 0,-4 2 10 0,4 0 9 0,-4 0 12 16,4 0 10-16,-6 1 10 0,1 0 8 0,3 0 8 0,-2-1 8 0,-2 2 7 15,2-1 8-15,2 1 5 0,-2 2 6 0,-3-1 3 0,3-1 3 16,2 1 3-16,-2 0 3 0,-2 1 1 0,2 1 1 0,2-2-1 0,-7 0-2 16,7 2-2-16,-2 0-6 0,4 0-6 0,-2 0-7 0,-2 0-8 15,4 0-6-15,-4 0-7 0,4 2-4 0,0 0-5 0,0-1 0 0,0 1-3 16,0 1-3-16,4 2 0 0,-4 0-1 0,0 2-3 0,6 0 0 16,-6 1 0-16,4 0 2 0,3 2 2 0,-1 0 3 0,-2 2 2 0,2-1 0 15,0 1-1-15,-2 2-2 0,3-1-4 0,3-1-1 0,-4 1-2 16,5 0-2-16,-5 2-2 0,4-1 1 0,-4-1-2 0,5 0-2 0,-5 1-1 15,4-3-1-15,-4 3-1 0,5-1-1 0,-7 0-1 0,6-1 0 16,-4 0-1-16,1-1 1 0,-1 1 0 0,2-1 0 0,-6 0-1 16,6-2 2-16,-1 2 1 0,-5-3 0 0,2 0 1 0,2-1 2 0,-6 1-1 15,4-1-1-15,-2-2 0 0,2 2 0 0,-4-4 0 0,4 2 3 16,-2 0 1-16,-2-2 4 0,0-1 5 0,0 0 4 0,5 0 6 0,-5-2 5 16,0 0 6-16,0-2 3 0,0 0 1 0,0 0 1 0,2-1-2 15,-2-2-1-15,4 0-3 0,-4-4-2 0,0 1 0 0,4-2-4 0,-4 0-4 16,2-2-5-16,-2-1-6 0,4 0-6 0,-4-2-6 0,4 0-2 15,-2-2-1-15,-2 3 0 0,4-3 0 0,-4 0 1 0,3 2 1 16,1 0-1-16,-4 2-1 0,4 1-3 0,-2 0-1 0,-2 1-4 0,4 2-3 16,-4 1-1-16,2 1-4 0,-2 2-3 0,4 0-2 0,-4 0-3 15,0 4-1-15,4-1 0 0,-2 0-1 0,-2 2 1 0,5 2 0 0,-3 0 1 16,2-1 1-16,0 3 3 0,-2 0 0 0,6 0 3 0,-6 3 3 16,4-2 3-16,3-1 2 0,-3 4 0 0,0-2 2 0,0 0 0 15,-2 2 0-15,3-4 0 0,-1 1 0 0,4 0 0 0,-6 0-1 0,3 0 1 16,-1-2-1-16,0 2 2 0,2-1-1 0,-2-1 1 0,1 1 1 15,-3-3 0-15,2 1 0 0,-2-1 0 0,2 1 2 0,-4-2 0 0,3 0 2 16,1 0 1-16,-2-2 0 0,2 1 2 0,-6 1 3 0,6-3 0 16,-6-1 2-16,4 3 0 0,1-5 0 0,-5 1 0 0,2 1 2 15,-2-3 0-15,0-2 0 0,0 3-2 0,0-3 0 0,0 1-1 0,0-2 1 16,0 2-2-16,0 0-1 0,-2-2-2 0,-3 1-1 0,5 1-1 16,-4 0 1-16,2-1 1 0,-2 3 2 0,-2-1 3 0,2 0 0 0,2 1 2 15,-2 2 1-15,-1 1-1 0,3-1-3 0,-2 3-2 0,4-1-2 16,-2 0-3-16,-2 2-2 0,4 2-2 0,-4 0-2 0,4-1-4 15,0 3-3-15,0-1-2 0,0 1-3 0,0 2-3 0,4-1 0 0,-4 2 0 16,4-1 0-16,-2 3 2 0,-2-2 2 0,4 1 2 0,3 0 2 16,-3-1 0-16,-2 1 2 0,2-1-2 0,2 1-1 0,0-1-1 0,-2-2-2 15,3 0-4-15,-1 0-4 0,2-1-2 0,-2 0-1 0,0-1 0 16,1-1-2-16,3 0 0 0,-6-1 1 0,6-1 0 0,-3 0 0 0,-1-1 0 16,0 1 3-16,4-4 1 0,-3 3 2 0,-3-2 3 0,2 0 7 15,0-1 1-15,2 0 4 0,-1-1 1 0,-5 2 2 0,2-1 0 16,2-2 1-16,-2 3 1 0,0-2 1 0,-2 0 0 0,-2 0 2 0,4 1 1 15,-4 0 1-15,0 0-1 0,3-1 1 0,-3 2 0 0,4-2-1 16,-4 2 0-16,0-2-2 0,0 1 1 0,0-1 1 0,0 2 1 16,0-2 2-16,0 0 1 0,0 1 4 0,0-2 0 0,0 1 2 0,0 0 2 15,0 0 3-15,0-2 0 0,0 1 3 0,0-1 3 0,0 0 2 0,0-1 2 16,0 1 1-16,0-1-2 0,0-1-1 0,0 0-1 0,0 0-4 16,4 1 0-16,-4-1-2 0,2 1-3 0,-2 0-2 0,4 1-2 15,-4 1-3-15,2-1-3 0,2 2-3 0,-4-2-2 0,6 4-3 0,-6-2-1 16,5 1-1-16,-3 3-1 0,2-1 0 0,2 2 2 0,-2 0 0 15,2 0 0-15,-2 2 1 0,3 1 3 0,-1 1 0 0,-2-1 3 16,2 3 1-16,0-1 0 0,5 3 1 0,-5-2 1 0,-2 0 0 0,2 1 0 16,0 1 0-16,3-1-1 0,-7 2-1 0,4-3-2 0,2-1-1 15,-6 2-2-15,7-1-1 0,-7 0-1 0,2-1 0 0,2-2-1 0,-2 0 0 16,-2 0 0-16,2-1-1 0,-2 0 0 0,3 0-1 0,-1 0 0 16,-2-2 0-16,2 0-2 0,-4 0-3 0,2-2-5 0,2 0-7 0,-4 0-9 15,4-1-10-15,-2 0-15 0,-2-1-16 0,4-1-20 0,-4-2-23 16,5-1-28-16,-3 0-32 0,-2 0-47 0,4-4-56 0,-2 2-93 15,2-2-110-15,2-1-59 0,-6 1-33 0,4-1-12 0,-2-2-1 0</inkml:trace>
  <inkml:trace contextRef="#ctx0" brushRef="#br0" timeOffset="192636.14">6662 12384 227 0,'0'-4'432'0,"0"-1"-58"0,0 2-59 0,0-2-60 0,0 0-40 16,0 1-26-16,0-1-14 0,0-1-5 0,0 1-4 0,0 0-4 16,0 0-6-16,0 2-8 0,0-2-8 0,0-1-10 0,-4 3-8 0,4-2-9 15,-2 2-8-15,2-2-7 0,0 1-7 0,-4 0-6 0,4 0-5 16,-2 3-7-16,-2-3-7 0,0 1-8 0,2-1-7 0,-3 3-7 0,1-1-7 15,2 1-7-15,-2-1-5 0,-2 2-7 0,0 0-5 0,2 0-4 16,2 0-4-16,-7 0-4 0,7 3-4 0,-4-1-4 0,2 1-1 16,-2 1-2-16,-5 1-2 0,7-2-3 0,-2 2 0 0,0 2 0 0,0-1-1 15,-3 2 0-15,7 1 1 0,-6-1 1 0,2 2-1 0,4 0 2 16,-2 0 0-16,-3 0 1 0,3 2 0 0,4 0-1 0,-2-1 2 0,-2 3 1 16,4-1 1-16,0-2 0 0,0 3 0 0,0-1 1 0,4 0 0 15,-2 3 0-15,-2-3 0 0,4 0 0 0,-2 1 1 0,3-2-1 16,1 0 1-16,-2 0 0 0,2-2 0 0,0 2 2 0,-2-2-1 0,3 0 1 15,3-2-1-15,-4 1 0 0,0-1 2 0,5-1 0 0,-1-1 2 16,-4-1 1-16,5 0 0 0,-5 0 1 0,4 0 1 0,-4-2 1 0,5-1 2 16,-3 0-1-16,-2-2 2 0,7 0 0 0,-7 0 2 0,4 0 2 15,-6-4 1-15,7 3 1 0,-5-2 2 0,0-2 1 0,4 0 1 16,-4-1 0-16,1 0-1 0,1-1 2 0,-2-1 0 0,0 0-1 0,1-1 1 16,-3-1 0-16,2 2-1 0,-2-3-2 0,-4-2-1 0,6 2 0 15,-6-1-3-15,4 0 0 0,-4-1-3 0,0 0-1 0,0-2-2 16,0 0-4-16,-4-2-1 0,4 1-4 0,-6-2 0 0,6-3-2 0,-4 3-2 15,-2-2-3-15,2-2 0 0,-3 0-1 0,1 1 0 0,0-2-1 16,-4 1 0-16,5-1 2 0,-5 1-1 0,4 2 2 0,-4 0 2 0,-1-2 1 16,5 4 2-16,-4 0 1 0,4 1 4 0,-5 0 1 0,5 2 3 15,0 2 2-15,0 0 2 0,-5 1 3 0,7 2 4 0,-6-2 3 0,4 2 2 16,-1 2 3-16,3 1 3 0,-2-1 0 0,0 1 3 0,2 2 3 16,-2 0 0-16,1 0 1 0,3 2 1 0,-2 0-1 0,2 1 0 15,-2 0-3-15,0-1-3 0,2 3-5 0,2-2-4 0,0 2-5 0,0 0-4 16,0 0-5-16,-4 2-4 0,4-1-3 0,0 3 0 0,4-1-3 15,-4 2-1-15,2 2-1 0,2 0-1 0,0 1 2 0,2 2 2 0,-4 3 0 16,9-1 2-16,-7 3 3 0,2-2 3 0,4 2 3 0,-3 0-1 16,3 2 1-16,0-2 1 0,1 2-2 0,-5-3 1 0,4 2-1 0,3-1 0 15,-3 0 0-15,0-1-1 0,3 1 0 0,-3-1-1 0,4-1 0 16,-5 0 1-16,5 1-1 0,-1-1 0 0,-3-1 0 0,4 0 0 16,-1-3 0-16,1 3 0 0,-1-2 0 0,-3 0-1 0,2 0 0 0,-1-1 0 15,3-1 0-15,-6 0 0 0,3-1 0 0,-1 0-1 0,0-1 0 0,-3-1-2 16,3 0-3-16,-4 0-3 0,5-1-5 0,-5-1-7 0,-2 0-6 15,2 0-8-15,0-1-8 0,-2 0-10 0,3-2-10 0,-3 2-8 16,-2-2-9-16,2 0-9 0,2-2-10 0,-6 2-13 0,4-4-16 16,-2 1-14-16,2 0-19 0,-4 0-16 0,0-4-16 0,5-1-17 0,-5-1-14 15,0 1-11-15,0-4-12 0,0-1-6 0,0-1-5 0,0-2 5 16,-5 1 9-16,5 0 19 0,0-2 22 0,0 2 31 0,-4 0 33 0,4 2 33 16,0 0 34-16,0 2 30 0,0 2 28 0,0 0 28 0,0 2 31 15,0 3 25-15,4 1 25 0,-4 1 16 0,5 0 13 0,-3 4 6 16,-2 0 2-16,4 2-4 0,2 1-6 0,-2 2-8 0,-2 0-6 0,6 1-2 15,-5 0-1-15,3 0-5 0,-2 3-8 0,2-2-9 0,-2 2-11 16,2-2-10-16,1 2-10 0,-3-3-10 0,2 1-10 0,-2-2-9 0,-2 2-11 16,2-2-14-16,2-1-15 0,-1 6-73 0,1-7 11 15,-2-2-25-15,-2 0-31 0,-2 1-35 0,0-4-44 0,0 0-49 0,0 0-60 16,4-2-66-16</inkml:trace>
  <inkml:trace contextRef="#ctx0" brushRef="#br0" timeOffset="192792.84">6983 12057 92 0,'-11'-9'499'0,"7"4"-8"16,-2 1-21-16,4-1-86 0,-2 1-120 0,0 2-73 0,2-1-49 0,-2 3-32 15,-1-1-22-15,3 1-16 0,2 0-12 0,0 0-19 0,0 0-20 0,0 1-25 16,0 1-23-16,0-1-27 0,0 3-28 0,0-1-34 0,0 2-35 16,2 0-41-16,3 2-46 0,-1 0-79 0,-2-1-94 0,2 1-49 15,2 1-26-15</inkml:trace>
  <inkml:trace contextRef="#ctx0" brushRef="#br0" timeOffset="193224.87">7272 12249 196 0,'0'-7'511'0,"0"0"-18"0,0 1-33 0,0-3-95 0,-4 1-126 16,4-2-67-16,-2 0-40 0,2 0-20 0,0-1-8 0,0-1-4 15,-4 0-2-15,4 0-5 0,-2 0-6 0,-2 1-7 0,4-1-7 0,-5-1-3 16,3 2-5-16,-2-2-1 0,2 4 0 0,-2-2 3 0,0 3 1 0,2-2 1 16,-2 2-1-16,-2 1 1 0,1 1-3 0,3-1-4 0,-2 4-3 15,0-3-6-15,2 3-6 0,-2 2-4 0,2-1-6 0,-2 0-5 16,-3 2-3-16,7 0-8 0,-4 0-6 0,2 0-6 0,-2 0-6 0,0 2-5 16,4 0-5-16,-2-1-3 0,-2 1-3 0,4-1 0 0,0 3-3 15,-4-1 0-15,4-1-2 0,-2 1 0 0,2 1 0 0,0 0 2 0,0 0-1 16,2 1 0-16,-2-2 0 0,4 1 1 0,-4-1 2 0,6 0-1 15,-6 1 1-15,4-1 2 0,2 0 1 0,-2-1 0 0,3-1-1 16,-1 3 3-16,-2-3 1 0,2 1 1 0,0 0 0 0,5-2 1 0,-5 2 2 16,2 0-1-16,-2 1 1 0,5-2-1 0,-5 1 1 0,4-1-1 15,-4 3 1-15,1-3-1 0,3 3 2 0,-4 0-1 0,-2-1 1 0,3 1-1 16,-1 0 0-16,0 1 1 0,2 0-1 0,-6-2 1 0,2 2 1 16,3 0 0-16,-3 0 0 0,-2 0 1 0,2-2 0 0,0 4 0 15,-2-3 2-15,-2 1-2 0,4-2-1 0,-4 2-5 0,0-2-4 0,0 2-9 16,0-1-11-16,0 0-12 0,0 0-13 0,0 1-18 0,0 0-18 15,0 0-22-15,0 0-23 0,0 0-27 0,-4-2-32 0,4 2-38 0,-2 0-42 16,-2-3-62-16,4 2-73 0,-6-1-55 0,6-3-46 0,-4 1-15 16</inkml:trace>
  <inkml:trace contextRef="#ctx0" brushRef="#br0" timeOffset="193967.9">7235 11497 313 0,'-6'-5'548'16,"0"1"11"-16,1 0-79 0,-1 0-129 0,2 3-86 0,2-1-67 0,-2 0-41 15,4 2-30-15,0 0-17 0,0 0-11 0,0 0-11 0,0 0-14 16,0 2-13-16,0 1-16 0,4 1-13 0,-4 0-9 0,6 3-7 0,-2 2-5 16,3-1-1-16,-3 2 0 0,2 0 2 0,0 1 4 0,0 2 2 15,5-1 4-15,-5 0-1 0,4 3 0 0,-4-1-2 0,5 0-1 0,-1 0-3 16,-4 1-1-16,5 0-3 0,-1 0-1 0,2 0-2 0,-1 0-1 15,-1 0-2-15,0 0 0 0,3 0-3 0,-3 0-3 0,4 0-4 0,-5-2 0 16,5 0-3-16,-3 3-2 0,-1-3-2 0,-2 0-1 0,7 2-3 16,-9-3-3-16,4 1-1 0,1-1-2 0,-5 0 0 0,4-1-1 15,-4-2 1-15,0 0 1 0,-1 0 0 0,1-1 3 0,-2-1 1 0,-2-2 3 16,2 0 1-16,2-2 3 0,-6 2 4 0,4-1 2 0,-4-3 4 16,3 1 5-16,-3 1 1 0,0-3 2 0,0 0 0 0,0 0 1 0,0 0 0 15,0 0 0-15,0-1 0 0,-3-1-1 0,-1-1 0 0,4-3 0 16,-6 3 0-16,2-2-3 0,4-2 0 0,-6-1-2 0,2 0 2 15,2-1-1-15,-3-2 2 0,-1 1 2 0,2-4 1 0,2 1 2 0,-2 0 1 16,-2-2 3-16,2 0 1 0,2 0 3 0,-3-1 3 0,-1 0 3 16,6 3 1-16,-4-2 1 0,4 0-1 0,-2 2 0 0,-2-1-3 0,4 3 1 15,0-1-3-15,0 2 0 0,0 0-3 0,4 0-3 0,-2 1-1 16,-2 2-4-16,4-1-2 0,2 2-3 0,-1 1 0 0,-3 0-3 16,8 0 0-16,-6 2 1 0,2 1-1 0,5 0 1 0,-5 1 2 0,4 1 0 15,0 1 1-15,-3 1 2 0,3 0 0 0,0 1 1 0,-1 2 0 0,5 0 1 16,-8 0 1-16,5 1 0 0,-1 2 1 0,0-2-1 0,1 2 0 15,-3 1-1-15,0-1-1 0,-2 0-1 0,1 0 0 0,-1 1-1 16,0-1 0-16,-2 1-2 0,2-3 0 0,-2 2-1 0,1 1 1 16,-3-2-2-16,-2-1 0 0,4 1 1 0,-4-2-1 0,0 0 1 0,2 0-1 15,-2-1 1-15,0-1 1 0,0 0-1 0,0 0 2 0,0-1 1 0,0-2 1 16,0 1 1-16,0-1 0 0,0 0-1 0,0 0-2 0,0 0 0 16,-2 0-2-16,2-1 0 0,-4-3-2 0,4 1-1 0,-7 0-2 0,7-2-1 15,-4-2-3-15,-2 1-1 0,2-5-2 0,2 2-4 0,-2-2 0 16,-2 0 0-16,1-2-1 0,3-1 1 0,-2-1-2 0,4 1 2 15,-6-2 0-15,6 1-1 0,-4 0 2 0,4 0 1 0,0 2 1 16,0-2 1-16,0 3 1 0,0 1 1 0,0-1-1 0,0 4 0 0,0-3 1 16,0 6 1-16,0-1 0 0,4 3 2 0,-4-1 1 0,6 2 1 0,-2 1 2 15,-2 1 0-15,3 1 1 0,1-1 1 0,-2 4 2 0,2 0 2 16,0-1 1-16,3 1 1 0,-3 1 1 0,0 3 1 0,4-2 0 16,-3 0 0-16,-1 1 0 0,-2 0-4 0,2 1-2 0,0-1-4 0,5-2-7 15,-7 2-6-15,2-1-8 0,0 1-8 0,-2-2-11 0,-2 0-9 16,2 2-14-16,3-3-13 0,-3 0-21 0,0 1-21 0,-2-2-23 0,2 1-27 15,-4-1-33-15,2 0-39 0,-2 1-50 0,0-4-57 0,0 0-74 16,0 0-82-16,0 0-35 0,0 0-14 0</inkml:trace>
  <inkml:trace contextRef="#ctx0" brushRef="#br0" timeOffset="194130.94">7621 11342 81 0,'-6'-5'497'0,"4"1"7"0,-6 1-82 0,6 2-128 0,-2-3-89 16,-2 3-72-16,1-1-44 0,5-2-31 0,-2 3-21 0,-2-1-15 0,4 0-22 16,0-1-24-16,0 2-33 0,0-1-39 0,0 2-46 0,0 0-48 15,0-3-59-15,0-1-65 0,0 1-63 0,4-1-62 0</inkml:trace>
  <inkml:trace contextRef="#ctx0" brushRef="#br0" timeOffset="194635.56">7619 11112 95 0,'0'-2'463'0,"0"2"-46"0,0 0-69 0,0 0-81 16,0 0-86-16,0 2-46 0,2 0-28 0,3 1-16 0,1 0-7 16,-2 2-8-16,-2 0-3 0,8 2-5 0,-6-1-6 0,7 3-3 0,-5 1-2 15,4 2-3-15,3-3-4 0,-3 3-4 0,0 0-5 0,1 1-6 16,1 1-7-16,3-3-6 0,-3 4-5 0,-2-1-4 0,7-1-6 0,-7 2-1 15,3-2-1-15,-3 1-3 0,0 1-1 0,1-2-2 0,1 0 1 16,-2 1-1-16,1-1 0 0,-5-2 1 0,0 2-2 0,4-2 4 16,-5-1-1-16,1 0 0 0,0-2 1 0,-2 0 0 0,0 1 2 0,-2-2 0 15,2-3 2-15,-1 3 1 0,1-3 0 0,-4 1 4 0,4-2 2 16,-4-2 6-16,2 1 7 0,-2 0 8 0,0 0 7 0,0-2 8 0,0 0 7 16,0 0 3-16,0-4 1 0,4 1 2 0,-4 0 1 0,0-1 1 15,0-1 0-15,0-2 2 0,0-1 0 0,0 0-2 0,0 0-1 0,0-4-4 16,0 2-5-16,0-2-4 0,0-1-2 0,0 1-2 0,0-1 1 15,0 1-1-15,0 1 0 0,2-3-1 0,-2 4-2 0,4-2-4 16,-4 4-4-16,4-2-4 0,-2 2-6 0,-2-1-3 0,5 1-6 0,-3 4-5 16,2-4-3-16,2 2-5 0,-2 3-4 0,0-2-2 0,-2 1-2 0,2 1-1 15,3 1 0-15,-1 1-2 0,-2 1 0 0,2 0 1 0,-2 0 0 16,2 1 1-16,-1 1-1 0,-3 1 1 0,4 1 2 0,-2 1 0 16,2-2 1-16,-2 3 0 0,-2 0 0 0,3 0 1 0,-1 1 1 0,-2 0 0 15,-2 1 1-15,0 0 0 0,0 1 0 0,0 0-1 0,0 2 1 16,0-1 0-16,-2 1-1 0,-2-1 0 0,-1 2 1 0,3-2 1 15,-2 0-1-15,-2 2-1 0,2-3-3 0,-2 3-4 0,-1-4-4 0,3 3-9 16,-2-3-9-16,0 0-11 0,2 0-13 0,-2 1-15 0,-1-2-16 16,3-1-20-16,-2-1-21 0,2 0-24 0,2 0-24 0,-2-2-29 0,-2-1-32 15,6 0-37-15,0-2-41 0,0 0-50 0,-5-4-56 0,5 1-49 16,-2 0-48-16,2-2-14 0</inkml:trace>
  <inkml:trace contextRef="#ctx0" brushRef="#br0" timeOffset="195086.66">8082 11143 33 0,'-4'-1'471'0,"4"-1"-32"0,0 2-48 0,0 2-74 0,0-2-87 15,-2 1-52-15,2 3-32 0,0 1-22 0,0 0-11 0,0 0-10 16,2 2-8-16,-2 1-7 0,0 0-5 0,4 1-5 0,-4-1-4 0,7 0-3 16,-7 2-3-16,4-1-4 0,-2-1-5 0,2 0-7 0,2 1-6 15,-2 1-6-15,-2-2-5 0,3-2-4 0,1 3-4 0,-2-3-4 0,2-1-4 16,0 1-1-16,-2-1-2 0,3-2-1 0,-3 0-2 0,2-1 1 15,0-1-1-15,-2 1 2 0,-2 0-1 0,7-2 2 0,-7 0 1 16,2-2 0-16,2 0 2 0,-2 1 0 0,-2-3 0 0,2 1 2 0,3 0-2 16,-3-2 0-16,-2 0-1 0,2-2 0 0,2 1-2 0,-6-3-2 15,4 3 0-15,-4-3-2 0,2-1-1 0,-2 2-1 0,4 0-1 16,-4-2 0-16,0 0-1 0,0-2 0 0,-4 0 0 0,4 0 0 0,-2 1 1 16,2-2-1-16,-4 1 1 0,4 0 3 0,-2 1 4 0,-2-1 3 15,0 2 5-15,2-2 3 0,2 4 3 0,-4-1 2 0,4 1 0 0,-3 4 0 16,3 0-4-16,-4-1-3 0,4 1-4 0,0 4-3 0,0 0-3 15,0 0-4-15,0 0-3 0,0 2-5 0,0 1-4 0,0 1-4 16,4 1-2-16,-1 0-4 0,1 1-1 0,-2 1 2 0,6 0 1 0,-6 1 3 16,4-1 4-16,-2 1 2 0,3-1 2 0,1 1 1 0,-2-1-1 15,0 0 1-15,0-1-1 0,1 1 1 0,1-2 0 0,-2-2 0 16,0 2 2-16,1-2-1 0,-3 1 1 0,2 0 1 0,-2-1-2 0,2-2 1 16,-2 1-2-16,-2-2-2 0,3 0-3 0,-3 0-4 0,2 0-3 15,-4 0-7-15,4-2-7 0,-2 1-14 0,-2-1-17 0,4 1-23 0,-4-3-25 16,0-1-31-16,0 1-32 0,0-2-45 0,0 1-49 0,0-3-78 15,0-1-88-15,0-1-67 0,0 0-52 0,0-1-23 0,0-3-8 0</inkml:trace>
  <inkml:trace contextRef="#ctx0" brushRef="#br0" timeOffset="195549.09">8229 10495 141 0,'-4'-5'565'16,"-2"0"11"-16,0 4 10 0,2-3-83 0,-3 1-127 0,7 1-93 15,-4 2-75-15,4-1-43 0,0 1-31 0,0 0-16 0,0 1-7 16,0 3-11-16,0 1-13 0,4-1-15 0,0 3-14 0,-1 2-9 0,1-1-8 16,6 3-1-16,-4 2-1 0,0-1 2 0,5 0 2 0,-5 3 1 15,4 0-1-15,1 0-4 0,-1 2-5 0,0-1-5 0,-1 1-4 0,5 2-3 16,-4-1-4-16,-1 0-6 0,1 2-3 0,0-1-5 0,1 1-4 16,-1-2-4-16,-4 1-6 0,5-3-6 0,-1 2-5 0,-4 1-6 0,4-3-6 15,-3 1-5-15,-1-2-6 0,0 0-3 0,4-2-5 0,-6 0-1 16,3-1-1-16,-3 0 1 0,-2 0 0 0,2-4 4 0,-4 0 3 15,4 0 4-15,-2 0 7 0,-2-4 6 0,0 1 6 0,0-2 7 0,0 1 4 16,0 0 7-16,0-3 4 0,0 1 3 0,0-1 2 0,-2-1 3 16,-2-1 2-16,4-1 2 0,-4 1 3 0,4-5 0 0,-2 1 3 0,-2 0 0 15,2-1 1-15,-3-4 1 0,5 1 0 0,-4-2 1 0,4-1 0 16,-2 0 0-16,-2-3 1 0,4 0 2 0,-4 0 1 0,4 1 0 16,-2-3 2-16,2 2 0 0,0-2 0 0,0 2 0 0,0 0 0 0,0 2 0 15,2-1 1-15,-2 3-2 0,4-1 1 0,-4 2-2 0,4 2-4 16,-2 1-2-16,-2 0-3 0,4 2-3 0,-4 0-2 0,7 2-2 0,-7 0-1 15,6 1-1-15,-2 0-2 0,2 2-1 0,-2 0 1 0,3 2-1 16,-1 0 1-16,2 1 1 0,0 0 2 0,-4 1 0 0,3 0 1 16,-1 3-2-16,4-2 0 0,-6 2-4 0,2 0-4 0,1-1-8 0,-3 1-8 15,2 2-9-15,-2-5-11 0,-2 3-13 0,2 0-14 0,3-1-17 16,-3 1-20-16,-4-2-23 0,2 2-25 0,2-3-30 0,-4 3-31 0,0-2-35 16,4-1-38-16,-4 0-41 0,0 2-45 0,0-3-65 0,0-3-77 15,0 0-31-15,0 0-11 0</inkml:trace>
  <inkml:trace contextRef="#ctx0" brushRef="#br0" timeOffset="195696.46">8517 10647 128 0,'-5'-9'545'0,"1"3"-18"0,4-1-39 15,-2 2-72-15,-2 0-88 0,4 2-56 0,0 0-40 0,0-1-31 16,-2 1-28-16,2 1-22 0,0 1-23 0,0 1-23 0,0 0-24 16,0 0-26-16,0 0-27 0,0 0-27 0,0 0-29 0,0 0-28 0,0 0-29 15,2 0-30-15,-2 0-29 0,0-2-36 0,0 0-38 0,0 2-46 16,0 0-48-16,6 0-74 0,-2 0-86 0,3 0-41 0,-3 0-23 0,2-1-2 15</inkml:trace>
  <inkml:trace contextRef="#ctx0" brushRef="#br0" timeOffset="195997.03">8610 10603 351 0,'-5'7'433'0,"5"0"-47"0,-4-1-73 0,2 3-84 0,2-3-54 15,0 3-35-15,0-2-21 0,0 1-14 0,0-1-9 0,0 1-3 0,2-2-8 16,2 3-7-16,-4-3-8 0,7 1-10 0,-3 0-5 0,0-1-6 15,-2 0-5-15,4-1-5 0,-2 0-1 0,2-2-1 0,1 0-1 16,1 1 0-16,-2-3-1 0,0 1-1 0,1-2 0 0,-3 0 2 0,2 0 1 16,0 0 1-16,2-2 3 0,-1-1 0 0,-1-1 3 0,0 0 3 0,-2 0 3 15,2-1 4-15,1-2 3 0,-3 3 5 0,0-3 2 0,-2 0 4 16,2-1 2-16,-2 1 0 0,2-1 4 0,-4 2 0 0,4-3 1 16,-4 1 3-16,-4-1-2 0,4 1 0 0,-4 0-3 0,2-1-3 0,2 1-5 15,-4-2-6-15,-2 2-5 0,2-1-4 0,1 3-5 0,-1-3-5 16,-2 2-6-16,2 3-7 0,-2-3-10 0,0 3-9 0,1-1-14 15,-1 2-13-15,0 2-13 0,2-1-16 0,-2 2-16 0,2 0-16 0,-3 2-20 16,1 1-20-16,2 2-26 0,-2-2-28 0,0 2-30 0,-1 2-34 0,-1-1-40 16,6 1-43-16,-2 1-60 0,-2-1-65 0,2-2-56 0,4 2-52 15,0 0-17-15,0-4-2 0</inkml:trace>
  <inkml:trace contextRef="#ctx0" brushRef="#br0" timeOffset="196473.97">8822 10464 412 0,'7'1'422'16,"-7"2"-79"-16,6 3-106 0,-6-3-57 0,4 4-32 0,2-3-16 0,-6 3-12 15,4-2-5-15,-2 2-4 0,3 0-7 0,-5-1-10 0,4 1-8 16,-2 0-11-16,-2-1-7 0,4-1-9 0,-4 0-4 0,2 0-4 0,2 0-4 16,-4-2-5-16,0 1-3 0,0-1 0 0,4-1-2 0,-4 1 1 15,0-1 2-15,0-2 4 0,0 0 4 0,0 0 2 0,0 0 8 0,0 0 5 16,0 0 7-16,0 0 8 0,0 0 5 0,0-2 3 0,2 1 2 15,-2-1-1-15,0-2 1 0,0-1-1 0,0 2-4 0,0-2-3 0,0-2-6 16,0 1-5-16,0 0-9 0,0-5-7 0,0 3-9 0,0-2-9 16,0 0-5-16,0-2-3 0,0 1-2 0,0-3 0 0,0 2-1 15,0-1-1-15,0 0 1 0,0 1-1 0,4 1 0 0,-4 0-2 0,5 0 1 16,-3 3-1-16,-2-2-2 0,4 3-2 0,-4 0-2 0,6 2-4 16,-6 0-2-16,6 0-2 0,-2 4-3 0,-2-3-2 0,2 4 0 15,3-1-4-15,-3 1 2 0,0 1 2 0,2 1 0 0,0 1 2 0,-2 0 2 16,3 1 2-16,-5 1 1 0,6 0 1 0,-6 0 1 0,2 2 0 15,2-1 2-15,1 1-1 0,-3 0 1 0,0-1-2 0,-2 1-2 0,4-2-1 16,-2 0-2-16,0 0 0 0,-1 0-1 0,1-2-3 0,-2 1 0 16,2-1-1-16,2-1 0 0,-6 1 2 0,4-3-1 0,0 1 1 15,-2-1 2-15,-2 0 3 0,5-1 2 0,-3 1 2 0,2-3 3 0,-4 1 0 16,6-1 3-16,-6-1 0 0,4 1 3 0,-2-2-1 0,2 0 1 16,2-2 0-16,-6 0-2 0,5 1-2 0,-3-3-4 0,2 3-3 0,0-2-8 15,-2-2-7-15,2 1-9 0,-4 2-10 0,4-1-12 0,-2 1-15 16,-2-1-17-16,4 3-16 0,-4-2-24 0,3 2-25 0,-3 2-31 15,0 0-33-15,0 3-37 0,0 0-39 0,0 0-64 0,-3 3-73 0,-1 2-81 16,2 2-81-16,-2 1-36 0,0 0-9 0,2 4 3 0</inkml:trace>
  <inkml:trace contextRef="#ctx0" brushRef="#br0" timeOffset="197237.24">7843 12862 18 0,'-4'-10'586'0,"4"2"13"0,0-1 14 0,0 3 14 15,-3 1-80-15,3 1-128 0,-4 1-104 0,4-1-93 0,0 1-53 16,0 3-32-16,0 0-15 0,0 0-8 0,0 0-3 0,0 0-6 0,0 3-6 16,0-1-8-16,4 1-8 0,-1 1-11 0,-3 1-6 0,4 0-4 0,-2 1-3 15,6 3 1-15,-2-3-1 0,0 3-2 0,1 1-3 0,3 0-1 16,-4 0-5-16,4 2-4 0,1-3-6 0,-1 3-7 0,3 0-5 15,-3-2-5-15,0 0-3 0,1 1-3 0,1-2-4 0,-4 1-2 0,0-2-2 16,3 1-1-16,-5-1-1 0,4 0-1 0,-6-3 0 0,3 2-2 16,-1-4-1-16,2 2 0 0,-2-1 1 0,-4-3 1 0,3 1 1 0,1-2 3 15,-2 0 2-15,-2-2 2 0,2 1 2 0,2-3 0 0,-2 3 1 16,3-4 0-16,-7-1 1 0,4 0-2 0,-2-2 0 0,2-1-3 16,0-1-3-16,-2 0-6 0,-2-2-7 0,4 0-5 0,-4-4-7 0,0 1-7 15,0-2-5-15,0 1-6 0,0-1-4 0,-4-3-1 0,4 0-2 16,-2 2 0-16,-2-2 0 0,0 0 2 0,2 2 3 0,-2-1 3 0,4 1 5 15,-7 3 6-15,3 0 3 0,4 1 6 0,-6 1 3 0,6 3 3 16,-4 2 3-16,2-1-1 0,2 5 0 0,0-1 0 0,-4 1-2 16,4 1-3-16,0 1-3 0,0 2-1 0,0 0-4 0,0 0-1 0,0 2 0 15,4-2-1-15,-4 3 2 0,6-1 0 0,-2 1 1 0,-2 2 1 16,9-2 2-16,-7 4 2 0,6-2 4 0,-4 2 2 0,5-2 4 16,-5 2 1-16,6 1 0 0,-1 1 1 0,-5-3 0 0,4 2 0 0,0-1-3 15,1-1-2-15,-1 3-4 0,-4-2-2 0,5 1-7 0,-5-1-5 16,0 1-8-16,0-1-8 0,3-1-7 0,-3 1-9 0,-2 0-10 0,-2-2-8 15,2 0-12-15,-2-1-13 0,2 0-17 0,-4 1-20 0,0-2-23 16,0 0-23-16,0 1-26 0,-4-1-28 0,2-1-35 0,-2 0-42 0,-2 0-55 16,2-2-64-16,-3-2-54 0,-3 0-50 0,0 0-17 0</inkml:trace>
  <inkml:trace contextRef="#ctx0" brushRef="#br0" timeOffset="197492.58">7686 12622 301 0,'-11'7'460'16,"5"-1"-5"-16,0 1-98 0,0-2-141 0,-3 2-77 0,7-1-44 0,-2-1-18 16,0 0-10-16,4 0 1 0,0 0 4 0,0-2 1 0,4-1-1 0,0 0-4 15,-2-2-7-15,2 0-2 0,3 0-2 0,-1-4 1 0,-2 3 0 16,2-2 1-16,-2-1-3 0,3-1-2 0,-1 2-2 0,-2-2-5 16,2 2-3-16,0-2-5 0,-2-2-4 0,1 2-2 0,-3 0-2 15,-2 0-2-15,4 0 0 0,-4 0-4 0,0-2 0 0,0 2-1 0,0 0-2 16,0 0 1-16,0 2-3 0,-4-2-4 0,4 1-5 0,-7 1-6 15,7 1-11-15,-4 1-11 0,2-1-12 0,-2 2-16 0,0 2-15 0,2-1-16 16,-2 3-19-16,2 1-20 0,-2 0-23 0,-1 1-34 0,3 1-38 16,2 2-51-16,-4-1-58 0,4 0-70 0,4 0-79 0,-4 1-32 15,2-1-8-15</inkml:trace>
  <inkml:trace contextRef="#ctx0" brushRef="#br0" timeOffset="197809.49">8612 11858 204 0,'-7'-6'541'0,"3"1"1"15,2 0-1-15,-2 1 2 0,4 3-113 0,0 1-173 0,0 1-96 16,0 1-58-16,0 2-29 0,0 1-13 0,0 1-2 0,4 1 5 0,-2 3 5 15,2 0 6-15,3 1 4 0,-3 1 2 0,2 4 1 0,-2-2 0 0,2 3-3 16,0-1-6-16,-1 1-5 0,5 2-9 0,-4-1-7 16,0 0-8-16,5 2-7 0,-5-1-6 0,4 1-8 0,-4 0-5 0,5-2-5 15,-5 0-6-15,4 1-5 0,-3-1-10 0,1 1-8 0,-2-3-8 16,4-1-11-16,-3 1-12 0,-1 0-15 0,0-1-15 0,2-2-18 0,-2 0-16 16,1 1-21-16,-1-3-22 0,-2 1-25 0,2-2-26 0,-2 0-25 15,-2-2-28-15,2 1-24 0,1-1-24 0,-3-3-24 0,-2 2-24 0,0-3-37 16,0 0-39-16,0-4-31 0</inkml:trace>
  <inkml:trace contextRef="#ctx0" brushRef="#br0" timeOffset="198201.09">8638 12080 352 0,'-10'-24'468'16,"2"0"-43"-16,-2 0-55 0,-1 3-61 0,5 2-34 0,-2 3-24 16,2-1-17-16,-1 3-11 0,3 2-10 0,-2 0-7 0,4 4-10 15,-2-1-12-15,0 1-15 0,2 1-17 0,-3 2-17 0,5 0-18 0,0 2-17 16,-4 1-15-16,4-1-13 0,0 3-13 0,4 0-9 0,-4 0-9 15,5 2-6-15,-3-1-6 0,6 2-5 0,-2 2-4 0,0-1-1 0,5 3 1 16,1-3-1-16,-2 5 1 0,7-1 1 0,-3 2 2 0,-1 0 0 16,3 2 2-16,1-1-2 0,4 3-3 0,-5-1-1 0,5 0-2 15,-3 1-1-15,3-1-2 0,0 2 0 0,-3-2-2 0,3-1 1 0,0 2-1 16,-3-3 0-16,-1 0 1 0,3-2-1 0,-3 0-1 0,0-1 2 16,-1-2-1-16,-1 1 2 0,-3-3 1 0,2 0 4 0,-1 0 7 0,-3-4 6 15,3 2 7-15,-5-2 8 0,-2-2 9 0,4-2 4 0,-3 1 6 16,-1-2 4-16,-2-2 6 0,-2-1 4 0,2 0 4 0,2-2 2 15,-6 0 0-15,4-2-1 0,-1-1-6 0,-3 0-4 0,0-2-8 0,-3-2-7 16,-1 0-10-16,4-1-5 0,-6-1-5 0,2-2-8 0,2-1-5 16,-6 1-5-16,1-1-9 0,-3-3-5 0,2 1-6 0,-2 0-4 0,-1-1-2 15,-3-1-3-15,5 3-2 0,-5 0 0 0,4 0-1 0,-3 3-1 16,3 1-3-16,0 1-4 0,-1 3-7 0,-1 1-8 0,6 3-14 16,-3 1-20-16,3 4-23 0,0-2-25 0,0 5-24 0,2 1-20 0,-3 2-19 15,7 4-19-15,-4-1-20 0,4 4-26 0,-2 1-26 0,2 2-32 16,0 2-35-16,0 3-41 0,2 0-45 0,2 0-65 0,3 0-74 0,-1 1-29 15,2 1-10-15,-2-2 4 0</inkml:trace>
  <inkml:trace contextRef="#ctx0" brushRef="#br0" timeOffset="198766.08">9176 11694 295 0,'0'-5'570'0,"0"1"12"0,-4 1-31 0,4 1-55 15,0-1-101-15,0 3-123 0,0 0-70 0,-2 0-43 0,2 0-25 16,-4 3-17-16,4-1-15 0,0 1-14 0,0 1-19 0,0 2-22 15,0 1-17-15,0-2-12 0,4 3-8 0,-2 0-3 0,-2 1 1 0,4 1 1 16,-4-2 2-16,6 2 0 0,-2 0 2 0,-2 2-2 0,2-4 0 16,3 2-1-16,-1 0-1 0,2-2-1 0,-2 3 0 0,1-3-1 0,-1-1-1 15,4-1-2-15,-4 1-1 0,3-2 0 0,-1 0-2 0,-4 0-5 16,6-4 0-16,-3 3-3 0,-1-1-1 0,-2-3 0 0,2 2-1 16,0-2 0-16,-2 0 0 0,1 0 0 0,-3 0 2 0,2-2-1 0,-4 2 0 15,2-3 0-15,2 1-1 0,-4 0 0 0,0-1 0 0,0 0 0 16,0-2 0-16,0 1 0 0,-4-2 0 0,4 1 0 0,-2-2-2 0,2-1-2 15,-4 0 1-15,2-1-2 0,-3 0 1 0,1 0 1 0,-2-2 4 16,4-1 3-16,-2 0 6 0,0 0 5 0,-2-1 5 0,-1 1 7 16,3 1 6-16,2-1 4 0,-2 2 6 0,0-2 5 0,4 3 5 0,-2 0 2 15,2 1 4-15,-4 1 1 0,4-1 0 0,0 1-2 0,0 2-1 16,0-2-6-16,0 2-3 0,4 2-6 0,-2-2-4 0,-2 0-5 0,4 2-3 16,0-1-6-16,-2 1-2 0,2-1-2 0,3 3-1 0,-1-3-2 15,-2 3-1-15,2-1-1 0,4 1 1 0,-3 1 1 0,-1 0 0 0,4 0 0 16,0 0 1-16,-3 0 1 0,3 1 0 0,0 1 2 0,1 1 1 15,-5 0-2-15,4 3 1 0,1-3 1 0,-5 2-1 0,4 2 1 16,0-1-1-16,-3-1 0 0,3 4 0 0,-4-3-1 0,4 2-1 0,-3-1-2 16,-1 2-1-16,-2-3-3 0,2 3-1 0,0-3-1 0,-1-1-1 15,-3 2-1-15,2-1 0 0,0-1 1 0,-2-1 0 0,-2 1 0 0,4-2 2 16,-4 0 3-16,0 1 4 0,0-1 5 0,0-1 7 0,0-2 10 16,0 0 6-16,0 0 7 0,0 0 7 0,0 0 4 0,0-2 6 15,-4 0 3-15,4-1 4 0,-2 0 1 0,-2 0 0 0,0-4 0 0,2 2-3 16,-3-3-6-16,3-1-5 0,-2-1-10 0,-2 0-9 0,2-1-7 15,2-1-8-15,-2 0-10 0,0-3-11 0,-3 0-12 0,5-2-12 0,-2 2-10 16,0-1-15-16,-2 1-12 0,2-2-19 0,2 1-18 0,2 0-20 16,0 1-21-16,-5 2-27 0,5 0-26 0,0-1-30 0,5 3-35 15,-5 1-36-15,2 0-41 0,2 1-55 0,2 1-64 0,-2 3-67 0,0-2-71 16,5 3-24-16,-5-3-4 0,2 2 12 0</inkml:trace>
  <inkml:trace contextRef="#ctx0" brushRef="#br0" timeOffset="199389.16">9602 11300 439 0,'0'2'482'0,"0"2"-42"0,4-1-69 0,-4-2-84 16,0 4-94-16,2-2-51 0,2 3-33 0,0-1-16 0,-2 1-8 15,2 1-2-15,1 0 2 0,-3-1-5 0,4 3-6 0,-2-3-7 0,2 4-8 16,-2-1-6-16,3-1-7 0,-1 0-3 0,-2 0-3 0,2 1-3 16,-2-1-3-16,2 1-4 0,-1 0-4 0,-3 0-3 0,2-1-4 0,2 0-2 15,-2 1-4-15,-2-3 0 0,2 3-3 0,-2-2-1 0,2-1 0 16,1 1-1-16,-3-2-2 0,-2 0 1 0,4 0 0 0,-4-1 0 0,0-3 0 15,4 2 4-15,-4-1 0 0,2-1 3 0,-2-1 4 0,0 0 6 16,0 0 8-16,0 0 7 0,0 0 9 0,0 0 6 0,4-3 4 16,-4 2 4-16,0-2 4 0,0-1 4 0,0-1 2 0,0 0 4 0,-4-2 3 15,4-1 3-15,0 0 2 0,-2-3 0 0,-2 0-3 0,4-1-3 16,-4-1-1-16,4-4-1 0,-2 3 3 0,-3-5 2 0,5 2 1 0,-4 1 3 16,2-3 0-16,2 1 1 0,0 1-2 0,0 0-1 0,-4 1-2 15,4 1-4-15,0 2-4 0,0 1-8 0,0 2-7 0,4 0-9 0,-4 2-6 16,0 1-8-16,2 2-7 0,2 1-6 0,-4 0-6 0,7 0-6 15,-3 3-5-15,0-1-4 0,2 2-6 0,0 0 0 0,1 2-2 16,-3-2 1-16,6 3 2 0,-4 0 2 0,5 0-1 0,-5 1 1 0,4 1-1 16,-4 0-1-16,5 0 1 0,-5 2-2 0,0-1 1 0,4-1-1 15,-3 2 0-15,-3 0-2 0,2-1 0 0,0 1 1 0,2-2-2 0,-6 0 0 16,3 1 0-16,-3-2 1 0,2 1 0 0,0-2 2 0,-2 0 1 16,-2 1 1-16,0-3 2 0,0 3 1 0,4-2 1 0,-4 0 4 15,0-2 2-15,0 0 4 0,0 0 3 0,0 0 4 0,0 0 4 0,0 0 3 16,0 0 5-16,0 0 1 0,0-4 2 0,0 2 1 0,0-1 0 15,0-1 1-15,0 0 0 0,0-1-1 0,0-2-3 0,0-1 0 0,0-1-3 16,0-1-2-16,0 0-3 0,0-1-2 0,0-3-6 0,0 2 0 16,0-1-1-16,0 0-2 0,0-2 0 0,4 4 0 0,-2-3-2 0,-2 0-1 15,4 3-1-15,-1 1-3 0,-3 0 0 0,4 1-2 16,2 1-2-16,-2 0-1 0,-2 1-1 0,2 3 0 0,2 0-2 0,-1 0-1 16,-1 3 0-16,2-1-2 0,-4 2 2 0,6 0-1 0,-2 2 2 0,-4-1 0 15,7 3 1-15,-7 0 1 0,4-1 2 0,-2 1-1 0,2 1 0 16,-2 2-2-16,1 0-3 0,-3-1-5 0,2 3-8 0,-2-3-11 0,2 3-14 15,-4-1-16-15,4-1-20 0,-2 1-22 0,-2 0-23 0,0 0-22 16,0-1-25-16,4 0-28 0,-4 0-31 0,0-1-32 0,2-1-34 0,3 1-27 16,-5 0-23-16,4-3-28 0,-2 1-29 0,2-3-36 0,2 1-45 15,0-2-46-15,3-2-48 0,-3 1-12 0,4-3 7 0</inkml:trace>
  <inkml:trace contextRef="#ctx0" brushRef="#br0" timeOffset="199769.15">10203 10927 57 0,'-4'-15'531'15,"4"2"20"-15,-4-1-33 0,-2 2-59 0,2 3-71 0,-2-2-75 0,-1 3-48 16,3 0-32-16,-2 1-22 0,0 2-14 0,2 2-14 0,-3-1-14 16,1 3-17-16,0 1-20 0,-2 1-20 0,2 3-17 0,-1-1-15 15,1 4-16-15,0 1-13 0,-2 1-13 0,1 2-8 0,1 1-5 0,0 1-5 16,2 1-2-16,-2-1-2 0,2 2-1 0,2 0-3 0,-3 0-1 16,5 0-1-16,-4 0-2 0,4 0-2 0,0-1-2 0,4 0 1 0,-4-1-2 15,0 0-1-15,5-2 0 0,-3 1-4 0,2-4 1 0,2 2 0 16,-2-4 0-16,-2 3 1 0,4-2 1 0,3-3 0 0,-7 0 2 0,6-1 0 15,-2-1 1-15,0 0 3 0,1-2 2 0,-3 0 2 0,6-2 3 16,-4 0 1-16,0-1 0 0,1-1 1 0,-3 0 1 0,2-5 0 16,0 1 0-16,2-2-2 0,-1-2 1 0,-1 0-1 0,0 1-1 0,-2-3 0 15,2 1-3-15,1-1 0 0,-3-2 0 0,2 0-1 0,-2 0 1 0,2 0 2 16,-2-1 3-16,-2 3 2 0,3 0 4 0,-3 0 1 0,2 3 3 16,-4 1-1-16,4 0-3 0,-2 3-1 0,-2 1-5 0,4 1-1 15,-4 1-3-15,0 1-1 0,0 3-1 0,0 0-2 0,4 0-3 0,-2 3-3 16,2 2-2-16,-1 0-2 0,1 2-1 0,-4 1 1 0,6-1 0 15,-2 1 5-15,-2 2 0 0,2 1 0 0,2-4-1 0,-1 4-7 16,1-2-7-16,0 2-11 0,-2-2-11 0,2 0-13 0,-2-1-14 0,-2-1-16 16,3 1-19-16,1-3-20 0,-2 2-21 0,-2-2-24 0,2-2-23 15,2 2-27-15,-6-2-23 0,4-1-33 0,-4 2-37 0,0-4-62 0,0 0-73 16,0 0-63-16,0 0-61 0,0 0-20 0,0 0-1 0</inkml:trace>
  <inkml:trace contextRef="#ctx0" brushRef="#br0" timeOffset="200050.67">10096 10272 166 0,'-11'-14'585'16,"5"3"23"-16,-4-1 22 0,4 4-70 0,2 1-116 0,2 1-94 0,-3 1-84 16,1 0-54-16,2 3-35 0,-2-2-22 0,4 1-11 0,0 3-10 15,0 0-8-15,0 2-12 0,6-1-13 0,-6 5-11 0,4-1-13 0,3 1-2 16,3 3-2-16,-4 1 4 0,4 1 8 0,1 2 6 0,-1 2 8 0,3 2 7 15,-3 2 4-15,6-1 1 0,-5 2 0 0,5 2-7 0,1 1-7 16,-3-2-8-16,3 3-9 0,-1 1-9 0,1-2-10 0,2 2-8 16,-5 2-8-16,3-2-6 0,-1 0-7 0,1 0-5 0,3 0-7 15,-3 0-6-15,-5-2-10 0,5-1-10 0,-1 1-12 0,1-3-16 0,-3 2-18 16,-1-4-21-16,1 1-25 0,-1-4-27 0,-3 0-30 0,2-2-34 16,-1 0-36-16,-1-1-51 0,0-2-55 0,1-2-99 0,-5-1-120 0,0-1-77 15,4-1-55-15,-3 1-20 0,-3-3-1 0,2-1 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45:0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2402 5443 257 0,'0'0'236'0,"0"0"-33"0,0 0-26 0,0 0-20 0,0 0-11 0,0 0-6 16,0-1-6-16,0 1-6 0,0 0-5 0,0 0-5 0,0 0-7 15,0-2-7-15,0 2-8 0,0 0-3 0,0 0-8 0,0 0-4 0,-2 0-6 16,2 0-3-16,0 0-4 0,0 0-4 0,0 0-4 0,-4 0-3 0,4 0-4 16,0 0-2-16,0 0-4 0,0 0-3 0,0 0-3 0,0 0-1 15,0 0-3-15,0 0-1 0,0 0-1 0,0 0-2 0,0 0 0 0,0 0-4 16,0 0-1-16,0 0-2 0,0 0-1 0,0 0-2 0,0 0-3 0,0 0-1 15,0 0-1-15,0 0-1 0,0 0-3 0,0 0-1 0,0 0-2 16,0 0-1-16,0 0-2 0,0 0-1 0,0 0-2 0,0 0 0 0,0 0-2 16,0 0 1-16,0 0-2 0,0 0 0 0,0 0-1 0,0 0 2 15,0 0 0-15,0 0 1 0,0 0 3 0,4-1 1 0,-4 1 1 0,2 0 1 16,-2 0 3-16,4 0 0 0,-4 0 2 0,2 0-1 0,2 0 2 0,-4 0 1 16,4 0 0-16,-1 0-1 0,-3 0-2 0,4 0 1 0,-2 0-2 15,2 0 0-15,2 0-1 0,-2 0-1 0,2 0 1 0,-1 0-1 0,1 0-1 16,-2 1 1-16,2-1-1 0,0 0 2 0,0 2-2 0,1-2 1 0,3 1 0 15,-6-1 0-15,6 2 1 0,-3 0-2 0,-1-2 0 0,4 1 1 16,1 1-1-16,-5-2 0 0,4 2 2 0,-4 0-1 0,5-2-1 0,-5 1 0 16,4-1 1-16,-4 2 1 0,5 0-1 0,-5-2 0 0,4 1-1 15,1 1 0-15,-5-2 1 0,4 1-2 0,-4 1 0 0,5-2-2 0,-5 2 1 16,4 0 0-16,-4 1 0 0,5-1 0 0,-1-1 0 0,-4 1-1 16,5 0-2-16,-5-1 1 0,4 1-1 0,-4-1 1 0,5 1 0 0,-3 0-1 15,-2 0 1-15,4-2 0 0,-3 1 0 0,5 1 1 0,-6 0 0 16,5-1 1-16,-3 1 1 0,0 0 2 0,2-1 0 0,1 1 2 0,-1-1 0 15,0 1 2-15,3 2-1 0,-3-2 1 0,1-1 1 0,1 1-1 16,2 1 1-16,-1-2-1 0,-3 1-1 0,7 1 1 0,-7 1-1 0,7 0-1 16,-7-1-1-16,6 0 0 0,-3-2-1 0,1 3 0 0,-1-1-1 0,1 1 0 15,-1-1 1-15,1-1-1 0,-2-1 0 0,-1 1 0 0,1 1 0 16,3-1 0-16,-3-1 0 0,-2 1 0 0,5 2 1 0,-7-3-1 0,7 1 0 16,-5-2 0-16,2 2 1 0,-1-1 0 0,-1-1 1 0,2 0-1 0,3 0 1 15,-5 0 1-15,3 0-1 0,-3 0 2 0,7 0-1 0,-7 0 2 16,2-1-1-16,5-1 2 0,-3 2-1 0,-1-2-1 0,3 1 0 0,-1-3-2 15,1 2-1-15,1 2 0 0,-5-3-2 0,5 3-3 0,-1-2-1 16,1 1-3-16,-1 1 0 0,3-2 1 0,-3 2-1 0,3-1 1 0,-4-1 1 16,1 2 1-16,1 0 2 0,-1 0 1 0,5 0 1 0,-5 0 1 15,1 0 1-15,-1 0 3 0,1 2 0 0,-1-1 2 0,1-1 1 0,0 2 2 16,-1-2 0-16,1 1 0 0,-1 1 2 0,5-2-1 0,-5 2 1 16,5-1 2-16,-4-1-1 0,-1 2 2 0,7-2 1 0,-7 2 0 0,5 0 1 15,-2-2 1-15,1 1 0 0,1 1-1 0,2-2 0 0,-3 0-2 0,3 0-1 16,0 0-1-16,2 0-1 0,-3 0-1 0,1 0-1 0,4-2-2 0,-4 1-1 15,4 1-2-15,0-2-3 0,-5 0-1 0,3 2-2 16,2-2-1-16,-4 2-3 0,4 0-1 0,-5 0 0 0,1 0-3 0,2 0-1 0,-2 0-2 16,-1 0 0-16,-1 0-2 0,2 0 0 0,-3 0-1 0,3 0-1 15,-2 0 0-15,-5 0-1 0,7 0-1 0,-6 0 1 0,3 0-1 0,1 0 0 16,-2 0 0-16,-3 0 0 0,5 2 0 0,-1-2 1 0,-1 2 3 16,2 0 2-16,-1-2 1 0,3 1 3 0,0 1 2 0,4-2 4 0,-7 0 1 15,7 0 2-15,2 0 2 0,-2 0 2 0,4 0 2 0,-2 0 1 16,2 0-1-16,2-2 1 0,4 1 0 0,-4 1-1 0,7-2-1 0,-3 0-2 15,2 0-3-15,3-1-2 0,-3 1-2 0,4 1-3 0,-4-1-1 16,3-1-2-16,-3 2-2 0,0-1-1 0,-1 2-3 0,-1-2-1 16,-2 0-1-16,2 2-1 0,-4 0-2 0,0 0 0 0,2 0-1 0,-1 0 0 15,-6 0 1-15,6 0 2 0,-3 0 2 0,2 0 3 0,0 0 0 16,-2 0 4-16,2 0 3 0,0 0 1 0,0 0 2 0,0 0 2 0,4 0 2 16,-4 0 1-16,4-2 3 0,-3 1 0 0,5-1 1 0,-2 0-2 15,2 1 0-15,-1-2-3 0,-1 0-1 0,0 1-2 0,-2 0-2 0,2-2-1 16,3 3-1-16,-9-1-2 0,2 0-2 0,0 1 0 0,0 1-1 15,-6 0-2-15,0 0 0 0,-1 1-1 0,1 1 2 0,0-2-1 16,-4 3 1-16,0-1 0 0,1 0-1 0,-1 2 1 0,0-1 0 0,-2 0-1 16,1-2 2-16,-1 3 0 0,2-3 1 0,4 1-1 0,-5 2 2 15,-1-2 2-15,6-1-2 0,-4 2 2 0,3-1 3 0,-3-1 2 0,4 1 3 16,0-2 3-16,0 2 0 0,0-1 2 0,0-1-1 0,2 0 2 16,-3 0 0-16,1 0 1 0,4 0 0 0,-2 0 0 0,-2 0 1 0,4 0-3 15,-2 0 0-15,2 0-4 0,-2 0-1 0,-2 0-1 0,6 0 0 16,-6 0-2-16,4 0-1 0,-2 0-1 0,2 0 1 0,-2 0 0 15,-2 0-2-15,-1 0 1 0,3-1-2 0,2 1-1 0,-4 0 0 0,2-2 1 16,-2 2-2-16,0 0 0 0,0 0 0 0,0 0 0 0,2 0 0 16,-2 0 0-16,-1-2 1 0,5 2-2 0,-4 0-2 0,2-1 1 0,-2 1 0 15,4 0 2-15,-4 0 2 0,2 0 0 0,2 0 1 0,-2 0 3 16,2 0 1-16,-2 0 1 0,-2 0 2 0,6 0 1 0,-6 1-1 0,4 1 1 16,-2-2 2-16,-3 2 0 0,3-1 1 0,2-1 0 0,-4 2 0 0,0-2 0 15,0 2-2-15,-4 0 1 0,4-2-2 0,-5 1 0 0,5 1-2 16,-4-2 0-16,2 0 1 0,-3 0 0 0,1 0 1 0,4 0 1 15,-4 0 2-15,4 0-1 0,-2-2 1 0,-3 1 0 0,7 1-1 0,-2-4 0 16,0 2 0-16,-4 1 1 0,4-1-2 0,-1-1 1 0,-1 1-3 16,-2-1-1-16,4 0-1 0,-4-1-2 0,-1 1-2 0,-1-1-2 15,2 3-1-15,-7-2-1 0,5 1-2 0,0-1 0 0,-3 1-1 0,-3-2 0 16,1 3-2-16,1-1 1 0,-5-1-1 0,3 0 2 0,-3 1 0 16,2 1 1-16,-1-1 0 0,-3-2 0 0,1 2-1 0,-5 1 1 0,4-1 2 15,-4-1-2-15,1 1 0 0,1 1-1 0,-2-1-3 0,0-1-4 16,0 3-5-16,-1-4-10 0,1 4-11 0,-2-3-14 0,-2 1-18 15,2 2-20-15,2-3-24 0,-2 1-25 0,-4 1-27 0,7 1-33 0,-7-2-34 16,4 2-48-16,-2-2-55 0,-2 2-108 0,0 0-135 0,0 0-70 16,0 0-39-16,-2-3-11 0,-2-1 2 0,4 1 13 0</inkml:trace>
  <inkml:trace contextRef="#ctx0" brushRef="#br0" timeOffset="1591.27">5869 1020 221 0,'-7'-3'514'0,"3"-2"14"0,2 2-31 0,-2-2-54 0,4 1-93 15,-2 1-116-15,-2 0-62 0,4-1-33 0,0 3-15 0,0-3-6 0,-4 1 0 16,4-1 1-16,0 3-1 0,0-2-1 0,0 1-7 0,0 0-11 16,0-1-7-16,0 1-10 0,0 0-6 0,0 2-5 0,0 0-6 0,0 0-5 15,0 0-5-15,0 0-5 0,0 0-5 0,0 0-6 0,0 0-5 0,0 0-6 16,0 0-5-16,0 0-6 0,0 0-5 0,0 0-8 0,0 0-5 0,0 0-7 15,-2 2-3-15,2 0-3 0,-5 0-1 0,5-1-2 0,0 3 0 0,0 0 0 16,-4 2 2-16,4 0 3 0,-2 1 1 0,2 1 2 0,-4 2 3 16,4 0 3-16,-2 3 4 0,-2 2 2 0,4 1 4 0,-4-1 2 0,4 1 3 15,-2 1 3-15,2 1 3 0,0 2 4 0,-4 0 7 0,4 0 4 16,-2 4 7-16,-3-3 4 0,5 3 2 0,-4 0 2 0,4 2 3 0,-2-1 2 16,-2-1 3-16,4 3 2 0,-4 0 3 0,2-1 2 0,2 1-1 15,-4 1-1-15,4-1-3 0,0 1-4 0,-2 3-3 0,-2-3-3 0,-1 0 1 16,3 2 0-16,2 1-1 0,-4-2 0 0,4 1-3 0,-2 0-3 0,-2 0-1 15,4-2-3-15,-4 1-2 0,2 1-1 0,2-2-2 0,-4 0-2 16,4 3 0-16,-2-5-1 0,-3 3-2 0,5-1-2 0,-4-1-1 0,2 1-3 16,-2 0 1-16,0-1-2 0,2 1-1 0,-2 1-1 0,2-3 1 0,-2 1 0 15,-1-1 1-15,3 1 1 0,-2 0-1 0,-2-1 0 0,2 1 3 16,2 0 1-16,-2-1 1 0,-2 0 1 0,1 0 1 0,3-1-1 0,-2 1 1 16,-2-3 1-16,2 1 1 0,2 0 2 0,-2-1-3 0,-3-1-2 0,3 1-2 15,4-1-3-15,-6 1-1 0,2-1-2 0,4 1-2 0,-6-2-2 16,6 0-1-16,-6 1-2 0,6-1 0 0,-5 1-3 0,5-2-3 15,-2 3-1-15,-2-3-3 0,4 2 1 0,-4-2 0 0,2 2-1 0,2-2-1 16,0 1 1-16,0 1-1 0,-4-2 2 0,4 0-2 0,0 0-1 0,0 0 0 16,-2 1 0-16,2-1-1 0,-4 0-2 0,4 0 1 0,0 2 1 15,0-3 0-15,0 1 0 0,0-2 0 0,0 2 1 0,0-2-1 16,0 2-2-16,-4-1 2 0,4 1 0 0,0 0 0 0,0-2-1 0,-3 0 1 0,3 2-1 16,0 0 1-16,0 0-1 0,0 0 0 0,-4-1 0 0,4 3-2 15,0-3 1-15,0 1 2 0,-2 0 2 0,2 0 2 0,-4 2 3 16,4-2 2-16,0 1 2 0,-4 1 2 0,4 2 1 0,-2-3 1 0,-2 1 2 15,4 1 1-15,-6-1 0 0,6 1 2 0,-5 1 1 0,3 1-1 16,-2-2-2-16,-2 0 0 0,6 0-1 0,-4 1-1 0,2-1 0 16,-2 0 0-16,0 1 0 0,4-1 1 0,-7 1 0 0,7 1 0 0,-4-1-1 15,2 2 1-15,-2-3-2 0,2 2-1 0,-2-2 1 0,0 1-2 16,2-1-1-16,-2-1-1 0,4 1-1 0,-3-2-1 0,-1 1-1 0,0 0 0 16,2-2-2-16,2 0 0 0,-4-2-2 0,2 2 0 0,-2-1-1 0,4-3 0 15,-4 2-1-15,2-1 0 0,-3 0-1 0,5 0 0 16,-4-2 0-16,2 0-1 0,2 1-1 0,-4-1 0 0,4-1-1 0,-2-1 2 15,-2 0 0-15,4 2 0 0,-4-1 0 0,2 0 0 0,2 0 0 0,-4-1 1 16,4 1 1-16,-2 0 0 0,-3 3 1 0,1-3 0 0,4 1 1 16,-6-1-1-16,6 1 0 0,-6 1 2 0,2-1-1 0,4 0 4 0,-6-1 1 15,6 1 2-15,-7 1 2 0,7-1 0 0,-4-1 2 0,2 1-1 16,-2 1 1-16,0-1 2 0,2 0 2 0,-2-1 1 0,2 1 1 16,-3-1 1-16,1 1 0 0,2 0-2 0,-2 0-1 0,0 0-1 0,2 0 0 15,-2 0-2-15,4 0 0 0,-2-2 0 0,-2 3-1 0,4-4 0 16,-5 2-3-16,3 1-1 0,2 0-1 0,-4 0 0 0,4 1 0 0,-2-2 0 15,-2 1 0-15,0 0-1 0,4 0 0 0,-2 0 0 0,-2 0-2 16,4 2 1-16,0-2 0 0,-2 1 0 0,2 1 1 0,-5-2-1 0,5 2 2 16,-4-2 0-16,4 1 0 0,-2 1 2 0,-2-1-1 0,0 1 0 15,2-2-1-15,-2 2 1 0,4 0 0 0,-6-2 0 0,1-1-1 16,3 2-1-16,-2-1-1 0,4-2-4 0,-6 0-6 0,6-1-11 0,-4-1-12 16,2-2-12-16,-2-1-15 0,4 1-16 0,0-3-18 0,-4-1-22 15,4-1-25-15,0-1-39 0,0-3-46 0,0 0-55 0,0-3-65 0,0-1-114 16,4-2-140-16,-4-5-99 0,0 0-77 0,4-4-33 0,-2-4-12 15,-2-2 3-15,4-2 8 0,0-4 15 0</inkml:trace>
  <inkml:trace contextRef="#ctx0" brushRef="#br0" timeOffset="4219.14">2468 4970 221 0,'-2'-5'366'15,"-4"2"-79"-15,-2 0-50 0,1-1-34 0,1 1-26 0,2 0-17 0,-2-1-7 16,0 1 0-16,2 1 1 0,1-1 1 0,-1 1 0 0,-2 1-5 15,2-3-3-15,4 4-8 0,-6-2-6 0,6 2-7 0,-4-1-8 0,4-1-9 16,-2 2-8-16,2 0-7 0,0-2-10 0,0 2-7 0,0 0-9 16,0 0-6-16,0 0-8 0,0 0-6 0,0 0-6 0,0 0-5 0,0 0-5 15,0 0-5-15,0 0-6 0,0 0-4 0,0 0-4 0,0 0-1 0,2 2-1 16,-2-2 2-16,4 3 3 0,0-1 2 0,-2 2 1 0,2-1 3 16,2 0 0-16,1 2 1 0,-3 0 1 0,6 2 2 0,-4-1 4 0,5 1 2 15,-1 0 4-15,-2 1 5 0,7-1 1 0,-3 1 3 0,-2-1 2 0,7 0-1 16,-3 1 2-16,3-1 0 0,-1-1 3 0,1 1 3 0,4 0 2 15,-3-1 3-15,3-1 0 0,0 0 2 0,1 0-1 0,1 0-3 16,0-2-3-16,4 3-4 0,-3-3-4 0,1 0-3 0,2 1-4 0,0-1-2 16,4 0-2-16,-4-1-5 0,2 0-3 0,-2-1-4 0,0 1-3 0,-1-2-2 15,1 2-2-15,2-2-3 0,-2 0 0 0,0 0-2 0,0 0-1 16,-4 0 0-16,4-2-2 0,-1 2 0 0,-3-2-2 0,4 1-1 0,-6 1 1 16,6-4-1-16,-5 2 1 0,-1 1 0 0,2-1-2 0,-1-1 0 15,-1 1-2-15,2 1 1 0,-2-3-1 0,-1 3 2 0,-1-1-1 0,1-2 3 16,1 1 1-16,-4 2 2 0,-1-3 2 0,1 1 2 0,-1-1 2 15,1 1 2-15,-1 1 4 0,-1-1 4 0,-3 2 3 0,1-3 2 0,1 1 2 16,-2 1 1-16,3-1 0 0,-3-1 2 0,-1 1 0 0,-1 0 0 0,2 0 0 16,-1-1 0-16,3 1 0 0,-1-1-1 0,-3 1-1 0,0 0-1 15,3-2-3-15,-3 0-1 0,5 2 0 0,-7-2-1 0,6 1 0 0,-1-1-2 16,-3 0 0-16,0 0-2 0,3 0 0 0,-3 0-1 0,0-1 0 0,5 1-1 16,-7 0-1-16,2-1 2 0,1 0-2 0,-1 1 1 0,3-2 1 15,-3 1 0-15,0 1 2 0,1-2 0 0,1 0 1 0,-2 1 1 0,1 0 0 16,1-2 1-16,-2 0 1 0,5 1 1 0,-5-1 1 0,-2-2-2 15,7 2 1-15,-5-1 0 0,1 1 2 0,-3-2-1 0,6 0 1 0,-3-2 1 16,-1 1-2-16,-2-1 1 0,3-2-2 0,-1 1-2 0,0 0-1 16,3-2 0-16,-3-2-2 0,0 0 1 0,-3 1 0 0,3-2-1 0,0 0-3 15,1-3-2-15,-1 1-1 0,-4 0-1 0,6-2-1 0,-5-1-1 0,3 1 1 16,-2 1 1-16,-1-4-1 0,3 1-2 0,-4 1 0 0,4-2-2 16,-3 0 0-16,-1 0-3 0,0-1-2 0,4-1-1 0,-3 0-1 0,3 1-1 15,-4-3-1-15,2 3-1 0,-1-3-2 0,-1-1 1 0,4 2-2 0,-4-2-2 16,0 1 2-16,5 0 2 0,-7 0 2 0,2-1 1 0,0 2 2 15,3 0 2-15,-3-3 1 0,-4 5 1 0,6-3 1 0,-6 1 0 0,2 2 2 16,3-1-1-16,-3 0 3 0,-2 2 1 0,2 0 4 0,-2-1-1 0,2 1 1 16,0 1-1-16,-2-1 0 0,2 0-1 0,-4 2-1 0,5-2-1 15,-3 0-3-15,-2 2 1 0,4-3-2 0,-4 0-2 0,2 0-2 0,2 0-2 16,-4-2-4-16,4-1-2 0,-2 1-1 0,-2-2-2 0,4 2-1 0,-4-2 0 0,2-1-2 16,2 0 0-16,1 1 0 0,-3 0-3 0,-2 0-1 0,4 0-2 15,0 0 1-15,-2 2 0 0,2-1-2 0,-2 1 0 0,2 2-3 0,0-3 0 16,-1 3 0-16,1 0-2 0,-4 1 0 0,6 1 2 0,-2 0 1 0,-2 1 3 15,2 1 1-15,-4-1 2 0,2 3 1 0,2-2 0 0,-4 1 2 0,5 1 3 16,-3 0 1-16,-2-2 3 0,4 2 0 0,0 2 1 0,-2-2 1 16,2 1 1-16,-2-1-1 0,2 0 1 0,0 2-2 0,-1-2 0 0,1 0-1 15,-2 0-2-15,2 0 0 0,2 0 1 0,-2 0-1 0,2-2 1 0,-1 1-1 16,1 1-2-16,0-2-1 0,-2-1-3 0,2 1 0 0,0 0 1 0,1-1-1 16,1 0-2-16,-2-1 0 0,4 1 0 0,-3-2-1 0,-1 2-1 0,0 1-2 15,2-3 0-15,-1 3 0 0,-1-1 1 0,0 3 1 0,2-2-1 16,-2 1 1-16,1 1 0 0,-1 1 0 0,-2 1 1 0,6-1 1 0,-4 1 2 15,-1 1 1-15,1 1 2 0,-4-2-1 0,6 1 1 0,-6 1-2 16,4 0-1-16,3-1 1 0,-7 2 0 0,4-3 1 0,2 2 1 0,-6-1-1 16,7 0 1-16,-3-1-2 0,0 1-3 0,0 0 0 0,0-1-2 0,3 1 1 15,-3-1 0-15,0 0 1 0,0 1 2 0,-2 1 0 0,7-2 2 16,-5 1 0-16,0-2 1 0,0 3 0 0,5-1 2 0,-7 0 1 0,6 2 2 16,0-1 1-16,-3 1 3 0,3 0-1 0,-4-1 2 0,5 2 1 0,-5-1-1 15,4 0 1-15,0 1 0 0,-3 1-1 0,5 0 0 0,-2-1 1 0,-3 1-1 16,3 0 0-16,0-1 1 0,1 1 0 0,1-2-1 0,-2 2-1 15,1-1 1-15,-1 1-2 0,2 1 1 0,-1-1-2 0,-1 1-1 0,0-1 1 16,1 1-2-16,-3 2-2 0,2-2 0 0,5 3-2 0,-5-2 0 0,3 4 0 16,-3-4-1-16,2 2 1 0,3-2-2 0,-3 2 1 0,5 0-1 0,-3 1 0 15,3-1-1-15,-1 1 0 0,-3 0 1 0,3 1-1 0,1-1 3 0,-3-1-1 16,3 3 1-16,-1-1 0 0,1 0-2 0,-1 1 1 0,1-1-1 16,-3 2 1-16,3 0-2 0,-1 0 2 0,-3 0-1 0,3 1-1 0,-1 0 1 15,-3 0-2-15,3 1 0 0,-3 0 1 0,-2 1-1 0,1-2-1 0,1 3 1 16,-2-1-1-16,1 1 0 0,-1-1 1 0,0 2-2 0,-1 0 0 0,1 0 1 15,0 0 0-15,-3 0 0 0,3 0-1 0,-4 2 0 0,5-1 1 0,-5-1-1 16,4 3 1-16,0-1 0 0,-3 2 0 0,3-1-1 0,0 0 2 16,1 1-1-16,-1 0 1 0,-4 0 0 0,4 3 2 0,1-3-2 0,-3 3 0 15,2-1 0-15,1 0-1 0,-1 2 2 0,0-1-1 0,1 1-1 0,-5 1 1 16,4-1 1-16,-4 0-1 0,5 1-1 0,-1-1 0 0,-4 2 0 16,1 0 0-16,3 0 2 0,-4 0-1 0,0 1 0 0,5 0 0 0,-7-2 1 15,2 3-1-15,0 0 0 0,0 0 0 0,3-1 2 0,-3 1-1 0,0 1 2 16,0-1-2-16,3 3 0 0,-7-2 1 0,4 1-1 0,-2 0 0 0,2 3 1 15,-2-3-1-15,2 2 1 0,1-1-1 0,-3 2-1 0,2 1 0 0,-2-1 0 16,2-1 0-16,-2 3 2 0,-1-1 2 0,1 1 1 0,2-1 1 16,0 2 2-16,-2-2 1 0,0 4 1 0,-2-2 2 0,3 0 2 0,-3 0 0 15,2 0 2-15,2 0 0 0,-2 1 3 0,-2 1-2 0,2 0 0 0,2 0-1 16,-1-2 0-16,-3 1 0 0,2 2 0 0,2-1-1 0,-6 0 0 16,4 2 0-16,0-1-1 0,-2 0 2 0,2 0 0 0,-1 2-1 0,1-1-1 15,0 0 0-15,-2 1 1 0,2 1 0 0,-2-1 1 0,2 1 0 16,-4 0 1-16,6 0 0 0,-6-1-1 0,5 2-1 0,-3-2-3 0,2-1 1 15,0 4-2-15,-2-4 1 0,2 1-1 0,0 2 1 0,-2-2-2 16,2 0 0-16,3 2-2 0,-3-2-1 0,-2 1-3 0,2-2 0 0,2 1-1 16,-2-1-1-16,-2 0 1 0,7 3 0 0,-3-3 2 0,-4 0 1 15,2 1 2-15,2 0 0 0,-2 0 2 0,3-2 1 0,-3 1-1 0,-2-1 2 16,2 0 0-16,2 0 4 0,0-1 3 0,-2 2 1 0,1-2 3 0,-3 1 0 16,2-2-2-16,2 1 1 0,-2 1 1 0,-2-1-1 0,2 1 0 15,3-1 0-15,-3 1-1 0,-2-1 1 0,2 1 1 0,0-3-2 0,-2 2 1 16,2 0-4-16,-2-1-1 0,2 1-1 0,1-2 0 0,-3 1 0 15,2-1-1-15,-2 0-1 0,6 2 0 0,-6 0-1 0,2 0 1 0,-2-2-1 16,2 0-1-16,3 0 0 0,-7 0-1 0,4 0 1 0,2 0 0 16,-6 0 1-16,4-2 0 0,-2 0-2 0,2 1-3 0,3-1 0 0,-7-1 1 15,4-1-4-15,2 1 0 0,-6 1 0 0,6-1 0 0,-2 0-1 0,-2 1 1 16,2 0 0-16,1 1-1 0,-3-1-1 0,2 1 0 0,2-1-1 16,-2 2 2-16,-2 0-1 0,2-2 1 0,2 2 0 0,-1 0-1 0,-3 2 2 15,2-2 2-15,2 0 2 0,-2 0 1 0,2 0 1 0,-2 1 1 16,-1-1-1-16,1 0 1 0,2 0 1 0,-2 0 2 0,2 0 1 0,0 0 1 15,-1-2 3-15,5 2 0 0,-4-1 0 0,0-1-2 0,-2-1-1 16,3 0-3-16,-1 1 1 0,4-3 1 0,-4 2 2 0,3-3 1 16,-1 1 1-16,-4 1-2 0,6-1 0 0,-3 0 0 0,-1-2-1 0,4 0 1 15,-4 3-2-15,5-4 0 0,-5 2 1 0,4-1 1 0,-6 1-1 16,7-3-2-16,-5 3-4 0,0-1 0 0,0 0 0 0,5-1 1 0,-5 1-1 16,2-1 1-16,-2 1-2 0,0 0-1 0,1 1 1 0,1-2 0 15,-2-1-1-15,0 1 1 0,1 0 0 0,-3-1 1 0,2 1 2 16,4-1 0-16,-4 1-1 0,1-2 2 0,-3 2 0 0,6-2 0 0,-4 1-1 15,0 0 1-15,1 0 0 0,3-1 0 0,-6 0-1 0,6 2 1 0,-3-2 1 16,-1 0 2-16,4 2 0 0,-4-3 3 0,5 2-1 0,-5 0-2 16,4-2 0-16,1 0 0 0,-1 2 2 0,-4-3 0 0,5 2 1 15,1 0 1-15,-2 0 1 0,1 0 0 0,-1 0 0 0,0-2-4 0,3 1-1 16,-3-1-2-16,0 0-3 0,3 1-5 0,-3-1 0 0,5-1 0 16,-7 1 0-16,6-1 0 0,-1 1 0 0,-3-3 0 0,4 2 0 0,-1-1 0 15,-1 1 0-15,3 0 0 0,-5-2 0 0,3 1 0 0,1 1 0 16,-2 0 0-16,-1-3 0 0,5 3 0 0,-5-2 0 0,1 0 0 0,5 0 0 15,-3 0 0-15,-2-1 0 0,3 1 0 0,-3-2 0 0,5 2 0 16,-1-2 0-16,-1 2 0 0,-3 0 0 0,5-3 0 0,-1 1 0 0,-1 1 0 16,1-1 0-16,1 0 0 0,-1 1 0 0,1-1 0 0,-5 0 0 15,9 1 0-15,-4-1 0 0,-1-1 0 0,1 1 0 0,-1-2 0 0,1 1 0 16,3 1 0-16,1-1 0 0,-4 0 0 0,3 0 0 0,-1 1 0 16,1-3 0-16,3 2 0 0,-6-2 0 0,3 1 0 0,3 1 0 0,-6-2 0 15,3 1 0-15,3 1 0 0,-2-2 0 0,-5 2 0 0,7-1 0 16,-2-1 0-16,-1 2 0 0,-1-2 0 0,-2 0 0 0,3 0 0 0,-3 0 0 15,3 0 0-15,-3 0 0 0,0 0 0 0,3 0 0 0,-3 0 0 16,-1 2 0-16,-3-2 0 0,3 0 0 0,1 2 0 0,-3-2 0 0,-1 0 0 16,3 2 0-16,-1-1 0 0,-3-1 0 0,5 2 0 0,-7-2 0 15,6 1 0-15,1 1 0 0,-3-2 0 0,-1 1 0 0,3-1 0 0,-1 0 0 16,-3 2 0-16,5-2 0 0,-1 0 0 0,-1 0 0 0,1 0 0 16,-3 0 0-16,3 0 0 0,1 0 0 0,-3 0 0 0,-1 0 0 0,3 0 0 15,-1 0 0-15,-3 0 0 0,5 0 0 0,-3 0 0 0,-2 0 0 16,3 0 0-16,-3 0 0 0,1 0 0 0,1 0 0 0,-1 0 0 0,-3 0 0 15,0 0 0-15,1 0 0 0,1 0 0 0,-2 0 0 0,1 0 0 16,-5 0 0-16,4 0 0 0,1 0 0 0,-5 0 0 0,0 0 0 16,4 0 0-16,-3 0 0 0,-3 0 0 0,6 0 0 0,-4 0 0 0,0 0 0 15,-1 0 0-15,1 0 0 0,-2 0 0 0,-2 0 0 0,2 0 0 0,2 0 0 16,-2 0 0-16,-2 0 0 0,3-2 0 0,-1 1 0 0,-2 1 0 16,-2 0 0-16,0-2 0 0,4 1 0 0,-4 1 0 0,0 0 0 0,0 0 0 15,0 0 0-15,0 0-151 0,0 0-145 0,-4 0-64 0,4 0-118 16,0-2-144-16,-2 1-112 0,-2-1-94 0,-3-2-38 0,3 2-10 15,-2-1 4-15,0 0 13 0,-4-2 19 0</inkml:trace>
  <inkml:trace contextRef="#ctx0" brushRef="#br0" timeOffset="7697.51">14668 5354 24 0,'-6'0'350'0,"2"0"-53"0,2 0-74 0,-2 0-85 0,-2 0-43 0,1 0-23 16,5 0-8-16,-6-2-2 0,6 2 4 0,-6 0 6 0,6-2 5 16,-4 2 4-16,4 0 0 0,-2 0-1 0,-2 0-2 0,2 0 0 0,-3 0-3 15,5 0-2-15,-4 0-1 0,2 0 0 0,-2-2 2 0,0 2 0 16,2 0 0-16,-2 0 0 0,4 0 1 0,-6 0-3 0,1 0-3 16,3 0-2-16,-4 0-5 0,2 0-6 0,0 0-4 0,2 0-4 0,-2 0-4 15,2 0-3-15,-2 0-3 0,-1 0-5 0,5 0-3 0,-2 0-6 16,-2 0-2-16,4 0-4 0,0 0-4 0,0 0-1 0,0 0-2 0,0 0-1 15,0 0-1-15,0 0-1 0,0 0-1 0,0 0-3 0,0 0 0 16,0 0-2-16,0 0-1 0,0 0-1 0,0 0-1 0,0 0-1 16,0-1-1-16,4 1 1 0,-4-2 1 0,2 2 0 0,-2 0 1 0,0 0 1 15,5-1 3-15,-5 1 3 0,4-2 3 0,-2 2 4 0,2 0 2 16,-2 0 3-16,2 0 2 0,0-2 4 0,-2 2 1 0,4 0 2 0,-1 0 2 16,1 0 3-16,-2 0 2 0,2 0 2 0,0 0 1 0,3 0 3 15,-1 0-1-15,-4 0 1 0,6 0 0 0,-3-1 0 0,3 1-1 16,2 0 1-16,-1 0-1 0,-1 0 1 0,0 0-2 0,3 0-1 0,-3 0-1 15,0 0-2-15,3 0-2 0,1 0-4 0,-1 0-2 0,-3 0-3 16,0 0-3-16,3 0-2 0,1 0-2 0,-1 0-1 0,-3 0-1 0,4 0-2 16,-5 0-1-16,5 1-1 0,-1 1-4 0,-3-2 0 0,4 2-1 15,-1-2-2-15,-3 1 0 0,2-1-1 0,3 0-1 0,-3 0-1 16,-1 0-2-16,5 0 0 0,-5 0 1 0,5 0 1 0,1 0 0 0,-1 0 3 16,1-1-1-16,-1-1 2 0,5 2 0 0,0-2 2 0,-3 1 0 15,3-1 1-15,2 2 1 0,-3-3 0 0,3 1 2 0,-2 0 0 0,1 0 0 16,3 1 1-16,-2-1-2 0,0 2-1 0,4-3-1 0,-5 3 0 15,3-2-1-15,-2 1 0 0,4 1 0 0,-5-2-1 0,1 0 0 16,4 2 0-16,0-2 0 0,-4 2-2 0,4-1 1 0,-3-1-2 0,-1 2 0 16,6-2 1-16,-4 1-1 0,-2 1 0 0,3-2 0 0,3 2-1 15,-2-1-1-15,-2-1 0 0,4 2 0 0,-2-1-2 0,0-1 0 16,2 2 0-16,2-2 0 0,-4 0 0 0,2 2-2 0,2-2 0 0,2 1 0 16,-2 1 0-16,-2 0 1 0,4 0 2 0,0-2 1 0,0 0 3 0,2 2 0 15,-2 0 2-15,0-1 1 0,0-1 2 0,0 2 1 0,4-1 1 16,-4 1 2-16,1-2 1 0,3 1 1 0,-4 1-2 0,0-2-1 0,4 0 1 15,-4 2-2-15,0-2 0 0,0 0-2 0,0 1 0 0,1-1-1 16,1 2-2-16,-6-2-1 0,4 1 1 0,-2-1 0 0,-2 1-1 16,2 1 2-16,-2-2 0 0,2 1 1 0,-3-1 1 0,4-2 2 0,-4 2 1 15,-1 1 2-15,6-1 0 0,-6-1 2 0,6 1 0 0,-2 1 0 16,-2-1-2-16,4-1 1 0,-2 1 2 0,2 0 0 0,5-1 0 0,-5 1 1 16,0 1-2-16,0-1 1 0,0-1-1 0,0 1-1 0,4 0-2 15,-4 1 1-15,0-1-1 0,-2 0 1 0,2 2 1 0,1-2 0 0,-3 1-1 16,-3 1-2-16,6-2-1 0,-3 1-1 0,-3 1-1 0,3 0-1 15,3 0-1-15,-3 0 0 0,2 0-1 0,-4 0 0 0,4 0-1 16,0 0-1-16,-2 0-1 0,2 0-1 0,-2 0-2 0,-2 0-2 0,4 0 0 16,0 0 0-16,-2 0-3 0,2 0 1 0,-4 0-2 0,2 0 0 15,2 0-1-15,0 0-1 0,-2 0-1 0,-2 1 0 0,2 1 2 0,-2-2 2 16,2 1 1-16,-2 1 3 0,-2-2 2 0,4 2 1 0,-4 0 2 0,0-2 1 16,-3 1 4-16,3 1 3 0,0-2 1 0,0 2 3 0,0-2 2 15,0 1 2-15,0 1 0 0,-1-2 1 0,3 0-2 0,-2 0 0 16,0 0 0-16,0 0-1 0,2 0 0 0,2 0-1 0,0-2 0 15,-2 1-3-15,2 1 0 0,2-2-2 0,-4 2-2 0,4-2-2 0,0 1-1 16,-2 1-1-16,-2 0-2 0,6 0 0 0,-6 0-1 0,2 0 0 16,-2 0 0-16,4 0-2 0,-6 0-2 0,6 0-2 0,-6 0 1 0,4 0-2 15,-2 0-1-15,2 0-2 0,-2 0 1 0,2 0 0 0,-2 0 3 16,2 1 0-16,-2 1 2 0,2-2 2 0,-2 2 2 0,4-2 0 0,-2 1 4 16,-2 1 1-16,2-2 3 0,-2 2 2 0,2-1 2 0,0 1 2 15,-2-1 2-15,2 1 0 0,-2-2-1 0,-3 2-1 0,3 0-1 0,-2-2 1 16,4 1-2-16,-4 1 2 0,0 0-1 0,0-2 0 0,-2 1-2 15,2 1 1-15,-1-2 0 0,1 3-2 0,0-3 1 0,0 2 0 16,0-1 1-16,-4 1 1 0,4-2-1 0,-1 2 0 0,3 0-2 0,-2 0 1 16,-2-1-1-16,2 1 1 0,-2-2-1 0,2 1 1 0,-1 1-1 0,1-2 0 15,0 1-2-15,0 1-1 0,0-2-1 0,0 2-2 0,-4-1-1 16,3-1-2-16,3 2 2 0,-4 0-1 0,2-2 1 0,-4 2 0 16,-1-2-1-16,5 2 2 0,-4-2 1 0,-2 0 1 0,2 0 2 15,1 0 0-15,-5 0 3 0,2 0 2 0,1 0 0 0,-1 0 2 0,0 0 2 16,-3 0-1-16,3 0-1 0,0 0 0 0,-3 0-3 0,3 0 1 15,2 0-1-15,-3 0-1 0,3 0 0 0,-2-2-1 0,-1 0 0 0,-1 2-1 16,2 0-1-16,-1 0 0 0,-1-2-2 0,2 2-2 0,-1-2 1 16,-1 2-1-16,-3 0 0 0,1-1 0 0,2 1-1 0,-7-2 1 0,0 2 0 15,3 0-2-15,-9 0-1 0,4-2-6 0,-3 2-5 0,-1-1-8 16,-2 1-8-16,2 0-15 0,-6 0-14 0,4-2-22 0,-2 1-22 0,-2 1-28 16,-2 0-30-16,-2-2-37 0,2-1-40 0,-2 1-49 0,0 0-55 15,-4 0-97-15,-1-1-116 0,-3 2-79 0,2-1-57 0,-7-1-24 16,5 1-3-16,-7 0 9 0</inkml:trace>
  <inkml:trace contextRef="#ctx0" brushRef="#br0" timeOffset="9723.61">18085 327 172 0,'0'0'388'16,"0"0"-66"-16,0 0-63 0,-2 0-57 0,2 0-36 0,0 0-24 0,0 0-14 15,0 0-10-15,0 0-6 0,0 0-6 0,0 0-7 0,0 0-7 0,0 0-6 16,0 0-6-16,0 0-4 0,0 0-5 0,0 0-4 0,0 0-2 0,0 0-2 16,0 0-1-16,0 0-1 0,-4-2-1 0,4 2-1 0,0-2 0 15,0 2-2-15,0 0-1 0,0 0-1 0,0 0-2 0,0 0-2 0,0 0-4 16,0 0-2-16,0 0-2 0,0 0-3 0,0 0 0 0,0 0-3 0,0 0-3 16,0 0-4-16,0 0-3 0,0 0-4 0,0 0-5 0,0 0-4 15,0 0-1-15,0 0-3 0,0 0 0 0,0 0-1 0,-4 2 0 0,4 0-1 16,0 1-2-16,0-1 1 0,0 1 0 0,0 1 1 0,0-1 2 0,0 0 2 15,0 2 5-15,0 0 3 0,0 0 3 0,0 0-1 0,0 2 2 0,0 0 0 16,0 1 2-16,0-1 3 0,0 1 2 0,0 1 4 0,0-2 3 0,0 4 2 16,0-2 0-16,0 3 1 0,0 0-1 0,0 0 0 0,0 1-1 0,0 0 2 15,0 1-1-15,0-1 1 0,0 0-2 0,0 4-1 0,0-2-3 16,0-2-1-16,0 2-3 0,0 0 0 0,0 0-2 0,0 0-2 0,0 1 0 16,0-2-1-16,0 1-1 0,0 2-1 0,4-2 0 0,-4 2 0 0,0-2 0 15,0-1 0-15,0 3-2 0,0-2 1 0,0 2-2 0,0 0 0 16,0-3-1-16,0 3 0 0,0-2 3 0,0 2 0 0,0 0 2 0,0 0 0 15,0 1-2-15,0-2 1 0,0 1-2 0,0 1 0 0,0 0-1 0,0 1 1 16,0-1-1-16,0 0 3 0,0 1 1 0,0-1 1 0,0 2-2 0,0-1-2 16,0 0 1-16,0 0-2 0,0 1 1 0,0 0-1 0,0-2 2 0,0 1-1 15,0 1 2-15,0-1-1 0,4 0 2 0,-4 1-1 16,2-2-2-16,-2 2 1 0,0-1-1 0,4 0 1 0,-4 0-1 0,2 1 2 0,-2 1 1 16,5-1 0-16,-5 0 1 0,4 0 0 0,-2 2 1 0,-2 0-1 15,4 0 0-15,-4-2-1 0,2 3-2 0,2-1 1 0,-4 1-2 16,4-2 0-16,-2 3-3 0,2-2-2 0,-4-1-3 0,7 1 0 0,-3-1-3 15,-2 1-1-15,2-2-1 0,-4 2-1 0,4-2-1 0,-2 0-1 0,-2-2-3 16,4 2 0-16,-2 0 1 0,-2-1-1 0,5-1 0 0,-5 0 1 16,4 0-2-16,-2-1 1 0,-2 0 1 0,4 0 0 0,-4 1 1 0,4-1-2 15,-2-1 2-15,-2 3-2 0,4-3 0 0,-2 1 0 0,-2-1-1 16,0 0-1-16,0 0-1 0,4-1 0 0,-4 2-1 0,0-2 0 0,0 0 0 16,5 0-2-16,-5 0 1 0,0 0 0 0,0 0 1 0,0 0 0 0,0 0 2 15,0 0 2-15,0 0 2 0,0 1-1 0,0 1 3 0,0-2 0 16,0 0 1-16,0 2 1 0,-5-1 1 0,5 0 1 0,0 0 0 0,0 0 2 15,0 0-1-15,-4 0 0 0,4-1 1 0,0 4-1 0,0-2-1 16,0-1 1-16,-2 1 0 0,-2 2 0 0,4-1 2 0,0 0-1 0,0 0 1 16,-2 2 0-16,2 0 0 0,-4 2 1 0,4 0 0 0,-4-1 0 15,4 1 1-15,-2 1-1 0,2 1 3 0,-4-1 2 0,4 2-1 0,-5-2 0 16,5 2-1-16,-2 0-1 0,2 0-3 0,-4 0 1 0,4 2 0 0,-2-2-3 16,2 0 0-16,-4 2 0 0,4-3-1 0,-4 3-1 0,4 0-1 15,-2-1-2-15,-2 2-2 0,4-2 1 0,-2 0 0 0,-3 1 0 0,5 0 3 16,-4 0 0-16,4-1 3 0,-2 1-1 0,-2-2 1 0,4 0 2 15,-4 0 0-15,2 0 2 0,2-2 1 0,-4 1 1 0,4-1 3 0,-2 0 2 16,-2 1 0-16,4-3 2 0,0 3 0 0,0-3 1 0,-5 1 0 0,5-1 0 16,0 1 1-16,0 0 0 0,-2 0 1 0,2-1 0 0,0 1 1 15,-4-2-1-15,4 1-2 0,0 1 1 0,0-2 0 0,0 0 0 16,-2 0-1-16,2 2 1 0,0-2 2 0,0 0 2 0,0-2-1 0,0 2-1 16,0 0-2-16,0-1-1 0,0-3-1 0,0 2 1 0,0 1 4 15,0-1 0-15,0-1 1 0,0 0-1 0,0-1 1 0,0 1-3 16,0 0-1-16,0-3-3 0,0 3 1 0,0-2 1 0,0 2 2 0,0 0 1 15,0-2 3-15,0 1-3 0,0-1-24 0,0 0-5 0,0 2 0 16,0-4 0-16,0 2 0 0,0 0 0 0,0-1 0 0,0-1 0 0,0 0 0 16,0 1 0-16,0-3 0 0,0 1 0 0,0 0 0 0,0 1 0 0,0-1 0 15,0-2 0-15,0 1 0 0,0-1 0 0,0 0 0 0,2-1 0 16,-2 0 0-16,0 0 0 0,4-1 0 0,-4 2 0 0,2-1 0 16,-2-1 0-16,0 0 0 0,0 0 0 0,5 1 0 0,-5-1 0 0,0 1 0 15,0 1 0-15,0-2 0 0,0 0 0 0,0 2 0 0,0-1 0 16,0 0 0-16,0 2 0 0,0-2 0 0,0 0 0 0,0 1 0 0,0 0 0 15,0 0 0-15,0 0 0 0,0-2 0 0,0 2 0 0,0-2 0 16,-5 3 0-16,5-2 0 0,0 2 0 0,0-3 0 0,-2 2 0 0,2 0 0 16,-4 0 0-16,4-2 0 0,0 1 0 0,-2-1 0 0,2 0 0 15,-4 1 0-15,4-3 0 0,0 3 0 0,0-3 0 0,0 1 0 0,0 0 0 16,0-1 0-16,0-1 0 0,0 1 0 0,0-2 0 0,0-1 0 16,0 2 0-16,0-3 0 0,0 2 0 0,0-1 0 0,0-1 0 0,0-2 0 15,0 0-13-15,0 0-150 0,0 0-34 0,0 0-39 0,0-2-47 16,4 0-50-16,-4 1-62 0,2-3-69 0,-2-1-96 0,0 0-113 0,4-1-72 15,-4 0-50-15,2-2-17 0,-2 2 2 0,-2-3 13 0,-2 3 19 16</inkml:trace>
  <inkml:trace contextRef="#ctx0" brushRef="#br0" timeOffset="13901.7">14987 5049 3 0,'0'0'348'0,"0"0"-71"0,0 0-89 0,0 1-56 0,0 1-40 16,2-2-20-16,-2 2-11 0,0-2-1 0,4 0 3 0,-2 0 5 16,-2 0 8-16,4 0 5 0,-4 0 4 0,6 0 2 0,-6 0-2 0,6 0-2 15,-6 0 0-15,5 0-2 0,1 0-2 0,-2 0 0 0,-2 0 0 16,2 0-3-16,2 0-1 0,-2 1-3 0,3-1-3 0,-3 0-1 0,2 0-4 15,0 2-1-15,0-2-1 0,5 0 0 0,-7 1 1 0,6-1 1 0,-4 2 1 16,7-2 2-16,-3 0 0 0,0 0 2 0,1 0-1 0,1 0 0 16,-1 0-1-16,-1 0 0 0,2 0-1 0,3 0 0 0,-3 0 0 15,-2 2-1-15,7-1-2 0,-7-1 0 0,5 0-2 0,-3 2-1 0,-1-2 1 16,1 2 1-16,4 0 1 0,-1-2 1 0,-3 1 1 0,3 1 2 16,-3-2 0-16,5 2 2 0,-3-1 1 0,3-1-2 0,-5 2 2 15,5-2-1-15,3 1-3 0,-3 1-3 0,-1-2-2 0,5 2-4 0,-2 0-3 16,1-2-2-16,3 1-3 0,-2-1-1 0,2 2-3 0,-3 0-4 15,3-2-2-15,2 0-5 0,-2 0-2 0,-1 0-3 0,-1 0-1 0,6 0-3 16,-9 0-1-16,7 0-3 0,-2 0-2 0,-2 0-1 0,-3 0-2 16,3 0-3-16,0-2-1 0,-3 0-2 0,-1 2 0 0,-3 0 1 0,7-1 0 15,-9 1 2-15,5-2 0 0,-1 0 1 0,1 2 0 0,-3-2 2 16,-1 1 0-16,3 1 1 0,-1-2 0 0,1 1 0 0,-3-1-1 16,3-1 1-16,1 1 0 0,-3 0-2 0,3 0-2 0,-5-1 0 0,5 1-3 15,-1 1-1-15,-1-1-1 0,-3-1-2 0,3 1 0 0,-3 1 0 16,2-1-1-16,-1 0 1 0,1 0 0 0,-1 1-1 0,-1-1 2 0,3 0 0 15,-3 1 2-15,-2-1 0 0,5 1 2 0,-3 1 0 0,-1-3 2 16,1 3-1-16,4-4 0 0,-5 2 2 0,-1 0-1 0,5-1 2 16,-3 1-2-16,-2 1 2 0,3-2-1 0,-3 1-1 0,0 1 2 0,3-1-1 15,-3-2 2-15,5 2 0 0,-3 1 0 0,-2-1-1 0,3-1 2 0,-3 1 0 16,0 1 0-16,5-3 0 0,-7 1 0 0,7-1 1 0,-3 1 1 16,-2 0 0-16,5 0-1 0,-3 1 0 0,1-1 0 0,1-3 1 0,-1 2 0 15,-3 0-1-15,4-1-1 0,-1 2 0 0,1-2 0 16,-1 0 0-16,-1 2 0 0,-2-3-1 0,5 3 1 0,-3-2 0 0,-1 2 0 15,5-2 1-15,-6 1 1 0,3-1 0 0,1 1 0 0,-3-1 3 0,1-1 0 16,-2 0 3-16,3 1 0 0,-3 0 1 0,0-2 1 0,1 2 0 16,1-1 1-16,-1-1 0 0,-1 0 0 0,0 1-1 0,-4-3 0 0,5 3-1 15,1-3 1-15,-4 1-2 0,1-2-2 0,1 0 0 0,0 1-2 16,1 0 1-16,-5-3-1 0,4 2 1 0,1 0 1 0,-1 0 1 16,0-3 3-16,-1 1 3 0,1 0 4 0,0 0 3 0,-4 1 1 0,5-1 4 15,-5 2 4-15,2-1 2 0,0-1 3 0,-3 0 1 0,1 1-2 16,0-1 2-16,2 0-1 0,-2-1-1 0,-1 1 0 0,1-1-4 0,0-2-6 15,-2 0-1-15,2 2-3 0,-4-4-17 0,7 0-19 0,-7-1 0 16,4 0 0-16,-2-1 0 0,2 1 0 0,3-4 0 0,-7 1 0 0,4 1 0 16,-2-4 0-16,2 2 0 0,0-1 0 0,-2 0 0 0,1 0 0 15,-3-1 0-15,2-1 0 0,2 2 0 0,-2-2 0 0,-2 0 0 16,2 0 0-16,0 0 0 0,-1 0 0 0,1 0 0 0,-2 2 0 0,-2-2 0 16,4-1 0-16,-4 3 0 0,4-2 0 0,-2 0 0 0,-2 0 0 0,0 2 0 15,4 0 0-15,-4 0 0 0,0-1 0 0,0-1 0 0,0 2 0 16,0 1 0-16,0-3 0 0,0 0 0 0,0 3 0 0,0-3 0 0,0 0 0 15,0 0 0-15,0 2 0 0,0-2 0 0,0-2 0 0,-4 1 0 0,4-1 0 16,0 0 0-16,0-1 0 0,0-1 0 0,0 0 0 0,0-2 0 0,0 2 0 16,0-3 0-16,0 2 0 0,0-1 0 0,0 0 0 0,0 0 0 15,0-1 0-15,0 2 0 0,0-1 0 0,0 0 0 0,0 1 0 0,0 0 0 16,4 2 0-16,-4 0 0 0,0-2 0 0,0 1 0 0,0 1 0 0,2 0 0 16,-2 1 0-16,4-2 0 0,-4 2 0 0,0-1 0 0,0 0 0 0,5 2 0 15,-5-1 0-15,2 1 0 0,-2-2 0 0,0 4 0 0,0-1 0 16,4-2 0-16,-4 2 0 0,0-1 0 0,4 0 0 0,-2 0 0 0,-2 1 0 15,4-1 0-15,-2 0 0 0,-2-1 0 0,4 0 0 0,-4 1 0 16,4-1 0-16,-1 1 0 0,-3-1 0 0,4 0 0 0,-2 1 0 0,-2-1 0 16,4 0 0-16,-4 1 0 0,4-1 0 0,-2-1 0 0,-2 1 0 0,4 0 0 15,-4 1 0-15,4-1 0 0,-2 0 0 0,-2 1 0 0,5-1 0 0,-3 2 0 16,-2-2 0-16,4 4 0 0,-4-2 0 0,4 0 0 0,-2 0 0 16,2 3 0-16,-2-3 0 0,-2 4 0 0,4-3 0 0,-4 4 0 0,4-1 0 15,-2-1 0-15,-2 2 0 0,0 1 0 0,5 1 0 0,-5 0 0 0,0 1 0 16,0 1 0-16,2-1 0 0,-2 0 0 0,4 0 0 0,-4 4 0 0,0-1 0 15,4 0 0-15,-2-1 0 0,-2 2 0 0,4-2 0 0,-4 3 0 16,4-2 0-16,-2 2 0 0,2-1 0 0,-1 0 0 0,-3 0 0 0,4 0 0 16,-4 1 0-16,4 0 0 0,-2 0 0 0,-2 1 0 0,4-2 0 0,-2 1 0 15,-2 1 0-15,0-2 0 0,4 4 0 0,-4-1 0 0,0-2 0 0,0 2 0 16,4-2 0-16,-4 2 0 0,2-2 0 0,-2 3 0 0,0-2 0 0,0 2 0 16,5-2 0-16,-5 0 0 0,0 1 0 0,0-2 0 0,2 2 0 0,-2 0 0 15,4-1 0-15,-4 0 0 0,0 0 0 0,0-1 0 0,0 0 0 0,0 1 0 16,0-1 0-16,0 1 0 0,0-1 0 0,0 0 0 0,4-1 0 15,-2 0 0-15,-2 1 0 0,0-1 0 0,0 1 0 0,4-2 0 0,-4 0 0 16,0 0 0-16,0 1 0 0,4 0 0 0,-4-1 0 0,2 2 0 0,-2-1 0 16,4 0 0-16,-2 1 0 0,-2 1 0 0,5-1 0 0,-5 2 0 0,0-2 0 15,4 2 0-15,-4 0 0 0,2 0 0 0,-2 2 0 0,4 0 0 0,-4-1 0 16,2 1 0-16,-2-1 0 0,4 1 0 0,-4 0 0 0,6 1 0 0,-6-1 0 16,4-1 0-16,-4 3 0 0,5-1 0 0,-3-1 0 0,-2 1 0 0,4-1 0 15,-2 1 0-15,2-1 0 0,-4 1 0 0,6-1 0 0,-2 1 0 0,-2-1 0 16,3 1 0-16,1-1 0 0,-2 1 0 0,2-1 0 0,-2 1 0 15,2 1 0-15,-1-1 0 0,1 0 0 0,-4 3 0 0,6-4 0 0,-2 2 0 16,1-1 0-16,-1 0 0 0,-2 3 0 0,2-1 0 0,0-2 0 0,3 2 0 16,-1 0 0-16,-4 0 0 0,6 0 0 0,-4 0 0 0,5-2 0 0,-5 2 0 15,4 0 0-15,1 0 0 0,-1-1 0 0,-4 0 0 0,7 1 0 0,-3 1 0 16,-4-1 0-16,4 1 0 0,1-1 0 0,-5 0 0 0,4 4 0 0,-3-2 0 16,3-1 0-16,-4 0 0 0,-2 1 0 0,7 2 0 0,-5-3 0 0,0 3 0 15,-2-1 0-15,2 0 0 0,0 1 0 0,3-1 0 0,-3 2 0 0,0-2 0 16,0 0 0-16,-2 2 0 0,3-1 0 0,-1 1 0 0,-2 0 0 15,6 0 0-15,-8 0 0 0,7 0 0 0,-3 1 0 0,0-1 0 0,0 2 0 16,-2 0 0-16,3 0 0 0,-1-1 0 0,2 3 0 0,-2-3 0 0,1 3 0 16,-1-1 0-16,-2 0 0 0,6 1 0 0,-4 1 0 0,1-2 0 0,3 2 0 15,-4 0 0-15,0 0 0 0,5 0 0 0,-7 0 0 0,2 2 0 0,0-1 0 16,2 1 0-16,-1-2 0 0,-1 2 0 0,0-1 0 0,-2 3 0 0,2-3 0 16,1 1 0-16,-3 1 0 0,2 2 0 0,0-1 0 0,-2 0 0 0,2 2 0 15,1-3 0-15,-3 4 0 0,2-3 0 0,-2 2 0 0,2 0 0 0,-2 1 0 16,3 0 0-16,-3-1 0 0,2 1 0 0,0 0 0 0,-2-1 0 0,-2 1 0 15,3-1 0-15,1 3 0 0,-2-1 0 0,-2-1 0 0,2 1 0 16,0 1 0-16,-2-3 0 0,2 3 0 0,-1-1 0 0,1 0 0 0,-4-1 0 16,4 2 0-16,-2-3 0 0,-2 2 0 0,0 1 0 0,4-1 0 0,-4-1 0 15,2 3 0-15,-2-2 0 0,0 0 0 0,0 2 0 0,4-1 0 0,-4-1 0 16,0 2 0-16,0-2 0 0,0 1 0 0,0 0 0 0,0 0 0 0,0 0 0 16,0-2 0-16,0 2 0 0,0-2 0 0,4 1 0 0,-4 0 0 0,0 1 0 15,0-3 0-15,0 3 0 0,2-2 0 0,-2 0 0 0,0 2 0 0,0 0 0 16,0-3 0-16,0 2 0 0,0 1 0 0,5-3 0 0,-5 3 0 0,0-1 0 15,0 0 0-15,4-1 0 0,-4 2 0 0,2-3 0 0,-2 2 0 16,0 1 0-16,4-1 0 0,-2-1 0 0,-2 1 0 0,4 0 0 0,-4-1 0 16,4 2-4-16,-2-2-1 0,-2 2-1 0,4-2 2 0,-2 1-2 0,-2-1 0 15,5 1 2-15,-5 0 0 0,4 1 3 0,-2-2 1 0,-2 0 1 0,4 2 2 16,-2-2 1-16,-2 1 2 0,0 0 2 0,0 1 1 0,4-3 0 16,-4 3-9-16,0 1 0 0,0-2 0 0,4 2 0 0,-2-2 0 0,-2 1 0 15,0-1 0-15,4 2 0 0,-4 0 0 0,0 2 0 0,5-4 0 0,-3 2 0 16,-2 0 0-16,4 0 0 0,-4 0 0 0,2 0 0 0,-2 0 0 0,4 0 0 15,-4 0 0-15,4 0 0 0,-2 0 0 0,-2-2 0 0,0 1 0 16,4-1 0-16,-2 2 0 0,-2 0 0 0,0-2 0 0,5 2 0 0,-5-1 0 16,4 1 0-16,-4 0 0 0,2-1 0 0,-2 3 0 0,4-3 0 15,-4 2 0-15,0-1 0 0,0 2 0 0,2-1 0 0,-2-1 0 0,4 4 0 16,-4-2 0-16,0-1 0 0,0 3 0 0,4-3 0 0,-4 1 0 0,2-1 0 16,-2 1 0-16,0 1 0 0,4-1 0 0,-4 0 0 0,0-2 0 15,0 2 0-15,5-1 0 0,-5-1 0 0,2 0 0 0,-2 0 0 0,4 0 0 16,-2 0 0-16,-2 0 0 0,0 0 0 0,4-1 0 0,-4-1 0 0,0 2 0 15,4-1 0-15,-4 0 0 0,2-1 0 0,-2 1 0 0,0-1 0 0,4 2 0 16,-4-1 0-16,2 1 0 0,-2-2 0 0,0 0 0 0,0-1 0 16,0 3 0-16,0-4 0 0,0 3 0 0,0-1 0 0,0-1 0 0,0 3 0 15,0-3 0-15,0 2 0 0,0 0 0 0,0-1 0 0,0 2 0 16,0-2 0-16,0 1 0 0,0 1 0 0,0 0 0 0,0-2 0 0,0 2 0 16,0-1 0-16,0 0 0 0,-2 0 0 0,2 1 0 0,0-2 0 0,-4 0 0 15,4 1 0-15,0 1 0 0,-2-2 0 0,2 2 0 0,-4-1 0 16,4-3 0-16,0 2 0 0,0 1 0 0,-4-1 0 0,4-1 0 0,0 1 0 15,0 1 0-15,-2-3 0 0,2 0 0 0,-4 1 0 0,4 0 0 0,0-2 0 16,0 2 0-16,-2 0 0 0,2-1 0 0,-5 1 0 0,5 0 0 0,0-1 0 16,0 0 0-16,-4 0 0 0,4 1 0 0,0-1 0 0,0 1 0 15,0 0 0-15,0-1 0 0,0 1 0 0,0 0 0 0,0-1 0 0,0 1 0 16,0-2 0-16,0 2 0 0,0-1 0 0,0 1 0 0,0-2 0 0,0 0 0 16,0 2 0-16,-2-3 0 0,2 3 0 0,0 0 0 0,0 0 0 15,0 0 0-15,0-1 0 0,0 1 0 0,0-1 0 0,0-1 0 16,0 0 0-16,0 2 0 0,0 0 0 0,0-3 0 0,0 2 0 0,0 0 0 0,0-1 0 15,0 0 0-15,0 0 0 0,0 0 0 0,0 0 0 0,2 0 0 16,-2-1 0-16,0 0 0 0,0 0 0 0,0-1 0 0,0 1 0 0,4-1 0 16,-4 0 0-16,0 1 0 0,0 1 0 0,0-2 0 0,0 2 0 15,5 0 0-15,-5-2 0 0,2 2 0 0,-2 0 0 0,0 0 0 0,0 0 0 0,4-1 0 16,-4 1 0-16,2 0 0 0,-2 0 0 0,0-1 0 0,0 2 0 16,4 0 0-16,-4 0 0 0,0 0 0 0,4-1 0 0,-2 1 0 15,-2 1 0-15,4-2 0 0,-2 2 0 0,-2-2 0 0,0 1 0 0,4 0 0 16,-4 0 0-16,0-1 0 0,0 0 0 0,5 0 0 0,-3 0 0 0,-2 0 0 15,0 0 0-15,4 0 0 0,-4 0 0 0,0 0 0 0,4 0 0 16,-2 2 0-16,-2-2 0 0,4 1 0 0,-2 0 0 0,-2-2 0 0,0 2 0 16,4-2 0-16,-4 0 0 0,4 3 0 0,-4-4 0 0,3 2 0 15,-3 0 0-15,4 0 0 0,-4 0 0 0,2-2 0 0,-2 2 0 0,4 0 0 16,-4-1 0-16,0 0 0 0,0 0 0 0,4-1 0 0,-2 1 0 16,-2-1 0-16,0 2 0 0,0-2 0 0,4 2 0 0,-4 0 0 0,0-1 0 15,2 0 0-15,-2 2 0 0,4-2 0 0,-4 2 0 0,5-3 0 16,-5 2 0-16,2 0 0 0,-2-2 0 0,4 2 0 0,-4 0 0 0,4 0 0 15,-2 0 0-15,-2 0 0 0,4-1 0 0,-2-1 0 0,-2 0 0 16,4 1 0-16,-4 0 0 0,4 0 0 0,-1-1 0 0,-3 1 0 16,4-3 0-16,-2 3 0 0,-2-3 0 0,4 1 0 0,-4 1 0 0,6-1 0 15,-6 1 0-15,4-1 0 0,0 1 0 0,-2-1 0 0,5 1 0 0,-7-1 0 16,4 0 0-16,0 1 0 0,-2-2 0 0,2 0 0 0,-2 0 0 16,2 1 0-16,-4 0 0 0,6-1 0 0,-6 1 0 0,5-2 0 0,-3 2 0 15,2-1 0-15,0 1 0 0,-2-2 0 0,2 0 0 0,-4 0 0 16,6 0 0-16,-6 0 0 0,7 0 0 0,-7 2 0 0,4-2 0 0,2-1 0 15,-2 1 0-15,-2 3 0 0,2-4 0 0,2 1 0 0,-1 0 0 16,1-1 0-16,0 1 0 0,-2-2 0 0,2 2 0 0,-2-2 0 16,3 2 0-16,-1 0 0 0,0-3 0 0,-2 1 0 0,2 1 0 0,3-1 0 0,-3 0 0 15,0 1 0-15,0-1 0 0,5 0 0 0,-5 1 0 0,0-1 0 16,4 0 0-16,-1 1 0 0,-1-3 0 0,0 2 0 0,0 1 0 16,1-2 0-16,1 1 0 0,-2 0 0 0,3-1 0 0,-1 1 0 0,-4 0 0 15,4-1 0-15,1 2 0 0,1-2 0 0,-1 1 0 0,-1-2 0 16,0 2 0-16,1-1 0 0,-1 1 0 0,-2-1 0 0,7 2 0 0,-9-1 0 15,4-1 0-15,3 1 0 0,-3-2 0 0,0 1 0 0,1 1 0 16,-1-1 0-16,0 0 0 0,3 0 0 0,-3 1 0 0,0-1 0 0,3-1 0 16,-3 2 0-16,2-1 0 0,-1 0 0 0,5 0 0 0,-5 1 0 0,3-1 0 15,-1-1 0-15,1 3 0 0,-2-1 0 0,1 0 0 0,3-1 0 16,-1 0 0-16,1 1 0 0,-3-1 0 0,1 1 0 0,3-1 0 16,-1-1 0-16,-3 1 0 0,1 1 0 0,3-1 0 0,-5 0 0 0,3 1 0 15,1-1 0-15,-4-1 0 0,3 1 0 0,2 1 0 0,-5-1 0 16,2-1 0-16,-1 1 0 0,3 0 0 0,-5 0 0 0,5 0 0 0,-1-1 0 15,-3 1 0-15,3-2 0 0,-3 3 0 0,0-3 0 0,-1 1 0 0,5 1 0 16,-5-2 0-16,-1 2 0 0,2-1 0 0,3-1 0 0,-5 2 0 16,2 0 0-16,-1 0 0 0,-1 0 0 0,3-2 0 0,-3 1 0 15,4 1 0-15,-1-1 0 0,-3 1 0 0,7-1 0 0,-5-1 0 0,3 2 0 16,-3 0 0-16,4-1 0 0,1 1 0 0,-3 0 0 0,3 0 0 0,0-1 0 16,-1 1 0-16,1 0 0 0,-3-1 0 0,3 1 0 0,-5-2 0 15,5 1 0-15,-3 1 0 0,-2 1 0 0,5-3 0 0,-7 2 0 0,7 0 0 16,-7 0 0-16,3-1 0 0,3 1 0 0,-6 0 0 0,1-1 0 15,3 1 0-15,-1-2 0 0,-3 1 0 0,2 1 0 0,-1-2 0 16,-1 2 0-16,2 0 0 0,-1-2 0 0,3 1 0 0,-1-1 0 0,1 2 0 16,-1 0 0-16,-1-2 0 0,2 1 0 0,-1 1 0 0,3-2 0 15,-1 0 0-15,1 0 0 0,1 0 0 0,-1 2 0 0,-1-2 0 0,1 0 0 16,1 1 0-16,2-1 0 0,-3 2 0 0,1-2 0 0,-3 1 0 0,3 1 0 16,-1-2 0-16,1 2 0 0,-1 0 0 0,1-2 0 0,-1 1 0 15,1 1 0-15,-1 0 0 0,1-1 0 0,-3 3 0 0,3-4 0 0,-5 1 0 16,3 2 0-16,1-3 0 0,-3 2 0 0,1 0 0 0,-1-2 0 15,3 2 0-15,-5 0 0 0,5-2 0 0,-1 1 0 0,-3 1 0 16,2-2 0-16,-1 1 0 0,3 1 0 0,-1-2 0 0,-3 1 0 0,5-1 0 16,-3 2 0-16,3-2 0 0,-5 0 0 0,3 0 0 0,-3 0 0 0,0 2 0 15,3-1 0-15,-3-1 0 0,3 0 0 0,-3 2 0 0,-1-2 0 16,-1 0 0-16,2 2 0 0,-1 0 0 0,3-2 0 0,-2 2 0 16,-1-1 0-16,1-1 0 0,-1 2 0 0,-1-2 0 0,2 1 0 0,-1 1 0 15,-1-2 0-15,4 1 0 0,-5 1 0 0,1-2 0 0,0 2 0 16,1-2 0-16,-1 1 0 0,-4-1 0 0,5 2 0 0,-5-2 0 0,4 0 0 15,-4 0 0-15,1 0 0 0,-3 0 0 0,2 0 0 0,0 0 0 16,-2 0 0-16,0 0 0 0,3 0 0 0,-7 0 0 0,6 0 0 0,-6 0 0 16,4-2 0-16,-4 2 0 0,0 0-373 0,0 0-189 0,0 0-148 0,0 0-102 15,-4-3-82-15,4 0-29 0,-2 0-8 0,-2-2 16 0,-1 1 21 16,5-1 29-16</inkml:trace>
  <inkml:trace contextRef="#ctx0" brushRef="#br0" timeOffset="15104.25">18379 1069 135 0,'-4'0'513'0,"2"1"10"16,2 1 10-16,0-2-82 0,-5 1-127 0,5-1-85 0,0 0-65 0,0 0-35 15,0 0-19-15,0 0-8 0,5 0 1 0,-5-1-2 0,2 1 2 0,2-2-4 16,2 1-5-16,-2 1-4 0,0-2-4 0,2 1-1 0,1-1-2 16,-1 0 3-16,0 0 3 0,2-1 2 0,-1 1 2 0,-1 0 2 0,4-1-2 15,-4 0 1-15,5 0-2 0,-5-1-2 0,4 1-2 0,0-1-2 0,1 0 0 16,-1 0-3-16,-2-1-2 0,7 0-4 0,-5 0-5 0,3 0-5 0,-3 0-5 16,6-1-4-16,-1-1-6 0,-3 0-5 0,5 1-4 0,-1-1-5 0,-1 0-4 15,1 1-3-15,1-3-5 0,-5 2-5 0,9 0-3 0,-4-1-2 16,-1 2-3-16,1-2-4 0,-1 1-1 0,1 0-1 0,3-1-1 0,-3 1-1 15,-1 1 0-15,1 1 0 0,0-2-1 0,-1 0 1 0,1 0-2 0,-3 1 0 16,-2 1-2-16,5 0 0 0,-2 0 0 0,-3 0 1 0,-2 0-1 0,3 2 0 16,1-3 0-16,-4 1 0 0,3 2-4 0,-3-1 1 0,1-2-1 0,-1 3 0 15,-2-2 0-15,2 2-2 0,1 0 1 0,-5-1-1 0,4 2 0 16,-3-1-2-16,-3 0 0 0,6 1-7 0,-8 0-6 0,6 1-8 0,-6-3-9 16,3 4-12-16,1-1-15 0,-6-1-16 0,6 2-18 0,-6-2-20 0,4 2-20 15,0-2-23-15,-2 1-21 0,-2-2-21 0,4 1-25 0,-2 0-20 16,-2 1-23-16,5-3-28 0,-5 1-31 0,0-1-39 0,0 3-43 0,0-2-69 15,0-1-80-15,0 1-39 0,0-2-21 0,-5 1-1 0,5 0 11 0</inkml:trace>
  <inkml:trace contextRef="#ctx0" brushRef="#br0" timeOffset="15493.41">18982 615 429 0,'-4'0'547'0,"-2"0"17"0,0 0-60 0,6 0-98 15,-4 0-81-15,2-2-73 0,-3 1-44 0,5 1-30 0,-4 0-17 0,4 0-12 16,0 0-9-16,0 0-10 0,0 0-10 0,0 0-15 0,0 0-14 0,0 0-15 16,0 0-11-16,4 0-8 0,-4 0-4 0,5 0-1 0,-3 0 1 15,2 0 1-15,0 0 2 0,-2 1 2 0,4 1 0 0,3-2 2 0,-3 2-1 16,0 0 3-16,0-2 1 0,0 1 2 0,5-1 0 0,-3 2-2 0,0 0-3 16,0-2-1-16,1 1-4 0,-1 1-3 0,2-2-3 0,-1 2-3 0,1-1-1 15,-4-1-2-15,4 2-1 0,1-1-2 0,-1-1-2 0,3 0-2 0,-3 2-2 16,0 0-2-16,1-2-3 0,-5 0-2 0,4 2-3 0,2-1-4 0,-3-1-2 15,-1 2-2-15,-4 0-2 0,6-2-1 0,-3 1-2 0,-1 3-1 16,-2-3-1-16,2 2-2 0,-2 1-1 0,-2 0 1 0,3-1 0 0,-1 1 0 16,-2 0 1-16,2 1-1 0,-4 0 2 0,2 0 0 0,2 0 2 0,-4 2-1 15,0-1 1-15,4 1 1 0,-4 1 2 0,0-1 2 0,-4 1-1 16,4 1 3-16,0-1 0 0,-4 0 1 0,2 2-1 0,-2 2 0 0,2-2-1 16,-2 1-1-16,-1 0 0 0,-1 0-2 0,0 1-1 0,2-1-4 15,-2 1-5-15,-1 0-3 0,1-1-6 0,-2 0-6 0,2 0-10 0,4-1-10 0,-7 0-13 16,7 2-13-16,-4-4-19 0,-2 2-17 0,6 0-22 0,-2 0-20 0,-2-1-26 15,1-1-26-15,3 0-31 0,-2 1-34 0,0-3-41 0,2 1-47 16,-2 0-76-16,2-1-93 0,2 1-70 0,-4-2-64 0,4 0-22 0,0 0-1 16,0-2 11-16</inkml:trace>
  <inkml:trace contextRef="#ctx0" brushRef="#br0" timeOffset="16424.95">19815 400 111 0,'-4'-2'521'0,"2"-1"-6"0,2 2-13 0,0-1-68 0,0 1-92 16,-4-3-67-16,4 2-57 0,0 0-36 0,0 2-24 0,0-1-16 0,0 1-9 15,0 0-10-15,0 0-12 0,0 0-13 0,0 0-17 0,0 0-15 0,0 0-14 16,0 0-10-16,0 1-8 0,0 3-3 0,0 0-1 0,0-1-1 0,0 1-4 16,4 3 1-16,-4 2 1 0,2 0 0 0,2 2 3 0,1 0 2 0,-3 2 3 15,2 1 3-15,0-1 3 0,-2 2-1 0,2 0 0 0,-2 2-5 16,2-2-5-16,-4 3-2 0,6-1-3 0,-6 0-3 0,7-1-1 0,-3 2-5 15,0-1-1-15,2 0-4 0,-2 0-1 0,-2-2-2 0,5 1-2 0,-3-1-2 16,0 0-1-16,-2-1-1 0,4-1-2 0,-2 0-3 0,0-1-3 16,-2 1-5-16,5-3-8 0,-7 0-8 0,4 0-8 0,0-2-10 0,-2 1-12 15,2-1-11-15,-4-1-13 0,4 0-17 0,-2-3-17 0,-2 3-20 0,4-3-19 16,-4 1-19-16,3-2-20 0,-3 0-19 0,0-1-20 0,0-2-28 0,0 0-32 16,0 0-39-16,0 0-41 0,0 0-55 0,0 0-59 0,0 0-22 0</inkml:trace>
  <inkml:trace contextRef="#ctx0" brushRef="#br0" timeOffset="17066.09">19766 460 231 0,'-4'-6'346'0,"4"1"-55"0,0-1-61 0,0 1-41 0,-2 2-30 15,2-1-16-15,-5 0-10 0,5 0-4 0,0 1 0 0,0 0-3 0,-4 0-3 16,4 0-2-16,0-1-7 0,0 2-4 0,-2-1-7 0,2-1-5 0,0 1-5 16,0 0-3-16,0 0-3 0,0-1-4 0,0 2-3 0,0-1-5 0,0 2-3 15,0-1-4-15,0-1-5 0,0 1-3 0,2 0-5 0,-2-1-2 0,0 1-4 16,0 0-1-16,4 1 0 0,-4-2-2 0,0 1 0 0,0 0 1 16,0 1 0-16,5-1 2 0,-5 0 0 0,0 2 1 0,0-1-1 0,0-1 2 15,0 2-2-15,0 0 1 0,0 0-2 0,0 0 1 0,0 0 0 0,0-2 0 16,0 2-1-16,0 0 0 0,0 0 1 0,0 0-3 0,0-2-1 0,0 2-2 15,0-1-3-15,0 1-2 0,0 0-2 0,-5 0-2 0,5 0-2 0,0 0-3 16,0 0-3-16,0 0-4 0,0 0-3 0,0 0-3 0,-4 0-4 16,4 0-3-16,-2 0-4 0,-2 0-4 0,4 0-2 0,-2 1-4 0,2-1-1 15,-4 2-3-15,4 0-3 0,-4-2 0 0,4 2 0 0,-2-1-2 0,-2 3 2 16,2-3-1-16,-3 4 2 0,1 0 0 0,4 0 0 0,-6 0 1 16,6 2 2-16,-6 2 0 0,6-3 2 0,-4 2 1 0,4 1 1 0,-2 0 1 15,-2 2 1-15,4-3-1 0,0 4 1 0,0-3 0 0,0 3-2 0,0 0 2 16,0-1 0-16,0 1 0 0,4 0-1 0,-2-1 1 0,2 2 1 0,0-2 0 15,-2 1 0-15,4-3 0 0,-2 2 0 0,3 0-1 0,-1-1 2 0,4 0-1 16,-4 0 0-16,3 0 0 0,-3-1 0 0,4 1 0 0,0-1-1 16,-1 0 0-16,1 1 1 0,0 0-1 0,1 0 1 0,1-2-1 0,-2 1-2 15,5 1 1-15,-3-2-3 0,-1 0 1 0,-1 1-2 0,0-1 0 0,-1 1-1 16,1 0 0-16,-2 0 1 0,-2-1-2 0,1 0 0 0,-1 1 0 0,0-1 0 16,-2 0 1-16,0 0 1 0,-2 3 1 0,3-3 3 0,-5 0 1 15,0 1 1-15,4-1 2 0,-4 2 2 0,0-2 3 0,-4 1 2 0,4-3 4 16,-5 1 5-16,5 1 1 0,-6-1 1 0,2 1 0 0,-2-1 0 0,0 1 0 15,2 1 2-15,-3-3 0 0,-3 1 0 0,4 0 1 0,0-1-2 0,-5-1-1 16,1 0 0-16,4 0-3 0,-5 0-4 0,1-1-2 0,0 1 2 16,-3-2-2-16,3 0-1 0,0 0-4 0,-3 1-1 0,3-2-6 0,-3 1-4 15,-1-1-4-15,2-1-6 0,-3-1-6 0,3 0-11 0,-3 0-11 0,3 0-12 16,-3-1-16-16,3-1-17 0,0-1-17 0,1-1-20 0,1 1-21 0,0-2-25 16,-1 0-29-16,5-2-31 0,0 1-59 0,2-3-69 0,-2 1-84 15,1 0-90-15,5-4-39 0,0-2-12 0,0 0 1 0</inkml:trace>
  <inkml:trace contextRef="#ctx0" brushRef="#br0" timeOffset="17634.22">19968 303 480 0,'0'-1'544'0,"0"-1"3"0,0-1-33 0,0 3-50 0,0 0-111 0,0 0-140 15,0 0-79-15,0 2-48 0,5-1-22 0,-5 2-10 0,4 2-2 0,-2 1 2 16,-2 0 0-16,4 2 0 0,-2 3-1 0,2-1-2 0,0 3 0 0,2 0 1 16,-4 3 0-16,3 0 0 0,1 0-4 0,0 3-5 0,-2-1-6 15,2 2-7-15,-2 0-5 0,3 0-5 0,-1 2-3 0,-2 0-3 0,2-1-3 16,0-1-3-16,-1 2-3 0,1 0 0 0,-2-3-3 0,2 1-3 0,0 2 0 16,-2-4-1-16,1 2-1 0,-3-1 1 0,4-1 0 0,-2-1 0 0,0 0-1 15,-2-1 0-15,4-1 1 0,-6-2-1 0,4 1 1 0,1-1 0 0,-3-1 1 16,2-2 0-16,-4 0 2 0,0-1 0 0,4-2 0 0,-4 0 1 15,2 0 1-15,-2-1-1 0,0-1 1 0,0 1 2 0,0-1 1 0,0-2 2 16,4-2 5-16,-4 1 2 0,0 0 9 0,0 0 8 0,0-2 8 0,0 0 12 16,0 0 9-16,0 0 9 0,0 0 9 0,0 0 7 0,2-2 4 0,-2 0 3 15,0 0 2-15,0-1 1 0,0-2 1 0,0 2-1 0,4-4-4 16,-4 2-5-16,0-1-8 0,0-1-8 0,0-1-7 0,4-1-7 0,-4-1-7 16,3 0-4-16,-3-1-4 0,4-1-3 0,-2 0 0 0,-2-1-4 0,4-1-3 15,-4 3-1-15,4-2-3 0,-2 1-1 0,4-1-3 0,-6-1-1 0,4 2-4 16,1 1-3-16,-3 1-3 0,2-2 0 0,2 4-3 0,-2-2-2 0,-2 0-2 15,2 2 0-15,3-1-3 0,-3 3 0 0,-2-1-3 0,2 0-1 0,2 2-3 16,-2 1 0-16,2-2-2 0,1 3 0 0,1 0-1 0,-2 1-1 16,0 0-1-16,0 2 0 0,1 0 0 0,1 0-1 0,-2 4 1 0,0-1 0 15,5 0 1-15,-5 3 0 0,0-2 0 0,-2 3 1 0,2 0 0 0,-1 1 2 16,1 0 0-16,0 1 2 0,-2 0 0 0,0 10-4 16,-2-9 3-16,-2 0 0 0,4-2-2 0,-4 2 0 0,0 0-5 0,0 0-3 0,0 0-5 15,0-2-6-15,0 1-8 0,-4-1-7 0,4 1-11 0,0-1-10 16,0-2-11-16,-2 1-12 0,2 0-15 0,-4-2-13 0,4 0-14 0,0 0-15 15,0 0-14-15,-4 0-15 0,4-2-14 0,0 1-14 0,0-3-12 0,0 1-10 16,0 0-9-16,0-2-7 0,4 0-8 0,-4 0-9 0,4 0-12 16,-2-2-17-16,2 0-20 0,-2 1-16 0,3-3-16 0,1-1-19 0,0 0-21 15,-2 0-24-15,6 0-27 0</inkml:trace>
  <inkml:trace contextRef="#ctx0" brushRef="#br0" timeOffset="17925.29">20535 652 306 0,'0'-8'387'0,"0"-1"-35"0,-2 1-42 0,2 1-35 0,-4 2-35 0,2-1-20 15,-3 1-17-15,1 1-11 0,4-1-15 0,-6 2-10 0,6 0-11 0,-6 1-12 0,2 0-12 16,2 1-13-16,-2 1-13 0,-1 0-13 0,-1 0-12 0,4 1-10 16,-2 1-11-16,0 1-11 0,-2 0-9 0,4 4-10 0,-3-2-9 0,1 2-4 15,-2 1-5-15,2 1-3 0,2-1-3 0,-2 0-1 0,2 2-1 0,-2 0 0 16,-1 0-3-16,5-1 0 0,-2 0-2 0,-2 2 0 0,4-2 0 16,0 2-1-16,0-1 1 0,0 0 1 0,0-2-1 0,0 0 1 0,0 0-1 15,0 0-1-15,4-1 0 0,-2 0-2 0,-2 0 1 0,5-2-2 0,-1 0 0 16,-2 0-1-16,2-1-2 0,-2-1 0 0,2 0-1 0,2-2-1 0,-2-1-1 15,3 2 0-15,-3 0-1 0,2-2 2 0,-2 0 0 0,2-2 0 16,1 0 0-16,-1 2 0 0,-2-1 0 0,2-2 0 0,-2 1-2 0,2-1 0 16,-1-1-4-16,1 1-3 0,-4-1-3 0,2 1-8 0,2 0-7 0,-2 0-9 15,-2-1-11-15,2 1-14 0,-4 1-16 0,5-1-16 0,-3 0-19 0,-2 0-20 16,4-1-23-16,-4 0-26 0,4 1-29 0,-2 0-33 0,-2 0-37 0,4-1-36 16,-2 1-35-16,-2 1-43 0,4-3-50 0</inkml:trace>
  <inkml:trace contextRef="#ctx0" brushRef="#br0" timeOffset="18357.39">20609 635 194 0,'0'-5'464'0,"0"2"-37"0,0 0-41 0,-4 1-45 16,4 0-43-16,0 1-40 0,0-1-37 0,0 2-33 0,0 0-26 15,0 0-21-15,0 0-19 0,0 0-16 0,0 2-12 0,0-1-15 0,0 3-10 16,0 1-14-16,0-1-10 0,0 3-9 0,0 2-5 0,0-1-3 0,4 0-1 16,-4 2 1-16,0-1 4 0,4 2 6 0,-2-1 1 0,-2 2 3 0,5-1-2 15,-3 1-2-15,2-2-2 0,-4 0-3 0,6 2-3 0,-6-2 0 0,6 2-5 16,-6-3 0-16,4 4-2 0,2-6-2 0,-1 4-2 0,-3-2-3 0,2 2-4 15,2-3-2-15,-2 2-1 0,0 0-3 0,-2 0-1 0,5 0-2 16,-3-1-4-16,0-2-4 0,-2 2-4 0,4 1-3 0,-2-2-5 0,-4-1-2 16,6 1-5-16,-6-1-2 0,5 0-3 0,-3-1-2 0,-2-1-2 0,0-1 0 15,4 1 1-15,-4-2-1 0,0 0 3 0,0-1 3 0,0 0 4 16,0-1 5-16,0-1 6 0,0 0 4 0,0 0 5 0,0 0 3 0,0 0 4 16,0 0 4-16,0 0 2 0,0 0 4 0,0-1 3 0,0-1 4 0,-4 0 4 15,4-1 4-15,-2 0 4 0,2-1 3 0,-5-1 2 0,5 2 3 0,-2-2 4 16,2-2 4-16,-4 0 4 0,4-1 3 0,0 2 5 0,0-5 2 0,0 4 0 15,0-6 1-15,0 4 0 0,0-3-1 0,0-2 0 0,0 1-1 16,0 0 0-16,4-1-2 0,-2 1 0 0,3-1 0 0,-3-2-3 0,-2 1-1 16,4 0-2-16,0 2-1 0,-2 0-1 0,2-3 0 0,0 5-2 0,-2-2 0 15,2 1-4-15,-2 1-2 0,3-2-3 0,-5 4-2 0,6-1-6 0,-2 1-1 16,-2-1-5-16,2 0-5 0,-4 2-2 0,6 1-5 0,-6-1-3 0,4 1-6 16,1 1-2-16,-3-1-7 0,2 2-2 0,-2 0-5 0,2 0-6 15,0 1-8-15,-2 1-11 0,-2 0-12 0,4 0-14 0,-2 1-14 0,-2-1-17 16,5 1-18-16,-5 0-20 0,4 0-17 0,-2 1-22 0,-2 1-23 0,0 0-28 15,0 0-25-15,4 0-38 0,-2 0-45 0,-2 1-76 0,4 1-93 16,-4 2-56-16,4-2-39 0,-2-1-10 0,-2 2 3 0</inkml:trace>
  <inkml:trace contextRef="#ctx0" brushRef="#br0" timeOffset="18635.34">21062 564 357 0,'-6'-2'528'0,"6"2"2"0,-4 0 3 0,4 0-78 0,0 0-121 0,0 3-95 15,0-1-81-15,0 3-47 0,0-2-26 0,0 4-11 0,0 0-4 0,0 1-2 16,4 2 2-16,-4 2-1 0,0-1-2 0,4 3-2 0,-2-3-3 0,-2 2-7 16,4 3-5-16,-2-1-7 0,-2 1-7 0,4 1-6 0,-4 1-6 15,4-1-5-15,-2-1-6 0,3 3-3 0,-3-1-2 0,2 1-3 0,-4-3-3 16,6 3-3-16,-2 1-1 0,0-3-4 0,-2 1-2 0,5 0-4 0,1-2-5 15,-6 3-9-15,4-3-10 0,-2 1-10 0,2 0-13 0,-1 0-13 0,-1-2-17 16,-2-1-17-16,4 0-19 0,-2-1-19 0,0 1-22 0,-2-3-24 0,2 3-25 16,-2-5-42-16,-2 2-53 0,5-3-68 0,-5 1-76 0,4-2-41 15,-2 0-22-15</inkml:trace>
  <inkml:trace contextRef="#ctx0" brushRef="#br0" timeOffset="18967.46">21072 747 243 0,'0'-17'515'0,"-4"0"-22"0,4 3-45 15,0-1-66-15,0-1-83 0,0 3-50 0,0-2-37 0,0 2-20 0,0 1-15 16,4-1-10-16,-4 1-10 0,6 2-10 0,-6-1-12 0,7 2-15 0,-3-1-15 16,2 2-15-16,-2-1-13 0,2 3-9 0,1-1-10 0,-3 2-5 15,6 0-5-15,-4 0-4 0,0 2-3 0,5-2-3 0,-5 2-1 0,4-1-1 16,-4 3-1-16,5-1 0 0,-5 0-1 0,4 2 1 0,1 0-2 0,-5 0 0 15,4 0 0-15,-4 0-3 0,3 2-2 0,-3 0-1 0,0-1-2 0,0 3-2 16,3-1-2-16,-7 2-3 0,4 0-1 0,-2 2-1 0,2-1 0 16,0 1-1-16,-2 1-1 0,-4 3 1 0,5 0 0 0,-3-1-1 0,-2 1 2 15,0 3 0-15,0-2 0 0,0 1-2 0,0 0 1 0,-2 1-1 0,-3-3 1 16,1 2 0-16,2 0-1 0,-4-1 1 0,2 0 0 0,-2 0-2 0,0-1-2 16,-3 1-4-16,3 0-4 0,-4-2-6 0,4 0-7 0,-5 0-13 15,1-2-13-15,4 2-20 0,-5-2-23 0,1 1-27 0,-2-1-32 0,1 1-37 16,1-3-41-16,-2 1-55 0,5 0-63 0,-3-2-102 0,0 1-120 0,-1-1-57 15,5 0-27-15,-4 0-6 0,4 0 4 0</inkml:trace>
  <inkml:trace contextRef="#ctx0" brushRef="#br0" timeOffset="20800.56">19435 3509 362 0,'-2'1'540'0,"-2"-1"10"0,4 0 9 16,0 0-93-16,0 0-144 0,0 0-93 0,0 0-65 0,0 0-33 0,0 0-20 15,4-1-5-15,-2 1-1 0,2-2-1 0,2 0-1 0,1 0-6 16,-3 1-5-16,6-1-7 0,-4-1-5 0,7 1-4 0,-3 1 0 0,0-2-1 16,1-1 3-16,1 0-1 0,3 1 0 0,1 0-3 0,-4 0-1 0,5-2-2 15,2 1-3-15,-3-1-4 0,1 0-2 0,1 0-4 0,3 0-2 16,0-1-3-16,-3-1-3 0,7 0-4 0,-6 1-6 0,1-1-2 0,3 0-6 15,-2-1-4-15,1 1-4 0,-1-1-4 0,0 2-3 0,-3-3-3 16,3 2-3-16,-4 1-3 0,-1-1-3 0,1 2 0 0,-1-1-3 0,-5 0-1 16,1 1-3-16,-2 2-5 0,1-2-6 0,-1 2-12 0,-4-1-13 15,0 2-16-15,-1 1-18 0,1-2-21 0,-6 3-21 0,4-2-26 0,-2 2-24 16,2 0-31-16,-4 0-32 0,0 0-35 0,0 2-38 0,0-2-60 0,0 0-72 16,0 0-75-16,0 1-74 0,4 1-30 0,-2 1-6 0,-2-1 10 15</inkml:trace>
  <inkml:trace contextRef="#ctx0" brushRef="#br0" timeOffset="21221.75">20638 2629 79 0,'-2'-5'593'16,"-2"-1"23"-16,2 3 17 0,-2-2 15 0,0 1-94 0,4 2-149 0,-2-2-89 16,-3 1-60-16,5 1-33 0,0 2-24 0,-2-2-14 0,2 2-13 15,0 0-17-15,0 0-20 0,0 0-24 0,0 0-23 0,0 0-23 0,0 0-22 16,0 0-14-16,0 2-8 0,2 1-5 0,-2 3 1 0,0-1 2 15,7 1 2-15,-7 1 1 0,4 1 4 0,2 2 2 0,-2 2 5 0,-2 0 4 16,6-1 5-16,-1 3 3 0,-1 1 3 0,4 0 0 0,-4 1 0 16,1-1-5-16,3 2-3 0,-4 1-6 0,4-1-4 0,1 1-3 0,-5 1-2 15,4-2-2-15,-4 2-2 0,5 0-3 0,-5-3-4 0,4 3-3 16,-6-1-3-16,7 0-5 0,-5-1-8 0,0-1-6 0,0 0-8 0,-1 0-12 16,1-1-11-16,0 0-15 0,-2-3-15 0,2 2-19 0,-2-3-21 0,1-1-20 15,-3 0-21-15,2-2-22 0,-2 0-27 0,-2 1-26 0,4-2-28 16,-4-1-30-16,0-1-37 0,-4 2-47 0,4-2-55 0,0-2-70 0,-6 2-82 15,4-1-30-15,-3-1-4 0,-1-1 7 0</inkml:trace>
  <inkml:trace contextRef="#ctx0" brushRef="#br0" timeOffset="21448.8">20510 3050 11 0,'0'-1'560'0,"0"-3"15"0,0 1 17 16,2-1-39-16,-2 1-63 0,4 0-92 0,-2 0-102 0,2-1-60 15,3-1-36-15,-1 2-19 0,-2-2-7 0,2 2-7 0,4-3-4 0,1 1-7 16,-1 1-10-16,3-1-13 0,-3-2-14 0,4 0-13 0,-1 1-12 16,3-1-11-16,-3 0-7 0,5 1-11 0,-5-1-8 0,3-1-8 0,5 1-10 15,-5-1-7-15,1 3-8 0,-1-4-9 0,-3 3-12 0,3 1-12 0,1-2-14 16,-3 0-18-16,-1 1-15 0,1-1-19 0,-3 0-21 0,1 3-22 16,-2-2-22-16,1 1-26 0,-5 0-30 0,4 1-32 0,-4 0-36 0,1-1-48 15,3 2-58-15,-4-2-89 0,-2 1-105 0,3 1-46 0,-1-1-16 0,-2 1-1 16,2 0 10-16</inkml:trace>
  <inkml:trace contextRef="#ctx0" brushRef="#br0" timeOffset="21832.89">21120 2580 182 0,'-4'-3'574'0,"4"-2"4"0,-4 2 2 0,4 0 3 0,0 1-104 15,0 2-156-15,0 0-103 0,0 0-78 0,0 2-39 0,4 1-24 0,0 0-11 16,-2 0-5-16,4 4-2 0,-2 0-1 0,2-1-4 0,5 3-3 16,-5 0-4-16,2 3-2 0,0-2-6 0,1 2-6 0,-1 0-5 0,0 1-5 15,3-1-4-15,-3 1-4 0,0 0-3 0,0 1-2 0,1-3-3 16,-3 2-1-16,4-1-2 0,-4 0-2 0,1 0-1 0,3-1 1 0,-4-2-1 16,0 1-1-16,-2-2 2 0,3 0-1 0,-3-2 3 0,2 0 2 0,-2-1 5 15,-2 0 7-15,2-1 9 0,-4-1 9 0,4 0 10 0,-1-2 12 16,-3 1 12-16,0-2 12 0,0 0 11 0,0 0 10 0,0 0 9 0,0 0 4 15,0 0 1-15,0 0 0 0,0-2-5 0,0-1-5 0,0 0-7 16,-3 0-9-16,3-4-9 0,-4 2-10 0,4-1-14 0,0-2-10 0,0 0-12 16,0-2-12-16,0 0-8 0,0-3-8 0,0 0-5 0,0-2-3 0,0 0-6 15,0-2-6-15,0-2-5 0,0 0-9 0,0-1-5 0,0 1-5 16,4-1-5-16,-1-1-9 0,1 2-6 0,-2 1-9 0,-2 0-10 0,4 1-11 16,-4 2-17-16,4 2-19 0,-2-1-21 0,-2 4-25 0,4 0-24 15,-4 2-24-15,2 3-29 0,-2 1-30 0,0 1-42 0,0 3-46 0,0 0-94 0,4 3-115 16,-4 1-57-16,5 1-24 0,-3 3-2 0,-2 0 10 0</inkml:trace>
  <inkml:trace contextRef="#ctx0" brushRef="#br0" timeOffset="22261.92">21579 2625 42 0,'0'-10'306'0,"0"2"-60"0,-2-1-64 0,2 3-39 0,-5-2-31 0,5 1-15 15,0 2-8-15,0 0-7 0,-4 0-6 0,4 0-4 0,0 2-2 0,0-2-2 16,-2 1-3-16,2 1 5 0,-4-1 5 0,4 1 6 0,-4 0 6 0,4 0 5 16,-2-1 6-16,-2 3 4 0,4-1 5 0,-2 0 2 0,-2-1 3 15,4 3-1-15,-5-2-1 0,3 1-2 0,-2 1-2 0,2 0-5 0,-2 0-4 16,0 0-5-16,2 0-3 0,-2 1-3 0,-2 1-3 0,1 1-2 15,-1-1-4-15,2 3-1 0,2 0-3 0,-2 0-2 0,2 2-3 0,-2-1 0 16,0 2-3-16,1 1-1 0,-1 1-2 0,4-1-2 0,-2 0-3 16,-2 2-2-16,4 0-4 0,0 1-4 0,0-3-3 0,0 2-3 0,0 0-3 15,0-1-1-15,4 0-1 0,-2 2 1 0,2-2 2 0,-1 0 2 16,1-1 2-16,0-2 2 0,-2 2 3 0,4-2 3 0,-2 1 3 0,2-1 4 16,3-2 4-16,-3-1 4 0,0 0 5 0,0 1 4 0,5-2 0 0,-5-1-1 15,4 1-1-15,-4-3-1 0,5 0-3 0,-1 0-4 0,0 0-4 0,1-3-4 16,-3 1-4-16,2-1-6 0,1 0-6 0,-1-1-12 0,0-1-12 15,-4 2-15-15,5-2-17 0,-5 0-23 0,4 0-22 0,-3-2-26 0,-1 2-25 16,-2 0-30-16,2 0-33 0,-2 1-40 0,-2 0-45 0,2-1-75 16,-4 0-91-16,0 0-100 0,5 2-108 0,-5-1-46 0,0 4-19 0,-5-3 3 15,5 0 12-15</inkml:trace>
  <inkml:trace contextRef="#ctx0" brushRef="#br0" timeOffset="22862.62">22281 2297 460 0,'-2'-3'612'0,"-2"-3"11"0,2 3 5 0,-2 0-1 0,4 1-117 16,0 1-177-16,-4-1-106 0,4 2-70 0,0 0-38 0,0 0-20 0,4 2-11 16,-4 1-6-16,0 2-8 0,4 0-8 0,-2 3-10 0,4 0-11 15,-1 3-9-15,1 0-6 0,0 1-3 0,-2 2 0 0,6 2 1 0,-3-1 2 16,-1 1 0-16,2 1-4 0,0 0-3 0,1 1-4 0,-1-1-2 0,0 0-3 16,-2-1-2-16,5 1-1 0,-5-1-1 0,0 1 1 0,5-2-1 15,-5 1 0-15,2-2-3 0,-2-1-6 0,0 1-8 0,1-1-10 0,-1-1-13 16,-2-2-14-16,2 0-18 0,0 0-19 0,-2-2-26 0,1 1-27 0,-3-3-32 15,2 1-35-15,2-2-40 0,-6 2-44 0,6-4-63 0,-2 2-70 16,-4-2-75-16,7-1-76 0,-3 0-33 0,-2-2-9 0,2-2 6 0</inkml:trace>
  <inkml:trace contextRef="#ctx0" brushRef="#br0" timeOffset="23582.68">22579 2343 47 0,'-6'-7'580'0,"2"-2"21"0,0 2 19 0,-3 1-49 16,7 0-82-16,-6 2-96 0,6-1-97 0,-4 1-59 0,4 1-41 0,-2 1-21 16,-2 0-15-16,4 1-15 0,-2-1-14 0,-2 2-17 0,4 0-21 15,-4 2-18-15,2-1-20 0,-3 3-15 0,5 1-11 0,-4 0-6 0,4 1-4 16,-2 2-2-16,-2-1-1 0,4 4-1 0,-2-2 2 0,-2 2 1 0,4 0 3 16,-4 3 0-16,4-1 0 0,-2 0 2 0,-2 1-2 0,4 1-2 0,0-2-1 15,0 2-2-15,-3 0 0 0,3-2-2 0,0 0 0 0,0 1-1 16,0 1 1-16,3-2-2 0,-3 0 1 0,0 1-1 0,4-2-1 15,-2-1-1-15,-2 0-1 0,4-2 0 0,0 1 2 0,-2-2-2 0,4 3 0 16,-2-5 0-16,1 1 0 0,1 0 0 0,0-2 0 0,-2-2 0 0,2 2 1 16,0-2-1-16,1-1-3 0,1 0-1 0,-2-1-2 0,4-1-5 15,-3 0-4-15,3-1-4 0,0 1-4 0,-1-4-4 0,1 3-6 0,0-3-2 16,1-1-3-16,1 2-4 0,-2-2-2 0,1 0-1 0,-1-2 0 0,0 1 0 16,1-1 0-16,-3-1 3 0,2-1 1 0,1 1 2 0,-1-2 3 15,-4 0 3-15,5-2 5 0,-5 1 3 0,0-1 4 0,2 0 2 0,-2-1 3 16,1 1 3-16,-3-1 2 0,-2 1 5 0,2 0 2 0,0 1 4 0,-2-1 6 15,-2 1 4-15,4-1 5 0,-4 4 3 0,2-2 2 0,-2 1 4 16,0 1 3-16,0 0 3 0,0 1 4 0,-2 0 2 0,2 2 3 0,-4 2 2 16,4-2-1-16,0 1-1 0,0 1-4 0,0 2-4 0,-2-2-5 15,2 3-8-15,0 0-7 0,0 0-8 0,0 0-6 0,0 0-7 0,0 1-5 16,-4 1-5-16,4 1-6 0,0 0-2 0,0 0-3 0,0 4 1 16,0-2-1-16,0 2 0 0,0 0 3 0,4 1 2 0,-4 0 5 0,2 2 3 15,-2 0 4-15,0-1 4 0,4 1 1 0,-2-1 2 0,2 2 2 0,-4-2-1 16,7 2 2-16,-3-3 1 0,0 0 1 0,-2 1 1 0,4-1 0 15,-2 0 0-15,0 0 2 0,3-1-1 0,-5-2 0 0,6 2 0 0,-2-2 1 16,-4-1 0-16,7 0 0 0,-7-1 0 0,6-1 2 0,-2 0-1 16,-4-1 0-16,6 1 0 0,-1-2 1 0,-1 0-1 0,0-2-2 0,-2 1 0 15,2-3-1-15,1 3-1 0,-3-4-3 0,2 2-2 0,0-4-2 0,-2 0-2 16,2 1-1-16,1-3-1 0,-3 1 0 0,2-2-2 0,-2 0-1 16,0 0 1-16,-2-2-1 0,5 1 1 0,-3-3 2 0,0 1 2 0,-2 0-1 15,-2 1 2-15,4-1 2 0,-2 1 0 0,-2-2 1 0,4 1 1 16,-4 2 0-16,0-1 4 0,0 4 2 0,0-1 2 0,0 1 1 0,0 0-1 15,0 2-2-15,0 2-2 0,0-1-5 0,0 1-6 0,0 3-3 0,0 1-6 16,0 0-1-16,0 0-4 0,0 0-2 0,0 1-1 0,0 3-3 16,4 1-1-16,-4-1-2 0,2 4-2 0,-2-2 2 0,5 2 4 0,-1 1 3 15,-4 0 4-15,2 2 6 0,2-2 3 0,2 2 1 0,-2-3 1 16,-2 2-2-16,4 0-5 0,-1-2-9 0,1 0-11 0,-2-1-13 0,2 2-17 16,-2-3-17-16,2 1-19 0,1-2-20 0,-3 0-23 0,2 0-24 0,-2-1-24 15,-2 0-26-15,4-1-29 0,-1 1-35 0,-1-3-38 0,2 1-42 16,0-2-58-16,-2 0-67 0,-2 0-46 0,2 0-38 0,3-3-9 0</inkml:trace>
  <inkml:trace contextRef="#ctx0" brushRef="#br0" timeOffset="23914.01">23185 2280 96 0,'0'-8'487'0,"0"1"-10"16,0 1-56-16,0 0-82 0,0 1-60 0,4 1-50 0,-4 0-31 0,0 1-23 15,4 1-17-15,-2 0-13 0,-2 1-13 0,6 1-13 0,-6 1-14 16,4 1-15-16,3 0-15 0,-3 1-12 0,2 1-9 0,0 0-6 0,3 1-5 15,-1 1-2-15,0 0-3 0,-2 1-3 0,0 0-3 0,1 1-4 0,3 0-1 16,-4-1-3-16,2 1-1 0,1 1-2 0,-5-3 0 0,2 3-3 0,2-3-4 16,-1 1-1-16,-1 2-4 0,-2-3-2 0,-2 2 0 0,4-1-2 15,-6-1 0-15,4 1 0 0,0-2 0 0,-2 0 2 0,-2 0 0 16,0-1 2-16,0-1 3 0,5 0 4 0,-5-1 4 0,0 0 6 0,0 1 6 16,0-3 7-16,0 0 8 0,0 0 10 0,0 0 8 0,0 0 10 15,0 0 10-15,0 0 8 0,0 0 7 0,0 0 7 0,0 0 3 0,0 0 3 0,0-2-1 16,0 1 0-16,0-3-4 0,0-1-5 0,-5 2-6 0,5-2-9 15,0 0-9-15,0-2-9 0,0-1-10 0,0 0-12 0,0-1-7 0,0 0-10 16,0-2-8-16,0 2-8 0,0-4-9 0,0 4-13 0,5-5-15 16,-5 2-16-16,2-1-22 0,-2 2-21 0,4-3-24 0,-4 3-23 0,4-1-29 15,-2 0-34-15,2 1-38 0,-4-1-44 0,6 0-72 0,-2 1-83 16,-1 1-92-16,1 0-95 0,2-2-40 0,0 2-13 0,2-2 5 16,1 2 13-16</inkml:trace>
  <inkml:trace contextRef="#ctx0" brushRef="#br0" timeOffset="24594.73">23580 1754 47 0,'-9'-2'556'0,"3"0"5"0,4-1 5 0,-2 3 1 0,0-2-98 16,-2 2-147-16,6 2-95 0,-2-1-66 0,2 3-39 0,-5-1-21 0,5 4-16 15,0 1-10-15,0 1-9 0,5 0-10 0,-5 3-7 0,2 2-7 16,-2-1-4-16,6 2-2 0,-2 2-3 0,0-1-4 0,-2 1-4 0,4 1-3 15,-1 1-4-15,1-3-5 0,2 2-3 0,-2 2-3 0,0-1-4 0,1 1-5 16,-1-2-5-16,-2 0-6 0,2 1-7 0,0-1-4 0,-2-1-8 16,3 0-5-16,-3 1-7 0,0-3-5 0,-2 2-8 0,2-4-6 15,-2 3-4-15,-2-2-5 0,0-1-1 0,4-1 0 0,-4 0 2 0,0-3 4 16,0 2 6-16,0-3 5 0,0 0 8 0,0-3 6 0,0 2 10 0,-4-4 8 16,4 1 12-16,0-1 11 0,0-1 10 0,0-1 6 0,0-1 9 15,0 0 6-15,0 0 6 0,0 0 5 0,0 0 3 0,0-1 2 0,0-2 2 16,0-3 4-16,0 3 0 0,0-4-2 0,0 2 0 0,4-3-2 15,-4 0 0-15,4-1-1 0,-1 1-2 0,1-2-4 0,-2-2-1 0,2 2-4 16,2-3-2-16,0 0-2 0,-2-3 0 0,3 3-3 0,-3 0-2 0,2 0-1 16,-2-1-3-16,2 1 0 0,-2 1-3 0,3 2-2 0,-5 0-1 15,2 2-2-15,0-1-4 0,-2 5-3 0,2-1-4 0,-4-1-3 0,4 3-4 16,-2 2-4-16,-2-1-1 0,4 2-1 0,-1 2-1 0,-3 1-2 16,4 0-2-16,-4 3 1 0,4 0-2 0,-2 0 2 0,2 2 0 0,-2 1 3 15,2 0 2-15,0 0 2 0,-2 3 0 0,3-2 0 0,-3 2-1 0,2-2-1 16,-4 0-2-16,6 0-2 0,-2 0 0 0,0-2-2 0,-2 2 0 15,4-2-1-15,-1 0-1 0,1-1 2 0,-2 0-2 0,2-2 1 0,-2 0 2 16,3 0 2-16,-3-2 2 0,2 1 3 0,0-2 2 0,-2-1 2 16,2-1 2-16,-4 0 3 0,7-1 0 0,-7-1 3 0,4 0 0 0,-2-1 2 15,2-2 2-15,3 0 1 0,-7-2 0 0,4 2 0 0,-2-3-1 16,2-1 0-16,0 1 0 0,-1-2 1 0,1-1-2 0,-2 0 1 0,0 0-1 16,-2-1 1-16,2 1 0 0,-2-3 0 0,2 1 1 0,-4 1 2 0,0 1-1 15,5-1 0-15,-5 2 0 0,0 0-1 0,0 0 0 0,0 1-1 16,0 0-1-16,0 2-2 0,0 0-1 0,0 2-4 0,0 0-3 0,-5 2-5 15,5-1-4-15,0 3-6 0,0-2-3 0,-4 1-2 0,4 0-4 16,0 2-1-16,0 0-2 0,0 0-2 0,0 0-2 0,0 0 1 0,0 0-1 16,0 0 1-16,0 0 1 0,-2 0 2 0,-2 0 4 0,4 2 2 0,-2 0 3 15,-2-2 3-15,0 1 3 0,2 1 3 0,-2-2 1 0,-1 1 2 16,-1 1 0-16,4-2 2 0,-2 2-2 0,-2 0 0 0,2-1-2 0,-3 1-1 16,1 0-4-16,-2 1-1 0,2-1-6 0,0-1-2 0,1 1-8 0,-1 1-7 15,0-1-10-15,2 1-13 0,-2 1-14 0,4 1-19 0,-7-1-17 16,3 0-17-16,2 1-23 0,-2 0-27 0,4 0-39 0,-2 2-45 15,-1-2-77-15,5-1-88 0,-2 0-50 0,-2 1-28 0,4-1-8 0</inkml:trace>
  <inkml:trace contextRef="#ctx0" brushRef="#br0" timeOffset="24981.41">24183 1887 192 0,'-4'-5'562'0,"-2"0"12"0,2 2 10 16,0-1-74-16,-3 2-117 0,5-1-92 0,-2 3-84 0,0-2-49 15,-2 2-32-15,4 0-18 0,-2 2-11 0,-3-2-13 0,1 3-13 0,2-1-14 16,0 2-15-16,-2-1-10 0,2 2-8 0,2 0-6 0,-3 2-4 16,3-2-3-16,-2 1-1 0,0 1-1 0,4 0-1 0,-2 1-2 0,-2-1-1 15,4 1-3-15,0-1-2 0,0 1-1 0,0-2-1 0,0 3-1 16,4-1-2-16,-2-1 1 0,-2 0-1 0,4 1-1 0,0-1 1 0,-2 1 0 15,5-1 1-15,-3 1-1 0,0-2 1 0,-2 3 0 0,6-2 0 16,-6-1 1-16,9 0 0 0,-5 0-1 0,0 0-1 0,-2 2 1 0,2-2-2 16,1-1 2-16,-3 0-2 0,2 0 1 0,2 0-1 0,-6 0 1 0,5 0-2 15,-3-2 1-15,2 2-2 0,-6-2 0 0,6 1 0 0,-6-1 0 16,4-1-2-16,-4 0-2 0,0 1 1 0,0-1 0 0,0-1 0 0,0 1 0 16,-4 1 0-16,4-1-3 0,-2 0-2 0,-2-1-6 0,-2 3-6 15,2-1-6-15,1 0-11 0,-3 0-10 0,-2 1-10 0,2-1-14 0,0 1-14 16,-1-1-18-16,-1-2-19 0,0 3-20 0,0-1-21 0,-1 1-21 0,1-1-21 15,-2 0-30-15,3 0-35 0,1 1-44 0,-4-3-52 0,8-1-63 16,-2 2-72-16,0-2-26 0,4 0-6 0</inkml:trace>
  <inkml:trace contextRef="#ctx0" brushRef="#br0" timeOffset="25181.76">24305 1877 266 0,'4'0'510'0,"-2"2"12"0,-2-1-37 16,5 2-65-16,-5 3-88 0,4-1-101 0,-2 1-61 0,2 1-40 16,-2 3-17-16,2-2-9 0,-4 1-2 0,4 0-3 0,-2 2-6 0,-2-2-7 15,4 2-13-15,-4-3-13 0,5 2-12 0,-3 0-15 0,-2 0-13 16,6-2-18-16,-6 1-22 0,0-1-27 0,0-1-31 0,0 1-36 0,0-2-48 16,0 2-55-16,0-4-81 0,0-1-93 0,0 2-71 0,0-1-63 15,0 0-31-15,0-4-13 0</inkml:trace>
  <inkml:trace contextRef="#ctx0" brushRef="#br0" timeOffset="25313.85">24289 1820 6 0,'0'-4'410'0,"-2"-2"-49"0,2 3-69 16,0 1-94-16,2 0-105 0,-2 2-80 0,0 0-66 0,0 0-60 0,6 0-59 15,-2 4-76-15,2-3-85 0,0 3-40 0</inkml:trace>
  <inkml:trace contextRef="#ctx0" brushRef="#br0" timeOffset="25660.93">24603 1839 376 0,'-4'-2'566'0,"4"1"6"16,-2 1-1-16,-2-2-80 0,-1 2-121 0,3-2-84 0,-2 0-64 0,4 2-38 15,-4-2-28-15,4 1-19 0,-2 1-17 0,2 0-19 0,-4 0-19 0,4 1-18 16,0 1-18-16,0 0-12 0,-2 0-13 0,2 1-7 0,-4 2-6 15,4-2-4-15,0 2-1 0,0 0-2 0,0 2-1 0,0-1 1 0,0 1 1 16,0 1 1-16,0-1 1 0,0 2-1 0,4-3 1 0,-4 3-1 16,2-3 1-16,-2 3 1 0,6-3 1 0,-6 1-1 0,4 2 3 0,-4-2 0 15,6 2 0-15,-6-1 2 0,9-1 0 0,-7 1 1 0,2 0 2 0,-2-1 0 16,2 2 1-16,2-3-1 0,-2 3 2 0,-2-3-2 0,3 3 0 16,1-3-2-16,-2 2 1 0,-2 0 0 0,2-2 0 0,-4-1-1 0,6 2 0 15,-6-2 1-15,4-2-2 0,1 2 0 0,-5-2 0 0,0 2 0 16,0-1 0-16,0-1 0 0,0 0 1 0,0 0-1 0,0-1 0 0,0 0 0 15,0 1 0-15,-5-1-3 0,1 0-4 0,4-1-4 0,-6-1-6 0,6 2-5 16,-4-1-8-16,-2-1-10 0,4 2-9 0,-2 0-14 0,-1-2-12 16,-1 2-17-16,0-1-18 0,2-1-23 0,-2 0-22 0,4 0-27 0,-7 0-31 15,3 0-42-15,0 0-50 0,0-1-87 0,-2-1-106 0,-1 0-54 16,1 0-26-16,-2-1-8 0,1 0 3 0</inkml:trace>
  <inkml:trace contextRef="#ctx0" brushRef="#br0" timeOffset="25861.98">23631 1842 272 0,'-2'-2'561'0,"-2"1"5"15,4-2 1-15,-2 1-1 0,2-2-114 0,2-1-173 0,2 2-108 0,2-3-76 16,1 0-46-16,1-1-29 0,0 1-21 0,7-1-19 0,-3-1-26 15,3 0-31-15,1-1-42 0,1 1-50 0,-1-1-75 0,5 1-89 0,-3 0-82 16,-1 0-80-16,4-3-39 0,-1 3-19 0,-1 2-5 0</inkml:trace>
  <inkml:trace contextRef="#ctx0" brushRef="#br0" timeOffset="29449.27">18193 7660 396 0,'-4'-8'545'0,"4"1"13"0,0 0 15 0,-2 1-98 15,2-1-154-15,-5 2-89 0,5-1-59 0,0 2-30 0,0-1-15 16,-4 2-4-16,4-2 0 0,0 2 1 0,0 0 2 0,0-1-4 0,0 2-8 15,0 0-8-15,0-1-10 0,0 3-7 0,0 0-6 0,0 0-4 16,0 0-5-16,0 0-5 0,0 0-3 0,0 0-5 0,0 0-3 0,0 0-4 16,0 0-3-16,0 0-5 0,0 0-3 0,0 0-4 0,0 0-7 15,0 0-3-15,0 0-6 0,0 0-3 0,0 0-7 0,0 0-2 16,0 0-6-16,0 0-2 0,0 0-5 0,0 0-4 0,0 0-2 0,0 0-2 16,0 0 0-16,0 3 0 0,0-1 1 0,0 0 2 0,0 2 1 15,4-1 4-15,-4 1 4 0,0 0 4 0,0 1 4 0,5 0 5 0,-3 1 3 16,-2 1 5-16,4 0 4 0,-2 1 6 0,-2 1 4 0,4-1 4 15,-4 0 2-15,6 2-1 0,-6 0 2 0,6-2 2 0,-6 3 0 0,4 0 0 16,3 0-2-16,-7-2-1 0,4 3-1 0,0-2-3 0,-2 2-3 16,2-2-3-16,-2 1-4 0,-2-1-1 0,4 0-4 0,-4 2-1 15,4-2-1-15,-1 0-2 0,-3 3-3 0,4-1-1 0,-2 0-1 0,-2-1-2 16,0 1 2-16,0 0 0 0,4-1-1 0,-4 1 1 0,0-1-1 16,0 1 1-16,4 0-1 0,-4-1 1 0,0 1-1 0,0 0-2 0,0 0 1 15,0-1-2-15,0 2 0 0,0-1 2 0,0 2-1 0,0-3 2 16,0 4 1-16,0-1 0 0,0 0-1 0,0 1 1 0,0-1 0 15,0 1-2-15,0 2 2 0,0-1 0 0,0-1 1 0,0 2 0 0,0-2-2 16,0 3 0-16,2-1-1 0,-2 0-2 0,0 1-1 0,4-2-1 16,-4 1 2-16,0 0-2 0,0 0-2 0,2-1-1 0,2-1 1 15,-4 2-1-15,5-2-2 0,-3 1-1 0,-2 1-1 0,4-1 1 0,0 0-2 16,-2-1 0-16,2 1-1 0,-2 1-1 0,2-2-2 0,0-1 0 16,-2 2 0-16,3-1-1 0,-3 0 1 0,2 0 0 0,0 0 0 0,-2 0-1 15,-2 0 2-15,4 0 0 0,0 1-1 0,-2-2 0 0,-2 1-1 16,4 0 1-16,-1 0 0 0,-3 0 2 0,4 0 1 0,-4 0 2 0,0 0 2 15,0 1 1-15,4-2-1 0,-4 1 1 0,0 0 1 0,0 0 0 16,0 0 1-16,0 0 1 0,0 0 3 0,0 0 0 0,0 1 1 0,-4-4 0 16,4 3-2-16,0-1 0 0,0 1-1 0,0-2 1 0,0 1 0 15,0-1-1-15,0 2 0 0,0-2-1 0,0 2 0 0,0 0-1 16,0-2 1-16,0 2-1 0,0 1 1 0,0-1-1 0,0 0 1 0,0-1 0 16,0 3 0-16,0 0 0 0,0-2 0 0,0 2-1 0,0-1-1 15,0 1 2-15,0 1 0 0,0-1-1 0,0 1 0 0,0 0 0 16,0-1-1-16,0 3 0 0,0-1-2 0,0-3 1 0,0 3-1 0,0-1 0 15,0 0-2-15,0 1 1 0,0-1-1 0,0-1-1 0,0 3 1 0,0-4-1 16,0 1 0-16,0-1-1 0,0 1 0 0,0 2 0 0,0-3 1 16,0 1-1-16,0 0 0 0,-4-3-1 0,4 5 1 0,0-3-1 15,0 1 0-15,-3 0-1 0,3-2 0 0,-4 2 0 0,4-1-1 16,0 1 2-16,0-1-1 0,-2 0 0 0,2 0 0 0,-4 1-1 0,4-2 0 16,0 1-1-16,0-1 2 0,0 2 0 0,0 0-1 0,-4-2 1 0,4 2 2 15,0-3 0-15,0 3 0 0,0 0 1 0,-2-2 1 0,2 2-1 16,0-3 1-16,-4 3 3 0,4 0-1 0,0 0 2 0,0-1 2 15,-4 1 0-15,4 2 1 0,0 1 0 0,0-2 1 0,-2 0-1 0,2 2-1 16,-5 0 0-16,5 0 2 0,0 0 0 0,-2 0 0 0,2 0 0 16,-4 2-1-16,4-2 0 0,0 0-1 0,0-1-1 0,0 1 0 15,0 0-1-15,0 2 2 0,0 0 0 0,0 1-1 0,0-1 0 0,4 0-1 16,-4 1-1-16,2-2-1 0,-2 3 0 0,0-2-2 0,5 1-1 16,-5-1 1-16,2-2 0 0,-2 0 0 0,4 1 0 0,-4-2-2 0,4 0-2 15,-2 0-1-15,-2-1 1 0,4 1 0 0,-4-1-1 0,6 0-1 16,-6 1-1-16,7-1 2 0,-7 2 0 0,4-2-1 0,0 2 0 15,-2 0 0-15,4-1-2 0,-6-1 0 0,4 1 0 0,-4 0-1 0,6 0 1 16,-6-1-1-16,5 0 1 0,-5 1-1 0,2 1 0 0,2-2-2 16,0 2 2-16,-2 2-1 0,-2-2 2 0,4 0 3 0,-4 1 2 0,4 1 1 15,-2-1 2-15,2-1 0 0,-1 0 1 0,-3 2 1 0,4-2 1 16,-4 0 1-16,4 0 2 0,-2 0 2 0,2-1-1 0,-2 1-1 0,2-2 0 16,0 2 0-16,-2-2 0 0,3 2-1 0,-5 0-1 0,6-1 0 0,-6 1 0 15,6-2 0-15,-2 2-1 0,-4-2 0 0,6 2 0 0,-6-2-1 16,6 3 0-16,-6-3-1 0,5 2 0 0,-1-2-1 0,-2 2 0 15,2 0 0-15,-2-1 0 0,2 1-1 0,0 0 1 0,-2-2-1 0,2 2 0 16,1 0 0-16,-3 0 1 0,2-2 0 0,-2 2-1 0,2-1 0 16,-4-1 1-16,6 0-2 0,-6 0 0 0,6 1 0 0,-6-1 0 15,5 0 0-15,1 1 0 0,-2-1 1 0,-2 0-2 0,2 2-2 0,0-1 1 16,-2-2 0-16,2 1-1 0,1 0-1 0,-3 1-2 0,2-1-1 16,-2 0 2-16,2-1 2 0,0 3-1 0,-2 0 0 0,4-1 1 0,-2 1 1 15,-4 0 2-15,7-1 0 0,-7 1 1 0,4 0 2 0,0 2 0 16,-2-1 3-16,2-1 0 0,-2 0 2 0,2 0-2 0,0 0 0 0,-1 0 1 15,1 2-1-15,-2-2 1 0,-2 0 1 0,4 0 0 0,-4 0-1 16,4 0-1-16,-2 2 1 0,-2 0 0 0,0-2 0 0,4 1 0 16,-4 1 1-16,0-1 0 0,0 1 0 0,2-2-1 0,-2 2-1 0,0 0-1 15,0-1 1-15,0 1-1 0,0-1 0 0,0-1 0 0,0 2 0 16,0 1-2-16,0-1 1 0,0 2-1 0,0-4 0 0,0 3-1 16,0-2 1-16,0-1 2 0,0 2 1 0,0 0 1 0,0 0 0 0,0 0 1 15,0-3-2-15,0 3 1 0,0-2 0 0,0 0 1 0,0 0 0 16,0-2 1-16,0 2-1 0,0-1 0 0,4-3-2 0,-4 3 0 0,0 1-2 15,0-3 1-15,0 1-3 0,0 0 0 0,0-2-1 0,0 3 0 16,0-3-1-16,0 1-1 0,0 0-1 0,0-2-1 0,0 0 0 0,0 0-1 16,0 0 0-16,0-2-5 0,0 1-4 0,0-3-10 0,0-1-8 15,0 2-9-15,0-3-11 0,0-2-11 0,0 2-11 0,0-2-14 16,0-3-15-16,0 1-23 0,0 1-25 0,0-3-30 0,0-1-31 0,0 1-32 16,0-2-32-16,0-1-44 0,0 0-48 0,0 0-109 0,0 0-140 0,0 0-81 15,0 0-50-15,0 0-17 0,0-3-4 0,0 0 15 0,0-4 19 16</inkml:trace>
  <inkml:trace contextRef="#ctx0" brushRef="#br0" timeOffset="31554.12">13368 14402 246 0,'0'0'307'0,"0"0"-77"0,0 0-50 0,0-2-38 16,4 2-17-16,-4-2-9 0,0 1-1 0,4 1 2 0,-2-2 1 15,-2 0-1-15,5 2-3 0,-3-1-6 0,2 1-5 0,2-2-7 16,-2 1-5-16,0 1-6 0,-2 0-1 0,4 0-1 0,-1 0 0 0,1 0-1 15,0 0-1-15,2 0-2 0,-2 0-1 0,1-2-1 0,-1 2-1 16,4-1-3-16,1 1-2 0,-5-2-3 0,4 2 0 0,0-2-4 0,3 0-2 16,-3 2-5-16,1-2-3 0,3 1-4 0,-2 1-5 0,1-2-3 15,1 0-2-15,3 2-2 0,-1-1-1 0,1-1-1 0,-1 1-2 0,1-1-4 16,4 1 0-16,-1-3-1 0,-1 2-2 0,2 0 0 0,1 1 1 16,1-1 1-16,4 0 2 0,-2 2 1 0,2-1 3 0,-3-1 0 15,3 2 2-15,4-1 0 0,-2-1 1 0,-2 2 3 0,6 0 1 0,-2 0 0 16,2 0 3-16,0 0 1 0,0 0 2 0,0 2 0 0,5-1-1 15,-1-1 1-15,0 0-2 0,2 0 0 0,1 0-1 0,-3 0 0 0,2 0-2 16,2 0-1-16,-1 0-1 0,-1 0-2 0,2-1-3 0,-1-1-2 16,1 1-4-16,-2-1-3 0,1-2-2 0,1 2-1 0,-2-1-2 0,5 0 2 15,-1 0 1-15,-4-2-1 0,5 1 2 0,-1-1 1 0,5 0 1 16,-5 2 3-16,2-2 0 0,3 0 2 0,-3 0 2 0,3 0 2 16,6-2 0-16,-5 1 0 0,1-1-2 0,4 0-2 0,-1 1-3 0,1-3-3 15,-2 2-3-15,2 0-4 0,-1-1-3 0,3 2-4 0,-2-2-2 16,0 1 0-16,-1-1-2 0,-3 1-2 0,4 0 1 0,-5 1 0 0,1 1 0 15,0-2 1-15,-3 0 1 0,3 2 1 0,-3 0 3 0,-1 0 2 16,1 0 2-16,-1 0 1 0,-3-2 1 0,5 3 0 0,-5-1 1 16,1-1-2-16,1 1-1 0,-1-1 0 0,-1 1-1 0,0 0-3 0,-1 0 1 15,1-2-2-15,-4 2-1 0,1 0-2 0,3 0-2 0,-6 0-1 16,3 0-1-16,-3-1-1 0,2 1-3 0,2-1-1 0,-3 1 0 0,1 1 1 16,-6-1 3-16,6-1 0 0,-2 3 2 0,1-2 1 0,-5 2 1 15,6-2 1-15,-6 0 1 0,2 1 2 0,0 0 0 0,-2 1 2 16,-2-3 2-16,2-1 1 0,1 4-1 0,-1-1-3 0,0-2 0 0,-2 1-3 15,2 0 0-15,-2 2-1 0,-2-2 1 0,4 1-2 0,0 0-2 16,-2-1 1-16,2 1 0 0,-2-1 1 0,-2 2-1 0,4-2 0 16,0 2 1-16,0-1 1 0,-2 1 1 0,6-1 1 0,-4 1-1 0,0 2-1 15,5-3-1-15,-3 3-1 0,0-1-1 0,0 0-2 0,-2-1 0 0,2 1-1 16,-2 0 1-16,3 1-1 0,-5-2 1 0,2 3 0 0,-2-2 0 16,-2 1-1-16,4 1 2 0,-7-4 1 0,8 4 2 0,-8-2 2 0,1 2 1 15,0-2 2-15,2 1-1 0,-2-1 1 0,0 0-1 0,0 1 1 16,0-1-1-16,-1 1 0 0,1-1 0 0,2 2 1 0,-2-3-2 15,6 1 0-15,0 0 0 0,-2 0-1 0,7 1 0 0,-3-1 0 0,0 1 0 16,0-1-2-16,2-1-2 0,2 1-1 0,3 0-1 0,-3-1-2 16,0 1-1-16,-1 0-3 0,-1 1-1 0,2-2-3 0,-2 1 1 15,0 0-1-15,1 1 1 0,-3 1 0 0,2-2 2 0,-4 0 1 0,0 2 1 16,0-1 1-16,0-1 1 0,-6 2 3 0,4-2 1 0,2 0 1 16,-6 2 4-16,6-1 0 0,-6 1 1 0,2-2-1 0,2 1 1 0,2-1-2 15,-2 0 0-15,2 2 0 0,2-1 0 0,3-1 1 0,-1 0 1 16,0 2-1-16,2-1-1 0,0-1 0 0,5 2-1 0,-1-2 0 0,1 0-1 15,-1 2 0-15,1-1-2 0,3 1-2 0,-1 0-2 0,1 0-2 0,1 0 1 16,-3 0 2-16,-1 0 0 0,3 0 0 0,-4 0 1 0,1 1 0 16,-1-1 2-16,-1 0 0 0,1 2 1 0,-6-2 4 0,7 0 1 15,-5 2 3-15,-2-2 3 0,4 0 2 0,-1 0 1 0,-3 0-1 16,2 0 1-16,1 2 0 0,-3-2 0 0,2 1 1 0,4-1 0 0,-5 0 3 16,5 0 0-16,-4 0 1 0,3 0-2 0,-3 0 1 0,2 0-1 15,1 0-3-15,-1 0 1 0,-2 0-1 0,5 0 0 0,-3 0 1 0,0 0-1 16,1 0 2-16,-3 0-1 0,4 0-1 0,-3 0 1 0,1 0-2 15,-2 0 1-15,-2-1 2 0,3-1 3 0,-3 2 2 0,0-2 1 16,-2 0 2-16,0 2-1 0,1-1 0 0,-3-1 1 0,4 1-2 0,-4 1-1 16,0-2-13-16,2 0-15 0,0 2 0 0,-2-1 0 0,-2-1 0 0,2 2 0 15,1-2 0-15,-3 2 0 0,-3 0 0 0,6 0 0 0,-1 0 0 16,-7 0 0-16,5 0 0 0,3 0 0 0,-3 0 0 0,2 0 0 16,-4 0 0-16,2 2 0 0,-2-2 0 0,4 2 0 0,-2-1 0 0,-2-1 0 15,2 2 0-15,-3 0 0 0,-1-2 0 0,4 1 0 0,-4 1 0 16,2-2 0-16,-2 1 0 0,-4-1 0 0,4 2 0 0,0 0 0 0,-5-2 0 15,5 2 0-15,-6-1 0 0,2-1 0 0,-3 2 0 0,3 0 0 16,-2-2 0-16,-5 1 0 0,5-1 0 0,-5 2 0 0,3 0 0 0,-5-2 0 16,-1 1 0-16,3-1 0 0,-1 0 0 0,-3 0 0 0,-1 0 0 0,3 0 0 15,-6 0 0-15,7 0 0 0,-5 0 0 0,0 0 0 0,-1 0 0 16,1 0 0-16,0 0 0 0,5 0 0 0,-7 0 0 0,3 0 0 16,-1-1 0-16,4 1 0 0,-5 0 0 0,1 0 0 0,0 0 0 0,3 0 0 15,-3-2 0-15,0 2 0 0,1 0 0 0,1 0 0 0,3 0 0 16,-5 0 0-16,2 0 0 0,-1 0 0 0,1 0 0 0,7 0 0 0,-7 2 0 15,0-2 0-15,5 1 0 0,-3 1 0 0,3-2 0 0,0 1 0 16,-1-1 0-16,1 4 0 0,3-2 0 0,-3-1 0 0,-1 3 0 0,5-3 0 16,-4 1 0-16,1 0 0 0,-1 1 0 0,1-3 0 0,-5 1 0 0,3 1 0 15,1-2 0-15,-1 2 0 0,-1-2 0 0,-3 2 0 0,3-1 0 16,-3-1 0-16,-2 0 0 0,1 0 0 0,-3 0 0 0,2 0 0 16,-1 0 0-16,-1 0 0 0,-4 0 0 0,2 0 0 0,5-1 0 0,-5-1 0 15,-2 2 0-15,2-2 0 0,0 2-55 0,-2-2-4 0,3 1 2 0,-1 1-2 16,2 0-2-16,0 0 0 0,-4 0-1 0,7 0 1 0,-5 0 2 15,4 0 3-15,-3 0 2 0,3 0 5 0,-4 0 4 0,4 0 6 16,1 0 8-16,-5 0 2 0,4 0-1 0,-4 0 2 0,5 0 2 0,-5 0-3 16,4 0-5-16,-3 0-11 0,1 0-12 0,-2 0-17 0,0 0-18 15,-2-2-27-15,3 1-26 0,-5 1-30 0,2-4-31 0,2 3-37 0,-6-3-38 16,4 1-49-16,-4-1-54 0,6 3-91 0,-6-4-114 0,4 2-70 16,-1-2-52-16,-3-1-16 0,4 2 3 0,-4-3 15 0</inkml:trace>
  <inkml:trace contextRef="#ctx0" brushRef="#br0" timeOffset="34123.47">12948 13294 102 0,'-2'1'386'16,"2"-1"-27"-16,0 0-78 0,0 0-106 0,2 2-56 0,-2-2-35 15,0 1-14-15,5 1-8 0,-5 0 2 0,2 1 5 0,2-1 7 0,2 0 5 16,-2-1 3-16,2 3 4 0,1-3 0 0,-3 1-1 0,2 1-1 15,0-3-4-15,4 2-2 0,-1 0-1 0,-1 0-2 0,2-1 0 0,-4 1-3 16,5-2-1-16,-1 1-1 0,0 1-2 0,3-1-4 0,-3-1 0 16,7 2-2-16,-7 0 0 0,5-2 0 0,-3 1 0 0,-2 1-1 15,7-2-1-15,-5 2-1 0,3-2-3 0,-3 0 1 0,3 0-2 0,-3 0-1 16,5-2 2-16,-3 2 0 0,-2-3 1 0,5 1-1 0,-3-1 1 16,3 0-1-16,-1-2 0 0,-3-1-1 0,8 2-1 0,-5-3 0 0,1-2-2 15,3 3-1-15,-1-2-1 0,2-1-2 0,-5 1-3 0,7-2-3 16,-2 2-4-16,-1-3-3 0,-1 2-4 0,1-2-3 0,3 4-3 15,-2-4-2-15,0 1-1 0,-3 0-1 0,3 0 1 0,-1 2 1 0,-1-2-1 16,2 0 3-16,-1 0 3 0,-1 1 1 0,2 1 2 0,-1-2 3 0,-1 2 2 16,2-2 4-16,-1 0 3 0,1 0 2 0,-2 2 1 0,1-3 4 15,1 2 1-15,-2-2 2 0,1 2 0 0,1-3 0 0,2 0 0 16,-3 1 1-16,-1-1 0 0,2 1 0 0,1-3-1 0,1 0-2 0,2 1-1 16,-7-2-2-16,7 2-1 0,-2-2-3 0,0 0-2 0,-3 0 0 15,3 0-3-15,-2 0 1 0,2 2-2 0,-3-1 0 0,3-1-3 16,-2 2-1-16,-1-2-2 0,-1 3-2 0,-3-1 0 0,1 2-2 0,0-3-1 15,-1 0 1-15,-1 1-3 0,1 2 0 0,1-3-3 0,-5 3 0 16,2-1-1-16,3-2-3 0,0 2-1 0,-5-2 0 0,2 2-1 0,3-1-1 16,-5 0-1-16,7-3-3 0,-2 2 1 0,1-1-3 0,-1 0 0 15,-1-2-2-15,5 0-1 0,-5 0-1 0,7-1-2 0,-6 0 0 0,3 1-1 16,3-1 0-16,-2 0-1 0,1 0 2 0,-1-1-1 0,0 1 2 16,-3-1 1-16,7 1 0 0,-6 0 4 0,2-1 0 0,-1 2 1 0,-1-1 3 15,-3 0 2-15,3 1 1 0,-3 2 1 0,1-1 1 0,-5-1 1 16,5 2 1-16,-7 0-2 0,7 0-1 0,-3 2-2 0,-1-4-1 15,-1 2-3-15,3 0 0 0,1-2-3 0,-4 1-1 0,5-1-2 16,2-1-3-16,-3-1-1 0,3-1-1 0,-3 2-1 0,9-2-2 0,-6 0-1 16,8-1 0-16,-5 1 0 0,5-2-1 0,4-2-1 0,-2 2-1 0,2-1-2 15,2-1 0-15,0 0-1 0,0 2 1 0,5-1 2 0,-5 1-1 16,0 1 2-16,0-1-1 0,-2 2 2 0,2 0-1 0,-6 3 3 16,2 1 1-16,-2-3 3 0,-1 4 1 0,-5-2 2 0,2 5 0 0,2-4 1 15,-7 4-1-15,3-1-2 0,2 0 1 0,-3-1-1 0,-3 3 1 0,6-1-2 16,-1-1 1-16,-1 2 1 0,2-3 2 0,-3 2 1 0,7-1 1 15,0 0 1-15,0 1 1 0,2-3 2 0,-2 2 0 0,4-1 4 0,-2-1 0 16,4 2 1-16,-2 0 1 0,6-3 2 0,-4 3 0 0,0 0-5 16,0-2 0-16,5 1-2 0,-5 3-2 0,4-3-1 0,-4 3 2 15,0-1-1-15,0 2-1 0,0-1-1 0,-6 0-1 0,6 3-1 0,-2 0-1 16,-4 0 0-16,2 1 0 0,-2-2-1 0,-5 3 1 0,5-1 1 16,-4 2 1-16,4-1 0 0,-6 1-1 0,6-1-1 0,-5 1-1 15,1-1 0-15,2 1 0 0,-2 0-2 0,3 0-1 0,-3 0 1 0,2 0-2 16,0-2 1-16,0 2 1 0,-3 0 0 0,5 0 3 0,-4-1 2 15,4 1 1-15,0 0 4 0,0-1 1 0,-1 2 3 0,1-3 2 0,0 2 1 16,2-2 3-16,-2 3-1 0,0-2 2 0,2 1 0 0,-2 0-1 16,4 1 0-16,-4-2-1 0,-1 1-4 0,1 2-2 0,-2 0-4 0,0 0-1 15,-2-1-1-15,-1 0-2 0,3 3-2 0,-2-2 1 0,0 1-1 16,-1 0-1-16,-1-1-6 0,2 3 0 0,-3-2 0 0,7 2 0 0,-4-1 0 16,-2-1 0-16,6 2 0 0,-5-2 0 0,1 0 0 0,2 2 0 15,-2 0 0-15,-1 0 0 0,5 0 0 0,-4 0 0 0,4 0 0 0,0 0 0 16,0 0 0-16,-1 2 0 0,1 0 0 0,0-2-5 0,2 2 0 15,-2-1-1-15,4 1 1 0,-2 1 2 0,-2 1 3 0,4-1 1 0,-4 0 1 16,2-1 2-16,2 3 1 0,-4 0 1 0,1-2-3 0,4 2 0 16,-4 1-3-16,3-2 0 0,-2 3 0 0,-2-2 0 0,6 2 0 0,-2-3 0 15,-2 3 0-15,4 0 0 0,-2-1 0 0,-2 1 0 0,4-2 0 0,-2 2 0 16,2 1 0-16,-2 1 0 0,3-5 0 0,-1 5 0 0,0-2 0 16,-4-1 0-16,6 1 0 0,-2-1 0 0,-4 3 0 0,4-2 0 15,-2 1 0-15,2-1 0 0,-6 1 0 0,6-2 0 0,-6 3 0 0,2-3 0 16,2 3 0-16,-4-2 0 0,-1 1 0 0,3 0 0 0,-4 2 0 0,0-1 0 15,2-1 0-15,0 1 0 0,0-2 0 0,-1 4 0 0,1-2 0 16,0 0 0-16,0 1 0 0,0 0 0 0,-4 0 0 0,6 0 0 16,-2-2 0-16,-1 2 0 0,1 2 0 0,0-2 0 0,0 0 0 0,2 2 0 15,-2-3 0-15,4 3 0 0,-2-2 0 0,-2 0 0 0,4 2 0 16,-2-2 0-16,-3 2 0 0,5-1 0 0,-2 1 0 0,-2 2 0 0,4-3 0 16,-4 1 0-16,-2-1 0 0,2 2 0 0,0 1 0 0,0-2 0 0,-5-1 0 15,3 3 0-15,-2-3 0 0,0 1 0 0,-3 0 0 0,3-1 0 16,-6 1 0-16,3-1 0 0,1 1 0 0,-2 0 0 0,1-1 0 0,-3 1 0 15,3 2 0-15,-1-3 0 0,2 1 0 0,-5-1 0 0,5 1 0 16,-5 0 0-16,5-1 0 0,-2 3 0 0,-3-2 0 0,5-1 0 0,-5 1 0 16,1-1 0-16,4 1 0 0,-5 0 0 0,1-2 0 0,-1 2 0 15,1 1 0-15,-1-1 0 0,1-1 0 0,-1-1 0 0,5 2 0 0,-4 1 0 16,-1-1 0-16,5 0 0 0,-3-1 0 0,-1 1 0 0,2-1 0 16,-1 3 0-16,-1-1 0 0,3 0 0 0,1 1 0 0,-2-2 0 0,1 1 0 15,1-1 0-15,2 1 0 0,-3 0 0 0,-1 0 0 0,6 1 0 16,-2-1 0-16,-3 0 0 0,5 3 0 0,-4-3 0 0,1 2 0 0,3-2 0 15,-2 1 0-15,4-1 0 0,-4 2 0 0,3-2 0 0,-3-1 0 16,2 1 0-16,-2 1 0 0,-1-3 0 0,3 2 0 0,-2-1 0 0,0 0 0 16,-1 1 0-16,3-1 0 0,-2-1 0 0,0 1 0 0,2 2 0 15,-1-1 0-15,1 0 0 0,-2 1 0 0,0-3 0 0,4 2 0 16,-5 0 0-16,5-1 0 0,0 2 0 0,-2-1 0 0,0-1 0 0,2 1 0 16,-3-1 0-16,-1 1 0 0,4-1 0 0,-4 0 0 0,-1 1 0 0,5-1 0 15,-6-1 0-15,6-1 0 0,-4 0 0 0,-1 2 0 0,-1-2 0 16,6 0 0-16,-6 0 0 0,1 0 0 0,1-1 0 0,2 0 0 0,-2 2 0 15,-1-4 0-15,1 4 0 0,4-2 0 0,-2 2 0 0,-3-2 0 16,5 0 0-16,-4 1 0 0,4 0 0 0,-4 0 0 0,4-2 0 0,-1 1 0 16,-3-1 0-16,4 0 0 0,0 2 0 0,-4-1 0 0,3-1 0 15,1 0 0-15,-2 0 0 0,0 1 0 0,2 1 0 0,-2-2 0 0,-3 1 0 16,5-3 0-16,-4 3 0 0,0-3 0 0,2 1 0 0,-3 0 0 16,1-1 0-16,-2 1 0 0,-1-2 0 0,-1 0 0 0,-3 0 0 0,1 2 0 15,2-2 0-15,-3-1 0 0,-3 0 0 0,-1 1 0 0,2-2 0 16,3 1 0-16,-5-1 0 0,-1-2 0 0,3 3 0 0,-1-1 0 0,1 1 0 15,-2-1 0-15,5-1 0 0,-3 1 0 0,3-2 0 0,-5 3 0 16,5-2 0-16,4-1 0 0,-5 3 0 0,5-3 0 0,-3 3 0 0,3-1 0 16,0 0 0-16,2 1 0 0,-1-1 0 0,1 0 0 0,2 1 0 15,-2-1 0-15,3 0 0 0,1 1 0 0,0-1 0 0,0 0 0 0,-4 0 0 16,4 1 0-16,-5-1 0 0,5-1 0 0,-4 2 0 0,-2-3 0 16,1 1 0-16,-1-1 0 0,2 2 0 0,-7-1 0 0,5 0 0 15,-4-2 0-15,-1 1 0 0,1 1 0 0,-1-2 0 0,-1 0 0 0,-3 0 0 16,5 0 0-16,-7 0 0 0,6 0 0 0,1 0 0 0,-3 0 0 0,3 0 0 15,-5 0 0-15,5 0 0 0,-1 2 0 0,1-2 0 0,4 0 0 16,-5 2 0-16,1 0 0 0,-1-2 0 0,-1 0 0 0,-3 0 0 0,5 0 0 16,-3 0 0-16,-1 1 0 0,-1-1 0 0,2 0 0 0,-1 0 0 15,-3 2 0-15,1-2 0 0,-1 0 0 0,0 0 0 0,-4 1 0 0,7-1 0 16,-5 2 0-16,0-2 0 0,1 0 0 0,-3 0 0 0,4 1 0 16,0-1 0-16,-1 0 0 0,-1 0 0 0,0 0 0 0,1 0 0 0,-3 0 0 15,4 0 0-15,-4 0 0 0,0 0 0 0,1 0 0 0,1 0 0 16,-2 0 0-16,-2-1 0 0,-2 1 0 0,5-3 0 0,-3 1 0 0,-4-1 0 15,4-1-230-15,-4-3-207 0,0 3-88 0,0-5-133 0,-4 1-157 16,0 0-74-16,-3-1-29 0,5-1-2 0,-12-1 8 0,3 1 25 0,1-2 29 16</inkml:trace>
  <inkml:trace contextRef="#ctx0" brushRef="#br0" timeOffset="35410.11">20045 10367 253 0,'0'2'521'16,"-6"-1"12"-16,4 2-49 0,-3-1-81 0,1 0-81 0,4-2-84 16,-2 2-49-16,-2 0-31 0,4-2-14 0,-4 1-5 0,4-1-3 0,0 0-1 15,0 0-3-15,0 0-2 0,0 0-10 0,0 0-8 0,0 0-11 16,0 0-11-16,0 0-9 0,0 0-7 0,0 0-6 0,0 0-5 16,0 0-3-16,0-1 0 0,4 1-2 0,-4-2 2 0,4 0 0 0,-2 2 0 15,2-4 1-15,1 3-1 0,-3-2-1 0,4-1 1 0,2-1-3 16,-2 0 1-16,1-1-2 0,3 1 0 0,2-4-2 0,-1 1-1 0,3-1-3 15,-2 0-4-15,5-2-3 0,0 0-4 0,-1-3-1 0,5 1-1 0,-5 0 2 16,7-2 2-16,-2 0 3 0,1 0 3 0,-1-2 3 0,2-1 3 16,2 2 1-16,-1-1 2 0,-3-2 0 0,6 1 0 0,-4 0 0 15,4-1-2-15,-5 2-3 0,3-1-2 0,-2 1-5 0,0 1-4 0,-3-1-4 16,3 2-4-16,-2 0-4 0,-5 2-5 0,5 0-2 0,-5-1-7 16,1 2-1-16,0 3-2 0,-1-2-2 0,-4 0-2 0,5 1-1 15,-3 0 0-15,3 1-2 0,-5 1 0 0,5 0-1 0,-7 0-1 0,7 1 1 16,-7-2-3-16,1 3-1 0,-1 1-1 0,-4 0-1 0,4 0-4 15,-3 2-4-15,-1 0-5 0,-2-1-6 0,0 0-7 0,-2 3-10 0,2-1-9 16,-2 2-14-16,-2-2-12 0,4 2-16 0,-4-1-15 0,0 1-15 16,0 0-17-16,0 0-16 0,0-2-17 0,0 2-17 0,0 0-18 0,0 0-21 15,0 0-24-15,0 0-31 0,0 0-35 0,0 0-61 0,0 0-73 16,0 0-72-16,0 0-72 0,0 0-28 0,0-1-6 0,-4-1 8 16</inkml:trace>
  <inkml:trace contextRef="#ctx0" brushRef="#br0" timeOffset="35811.54">20679 9589 489 0,'-6'-2'588'0,"2"-2"15"0,-2 3 15 0,2-1-69 0,0 1-110 0,4-3-96 16,-2 3-87-16,-3-1-54 0,5 0-39 0,0 2-19 0,5-1-9 0,-5-1-6 15,2-2-3-15,2 3-5 0,-4-1-11 0,6-1-10 0,-2 1-11 16,2 1-9-16,1-1-8 0,3-2-3 0,-4 3 0 0,4-3 1 0,1 1 0 15,-1 0-2-15,2 0-3 0,3 1-4 0,-3-2-6 0,3 1-3 16,-3 0-5-16,5 0-3 0,-3 0-2 0,-1-1-4 0,3 0-2 16,1 1-2-16,-3 0-4 0,-1 0-3 0,3 0-3 0,-1-1-3 0,-3 0-3 15,2 3-1-15,-1-1-2 0,-1 0-3 0,-1 1-2 0,-1-1-2 16,0 2-2-16,3 0-2 0,-5 2 1 0,-2-1-2 0,4 1 0 0,-3 1 1 16,-1 3-1-16,0-1 1 0,-2 1-1 0,0 1 1 0,-2 0 0 15,-2 2-1-15,5 0-1 0,-3 2 2 0,-2 0-1 0,0 0 1 16,0 1-1-16,0 1-1 0,-2 1 0 0,-3-1-2 0,3 0-1 0,-2 3-2 15,0-4-3-15,2 2-2 0,-4 1-3 0,2-2-6 0,-3 0-4 16,3 3-8-16,-2-3-8 0,2-2-10 0,-2 3-9 0,2-1-10 16,-3-1-11-16,5-2-13 0,-2 2-14 0,0-2-16 0,2-2-12 0,-2 0-15 15,2 0-13-15,-2 1-16 0,4-3-14 0,0-1-15 0,0 1-15 16,0-3-18-16,0 2-17 0,0-2-31 0,4-1-34 0,-2-1-61 16,2-1-72-16,-2 0-57 0,2-1-49 0,2-1-15 0,1-1 1 0</inkml:trace>
  <inkml:trace contextRef="#ctx0" brushRef="#br0" timeOffset="36153.46">21496 9005 220 0,'0'0'628'0,"0"0"20"16,0 0 19-16,0-2 18 0,0 1-99 0,0-1-159 0,2-1-98 16,-2 0-66-16,4-3-35 0,-4 3-21 0,6-2-9 0,-1-1-5 0,1-3-6 15,4 1-7-15,-4-1-14 0,5 0-15 0,1-2-17 0,-2 3-18 0,1-2-13 16,-1 0-10-16,7 0-10 0,-5 2-9 0,-2-2-6 0,1 0-9 15,3 1-7-15,-6 1-9 0,3 0-11 0,-1 1-10 0,0 1-14 16,-3 1-15-16,-1-1-16 0,-2 2-15 0,2 0-21 0,0 1-22 0,-2 0-27 16,1 1-30-16,-3 0-30 0,2 0-34 0,2-1-40 0,-2 3-43 15,-2-3-64-15,6 1-72 0,-5 1-107 0,3-3-123 0,-2 2-54 0,2 1-20 16,2-3 1-16,-1 1 9 0</inkml:trace>
  <inkml:trace contextRef="#ctx0" brushRef="#br0" timeOffset="36580.11">22009 8442 234 0,'-7'-8'616'0,"3"-1"14"0,2 1 12 0,-2 1 13 15,0 2-75-15,4 2-119 0,-2 0-115 0,2-1-114 0,0 2-67 0,0 2-43 16,0 0-22-16,0 0-10 0,2 2-4 0,2 0-4 0,0 3-8 15,-2-2-11-15,7 4-12 0,-3 1-13 0,0 0-8 0,0 1-4 0,5 1 0 16,-1 0 1-16,2 1 0 0,-1 1-1 0,-1 0-1 0,2-1-4 16,-1 1-3-16,-1 0-3 0,0 0-3 0,3-1-3 0,-3 1 0 0,0-2 0 15,1 1 2-15,1 0 2 0,-4-2 2 0,1 2 4 0,-1-3 5 16,-2 0 3-16,0-1 6 0,5-1 5 0,-5 0 6 0,-2-1 5 0,2-1 6 16,-2-2 6-16,-2 2 6 0,5-1 3 0,-3-1 6 0,0-1 4 15,-2-1 4-15,2 0 3 0,0 0 3 0,-2 0 3 0,2-1 0 16,-2-1 1-16,3-1-2 0,-5-1 0 0,6 1-2 0,-2-2-2 15,-2 0-4-15,2-2-3 0,2 1-5 0,-2-3-5 0,1-1-5 0,-3-2-6 16,4 0-5-16,-2-2-7 0,0-1-4 0,-2 0-7 0,2-2-4 16,-2-1-5-16,3 0-4 0,-5 1-4 0,4-1-3 0,-2-1-4 0,2 1-3 15,-4 1-5-15,2 0-9 0,-2 1-9 0,0 3-12 0,0-1-12 0,0 2-14 16,0 3-14-16,0 0-19 0,0 1-23 0,0 3-30 0,0 2-35 16,0-3-37-16,0 5-35 0,0-1-36 0,0 2-34 0,0 0-32 15,0 3-31-15,0 1-42 0,0 1-45 0,0 2-73 0,0 1-85 0,0 0-51 16,0 0-33-16,4 4 0 0,-4-2 21 0</inkml:trace>
  <inkml:trace contextRef="#ctx0" brushRef="#br0" timeOffset="36961.31">22439 8559 6 0,'0'1'563'16,"4"1"17"-16,-2-1 19 0,-2-1-55 0,4-1-89 0,-4-1-81 16,6 1-73-16,-2-3-45 0,-2 1-30 0,2-2-13 0,3-2-7 0,-3 1-8 15,2-3-6-15,4 1-11 0,-3-1-12 0,-1 0-12 0,-2-2-15 16,2 2-11-16,0-2-12 0,3 0-10 0,-3-2-7 0,0 1-9 0,0-1-8 15,-2-1-6-15,2-1-7 0,1 2-5 0,-3-3-6 0,2 0-1 16,-2 3-1-16,2 0-3 0,-6-1-3 0,4 1-2 0,-1 1 0 0,-3 1-3 16,0 0-1-16,0 3-4 0,0 2-1 0,0-1-1 0,0 2-3 15,-3 0-3-15,-1 2-6 0,4 1-3 0,-6 2-6 0,6 0-3 16,-4 0-2-16,-2 2-3 0,2 1-1 0,2 2 0 0,-3 0 0 0,-1 2-4 16,2 2-1-16,2 0-3 0,-2 2-1 0,-2 0-1 0,2 2 1 15,2-3 1-15,-3 3 1 0,1 0 0 0,4-1 2 0,0 2-1 16,-2-3 3-16,2 1 0 0,0-2 1 0,0 0 1 0,0 2 2 0,2-4 1 15,-2 2 3-15,4 0 1 0,1-2 2 0,-3-1 2 0,2 1 4 16,2-1 2-16,0-2 2 0,-2 1 3 0,2-1 1 0,1-1 3 16,3 1 3-16,0-2 0 0,-3-1 2 0,3-1-1 0,4 1-1 0,-1-2 1 15,-3 0-2-15,3-2-2 0,3 1-3 0,-6-2-7 0,7 0-7 0,-7-1-10 16,5-1-14-16,-3 1-14 0,-2 0-15 0,3-1-16 0,-3-1-19 16,1 1-21-16,-5 1-24 0,4-1-31 0,-4-2-36 0,3 2-38 0,-3 0-40 15,-4 0-47-15,6 1-53 0,-6 0-93 0,4-1-114 0,-6 0-91 16,4-1-80-16,1 2-31 0,-3 0-10 0,-2-1 8 0,0 0 13 0</inkml:trace>
  <inkml:trace contextRef="#ctx0" brushRef="#br0" timeOffset="37892.78">23563 6965 241 0,'-10'-17'621'0,"-1"1"18"0,1 1 21 0,0 0-2 0,4 1-11 16,-5 1-111-16,5 2-159 0,0-1-92 0,2 2-60 0,-3 1-32 15,3 3-18-15,2 0-12 0,-2 0-10 0,0 1-14 0,4 2-17 0,0 1-21 16,-2 2-21-16,2 0-17 0,2 0-16 0,-2 2-12 0,4 3-9 16,0 0-6-16,-2 2-3 0,7 1-2 0,-3 2-1 0,0 1 3 0,0 4 5 15,5 1 2-15,1 0 6 0,-4 3 2 0,3-1 4 0,1 4-1 16,-2-1-3-16,3-1-2 0,-3 3-1 0,0 1-2 0,3 0-2 16,-3 0-3-16,5 1 0 0,-3-1-4 0,-2 1-2 0,1-1-4 15,-1 1-3-15,2-1-5 0,-1-1-5 0,-1 2-2 0,0-2-2 0,-1-1 0 16,1 0-2-16,0 0-4 0,-3-2-4 0,3-2-6 0,-4 1-8 15,4-1-12-15,-3-4-13 0,-3 1-17 0,2-1-19 0,-2-1-22 0,2-3-22 16,0 0-26-16,-1 0-29 0,-1-1-33 0,-2-3-33 0,2 1-34 16,-2-2-35-16,2 0-45 0,0-2-50 0,-2-3-80 0,7 0-96 0,-7 0-46 15,2-1-22-15,-2-2 3 0,6-1 14 0</inkml:trace>
  <inkml:trace contextRef="#ctx0" brushRef="#br0" timeOffset="38751.92">23869 7037 537 0,'-6'-10'590'0,"2"3"14"0,2 1 14 0,-2 1-93 0,-1-1-147 0,5 2-87 15,-2-1-56-15,-2 3-32 0,4-2-20 0,-4 3-14 0,4-1-10 16,0 2-15-16,-2-2-18 0,2 2-18 0,-4 2-18 0,4 0-17 16,-2 1-15-16,-2 1-9 0,4 2-11 0,-5 3-7 0,5 1-5 0,-6 1-5 15,6 2-7-15,-6 2-1 0,2 2-2 0,2 0-1 0,-2 1 1 16,-2 2 0-16,1 0 1 0,-1 0-2 0,2 0-1 0,-2 2-2 0,0-2-2 15,2 0-1-15,1-2-2 0,-1 2-1 0,-2-2-1 0,2 1-1 16,2-2-1-16,-2-1-1 0,0-1 0 0,2-2 0 0,-3 1-1 16,5-2 1-16,-2-1-2 0,-2 0 1 0,4-4-2 0,0 0-1 0,0 0 0 15,0-2-1-15,0 0 0 0,0 0-1 0,0-3 1 0,0 1 0 16,0-1 0-16,0-1 1 0,0-1 3 0,0 0 2 0,4 0 1 0,-2-1 2 16,3-1 2-16,-3 1 2 0,-2-1 1 0,4-2 1 0,0 1 1 15,-2-2 0-15,2 2 1 0,0-2-1 0,-2 1 0 0,5-3-2 16,-3 3 0-16,2-1-2 0,0-1-1 0,-2 0-3 0,2 1-1 0,1 0-1 15,1 0 0-15,-2 0 0 0,0 0 0 0,5-2-1 0,-5 2 1 0,4 2 0 16,-4-2 0-16,5 1-1 0,-5 1 0 0,4 0-1 16,1 0-1-16,-5 1 1 0,4 0-1 0,0 2 1 0,3-1-2 0,-3-1 1 15,1 2 0-15,-1 0 0 0,0 0 1 0,1 0 0 0,-3 0 3 0,6 0 1 16,-3 0 1-16,-1 0 2 0,-2 0-1 0,3 0 1 0,-1 0 1 16,-4 0-1-16,4 0 0 0,1 0 2 0,-1-2-2 0,-4 0 1 15,5 1-1-15,-5-1-1 0,4 0 1 0,-4-1-1 0,5 2 0 0,-5-2 0 16,0-1 2-16,-2 0 0 0,2 1 1 0,1-2 0 0,-3 2 2 15,2-2 2-15,-2-2 1 0,0 2 0 0,-2-1 2 0,2-3 0 0,-1 3-1 16,-3-5 0-16,0 3 1 0,0 0-2 0,0-2-1 0,0 1 0 16,0-2-1-16,0 1 0 0,-3-1-3 0,-1-2 1 0,4 2-1 15,-2-1 1-15,-2 0 2 0,0 1 2 0,2-1 2 0,-2 2 4 0,4 0 3 16,-4 2 3-16,4-1 0 0,-2 3 2 0,-3 1-2 0,5-2 0 16,-2 4-3-16,2 0-5 0,-4 1-3 0,4-1-8 0,0 3-5 0,0 0-5 15,0 0-4-15,0 0-4 0,0 2-3 0,0 1-1 0,0 0-1 16,4 3-1-16,-2 2 1 0,-2-1 2 0,5 2 2 0,-3 1 4 15,2 0 4-15,0 1 5 0,2 0 2 0,-2-2 3 0,-2 3 0 0,5-2 2 16,-3 0-2-16,2 0 0 0,-2 0 1 0,2-2 0 0,0 1 0 16,3-1 0-16,-7-1 1 0,4 0 0 0,2-3 2 0,-2 2 0 0,1-1 0 15,-1 0 3-15,4-4 0 0,-4 2 3 0,-2-1 1 0,3 0 1 16,-1-2 1-16,2-2 1 0,0 0 1 0,-3 1 0 0,5-2 0 16,-4-1 0-16,0-1-2 0,-2 0 1 0,3-1-1 0,3-1-2 0,-4 0 0 15,0-1-3-15,-2-1-1 0,3 0-3 0,1-3 0 0,-6 2-1 16,4-2-3-16,-2 1 0 0,0-3 0 0,-1 2 1 0,3-1-1 0,-6 0 0 15,4-1 0-15,-4-1 2 0,4 3 0 0,-4-2 3 0,2 2 1 16,-2-1 3-16,0 1 4 0,0 1 4 0,0 1 6 0,0-1 2 16,0 3 0-16,0 2-2 0,-2-1 1 0,2 2-2 0,0 0-3 0,0 2-3 15,0 1-3-15,0 0-6 0,0 2-7 0,0 0-4 0,0 0-5 16,0 0-5-16,0 2-6 0,0 2-1 0,2 0 0 0,-2 1-2 0,4 2 2 16,-2-2 1-16,-2 3 2 0,4 1 4 0,3-1 3 0,-3 2 3 15,0-2 5-15,2 2 4 0,-4 0 0 0,6-1 0 0,-1-1 0 16,-1-2-6-16,0 3-3 0,2-4-11 0,-1 1-14 0,-1 0-16 0,0 0-22 15,0-3-21-15,2 1-23 0,-1-1-29 0,-1-1-28 0,0 1-32 16,-2-3-35-16,2 2-39 0,1-2-47 0,1 0-62 0,0 0-67 0,-4-2-75 16,2 1-78-16,3-1-28 0,-3-2-3 0,-4-1 9 0</inkml:trace>
  <inkml:trace contextRef="#ctx0" brushRef="#br0" timeOffset="39099.75">24605 6844 102 0,'-2'-7'556'0,"-2"0"11"0,4 2 10 0,0-1-66 0,0 2-106 0,0-1-86 16,0 2-75-16,4 1-46 0,-2 2-30 0,2-1-20 0,2 1-14 0,0 0-12 16,-1 1-12-16,1 1-11 0,4-1-11 0,0 3-8 0,-3 1-7 15,3-1-4-15,2 0-3 0,-1 3-4 0,-1 0-5 0,0-1-3 16,3 1-3-16,-3 1-5 0,-4-1-2 0,5 3-4 0,-1-2-3 0,0 1-4 16,-3-1-3-16,3 0-4 0,-4-1-5 0,0 1-1 0,3-1-5 15,-7 1 0-15,2-1-3 0,2 0 1 0,-2-1-1 0,-2-1 2 0,-2 0 2 16,4-1 5-16,-4 1 3 0,4-2 7 0,-4 0 6 0,0-1 6 15,0-1 7-15,0 1 8 0,0-2 6 0,0 0 7 0,0 0 7 0,0 0 7 16,0 0 5-16,0 0 1 0,0 0 0 0,0-2-2 0,-4 2-2 16,4-3-4-16,0 1-3 0,-4-1-6 0,4-2-5 0,-2 2-8 15,-2-4-7-15,4 2-9 0,-2-3-6 0,-2-1-10 0,0 0-7 0,4-3-6 16,-7 2-7-16,7-2-8 0,-4 0-10 0,2-1-11 0,-2-2-13 16,4 2-15-16,-2-1-18 0,-2 0-21 0,4 0-22 0,0 1-25 15,-4-2-26-15,4 2-30 0,0-1-31 0,0 3-38 0,0-3-40 0,4 1-63 16,-4 1-71-16,4-1-95 0,-2 1-110 0,-2 3-46 0,4-2-17 15,-4 1 3-15,2 0 14 0</inkml:trace>
  <inkml:trace contextRef="#ctx0" brushRef="#br0" timeOffset="39694.03">24872 6253 397 0,'-2'-6'589'15,"-3"-1"14"-15,3 2 13 0,2 0-87 0,-4 2-134 0,4 0-100 0,-4-1-81 16,4 2-51-16,0-1-34 0,0 3-16 0,0 0-12 0,0 0-9 16,0 3-11-16,4 1-14 0,0-1-16 0,-2 2-13 0,-2 4-14 0,7-1-5 15,-3 2-4-15,2 2 0 0,0 1 2 0,-2 0 2 0,2 4 2 0,1-1 2 16,-3 1-1-16,2 2-1 0,2-1-1 0,-2 2-2 0,1 0-2 16,-1 0 1-16,0 0 0 0,-2 1-1 0,2 1-1 0,1 0-1 15,-3-2-1-15,2 0-1 0,-2 0-1 0,2 0-1 0,0 0-1 0,-1 0-1 16,-1-3-1-16,-2 1-1 0,4 0-2 0,-2-3-2 0,0 0-1 15,-2-3-3-15,7-1-1 0,-7 1-3 0,2-4-1 0,-2 3-2 16,2-5-2-16,2 1 0 0,-2-2 0 0,-2-2-1 0,3-1 1 0,1-1 0 16,-2-1 1-16,-2-1 0 0,6-1 1 0,-6-1 1 0,7 0 1 15,-7-3 0-15,4-2 2 0,2 0 0 0,0-2 2 0,-3-2 1 0,1 1-1 16,2 0 0-16,-6-2 1 0,4 0-1 0,-2-2 2 0,1 1 0 16,-3 0 0-16,4-1 2 0,-2 1 3 0,0-1 3 0,-2 2 6 15,2 0 5-15,-2 1 4 0,-2 2 2 0,0 1 1 0,4 1-3 0,-4 2-3 16,0 0-2-16,0 3-2 0,5 0-2 0,-5 3 0 0,0 0-2 15,0 1-1-15,2 3-3 0,-2-1-5 0,0 4-4 0,0-2-4 16,4 3-1-16,-4 1 0 0,4 0 1 0,-2 0 4 0,-2 1 3 0,4 2 2 16,-2-2 2-16,2-2-1 0,3 2 0 0,-3-2 0 0,-2 0 1 15,2 1-1-15,2-3 2 0,-2 1 2 0,2-1 1 0,-1-2 2 0,1 1 2 16,0-2 3-16,0-1 2 0,2 0 5 0,1 0 2 0,-1-2 4 16,2-2 1-16,-4 0 1 0,1-1 3 0,3-1 1 0,-4 0 1 0,5-1 0 15,-5-1 0-15,0 0 1 0,2-2-1 0,-2 1-2 0,1-1-3 16,-3-1-2-16,-2-1-4 0,4 0 0 0,-2 0-2 0,0-2-3 0,-2 3-1 15,-2-3-2-15,0 0-4 0,0 1-2 0,0-1-4 0,0 0-2 16,0 1-3-16,-6 1-3 0,6 0-3 0,-4 0-5 0,-2 1-5 16,0 3-6-16,2-1-5 0,-5 2-6 0,1 2-7 0,2 1-4 0,-5 0-8 15,1 4-7-15,2 0-12 0,-3 1-11 0,1 3-14 0,-4 0-16 0,5 2-22 16,-1 0-23-16,0 2-29 0,-1 0-29 0,1 0-42 0,0 2-44 16,4-1-78-16,-1 1-94 0,1-2-70 0,2 0-57 0,-2 0-20 15,6-1-6-15</inkml:trace>
  <inkml:trace contextRef="#ctx0" brushRef="#br0" timeOffset="40067.94">25620 6308 361 0,'-4'-6'573'0,"0"-3"16"0,2 3-51 0,-3 0-83 0,1 0-90 16,4 1-94-16,-6 2-55 0,4 0-37 0,-2-1-23 0,0 1-13 0,4 1-15 15,-6 0-12-15,6 2-17 0,-7 0-18 0,7 0-17 0,-4 0-14 16,2 2-14-16,-2 0-9 0,2 1-8 0,-2 1-7 0,0 2-5 0,2-1-6 16,-3 2-3-16,1 1-3 0,4-1 0 0,-2 1-1 0,-2 0 2 15,4 1-1-15,0 1 2 0,0 0-1 0,0-2 2 0,0 2 2 16,0 0 1-16,4 0 3 0,-2 0 0 0,2-1 2 0,1 0 0 16,1 2 1-16,-2-2 0 0,-2 0 0 0,4 1 1 0,-2-2 1 0,3 0 0 15,-1 1 1-15,2-1 1 0,-2 1 1 0,0-3 1 0,-1 1-2 0,1 0 1 16,-2-2 1-16,-2 1-1 0,4-1 0 0,-2 0 2 15,0 0-1-15,-2 0 2 0,-2-2 0 0,7 1-1 0,-7 0 0 0,0-1 0 16,0-2 2-16,0 1 0 0,0 1 2 0,0-1 1 0,0-1 1 0,-7 1 1 16,7 2-1-16,-2-1-2 0,-2 0-4 0,0 0-5 0,2 1-6 15,-2-1-12-15,-2 1-12 0,2-1-15 0,-3 0-16 0,3 0-23 16,-4-1-21-16,0 1-27 0,2 1-27 0,-1-1-30 0,3 1-29 0,-2-3-40 16,0 1-43-16,0-1-60 0,1 1-66 0,-1-2-66 0,2 0-69 15,-2-2-24-15,6 1-5 0</inkml:trace>
  <inkml:trace contextRef="#ctx0" brushRef="#br0" timeOffset="40292.1">25789 6220 383 0,'0'2'563'15,"2"0"13"-15,-2 1 12 0,5 0-87 0,-5 0-139 0,4 3-95 16,-2-1-75-16,2 1-37 0,-2 1-20 0,2 0-8 0,0-1-2 0,2 1-8 15,-1 0-9-15,-3-1-14 0,4 1-18 0,-2 0-14 0,0-1-15 0,-2-1-12 16,2 2-14-16,-2-2-16 0,3 0-20 0,-1 0-21 0,-2-2-24 16,2 2-28-16,-2-3-28 0,-2 1-31 0,0 0-31 0,4 1-37 15,-4-2-38-15,0-2-51 0,0 0-55 0,0 0-71 0,0 0-78 0,0 0-42 16,0 0-24-16,0 0 0 0</inkml:trace>
  <inkml:trace contextRef="#ctx0" brushRef="#br0" timeOffset="40411.11">25829 6180 333 0,'-2'-10'513'0,"-3"2"-15"0,1 0-66 16,4 1-95-16,-2 0-68 0,-2 2-58 0,4 0-41 0,-4 2-34 16,4 0-28-16,-2 1-27 0,2 0-31 0,-4 0-31 0,4 2-32 15,0 0-34-15,0 0-34 0,0 0-33 0,4 0-38 0,-2 2-41 0,2-2-51 16,0 4-55-16,2-3-74 0,-1 3-83 0,1-1-36 0,0 0-15 16</inkml:trace>
  <inkml:trace contextRef="#ctx0" brushRef="#br0" timeOffset="40734.64">26106 6130 348 0,'4'-1'558'0,"-4"-3"15"0,2 3-56 0,-2-1-91 0,0 0-72 15,0-1-57-15,-2 1-37 0,2 1-24 0,-4-3-16 0,4 3-13 0,0-1-15 16,-4 2-14-16,4-2-17 0,0 1-16 0,-3 1-18 0,3 0-19 16,0 0-16-16,0 0-17 0,-4 0-13 0,4 0-11 0,0 1-11 15,-2 1-9-15,2 1-10 0,0-1-7 0,0 1-6 0,-4 0-4 0,4 3-3 16,-4-3 0-16,4 2-1 0,0 1 0 0,0 1 1 0,0 0 2 15,0-1-1-15,0 3 0 0,0-1-1 0,0 1 2 0,4-1-1 0,0 0 0 16,-4 1 0-16,2 0 2 0,-2 0 0 0,7-1 2 0,-7 1 1 16,4-1 0-16,0 0 4 0,-2 1 1 0,4-1 3 0,-2 2 1 15,-4-4 4-15,6 3 1 0,-1-3 3 0,-3 1 1 0,2 0 2 0,-4-2 0 16,6 1 0-16,-6 0 0 0,4-1-1 0,-4-2 0 0,0 2 0 16,4 0-2-16,-4-2-2 0,2 1-2 0,-2-1-2 0,0 0-4 0,0-1-6 15,-2 1-7-15,2-1-11 0,-4 0-13 0,4 1-16 0,-4 0-20 16,2 0-20-16,-2-1-26 0,-2 2-27 0,-1-1-29 0,-1 0-33 15,2-1-37-15,0 1-44 0,-5 0-51 0,1-1-75 0,0 2-92 0,-3-2-71 16,3-1-62-16,-2 2-22 0,-3-1 0 0,-1-1 10 0</inkml:trace>
  <inkml:trace contextRef="#ctx0" brushRef="#br0" timeOffset="40967.18">24832 6380 64 0,'-4'-1'560'0,"2"-1"8"0,2 0 7 0,2 1 4 0,-2-3-105 16,4 1-162-16,3-2-103 0,3 0-73 0,4-2-43 0,-5 1-24 0,7-1-17 15,1-3-11-15,1 2-16 0,5-4-17 0,-4 2-31 0,7 0-34 16,-5-4-49-16,6 3-53 0,-4 1-91 0,2 0-109 0,-3-2-88 0,1 4-78 15,-2-2-39-15,-3 2-20 0,1 1-6 0</inkml:trace>
  <inkml:trace contextRef="#ctx0" brushRef="#br0" timeOffset="61140.57">8242 1660 169 0,'-2'-5'560'16,"2"0"2"-16,-5 2 10 0,5-2 9 0,0 0-86 0,-4 1-135 0,2 1-91 16,2 0-70-16,0 0-44 0,0 1-31 0,-4-1-15 0,4 1-5 15,0 0-2-15,0 0 1 0,-2 1-4 0,2 1-5 0,0 0-10 0,0 0-12 16,0 0-13-16,0 0-14 0,0 0-12 0,0 0-12 0,0 0-8 15,0 0-6-15,-4 0-6 0,4 0-5 0,0 1-3 0,0 1-3 0,0 0-1 16,0 0-2-16,0 1 1 0,4-1 0 0,-4 3-1 0,2-1 3 16,-2 3 1-16,4 0 1 0,-2 1 3 0,2 1 0 0,3 0 3 0,-3 3 3 15,2 2 0-15,-2-1 1 0,2 3 2 0,0 1-1 0,-1 2 0 16,1-1 1-16,0 3-1 0,2-1-1 0,-2 4 1 0,1-3-1 0,-1 5 0 16,0-5-1-16,2 1 0 0,-6 1 1 0,5-1-1 0,-3 0 0 0,2-2-1 15,-2 0-1-15,2 0-2 0,1-2 2 0,-3-2-1 0,2 1-2 16,-2-2-4-16,-2-1-7 0,2-1-9 0,2-1-8 0,-6-2-11 0,5-1-12 15,-1 0-14-15,-2-1-13 0,2 0-16 0,-2 0-16 0,-2-4-18 16,4 1-17-16,-4 0-16 0,4-1-18 0,-2-3-16 0,-2 3-14 0,0-3-14 16,4 1-15-16,-4-2-20 0,0-2-24 0,2 1-25 0,3-3-26 0,-1-1-41 15,-2 0-46-15,2-1-28 0</inkml:trace>
  <inkml:trace contextRef="#ctx0" brushRef="#br0" timeOffset="61470.64">8506 1880 46 0,'-4'-6'442'0,"4"0"-41"0,0 1-62 0,0 2-58 0,-2 2-57 16,-2-3-34-16,4 4-22 0,0-1-14 0,-4 1-9 0,4 0-8 0,0 0-7 16,-2 0-9-16,2 1-7 0,-4-1-11 0,4 2-9 0,-5 0-12 0,3-2-12 15,2 0-10-15,0 0-6 0,-4 1-7 0,4 1-7 0,-2-1-5 16,-2 1-4-16,4 1-1 0,-4 1-3 0,4-1-1 0,-2 1-3 0,-2 0-1 16,2 2-3-16,-3-1-1 0,1 0-1 0,2 1-2 0,-2-1 1 15,0 0 0-15,2 0 0 0,-2 0-1 0,2 1 1 0,-2 0-2 0,4-1-2 16,-5-2-1-16,3 3-2 0,2-2-2 0,0-1-1 0,-4 1-3 0,4-1-1 15,0 1-1-15,0-2-2 0,0 1-1 0,0-2-1 0,0 1-2 16,4 1-1-16,-4-1 1 0,0-1-1 0,2 1 2 0,3 0-1 0,-1 0 2 16,-2-1-1-16,2 3 2 0,-2-3 1 0,2 1 0 0,2 1 2 15,-2-1 1-15,3-2 2 0,-1 3-1 0,-2-3 3 0,2 2-1 0,0 0 2 16,5-2 1-16,-7 1 0 0,6 1 0 0,-4-2 0 0,1 2-2 0,-1-2 1 16,4 0-2-16,-4 0-1 0,5 0-3 0,-3 0-3 0,-2-2-7 15,0 2-8-15,5-2-10 0,-5 1-13 0,0 1-18 0,0-2-17 0,5 0-23 16,-7 2-22-16,6-1-29 0,-4-1-30 0,0 0-42 0,1-1-49 15,3 1-75-15,-6-1-87 0,7 0-54 0,-5-1-37 0,4 1-12 0</inkml:trace>
  <inkml:trace contextRef="#ctx0" brushRef="#br0" timeOffset="62283.83">8812 1814 344 0,'0'-4'435'0,"0"-1"-32"0,0 0-79 0,-4 2-104 0,4-2-59 15,-2 1-38-15,2 0-18 0,0-1-9 0,0 1 0 0,-4-1 4 0,4 2 0 16,0-2 0-16,0 0-5 0,-2 0-7 0,2 0-7 0,-4 2-6 16,4-2-3-16,0 1-2 0,0-1-2 0,-5 2 2 0,5-2 0 0,-2 2 0 15,2-1-3-15,0 2-2 0,0-1-2 0,0 1-2 0,-4 2-2 16,4 0-3-16,0 0-3 0,0 0-5 0,0 0-4 0,0 0-6 0,0 0-6 15,0 2-8-15,0-2-4 0,-2 3-7 0,2-1-5 0,-4 2-5 16,4-1-4-16,0 2-2 0,0 0-3 0,4 0-3 0,-4 2-1 0,2-1-1 16,-2 1 1-16,4 1 1 0,-4 1 2 0,2-1 4 0,3 2 1 15,1-2 2-15,-6 0 2 0,4 0 0 0,2-1-1 0,-2 0 0 0,-2-1 0 16,2 0-1-16,3-1 0 0,-3-2 0 0,-2 2-1 0,6-1 0 0,-6-1 0 16,4-2 1-16,-1 1-1 0,1 0 1 0,-2-1 0 0,2-1 0 15,-2 0 0-15,-2-1 0 0,2-1 0 0,3 2 1 0,-3-3-1 0,2 1 1 16,-2-1 0-16,-2 0 1 0,2-3 1 0,2 1-2 0,-1 1 0 15,-3-3 0-15,2-2 1 0,2 2-1 0,0-2 2 0,-2-1-2 0,0 0 0 16,-1-2 0-16,1 2 0 0,-4-1-1 0,6-1 1 0,-6 0-1 0,4 1 0 16,-4-1 1-16,2 0 0 0,-2 1 1 0,0-1 0 0,0 2 1 15,0 0 3-15,0 2 3 0,0-1 3 0,0 1 4 0,0 3 1 0,0-2 2 16,0 2 1-16,0 0 0 0,0 4 0 0,-2-3-1 0,2 4-2 0,0 0-4 16,0 0-3-16,0 0-4 0,0 0-4 0,-4 0-4 0,4 4-4 15,0-3-2-15,0 3-2 0,4-1 0 0,-4 2-1 0,2 0 0 0,-2 0 0 16,4 1 2-16,-2 1 2 0,2 0 0 0,3-1 1 0,-3 1 1 15,0 0-3-15,-2-2-5 0,4 2-5 0,-2-1-5 0,3-1-8 0,-3 0-8 16,2 1-9-16,-2-2-9 0,2-1-7 0,-2 1-10 0,-2-3-7 0,5 3-7 16,-3-4-4-16,0 2-4 0,-2-2 0 0,2 0-1 0,2-2 1 15,-2 2 2-15,-2-4 3 0,3 3 3 0,-5-3 6 0,6 1 6 0,-6 0 9 16,4-2 8-16,-2 0 9 0,-2 0 6 0,4-1 8 0,-4-2 8 16,0 2 7-16,0-2 9 0,4-1 6 0,-4 1 9 0,2-1 5 0,-2 0 5 15,0 0 6-15,0-1 5 0,0 0 3 0,4 1 2 0,-4 0 4 16,3-1 2-16,-3 0 1 0,4 2 1 0,-4-1-1 0,4 1-3 0,-2 1-1 15,2 0-2-15,-4 3 0 0,6-1-3 0,-2 1-4 0,-2 1-4 0,3-1-1 16,1 3-1-16,-2-1-1 0,2 2-1 0,0 0-1 0,-2 2 1 16,3-2-1-16,-1 3 1 0,0-1 0 0,2 1-2 0,-2 1 1 0,-1-1 0 15,1 0 1-15,0 2 0 0,-2-1-2 0,-2-1-1 0,2 0-1 16,3 1-2-16,-3-1 0 0,-2 0 0 0,2-1 3 0,-4 0 6 0,2 1 7 16,-2-3 7-16,4 2 9 0,-4-1 7 0,0-1 8 0,0 0 10 15,0 0 5-15,0 0 6 0,0 0 4 0,0 0 4 0,0-1-1 0,0-1-1 16,0-1-4-16,0-1-6 0,0 2-8 0,0-2-8 0,0-1-10 15,0 0-8-15,0-1-8 0,0 0-9 0,0-1-7 0,0 2-7 0,0-3-7 16,0 1-6-16,-4-1-5 0,4 1-8 0,0-3-6 0,0 2-6 0,0-1-8 16,0 1-9-16,0 0-13 0,0-1-14 0,0 1-19 0,0 0-19 15,0 0-22-15,0-3-22 0,0 3-29 0,4 2-30 0,-4-3-38 0,4 3-42 16,-2-3-63-16,2 3-79 0,-4-3-50 0,7 2-38 0,-3 0-11 16</inkml:trace>
  <inkml:trace contextRef="#ctx0" brushRef="#br0" timeOffset="62824.59">9426 1029 316 0,'0'0'470'0,"-4"0"0"0,4 1-77 16,0 1-120-16,0 1-79 0,0-1-62 0,0 3-39 0,0 0-31 16,0 1-15-16,4 3-8 0,-4-1-2 0,2 2 0 0,2 0 1 0,0 0 1 15,-2 2 0-15,3 1 0 0,-3 1-5 0,2-1-3 0,2 2-5 0,-2-1-6 16,0-2-2-16,-2 2-1 0,5 1-5 0,-3-2-5 0,0 2-8 0,-2-1-8 15,2-3-8-15,2 2-9 0,-2 1-10 0,-2-2-11 0,3-1-13 16,-3-1-11-16,2 0-12 0,0 0-14 0,-2-2-12 0,-2 1-13 0,4-1-12 16,-4-1-10-16,0 0-8 0,0-1-7 0,4-1 1 0,-4 0 0 0,0-1 5 15,0-1 5-15,0 0 9 0,-4-1 10 0,4-1 14 0,0-1 17 16,0 0 22-16,0 0 21 0,-4-1 24 0,4-1 27 0,-2-1 25 0,2 0 26 16,-4-1 21-16,4-1 17 0,-4-1 15 0,4 1 12 0,-2-2 10 15,2-1 10-15,0 1 3 0,0-2 3 0,0 1-1 0,0 0-6 0,0 1-4 16,0 1-6-16,0-3-10 0,0 3-9 0,0-1-7 0,0 0-8 15,2 1-8-15,-2 1-3 0,4-1-6 0,0 0-7 0,-2 3-6 0,-2-2-5 16,4 1-5-16,0 1-7 0,-2 0-4 0,2-1-4 0,-2 1-4 0,3 1-3 16,-1-1-3-16,-2 1-3 0,2 0-1 0,2-1-2 0,0 0-2 15,-2 0-3-15,3-1-1 0,-3 1-1 0,2 1 1 0,0-1 1 0,-2-2 1 16,3 0 0-16,-1 1-1 0,0-1 1 0,-2 2-1 0,2-1 0 16,-2-2 0-16,3 3 1 0,-1-2 0 0,-2 2 0 0,0 0 1 0,-2-1 0 15,2 2 1-15,-2-1-2 0,3 1-1 0,-5 0 2 0,0 1-1 0,4-1 0 16,-4 1 1-16,0 1-2 0,0 0 0 0,0 0-1 0,0 0 1 0,0 0-1 15,0 0-1-15,0 0-3 0,0 0-1 0,0 0-3 0,0 0-3 0,0 0-1 16,0 0-3-16,0 0-1 0,0 0-2 0,0 0-1 0,0 0-1 16,0 0-3-16,0 0-1 0,0 0-2 0,0 0-2 0,0 0-1 0,0 0 0 15,0 0-1-15,-4 0 2 0,4 0 3 0,0 0-2 0,-5 0 0 0,5-2-1 16,-2 2-2-16,2-1-3 0,0 1-2 0,0 0-2 0,0 0-3 0,0 0-5 16,-4 0-4-16,4 0-8 0,0 0-9 0,0 0-11 0,0 0-15 15,0 0-18-15,0 0-21 0,0 0-25 0,0 0-29 0,0 0-40 0,-6 1-43 16,6 1-68-16,-4 1-81 0,4-2-39 0</inkml:trace>
  <inkml:trace contextRef="#ctx0" brushRef="#br0" timeOffset="63074.65">9885 1207 360 0,'0'0'556'0,"-2"-2"13"0,2 2 10 0,0 0-90 16,0 0-141-16,0 0-94 0,0 0-69 0,0 0-45 0,0-3-29 16,2 3-16-16,-2-3-6 0,0 3-3 0,4-4-4 0,-4 2-8 0,4 1-8 15,-2-3-11-15,2 3-12 0,-1-1-9 0,1 1-9 0,2-2-10 0,-2 1-7 16,2 0-9-16,0 0-9 0,-1-1-9 0,1-1-11 0,0 1-13 0,-2 0-16 16,2 0-16-16,0-1-17 0,-1 1-22 0,1 0-21 0,-2 1-25 15,2-1-24-15,0-1-30 0,-2 1-29 0,1-1-37 0,-3 0-40 0,4-1-61 16,-6 3-72-16,0-1-45 0,0-1-26 0</inkml:trace>
  <inkml:trace contextRef="#ctx0" brushRef="#br0" timeOffset="63267.68">9839 1072 451 0,'-4'0'462'0,"4"0"-68"0,-2 0-99 0,2 0-64 16,0 0-46-16,0 0-32 0,0 0-22 0,0 0-11 0,0 0-8 15,0 0-5-15,2-2-5 0,-2 1-6 0,0 1-7 0,4-2-7 0,-1 1-7 16,-3-1-6-16,4-2-6 0,2 2-6 0,-2 1-5 0,-2-3-6 0,6 1-5 15,-1 0-9-15,-1 0-8 0,0-1-13 0,-2 1-12 0,6 1-16 16,-3-1-14-16,-1 0-19 0,4-1-17 0,-4 1-20 0,3-1-19 0,-1 1-22 16,0 0-25-16,-2 0-27 0,5-1-29 0,-5 1-33 0,6-1-35 0,-1 0-52 15,-1 0-62-15,0-1-44 0,3 0-38 0</inkml:trace>
  <inkml:trace contextRef="#ctx0" brushRef="#br0" timeOffset="63671.25">10315 710 477 0,'0'-5'511'0,"-2"2"-41"0,-2-2-74 0,2 0-72 0,-2 1-70 16,4 3-45-16,-5-2-31 0,5 1-20 0,-2 1-12 0,2-1-14 0,-4 0-11 15,4 2-14-15,0 0-16 0,0 0-16 0,0 0-18 0,0 2-14 0,-4 0-14 16,4 1-9-16,0 0-9 0,0 2-3 0,0 0-3 0,0 2 1 0,4 1 0 16,-4 0 0-16,0 4 2 0,0-2 3 0,4 2 2 0,-2 1 1 0,-2-1 2 15,5 1 0-15,-1 2 0 0,-2-3-3 0,2 1 0 0,-2-2-3 16,2 3 0-16,0-1-1 0,-2-1-2 0,2 0-1 0,3-1 0 0,-3-2 0 15,-2-1-2-15,2 1 1 0,2-2-1 0,-2 0 2 0,2 0-1 0,-1-2 2 16,1 0 0-16,-4 0 1 0,6-2 2 0,-2-1 3 0,1 0 4 0,-1-1 5 16,-2-1 1-16,6 0 4 0,-4-1 2 0,1-1 3 0,-1 0 1 0,4-1 1 15,-4-2 4-15,3 0 0 0,-3 0 2 0,0 0 3 0,0-2 0 16,3 1 0-16,-3-1-2 0,0-2 0 0,0 2-2 0,-2-2-1 0,-2 1-2 16,2-3-1-16,3 0-1 0,-3 1-3 0,-4-2 0 0,4 1-3 0,-2-3-2 15,-2 3-3-15,0-3-1 0,0 1-2 0,0-2-1 0,-2 3 0 16,-2-1 2-16,4 1-1 0,-4-1 1 0,2 1 1 0,-3 1 0 0,-1 0-2 15,2 2-1-15,-2 0-2 0,0 3-1 0,2-1-2 0,-7 2-4 0,5-2-4 16,-4 4-4-16,3 0-8 0,-3 1-5 0,0 0-8 0,2 2-7 0,-3 2-9 16,-3 1-8-16,1 2-8 0,3 0-8 0,-2 2-11 0,-3 1-13 15,-1 2-14-15,5 0-13 0,-5 2-18 0,3 1-19 0,-1 1-18 0,4-3-20 16,-3 4-26-16,3-1-29 0,-1-1-43 0,5 0-50 0,0 0-83 0,2 0-101 16,-2-2-43-16,2 1-14 0,4-1 0 0</inkml:trace>
  <inkml:trace contextRef="#ctx0" brushRef="#br0" timeOffset="63825.99">10755 885 49 0,'4'-2'509'16,"3"2"2"-16,-7 0-9 0,0 0-16 0,0 0-117 0,0 0-169 0,0 0-107 15,0 2-80-15,-7 0-72 0,7-2-71 0,-4 3-104 0,-2-1-121 0,-4 1-71 16,3 1-42-16,-3 0-25 0,0 2-18 0</inkml:trace>
  <inkml:trace contextRef="#ctx0" brushRef="#br0" timeOffset="67278.56">3913 10922 212 0,'-4'2'484'0,"-2"-2"-33"0,6 1-57 0,-4 1-71 0,2-2-77 0,-3 1-46 16,5 1-30-16,-4-2-17 0,2 0-8 0,2 0-5 0,-4 0-2 0,4 0-2 16,0 0-3-16,0 0-8 0,0 0-9 0,0 0-9 0,0 0-7 15,0 0-7-15,0 0-6 0,0 0-4 0,0 0-4 0,0 0-3 0,0 0-3 16,0 0-2-16,0 0-2 0,0 0-5 0,0 0-3 0,0 0-4 0,0-2-4 15,0 1-3-15,0 1-5 0,0-2-4 0,4 1-3 0,-4 1-3 16,0-2-3-16,0 1-4 0,2-1-3 0,-2 0-5 0,4 2-2 0,-4-4-2 16,0 4-3-16,0-1 0 0,5-3 0 0,-3 3 2 0,2-1 0 15,-4-1 2-15,6 2 2 0,0-3 3 0,-2 0 0 0,-2 0 3 0,7 0 1 16,-3-1 2-16,0 0 2 0,0 0 2 0,5 0 1 0,-7-1-1 0,6-1 2 16,-4 0-3-16,0 2 0 0,5-2-3 0,-5 1-3 0,4-1-2 15,-4 0-2-15,1 3-3 0,1-3-2 0,-2 0-1 0,4 1-1 0,-3-1-3 16,-1 0-1-16,0 2-2 0,2 1-1 0,-1-2-3 0,-1 1-1 15,0 0 0-15,-2 2-4 0,0 0-4 0,-2-1-5 0,2 1-6 0,3 0-6 16,-3 1-9-16,-2 0-8 0,2-1-11 0,-2 1-11 0,2 1-16 16,2-1-15-16,-6-2-18 0,5 4-21 0,-1-1-26 0,-2-1-29 0,2 2-33 15,-4 0-38-15,0 0-65 0,0 0-78 0,0 0-85 0,2 0-85 0,-2 0-39 16,4 0-13-16,0 0 1 0</inkml:trace>
  <inkml:trace contextRef="#ctx0" brushRef="#br0" timeOffset="68120.95">4455 10169 495 0,'-2'-2'541'0,"-3"0"11"0,3 0-81 16,-2 1-129-16,0-3-82 0,2 3-57 0,-2-1-32 0,2-1-22 0,-2 2-8 15,4-3-4-15,-4 0-4 0,2 1-5 0,2 0-8 0,-5 1-12 16,5-1-12-16,0 0-9 0,0-1-7 0,-2 1-5 0,2 0-3 0,-4-1-4 15,4 1-5-15,0 0-5 0,0-1-2 0,0 1-3 0,0-2-2 0,0 0-4 16,0 2-2-16,0-3-1 0,0 3-1 0,4-2-2 0,-4 0-2 16,2 0-4-16,-2 0-4 0,5 0-1 0,-5-2 0 0,2 2-3 0,2-1-1 15,2 1-3-15,-2-2-1 0,-2 1-3 0,2-1-2 0,2 0-3 0,-1 1-1 16,1-1-4-16,0 0-3 0,2 2-1 0,-2-1-2 0,1-1-2 16,-1 2 0-16,-2 0-2 0,2 0-1 0,-2 1-1 0,3 1-2 15,-3 0 0-15,-2 0-3 0,4 1-2 0,-2 0-2 0,2 2 0 0,-2 0-2 16,-2 0 0-16,3 0-2 0,1 2-1 0,-2 0-1 0,-2 1 0 0,2 0-1 15,2 0-1-15,-2 1 0 0,1 1-2 0,-3 0 2 0,2 0 0 16,2 2-1-16,-2-1 1 0,-2 1 0 0,2 2 0 0,-2-2-1 0,3 2 0 16,-1-1 1-16,-2 0 0 0,-2 3-2 0,4-2 1 0,-4 0-1 15,0 1 1-15,0 2-1 0,0-2-2 0,0 0 0 0,0 1 1 0,0-1 0 16,-4 1 1-16,4-4-1 0,-2 2 2 0,-2-1 1 0,4 0-1 0,0 1 2 16,0-3 1-16,-5-1 1 0,5 1 2 0,-2-1 1 0,2-1 2 15,0 0 2-15,0-2-1 0,0-1 2 0,0-1 3 0,0 0-1 0,0 0 0 16,0 0 2-16,0 0-2 0,0 0 1 0,0-1-1 0,2 1 1 15,3-2-2-15,-5 2 0 0,4-2-1 0,-2 0-1 0,-2-1 0 0,4 2 1 16,-4-1 2-16,6-1 2 0,-6 1 3 0,6 0 2 0,-2-1 2 16,1 1 2-16,-3 0 0 0,4-1 2 0,2 2 1 0,-2-3 1 0,0 3-1 15,1-1 2-15,1-2-1 0,-2 3-1 0,4-1-2 0,-3 0-3 0,3-1-1 16,-4 3-3-16,5-1-1 0,-5-1-1 0,4 2-1 0,-4 0 0 16,5 0-1-16,-5 0 1 0,0 2-1 0,2-1-1 0,-1-1-1 0,-1 3 0 15,0-1 1-15,-2 1-1 0,2 1-1 0,0-1 1 0,-1 1 0 0,-5 0 0 16,6 0 2-16,-6 1 2 0,4 0 1 0,-2 1 3 0,-2 0 2 15,0 0 2-15,0-1 3 0,0 2 3 0,0 1 1 0,0-1 3 0,0 1 2 16,-2-1 1-16,-2 1 1 0,4 1 2 0,-6 0 0 0,1 0 1 16,3-1 2-16,-2-1-2 0,-2 1 1 0,2 0-1 0,-2-1-1 0,0 1 1 15,-1-1-2-15,-1 2-1 0,2-3 0 0,-4 1 0 0,3 0 0 0,1-3-1 16,-4 2-1-16,6-3 0 0,-7 2-2 0,5 0-2 0,0-4-1 16,-4 3-2-16,3-2-3 0,1 0-3 0,2-2-4 0,-2 0-4 0,0-2-4 15,-3 0-7-15,3 0-6 0,4 0-6 0,-2-1-8 0,-2 0-8 0,2 0-7 16,2 0-12-16,-3-1-13 0,5 0-14 0,-4 1-15 0,4 2-21 15,0-3-24-15,0 1-27 0,0 1-27 0,0-1-46 0,0-1-52 0,4 1-80 16,1 0-96-16,-3 0-52 0,2-1-30 0,2 1-9 0</inkml:trace>
  <inkml:trace contextRef="#ctx0" brushRef="#br0" timeOffset="68697.92">5815 9537 202 0,'-2'2'505'0,"2"-1"-18"0,0-1-36 0,0 0-74 0,0 0-92 0,0 0-57 15,0 0-39-15,0 0-20 0,0 0-13 0,0 0-8 0,0 0-5 16,0 0-9-16,0 0-10 0,0 0-9 0,0 0-11 0,0 0-11 16,0 0-6-16,0 0-5 0,0 0-3 0,0 0-1 0,0 0 2 0,0-3 1 15,0 3 1-15,0-2 2 0,0 1 0 0,0 1 1 0,0-2 1 16,0-2 1-16,0 3 1 0,0-1 2 0,0-1-1 0,0 1-3 15,0 1-3-15,0-2-4 0,0 1-5 0,0 0-4 0,0-2-5 0,0 3-5 16,0-1-6-16,0 0-5 0,0-1-4 0,0 2-5 0,0-1-8 16,0 1-4-16,0 1-5 0,0 0-5 0,0-4-2 0,0 4-4 0,0-2-2 15,0 0-2-15,0 2-4 0,0-1 0 0,0-1-2 0,0 2-1 16,2-2-2-16,-2 2 0 0,4-1 0 0,-4-1 0 0,0 2 0 0,4-3 2 16,-4 3 0-16,2-3 0 0,-2 1 0 0,0 0 1 0,4 0 2 15,-4-1-1-15,2 2 0 0,2-1 1 0,1-1-1 0,-3-1 1 16,2 1 0-16,0-1-1 0,-2 1 1 0,2-2-1 0,2 0 1 0,1 0-2 15,-3 0 0-15,2 0 1 0,0-2 0 0,0 2-1 0,3 1 0 16,-3-1-1-16,0-1 0 0,-2 1-1 0,2-1 0 0,1 1 0 16,-3 1 2-16,2-1-2 0,0 2-2 0,-2-1 1 0,0 0 0 0,-2 0-2 15,5 1-4-15,-3 2-6 0,0-3-10 0,-2 3-13 0,2-1-16 16,-4 2-16-16,2-2-21 0,2 1-20 0,-4 1-21 0,4 0-20 0,-2 0-24 16,-2 0-26-16,5 0-32 0,-5 0-34 0,6 0-38 0,-2 0-52 15,-2 0-59-15,2-2-80 0,0 2-90 0,-2-2-36 0,2 0-6 0,3-1 3 16</inkml:trace>
  <inkml:trace contextRef="#ctx0" brushRef="#br0" timeOffset="69382.25">6185 8758 253 0,'-2'-5'540'15,"2"1"17"-15,-4-1-67 0,4 1-106 0,-2-1-79 0,-3 3-65 16,5-1-35-16,0 0-23 0,0 0-7 0,-4 1-2 0,4 0-2 0,0 0-2 15,0-1-11-15,-2 3-10 0,2-1-14 0,0 1-16 0,-4 0-14 16,4 0-13-16,0 0-10 0,0 0-11 0,0 0-9 0,0 0-10 0,0 0-10 16,0 0-9-16,0 0-9 0,0 0-7 0,0 0-8 0,0 0-7 15,0 1-5-15,0-1-4 0,0 2-2 0,0-1-2 0,0 1 1 0,0 0 1 16,0 0 2-16,0 1 2 0,0-1 3 0,0 1 2 0,0 0 2 16,0 0 1-16,0 1 3 0,0 1 2 0,0-2 0 0,4 2 4 15,-4-2-1-15,2 1 1 0,-2-1 0 0,0 1-1 0,0-1 0 0,4 0-1 16,-4 0-1-16,0-1 0 0,0 0-1 0,5 0 0 0,-3-2-1 15,-2 1 1-15,0-1 2 0,0 0 0 0,0 0 2 0,0 0 3 0,0 0 2 16,0 0 2-16,0-1 3 0,4 1 6 0,-4-2 5 0,0 2 4 16,0-2 4-16,0 2 4 0,0 0 4 0,0 0 4 0,0 0 3 15,0 0 4-15,0-2 1 0,0 2 3 0,0 0 2 0,0-3 0 0,0 1 0 16,0 2-2-16,0-1-2 0,0-2-4 0,0 1-4 0,0 0-5 16,0-1-3-16,0 1-5 0,0 0-4 0,0-1-5 0,-4 1-4 0,4 1-3 15,0-1-4-15,0-1-3 0,0 2-3 0,-2-1-4 0,2 0-4 16,-5-2-1-16,5 3-2 0,0-1-2 0,0 2-2 0,0 0-2 15,0 0-3-15,0 0-4 0,0 0-4 0,0 0-6 0,0 0-2 0,0 0-3 16,0 3-2-16,5-1-1 0,-3 2 0 0,-2-1-1 0,4 2 1 16,-4 0-2-16,6 0 2 0,-2 2 2 0,2 1 4 0,-4-1 2 0,7 2 4 15,-3 0 6-15,0-1 2 0,0 1 1 0,5-1 3 0,-7 0 0 16,6 2 2-16,-4-2 1 0,0 3 2 0,1-3 1 0,1 1 2 0,-2 0-1 16,0 0 0-16,1-1 0 0,-3 0-5 0,2 1-1 0,0-1-5 15,-2 2-5-15,2-4-9 0,1 3-9 0,-3-2-13 0,0-1-13 0,-2 1-15 16,2-1-16-16,2-1-16 0,-2 1-15 0,-2-3-15 0,-2 2-15 15,5-2-19-15,-5 0-17 0,2 1-19 0,2-1-22 0,-4 1-21 0,0-1-19 16,0-3-29-16,4 3-34 0,-4-3-48 0,0 3-55 0,0-3-58 16,0 0-62-16,0 0-23 0,0 0-5 0</inkml:trace>
  <inkml:trace contextRef="#ctx0" brushRef="#br0" timeOffset="70130.83">6222 8842 417 0,'-6'-9'560'0,"2"1"15"16,-3 2-81-16,3-3-130 0,2 3-83 0,-2-1-65 0,2 0-38 0,-2 1-21 16,4-1-11-16,-4 2-3 0,2-2-6 0,2 2-7 0,0 0-12 15,-4 2-14-15,4-2-11 0,0 2-12 0,0-3-8 0,0 3-7 0,0 1-2 16,0-1-3-16,0 0-4 0,0 0-4 0,0-1-3 15,0 1-6-15,0 0-6 0,0-1-3 0,0 1-5 0,0 0-3 0,0-1-2 16,4 2-4-16,-4-1-2 0,0 2-2 0,0-1-2 0,2-1-3 0,-2 1-2 16,4 0-2-16,-4-1-2 0,0 1-2 0,0 0 0 0,4 2-1 15,-4-1-1-15,2-1-1 0,-2 2 1 0,0 0-2 0,0 0-2 16,0 0 1-16,0 0 0 0,0 0 0 0,0 0 0 0,0 0 0 0,0 0 0 16,0 0 0-16,0-1-1 0,0 1 1 0,0-2 1 0,4 2 1 15,-4 0 1-15,0 0-1 0,2-2 1 0,2 2-1 0,-4 0 1 16,5-1 1-16,-3 1-1 0,-2-2-1 0,4 2 1 0,0 0 0 0,-2 0 1 15,2 0-1-15,-2 0-1 0,2 0 0 0,1 0 0 0,-3 0-1 0,2 0 1 16,2 0-1-16,-2 2-1 0,-2-1 0 0,2-1 0 0,2 2-1 16,-1 1 0-16,-3 0-2 0,2 1 1 0,0-1-2 0,-2 2 1 15,2 0-1-15,-2 0 1 0,2 2-2 0,0 0 1 0,-1-1 0 0,-3 1 1 16,4 1 0-16,-4-1 1 0,0 1 1 0,0 0-1 0,0 3 1 16,0-3 0-16,0 2 0 0,0 0 0 0,0-2 1 0,-4 2-1 0,4 0 0 15,-3-2-2-15,-1 3 1 0,0 0 0 0,2-2-1 0,-2 0 0 16,-2 2 0-16,2-2 1 0,2 0 0 0,-7 1-1 0,7-2 1 15,-2 0 0-15,-2 1-1 0,2-1 1 0,2-3 1 0,-2 2 0 16,2 0 0-16,-3-3 0 0,1 0 0 0,4 1-1 0,-2-2 0 0,-2 0 0 16,4-1-2-16,0 0 2 0,0-1-2 0,0-1 2 0,0 0 0 15,0 0-1-15,0 0 0 0,0 0-1 0,0 0 2 0,0 0-1 0,0 0 0 16,4-1 1-16,-2-1-2 0,-2 2 1 0,4-2-2 0,-4 2 0 0,5-3 2 16,-3 2 0-16,-2-1 2 0,4-1 2 0,-2 1 1 0,2 0 2 15,2 0-1-15,-2-1 0 0,2 2 1 0,5-1 2 0,-5 0-1 16,0-1 3-16,5 3 1 0,-1-2 0 0,0 1 0 0,-4 1-1 15,5 0-3-15,-1 1-1 0,0 1 0 0,-1 0-1 0,1 1-1 0,0 0-1 16,-3 0 0-16,3 3-1 0,-4 0 1 0,2-1-1 0,-1 2-1 0,-1 1-1 16,0-1 1-16,-2 1 1 0,2 2 1 0,-6-1 1 0,4-1 0 15,-2 0 1-15,-2 1 2 0,5-1-1 0,-5 0 2 0,0 0 0 16,-5 1 1-16,5 1 1 0,-2-1 2 0,-2-2 0 0,4 2 0 0,-6-1 0 16,2 0 0-16,-2 1 0 0,0 1 0 0,1-2-4 0,-1 0-4 15,0 1-6-15,-4-1-8 0,3-1-7 0,1 1-9 0,-2-3-9 16,-2 2-11-16,3 0-9 0,-3-3-13 0,4 1-12 0,-4 3-15 0,3-5-15 15,-3 1-17-15,-2-2-18 0,5 1-16 0,-3 1-25 0,0-2-27 16,-1 0-43-16,5-2-51 0,-4-2-85 0,4 0-102 0,-5 0-48 16,5 0-19-16,-4-1-5 0</inkml:trace>
  <inkml:trace contextRef="#ctx0" brushRef="#br0" timeOffset="70470.97">6036 9079 173 0,'0'-4'452'0,"0"3"-57"16,0-1-86-16,0 2-59 0,0 0-45 0,0 0-32 0,0 0-23 0,0 0-18 15,0 0-15-15,0 0-14 0,0 0-18 0,0 0-13 0,0 0-12 16,0 0-11-16,0 0-6 0,2 2-6 0,2-1-4 0,-4 3 0 16,6-3 0-16,-6 2 3 0,5 1 4 0,1-1 2 0,-2 2 3 0,-2 0 4 15,2 0 3-15,2 2 2 0,-2 1 0 0,3-1-3 0,-1 1-2 16,-2 0-3-16,2 3-5 0,0-2-2 0,-2 0-6 0,3 1-2 0,-3 2-5 16,2-2-4-16,0 0-2 0,-2 0-6 0,3-1-10 0,-3 0-9 15,-2 1-13-15,2 0-14 0,2-2-13 0,-2 0-15 0,-2 1-19 0,2-1-19 16,3-1-21-16,-7 0-28 0,4-1-29 0,-4 1-41 0,6-2-49 15,-6-2-56-15,4 2-60 0,-2-1-56 0,-2 1-53 0,4-2-20 0</inkml:trace>
  <inkml:trace contextRef="#ctx0" brushRef="#br0" timeOffset="70839.98">5929 9428 72 0,'0'-8'499'0,"4"1"15"0,2-1-50 0,0 0-83 0,-2-1-79 0,2 0-81 16,5-2-48-16,-5 2-30 0,4-3-16 0,1 0-7 0,1 1-7 16,-2-3-4-16,1 2-8 0,5-2-11 0,-1 0-12 0,-3-1-12 0,5 2-10 15,-1-2-9-15,-1 2-5 0,1-1-5 0,-3-1-3 0,3 2-4 16,-6 3-4-16,7-2-4 0,-7 0-1 0,1 5-5 0,1-4-3 16,-6 5-5-16,5-3-6 0,-7 2-7 0,2 3-8 0,0-1-8 15,-2 1-13-15,-2 1-13 0,2 1-19 0,1 1-20 0,-5-1-27 0,0 2-27 16,0 0-40-16,0 0-44 0,0 0-58 0,0 0-64 0,-5 2-78 15,5 1-81-15,-6 0-39 0,6 1-15 0</inkml:trace>
  <inkml:trace contextRef="#ctx0" brushRef="#br0" timeOffset="72393.13">5519 11194 202 0,'-4'-7'537'0,"-2"2"15"0,0 0-30 0,2 0-54 0,1 0-91 15,-1 1-110-15,0 3-65 0,2-3-42 0,2 3-23 0,-4-1-13 16,4 1-9-16,0-1-7 0,-2 2-12 0,2 0-12 0,0 0-19 16,0 0-18-16,0 0-14 0,0 0-14 0,0 0-9 0,0 2-8 0,2 1-1 15,-2 2 0-15,0-2 3 0,4 4 0 0,2 1 4 0,-2 1 3 0,-1 0 4 16,3 3 3-16,4 0 1 0,-4 1 4 0,3 2 0 0,-3 2 3 16,4 2 0-16,0-1-1 0,-3 0 0 0,3 4-2 0,-4-1 0 15,4-1-3-15,-3 2-1 0,3-1-1 0,-4 3-2 0,0-4-3 0,1 2-3 16,3-1-5-16,-6 1-8 0,6 0-8 0,-3-2-7 0,-1-2-10 15,0 2-13-15,2-2-14 0,-1-1-15 0,-1-2-16 0,0 1-17 0,-2-2-20 16,2-1-19-16,-2-3-20 0,3 0-20 0,-3-2-20 0,-2 1-27 16,2-2-26-16,2-3-30 0,-2 2-27 0,-2-3-41 0,2-1-45 0,1-1-45 15,-5-1-42-15,2-1-12 0</inkml:trace>
  <inkml:trace contextRef="#ctx0" brushRef="#br0" timeOffset="72859.5">5548 11189 358 0,'-6'-12'511'0,"0"4"-45"0,0-1-77 0,1 1-68 0,-1 3-62 15,2 0-40-15,-2 0-27 0,2 0-15 0,2 3-9 0,2-1-10 0,-4-1-10 16,4 3-16-16,0-1-15 0,-3 1-18 0,3-1-19 0,0 2-17 16,0 0-17-16,0 0-11 0,3-2-10 0,-3 2-8 0,0 0-5 0,4 0-2 15,-2 0-2-15,6 2 0 0,-6 0 0 0,4-1 0 0,5 2 2 16,-3 1 2-16,0-1 3 0,2 2 2 0,5 0 3 0,-3 0 1 15,3 2 2-15,-3-1 1 0,1 3-1 0,5-1-1 0,-1 0-3 0,-5 1-1 16,5 1-3-16,-1-2-2 0,1 2-2 0,-1 0-3 0,1-2-2 16,-3 3-3-16,3-2-2 0,-1 2-3 0,1-2 0 0,-1 0-2 0,-1-1 1 15,-3 1-2-15,1-3 1 0,1 2-1 0,-1-1 1 0,1-2-1 16,-4 2 2-16,-1-2 0 0,1 0 0 0,0-2 2 0,-3 0 2 16,3-1 2-16,-6 2 0 0,2-3 4 0,0 1 4 0,-1-2 6 0,-5 2 9 15,6-2 9-15,-6 0 10 0,4-2 7 0,-2 2 7 0,-2-3 3 16,0 1 2-16,0-2 3 0,0 0 4 0,-2-1 1 0,2-2 1 0,-4 0 1 15,0-1-4-15,2-1-4 0,-3 0-7 0,3-3-8 0,-2-2-9 16,-2 1-8-16,0-2-4 0,-2 0-4 0,1-2-3 0,1 1-3 16,-4-4-2-16,4 0-3 0,-5 0-3 0,5-2 0 0,-4-1-3 0,-1 1 0 15,1-1-1-15,-2-1-2 0,1 0 1 0,1 2-1 0,0 0-1 16,-1 1 1-16,3-1-2 0,-2 4 0 0,-1-1-2 0,1 3-4 0,4 1-7 16,0-1-8-16,-5 5-11 0,7 1-13 0,-2 0-14 0,0 3-16 15,2 1-16-15,2 1-24 0,-3-1-23 0,1 3-28 0,4 1-30 16,-2 1-30-16,2 1-27 0,0 0-29 0,0 0-30 0,0 3-46 0,2 0-53 15,2 3-69-15,1 0-76 0,-3 1-31 0,4 2-6 0,4-2 8 16</inkml:trace>
  <inkml:trace contextRef="#ctx0" brushRef="#br0" timeOffset="73494.6">6172 10877 309 0,'-4'-2'549'0,"-2"0"2"0,2 2 3 15,2 0-108-15,-2 0-157 0,2 4-94 0,-2-1-62 0,4 1-36 16,-5 1-23-16,5 1-13 0,-2 1-11 0,2 3-9 0,0-1-14 0,0 2-10 16,0 1-10-16,0 1-4 0,0-2-3 0,2 3-1 0,3-1-1 15,-5-1 1-15,4 1-1 0,-2 1 0 0,2-3-3 0,2 1 1 0,-2-2-3 16,-2 0 0-16,2 0-1 0,3-2 1 0,-1-1-1 0,-2 0 0 15,2-1 0-15,-2-1-1 0,2 0 0 0,1 0 0 0,-3-3-1 0,2 1 0 16,0 1 0-16,-2-3-1 0,1 1 0 0,-3-2-1 0,2 0 1 16,-4 0-1-16,2 0 2 0,2 0 1 0,-4 0 2 0,0 0 1 0,4-2 0 15,-4 1 0-15,2-3 2 0,-2 1 1 0,0 0 0 0,0-3 2 16,0 2 3-16,0-3 1 0,0 0-1 0,0-1 0 0,0-2 0 16,0 2 0-16,-2-4-4 0,2 1 2 0,-4-2 2 0,4 2-1 0,-4-2 3 15,2-1 3-15,2 1 3 0,-4-2 4 0,4 3 5 0,-2-1 4 16,-3 0 4-16,5 1 5 0,-4-2 2 0,4 5 3 0,0-2 1 0,0 2 2 15,-2 0 1-15,2 1-2 0,0 0 0 0,0 1-3 0,2 0-4 0,-2 1-3 16,0-1-3-16,4 2-3 0,-4 0-4 0,7 0-2 0,-3 0-3 16,-2 2 0-16,2-2-2 0,2-1 1 0,0 5-1 0,5-3 2 15,-7 1-1-15,6 2 1 0,-4-1 0 0,5 2 0 0,1 0-1 0,-4 2 0 16,1-1-2-16,1 1-1 0,4 1 0 0,-7 0-1 0,5 1 0 16,-4 1-1-16,1 0-1 0,1 0-2 0,-4 0 0 0,4 2-2 15,-5-1 1-15,1 1-1 0,0 0 0 0,4-1 2 0,-6 1-2 0,3 0 1 16,-3-3-2-16,-2 3 1 0,2-2-1 0,-2 2 2 0,2-2 0 15,-4 0 1-15,4-2 0 0,-2 2 3 0,-2-2 4 0,0 1 1 0,0 0 5 16,0-3 7-16,0 1 6 0,0-2 9 0,0 0 7 0,0 1 7 16,0-1 4-16,0 0 5 0,0 0 3 0,-2 0 1 0,-2-1 4 15,4 1 1-15,-4-3 1 0,2-1-1 0,-2 0-1 0,4-1-3 0,-6 1-7 16,1-3-5-16,3-1-7 0,-2-1-5 0,-2-1-5 0,0-1-3 16,2-3-4-16,-2-1-4 0,1 2-4 0,-1-4-6 0,0 1-4 0,2-2-5 15,2 1-3-15,-6 0-4 0,5 0-4 0,-1 0-6 0,2 2-7 16,-2 3-9-16,4-2-11 0,-4 2-15 0,4 2-14 0,0 0-19 0,-2 4-21 15,2-1-26-15,-4 0-29 0,4 4-35 0,0 0-38 0,0-1-45 16,0 3-48-16,0 1-85 0,0 0-101 0,0 0-62 0,6 1-39 16,-6-1-12-16,4 4 0 0</inkml:trace>
  <inkml:trace contextRef="#ctx0" brushRef="#br0" timeOffset="74452.89">6563 10492 453 0,'-4'-2'507'15,"0"0"-32"-15,2 2-52 0,2 0-99 0,0 0-121 0,0 0-71 16,0 0-42-16,0 2-20 0,0 2-10 0,0-1-5 0,6 4-1 0,-6-1-7 16,6 1-6-16,-2 1-7 0,3 1-3 0,-1 0-3 0,2 2 0 15,-2-2 0-15,0 3 0 0,1 0 0 0,3 0-1 0,0 1-2 16,-4 0-3-16,5-1-4 0,-5 0-5 0,4-1-1 0,-3 1-1 0,-1-1-2 15,4 1-2-15,-6-2-1 0,2 0 0 0,1 0-3 0,-3-1-1 0,2-3 1 16,-2 1 0-16,2 0 1 0,-6-1 2 0,4 0 1 0,-2-3 1 16,-2 0 2-16,5 0 2 0,-5 0 4 0,0-1 4 0,0 0 6 15,0-2 7-15,0 0 5 0,0 0 6 0,0 0 2 0,0-2 2 16,0 0 2-16,0-1-1 0,0-2 3 0,-5 1 0 0,5-4 1 0,-6 0 0 16,6 0-1-16,-6 0 0 0,2-4-3 0,-2 0-6 0,2-1-2 15,-3-2-3-15,3 0-2 0,-2 0-1 0,4-2-2 0,-6-1-2 0,6 0 0 16,-5-2-2-16,3 1-2 0,-2 1-2 0,2-1-2 0,2 3-1 15,-2-3-3-15,4 5-2 0,-4 0-3 0,4 1-1 0,0 1-4 16,0 1-4-16,0 0 0 0,0 5-3 0,0 0-3 0,4 0-4 0,-4 1-1 16,6 0-2-16,-2 4-1 0,-2-1-3 0,6 2 1 0,-1 0-1 15,-1 2 1-15,0-1-1 0,4 4 3 0,-3-2 1 0,3 5 2 0,0-4 1 16,1 4 1-16,-5 1 0 0,4-1 1 0,3 1 0 0,-5 0-1 16,-2 2 2-16,4-2-1 0,-3 0-1 0,3 1 0 0,-4 0-2 15,0-2-2-15,0 1 0 0,-1-1-1 0,1 0 0 0,-2-1 0 0,2-1 0 16,-2-1 1-16,-2 2 2 0,-2-3 1 0,5 0 1 0,-5 0 3 15,0-3 2-15,4 3 3 0,-4-2 4 0,2-1 4 0,-2-1 5 0,0 0 5 16,0 0 4-16,0 0 3 0,0 0 1 0,0 0 2 0,-2-3 0 16,2-1 2-16,-4 1 0 0,4-2 0 0,0 0-2 0,-5-2-1 15,5-1-2-15,-6 0-3 0,2-4-4 0,2 0-2 0,-2-1-4 0,4 0-2 16,-6-2-2-16,6 0 0 0,-5-2 0 0,3 1 0 0,2-1 0 16,-4-1 1-16,4 1-1 0,0-1 1 0,0 1-1 0,0 2-1 0,0 0 0 15,4 0 1-15,-4 3-2 0,2-1-1 0,3 3-2 0,-5 0-2 16,6 2 0-16,-6 1-3 0,4 2-3 0,2 1-3 0,-2 1 0 0,-2 2-2 15,3-1 0-15,1 2-1 0,0 2 0 0,-2 1 1 0,2 2 1 16,5 0 0-16,-5 2 2 0,0-1 1 0,4 1 1 0,-1 3 2 16,-3-1 1-16,4 0-1 0,-4 3-1 0,1-2-2 0,3 2-4 0,-4-3-4 15,0 2-7-15,3 0-8 0,-3-1-7 0,0 2-10 0,0-2-10 0,-2 0-11 16,2 0-13-16,-1-1-15 0,-3-2-16 0,2 2-17 16,2-2-18-16,0 1-20 0,-6-1-20 0,4-1-25 0,0-1-26 0,-1 0-34 15,1 0-42-15,2-1-51 0,-2-1-59 0,-2-2-54 0,2 1-50 16,2-2-18-16</inkml:trace>
  <inkml:trace contextRef="#ctx0" brushRef="#br0" timeOffset="74927.81">7156 10180 39 0,'-4'-5'440'0,"4"2"-41"0,0-2-56 15,-4 1-64-15,4-1-39 0,-2 2-29 0,2-1-16 0,0 0-9 0,-4-1-4 16,4 1-2-16,-2 0-3 0,-2 1-6 0,4-1-7 0,-4 0-8 15,4 1-7-15,-3 0-8 0,-1 1-6 0,4-1-5 0,-2 3-9 16,-2-2-6-16,4 1-10 0,-4 1-10 0,4 0-11 0,-2 0-14 0,-2 1-10 16,0 1-12-16,2-2-10 0,2 3-11 0,0 1-11 0,-5-1-8 15,5 2-8-15,0 0-6 0,0 3-6 0,-2-1-2 0,2 1-2 0,0 2-1 16,0 0 1-16,0 2 3 0,0-1 2 0,0 1 2 0,2-2 2 16,-2 0 0-16,5 2 0 0,-5-4 2 0,2 2-1 0,2-1-1 15,2 0-1-15,-2-1-1 0,0-2-1 0,-2-1 0 0,5 0 0 0,-3 0-1 16,2-2 1-16,-2 0 0 0,6 1 1 0,-3-3 1 0,-1-1 1 15,0 0 2-15,-2 0 2 0,2 0 1 0,1-1 1 0,3-3 0 0,-6 1 2 16,2-2 1-16,0 2 1 0,3-2 2 0,-3-2 2 0,0 1 0 16,0-1 5-16,-2 0 1 0,-2-1 3 0,3 1 2 0,1-1 2 15,-6-1 4-15,4 1 2 0,-4 0 2 0,0 0 3 0,0-2 3 0,0 1 2 16,0-3 2-16,0 3 2 0,-4-3-1 0,2 2 0 0,-2-2 2 16,-1 3-1-16,3-2 1 0,-2 1 2 0,-2 0 1 0,2 2-1 0,-2-1 1 15,0 3-1-15,1-1-1 0,-1 2-4 0,0 0-3 0,2 2-5 16,2 1-5-16,-6-1-7 0,5 3-6 0,-1-2-7 0,-2 2-10 0,2 2-9 15,-2-2-12-15,2 3-10 0,2-1-11 0,-3 1-12 0,-1 2-8 16,0-1-11-16,2 2-8 0,2-1-5 0,-2 2-7 0,0-2-6 0,-3 2-9 16,7-1-9-16,-6 1-11 0,6 0-13 0,-4-1-15 0,4 1-12 15,0-1-12-15,-2-1-15 0,2 3-17 0,0-4-26 0,2 3-30 0,-2-2-40 16,0-2-47-16,4 2-67 0,0-2-73 0,-2-1-29 0,2 0-4 16</inkml:trace>
  <inkml:trace contextRef="#ctx0" brushRef="#br0" timeOffset="75235.08">7152 10085 69 0,'0'-2'487'0,"0"-1"-43"0,-4 2-74 0,4-3-68 0,0 3-63 0,0-1-40 16,0-1-27-16,0 1-15 0,0-2-11 0,0 1-9 0,0 2-5 16,0-1-10-16,0 0-9 0,0-1-12 0,4 1-12 0,-4 0-10 15,0 2-8-15,4-1-8 0,-2 1-6 0,-2 0-5 0,5 0-6 0,-3 1-6 16,2-1-4-16,2 2-3 0,-2 0-4 0,2 1-2 0,-2 1-2 15,3-1 0-15,-1 2-2 0,4-2 0 0,-4 2-1 0,3 0 0 0,-3 0-3 16,0 0-2-16,4 0-2 0,-3 2-1 0,3-2-3 0,-4 0-2 16,0 2-2-16,5-3-3 0,-5 2 0 0,2-1-1 0,-2-1 1 0,1 0-1 15,-1 1 1-15,0-1 1 0,4-3 1 0,-6 2-1 0,3 0 2 16,-3-1 1-16,-2 0 1 0,2-2 2 0,2 0 3 0,-2 0 0 16,-2 0 4-16,2 0 1 0,1 0 2 0,-3-2 0 0,2 0 0 0,-4-1 2 15,4 2-1-15,-2-2-3 0,-2-1-5 0,4 0-7 0,-4-1-10 16,2 2-11-16,-2-1-14 0,0-4-20 0,0 4-18 0,0-3-26 15,0 0-26-15,0 1-36 0,-2-1-42 0,2 2-58 0,-4-3-69 0,4 1-91 16,0-2-106-16,-2 3-47 0,-2-3-20 0,0 3-5 0</inkml:trace>
  <inkml:trace contextRef="#ctx0" brushRef="#br0" timeOffset="75726.75">7249 9710 79 0,'0'-6'517'0,"-4"0"-22"15,4 2-41-15,-2-1-68 0,-2 0-84 0,4-1-51 0,0 3-34 0,0 0-18 16,-4 0-10-16,4-1-9 0,0 2-7 0,0 1-11 0,-2-3-15 16,2 4-15-16,0 0-18 0,0 0-16 0,0 0-15 0,0 0-13 0,0 0-12 15,0 0-10-15,0 0-8 0,0 0-8 0,0 4-5 0,2-3-5 16,-2 5-8-16,4-1-3 0,-4 1-5 0,6 3 0 0,-2-1-2 16,3 2 2-16,-3 0 1 0,2 0 1 0,0 1 3 0,0 3 1 15,3 0 1-15,-1-2-1 0,-4 3-1 0,6-1-1 0,-3 1-1 0,3-2 0 16,0 1-2-16,-4 1-1 0,5-2-3 0,-5 0 1 0,4 1-3 15,-4-1 0-15,5-2-2 0,-5 0 0 0,4 0-1 0,-3-1 1 0,3-2 0 16,0 1 2-16,-4-2 3 0,1-1 2 0,3 0 6 0,-6-2 5 16,6 1 6-16,-3-2 8 0,-1 1 6 0,0-2 8 0,2 0 5 0,-6-2 7 15,5 0 4-15,-3 0 6 0,2 0 3 0,-2 0 0 0,2-2 4 16,-2 0-4-16,-2-2-1 0,3 3-5 0,1-3-5 0,-2 1-10 0,-2-1-9 16,2 0-15-16,-4-1-16 0,6 2-21 0,-2-2-22 0,-1 0-24 15,-3-1-27-15,4 2-26 0,-4-3-30 0,4 4-32 0,-2-3-37 0,-2 3-44 16,4-2-49-16,-4 2-68 0,2-1-78 0,2 1-81 0,-4 0-83 15,4 0-32-15,-2-1-5 0,3 1 8 0</inkml:trace>
  <inkml:trace contextRef="#ctx0" brushRef="#br0" timeOffset="75884.25">7812 9868 183 0,'4'-1'696'0,"0"-1"28"0,-2 2 25 0,2-1 16 15,-4-1 11-15,2 2-117 0,-2-2-180 0,4 1-110 0,-4 1-75 16,0 0-45-16,0 0-32 0,0 0-23 0,0-2-20 0,0 2-26 0,0 0-28 15,0 0-37-15,0 0-39 0,0-2-40 0,0 2-42 0,0 0-47 16,0-2-52-16,0 2-56 0,0 0-61 0,0 0-80 0,0 0-91 0,0 0-118 16,0 0-135-16,0 0-69 0,0 0-36 0,0 6-13 0,0-1 0 15,0 1 13-15</inkml:trace>
  <inkml:trace contextRef="#ctx0" brushRef="#br0" timeOffset="84394.31">7526 13329 151 0,'-8'0'455'0,"6"0"-10"0,-2 0-72 0,-2 0-105 15,0 0-59-15,1 0-37 0,-1 0-16 0,2 0-5 0,2 0 0 16,-2 0 4-16,-2 0 1 0,2 0 1 0,1 0-5 0,-1 0-5 0,0 0-7 16,2 0-9-16,-2 0-8 0,4 0-7 0,0 0-8 0,-2 0-6 0,2 0-5 15,0 0-5-15,0 0-5 0,0 0-6 0,0 0-6 0,0 0-5 16,0 0-5-16,0 0-3 0,0 0-5 0,0 0-4 0,0 0-3 0,0 0-5 15,0 0-5-15,0 0-3 0,0 0-5 0,0 0-5 0,0 0-5 16,0 0-4-16,0-2-3 0,0 1-4 0,0-1-3 0,2 0-3 16,-2 2-4-16,0-2-2 0,0 2-3 0,4-2-1 0,-4 1-3 15,0 1-1-15,0-3-1 0,2 3-2 0,-2-4 1 0,4 3 0 0,-4-1 0 16,4 0 0-16,-1-1 2 0,-3 1 2 0,4-1 0 0,2 0 2 0,0-1 2 16,-2-1 1-16,2 2 3 0,5-2 1 0,-5-2 0 0,4 0 3 15,-4 1-1-15,5-1 2 0,-5 2 0 0,4-2-2 0,1 1 2 16,-5-1-2-16,4 2 1 0,-4 0-1 0,5 1-2 0,-5-2-4 0,4-1-5 15,-6 3-7-15,7 0-10 0,-5-1-11 0,0 0-13 0,0 2-15 16,3-2-20-16,-7 2-23 0,4-1-27 0,-2 1-29 0,2 1-35 16,-2 1-39-16,3-1-54 0,-1 0-62 0,0 2-87 0,2 0-101 0,-2-1-44 15,1 1-17-15,-3-2-1 0</inkml:trace>
  <inkml:trace contextRef="#ctx0" brushRef="#br0" timeOffset="84954.17">7832 12873 351 0,'0'-3'489'0,"0"0"-54"0,0-2-87 0,-4 1-81 0,4 1-77 15,0-2-46-15,0 2-30 0,0-2-12 0,4 0-8 0,-4 1-5 0,0 0-3 16,4 1-9-16,-1-3-9 0,-3 1-11 0,4 0-11 0,-2 0-8 16,2 0-6-16,0 2-4 0,-2-2-1 0,2 2-1 0,2-2-1 15,1 1-4-15,-3 1-2 0,-4 0-2 0,6 1-2 0,-2 0-4 16,-2-1-2-16,2 3-3 0,0-2-2 0,-2 2-2 0,3 0-2 0,1 2-1 16,0 0-1-16,-6-1-1 0,4 3 0 0,2 0 0 0,-6 0-3 0,7 3 0 15,-7-2-3-15,4 3-2 0,0-1-1 0,-2 1 0 0,-2 2-2 16,0 0 1-16,4 0-1 0,-4 1 0 0,0 3-1 0,0-4 0 0,-4 3 1 15,4 1-2-15,0-3 0 0,-2 2 2 0,-2 1 0 0,0 0 1 16,4-3 0-16,-7 1 0 0,7-3-1 0,-2 2 0 0,-2-1-2 16,4-2-2-16,-4-2 0 0,4 1-1 0,-2-2 0 0,2 0-1 0,0-2 4 15,0 1-1-15,0-1 1 0,0-1 0 0,0-2 2 0,0 0 0 16,0 0 1-16,0 0 0 0,2-2 4 0,-2 2 2 0,4-1 5 0,0-1 2 16,-2-2 2-16,2 3 2 0,-1-1 0 0,1 1 1 0,2-3 0 15,-2 3 1-15,6-1 0 0,-3 0 0 0,-1 1 3 0,4-1-1 16,-4 2 0-16,5-2-1 0,-5 2-1 0,4 0-3 0,-4 2-1 0,5-2-1 15,-5 2 0-15,4-1 1 0,-4 3-1 0,5-3 1 0,-7 3-1 0,2 0 1 16,0 0 2-16,3 1 0 0,-3-2 3 0,-4 2 3 16,2 0 2-16,0 1 5 0,-2 0 5 0,-2-1 2 0,4 0 5 0,-4 0 1 15,0 1 3-15,-4-1 1 0,4 1 1 0,0-1 0 0,-6-1 0 16,6 3-2-16,-6-2-4 0,2 0-5 0,-3 0-9 0,1 0-10 0,-2 0-13 16,2 2-12-16,0-4-14 0,-1 2-13 0,-3-1-14 0,0 1-18 15,3-1-19-15,-3 0-29 0,4-1-33 0,-4-1-44 0,3 0-53 16,-3-1-79-16,6-1-94 0,-6-1-42 0,3-1-19 0</inkml:trace>
  <inkml:trace contextRef="#ctx0" brushRef="#br0" timeOffset="85566.74">8550 12635 355 0,'0'0'491'0,"0"0"0"0,0 0-88 0,0 0-135 15,0 0-77-15,0 0-49 0,0 0-24 0,0 0-12 0,0 0-5 0,0 2 0 16,-5 0-3-16,5-2-7 0,0 1-10 0,-4 1-11 0,2-2-12 16,2 0-10-16,-4 1-8 0,4-1-4 0,-2 0-3 0,-2 2-3 0,-2 0 0 15,2-2 0-15,2 0 0 0,-3 2 3 0,1-2 0 0,-2 0 5 16,4 0 1-16,-2 0 3 0,-2 0 1 0,-3 0 4 0,7 0 0 15,-4 0 1-15,2 0-1 0,-2 0 0 0,2 0-4 0,-3 0-2 0,3 0-4 16,-2 0-3-16,0-2-4 0,2 2-2 0,-2-2-2 0,-1 0-2 0,3 2-4 16,-2-1-2-16,2-1-1 0,2 1-4 0,-2-3 0 0,-2 3-2 15,1-1 0-15,3 0-2 0,-2-1 0 0,-2 1-1 0,2 0-1 16,4 1-1-16,-6-2-2 0,6 1-1 0,-7-1 1 0,7-1-1 0,-4 1 1 16,-2-1-2-16,6 1-1 0,-4 0 1 0,4 0-1 0,-2-1 2 15,-2 1-1-15,4-1-1 0,-4 1 0 0,2 2 0 0,2-2 0 16,-5-1-1-16,5 0 0 0,0 1-1 0,0 0 2 0,-2 1-1 0,2 1 0 15,0-2-1-15,0 1-1 0,0 0 0 0,0-2-2 0,0 3 0 16,0-1-1-16,0 1 0 0,2-3-1 0,-2 3-1 0,0 1-1 0,0-2-1 16,0 2-2-16,0 0-1 0,0 0-3 0,0 0-1 0,0 0-3 15,0 0-2-15,0 0-4 0,0 2-3 0,0-1-2 0,-2 1-3 0,2 0 0 16,0 1 1-16,0 0 0 0,0 3 3 0,0-3 1 0,0 1 1 16,0 3 1-16,0 0 1 0,0-1 3 0,0 3 2 0,0-1 2 15,0 0 2-15,0 1 3 0,0-1 2 0,0 1 0 0,0-1 0 0,2 0-2 16,-2-1 0-16,0-1-1 0,0 1 1 0,0 0-1 0,0-1 2 15,5 0 1-15,-5-3 1 0,0 2 1 0,0-2 1 0,0-1 1 16,2 1 0-16,-2-3 2 0,0 0-1 0,0 0 0 0,4 0 2 0,-4 0-1 16,4-2 3-16,-2 1 2 0,-2-3 1 0,4 1 0 0,-4 0 2 15,6-2-2-15,-6 0 0 0,4-2-3 0,3 1-2 0,-3-1-3 0,-2-1-4 16,2-3-6-16,2 3-7 0,-6 0-11 0,6-2-14 0,-6 0-15 16,5 0-19-16,-1 0-26 0,-2 2-30 0,2-3-37 0,-2 3-42 15,2 0-50-15,0 0-55 0,-2-1-69 0,2-1-76 0,-4 4-33 0,7-3-15 16</inkml:trace>
  <inkml:trace contextRef="#ctx0" brushRef="#br0" timeOffset="85935.48">8963 11912 461 0,'-4'0'503'0,"4"1"1"0,0-1-69 0,-4 4-103 0,4-2-92 15,0 1-86-15,4 2-49 0,-4-2-31 0,0 2-15 0,6 2-5 0,-6 1-1 16,4 1 2-16,2 0 1 0,1 2 0 0,1 0-1 0,-2 3-1 16,0-1-3-16,1 0-3 0,-1 0-7 0,4 3-4 0,-2-1-6 0,1-1-5 15,-1 1-8-15,-2-1-7 0,6-1-10 0,-5 0-11 0,3 1-13 16,-6 0-13-16,6-2-15 0,-3 0-18 0,-1 0-21 0,0-2-24 16,2 0-27-16,-6-2-34 0,5 2-42 0,-3-1-48 0,2-1-71 0,-6 0-78 15,4-3-48-15,0 2-35 0,-2-2-11 0</inkml:trace>
  <inkml:trace contextRef="#ctx0" brushRef="#br0" timeOffset="86145.5">8986 12180 264 0,'0'-6'493'0,"0"-1"-41"0,-4 0-67 15,4 1-78-15,0-1-83 0,0 2-52 0,0-2-35 0,4-1-19 16,-4 1-11-16,0 1-9 0,4-3-8 0,-2 3-10 0,-2-3-15 15,4 2-12-15,-2 1-15 0,2-3-12 0,0 4-12 0,-1-1-12 0,1-1-12 16,2 0-13-16,0 3-13 0,-2-3-16 0,2 0-15 0,1 1-21 16,-3-1-22-16,2 0-30 0,0 2-32 0,4 0-40 0,-5-2-46 0,5 4-75 15,-4-2-89-15,0 2-42 0,1-2-19 0</inkml:trace>
  <inkml:trace contextRef="#ctx0" brushRef="#br0" timeOffset="86668.84">9199 11793 375 0,'0'-4'517'0,"-2"-3"10"16,2 2-72-16,0 0-117 0,0 0-81 0,0-2-67 0,0 2-39 0,2 0-26 16,-2 0-15-16,6-2-8 0,-6 1-7 0,4-1-11 0,2 0-12 15,-2 3-12-15,3-3-13 0,-3 2-12 0,2 0-9 0,-4 0-8 16,6 2-4-16,-6-3-2 0,2 3-4 0,3 1-4 0,-3 1-2 0,-2-1-2 15,2 1-2-15,2 1-1 0,-2 0-1 0,-2 1 2 0,3 1 0 16,1 1 0-16,-2 0-1 0,0-1 2 0,-2 4 0 0,4-2 0 0,-6 1 1 16,4 0 1-16,1 0 0 0,-3 2 0 0,-2-1 2 0,0 1 0 15,0 1 0-15,0 1 1 0,0-1-1 0,0 1-1 0,0 1 2 16,-2 0-1-16,-3-1 2 0,5 0-1 0,-4 1-1 0,2-2 1 0,-2 1-2 16,2-1 0-16,-2 2 1 0,0-4-2 0,2 1-1 0,-2 0-1 15,-1-2 1-15,3 0 1 0,2-2-1 0,0 1-1 0,-4-1-1 0,4-1 2 16,0-1 0-16,0-1 0 0,0 0-1 0,0 0-1 0,0 0-1 15,0 0-2-15,4-1 0 0,-4 1-3 0,2-2-1 0,3 0-1 16,-5 1-1-16,4-1 2 0,-2 0 0 0,2-1-1 0,0 1 1 0,-2 0-1 16,4 1 1-16,-2 1 1 0,3-2 2 0,-1 1-1 0,4 1 2 15,-6 0 2-15,7 0 1 0,-5 0 1 0,4 1-1 0,-4 1 0 0,5 1 0 16,-5 1 0-16,0-1-1 0,4 2 2 0,-3 0 1 0,-3 2 0 16,2-1 3-16,-2 1-1 0,2 0 2 0,-2 1 3 0,-2-2 2 15,3 3 3-15,-5-3 3 0,0 3 2 0,2-2 1 0,-2 1 2 0,0-1 3 16,-2-1-1-16,2 3 2 0,0-3-1 0,-5 2 1 0,5 1-1 15,-6-4-1-15,6 1-1 0,-6 1-1 0,2-2-2 0,-2 2-3 0,2-2 0 16,2-1-4-16,-3 0-3 0,-1-1-3 0,2 1-3 0,-2-3-4 16,0 3-5-16,2-2-3 0,-3 0-6 0,3-2-5 0,2 0-9 15,-2 0-10-15,-2 0-14 0,2 0-18 0,2 0-18 0,-3-2-22 0,-1 0-23 16,2 2-30-16,2-2-35 0,-2 0-49 0,-2 2-53 0,6 0-78 16,0 0-88-16,0 0-40 0,0 0-17 0</inkml:trace>
  <inkml:trace contextRef="#ctx0" brushRef="#br0" timeOffset="86836.87">9678 11913 371 0,'4'2'613'0,"3"0"15"16,-7-2 10-16,0 2 10 0,4 0-111 0,-4-2-169 0,0 0-106 16,0 0-73-16,0 0-54 0,0 0-42 0,0 0-36 0,0 0-31 0,0 0-44 15,0 3-49-15,0-2-55 0,0 1-63 0,0-2-86 0,0 5-101 16,0 0-97-16,-4 0-94 0,4 1-44 0,0 3-22 0,0-1-3 15,-7 0 4-15</inkml:trace>
  <inkml:trace contextRef="#ctx0" brushRef="#br0" timeOffset="87671.06">7249 14360 11 0,'-4'2'480'0,"4"-2"8"0,-6 0 9 0,6 0-87 15,0 0-131-15,0 0-86 0,0 0-65 0,0 0-37 0,0 0-24 16,0 0-8-16,0-2-4 0,4-1 1 0,-2 1 4 0,-2-1-3 0,4 0-4 15,-2-2-4-15,7-1-8 0,-3 0-4 0,0-1-4 0,4-1-2 16,3-2 1-16,-3 0-1 0,5-4 2 0,1 1 1 0,1-2 0 0,1-3 0 16,7 0 0-16,-2-4 2 0,4-1 4 0,2-4 2 0,2 0 4 0,6-5 5 15,2-1 3-15,0-2 2 0,9-4 3 0,6-5-1 0,2-4 1 16,4-4-5-16,4-3-4 0,6-5-5 0,2-5-6 0,5-2-11 16,-1 1-12-16,1-6-6 0,3 0-5 0,1 1-2 0,0-1-5 0,-3 2 0 15,7 0-1-15,-7 1 1 0,3 5 0 0,0 0 4 0,-5 4 0 16,1 2 2-16,-5 1 4 0,2 4 5 0,-7 3 2 0,3-2 1 0,-6 6-4 15,-4 1-3-15,0 3-4 0,-4-2-4 0,-3 4-5 0,-3 2-3 0,0 1 0 16,-3 4-1-16,-8 2-1 0,1 0-2 0,-3 3-1 0,-6 3-4 16,-2 3-2-16,-4 2-2 0,-3 4-5 0,-5 3-6 0,-1 1-6 0,-5 2-11 15,-1 1-12-15,-4 5-22 0,0 0-25 0,-1 1-30 0,-5 3-31 16,0 2-32-16,-9 1-35 0,3 2-43 0,0 3-47 0,-4 0-73 16,-7 5-88-16,1-1-38 0,-1 5-15 0</inkml:trace>
  <inkml:trace contextRef="#ctx0" brushRef="#br0" timeOffset="88151.65">7545 14492 81 0,'-2'3'426'0,"-2"-1"-67"0,4 0-108 0,0-2-69 15,0 0-47-15,0-4-24 0,4 1-11 0,-2-1-1 0,2 0 5 16,2-5 7-16,1 1 9 0,1-2 2 0,-2 0 2 0,4-4-1 15,3 1-4-15,-3-2-1 0,7-1 1 0,-1-3 0 0,1-1 0 0,3-1-2 16,3-3-3-16,-2-1-2 0,8-1-5 0,-2-3-4 0,4-1-5 0,2 0-6 16,0-1-5-16,6-4-7 0,-2 0-7 0,7-2-5 0,-1-2-5 15,5 0-5-15,1-3-5 0,1-3-4 0,6-3-3 0,4-3-3 16,0 2-1-16,4-6-4 0,2-1-3 0,2-3-4 0,0-1-4 0,7 0-3 16,-3 0-4-16,2-2-4 0,3 2-5 0,-1 0-2 0,1 0 0 0,3 2 0 15,-7-1 0-15,3 2-3 0,-1 4-4 0,-3 2-4 0,-2 1-4 16,-4 1 1-16,3 2 2 0,-7 4 4 0,-2 2 3 0,0-1 0 15,0 4 3-15,-3-1-1 0,-1 3-5 0,-2 1-6 0,0 1-4 0,-5 2-6 16,-5 3-8-16,-1 0-8 0,-4 4-10 0,-1 0-14 0,-5 5-16 16,-6 1-16-16,-1 2-15 0,-3 1-18 0,-6 3-20 0,-1 3-27 15,-5 2-35-15,-1 1-66 0,-4 2-84 0,-2 2-83 0,-4 3-84 0,0 0-35 16,0 0-16-16,-6 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47:29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6819 1558 228 0,'0'-5'462'15,"0"1"-45"-15,-4-1-77 0,4 1-71 0,0 2-71 0,0-1-35 0,-2 2-17 16,2-1-7-16,-4-1 1 0,4 3 2 0,0-2 5 0,0 0-4 0,0 2-5 16,0 0-10-16,0 0-10 0,0 0-12 0,0 0-13 0,0 0-12 15,-4 0-10-15,4 0-10 0,0 0-10 0,-2 0-9 0,2 2-8 0,-4 0-6 16,4-2-6-16,0 1-4 0,-4 1-3 0,4 0 0 0,-2-1 0 0,2 2 0 16,0 1 3-16,0 1 4 0,-5 0 1 0,5 1 3 0,0 2 2 0,0-2 3 15,-2 2 4-15,2 2 2 0,-4 0 2 0,4 2 3 0,0 0 2 16,0 1 0-16,-4-1-2 0,4 1 0 0,-2 0-2 0,2 0-1 15,0 4-3-15,0-2-1 0,0 0-1 0,0 2 0 0,0-2 0 0,0 2-1 16,0-1-1-16,0 3-1 0,0-2-3 0,0-1-4 0,0 0 0 16,0 3-3-16,0-3 1 0,0 1-1 0,0 0 2 0,0 0 0 0,0 0 1 15,2-1-2-15,-2-1 0 0,4 1-2 0,-4 1-1 0,0 0-1 0,4 0-1 16,-2-2 0-16,-2 1-1 0,5-1-3 0,-3 2 0 0,2-2-2 16,0 0-2-16,-2 0-2 0,2 0-3 0,-4 0-1 0,4-1 1 0,-2 0-2 15,-2-1 0-15,4 1 1 0,-4-1 0 0,2 0 3 0,3 1 0 0,-5 0 4 16,4-3 3-16,-4 2 3 0,2 1 3 0,-2-3 3 0,0 3 3 15,0-1 3-15,0 0 2 0,0-1 2 0,0 1 1 0,4-1 0 0,-4 1 2 16,0 1 0-16,0-1 0 0,0-1-2 0,0 1-2 0,0 0-2 0,0-1-2 16,2 1-2-16,-2-1-2 0,4 0-3 0,-4-1-1 0,0 1-1 15,4 2 0-15,-4-2-1 0,2 0 0 0,-2 2 1 0,5-1 0 0,-5-1 2 16,4 1 0-16,-2 0 2 0,-2 0 1 0,4 0 1 0,-2 1 1 16,-2-1-1-16,0 1 1 0,4-1-1 0,-4 2-1 0,0-1 1 15,0 1-2-15,4-2-1 0,-4 2-2 0,2 0-2 0,-2 0-2 0,0 2 0 16,0-2-3-16,4 1 1 0,-4 1-3 0,0-1 0 0,0 3 0 0,2-2-1 15,-2 1 0-15,5 0-1 0,-5 2 0 0,0-1-1 0,4 1-1 0,-4-2 0 16,2 2 0-16,-2 0-2 0,0-2 1 0,0 1 0 0,4 1 1 16,-4 0 0-16,0-2-1 0,0 2 1 0,2-2-1 0,-2 2 2 15,0-1 0-15,0-2 0 0,0 1-2 0,4 0 1 0,-4 0-2 0,0-1 1 16,0-1-2-16,0 1 0 0,0-2-2 0,0 1 0 0,0-2 0 0,0 1-2 16,0 0 0-16,0-1-2 0,0 1 1 0,0-2 0 0,0 2 0 15,0-2-1-15,0 0 2 0,0 1 0 0,0 1-1 0,0-2 1 0,0 2 0 16,0-1 0-16,0-1 2 0,0 0 0 0,0 4 2 0,4-2 2 15,-4 0 0-15,0-2 1 0,0 2 2 0,2 0 0 0,-2 2 1 0,0-4 0 16,0 2 2-16,4 0 1 0,-4 0 1 0,0 1-1 0,0 0 0 0,5-1-1 16,-5 0-2-16,2 2 0 0,-2-1 0 0,0-1 0 0,0 2-2 15,4-2 1-15,-4 1 0 0,0 1 0 0,0 0-1 0,2-2 0 16,2 2-1-16,-4-3 0 0,0 3 0 0,4 0-1 0,-2 0 1 16,-2 1-1-16,0-1 1 0,0-1 0 0,4 3-1 0,-4-3 0 0,0 1-2 15,0-1 1-15,2 3-1 0,-2-1 1 0,5 1 1 0,-5-1-1 16,0 0 1-16,0 1 1 0,4-1-1 0,-4 2 2 0,0-2 0 0,0 2 1 15,0-1 1-15,0 1 1 0,0-2 2 0,0 1 0 0,0-1 1 16,-4 0 0-16,4 0 1 0,0 1-1 0,0-1 1 0,-5 0-1 16,5 0 1-16,-2-1-2 0,2 1 1 0,0 1-2 0,0-1-2 0,-4-1-1 15,4 0-2-15,0 0 0 0,0 1 0 0,0-2-2 0,0 3 0 0,0-3-2 16,0 1 0-16,0 1-1 0,0-1-2 0,4 0 0 0,-4-1 3 16,2 1 2-16,3 1-1 0,-5-1 3 0,4-1 0 0,-2 1 1 15,-2 1 1-15,4-1 0 0,-4 0 1 0,4 0 1 0,-2 1 2 0,-2-1 2 16,4-1 2-16,-2 2-2 0,-2-1 1 0,4-2-2 0,-4 2 1 15,0 0-1-15,5-2 0 0,-3 1-1 0,-2-1 2 0,0 2-2 16,0 0 0-16,4-2 0 0,-4 1-2 0,0-1-1 0,0 2 0 0,0-2-1 16,0 0 1-16,0 0 0 0,0 1-2 0,0-1 1 0,0 2 0 15,0 0-1-15,0-2-1 0,0 2-1 0,-4-3 0 0,4 3 0 0,0-2 1 16,0 2 0-16,-2-2-1 0,-3 0 0 0,5 0-1 0,0 0 1 16,0 0-1-16,-4 0 1 0,4 0-2 0,-2 0 2 0,-2 0-2 15,4 0 0-15,0-2 1 0,-2 2-1 0,-2-1-1 0,4-1 2 0,0 2 1 16,-4-2 0-16,4 1-1 0,0 0 0 0,-2 0 0 0,-2-1 0 15,4 1-1-15,0 0 1 0,0 0 3 0,-5 0 2 0,5-2 1 0,-2 0 0 16,2 3 2-16,0-2-2 0,0 1-1 0,-4-1-1 0,4 1 1 16,0 0 0-16,0 0 1 0,-2 1 0 0,2-2 1 0,-4 0-1 15,4 3-2-15,0-1 1 0,-4 0 1 0,4-1 0 0,-2 3-1 0,2-2 0 16,0 2 0-16,0 0 2 0,-4-3 0 0,4 3 1 0,0 1 3 16,0-2-1-16,-2 0 3 0,2 1 0 0,-5 0 1 0,5-3 0 0,0 3-2 15,0 0-1-15,-4-2-1 0,4 2 2 0,0-2 1 0,0-1-1 16,-2 0-2-16,2 1-3 0,-4-2-2 0,4-1-1 0,0 0 0 0,0-1-1 15,0 1-1-15,0-2-2 0,0 0-1 0,0 0 1 0,0-2 0 16,0 0 1-16,0 1-2 0,0-1 1 0,0-1-3 0,0 0-4 0,0-1-3 16,0-1-10-16,0 0-12 0,0 0-14 0,-4 0-14 0,4-1-17 15,-2-1-19-15,2 0-29 0,0 1-33 0,0-3-39 0,0 2-46 16,0-1-55-16,0-2-61 0,0 0-106 0,0 0-130 0,0 0-95 0,6-2-80 16,-6-2-34-16,6-1-10 0,-6-2 2 0,4-1 9 0</inkml:trace>
  <inkml:trace contextRef="#ctx0" brushRef="#br0" timeOffset="2428.85">1052 6908 126 0,'0'0'216'0,"0"0"-24"0,0 0-14 0,-4 0-14 0,2 0-4 15,2 0-3-15,0 0-2 0,-4 0-3 0,4 0-3 0,0 2-5 0,0-2-5 16,-2 0-4-16,2 2-3 0,-4 0-3 0,4-2-3 0,0 0-4 16,0 1-3-16,0-1-2 0,0 2-3 0,0-2-4 0,0 0-3 0,0 0-4 15,-5 0-1-15,5 0-6 0,0 0-2 0,0 0-3 0,0 0-5 0,0 0-5 16,0 0-4-16,0 0-4 0,0 0-5 0,-2 0-7 0,2 0-3 0,0 0-5 15,0 0-5-15,0 0-4 0,0 0-4 0,0 0-2 0,0 0-6 16,0 0-4-16,0 0-3 0,0 0-6 0,0 0-3 0,0 0-4 0,0 0-3 16,0 0-2-16,0 0-2 0,0 0-3 0,0 0-2 0,0 0-1 0,0 0-3 15,0 0 0-15,2 0-3 0,-2 0 0 0,5 0-1 0,-5 0-1 0,0 0 0 16,4 0 0-16,-2 0 0 0,-2 0 2 0,4 0 1 0,-2 0 3 0,2 0 1 16,0 0 5-16,-2 0 2 0,7 2 3 0,-3-2 5 0,0 1 1 15,0-1 5-15,0 0 5 0,5 0 4 0,-1 2 5 0,0-2 3 0,3 0 3 16,1 0 2-16,-1 0-1 0,1 0 1 0,-1 0-1 0,3 0-1 15,1-2 0-15,-1 2-2 0,5-1-1 0,-5-1-2 0,1 2-4 0,4-2-2 16,-1 1-3-16,-1 1-3 0,2-4-3 0,1 2-2 0,-1 1-1 0,2-1-1 16,-1-1-2-16,5 1 0 0,0-1-2 0,0 0-1 0,0-1-1 15,4 1-1-15,-2 0-1 0,4-1-2 0,-2 1 0 0,2 0-2 16,0-1-1-16,0 1-1 0,0 1-2 0,4 1-1 0,-3-3-1 0,3 3-2 16,-4-1-2-16,4 0 0 0,-4 0-4 0,0 2 0 0,4 0-1 15,-4 0-1-15,3 0 2 0,1 2 0 0,-4 0 1 0,0-2 2 0,4 2 2 0,-6-1 2 16,2 3 2-16,0-3 0 0,0 1 5 0,-2-1 0 0,-2 1 3 15,4-2 3-15,-2 2 2 0,-2 0 0 0,2-2 2 0,-2 0 0 16,-2 0 1-16,4 0 0 0,-2 0 2 0,-2 0 0 0,6-2-1 0,-6 0 2 16,4 0 0-16,-2 1 1 0,2-2 0 0,-2 1 0 0,2 0-1 0,-2-1 0 15,2-1 0-15,-2 3-1 0,-2-1-2 0,4 0 0 0,-2-1-2 16,-3 2-1-16,1-1 1 0,0-1-2 0,0 1 0 0,2 0 0 0,-4 0-1 16,0-1 0-16,1 1 0 0,1 1 0 0,0-1 0 0,-4 1 0 15,4-1 0-15,0-1 1 0,0 1 1 0,-1 0 2 0,1 0 1 0,0-1 2 16,0 1 0-16,0 1 0 0,2-1 2 0,-2-1 1 0,0 2 1 0,-1-1 1 15,3-2 2-15,2 2 0 0,-4 1 1 0,0-1 0 0,6-1-2 16,-6 3 0-16,2-2-2 0,2 1-1 0,-2 1-1 0,2 0-2 0,2 0-3 16,-4 0-2-16,2 1 0 0,-2 1-2 0,-2 0-3 0,4-1 0 0,-4 2-2 15,2-1 0-15,-2 2-2 0,-5-1 1 0,3 0 1 0,2-1-1 16,-4 1 2-16,-1 0 1 0,3 1 2 0,-2 0 2 0,-2-1 3 0,1 0 1 16,-3-2 2-16,6 1 0 0,-7 1 2 0,3-3 1 0,0 2 2 15,1 0 2-15,-1-2-1 0,2 0 0 0,0 0-1 0,-3-2-1 0,3 0 0 16,2 1-1-16,-2-1 0 0,-1-1 1 0,1 0 1 0,4-2 1 15,-2 1 0-15,-3-1 0 0,5 2-1 0,-4-2 0 0,4 2 1 0,-4-3-1 16,4 3 1-16,-7-2-1 0,3 0 0 0,0 2 1 0,2-2-3 16,-7 2-2-16,7-1-3 0,-6 1 0 0,1 0-1 0,3-1 1 15,-2 2-2-15,1 1 2 0,3-1-2 0,-2-1 2 0,4 0-1 0,0 1 1 16,0-1-1-16,-3-1-1 0,7 1 1 0,2-2-1 0,-2 2 2 16,2-3-1-16,1 3-2 0,-1-2-2 0,0 1-2 0,0-2-2 0,4-1-3 15,-4 3-1-15,4-1-3 0,-4-1-2 0,0 0 0 0,5 1-2 16,-5 0-2-16,-4 1 1 0,6 0 0 0,-6 0 0 0,4 1 0 0,-6 0 3 15,4-1 0-15,-2 2 3 0,-3-1 2 0,1 2 1 0,0-1 1 16,0 2 0-16,2-2 3 0,-2 1 0 0,0 1 1 0,-4 0 1 16,3 0 1-16,1 0-1 0,0 0 1 0,0 0-1 0,0 0 1 0,2 0-1 15,2-2-1-15,-2 2-2 0,2-2 1 0,2 1 0 0,0 1-1 16,-2-2 1-16,2 0-2 0,0 2 0 0,0-2-3 0,0 1-1 0,4 1-1 16,-3-2-2-16,-1 2 0 0,-2 0 0 0,-2 0-2 0,2 0 1 15,-3 2-2-15,-1-2 0 0,0 1 0 0,-4 1-1 0,4 2 0 16,-6-3 0-16,1 1 2 0,1 0-2 0,-2 1-1 0,-1 0 0 0,3 0 0 15,-2-1 2-15,-3 2 1 0,3-3 2 0,0 1 1 0,1 1 2 16,-1-1 2-16,-2 0 1 0,1-1 2 0,3 2 1 0,2-1 2 0,-2-2 2 16,-1 2 3-16,3 0 1 0,-2-2 3 0,4 2 0 0,0-1 1 15,-5-1 0-15,5 2 0 0,2-1 0 0,-2-1-1 0,0 0 0 16,0 0 0-16,0 2 0 0,0-2-2 0,2 1 0 0,2 1-1 0,-5-2-1 16,3 2 1-16,2-1-2 0,-4-1 0 0,0 2 0 0,0 0-1 15,2-2-1-15,-2 2 0 0,0-2 0 0,2 2-1 0,-3-1 0 0,-1-1 0 16,0 2 0-16,2-1 1 0,0-1-1 0,-2 2 0 0,-1-1 0 15,3-1 0-15,0 2 1 0,0 0 2 0,0-2-1 0,0 1-1 16,0 1 2-16,0-2 4 0,-1 0 0 0,-3 0 1 0,4 0 0 0,2 0 0 16,-2 0 1-16,0 0 1 0,-5 0 0 0,5 0 1 0,0 0 0 15,0 0 1-15,-4 0 0 0,4 0 0 0,0 0-2 0,-7 0-2 0,7 0-1 16,-4 0 0-16,0 0 0 0,1-2-1 0,-1 1 2 0,0 1-1 16,-2-2 0-16,5 0-1 0,-3 2 0 0,4-1-1 0,-4-1-2 15,8 2 0-15,-2-1 1 0,2-1-1 0,2 2-1 0,0-1-2 0,0-1 0 16,0 2 0-16,4 0-2 0,-4 0-1 0,4 0-2 0,1 0-2 0,-5 0 0 15,0 0-4-15,4 0 1 0,-2 2 0 0,-4-1 0 0,2-1 2 16,0 2 1-16,0-1 3 0,-2-1-1 0,-2 3 0 0,2-1 0 0,-2 0 2 16,-2 1 1-16,0-1 2 0,0 0 1 0,0 1 1 0,0-1 1 15,2-1 1-15,-2 1 0 0,-3 1 0 0,1-1-1 0,2-1-1 16,0 3 2-16,0-2 1 0,0-1 2 0,-1 1 1 0,-3 1 1 0,8-1 1 16,-4-1 0-16,2 1-14 0,-2 2-5 0,0-3 0 0,2 1 0 15,2 0 0-15,-4 1 0 0,2-1 0 0,2-1 0 0,-3 2 0 0,3-1 0 16,-2 0 0-16,2 0 0 0,-4 1 0 0,6 0 0 0,-6-1 0 15,2 1 0-15,2 0 0 0,-2 1 0 0,2-1 0 0,-2 1 0 0,2-1 0 16,-4 0 0-16,6 0 0 0,-6 1 0 0,2 0 0 0,-2-1 0 16,4 0 0-16,-4 0 0 0,2-1 0 0,-3 1 0 0,1-1 0 0,-4 0 0 15,4 1 0-15,0-1 0 0,-4-1 0 0,3 1 0 0,1 1 0 16,0-1 0-16,-4-1 0 0,4-1 0 0,4 2 0 0,-4-2 0 0,2 0 0 16,2 0 0-16,-2 0 0 0,4 0 0 0,-2 0 0 0,2-2 0 15,0 2 0-15,0-1 0 0,0-1 0 0,0 2 0 0,4 0 0 0,-4-2 0 16,-2 2 0-16,2-1 0 0,0 1 0 0,-2 0 0 0,-2-2 0 15,2 2 0-15,-2 0 0 0,-2-1 0 0,0 1 0 0,2-2 0 0,-2 2 0 16,0 0 0-16,-2 0 0 0,-1 0 0 0,3 0 0 0,-6 0 0 16,2 0 0-16,1 0 0 0,-1 0 0 0,0 0 0 0,-2 0 0 0,1 0 0 15,-1 0 0-15,2 0 0 0,-1 0 0 0,-1 2 0 0,0-2 0 16,-3 0 0-16,7 0 0 0,-6 0 0 0,1 0 0 0,3 0 0 0,-2 0 0 16,2 0 0-16,-3 0 0 0,1 0 0 0,-2 0 0 0,5 0 0 15,-5-2 0-15,6 2 0 0,-7-1 0 0,7-1 0 0,-2 2 0 0,0 0 0 16,-1 0 0-16,3 0 0 0,-2 0 0 0,0 0 0 0,-3 0 0 15,3 0 0-15,-2 0 0 0,2 0 0 0,-3-2 0 0,1 2 0 0,-5 0 0 16,3 0 0-16,-2 0 0 0,-3-2 0 0,3 2 0 0,-1-2 0 16,-4 2 0-16,5 0 0 0,-3 0 0 0,-1-1 0 0,1-1 0 0,-1 2 0 15,-3 0 0-15,0 0 0 0,3-2 0 0,-3 2 0 0,-4-1 0 16,5 1 0-16,-3-2 0 0,0 2 0 0,1 0-80 0,-3-1-12 0,0 1-10 16,0-2-8-16,0 2-9 0,3-1-12 0,-3 1-13 0,-2-2-19 15,-2 2-24-15,4 0-27 0,-2-2-33 0,0 0-37 0,-1 2-42 16,-3 0-61-16,0-3-73 0,0 0-103 0,0-2-118 0,-7 1-52 0,3-1-22 15,-2 0-2-15,0 2 7 0,-5-2 19 0</inkml:trace>
  <inkml:trace contextRef="#ctx0" brushRef="#br0" timeOffset="6369.12">1003 5955 318 0,'0'0'423'0,"0"0"-17"16,0 0-82-16,0 0-115 0,0 0-67 0,0 0-43 0,0 0-22 16,0 0-13-16,0 0-4 0,0 0 2 0,0 0 2 0,0 0 2 0,0 0-3 15,0 0-7-15,0 0-9 0,0 0-11 0,0 4-8 0,0-4-4 0,0 1 0 16,0 1 0-16,2-2 4 0,-2 1 6 0,4 1 4 0,-4-2 5 15,0 2 3-15,4-1 5 0,-4 1 1 0,2 0 2 0,2 0 1 0,0-1 1 0,-2 1 1 16,-2 1 2-16,4-1-1 0,-4-1 1 0,2 1-2 0,3 2-2 16,-1-3-1-16,-2 1-2 0,2 0-1 0,-4 1-3 0,6 0-1 0,-6 0 0 15,6-1-2-15,-6 2 0 0,9-3-4 0,-7 1-3 0,2 0-2 0,2 1-2 16,-2 0-1-16,-2-1-2 0,2-1 0 0,3 3-2 0,-1 0 1 0,-2-3 3 16,2 2 2-16,-2-1 2 0,2 1 1 0,1-1 3 0,-1 1-1 0,2 1 1 15,-2-1-1-15,5-1 0 0,-5-1-1 0,0 1-1 0,0 1-1 16,5-1 0-16,-7-1 1 0,6 1-4 0,-4 2-1 0,0-3 0 0,5 1-3 15,-5 0-1-15,0-1-1 0,5-1 1 0,-7 2 0 0,2-2 2 16,0 1 2-16,0 1 1 0,3-2 1 0,-3 0-1 0,0 0 2 0,-2 0 2 16,2 0-2-16,0 0 0 0,1 0 1 0,1 0 0 0,-2 0 1 15,0-2 0-15,1 1 1 0,1 1-2 0,-2-2-1 0,0 2 0 0,0-1 0 16,-1-1 0-16,1 2 0 0,0-2 0 0,2 1 1 0,-2 1 0 16,1-2 1-16,-1 0 0 0,-2 0 1 0,2 1 0 0,0-1 0 0,-1 0 1 15,1 1-1-15,-2-1-1 0,-2-1 0 0,6 2-2 0,-6-1 0 16,4-2-3-16,-1 2 0 0,1 1-3 0,-2-3 0 0,2 1-2 0,0 0-2 15,-2 2-2-15,1-3 0 0,-3 0-2 0,2 1 0 0,2 2-2 16,0-1 0-16,-2-1-1 0,-2 1-1 0,3 0-1 0,1 1 0 0,-2-3 1 16,-2 2 0-16,2 1 0 0,0-1 0 0,-2-1 0 0,2 0 1 0,3 1-1 15,-7-1 1-15,4 1 1 0,-2-2-1 0,2 1 0 0,2 0 0 16,-2 0 0-16,-2 1 0 0,2-2-1 0,3 1 0 0,-3 0-1 0,0 0 0 16,-2-2 0-16,2 1 0 0,2-1 0 0,-2 0-1 0,-1 2 2 0,1-2 0 15,2 1 2-15,-2-1 0 0,-2 1 0 0,2-1 1 0,2-1 2 16,-1 0-2-16,1 1 1 0,-2 0-1 0,-2 0 0 0,2 0 1 0,-2-2-2 15,2 2-2-15,3-1-2 0,-3 1-2 0,-2 0 0 0,2-2-3 16,0 2-2-16,-2 0-1 0,2 0-1 0,0 0-2 0,-2 2 2 0,3-2-1 16,-5 1-1-16,2-1 0 0,2 2-1 0,0-2 2 0,-2 2 0 15,-2-3-1-15,4 1 2 0,-2 2-1 0,2-1-1 0,2-4 1 0,-6 4 1 16,5-1-1-16,-3-2 1 0,2 0 1 0,0 1 1 0,-2 1 0 16,2-4 0-16,2 3-1 0,-2-3 0 0,-1 3 0 0,1-3 0 0,2-1-1 15,-2 2 1-15,-2-1 0 0,2 2-1 0,2-2 0 0,-1 1 1 0,-1-1-2 16,-2 1 1-16,2 0-1 0,2 1-2 0,-2-1 3 0,-2-1 1 15,2 3 0-15,-2-1 0 0,3 0-1 0,-1 1 1 0,-2-3 0 0,2 4 1 16,-2-3-1-16,2 1 0 0,2-1 0 0,-2 2 0 0,3-3 0 16,-3 1-2-16,-2 1 0 0,2 0-2 0,2-1 1 0,-2-1-1 0,-2 1 1 15,7 0 1-15,-7-2-1 0,4 0 0 0,2 0-2 0,-6-2 0 0,7 3 0 16,-3-2-2-16,0 0 1 0,0-1 3 0,-2 0 0 0,7 2 1 16,-9-3-1-16,6 3 2 0,-2 0-1 0,0-2-1 0,1 2 0 0,-3-3-1 15,2 2 1-15,0-2 1 0,0 2-2 0,3-1 2 0,-3 0-2 0,0 1 0 16,-2-1-1-16,6 0-1 0,-3 1 0 0,-5-1 2 0,6 3-1 15,-2-4 2-15,-2 4 0 0,3-3 3 0,-5 0 3 0,6 2 4 0,-2-3 1 16,-4 1-2-16,6 2 4 0,-6-2 4 0,5 1-1 0,-3-3-1 16,2 3 0-16,2-2 0 0,-6-1 1 0,5 3 1 0,-3-3-2 0,2 1 0 15,-2 1-1-15,2-1-2 0,0-1-2 0,-1 1-1 0,1 2-2 0,-2-3-5 16,2 1 0-16,0 1 2 0,0-1 0 0,3 0-2 0,-3 1-1 16,0-2-2-16,0 1-2 0,-2 0-1 0,3 1-2 0,-3 1 0 0,2-1 1 15,0 2 2-15,-2 0 0 0,3-2-2 0,-1 2 0 0,-2 0 1 0,2 0-1 16,-2 0-1-16,2-1-1 0,-1 0 1 0,1 2 0 0,0-3-1 15,0-2 0-15,0 3-1 0,5-2 0 0,-3-1-1 0,-2 1 0 0,5 0 1 16,-5-3 1-16,6 3-2 0,-6 0 2 0,5-2 0 0,-1 1 2 16,0 1 1-16,1-2 0 0,-5 2 1 0,4-1 0 0,1 1 1 0,-1 0-1 15,-2 1 1-15,2-1 0 0,1-1-1 0,-1 1-1 0,-4 2 0 0,5-3 0 16,-1 3 0-16,2-3 0 0,-1 1 1 0,3-1-1 0,-6 3 0 16,7-3 1-16,-3 1 0 0,3 2 1 0,-3-3-2 0,3 1 0 0,-3 0 0 15,5 1 1-15,-1 0-1 0,-1 1-1 0,1-1-1 0,1 1 0 0,-1-3-1 16,1 2 0-16,-1 1-1 0,5-1 0 0,-4 2-2 0,-1 0 0 15,3-2-2-15,18-8-6 0,-21 10 6 0,1 0 0 0,4 2 0 16,-5 0 1-16,5-1 0 0,-5 1 0 0,1 1 0 0,4-1-1 16,-3 0 0-16,3 1 1 0,-5-1 1 0,7 1 0 0,-2-1-1 0,-1 1-2 15,-1 0 0-15,6-1 1 0,-6 1 1 0,1-1 0 0,3 2-2 0,-2-2-1 16,1 2 0-16,-1 0-1 0,-2-2 0 0,1 2-2 0,3-1 1 16,-2 2 0-16,-1 0 1 0,-1 0 1 0,2 0-3 0,-5 0-1 0,5 2-1 15,-5-2 2-15,1 2 0 0,-1-3-1 0,1 3 2 0,0 0 1 16,-1 0 1-16,-6-1 0 0,7 1 1 0,-3 1 2 0,-1 0 2 0,-3-1 1 15,3 1 0-15,1 1 4 0,-4-2 1 0,3 3-1 0,-3-2 1 0,0 2 1 16,3-3 1-16,-3 3-2 0,5-2 1 0,-3 0 2 0,-2 2 0 0,3-2 1 16,3 1 0-16,-5 1-2 0,3-2 1 0,-1 2 0 0,3-2 0 0,-1 1 0 15,-3 1 1-15,4-2 0 0,1 1 0 0,0 1 0 0,-1-2 0 0,1 2-2 16,-1-1 2-16,1-1-2 0,3 2 2 0,1-2 0 0,-4 0-2 16,5 2 1-16,-1-2-1 0,0 1-1 0,-3 1 1 0,3-2-2 0,-5 2 0 15,5 0 1-15,-2 0-2 0,-3 0 0 0,5 0-1 0,-5 0-1 0,1 0 2 16,0 0 0-16,-3 0-1 0,3 0 0 0,-5 0-1 0,4 2 0 0,-1-2-2 15,-3 1 1-15,3 1 0 0,-3-2 0 0,1 2-1 0,1 0 2 16,-4 1-1-16,3-1 0 0,1-1-3 0,-1 1 1 0,-3 1-1 0,0-1 1 16,3 1 0-16,1 1 2 0,-1-1 0 0,-3-1-1 0,2 1 0 0,3 0 2 15,-3 0 0-15,3 3-1 0,-3-3 0 0,3 2 2 0,-3 0 1 16,2-2 1-16,-1 2 0 0,3-1 0 0,-1 0 0 0,-3 2-1 0,5-1 0 16,-3 1-1-16,3-1 0 0,-5 0-1 0,5 2 0 0,-3-2 1 0,-1 2 0 15,3-1 1-15,1 2 0 0,-3 0 1 0,3 1 1 0,-1 0 1 16,-3-1 1-16,3 0 2 0,5 1 1 0,-5 1 2 0,1 0 1 15,0 0 3-15,-1 1 1 0,5-1 0 0,-5 0 2 0,1 1 1 0,3-2 1 16,-1 0 2-16,-2 0 1 0,-1 2 2 0,5-2 0 0,-5 2 2 16,1-3 0-16,4 0-12 0,-5 2-14 0,1-1 0 0,-1-1 0 0,1 0 0 15,3 1 0-15,-7-1 0 0,3 1 0 0,1-3 0 0,-3 2 0 16,3-1 0-16,-5 1 0 0,3-1 0 0,-3 0 0 0,3-1 0 0,-3 1 0 16,-2 0 0-16,3-1 0 0,1 1 0 0,-3 0 0 0,1-1 0 15,-2-1 0-15,1 2 0 0,1-1 0 0,-2 2 0 0,5-2 0 0,-3-1 0 16,-1 4 0-16,1-3 0 0,-2 0 0 0,5 1 0 0,-3 1 0 15,-1-1 0-15,1 0 0 0,2-1 0 0,-1 1 0 0,1 2 0 16,-1-3 0-16,-3 3 0 0,2-3 0 0,3 3 0 0,-3-3 0 0,3 2 0 16,-3 3 0-16,5-3 0 0,-7 1 0 0,7-2 0 0,-3 4 0 0,-2-3 0 15,5 2 0-15,0 0 0 0,-3 0 0 0,-2 1 0 0,5 0 0 16,-3 0 0-16,3-1 0 0,-5 0 0 0,5 2 0 0,-3-2 0 0,-1 1 0 16,3 0 0-16,1 0 0 0,-7-2 0 0,7 0 0 0,-3 2 0 15,-1-3 0-15,-1 2 0 0,2 0 0 0,-1-1 0 0,1 0 0 0,-1 0 0 16,1-1 0-16,-1 0 0 0,-3 1 0 0,2-3 0 0,3 3 0 0,-5-3 0 15,3 3 0-15,-3-3 0 0,0 2 0 0,3 1 0 0,-3-4 0 16,0 1 0-16,1 1 0 0,-5 0 0 0,4-1 0 0,0 2 0 0,1-2 0 16,-3 2 0-16,2-1 0 0,1-1 0 0,-5 3 0 0,4-1 0 15,1-1 0-15,-1 0 0 0,0 1 0 0,-4-1 0 0,7 1 0 16,-3-2 0-16,1 3 0 0,-1-2 0 0,2 1 0 0,-1 0 0 0,-1 0 0 16,0 1 0-16,3-1 0 0,-3 1 0 0,0-1 0 0,3 0 0 15,1 2 0-15,-1 0 0 0,-3-1 0 0,4 1 0 0,-1-2 0 0,-3 0 0 16,3 1 0-16,1-1 0 0,-2 1 0 0,3-2 0 0,-3 2 0 0,3-1 0 15,-3 2 0-15,-1-3 0 0,1 1 0 0,2-1 0 0,-1 1 0 16,1-1 0-16,-1 0 0 0,-3 1 0 0,2 0 0 0,3 1 0 0,-3-1 0 16,-1-1 0-16,5 2 0 0,-5 0 0 0,5-1 0 0,-6 1 0 15,7-1 0-15,-5 0 0 0,3 1 0 0,1-1 0 0,-3 0 0 0,1 2 0 16,3-1 0-16,-1-1 0 0,-3 0 0 0,5-1 0 0,-1 1 0 16,-1-1 0-16,1 1 0 0,-1-1 0 0,1 1 0 0,0-1 0 15,-1 2 0-15,5-3 0 0,-5 2 0 0,3-1 0 0,-3 1 0 0,5-1 0 16,0 1 0-16,-5 1 0 0,5-3 0 0,-2 2 0 0,-3 1 0 0,5-1 0 15,-5 1 0-15,1-3 0 0,4 2 0 0,-5 1 0 0,1-3 0 16,-1 1 0-16,1 2 0 0,-1-1 0 0,1-1 0 0,-1 1 0 0,1-1 0 16,-1 1 0-16,-1-2 0 0,1 1 0 0,1 0 0 0,-5-1 0 15,5 0 0-15,4 0 0 0,-5 1 0 0,1 0 0 0,-1-1 0 16,1 1 0-16,3 0 0 0,-3-1 0 0,6-1 0 0,-3 2 0 0,1 0 0 16,-2-1 0-16,1 1 0 0,3-2 0 0,2 0 0 0,-7 2 0 0,7-2 0 15,-2 1 0-15,0-1 0 0,-3 2 0 0,1-2 0 0,-2 1 0 16,1 0 0-16,3-1 0 0,-2 1 0 0,1-1 0 0,-1 2 0 0,2-2 0 15,-3 1 0-15,-1 0 0 0,6 0 0 0,-6-1 0 0,5 2 0 16,-1-2 0-16,-2 0 0 0,1 2 0 0,1-2 0 0,-2 0 0 0,2-1 0 16,-3 2 0-16,3-1 0 0,4 1 0 0,-4-1 0 0,-3 0 0 15,3 0 0-15,4 0 0 0,-6 2 0 0,1-3 0 0,1 0 0 0,2 1 0 16,-2 0 0-16,-1-1 0 0,-1 1 0 0,0-2 0 0,-3 2 0 16,3-2 0-16,2 2 0 0,-3 0 0 0,-3-2 0 0,6 2 0 0,-7-1 0 15,5 1 0-15,0-2 0 0,-3 2 0 0,3-1 0 0,-1-1 0 0,3 0 0 16,-2 1 0-16,2-1 0 0,-1 0 0 0,3-1 0 0,-2 1 0 15,6 1 0-15,-2-1 0 0,0-1 0 0,-1 1 0 0,1-2 0 16,0 1 0-16,2 2 0 0,-2-1 0 0,0 0 0 0,-4 0 0 0,3 1 0 16,1-1 0-16,-2 1 0 0,-2-1 0 0,0-1 0 0,-1-1 0 0,3 2 0 15,-2-1 0-15,0 1 0 0,1-1 0 0,-1 0 0 0,0 2 0 16,4-3 0-16,-4 2 0 0,3-1 0 0,-1-1 0 0,-2 3 0 0,4-3 0 16,0 1 0-16,-5 2 0 0,5-3 0 0,2 1 0 0,-2 0 0 15,0 1 0-15,0-2 0 0,0 1 0 0,2 1 0 0,-2-1 0 0,-1 0 0 16,1 0 0-16,0-1 0 0,-4 1 0 0,4 1 0 0,-7-1 0 15,3-1 0-15,0 1 0 0,-2 2 0 0,-1-3 0 0,3 1 0 16,-2 0 0-16,-5 1 0 0,7-3 0 0,-2 3 0 0,-5-1 0 0,7-1 0 16,-2 1 0-16,1 0 0 0,-1 0 0 0,2-1 0 0,-1 1 0 15,3 0 0-15,-2-2 0 0,4 1 0 0,-4 1 0 0,-1-2 0 0,5 2 0 16,0-1 0-16,-2-1 0 0,-2 2 0 0,6-1 0 0,-3-1 0 0,1 2 0 16,0 0 0-16,-4-2 0 0,4 2 0 0,0 0 0 0,0 1 0 15,-1-3 0-15,-3 3 0 0,2-2 0 0,-6 1 0 0,3 0 0 16,-1-2 0-16,0 1 0 0,-3 1 0 0,3 0 0 0,0 0 0 0,-5-2 0 15,5 2 0-15,-3-1 0 0,-1-1 0 0,4 2 0 0,-1-1 0 0,-1-1 0 16,-3 2 0-16,5-2 0 0,-4 1 0 0,3 1 0 0,-1-2 0 16,2 2 0-16,-5-1 0 0,5 1 0 0,2-2 0 0,-7 2 0 0,5 0 0 15,2-1 0-15,-3 1 0 0,-3 1 0 0,5-1 0 0,-1-1 0 16,-4 1 0-16,5 0 0 0,-1-1 0 0,0 3 0 0,-3-2 0 16,3-1 0-16,0 1 0 0,-3 1 0 0,3-1 0 0,-4-1 0 0,3 1 0 15,-3 2 0-15,1-3 0 0,1 1 0 0,0 1 0 0,-3-1 0 0,1 0 0 16,-1 1 0-16,1-2 0 0,-3 1 0 0,3-2 0 0,-1 4 0 15,-3-4 0-15,1 1 0 0,3-1 0 0,-7 2 0 0,6 0 0 0,-3-2 0 16,-3 1 0-16,5 1 0 0,-3-2 0 0,3 2 0 0,-3-1 0 16,5-1 0-16,-3 2 0 0,-2-1 0 0,5-1 0 0,-5 2 0 0,3-2 0 15,1 2 0-15,-5-2 0 0,5 0 0 0,-3 2 0 0,-3-2 0 16,4 0 0-16,-5 0 0 0,5 0 0 0,-4 0 0 0,-3 0 0 0,3 0 0 16,0 0 0-16,-3 0 0 0,3 1 0 0,-4-1 0 0,4 0 0 15,-3 2 0-15,3-2 0 0,0 0 0 0,-3 0 0 0,-1 0 0 0,4 0 0 16,-4 0 0-16,0 0 0 0,5 0 0 0,-7 0 0 0,6 0 0 0,-4 0 0 15,1 0 0-15,3-2 0 0,-4 1 0 0,5 1 0 0,-5-2 0 16,2 0 0-16,0 2 0 0,1-2 0 0,-1 2 0 0,-4-1 0 16,6-1 0-16,-4-1 0 0,1 1 0 0,1 1 0 0,-6-3 0 0,4 1 0 15,-2-1 0-15,0 1 0 0,-1-2 0 0,-3 2-39 0,0-2-459 16,0 0-136-16,-3 0-170 0,-5 0-89 0,2 0-50 0,0-2-13 16,-5 1 3-16,-1-1 24 0,-2 0 35 0</inkml:trace>
  <inkml:trace contextRef="#ctx0" brushRef="#br0" timeOffset="7609.23">11069 1925 402 0,'0'-11'597'0,"0"-1"9"0,0 0 17 0,0 1 20 0,0-3-101 0,0 3-159 16,0-3-102-16,2 1-77 0,-2 0-37 0,0-1-20 0,0-1-5 16,0 2 3-16,0 0 2 0,0-1 4 0,0 1-7 0,0 1-10 0,0 0-16 15,0 1-20-15,0 1-11 0,0 2-10 0,0 1-6 0,0 0-7 0,0 2-9 16,-2 0-10-16,-2 0-11 0,2 2-10 0,-2 1-7 0,0 1-6 15,-2-1-5-15,2 0-4 0,-3 2-4 0,1 0-5 0,0 0-2 0,-4 0-2 16,-1 0-4-16,5 4-1 0,-4-1-1 0,-1 0 0 0,1 2 1 0,-2 0 0 16,1 2 0-16,1-1 0 0,-2 3-1 0,1 1 1 0,1 0 0 15,0 0 0-15,-3 2 1 0,3-1 1 0,0 1 0 0,-1 1 2 0,3-1 0 16,0 1-1-16,-3 1 0 0,5-1-1 0,0-2 1 0,0 3-2 16,0-1-1-16,1-1-1 0,1 1-1 0,2-1 0 0,2 0 0 0,0-2 0 15,0 0 0-15,2 0 0 0,2-1 2 0,1 2 0 0,-3-3 1 16,4 0 1-16,2 1 1 0,-2-3 2 0,1 3 2 0,3-4 3 0,0 1 2 15,1 1 0-15,-3-2 2 0,2 0 1 0,0 0 0 0,1 2 2 16,1-4 0-16,-1 2-1 0,3 0 1 0,-2-2 0 0,-1 2-1 0,1-1 2 16,-2-1-1-16,5 0-1 0,-3 1 0 0,-1-2-1 0,1 1 1 15,3 0-2-15,-5 0 1 0,2 0-1 0,-1 1 0 0,-1 0 0 0,2-1-1 16,-1 0 2-16,-1 0-1 0,0-1 0 0,3 1-2 0,-7 1 1 0,4-1 0 16,1 0-1-16,-5 0 0 0,2 2 0 0,-2-1 1 0,1-1 0 0,-1 2-1 15,-2-2 1-15,0 3 1 0,-2-1-2 0,4-2 2 0,-6 2 0 16,4-2-1-16,-4 2 2 0,5-1 2 0,-5 1 2 0,0-2 0 0,0 2 2 15,0-2 1-15,0 2 2 0,0-2 1 0,-5 4 2 0,5-1 3 16,-4-2 2-16,4 3 2 0,-6-2 2 0,4 0 1 0,-2 1 2 0,0 1 0 16,-2-2 1-16,-1 2 1 0,1-1 0 0,-2 1-1 0,0 0 2 0,-1-2 0 15,-3 2 0-15,6-1 0 0,-5 1 0 0,-3 0 0 0,2-1 1 16,1 1 0-16,-1 0 2 0,-3-3 1 0,3 3 2 0,-3-1 0 0,-1-2 2 16,-1 1 1-16,5 0 0 0,-3-1-1 0,-1-1 0 0,6-1-1 15,-7 1-1-15,5-3-2 0,1 1-1 0,-1-1-3 0,-3-1-3 16,5 1-7-16,-2-3-4 0,6 0-7 0,-5 1-7 0,1-4-8 0,4 3-10 15,-5-3-11-15,7 1-10 0,-2-1-14 0,0 1-16 0,2 1-18 0,-3-1-20 16,3-2-22-16,4 2-22 0,-2 0-26 0,2 0-28 0,0 0-32 16,0 0-35-16,0 2-44 0,2-2-51 0,2 1-82 0,3-1-96 0,-1 2-56 15,2-4-37-15,-2 2-8 0,7 0 6 0,-3-1 14 0</inkml:trace>
  <inkml:trace contextRef="#ctx0" brushRef="#br0" timeOffset="8041.92">11495 1925 258 0,'-2'2'543'0,"-6"0"13"0,6-2 14 0,-2 2-70 15,2-2-108-15,-2 0-90 0,4 0-77 0,0 0-45 0,0 0-28 16,0 0-12-16,0 0-5 0,0 0-5 0,0 0-3 0,0 0-7 0,0 0-10 15,0-2-7-15,4 2-5 0,-2-2-3 0,-2 0-1 0,4 2 2 0,-2-2 1 16,-2 1 1-16,4 1 1 0,-4-2 0 0,6 1 1 0,-2-1 0 16,-2-1-1-16,3 1-2 0,1 0-3 0,0-1-4 0,2 1-6 0,-2-1-7 15,1 0-10-15,3-1-6 0,0-1-7 0,-3 2-7 0,3-2-6 0,0 0-7 16,1 0-7-16,1-2-9 0,-2 2-10 0,-4 0-14 0,5 0-14 16,1 0-16-16,-4-1-18 0,-1 1-19 0,3-1-21 0,-4 1-22 0,5 1-23 15,-5 1-25-15,0-3-28 0,-2 3-30 0,-2-2-34 0,2 2-34 16,0-1-35-16,-4 4-51 0,-4-3-58 0,4 1-76 0,-4 0-80 0,2-1-34 15,-2 3-8-15,-2-1 8 0,2-1 14 0</inkml:trace>
  <inkml:trace contextRef="#ctx0" brushRef="#br0" timeOffset="8323.07">11413 1755 555 0,'-5'-1'583'0,"3"-1"9"16,-2 2 4-16,4-2-90 0,0 2-137 0,0 0-89 0,0 0-61 15,0 0-38-15,0 0-24 0,0 0-17 0,0 0-14 0,0 0-16 0,0-2-13 16,4 1-14-16,-2 1-10 0,-2-2-8 0,5 1-6 0,1 1-4 0,0-2 0 16,-2 0 1-16,2 1 4 0,5-1 3 0,-5 0 2 0,4-1 4 15,-4 1 3-15,5-1 3 0,-1 0 2 0,0-1-3 0,1 1-2 0,-3-1-4 16,2 1-5-16,1-2-5 0,-1 2-4 0,2-2-6 0,-1 0-3 16,-1 1-4-16,0 0-6 0,1 1-5 0,-5-3-5 0,4 3-5 0,-4-2-4 15,1 2-7-15,-3-1-10 0,2 1-13 0,0-1-14 0,-2 3-19 16,3-2-21-16,-3 1-22 0,-4 2-22 0,6-2-25 0,-6 1-26 0,6 1-31 15,-6 0-32-15,4 0-40 0,-4 1-42 0,0-1-68 0,0 0-78 16,0 4-78-16,0-1-78 0,0 2-29 0,0 2-2 0,0 1 7 0</inkml:trace>
  <inkml:trace contextRef="#ctx0" brushRef="#br0" timeOffset="8801.07">11355 2836 159 0,'-2'-6'625'0,"2"3"11"15,-5 0 18-15,5-1 18 0,-2 1-61 0,-2 1-103 0,4 1-109 0,-4 1-113 16,4-2-73-16,0 2-50 0,0 0-26 0,0 0-12 0,0 0-7 15,0 0-5-15,-2 2-8 0,2-2-6 0,0 1-12 0,2 1-13 0,-2 1-8 16,0 1-7-16,4-1-3 0,0 4-2 0,-2-2 2 0,3 1 0 16,-3 1 1-16,2 1 2 0,2 2-2 0,-2 0 0 0,0 0-3 0,-2 2-5 15,5 1-6-15,-3 1-6 0,0-1-7 0,-2 0-5 0,2 3-4 0,2-2-3 16,-2 1-3-16,-2 0-5 0,3 2-6 0,-3-2-8 0,2 0-8 16,2-2-10-16,-6 1-10 0,4-1-12 0,0-2-15 0,-2 1-15 0,2-4-22 15,-1 3-22-15,1-3-22 0,0-1-25 0,-2-2-21 0,-2 0-25 16,4-1-22-16,-4 0-22 0,2-2-26 0,-2-1-29 0,0-1-36 0,0 0-43 15,0 0-52-15,0 0-58 0,4-1-46 0,2-1-46 0,-6-2-12 16,5 0 6-16</inkml:trace>
  <inkml:trace contextRef="#ctx0" brushRef="#br0" timeOffset="9144.62">11582 2883 346 0,'-6'-1'567'0,"6"-2"11"16,-4 1 11-16,2 0-73 0,-2 2-112 0,-1 0-91 0,3 2-79 0,-2 0-50 15,-2 1-31-15,2-2-18 0,2 4-10 0,-2 1-8 0,-3-1-8 0,3-1-9 16,2 3-10-16,-6 0-9 0,6-2-8 0,-2 3-5 0,-2-1-5 16,1 1-2-16,-1-1-1 0,4 1-1 0,-2-1-4 0,0 1-3 0,-2-1-4 15,4 2-3-15,-2-3-3 0,-1 2-2 0,3-1 2 0,-2-2 1 0,-2 1 2 16,6 0 0-16,-4 0 0 0,4-1-1 0,-2 0-2 0,-2-1 0 16,4-1-2-16,0 0 0 0,0 0-2 0,0-1 0 0,0 2-1 15,0-3 2-15,0-1-2 0,0 2 0 0,4 0 1 0,-2-2 2 0,-2 1 1 16,4 1 2-16,-2-2 3 0,2 2 2 0,2-1 3 0,-1-1 2 0,1 2 2 15,0-2 0-15,-2 0-1 0,2 0-1 0,5 0-3 0,-5 0-3 16,4 0-4-16,-4 0-5 0,5 0-3 0,-1-2-5 0,0 2-5 0,-3-1-4 16,3-1-4-16,0 2-3 0,1-3-7 0,-3 1-3 0,2 0-8 0,-4 1-6 15,5-3-9-15,-3 4-10 0,0-3-12 0,0 1-16 0,-1 1-17 16,-1-3-23-16,0 3-24 0,4-1-27 0,-3 0-26 0,1-1-32 0,-2 1-34 16,0 0-36-16,1-1-41 0,-3 2-58 0,6-3-73 0,-4 1-88 15,5-1-94-15,-5 1-40 0,4 0-13 0,-4 0 8 0,5 1 16 0</inkml:trace>
  <inkml:trace contextRef="#ctx0" brushRef="#br0" timeOffset="9381.68">12039 2934 160 0,'0'0'594'16,"-4"0"14"-16,4-2 13 0,0 2 13 0,0 0-74 0,0 0-123 15,0-2-95-15,0 2-82 0,4-1-51 0,-4-1-33 0,6 0-15 0,-2-1-5 16,-2 1-6-16,2 1-6 0,3-1-8 0,-3-1-10 0,2 1-14 0,0-1-12 15,5-1-10-15,-7 1-9 0,6 0-9 0,-4 1-6 0,0-1-10 16,1-1-8-16,3 1-8 0,-4-1-8 0,2 1-8 0,-1 0-7 0,-1 0-9 16,-2 1-11-16,2-2-9 0,-2 1-12 0,-2 0-13 0,5 1-16 15,-3 1-17-15,-4-2-20 0,6 1-21 0,-6-2-19 0,4 1-24 0,-4 1-26 16,0-1-26-16,0 1-28 0,0 1-32 0,-4-2-31 0,4 1-37 0,-2 0-39 16,-2 0-53-16,0-1-57 0,1 1-53 0,-3-1-48 0,-2 1-13 15,2-1 3-15</inkml:trace>
  <inkml:trace contextRef="#ctx0" brushRef="#br0" timeOffset="9605.08">11865 2788 131 0,'-6'0'555'0,"0"0"21"0,2 0-15 0,-2 0-30 0,6 0-73 16,-5 0-95-16,5 0-55 0,-2-1-38 0,2 1-21 0,0 0-12 16,0 0-11-16,0 0-10 0,0 0-15 0,0 0-15 0,2-2-16 0,-2 2-16 0,0-1-15 15,5-1-13-15,-5 2-10 0,6-2-11 0,-2 1-10 0,-2 1-7 16,2-2-9-16,6 0-8 0,-3-1-6 0,-1 1-7 0,4 0-5 0,-4 1-3 15,5-2-5-15,-1-1-6 0,0 1-5 0,3-1-6 0,-3 1-9 16,0 0-11-16,3 0-12 0,-5-1-14 0,0 3-17 0,3-3-18 0,-1 1-26 16,-4-1-27-16,5 1-29 0,-5 0-29 0,2 0-37 0,-2 1-41 0,-4-2-48 15,7 3-52-15,-7 1-94 0,2-2-113 0,0 0-75 0,-4 2-59 16,0 0-19-16,0 0-1 0,0 0 13 0</inkml:trace>
  <inkml:trace contextRef="#ctx0" brushRef="#br0" timeOffset="22490.36">12165 1112 340 0,'0'-3'571'0,"0"3"8"0,0-2 11 0,0 0 10 0,0 2-114 15,0-1-176-15,0 1-101 0,0 0-60 0,0 0-32 0,0 0-16 0,0 0-7 16,0 0 0-16,0 0-4 0,0 0-4 0,0 0-8 0,0 0-11 0,0 0-11 16,0 0-14-16,0 0-9 0,0 0-8 0,0 0-5 0,0 0-4 0,0 0-4 15,0 0-3-15,0 0 0 0,0 0-2 0,0 1 2 0,4 1 2 0,-4 1 4 16,4 2 4-16,-2 0 4 0,5 2 4 0,-7-1 4 0,4 5 4 16,2-3 3-16,-2 4 5 0,2-1 2 0,-2 1 3 0,3 3 2 0,-1 0 1 15,0 0-1-15,-2 1-4 0,6 1-4 0,-3 0-5 0,-1 1-5 0,0 1-2 16,4-1-5-16,-1 0-3 0,-1 1-3 0,0-1-3 0,-2-1-3 15,7-1-2-15,-7 1-2 0,4 1-1 0,-1-1-3 0,-1-2-3 0,0 0-3 16,-2-2-5-16,5 2-8 0,-5-3-12 0,0 1-14 0,0-1-12 16,3-2-15-16,-3 0-12 0,-4-2-14 0,2-1-15 0,2 1-19 0,-2-1-22 15,-2-2-23-15,2 0-26 0,-4 0-28 0,5-2-30 0,-3 2-32 16,-2-1-32-16,0-1-47 0,0-3-53 0,0 0-64 0,0 1-65 0,-2 1-25 16,-3 0-5-16</inkml:trace>
  <inkml:trace contextRef="#ctx0" brushRef="#br0" timeOffset="22728.59">12132 1505 329 0,'-2'-5'522'0,"-2"2"15"0,4 0-73 0,-4-1-111 0,4 3-77 0,0-3-53 0,0 1-33 16,4-1-20-16,-4 0-12 0,4 0-8 0,-2-1-9 0,2 0-12 15,-2 2-14-15,2-2-14 0,2 2-13 0,-1-3-13 0,1 1-8 0,0 2-9 16,-2-1-7-16,2 0-6 0,1-1-7 0,1 1-5 0,-2 1-6 15,0 0-5-15,5 0-4 0,-5-1-3 0,0 1-4 0,4 0-2 0,-4 1-4 16,5-1-4-16,-5-1-8 0,4 1-6 0,-1-1-11 0,-1 1-12 0,2 0-15 16,-4 0-17-16,5-1-25 0,-1 1-28 0,0-1-33 0,1 1-35 15,-5 0-50-15,4 0-55 0,3-1-82 0,-5 1-93 0,0-1-59 0,1 3-41 16,-1-1-15-16,0 1-1 0</inkml:trace>
  <inkml:trace contextRef="#ctx0" brushRef="#br0" timeOffset="23137.97">12496 1092 518 0,'-4'-5'586'0,"4"2"9"0,-2-3-30 0,2 1-50 0,-5 4-112 0,5-2-144 16,0 0-84-16,0 1-52 0,0 2-28 0,0 0-18 0,5-2-10 0,-3 2-9 15,-2 0-8-15,4 0-10 0,2 2-11 0,-2-2-11 0,2 2-8 0,0 1-5 16,5 0-4-16,-5 2-2 0,4-2 1 0,1 2 1 0,-1 2 1 15,2-1 1-15,-1 1-1 0,3 1 0 0,-1 1-1 0,-3-1 0 0,2 2 2 16,3-1 0-16,-3 1 1 0,3-1 2 0,-3 0 0 0,-2-1-1 0,3 0 2 16,-3 1 0-16,1-1-2 0,-1 2 2 0,2-3 0 0,-3 1-1 15,-1-1 0-15,0-1 3 0,-2 1-1 0,0-2-1 0,1-1-1 0,-3 0-1 16,2 0 1-16,-2-1-1 0,-2 1 4 0,2-1 5 0,-4-1 5 16,4-1 6-16,-1-1 10 0,-3 2 11 0,0-2 12 0,0 0 15 0,0 0 15 15,0-2 16-15,4 2 10 0,-4-1 11 0,0-1 5 0,0-1 2 0,2-1 0 16,-2 1-1-16,4-2-4 0,-4 0-4 0,0-2-7 0,0 0-11 15,0-1-13-15,0-2-12 0,0 0-14 0,0-3-14 0,0 1-11 0,0-1-11 16,0-1-4-16,0 1-5 0,0-2-2 0,0-1-2 0,-4 1-3 0,4-2-5 16,-2 2-6-16,2 0-4 0,0 0-7 0,-4 0-6 0,4 0-11 0,0 2-10 15,0-1-13-15,-3 2-17 0,3 1-18 0,-4-2-19 0,4 2-21 16,0 2-21-16,0 0-28 0,0 2-30 0,0 1-37 0,0 1-38 0,0 0-42 16,4 2-43-16,-1 1-63 0,-3 2-72 0,0 0-66 0,4 2-64 0,2 1-22 15,-2 0-1-15,-2 3 9 0</inkml:trace>
  <inkml:trace contextRef="#ctx0" brushRef="#br0" timeOffset="23604.86">13085 1144 373 0,'0'-5'563'0,"4"-1"10"0,-4 0 11 0,0 1-89 0,0-2-137 15,4-1-93-15,-2 1-65 0,-2-1-38 0,4 0-23 0,-4-3-7 0,2 4-4 16,3-2-3-16,-1-1-1 0,-2 1-6 0,2 0-9 0,-4 0-5 15,2 1-3-15,2 0-2 0,-4-1-3 0,4 1 0 0,-2-1 0 0,-2 1 0 16,0 1 1-16,4 1 1 0,-4-1 1 0,0 2-1 0,0-2-3 0,0 3-2 16,-4 1-4-16,4-3-4 0,0 3-4 0,-2-1-4 0,-2 1-5 0,4 2-6 15,-4-2-6-15,2 1-6 0,-2 0-8 0,2 2-8 0,-2-2-8 0,-3 2-5 16,3 0-5-16,2 0-4 0,-2 0-5 0,0 2-3 0,-2-2-6 0,-1 4-2 16,3-3-3-16,-2 1-1 0,0 1-3 0,2 0 0 0,-2 2-1 15,-1-1-1-15,3 1 0 0,-2-1-1 0,2 1 0 0,-2 1 0 0,0 0 0 16,1 1 1-16,3 0 0 0,-2-1 1 0,0 1 0 0,2 0 1 15,-2 1 0-15,4-1 2 0,0-1-1 0,-2 2 2 0,2-1-1 0,0 1 2 16,0-1 1-16,0 0 0 0,2-1 1 0,-2 1 2 0,4-1 2 0,-4-2-1 16,2 1 1-16,2 0 2 0,2 0 2 0,-1-1 0 0,1 0 4 0,0 0 0 15,-2 1 3-15,2-2 2 0,5 1 2 0,-5-1 2 0,4-2 4 0,-4 1 2 16,5 0 3-16,-1 0 3 0,0-2 1 0,3 0 3 0,-3-2 0 0,5 0 3 16,-3 0-1-16,4-1 1 0,-1-2 1 0,-3 2-2 0,9-2-1 15,-4-2-1-15,-1 1-2 0,1-1-4 0,-1-1-2 0,1-1-3 0,-1-1-2 16,5 2-4-16,-9-1-2 0,5 1-2 0,-1 0-2 0,-1 0-3 0,-3 1-2 15,-1 0-2-15,-1 1-1 0,0 1-4 0,-4 1-7 0,5-1-8 0,-5 0-11 16,-2 2-15-16,2 1-19 0,-4 0-23 0,3 1-27 0,-5-1-31 0,4 2-32 16,-4 0-34-16,0 0-34 0,0 0-45 0,0 2-48 0,0-2-72 15,0 3-87-15,-4 2-93 0,4 0-99 0,-5 0-40 0,-1 2-11 0,0 0 7 16,2 1 18-16</inkml:trace>
  <inkml:trace contextRef="#ctx0" brushRef="#br0" timeOffset="27735.31">12523 2622 493 0,'-5'0'570'0,"3"0"10"0,-2 0 11 0,0 0-102 0,4 0-159 15,-2 0-93-15,2 0-60 0,0 0-34 0,0 0-21 0,0 0-6 0,0 0 0 16,0 0-1-16,0 0-3 0,0 0-4 0,2-2-5 0,-2 0-8 16,0 2-5-16,4-1-3 0,-4-1-3 0,4 0 0 0,-2 1-1 0,3-2 1 15,-3 0 1-15,2 1-1 0,2-2-1 0,-2-1 0 0,2 2-2 16,5-2-1-16,-5 2-2 0,0-4-4 0,4 2-2 0,-3 0-3 0,3-2-3 16,0 1-3-16,-3-1-3 0,7 2-4 0,-4-2-2 0,1-1-3 15,-3 1-5-15,6-1-5 0,-1 1-2 0,-3-1-6 0,0 1-1 0,3-1-4 16,-3 1-2-16,1-1-2 0,-1 3-4 0,2-2-1 0,-1 1-1 0,-5-1-3 15,4 2-3-15,-4 0-2 0,5 2-2 0,-3-3-2 0,-2 2-3 16,0 2-6-16,-2-1-8 0,-1-1-9 0,1 1-12 0,2 1-18 0,-6 0-20 16,4 1-23-16,-2 1-25 0,-2-2-25 0,0 2-25 0,0 0-26 15,0 0-30-15,0 0-34 0,0 0-34 0,0 0-49 0,0 0-54 0,0 0-92 16,0 5-112-16,-2-1-51 0,-2 1-22 0,4-2 2 0,-4 2 13 0</inkml:trace>
  <inkml:trace contextRef="#ctx0" brushRef="#br0" timeOffset="28210.42">12948 2205 313 0,'-2'-6'582'0,"-2"2"10"0,4-1 11 16,0 2 10-16,-4-2-106 0,4 2-165 0,0-1-101 0,0 1-72 0,0 1-40 15,4 1-22-15,-4-1-10 0,0-1-5 0,4 1-5 0,-2 0-4 16,-2 2-10-16,5-1-12 0,1-1-12 0,-2 2-9 0,-2-2-9 0,6 2-5 16,-2 0-3-16,1 0-4 0,-1 2-2 0,4 0-4 0,-4-1-1 0,5 3-1 15,-1 1-4-15,2-1 0 0,-1 2-2 0,3 0-1 0,-3 1 0 16,1 3-2-16,-2-2-1 0,3 3-2 0,1-2 0 0,-1 1-2 0,-3 2 1 16,6-2 0-16,-5 0 1 0,1 2-1 0,3-1-1 0,-3-1 0 0,-2 1 1 15,1-4-1-15,1 4 2 0,-1-3 0 0,-1-2 3 0,-4 2 2 16,4-2 1-16,-3-1 4 0,1 0 5 0,-2-2 4 0,0 2 6 15,0-2 6-15,-1 1 9 0,-3-2 9 0,2-1 7 0,0 1 8 0,-2 0 9 16,2-2 8-16,-4 0 6 0,4 0 6 0,-2 0 6 0,-2-2 6 0,4 0 3 16,-1 1 1-16,-3-1-3 0,4-2-1 0,-4 0-5 0,4 0-3 0,-2-3-5 15,-2 1-4-15,4 0-4 0,-2-3-7 0,2-1-5 0,0-2-6 16,-2 1-5-16,-2-3-6 0,5-1-6 0,-5-2-4 0,2 1-3 16,2-1-4-16,-4-1-4 0,4 0-2 0,-2-2-4 0,-2-2-5 0,0 0-3 15,4 0-3-15,-4 1-2 0,0 1-4 0,0-2-2 0,0 4-2 0,0 0-2 16,0 1-6-16,0 0-6 0,0 4-10 0,0 0-10 0,0 1-13 0,0 4-17 15,0-1-22-15,0 3-28 0,0 1-33 0,0 1-34 0,0 1-37 16,0 1-31-16,0 0-30 0,0 2-36 0,0 2-36 0,4 0-46 0,-2 1-49 16,2 4-88-16,-2-2-108 0,3 4-49 0,1 0-21 0,-2 3 7 15,-2-1 21-15</inkml:trace>
  <inkml:trace contextRef="#ctx0" brushRef="#br0" timeOffset="28679.52">13635 2184 272 0,'4'-5'554'0,"-4"-1"13"0,0 2 8 0,4-1-90 16,-2-2-138-16,-2 0-84 0,4 1-54 0,-4-3-28 0,4 1-14 0,-2 1-7 15,-2-1-3-15,5 0-3 0,-3-1-5 0,-2 1-9 0,4-1-9 16,-4 1-7-16,0 0-4 0,0 0-2 0,4 1-1 0,-4-2-1 0,0 3-1 16,0-1-4-16,0 0-3 0,0 1-4 0,0 1-7 0,-4 0-3 15,4 0-5-15,0 2-6 0,-4-2-4 0,4 1-5 0,-2 1-8 0,-3 1-6 16,5-1-8-16,-2 1-7 0,-2 1-7 0,4-1-5 0,-4 1-5 15,4 1-5-15,-2 0-2 0,-2 0-7 0,0 0-3 0,2 0-4 0,-2 1-2 16,1 1-4-16,-1 1-3 0,0 0-1 0,2 0 0 0,-2 3-2 16,2-1 1-16,-2-1-1 0,0 3 0 0,-3 0-1 0,3-1 2 0,2 3-2 15,-2-1 2-15,4 1-1 0,-6 1-1 0,6-2 2 0,-4 0-1 0,4 0 1 16,0 1-1-16,0-1 2 0,0 1 0 0,0-1-1 0,0 2 2 16,0-3 0-16,0 1 1 0,4-1 0 0,-4-2 1 0,4 1 1 0,-2-1 1 15,2 2 1-15,-4-4 2 0,6 2 2 0,1-1 3 0,-3-1 2 16,0 0 4-16,-2-1 3 0,4-1 5 0,-2 3 3 0,3-4 3 0,-3 1 4 15,2-1 2-15,4 0 2 0,-4 0 2 0,1-1 2 0,3 1 1 0,-4-4 0 16,4 3 0-16,1-2 1 0,-1-1-2 0,0 3-2 0,1-5-1 16,1 2-3-16,-1 0-4 0,1-1 0 0,-2 0-2 0,1 0-1 0,1 0-2 15,-2 0-1-15,1-2-1 0,-1 3-1 0,2-1-3 0,-3-1-1 0,-3 1-1 16,4 1-2-16,-4 0-1 0,1-1-1 0,-3 2-2 0,-2-1-2 16,2 1-3-16,2 2-4 0,-6-2-7 0,4 1-9 0,-4 2-13 0,2-2-13 15,3 0-16-15,-5 2-19 0,0 0-19 0,0 0-30 0,0 0-32 16,0 0-34-16,0 0-32 0,0 0-46 0,0 0-49 0,0 0-64 0,0 0-72 15,0 0-107-15,-7 2-124 0,7 0-55 0,-4 0-21 0,-2 1 0 16,2 0 9-16,-2 2 22 0</inkml:trace>
  <inkml:trace contextRef="#ctx0" brushRef="#br0" timeOffset="32152.34">23859 1250 81 0,'0'-3'491'0,"0"-2"-40"0,0 2-65 0,0-1-70 0,4 1-73 0,-4-1-38 15,0 1-20-15,2 0-12 0,-2 0-4 0,0 1-3 0,0-2 1 0,0 3-5 16,4-1-7-16,-4-1-6 0,0 1-5 0,0 1-7 0,0-1-10 16,0-1-7-16,0 1-4 0,0 0-4 0,0-1-1 0,0 1-3 0,0 0-1 15,0 1-3-15,0-2 1 0,0 3-3 0,0-2-3 0,0 1-2 0,0 1-4 16,0-2-2-16,0 0-2 0,4 2-2 0,-4 0-3 0,0-2-3 0,0 2-3 16,0 0-4-16,0-2-5 0,0 2-5 0,0 0-4 0,0 0-4 0,0 0-4 15,0 0-4-15,0 0-3 0,0 0-3 0,0 0-3 0,0 0-3 16,0 0-2-16,0 0-3 0,0 0-2 0,0 0-3 0,0 0-2 0,0 0-3 15,0 0 0-15,0 0-5 0,0 0 0 0,0 0-3 0,0 0-3 0,0 0-2 16,0 0-2-16,0 0-2 0,0 0-3 0,0 0-3 0,0 0-1 0,0 0 0 16,0 0-3-16,0 0 1 0,0 0-2 0,0 0-1 0,0 2 0 15,0 0 0-15,0 0 0 0,0 0 1 0,0 1-1 0,0 0 0 0,0 0 2 16,0 2 2-16,0-1 0 0,0 2 2 0,2-1 1 0,-2 2 2 16,0 0 1-16,0-1 2 0,0 3 0 0,4-3 1 0,-4 3 0 0,2-1 2 15,-2 0 1-15,0 1 0 0,0 0 0 0,0 0 0 0,0-1-2 0,5 1 2 16,-5-1 0-16,0 0 0 0,0 1 0 0,0-1 0 0,0 0 0 15,0 2-1-15,0 0 1 0,0 0-1 0,0 0 1 0,4 0 0 0,-4-1 0 16,0 0 1-16,2 2 1 0,-2-3 1 0,0 4 0 0,0-3 2 16,0 3-2-16,0-2 1 0,0 2 3 0,4 0 0 0,-4-1 0 0,0 1 2 15,2 0 1-15,-2-1 0 0,0 1-1 0,0-1 0 0,4 3 0 0,-4-2 0 16,0-1-2-16,0 1 1 0,0 1 0 0,0-1-1 0,0 0-2 16,4-1 1-16,-4 2-1 0,0 1-2 0,0-3-1 0,0 3-1 0,2-1 0 15,-2-1 0-15,0 1 0 0,0 1 0 0,0-1 0 0,0-2-1 16,0 3 0-16,0-1 0 0,0-1-1 0,0 1-2 0,0 0 0 0,0-1-1 15,4 2 2-15,-4-3-1 0,0 3-1 0,0-2-1 0,0-1 0 0,5 2-1 16,-5-1-1-16,2 1 0 0,-2 1-2 0,0-3 1 0,0 2 1 16,4 1-1-16,-4-2 0 0,2 1 0 0,-2 0 1 0,0 1-1 0,0-1-1 15,4 0 0-15,-4 2-1 0,0-1 1 0,0-1 0 0,0 2 1 16,4-2-2-16,-4 0 1 0,0 2-1 0,0-1-1 0,0-1 0 0,2 2 0 16,-2-1 0-16,0-1-1 0,0 2 1 0,0-2 1 0,0 1-2 0,0 1 2 15,0-2-1-15,0 0-1 0,0 2 2 0,0-1 0 0,0-1 0 16,0 0 0-16,0 1 2 0,0-3 2 0,0 3 0 0,0-1 0 0,0 0 0 15,0-3 1-15,0 2 1 0,0 0 1 0,0-1 0 0,0 2 1 16,0-1 1-16,0 0-1 0,0-1 1 0,0 2 0 0,0-2 0 0,0 1-1 16,0-1 0-16,0 1 1 0,0 0-1 0,0-1 1 0,0-1 0 0,0 2 0 15,0-2-2-15,0 2 2 0,0-3 0 0,0 4-2 0,0-4 1 16,0 1 0-16,0 2-1 0,0-2 1 0,0 0 0 0,0 2-1 16,0-1 0-16,0-1-1 0,0 0 1 0,0 0-2 0,0 1 0 0,0-2 1 15,0 0-1-15,0 0 1 0,0 2-1 0,0-2 0 0,0 2 1 0,0-3-1 16,0 2 0-16,0 0 1 0,4-2-2 0,-4 2 0 0,0 2 1 15,0-2 0-15,0-1-1 0,0 2 0 0,0-1 1 0,0 0-1 0,0 0 0 16,0 0 0-16,0 2 1 0,0-1-2 0,0 1 1 0,0 0-1 0,0-1 1 16,0 1 0-16,0 2 0 0,0-2-1 0,0 2 0 0,0-2 0 15,0-1 0-15,0 1-1 0,0 0 1 0,0-1-1 0,-4 1 2 0,4 1-4 16,0-1 1-16,0 0 0 0,0-1 1 0,0 1 1 0,0-2-1 16,0 3 0-16,0-1 0 0,0-1-1 0,0 1 0 0,0 0 0 0,0-1 0 15,0 3 0-15,0-3 0 0,0 3-2 0,0-1 0 0,0 0 0 0,0 1-1 16,4-1 1-16,-4 1-2 0,2 0 0 0,-2 0 0 0,0 1 1 15,0-2-1-15,0 2 1 0,5 0-2 0,-5 0 2 0,0 0-1 0,0 0 2 16,4 2 0-16,-4-2 1 0,2 3 0 0,-2-1 2 0,0 0 3 16,4-1 3-16,0 3 2 0,-4-1 2 0,2 0 1 0,-2-1 2 15,4 3 2-15,-2 0 2 0,-2-2 1 0,4 2 2 0,-4-2 1 0,5 2 1 16,-3-1 4-16,-2 1-1 0,0 0-3 0,0 0 1 0,4 2-2 0,-4-2-1 16,2 0 2-16,-2 0-1 0,0 0 1 0,0 0-1 0,0 0-2 15,0 1 0-15,0-1 0 0,0 0 0 0,0 0-2 0,0 0 1 16,0-1-1-16,0 1 0 0,0-2-1 0,0 2 0 0,0-2 0 0,-2 2-1 15,2 0-1-15,-4-1-1 0,4 0 1 0,0 0-2 0,0 1 0 16,-2-3 0-16,-3 1-1 0,5 0 0 0,-4 1-1 0,4-1-1 16,0-1 0-16,-2-1 0 0,-2 1-2 0,4 1 0 0,0-1-1 0,0 0 0 15,-2-1 0-15,2 3-1 0,0-4 1 0,0 1-2 0,-4-1 1 16,4 2-1-16,-4 0 1 0,4-2 1 0,0 1-1 0,0-1 2 0,0 2 1 16,0-2 0-16,0 2 0 0,0-2-1 0,0 1 1 0,0-1 0 15,0 2 1-15,0-1 0 0,0 0-1 0,0-1 0 0,0-1 0 0,0 1 0 16,0 2 1-16,0 0 0 0,0-2 0 0,0 2 1 0,0-3 0 15,0 1 0-15,0 2-4 0,4 0-6 0,-4-2 0 0,4 2 0 16,-4-3 0-16,0 3 0 0,0 0 0 0,2-2 0 0,-2 2 0 0,0 1 0 16,0-1 0-16,4-1 0 0,-4 2 0 0,2-1 0 0,-2 0 0 15,0 1 0-15,4-1 0 0,-4 0 0 0,0-1 0 0,5 1 0 0,-3 1 0 16,-2-1 0-16,0-1 0 0,4 1 0 0,-4 0 0 0,2 0 0 0,-2 1 0 16,0-1 0-16,0-1 0 0,4 1 0 0,-4 1 0 0,0-1 0 15,0 0 0-15,4-1 0 0,-4 3 0 0,2-2 0 0,-2-1 0 0,0 0 0 16,0 3 0-16,0-3 0 0,0 1 0 0,0 0 0 0,-2 0 0 15,2 1 0-15,-4-1 0 0,4-3 0 0,0 3 0 0,0-2 0 16,0 0 0-16,0 0 0 0,0-2 0 0,0 1 0 0,0 1 0 0,0-2 0 16,0 0 0-16,0 1 0 0,0-1 0 0,0-1 0 0,0 1 0 15,0 1 0-15,0-3 0 0,0 3 0 0,0-1 0 0,0 0 0 0,0-1 0 16,0 1 0-16,0-1 0 0,0 1 0 0,0 1 0 0,0-1 0 0,0 0 0 16,0 1 0-16,0 0 0 0,0 0 0 0,0 1 0 0,0-2 0 15,0 2 0-15,0 0 0 0,0-1 0 0,0 1 0 0,0-2 0 0,0 2 0 16,0-1 0-16,0-2 0 0,0 2 0 0,-4 1 0 0,4-2 0 15,0 0 0-15,0-1 0 0,-2 0 0 0,2-1 0 0,-4 2 0 0,4-2 0 16,0 1 0-16,0-1 0 0,0-1 0 0,0 2 0 0,0-4 0 16,0 2 0-16,0 0 0 0,0-1 0 0,0-1 0 0,0 0 0 0,0-1 0 15,0-1 0-15,0 1 0 0,0-1 0 0,0-2 0 0,0 1 0 16,0-2 0-16,0 3 0 0,0-3 0 0,0 0 0 0,0-1 0 0,0-1 0 16,0-1-64-16,0 0-182 0,0 0-45 0,0 0-50 0,0 0-64 0,4-3-72 15,-2 0-125-15,-2 0-152 0,4-3-67 0,0 0-28 0,-2-2-1 16,-2-1 12-16,4 1 16 0,-4-4 20 0</inkml:trace>
  <inkml:trace contextRef="#ctx0" brushRef="#br0" timeOffset="34643.03">15909 6900 358 0,'-3'0'339'0,"-1"-1"-107"0,4-1-63 0,0 2-40 16,-4-2-18-16,4 1-7 0,0 1-2 0,0 0 3 0,0 0 1 16,0 0-1-16,0 0-3 0,0 0-9 0,0 0-8 0,0 0-6 15,0 0-6-15,0 0-3 0,0 0-2 0,4-2-2 0,-4 2 0 0,0-2 2 16,0 2-2-16,0-2 1 0,4 2-1 0,-1-1-1 0,1-1 0 15,-2 2-2-15,2-1-1 0,0-1-2 0,-2 2-2 0,2-2-1 0,2 2-2 16,1-1-2-16,-3 1-3 0,2 0-1 0,4-2-3 0,-3 2-3 16,-1 0-3-16,4 0-2 0,-2-2-2 0,1 2-2 0,1 0-2 15,0 0-3-15,3 0-1 0,1 0-1 0,-4 0 0 0,3 0-1 0,-3 0-1 16,7 0-1-16,-7 0-1 0,7 0-2 0,-5 0-1 0,2 0 0 0,3 0-2 16,-5 0 0-16,3 0-2 0,1 0-1 0,1 0 0 0,0 0-2 15,-1 0 1-15,1 0-1 0,-1 0 1 0,5 0-1 0,-5 0 2 16,5 0 2-16,-2 0 1 0,1 0 2 0,1-1 1 0,-2 1 3 0,1-2 1 15,3 0 2-15,2 2 2 0,-3-2 2 0,1 1 1 0,0 1 1 16,4-2-2-16,-2 1 1 0,-3 1-2 0,5-2-2 0,0 0-1 0,0 2-2 16,0-1-3-16,2 1 0 0,-2 0-3 0,0 0-2 0,2 0-3 15,2 0-1-15,-5 1-3 0,3-1 0 0,-2 2-2 0,4 0 0 16,-4-2-2-16,0 3 0 0,2-2 0 0,-2 1-2 0,0 2 2 0,0-3-2 16,-5 1 1-16,5 0-1 0,2-1 1 0,-2 1 0 0,0-2 0 15,0 2-1-15,0-1 1 0,-1-1-2 0,3 2 1 0,-2-1 1 0,4-1 3 16,-2 0 2-16,6 0 3 0,-6 0 1 0,4 0 2 0,0 0 3 15,5 0 1-15,-5 0 3 0,4 0 1 0,0 0 1 0,-2-1 4 16,2 1 1-16,3-2 1 0,-3 2 0 0,4-1-3 0,-1 1-2 0,-1-2-3 16,-2 2-1-16,6-2-3 0,-3 1-2 0,3 1-1 0,1-2-2 15,-3 2-1-15,2-2-3 0,-3 1-2 0,5 1-3 0,-4-2-1 0,3 0-4 16,-5 0-3-16,4 1-1 0,-3-2 0 0,3 1 2 0,-6 0 1 16,7-1 2-16,-5 1 1 0,4 0 1 0,-1-1 0 0,-3 3 2 15,0-2 1-15,5 2 2 0,-7-1 1 0,4-1 1 0,-6 2 3 0,3-1 0 16,1-1 1-16,-2 2-2 0,0 0-1 0,1 0-2 0,-3 0-1 15,-2 0 0-15,4 0 0 0,-4 0 0 0,4 0-1 0,-4 0-2 0,0 0 1 16,5 0-1-16,-5 0 0 0,0 0-1 0,0-2 1 0,-2 2-2 16,2-1 0-16,0 1-1 0,0 0-1 0,-2 0-3 0,2 0-2 15,-4 0 0-15,2 0-1 0,2-2 3 0,0 2 2 0,0 0 2 0,0-2 1 16,3 0 1-16,-3 2 2 0,2-1 0 0,0-1 3 0,0 2 3 0,2-2 0 16,-4 1 2-16,5 1 0 0,-1-2 3 0,-2 2 0 0,2-1-2 15,2-1-2-15,-1 2-2 0,-1-1-1 0,2-1-1 0,-2 2-2 16,3-2-1-16,-3 2-2 0,2-2-1 0,-2 0-1 0,0 2-1 15,1-1 0-15,-3-1-2 0,2 0 0 0,-4 1 0 0,0-1-3 0,4-1 0 16,-4 2-2-16,1-1-1 0,-3-2 0 0,2 2-2 0,0 1 0 16,0-1 1-16,0-1 2 0,4 1 2 0,-4 1 0 0,0-3 3 0,2 1 1 15,0-1 2-15,-1 1 3 0,3 0 0 0,-4 1 3 0,4-1 1 16,-4 0 3-16,6-1 0 0,-4 1 0 0,1 0 1 0,1-1-2 16,-4 1-1-16,4-2-1 0,0 1-2 0,-2 0-2 0,3-1 0 0,-5 1-3 15,4-1 0-15,0 2 0 0,-2 0-2 0,-4 0 0 0,7-1-2 0,-3-1 0 16,0 1-1-16,0 1-2 0,-2 0 0 0,4 0-2 0,-4 1-2 15,5-2-1-15,-5 1-1 0,4 0 0 0,0 1 4 0,2-1 1 16,-2 2 3-16,3-1 0 0,-1-2 2 0,4 2 2 0,-5 1 2 0,5-1 1 16,0 2 2-16,1-1 2 0,3-1 2 0,-1 2 2 0,-3-2 2 15,5 2-3-15,-3-1-2 0,3 1-1 0,-3 0-3 0,-1-2-1 16,3 2-2-16,-3 0-1 0,-1 0-3 0,1 0 0 0,-5 0-2 0,2 0-1 16,-2-2-1-16,1 2-2 0,-3 0-1 0,2-1-1 0,3 1-1 15,-7 0-1-15,2 0 3 0,4 0 3 0,-6 0 0 0,7 0 4 0,-7 0 5 16,6 0 3-16,-2 0 2 0,1 0 1 0,-3 0 1 0,4 0 2 15,-1 0 3-15,-1 0 2 0,4 1 3 0,-1 1 2 0,-1-2 1 0,2 2 1 16,5-1-1-16,-5-1-1 0,1 2-6 0,3-2-1 0,-1 2-3 16,1-1 1-16,-1-1-2 0,1 2 0 0,-1-1 1 0,1-1-5 0,1 2-1 15,-3-2-3-15,-1 2 0 0,3 0-1 0,-1-2 0 0,-3 2 2 16,7-1 0-16,-7-1 4 0,1 2 2 0,3-1 1 0,-3-1 2 0,1 2-1 16,-2-2 0-16,5 1 3 0,-5 1 1 0,5-2 0 0,-3 2-3 15,-1-1 2-15,3 1-1 0,-1 0 1 0,1 0-2 0,-1-2 0 16,-3 2-4-16,5-1-1 0,-3-1-3 0,-1 2 0 0,3-1-3 0,-3-1 0 15,-1 2-1-15,0-1 2 0,-3-1 0 0,3 2 2 0,1 0-2 0,-1-2 0 16,-2 1 1-16,1-1 0 0,1 0 3 0,-2 0 1 0,-1 0 2 16,3 0 2-16,1 0 4 0,-1 0 2 0,0 0 0 0,1 0-1 15,-1 0-1-15,1 0-3 0,1 0-2 0,-2-1 0 0,1 1-1 0,3 0-1 16,-3 0-3-16,1 0 0 0,-1-2-3 0,-1 2-1 0,-2 0-4 16,-1-2 0-16,3 2-1 0,-4 0-2 0,-1-1-1 0,-1 1-1 0,0 0 0 15,-2 0 1-15,2-2 2 0,3 2 2 0,-3 0 1 0,0 0 2 16,-4 0 1-16,6-1 1 0,-1 1 2 0,3 0 0 0,-2-2 2 15,1 2 1-15,-3 0 2 0,6 0 1 0,-4 0 2 0,3 0-1 0,-3 0-2 16,9 0-1-16,-9 0-1 0,4 0 0 0,-3 2 3 0,3-1 1 16,0-1 0-16,-3 2 0 0,3-1 0 0,-2-1-1 0,-1 2 0 0,-1 0 0 15,4-1 1-15,-5 1 0 0,3 2 1 0,-6-4 2 0,6 3 1 0,-1-1 0 16,-1-1 0-16,-2 1 2 0,2-1 0 0,-1 1 2 0,3 0 1 16,-2-1 1-16,1 1 3 0,-3 0 1 0,2 0 2 0,-2-2 0 0,0 3 0 15,3-3-1-15,-3 2 0 0,2-1-2 0,3 1-2 0,-7-1-2 16,6-1 0-16,-6 2 1 0,6-2-1 0,-5 2-2 0,5 0-3 0,-4-2-1 15,-2 1-3-15,3 1-2 0,-5-2-1 0,0 2-1 0,0-2 0 0,2 0-1 16,-10 0-1-16,2 0 0 0,-1 0-3 0,-1 0 0 0,-2 0-1 16,0 0-1-16,-3-2 1 0,-1 2 1 0,2-2-2 0,-1 1 0 15,-3 1 1-15,4 0 0 0,-5 0 1 0,1 0 0 0,1 0 0 0,-1 0 2 16,3 0 2-16,-3 0 0 0,6 0 4 0,-3 0 0 0,-3 0-1 0,6 0 1 16,-3 0 3-16,3 0 0 0,-2 1 1 0,1 1 2 0,-1-2 0 15,0 2 1-15,2-2 1 0,-1 3-1 0,-1-1-1 0,2-1 0 0,2 2 1 16,-3-1 2-16,1 0 2 0,4 1 2 0,-4 1 0 0,3-1 0 15,1 0 1-15,0 0 0 0,4 1-3 0,-6-2 2 0,2-1-2 0,0 3 1 16,0-3-2-16,0 1 0 0,-5 1-2 0,3-3-2 0,2 2-3 0,-8-1 0 16,3-1-4-16,-1 2-1 0,0-2-2 0,1 0-3 0,-5 0 1 15,6 0-2-15,-5 0-1 0,1 0 0 0,-3 0 2 0,5 0-3 0,-4 0-2 16,-1 0 0-16,1 0 0 0,-1 0 2 0,-1 0 0 0,1 0 0 16,1 0 0-16,-5 0 0 0,5 0 1 0,-1 0 0 0,1 0-4 0,-1 0 0 15,3 0 0-15,-3 0 0 0,1 2 1 0,0 0-1 0,-1-2 0 0,1 2 0 16,-1-1 1-16,1-1 0 0,-5 2 2 0,7-1 0 0,-3 1 1 0,1 1 2 15,1-1 1-15,-1-1 3 0,-1 3 2 0,1-2 1 0,2 0 1 16,-3-1 0-16,1 2 0 0,-1-1 1 0,3 1-1 0,-3-1 2 0,5 1-2 16,-4-1 2-16,-1 1-1 0,5-1 1 0,-5 1 0 0,5 0 0 0,-2-1-3 15,1 0 0-15,-3-1 2 0,-1 3-1 0,5-2-2 0,0-1-4 0,-5 3-6 16,1-3 0-16,1 1 0 0,-1 1 0 0,-1-1 0 0,3 0 0 16,-2-2 0-16,-1 1 0 0,-4 1 0 0,5-2 0 0,-3 2 0 0,-1-2 0 0,1 0 0 15,-1 0 0-15,-3 0 0 0,2 0 0 0,-1 0 0 0,-1 0 0 0,0 0 0 16,1 0 0-16,-3 0 0 0,0 0 0 0,1 0 0 0,-1 0 0 15,2 0 0-15,-4 0 0 0,1 1 0 0,-1 1 0 0,4-2 0 0,-4 3 0 16,3-1 0-16,-1-1 0 0,0 1 0 0,-2 2 0 0,1-1 0 0,3 0 0 16,0-1 0-16,1 1 0 0,-5 0 0 0,0 1 0 0,4 1 0 0,-3-2 0 15,3 0-35-15,-4 1-19 0,4 1-10 0,-3-3-12 0,3 1-10 0,0 0-17 16,-4 0-16-16,1 1-23 0,1-1-26 0,-2 1-33 0,4-2-32 0,-7-1-34 16,1-1-35-16,-2 2-56 0,2-4-67 0,0 2-115 0,-4 0-139 15,0 0-65-15,-4-3-27 0,0-1-5 0,-2 1 7 0,-1-2 15 0</inkml:trace>
  <inkml:trace contextRef="#ctx0" brushRef="#br0" timeOffset="38105.85">15886 5868 210 0,'0'0'492'0,"0"0"-2"0,0 0-4 16,0 0-100-16,0 0-145 0,0 0-82 0,4 2-47 0,-2-2-24 0,-2 2-13 16,4 0-1-16,-2-1 2 0,2 3 1 0,3-3 2 0,-1 3-1 15,-2-1-4-15,2 0-4 0,0 1-5 0,5 1-3 0,-7-2-4 0,8 2-2 16,-4-2-3-16,1 4-1 0,-1-2 0 0,-2 0 1 0,7 0 3 15,-3 0 4-15,0 1 3 0,1-1 1 0,1 1 1 0,-2 0 1 16,5 1 2-16,-3 0 0 0,3-2 2 0,-3-1 2 0,5 3 1 0,-1-2 3 16,-1 0-2-16,1 0-1 0,3 2-1 0,-3-2-4 0,5-2-4 15,0 2-1-15,-3 1 1 0,3-3 0 0,2 0 0 0,1-2 0 0,-1 1-1 16,4-2-1-16,0 0-1 0,-4-2-2 0,4 1 1 0,1-1 0 16,-1-1-3-16,0 0 0 0,0-3 0 0,0 3-2 0,0-3-2 15,2 1-4-15,-2-1 0 0,-3 0-4 0,-1-1-2 0,4-1-1 0,-4 1-3 16,0 0 0-16,-3-1-2 0,3 0-2 0,-6-1 0 0,3 0-2 15,1 0 1-15,-3 1 1 0,-1-1 0 0,4 0 0 0,-5-2 1 0,1 2 0 16,-1-3 1-16,5 0 0 0,-5 1 0 0,1-3 0 0,0 3 0 16,-1-3-1-16,1-3 0 0,-1 2-1 0,1-3 0 0,1 2-2 0,-1-1-3 15,-1-5-1-15,3 2-2 0,-2-2-2 0,-1-1-2 0,-1 0-3 16,5-2-2-16,-1 0-1 0,-3-2-4 0,1-1-2 0,4 1 0 16,-5-3-2-16,1 2-2 0,-1-2 1 0,1 0 0 0,-1-2-1 0,1 3-1 15,-1-4 1-15,3 2 6 0,-7-1 0 0,5-1 3 0,-3 1 1 16,-1-1 2-16,3 0 2 0,-5-3 4 0,5 3 0 0,1-2 1 15,-5-1 1-15,3 1 1 0,1 0 1 0,1-2 3 0,-5-2-1 0,7 3 0 16,-3-3-2-16,1 1 1 0,-1-2 1 0,1 0-2 0,1 0-2 16,-3-3-2-16,1 3-3 0,5-4 1 0,-2 1-3 0,-3 0 0 0,1 1-1 15,3-1-2-15,-3 1-1 0,-1 0-2 0,5 1 0 0,-4 1-3 16,-1 0 3-16,5-1 3 0,-5 0 4 0,1 1 3 0,-1 2 1 0,1 0 1 16,0-1 1-16,-5-1-1 0,7 4 1 0,-1-1 1 0,-1-1 2 15,-1 1-2-15,1-1-1 0,-1 1 0 0,3-1-9 0,-3 1-18 0,3-1 0 16,-2-2 0-16,3 0 0 0,1 0 0 0,-2-2 0 0,1 0 0 0,1-1 0 15,-2 0 0-15,1-2 0 0,3 1 0 0,-7 1 0 0,5 0 0 0,0-1 0 16,-3 1-8-16,-1 1-8 0,4 1 4 0,-5-1 0 0,1 2 2 16,-1-2 2-16,1 4 3 0,-3-2 1 0,3 2 2 0,-5-4 1 0,5 5 0 15,-3-1 2-15,-1 1 1 0,1 1 2 0,-2-1 1 0,5 0 1 0,-7 1-3 16,7 0-2-16,-7 0-2 0,7-1 0 0,-3-3-2 0,-1 2-1 16,3-2 0-16,-1 0-1 0,-3-2 0 0,5 1-1 0,-1-1 2 0,1 0-3 15,-3 0-1-15,-2 1 0 0,5-1 1 0,0 1 1 0,-1 1 0 0,1 0-2 16,-3-2-2-16,3 2 2 0,-1 0 3 0,-3 0 2 0,3 1 3 0,1-1 1 15,-3 4-1-15,-1-3 3 0,1 3 0 0,-2-1 3 0,-1 3-1 16,3 0 2-16,-1 0 3 0,-1 1 1 0,2 2 3 0,-1-1-1 0,-3 0-2 16,5 1-4-16,-3 2 0 0,3-1-1 0,-3 2-2 0,0 0 0 0,3-1-2 15,-3 3-1-15,3 1-2 0,-3-1 0 0,5 1-3 0,-1 1 0 16,1 0-2-16,3-1 0 0,-3 2-2 0,6 0-1 0,-5 1 0 0,5-1 0 16,-4 1-1-16,1 2 1 0,3-2 0 0,-2 4 0 0,-1-1-2 0,-1 3 0 15,0 0-1-15,-1-1 1 0,3 0 0 0,-5 2 1 0,1 1 0 0,4 1 0 16,-3 0 1-16,-1-1-1 0,-3 3 0 0,3 1-1 0,-1-2-2 0,1 4 1 15,-1-2-1-15,1 1 2 0,-3 1 1 0,-1 0 0 0,1 0-1 16,-1 3-1-16,3-2 1 0,-1 0-1 0,-3 1-1 0,5 0 1 0,-1 1-1 16,1 1 0-16,-1-3 1 0,1 2 1 0,-1 1 0 0,1 0 2 0,3 1 2 0,-3-3 1 15,4 1 0-15,-3 2 2 0,3 0 0 0,0-1 2 0,-1 1 2 16,-1-1 2-16,4 3 2 0,-3-2 0 0,3 1 2 0,2 0 1 0,-2 1-2 16,-3 1 1-16,-1-2-3 0,2 2 1 0,1 0-2 0,-1 0 0 0,0 0 0 15,-3 2 0-15,-1-2-1 0,3 1-1 0,-3 1 1 0,0 0 0 16,-1 1 0-16,1 0 0 0,-1-1-2 0,-1 1 0 0,-3 1 0 0,2-1 0 15,-1 0 0-15,-3 0-1 0,3 3 0 0,-3-1 0 0,-2-2 0 0,0 2-2 16,1-2 0-16,-1 3-2 0,0-3-1 0,-2 1 1 0,1 3-1 0,3-2 1 16,-4 2 3-16,0-2 1 0,3 3-1 0,-3-1 3 0,0 3 2 0,0-2 0 15,3 2 0-15,-1 0 1 0,-4 2 2 0,2 1-1 0,0-1 3 16,3 3 0-16,-3-2 1 0,0 2 0 0,0 0 0 0,3 0-1 0,-3 2 0 16,-4 2-1-16,6-3-1 0,-6 0 0 0,4 3-2 0,-2-1 1 0,3 0 0 15,-3 2 1-15,0-1-1 0,-2 1-2 0,4 1 0 0,-2-1-1 0,0 1 0 16,-1-1-1-16,1 1 0 0,-2 0 0 0,-2-1 0 0,4-1 0 0,-4 1 1 15,0 0-2-15,4 0 0 0,-4 2-2 0,2-4 1 0,-2 2-1 16,0-1-1-16,0 1 1 0,0-2-1 0,0 2-2 0,0 0 0 0,0-2 1 16,0 1-1-16,0 1-1 0,0 0 1 0,0 0-2 0,0-1 0 0,0 1 1 15,0 0 1-15,4 0 3 0,-4 2 1 0,0 0 1 0,0-2 1 0,0 2 1 16,2 1 2-16,-2-1 1 0,4 1 1 0,-4-2 2 0,0 1 1 16,0 4 2-16,5-3 1 0,-3 0 0 0,-2-2 0 0,4 3-1 0,-4 0-1 15,4 0-1-15,-2-1-1 0,-2 1 1 0,0-1 0 0,4 1-1 16,-2-1 0-16,-2 2-1 0,4 0 0 0,-4 0 0 0,4 0-1 0,-2 0 0 15,3 2-2-15,-3-1 1 0,2-1-1 0,-4 3 0 0,6-1 1 0,-6-2-1 16,4 0-1-16,0 2-1 0,-2-2 2 0,2 1-1 0,-1-1-1 16,1 1-1-16,0 0-1 0,-2-1-1 0,4-1-1 0,-2 1 1 0,0-1 0 15,-2 0 0-15,3 1-2 0,-3 0 0 0,2 0-2 0,2-2-2 16,-2 2-1-16,-4 0 1 0,6 0 3 0,-2-1 0 0,-1 1 3 0,1-1 1 16,0 2 3-16,-2 0 3 0,2-1-1 0,-2 0 2 0,2 0 1 15,0 0-1-15,-2 0 1 0,3-1 1 0,-5 1 3 0,6-1 2 0,-6 2-1 16,6-3 0-16,-2 2 0 0,-4 0-1 0,4-2-1 0,-2 2-1 0,-2 0 0 15,4 0-1-15,-2 0 0 0,-2-1 0 0,5 0 1 0,-5 2-2 16,4-1-1-16,-2-2-3 0,-2 0 1 0,4 2-2 0,-2-1-1 0,-2-1 0 16,4 0-2-16,0 0 0 0,-2-1 0 0,2 2 0 0,-4-3-1 0,7 2 0 15,-7-1 1-15,6 0 0 0,-6 1 0 0,4-1 0 0,0 0-1 16,-2-2-1-16,2 1 2 0,-2-1 0 0,3 0-2 0,-5 0-1 0,6 2 0 16,-6-4-1-16,4 2 2 0,0 0-1 0,-2 0-2 0,-2 0-1 15,4 0 0-15,-2-2 1 0,-2 2-2 0,4 0 1 0,-4 0 0 0,5-1 3 16,-3-1 2-16,-2 2 2 0,4-2 0 0,-4 1 1 0,2-1 0 0,-2 0 0 15,0 1 2-15,0-1 2 0,4-1 2 0,-4 1 0 0,0 1 2 16,0-3 0-16,4 3-2 0,-4-3 0 0,2 1-3 0,-2 1 2 16,0-1 0-16,4-1-1 0,-4 1 1 0,2 0 0 0,-2 1-1 15,4-1 0-15,-4 0-1 0,5-1 1 0,-3 2-1 0,-2-1 1 0,4 0-1 16,-4 0 2-16,6 1 2 0,-6-1-2 0,6-1 1 0,-6 3-2 0,4-3-1 16,3 1 1-16,-3-1-1 0,-2 3 1 0,2-1-2 0,2-1-1 15,0 0 1-15,-2 0-1 0,3 1-1 0,-3-2 0 0,2 1 0 16,0-1-1-16,2 0 0 0,1 0 1 0,-5 1 2 0,6-2-1 0,-4 0-1 15,5 0 2-15,1 0 2 0,-4 0 0 0,1 0 1 0,5 0 1 16,-4-2 0-16,1 3-2 0,1-4-1 0,-1 2-1 0,1-1 1 0,-2 0 2 16,1-1 0-16,-1 2-2 0,2-1 1 0,-1 0-5 0,-1-1 0 15,2-2 0-15,-1 2 0 0,-1 1 0 0,5-2 0 0,-3 0 0 0,0 0 0 16,-1-1 0-16,3 0 0 0,-1-1 0 0,1 0 0 0,-2 2 0 16,5-2 0-16,-3 2 0 0,3-2 0 0,0 0 0 0,-1 1 0 0,1 0 0 15,-1-2 0-15,1 2 0 0,3 0 0 0,-3 0 0 0,1 0 0 16,3-1 0-16,-4 0 0 0,5 2 0 0,-1-3 0 0,2 2 0 0,-2 1 0 15,-1 0 0-15,3 0 0 0,-2-1 0 0,-3 0 0 0,7 0 0 16,-6-1 0-16,1 1 0 0,1 0 0 0,-2 0 0 0,1-2 0 16,-3 2 0-16,5 0 0 0,-5-2 0 0,2 2 0 0,-1-1 0 0,-1-1 0 15,3 2 0-15,-3 0 0 0,4-2 0 0,-3 2 0 0,3-1 0 0,-5 0 0 16,5 2 0-16,-2-3 0 0,-3 2 0 0,5-2 0 0,0 1 0 16,-5-1 0-16,5 0 0 0,-3 2 0 0,3-2 0 0,-4 1 0 0,3-1 0 15,-1 1 0-15,2-1 0 0,-5 0 0 0,7 1 0 0,-2-1 0 16,-5 2 0-16,7-2 0 0,-3 1 0 0,-3-1 0 0,6 1 0 0,-7-2 0 15,5 2 0-15,0-1 0 0,-1 2 0 0,-1-1 0 0,2-1 0 16,-1 2 0-16,-1-2 0 0,6 2 0 0,-7 0 0 0,5-1 0 0,-2 0 0 16,1 2 0-16,5-2 0 0,-6 2 0 0,6-2 0 0,-4 3 0 15,3-2 0-15,1 0 0 0,0 0 0 0,-4 0 0 0,4 0 0 16,0 0 0-16,-5-1 0 0,5 0 0 0,0 2 0 0,-4-3 0 0,4 2 0 16,0 0 0-16,0 0 0 0,-1 0 0 0,1 0 0 0,0-2 0 0,-4 2 0 15,4 0 0-15,2-1 0 0,-5 1 0 0,3 0 0 0,0-1 0 16,-2 2 0-16,2-3 0 0,0 2 0 0,0-2 0 0,0 0 0 15,-1 1 0-15,3-1 0 0,2 2 0 0,-2-2 0 0,2-1 0 0,0 2 0 16,-2-3 0-16,4 3 0 0,-2-3 0 0,2 3 0 0,0-3 0 16,1 2 0-16,-1 0 0 0,8-1 0 0,-8 0 0 0,2 2 0 0,2-3 0 15,3 3 0-15,-3-3 0 0,0 3 0 0,2-3 0 0,-1 2 0 16,1-1 0-16,-2 0 0 0,2 1 0 0,-1 1 0 0,-1-3 0 0,2-1 0 16,-2 2 0-16,-4-1 0 0,9 1 0 0,-9 0 0 0,2-2 0 0,2 1 0 15,-4 0 0-15,4 0 0 0,-4-1 0 0,5 0 0 0,-5 0 0 16,4 2 0-16,-2-2 0 0,-4 0 0 0,6 0 0 0,-2 1 0 15,1-2 0-15,-1 1 0 0,-2-2 0 0,4 2 0 0,-4-2 0 0,4 3 0 16,-4-3 0-16,5 2 0 0,-1-2 0 0,-2 2 0 0,-2-1 0 0,2 1 0 16,0-2 0-16,-2 0 0 0,2 0 0 0,-1 1 0 0,-1-1 0 15,0 1 0-15,-4-1 0 0,2-2 0 0,2 1 0 0,-2 1 0 0,-2-1 0 16,4 0 0-16,0 1 0 0,-2-1 0 0,2 1 0 0,0-1 0 16,0 1 0-16,0 1 0 0,4-1 0 0,0 0 0 0,1 1 0 0,-3-1 0 15,6 0 0-15,-2 1 0 0,5-1 0 0,-5 2 0 0,5-2 0 16,-1 2 0-16,0 1 0 0,1-3 0 0,-1 1 0 0,5 0 0 0,-5 1 0 15,3 0 0-15,-3-2 0 0,0 2 0 0,1 0 0 0,-3 1 0 16,3-2 0-16,-5 1 0 0,0 2 0 0,-2-2 0 0,3 0 0 0,-3 0 0 16,2 0 0-16,-2 2 0 0,1-4 0 0,-1 4 0 0,-2-4 0 0,2 2 0 15,-4-2 0-15,4 2 0 0,1-1 0 0,-3 1 0 0,2-2 0 16,-4 2 0-16,0-2 0 0,4 3 0 0,-4-3 0 0,5 0 0 16,-1 0 0-16,0 0 0 0,-2-1 0 0,-2 2 0 0,4-1 0 0,3 0 0 15,-5 0 0-15,0 1 0 0,2-1 0 0,-4 1 0 0,4-1 0 0,-3-1 0 16,-1-1 0-16,0 1 0 0,-2-1 0 0,-2 1 0 0,4-2 0 15,-2 2 0-15,-2-1 0 0,-2-1 0 0,4 2 0 0,-5 0 0 0,3-2 0 16,-4 2 0-16,0-2 0 0,2 1 0 0,-2-1 0 0,-3 0 0 16,1 0 0-16,4 0 0 0,-4 0 0 0,-3 0 0 0,3 2 0 0,-2-2 0 15,2 0 0-15,3 2 0 0,-1-1 0 0,-2-1 0 0,0 2 0 0,4-2 0 16,-5 1 0-16,5 1 0 0,0-2 0 0,-4 2 0 0,4 0 0 16,-3-2 0-16,1 1 0 0,-4 1 0 0,6-2 0 0,-4 0 0 0,1 0 0 15,-1 0 0-15,0 0 0 0,2 0 0 0,-3 0 0 0,1 0 0 0,0 0 0 16,2 0 0-16,-7 0 0 0,7 0 0 0,-2 0 0 0,-3 0 0 15,-1 0 0-15,6-2 0 0,-7 2 0 0,3 0 0 0,-4 0 0 0,3 0 0 16,-1 0 0-16,2 0 0 0,-5 0 0 0,1 0 0 0,3 0 0 0,-1 0 0 16,0 0 0-16,-3 0 0 0,1 0 0 0,-1 0 0 0,1 0 0 0,-1 0 0 15,5 0 0-15,-9 0 0 0,5 0 0 0,-1 2 0 0,-1-2 0 16,1 2 0-16,1-2 0 0,-5 1 0 0,5 1 0 0,-1-2 0 0,1 2 0 16,0-1 0-16,-1-1 0 0,-1 3 0 0,1-3 0 0,1 2 0 15,-5 0 0-15,7 0 0 0,-3 1 0 0,1-3 0 0,-1 2 0 0,1-2 0 16,-1 1 0-16,1 1 0 0,-1-2 0 0,1 2 0 0,-1-1 0 0,1-1 0 15,4 3 0-15,-1-1 0 0,-1 0 0 0,2 1 0 0,1-1 0 0,-1 0 0 16,2 1 0-16,-3 0 0 0,3 0 0 0,-2-1 0 0,-3 0 0 16,3 0 0-16,0 1 0 0,-3-1 0 0,1-1 0 0,-2 1 0 0,-1-1 0 15,1 1 0-15,-5-2 0 0,5 2 0 0,-7-1 0 0,6-1 0 0,-5 0 0 16,-1 0 0-16,0 0 0 0,-1 0 0 0,1 0 0 0,-2 0 0 16,1 0 0-16,-1 0 0 0,-6 0 0 0,4 0 0 0,2 0 0 0,-6 0 0 15,5 0 0-15,1 0 0 0,-2 0 0 0,0 0 0 0,1 0 0 0,1 0 0 16,-2 0 0-16,0 0 0 0,0 0 0 0,3 0 0 0,-7 2 0 15,8-2 0-15,-4 2 0 0,0 0 0 0,-1-2 0 0,1 2 0 0,0-1 0 16,2-1 0-16,-6 2-113 0,7-1-132 0,-7 1-28 0,4-1-29 0,-2 1-30 16,-4-2-39-16,6 2-45 0,-6-1-77 0,4-1-92 0,-2 2-82 15,-2-2-78-15,0 0-30 0,0 0-7 0,0 0 7 0,0 2 13 0</inkml:trace>
  <inkml:trace contextRef="#ctx0" brushRef="#br0" timeOffset="42437.34">26050 1855 250 0,'2'-8'592'0,"-2"0"19"0,0-1 22 15,4 1-22-15,-4 0-46 0,2-3-106 0,-2 2-136 0,4 0-73 0,-4-2-42 16,0 1-16-16,4-2-5 0,-4 2-3 0,2-2 2 0,-2 1-7 0,0-1-10 15,0 0-16-15,5 1-17 0,-5-1-16 0,2 0-12 0,-2 1-9 16,0-1-7-16,0 0-4 0,0 2-5 0,0-1-3 0,-2 2-2 0,-3 0-3 16,5 0-2-16,-2 1-2 0,-2 1-3 0,-2 0-6 0,0 1-5 0,-2 1-5 15,1-1-5-15,-3 2-4 0,4-1-7 0,-4 1-6 0,-7 3-4 16,7-1-7-16,-3 2-4 0,-1 0-7 0,-3 3-6 0,1 1-5 0,-3-1-4 16,3 3-3-16,-3 0 0 0,0 2-2 0,3 0 1 0,-1 1 0 15,1 0 0-15,1 2-1 0,-1 0 2 0,5 1-1 0,-1 0 0 0,2-1-1 16,-1 1 0-16,1 0 0 0,4-1-1 0,2 3 1 0,-3-3 0 15,7 1-2-15,-2 0 1 0,2-1-1 0,0 1-1 0,2 0 2 0,-2-2 1 16,7 1 0-16,-3-1 2 0,2 2 2 0,4-2 2 0,1-1 0 16,-1 0 1-16,0 0 1 0,3-1 1 0,1 0 0 0,-1 1 3 0,3-1 1 15,1 0-1-15,-1-1 2 0,5 0-1 0,-5-1 1 0,5 1 0 0,-2-2-1 16,-3 2-1-16,5-1 0 0,0 1 1 0,-5 0-1 0,3-3-1 16,-1 3 0-16,-1 0 0 0,-5-1 0 0,5 1 1 0,-3 0-1 0,-1-1 0 15,-1 1 1-15,-2-2 0 0,1 2 1 0,-5 1 0 0,2-1 1 16,-2-1-1-16,1 1 3 0,-1 0 0 0,-2-1 2 0,-2 1-1 0,2 0 6 15,-4-1 2-15,0 2 2 0,0-2-2 0,-4 2 0 0,2-1-1 0,-2 1 0 16,-2-1 0-16,1 0-1 0,-3-1 1 0,0 3-1 0,-2-3 1 16,-3 3-2-16,3-1-1 0,0-3-4 0,-7 2-3 0,5-1-1 15,-5 1 2-15,-4 0 0 0,5-2 0 0,-5-1-1 0,3 3 0 0,-3-1 0 16,0-2 1-16,-2-1-2 0,3 1-2 0,-3-1-2 0,2-1-2 0,3 2-4 16,-3-4-5-16,0 0-6 0,3 0-8 0,1 0-10 0,-3 0-10 15,3-4-11-15,3 2-14 0,-3-1-18 0,5-1-21 0,-1 1-19 0,3-1-21 16,-5-2-23-16,9-1-23 0,0 3-28 0,0-1-30 0,2-2-39 15,0-1-44-15,4 1-60 0,4-1-70 0,0-1-80 0,2-1-86 0,0-2-31 16,7 1-6-16,-3-1 7 0,7-1 14 0</inkml:trace>
  <inkml:trace contextRef="#ctx0" brushRef="#br0" timeOffset="42749.41">26459 1945 397 0,'0'-2'612'0,"0"1"23"16,0 1 20-16,-4-2 14 0,4 0-100 0,0 2-161 0,0 0-95 16,0 0-64-16,0 0-29 0,0-1-14 0,0-2-8 0,0 3-4 0,4-2-8 15,-4 1-12-15,4 1-17 0,-4-2-22 0,2 2-18 0,-2-4-17 16,7 4-12-16,-3-3-11 0,0 1-8 0,-2 1-8 0,8-1-7 0,-4-1-7 15,1 1-6-15,1 0-5 0,-2-1-4 0,4 1-6 0,1-1-5 16,-3 0-4-16,2 1-6 0,1-1-6 0,-1-1-10 0,-4 1-7 0,5-1-12 16,-5 1-11-16,4 0-17 0,-4 0-20 0,3-1-22 0,-1 1-23 0,-4-2-26 15,2 2-25-15,0-2-30 0,-1 1-29 0,1-1-32 0,2 2-36 16,-6-3-35-16,-2 0-32 0,4 1-42 0,-4 0-46 0,0-1-45 0,0-1-45 16,0 0-40-16,-4 1-43 0,2 0-4 0,-2 0 8 0</inkml:trace>
  <inkml:trace contextRef="#ctx0" brushRef="#br0" timeOffset="42941.45">26422 1717 312 0,'-6'0'585'0,"0"-2"18"16,1 0-47-16,3 2-80 0,-6-1-76 0,8-1-74 0,-2 2-47 0,2 0-32 15,0 0-20-15,0 0-14 0,2-2-15 0,-2-1-15 0,0 2-12 16,4-1-13-16,0 1-12 0,-2-1-12 0,3-2-11 0,1 2-13 0,0 1-12 16,0-3-11-16,2 3-7 0,1-1-5 0,1-1-6 0,4 0-2 0,-1-1-5 15,1 1-5-15,-1-2-8 0,3 2-8 0,1-2-11 0,-3 1-9 0,3-1-17 16,-1 2-16-16,1-2-21 0,-1 0-23 0,-3 1-29 0,3 0-32 15,3-1-36-15,-11 1-37 0,7 1-47 0,-3-1-51 0,-2 3-73 16,1-2-86-16,-5 3-96 0,0 0-104 0,2 0-43 0,-1 0-15 0,-5 0 4 16,2 3 14-16</inkml:trace>
  <inkml:trace contextRef="#ctx0" brushRef="#br0" timeOffset="43539.42">26009 3192 568 0,'0'-10'613'15,"-3"0"17"-15,3 2 12 0,-4-1 12 0,4 1-125 0,0 1-191 16,0 2-103-16,-4 0-57 0,4 0-32 0,0 2-16 0,0-1-10 0,0 3-6 0,0 1-14 15,0 0-16-15,0 0-17 0,0 0-20 0,0 1-12 0,4 1-12 16,-4 2-2-16,4 1-1 0,-1-1 2 0,-3 3 5 0,6 0 5 0,-2 1 4 16,0 4 4-16,-2 0 3 0,6-1 2 0,-6 4 2 0,5 1 2 15,-3-2-1-15,2 1-2 0,-2 2-4 0,-2-2-6 0,2 2-7 0,2-1-6 16,-1-1-5-16,-3 0-7 0,2-1-7 0,2 3-10 0,-2-5-15 0,0 2-15 16,-2-1-17-16,2 1-20 0,-1-3-22 0,1-1-23 0,-4 2-24 15,6-3-29-15,-6 0-31 0,6 0-33 0,-6-1-34 0,4-2-39 0,2 1-43 16,-1-2-49-16,-3 0-54 0,6-2-60 0,-2-1-65 0,0-2-22 15,0 0-1-15,3 0 13 0</inkml:trace>
  <inkml:trace contextRef="#ctx0" brushRef="#br0" timeOffset="43843.49">26292 3270 337 0,'-6'0'495'15,"1"2"14"-15,-1-1-71 0,0 1-109 0,-4 2-76 0,3 1-58 0,-3-1-33 16,4 3-21-16,-4 2-7 0,-1-1-2 0,1 0-4 0,2 2-5 15,-3-1-11-15,3 0-12 0,-4 2-12 0,1 0-14 0,5 1-8 0,-4-2-8 16,4 0-5-16,-5-2-5 0,5 1-3 0,0 1-4 0,2-2-3 16,0-2-4-16,-3 1-2 0,5-2 0 0,2 2 1 0,-4-4 1 0,4 3 5 15,0-3 2-15,0 0 4 0,0-2 5 0,4 1 2 0,-4 0 4 0,2 1 2 16,-2-3 5-16,4 2 4 0,-1 0 2 0,1-2 3 0,2 2 3 16,-2-1-1-16,-2-1 0 0,6 2-2 0,-1-2-2 0,-1 1-4 0,0 1-3 15,2-2-3-15,0 0-4 0,1 0-4 0,-1 0-5 0,2 0-5 16,1 0-4-16,-5 0-4 0,4 0-5 0,5 0-3 0,-7 0-4 0,2-2-7 15,5 1-12-15,-3 1-15 0,-1-2-16 0,3-1-20 0,-2 1-23 0,1 0-25 16,-3-1-24-16,5 1-33 0,-3-1-36 0,-2 0-44 0,3 0-48 16,5 1-77-16,-9-2-91 0,5 1-88 0,-2 0-85 0,-1-1-36 0,3-1-8 15,-1 0 6-15</inkml:trace>
  <inkml:trace contextRef="#ctx0" brushRef="#br0" timeOffset="44023.05">26868 3412 523 0,'5'-2'575'16,"-3"2"13"-16,2-2 14 0,-4-1-85 0,6 1-130 0,2 1-96 15,-6-2-79-15,2-1-44 0,3 1-31 0,-3-1-17 0,2 1-7 0,-4 1-12 16,2 1-12-16,2-2-19 0,-1 1-24 0,-1 1-26 0,-2-3-27 16,4 2-25-16,-2 0-27 0,0-1-27 0,-2 1-32 0,2 1-39 0,-2-1-39 15,3 1-65-15,-1-1-75 0,-2 1-94 0,-2-1-100 0,6-2-48 0,-6 2-20 16,0-1-4-16</inkml:trace>
  <inkml:trace contextRef="#ctx0" brushRef="#br0" timeOffset="44221.39">26755 3250 113 0,'-6'-2'605'0,"-1"1"19"0,3 1 16 15,4-2 15-15,0 1-90 0,-2 1-137 0,2 0-98 0,2-2-77 0,-2-1-45 16,0 1-30-16,4 0-18 0,0-1-9 0,-1 1-11 0,3-1-14 15,-2 0-17-15,2 0-20 0,0-1-16 0,-2 0-16 0,7 0-14 0,-5 0-16 16,4-1-18-16,-4 2-23 0,5-2-24 0,-5 2-27 0,4-1-33 16,-3-1-34-16,3 4-41 0,-4-3-48 0,2 1-67 0,1-2-78 0,-5 2-104 15,6-2-118-15,-4 1-53 0,1 1-24 0,-3-2-4 0,2 2 7 16</inkml:trace>
  <inkml:trace contextRef="#ctx0" brushRef="#br0" timeOffset="46612.04">27379 897 5 0,'0'-7'541'0,"0"2"22"0,0 0-9 15,0-1-23-15,0 1-70 0,0-1-95 0,0 2-48 0,0-1-28 0,0-2-11 16,0 2-4-16,-4 0 2 0,4 2 2 0,0-3-4 0,-2 1-9 15,2 2-9-15,-4-1-12 0,4 0-11 0,-2 0-11 0,2 1-11 0,-5 1-9 0,1-1-11 16,4 3-9-16,-2-1-12 0,-2-1-13 0,4 2-13 0,-4 0-15 16,4 0-16-16,0 0-13 0,0 0-15 0,-2 0-14 0,2 2-16 0,-4-1-16 15,4-1-15-15,0 2-15 0,0-1-11 0,0 3-8 0,0-1-6 0,0 1-5 16,0 2-2-16,0 1 0 0,0 1-1 0,0 2 2 0,0 2 1 0,0 1 1 16,0 0 3-16,0 4 3 0,4 0 3 0,-2 0 2 0,-2-1 2 15,4 3-1-15,0-1 0 0,-2 0 0 0,2-1 0 0,1 1-1 0,-3 2 1 16,4-3 0-16,-2 1 2 0,0-1 0 0,-2 1 2 0,4-1-1 0,-1 0-1 15,1-2-2-15,0-1-8 0,-2 1-7 0,2 1-11 0,-2-5-10 16,1 1-11-16,-3 0-13 0,4-1-14 0,-2-2-15 0,0 0-17 0,-2 0-21 16,4-3-25-16,-6 1-26 0,4 0-28 0,1-2-24 0,-3 0-23 15,2 0-23-15,0-2-23 0,-4 1-27 0,2-1-28 0,-2-2-30 0,0-1-56 16,0 0-67-16,0 0-68 0,0 4-66 0,-2-4-19 0,-2 1 5 16,0-1 16-16</inkml:trace>
  <inkml:trace contextRef="#ctx0" brushRef="#br0" timeOffset="46812.52">27162 1252 337 0,'-2'-2'592'0,"-6"0"19"0,6 1-21 0,-3-2-36 0,5 1-99 15,0 0-127-15,0-1-74 0,5 0-46 0,-3-1-21 0,6 1-10 0,-6 0-9 16,4-1-6-16,2 1-9 0,1-1-12 0,1-1-16 0,0 2-17 16,5-3-13-16,-3 0-11 0,5 1-9 0,-3-1-5 0,3-1-6 0,1 0-7 15,-1 3-9-15,4-3-12 0,-5 0-15 0,5 1-17 0,-3-1-17 0,-1 0-20 16,4 1-22-16,-5 1-22 0,1-2-25 0,-1 2-23 0,1 0-29 15,-1 0-31-15,3 0-36 0,-7 2-35 0,1-2-48 0,1 1-53 0,-1 1-61 16,-3-1-69-16,4 3-60 0,-1-2-56 0,-3 0-17 0,0-1 2 0</inkml:trace>
  <inkml:trace contextRef="#ctx0" brushRef="#br0" timeOffset="47154.86">27766 897 455 0,'-5'-3'576'16,"5"-1"16"-16,0 1 13 0,0-1-92 0,0 1-144 0,0 2-92 0,0-1-67 15,0 2-38-15,0 0-25 0,0 0-16 0,0 0-9 0,0 0-12 0,0 0-10 16,0 0-13-16,5 3-14 0,-1-1-10 0,-2 1-9 0,4 2-3 0,-2-1-1 16,2 1 2-16,3 1 3 0,-7 3 5 0,8-3 2 0,-4 3 2 15,0-1 0-15,5 2-2 0,-3 0-5 0,0 0-5 0,1 0-5 0,-1 0-5 16,2 0-6-16,-4 2-5 0,3-4-5 0,-3 2-5 0,0 0-3 0,4 0-2 16,-3 0-2-16,-1-1-2 0,-2-2-1 0,2 4 1 0,2-5-1 0,-6 1 2 15,5 0 3-15,-3-2 4 0,2 1 6 0,-2-2 7 0,-2-1 6 16,2 0 8-16,-4-1 9 0,4 1 7 0,-2-3 7 0,-2 2 9 0,0-2 9 0,0 0 8 15,0-2 6-15,0 2 8 0,5-1 8 0,-5-1 3 0,0 2-1 16,0-3-3-16,0 1-6 0,0-1-6 0,0-1-8 0,0 1-8 0,0-4-8 16,0 2-8-16,2-2-10 0,-2-1-9 0,0 0-9 0,0-3-15 15,4-2-14-15,-4 0-15 0,0 0-14 0,4 0-12 0,-2-3-9 0,-2 0-10 16,4-1-9-16,0 1-12 0,-4-2-11 0,2 1-17 0,-2 0-18 0,4 0-22 16,-1 2-24-16,-3 2-28 0,4 0-26 0,-4 2-28 0,4 2-26 0,-2 0-33 15,-2 2-34-15,4 3-40 0,-2-1-40 0,2 3-64 0,-4 0-73 0,6 4-62 16,-6 0-56-16,7 3-15 0,-3-1 5 0,-4 3 19 0</inkml:trace>
  <inkml:trace contextRef="#ctx0" brushRef="#br0" timeOffset="47550.02">28210 998 114 0,'2'0'591'0,"-2"-1"18"16,0-1 15-16,4 1 15 0,-2-3-88 0,-2 1-137 0,4-2-91 0,-4 1-66 15,5 0-37-15,-3-1-22 0,2-1-11 0,-2 0-5 0,2 1-8 0,-4-2-6 16,6 0-12-16,-6 1-10 0,6-1-14 0,-6 0-10 0,4 1-10 15,-4-1-8-15,5 1-7 0,-3 1-9 0,-2-2-4 0,4 0-8 0,-4 1-4 16,0-1-4-16,0 2-4 0,0-2-3 0,0 2-3 0,-4 2-1 0,4-2-1 16,-2 2-4-16,-3 1-2 0,5 0-4 0,-4 1-3 0,2-1-4 0,-2 0-4 15,2 2-6-15,-2 0-4 0,4 0-6 0,-4 2-5 0,2 0-6 16,-2-1-6-16,2 3-4 0,-3-1-4 0,1 2-2 0,2-2 0 0,-2 2-1 16,2 2-1-16,-2 0 0 0,0-2 2 0,2 1 0 0,-2 3 1 0,-1-1 2 15,5-2 0-15,-2 2 2 0,2-1 0 0,-4 0 0 0,4 2 2 0,0-3 2 16,0 3 0-16,4-4 3 0,-4 1 1 0,2 1 3 0,-2 0 4 15,5-1 0-15,-1-1 3 0,-2 0 1 0,6 2 4 0,-6-4 0 0,4 2 2 16,3-1 3-16,-3-1 2 0,0 0 1 0,0 0 3 0,4-1 1 0,-3 0 3 16,3 0 2-16,0-1 1 0,3-1 1 0,-3 0-1 0,7-1 0 0,-7-1-1 15,6 0-1-15,-1 0-2 0,-3 1-4 0,3-2-6 0,-3-1-8 0,1 1-14 16,1 0-14-16,-4-1-15 0,3 1-16 0,-7 0-17 0,4-1-18 16,-1 3-24-16,-7-3-24 0,8 1-30 0,-6 1-33 0,-2 0-34 0,4 1-33 15,-1-1-40-15,-5 1-43 0,4 1-59 0,-2-2-70 0,2 0-99 0,-4 2-114 16,0 0-49-16,0 0-18 0,0 0 3 0,0 0 14 0,0 0 23 0</inkml:trace>
  <inkml:trace contextRef="#ctx0" brushRef="#br0" timeOffset="50837.1">27472 2787 145 0,'-2'-10'482'15,"-2"0"-47"-15,0 2-80 0,-3-1-66 0,7 1-59 0,-4-1-29 16,2 3-12-16,-2-2-7 0,2 1-4 0,-2 0-4 0,4 1-3 0,-4-1-4 15,4 0-8-15,-2 2-8 0,-2 0-7 0,4-1-5 0,0 2-6 0,0-1-3 16,-2 2-2-16,2-1-3 0,-5 1-2 0,5 0-3 0,0 1-2 0,0 1-3 16,0-3-4-16,0 2-6 0,0 2-8 0,0 0-8 0,0 0-11 15,0 0-9-15,0 0-12 0,0 0-9 0,0 0-12 0,0 0-10 0,0 0-12 16,0 0-7-16,0 0-9 0,0 2-5 0,5 0-4 0,-5 1-2 16,2 1 0-16,-2 2 0 0,4 3 2 0,-2-1 2 0,2 2 2 0,0 1 2 15,-2 3 3-15,4 0 3 0,-2 0 2 0,3 1 4 0,1 2 1 16,-6-2 0-16,4 3-2 0,-2-1-6 0,3 0-8 0,-1-1-12 0,-2 2-12 15,2-3-16-15,0 2-15 0,-2 0-15 0,3-2-17 0,-3 0-19 16,0 0-21-16,-2 0-25 0,4 0-31 0,-6-2-32 0,4 0-41 0,0 1-46 16,-1-2-55-16,-3-2-81 0,6 0-99 0,-6-2-41 0,0 0-16 15,0 1 0-15</inkml:trace>
  <inkml:trace contextRef="#ctx0" brushRef="#br0" timeOffset="51025.9">27433 2995 93 0,'0'-3'553'0,"0"-2"16"16,2 0-9-16,-2 0-21 0,0-1-101 0,4 0-139 0,0 1-80 15,-2-1-47-15,4-1-27 0,-2 0-14 0,3 1-13 0,1-3-11 0,0 3-15 16,1-3-17-16,-1 2-15 0,2 1-17 0,0-3-15 0,5 3-15 0,-7-2-16 16,3-1-17-16,3 3-21 0,-4 1-21 0,-1-2-27 0,1 2-30 0,4 2-34 15,-5-2-35-15,1 1-50 0,0 1-59 0,1 0-81 0,-5-1-91 16,4 3-58-16,1-3-40 0,-5 3-12 0</inkml:trace>
  <inkml:trace contextRef="#ctx0" brushRef="#br0" timeOffset="51397.05">27805 2764 265 0,'0'-2'582'15,"0"-1"13"-15,0-1 15 0,0 2-82 0,0 1-128 0,4-1-93 0,-4 0-74 16,0 1-45-16,0 1-32 0,4-2-19 0,-2 1-14 0,-2 1-13 15,4 0-11-15,-2 0-11 0,3 1-9 0,-1 1-12 0,2-1-10 0,-2 1-6 16,2 1-7-16,0 3-4 0,5-3 0 0,-5 2-2 0,6 0 0 16,-3 0 1-16,1 0-2 0,-2 1 0 0,3 1-2 0,-1-2-4 0,0 2-3 15,1-2-3-15,-1 0-4 0,-2 0-1 0,0 0-4 0,1 2 0 0,-5-4-1 16,6 2-1-16,-4-2 1 0,-2 0 0 0,3 1-1 0,-3-2 2 16,-2 0 1-16,2 1 2 0,-2-3 4 0,-2 1 4 0,4 1 4 0,-4-2 7 15,4 0 10-15,-4 0 8 0,0 0 11 0,0 0 10 0,0 0 9 0,2 0 10 16,-2-2 8-16,0 1 4 0,0-1 2 0,5 1-1 0,-3-1-3 15,-2-2-4-15,0-1-5 0,0 2-7 0,4-3-10 0,-4 0-11 0,0-2-9 16,0 0-13-16,4-2-11 0,-2 0-11 0,-2-2-10 0,4 0-9 16,0-1-8-16,-4 0-8 0,2-1-9 0,-2-3-8 0,4 3-10 0,-2-1-14 15,-2 0-14-15,5 1-18 0,-5-1-21 0,4 0-24 0,-2 2-30 0,-2-1-27 16,6 3-30-16,-2 1-33 0,-4 0-33 0,6 3-33 0,-1 1-31 16,-1-1-41-16,-2 5-45 0,4-1-53 0,4 3-58 0,-4 0-51 0,5 3-46 15,-5-1-6-15,4 3 11 0</inkml:trace>
  <inkml:trace contextRef="#ctx0" brushRef="#br0" timeOffset="51755.1">28375 2819 103 0,'4'0'558'0,"-1"0"16"16,-3-4-11-16,0 3-24 0,4-3-88 0,-4 1-118 0,4-2-67 16,-2 0-44-16,-2-2-26 0,4 1-14 0,-2-3-16 0,-2 2-13 0,4-1-17 15,-4 0-15-15,4 0-17 0,-2-3-14 0,-2 2-11 0,5-2-12 0,-3 3-6 16,-2-4-7-16,0 3-4 0,0-2-5 0,4 2-5 0,-4 0-3 15,0-1-2-15,0 0-2 0,0 2-2 0,-4-1 0 0,4 1-1 16,0 2 0-16,0-1-3 0,-2 2-2 0,2 0-3 0,-5 2-4 0,5-1-5 16,-2 1-4-16,-2 3-3 0,0 0-3 0,2 0-2 0,-2 3-2 0,-2 1-2 15,2 1-3-15,-3 1-2 0,5 1-2 0,-6 1 0 0,2 0 1 16,0 3 2-16,-1 0 3 0,-1-1 1 0,6 0 3 0,-2 2 3 0,2-2 0 16,-6 0 2-16,8 0 0 0,-2 0 3 0,-3-1 1 0,5-2 3 0,0 0 3 15,0 2 2-15,0-3 3 0,0-1 5 0,5 2 4 0,-3-4 7 16,-2 2 7-16,8-3 8 0,-6 1 6 0,2 1 7 0,2-3 5 0,0 1 2 15,5-2 1-15,-5 0 0 0,4 0-2 0,1 0-1 0,1-2-4 16,-2 1-3-16,5-3-4 0,-3 1-9 0,5 1-8 0,-3-3-17 0,-1 2-17 16,3-2-23-16,1 0-24 0,-1 0-28 0,1-2-28 0,-1 2-28 0,1-2-27 15,2 1-29-15,-7-1-31 0,4 0-38 0,1 3-40 0,-3-1-49 16,3-2-52-16,-5 4-50 0,5-1-48 0,-3 1-63 0,-1 1-72 16,1 1-22-16,-1-3-2 0,3 2 11 0</inkml:trace>
  <inkml:trace contextRef="#ctx0" brushRef="#br0" timeOffset="51888.13">28948 2701 105 0,'8'1'571'0,"-6"2"20"0,7-1 20 0,-7-1-67 0,2-1-112 0,2 2-68 16,-2-2-48-16,-2 0-27 0,2 0-15 0,-2 0-17 0,3 0-14 15,-5-2-20-15,6 2-24 0,-6-1-23 0,8-1-27 0,-8 2-30 0,2-1-36 16,-2-1-39-16,6 1-42 0,-6-1-46 0,4-2-47 0,-4 4-56 0,5-2-63 16,-5 2-100-16,0 0-124 0,0 0-108 0,0 0-98 0,0 0-49 15,0 0-26-15,-5 2-5 0,1-2 6 0</inkml:trace>
  <inkml:trace contextRef="#ctx0" brushRef="#br0" timeOffset="55856.55">7169 9063 219 0,'0'-3'461'0,"-4"0"-76"0,2 1-123 0,2-1-66 15,-5 1-38-15,5 1-15 0,0 1-7 0,-2-2-1 0,2 2 0 0,0 0-2 16,-4 0-5-16,4 0-7 0,0 0-10 0,0 0-10 0,0 0-8 16,0 0-10-16,0 0-9 0,0 0-7 0,0 0-8 0,0 0-7 15,0 0-7-15,0 0-7 0,0 0-6 0,0 0-5 0,-4 2-6 0,4-2-4 16,0 0-4-16,0 0-2 0,-2 1-4 0,2-1-1 0,0 2-3 16,0-2-1-16,0 0-1 0,0 3 1 0,0-1 1 0,-4 0 4 0,4 1 3 15,0 2 5-15,0-2 3 0,-2 2 2 0,-2 2 4 0,4 0 2 16,-4 1 4-16,4 0 5 0,-7 2 4 0,7 0 4 0,-6 0 3 15,6 2 4-15,-4-2 0 0,2 2 2 0,-2-1-1 0,-2 1 0 0,6 1 2 16,-5 0 0-16,3-1 1 0,-2 2 1 0,0-1-1 0,2 2 0 16,-2-2 0-16,2 0 0 0,-2 2-1 0,0 1-2 0,4-1-2 0,-7 0 0 15,3 1-3-15,2-1 0 0,-2 2-1 0,4-2 0 0,-6 3 0 16,6-1-1-16,-6 0-2 0,6 1-1 0,-4-2-3 0,1 3 2 0,-1-1-1 16,0 0 3-16,2-1 3 0,-2 2 1 0,4-1 1 0,-6 2 0 15,6-2-2-15,-4 1-2 0,4-1-3 0,-2 0 0 0,-3 1-3 16,5-1-1-16,-4 1 0 0,2-3-3 0,2 0-3 0,-4 3-3 0,4-4-5 15,0 2-2-15,-2-1-4 0,2 0 0 0,-4-2-1 0,4 1-2 16,0 0 0-16,-4 0-1 0,2-1 0 0,2 0 1 0,0 0-2 0,-4 0-1 16,4-2 0-16,0 3-1 0,-2-1-1 0,-3 1-1 0,5-2 0 15,0 1 1-15,-4 1 2 0,4 0 1 0,0-1 0 0,-2 1 2 0,2 1 0 16,-4 0 2-16,4-1 0 0,0 2 2 0,0-1 1 0,-2 0 1 16,2 0 2-16,-4 0-1 0,4 0 2 0,0 0 0 0,0 1-2 15,-4-2-1-15,4 4 1 0,0-3 1 0,0 1-2 0,-2 0 0 0,2-3-1 16,-4 5 0-16,4-3-1 0,0 1-1 0,0 2-1 0,-5-3 0 15,5 1-2-15,-2 0 0 0,2-1-2 0,0 1-1 0,0-1 0 0,-4 1-2 16,4 2 0-16,0-3-1 0,0 1-2 0,-2 0 1 0,2-1 0 16,-4 2-1-16,4-1 0 0,0 1-2 0,-4 1 1 0,4-1-1 15,-2 0 1-15,2 1 0 0,0-1-2 0,0 2-1 0,-4 0 1 0,4-1 0 16,-2 0-1-16,-3 0-1 0,5 1-1 0,-4-2-1 0,4 2 2 16,-2-1-1-16,-2-1 0 0,4 0 0 0,-4 1-1 0,2-3 0 0,2 1-1 15,-4 0 0-15,4 1 0 0,-2-3-1 0,2 1 0 0,-4 0 0 16,-1-1 1-16,3-1-2 0,2 1 1 0,-4 1-1 0,4-1 1 0,-2 0-1 15,-2-1 1-15,4 1-1 0,-4 1 1 0,4 0 1 0,-2-1-1 16,-2 2 3-16,2-1 1 0,-2 3 1 0,-1-3 1 0,3 3 2 16,-2-1 0-16,0 1 2 0,2-3 0 0,-2 3 0 0,2-1 2 0,-2 1 1 15,-1-1 1-15,3 0 2 0,-2 0-2 0,4 1-1 0,-2-1 0 16,-2 0 0-16,4 0 0 0,-4 1 0 0,4-1-1 0,-2-1-1 0,-2 0 0 16,0-1 0-16,2 3 0 0,2-2-1 0,0-1 1 0,-5 0-1 15,5 3-1-15,0-3 1 0,0 3 0 0,-2-1-1 0,2-1 1 16,-4 1-2-16,4 1 2 0,0-3-1 0,0 3 0 0,-4-1 0 0,4-1-1 15,0 1 0-15,-2-2-2 0,2 3 1 0,0-3 1 0,0 1-2 16,0 2 0-16,0-3 0 0,0 1 1 0,-4-2-2 0,4 1-1 16,0 1 0-16,0-2-1 0,0 2 1 0,0-2-2 0,-2 2 1 0,2-3 1 15,0 3-1-15,-4-2 0 0,4 1 0 0,0 0-1 0,0 0-1 0,0-1 0 16,0 2 0-16,0-2 0 0,0 2 0 0,0 0 0 0,0-3-2 16,0 1 1-16,0 2-2 0,0-2 2 0,0 2-2 0,0 0 1 0,0-3 0 15,0 3-1-15,4-2-1 0,-4 2 1 0,2 0-1 0,-2-1 1 16,0 1 2-16,0-1 0 0,4 3 2 0,-4-3 3 0,2 1 0 15,2 2 2-15,-4-3 0 0,4 4 2 0,-2-1 0 0,-2-1 3 16,5 1 1-16,-5 2 2 0,2-1 1 0,2 0-1 0,0 2 0 0,-2-1-1 16,-2 1 0-16,4 1 0 0,-4-1 1 0,4 1-2 0,-2-1 0 15,-2 1 1-15,4 0-1 0,-4 1-1 0,2-1-2 0,3 1 1 0,-5 0 0 16,4 0-2-16,-2 0 1 0,-2-1-1 0,4 0-1 0,-4-2 1 16,2 1-2-16,2 2 0 0,-4-2 0 0,4 1-2 0,-2-3 0 15,-2 1 0-15,0 1 0 0,5-1-1 0,-5 1 0 0,0-2-1 0,0 0 0 16,4 0 0-16,-2 1-2 0,-2 0 1 0,0-1-1 0,4 0-1 15,-2 0 1-15,-2 0-1 0,4 2-1 0,-4-1 1 0,4 1-2 0,-2-1 0 16,-2 1 1-16,4 2-2 0,-4-3 0 0,2 2-1 0,3-1 3 16,-5 1 0-16,4 1 3 0,-4-1 1 0,2 0 3 0,-2 1 1 15,0 1 2-15,0-2-1 0,4 1 3 0,-4-1 1 0,0 0 1 0,0 1 2 16,0-1 2-16,0 0 0 0,0 2 1 0,0-1-2 0,0-1 0 16,0 2 0-16,0-2-2 0,0-1-1 0,0 3 0 0,0-2 0 0,0 0-1 15,0-1-2-15,0 2 1 0,0-3-1 0,0 3-2 0,-4-3 1 16,4 2-1-16,0-1 0 0,0 0-1 0,-2 0 0 0,2 0 0 15,-4-2-1-15,4 1 0 0,-5 1 0 0,3-2 1 0,2 0-1 0,-4-1 0 16,4 3 0-16,-2-2 0 0,-2 0-1 0,0 0 0 0,2-2-1 16,-2 2-1-16,-2-1 0 0,1 1-1 0,3-2 1 0,-2 2-1 0,-2 0-1 15,2-2-2-15,-2 1 1 0,1 1-1 0,-1 0 1 0,4-2-1 16,-6-1 1-16,6 1-2 0,-6 1-1 0,1-1-1 0,5 0 1 16,-6 1 0-16,6-1 1 0,-2 0 2 0,-2-1 0 0,2 0 1 0,1-1 1 15,-1 1 1-15,-2-1 1 0,2 0 1 0,2-1 0 0,-2 0 2 0,0-1 2 16,2 0 0-16,-3-1 1 0,5 0 0 0,-2 1 0 0,-2-2 0 0,4 1 0 15,0 0-1-15,-4-1 1 0,4-1-2 0,-2 1 1 0,2 0-2 16,0 0 1-16,0-2-1 0,0 1-1 0,0 0 2 0,0 0-1 16,0-1 0-16,0 0 0 0,0 0 0 0,0 0 0 0,0 0 1 0,-4 2-1 15,4-2 0-15,0 1 1 0,0-1-1 0,0 1 1 0,0 0 0 0,-2-2-1 16,-2 2 1-16,4-1 0 0,0 0 0 0,0 2-1 0,-4-2 0 16,4 0 1-16,0 1-2 0,0 1-1 0,-2 0 0 0,-3 1 2 0,5 0-1 15,-4-1 0-15,4 1 0 0,-2-1 1 0,2 1-2 0,0 1 0 0,-4-1 0 16,4-1 0-16,0-1-1 0,0 1 0 0,-2 0 0 0,2-3 0 15,-4 2 0-15,4-2 0 0,0 0 0 0,0-1-1 0,0 1 1 0,0-1-1 16,0-2 0-16,0 1-2 0,0 0 2 0,0-2 0 0,0 2 0 16,0-1 0-16,0-1 1 0,0 0 1 0,0 2 0 0,0-1 0 0,0 1-1 15,0 0 0-15,0 1 0 0,0-1-1 0,0 0 1 0,0 1 0 16,0 2 1-16,0-2-1 0,0 2 0 0,0 0 0 0,0-1-1 0,0 0 0 16,0 2-1-16,0 0 1 0,0-1 0 0,0 2-1 0,0-2 1 0,0-2 0 15,0 2 0-15,0 0-1 0,0-1 1 0,0 1 0 0,0 0-1 16,0 0 1-16,0 0 1 0,0-2 0 0,0 0-1 0,0 0 0 0,0 1 0 15,0-1 1-15,0 1-1 0,0-1 0 0,0 0 0 0,0 2-1 0,0-1 1 16,0-1 0-16,0 0 0 0,0 1 0 0,0-1-1 0,0 0-2 16,0 2 2-16,0-1 1 0,-4-1-1 0,4 0-1 0,0 1 0 0,0-1 1 15,0 2-2-15,0-2 1 0,0 1 0 0,-2 0-2 0,2 2 1 16,0-3-1-16,0 4 1 0,0-1 0 0,0-1 1 0,-4 0 1 0,4 2 1 16,0 0 2-16,0-1 0 0,0 1 1 0,0 1 1 0,-3 0 1 0,3 1 0 15,0-2 1-15,0 1 0 0,0-1 2 0,0-1 1 0,0 1-1 16,0 0 0-16,0-1-2 0,0-1-1 0,0 0-2 0,3 0-2 15,-3 0-4-15,0 0-5 0,0-2-6 0,0 1-9 0,0-1-9 0,0-1-9 16,4 0-15-16,-4 1-9 0,0-1-12 0,0-2-13 0,0 1-16 16,2 1-20-16,-2 0-23 0,4-1-26 0,-4 1-23 0,0 0-26 0,0-1-28 15,0 3-40-15,0-4-43 0,0 3-72 0,0-1-85 0,-4-1-75 0,2-1-70 16,2 2-28-16,-4-1-6 0,4-1 8 0</inkml:trace>
  <inkml:trace contextRef="#ctx0" brushRef="#br0" timeOffset="58478.82">376 17243 95 0,'-4'0'150'16,"4"0"-52"-16,-4 0-25 0,4 0-10 0,0 0-2 0,0 0 2 0,0 0 5 16,0 0 6-16,0 0 7 0,0 0 7 0,0 0 1 0,0 0 1 0,0 0-2 15,-2 0-3-15,2 0-3 0,0 0-1 0,0 0-2 0,0 0-2 0,0 0-4 16,0 0-1-16,0 0-4 0,0 0-3 0,0-1-6 0,0 1-5 0,0 0-4 16,0 0-5-16,0 0-6 0,0 0-3 0,0 0-6 0,0 0-4 0,0 0-3 15,0 0-5-15,0 0-4 0,0 0-2 0,0 0-3 0,0-2-3 0,0 2 0 16,0 0 0-16,0-1-1 0,0-1 0 0,0 2 0 0,0-2 1 0,0 2 1 15,0-1 1-15,0 1 2 0,0 0 2 0,2-2 3 0,-2 0 1 0,4 2 2 16,-4-2 3-16,0 2 4 0,4-1 2 0,-4-1 2 0,2 0 4 0,2 1 0 16,3-2 2-16,-3 1 1 0,-2-1 1 0,8-1-1 0,-6 1 0 15,7-1 0-15,-1 0-1 0,-2 1-1 0,3-3-1 0,3 3-2 0,-2-2-2 0,3 2-1 16,-3-2-1-16,5-1-2 0,-1 3 0 0,1-2 0 0,-1 2-2 0,5 0 1 16,-4-1 0-16,3 1 0 0,-1 0 2 0,2-1 1 0,-1 1 1 15,-1 0-1-15,6-1-1 0,-7 2-1 0,7 1-1 0,-6-2-3 0,6 1-1 16,-3 2-1-16,1-2 0 0,-2 1-1 0,1 1-1 0,-1 0-2 0,2 0-3 15,-3 0 0-15,3 0 0 0,0 0 3 0,4 0 3 0,-7 0 2 0,7 0 2 16,-4 1 4-16,4-1 3 0,-4 0 2 0,4 0 0 0,-1 0 2 0,1 0 1 16,0 0 2-16,0-1 1 0,2 1-1 0,-2-2 0 0,0 0-4 0,0 1-1 15,4-3-3-15,-7 1-1 0,7 0 0 0,-4-1-1 0,2-1 0 16,2 2 0-16,-2-2-1 0,2 0 1 0,-2 0-1 0,2-2 0 0,2 1-2 16,-2 1-1-16,-2-2-1 0,4 0-2 0,-6 1 0 0,6-1-2 0,-2 0-2 15,-2 1 0-15,-2-1-2 0,0 0-2 0,0 1-2 0,0 0-2 0,0 2-1 16,-1-1-1-16,-3-1 0 0,4 3-1 0,-4-2 1 0,-3 2-2 15,3 0 2-15,0-1-2 0,2 1 0 0,-7 1 2 0,7 0 1 0,-2 1 0 16,0-2 3-16,-3 1 4 0,3 1 1 0,0-1 3 0,2-2 1 0,-3 2 1 16,5 1 3-16,0-1 0 0,-4-1 2 0,4 0 2 0,0 0 0 0,-1-1-1 15,1 0 0-15,0 1 0 0,0 0-1 0,-2-2-3 0,6 2-1 0,-4-3-1 16,2 3 0-16,-3-2-1 0,1 0 2 0,6 2-2 0,-6-2 1 16,4 2 0-16,-2-2-1 0,2 1 0 0,-2-1-1 0,2 2-3 0,-2-2 1 15,-2 2-2-15,4-1 1 0,-2 1-2 0,-2-1 0 0,0 1-1 0,0 0-2 16,-1 1-2-16,1 1-2 0,-4-3-1 0,4 2-1 0,0 1-1 0,-4-1-1 15,3 2 0-15,1-2 1 0,0 1 0 0,-4 1 1 0,4-2 2 0,0 2 0 16,2 0 2-16,2 0 2 0,-5 0 1 0,3 0 3 0,2 0 0 16,2 0 2-16,-4 0-1 0,7 0 3 0,-1 0 1 0,-4 0 1 0,8 0-1 15,-2 0-1-15,0-1-1 0,3 1-1 0,-1-2-2 0,4 1-2 0,-1-1-1 16,1-2-2-16,1 2-2 0,-1-1-3 0,2 0-2 0,-1 0-2 16,-1 0-2-16,1 1-3 0,-1-2-2 0,0 1-2 0,-3 0-2 0,3-1 0 0,1 1-1 15,-7 0 1-15,6-1 1 0,-4 1 2 0,-1 1 1 0,1 1 2 16,-2-3 2-16,-4 4 1 0,4-1 3 0,-3-1 3 0,3 2 0 0,-8 0 3 15,4 0 3-15,-2 0 0 0,-2 0 1 0,2 0-1 0,-2 0 0 16,2 0-1-16,-5 0-1 0,1-2 0 0,0 1 0 0,0 1 0 0,-4-2-2 16,4 0 0-16,0 2-1 0,-5-2 1 0,1 1-2 0,2 1-1 15,-2-2 1-15,-3-1 0 0,-1 3 0 0,2-3 1 0,-5 1-1 0,5 0 1 16,-3 1-2-16,-1-3-1 0,-3 2 0 0,3 1 0 0,-1 1 1 16,-3-2 1-16,1 1-1 0,3-1 0 0,-5 2 0 0,-1-3 0 0,5 3 0 15,-6-4 0-15,5 2 0 0,-3 1 3 0,-1-1 3 0,5-1 3 0,-3 1 5 16,1 1-1-16,3-3 2 0,-1 1-1 0,1-1 0 0,-1 1-2 15,7 0 1-15,-6 0-1 0,3 0-2 0,3-1 0 0,-2 0 3 0,1 1-2 16,5 0 0-16,-4 0-2 0,4 0-2 0,0-3 1 0,4 3 1 0,-2-2 2 16,2 2 1-16,2-2 2 0,0 1 1 0,4-1 1 0,-4 0 1 0,6 0-1 15,-1 0-1-15,-1 0-1 0,0 0 0 0,2 0-2 0,-2 2 1 16,-1-2-1-16,1 0 1 0,0 2 0 0,2-3-1 0,-6 3 1 0,5 0-2 16,-5 0 1-16,0 1-1 0,0 1 2 0,-2-1 0 0,2 0-2 15,-2 0-2-15,-6 2 0 0,6-2-4 0,-4 1 0 0,-5 1-2 0,5 0-2 16,0 0-1-16,0 0 1 0,2 0-2 0,-4-2 0 0,2 2 3 0,-3 0 3 15,7-2 2-15,-4 1 1 0,2 1 3 0,2-2 1 0,2 1 3 16,-6 1 2-16,6 0 3 0,0-2 0 0,0 1 2 0,-2 1 0 0,2 0 2 16,1-2 0-16,-1 2-2 0,0 0-3 0,-2 0-1 0,2 0 0 0,0 0-2 15,0 0-3-15,0 0-1 0,-2 0-2 0,2 0-1 0,0 0 0 16,0 0-1-16,-2 0 0 0,-2 0-1 0,4 0-1 0,-2 0 1 0,-2 0-1 16,2 0-1-16,2 0 2 0,-2 0 0 0,-2 0 0 0,4-2-1 15,-2 0 1-15,-2 2-1 0,4-2 0 0,-2 1 1 0,2 1 1 0,0-2 3 16,0 2 0-16,5-2 3 0,-5 1 2 0,4 1 0 0,0-3 0 15,-2 3 1-15,3-2 0 0,1 1 0 0,-2-1 1 0,0 2 2 0,0-2-2 16,-1 0-1-16,1 2-2 0,0-2 0 0,-4 1-2 0,4 1-3 0,-4-2-2 16,5 1 0-16,-3 1 0 0,-2-2-1 0,4 0 0 0,-4 2-2 15,4-1 0-15,-4-1-2 0,0 2 1 0,5 0 0 0,-5-2-2 0,4 1 0 16,-4 1-1-16,4 0-1 0,-4-2-1 0,4 0-2 0,-1 2 3 16,-3-2 4-16,4 1 3 0,4 1 3 0,-6-2 4 0,7 2 3 0,-3-1 4 15,0-1 2-15,5 2 2 0,-3-2 1 0,-2 1 3 0,5 1 3 0,-1-2 1 16,5 0 0-16,-7 2-2 0,7-1-2 0,-5 1-4 0,7-2-2 15,-7 2-3-15,0 0-3 0,5 0-2 0,-5 0-1 0,1 0-2 0,-1 0-2 16,-4 0-2-16,5 0-1 0,-5 0 0 0,5 0-1 0,-3 0 0 0,-2 0-2 16,0 0 1-16,-1 2 1 0,1-2 1 0,2 0 1 0,-1 0 2 15,-1 0 2-15,2 0 2 0,-2 0 1 0,1 0 1 0,1 0 1 0,2 0 0 16,-3-2 2-16,3 0 2 0,1 2 1 0,-1-2 2 0,0 1-1 16,1 1-2-16,-1-2-2 0,1 1-2 0,-1-1-1 0,-4-1-1 0,5 1-2 15,-1 0-1-15,-4-1 0 0,3 1-1 0,1 0 1 0,-4 1-3 0,1-2-3 16,1 1-1-16,-2 0-2 0,-2 1 0 0,-3-3-2 0,3 2 0 0,-4 1 2 15,4 1-1-15,-8-2 2 0,4 2 1 0,-2-3 0 0,-2 3-1 16,-2-2 0-16,0 1 2 0,0-2 3 0,0 1 3 0,1 0-1 0,-3-2-7 16,2 3-6-16,-4-1 0 0,4-1 0 0,-5 1 0 0,5 1 0 15,-4-2 0-15,2-1 0 0,-2 0 0 0,-1 1 0 0,1 0 0 0,-2 0 0 16,2-2 0-16,-3 1 0 0,3-1 0 0,-2 2 0 0,-1-2 0 0,-1 2 0 16,2-3 0-16,-1 2 0 0,-1 0 0 0,1-1 0 0,-3 2 0 15,4-2 0-15,-5 0 0 0,1 2 0 0,-1-3 0 0,1 3 0 0,-1 0 0 16,1 0 0-16,-7 0 0 0,7-1 0 0,-7 0 0 0,3 1 0 0,1 0 0 15,-2 1 0-15,-1 1 0 0,-1-2 0 0,0 1 0 0,-3 0 0 16,3 0 0-16,0-1 0 0,-4 1 0 0,5 0 0 0,-5 1 0 0,6-2 0 16,-3 1 0-16,-3 1 0 0,0-3 0 0,4 2 0 0,1 0 0 0,-5 1 0 15,4-2 0-15,-3 1 0 0,3 0 0 0,-4-1 0 0,4 1 0 16,-3 1 0-16,3 1 0 0,-4-2 0 0,4 0 0 0,-3 2 0 0,3-2 0 16,-4 1 0-16,-2 1 0 0,3-2 0 0,-3 1 0 0,2 1 0 0,0-2 0 15,-2 2 0-15,0 0 0 0,-2 0 0 0,3 0 0 0,-3-2 0 0,2 2 0 16,0 0 0-16,-2-1 0 0,-2 1 0 0,4 0 0 0,-2 0 0 15,-2 0 0-15,4 0 0 0,-4-2 0 0,6 2 0 0,-1-2 0 0,-5 2 0 16,6 0 0-16,-6 0 0 0,4 0-22 0,-2 0-92 0,-2 0-20 16,4 0-19-16,-4-1-32 0,4 1-34 0,-4 0-41 0,0 0-40 0,0 0-74 15,0 0-89-15,0 0-119 0,-4 0-130 0,0 0-62 0,-2 0-26 0,-5 0-7 16,1 0 3-16,-6-2 12 0</inkml:trace>
  <inkml:trace contextRef="#ctx0" brushRef="#br0" timeOffset="64036.25">905 16407 141 0,'0'-1'143'0,"0"-1"-28"0,0 2-16 16,0-2-9-16,0 0-2 0,0 2 2 0,0-2 2 0,0 2 2 0,0-1 1 15,0 1-3-15,0 0-3 0,0-2-6 0,0 2-4 0,0-3-6 0,0 3-3 16,0 0-4-16,0 0 1 0,0 0-2 0,0 0 0 0,0 0-1 0,0 0 2 16,0 0-1-16,0 0 1 0,0 0 2 0,0 0 0 0,0 0 1 0,0 0 2 15,0 0 1-15,0 0 2 0,0 0 0 0,0 0 2 0,0 0-2 0,0 0 0 16,0 0-1-16,0 0-2 0,0 0-3 0,0 0-4 0,0 0-3 0,0 0-4 16,0 0-4-16,0 0-4 0,0 0-4 0,0 0-4 0,0 0-4 0,0 0-4 15,0 0-4-15,0 0-2 0,0 0-4 0,0 0-1 0,0 0-3 0,0 0-1 16,0 0-2-16,0 0-2 0,0 0 0 0,0 0-3 0,0 0-1 0,0 0 0 15,0 0-2-15,0 0 0 0,0 0-1 0,0 0 1 0,5 0 0 0,-5 0 1 16,2-2 1-16,2 1 2 0,-4 1 2 0,4-2 1 0,-2 0 3 0,2 2 3 16,-4-1 0-16,6-1 3 0,0 0 0 0,-1-1 3 0,-3 1 1 0,6 1 2 15,-6-1-1-15,6-1-1 0,-2-1-1 0,1 3-1 0,-1-3 0 0,0 1-1 16,2 1-1-16,-1-1 0 0,-1 1 0 0,0 1-2 0,4-3 1 16,1 1-2-16,-5 1-1 0,4-1-1 0,-4 1-2 0,5-1 0 0,-1 1-1 0,0 1 0 15,3-3-1-15,-3 2 1 0,5 1 0 0,-3-1 1 0,-2-1 0 16,7 1 2-16,-7 1 0 0,7-2 2 0,-1 1 1 0,1-2 1 0,-1 1 2 15,1 1 2-15,-1-1 1 0,5 0 1 0,-4 0 2 0,3 1-1 0,-1-2 2 16,2 1-1-16,-1-1-1 0,-1 1 0 0,2 0-1 0,1 0-1 0,-1-1 0 16,2 1-1-16,-1 0-1 0,-1-1-1 0,6 1-2 0,-4 0 1 0,-3-1-3 15,3 1 1-15,4-2-2 0,-6 2 0 0,6-2 1 0,-5 1-2 0,1-1 0 16,4 0-1-16,-2 0 1 0,-3 0-1 0,1-1 0 0,4-1 1 16,-4-2 1-16,4 3 1 0,-7-3-2 0,7 3 0 0,-4-2 0 0,0-1 0 15,1 1 0-15,-5-1 0 0,6 1 2 0,-2 0-2 0,-1 0-1 16,-1 1-1-16,-2-2-3 0,1 3-1 0,1-3-3 0,2 3-1 0,-3-2 0 0,-1 1 0 15,2-1 1-15,-1 3 0 0,1-4 1 0,-2 3 2 0,1-1-1 0,1 0 1 16,-2-1 2-16,1 1 2 0,3-1 3 0,-2 1 2 0,-1-1 1 16,-1 1 1-16,4-1 1 0,-3 0-1 0,1-1 1 0,2 1-1 0,-3-2-1 15,3 0 0-15,-2 2-1 0,2-3 1 0,-1 2 0 0,3-1 1 16,-2 0 0-16,0-2-1 0,-1 2 1 0,3 0-2 0,2 0 0 0,-4 0-2 16,-1 0 0-16,5 2-2 0,-6-3-1 0,6 3-1 0,-4 0-1 0,-1-1-3 15,-1 1-2-15,2 0-1 0,-3 1-2 0,1 1-3 0,-2-1 1 16,-3 2-3-16,5 0 0 0,-5 0-1 0,5 1 1 0,-4 0-1 0,-1 0 0 15,1 1 0-15,-1-1 1 0,5 1 2 0,-5 0 1 0,1 0 2 0,2-1 1 16,1 1 0-16,-3-1 0 0,3 1 1 0,1 0 0 0,-2 0 0 0,-3-2-2 16,5 1 1-16,0-3-1 0,-3 3-1 0,3-1-1 0,0-2 0 0,-3 0-2 15,3 1 1-15,0-1-1 0,-5 0 1 0,7 2 2 0,-7-2-1 0,5 3-1 16,-4-1 2-16,-1 0-1 0,1 1 2 0,-1-1 1 0,-1 0 0 0,-3 4-1 16,5-3-1-16,-7 1 1 0,6 1 0 0,-3-1-2 0,1 1 0 15,-1 1-1-15,-3-2 1 0,5 1 1 0,-3 0 0 0,0 0 1 0,3-1 1 16,-5 1 1-16,7 0 0 0,-5 1 2 0,3-2 2 0,-3 1 0 0,4-1 1 15,-1-1-2-15,-3 1 0 0,5 1 1 0,-1-1-1 0,1 0-1 0,-3 1-1 16,3-1 1-16,0-1-2 0,-1 1-2 0,1 1 0 0,-1 1 0 0,1-1-1 16,3-1-2-16,-3-1 1 0,-1 1-1 0,5 1 1 0,-2-1-1 15,-3 0 1-15,5 1-1 0,0-1 1 0,-5-1-3 0,3 1 0 0,1 1 1 16,-3-1 0-16,4 0-2 0,-1 1 0 0,-1-1 0 0,-3 1-2 0,1 0 0 16,4-1-1-16,-5 1-1 0,5 0 0 0,-5-1 0 0,1 2-1 15,-1-1 1-15,1 0-1 0,-1 1 1 0,1-1-1 0,0 2-2 0,-1-2 0 16,1 0 1-16,-3 2-1 0,3-1 2 0,-5-1-1 0,5 2-1 0,-3-2 0 15,-2 1-1-15,5 1-1 0,-3-2 1 0,-1 1 2 0,3 1 2 0,-1-3 3 16,-3 1 3-16,5 0 0 0,-3 0 0 0,-1 0 2 0,3 1-1 16,1-3 2-16,-3 3 2 0,-1 1 2 0,3-3 2 0,-1 1 3 0,-3 1 1 15,5-1 0-15,-1 0-3 0,1 0-1 0,-3 2 0 0,3-2-1 16,-1 1 1-16,1 1 1 0,-1-2-1 0,5 0 0 0,-5 2 0 0,1-1-2 16,0 1-1-16,-1-2-1 0,1 1 1 0,3 1 0 0,-3-2 1 15,-1 0 0-15,3 2 0 0,2-1-1 0,-5-1 0 0,5 2 0 0,2-2-1 16,-7 2 1-16,5-2 1 0,2 1-1 0,-3-1-1 0,3 1 0 15,-2-3-1-15,-1 3-1 0,-1-1 1 0,2 0 0 0,-1-1 0 0,-1 1-1 16,-3 0 0-16,5-1 0 0,-4 0-3 0,-1 1 0 0,1-1 1 0,-1 0-1 16,1 1 2-16,-1-2-1 0,-5 3 1 0,5-2-1 0,-1-1-2 15,-3 1-1-15,-2-1 1 0,3 1 0 0,1 0 0 0,-3 0 0 0,1-1 2 16,-2 1-1-16,1-2-1 0,-1 1 1 0,2 3-2 0,-1-2-1 16,-1 0 1-16,0-1 0 0,-1 0 0 0,5-1 2 0,-4 2 3 0,3 0 1 15,1 0 1-15,-1-3-2 0,1 2 1 0,3 0-1 0,-5-1 1 16,5 2 0-16,-1-2 5 0,1 2 0 0,-1-2 0 0,5 1 1 15,-5-1-1-15,1 2 2 0,4-4 1 0,-5 4 2 0,1-2 2 0,3 0 2 16,-1 0 0-16,-2 2 2 0,-1-3-2 0,5 1 0 0,-5 1 1 16,1 1 1-16,-1-3 3 0,1 3 1 0,-1-2 0 0,1 2-2 0,-3-2-4 15,3 1-2-15,-5-1-2 0,3 2 0 0,-3-2 1 0,-1 0 4 16,3 3 3-16,-1-3 2 0,-3 2 2 0,2-2-2 0,-1 2-4 16,3-1 1-16,-6-1 1 0,7 2-1 0,-5-2 1 0,0 0 1 0,-1 1 1 15,1 0 1-15,0 0 1 0,1-1-2 0,-1 2-2 0,0-2-2 16,-1 0-2-16,1 0 1 0,4 0 4 0,-1-2 1 0,-3 1-5 0,7-3-22 15,-3 3 0-15,-1-3 0 0,3 1 0 0,1 0 0 0,-3-1 0 16,3 1 0-16,-1-1 0 0,-3 1 0 0,3 0 0 0,1 0 0 0,-3 1 0 16,-1-2 0-16,3 1 0 0,-1 1 0 0,-3 1 0 0,5-2 0 15,-7 1 0-15,6-1 0 0,-1 1 0 0,-3-1 0 0,-1 1 0 0,5-2 0 16,-3 3 0-16,1-2 0 0,-2 1 0 0,3-1 0 0,-3-1 0 16,5-1 0-16,-3 2 0 0,-1-2 0 0,3-2 0 0,1 3 0 0,-3-4 0 15,3 2 0-15,-1-1 0 0,1-1 0 0,-1 1 0 0,1-1 0 16,-1-1 0-16,1 1 0 0,-3 2 0 0,3-3 0 0,-5 3 0 0,3-1 0 15,-3 0 0-15,-1 1 0 0,1 0 0 0,-2 2 0 0,1-3 0 16,1 2 0-16,-2 0 0 0,1 0 0 0,-1-2 0 0,0 2 0 16,-3-1 0-16,3 0 0 0,0 2 0 0,-3-3 0 0,5 0 0 0,-2-1 0 15,-4-1 0-15,5 1 0 0,-1 0 0 0,0-1 0 0,3-1 0 0,-3-1 0 16,5-1 0-16,-3 2 0 0,-2-1 0 0,3-1 0 0,1-3 0 16,-1 1 0-16,1 3 0 0,-1-3 0 0,3 1 0 0,-6 0 0 0,5-1 0 15,-3 1 0-15,-1 2 0 0,1-1 0 0,-2 0 0 0,1 1 0 0,-1 2 0 16,0-1 0-16,-3 2 0 0,5-2 0 0,-8 3 0 0,6-1 0 15,-3-1 0-15,-1 3 0 0,-2-1 0 0,2 0 0 0,0-1 0 0,1 0 0 16,1-1 0-16,-2 3 0 0,0-2 0 0,-2-3 0 0,7 1 0 16,-5 1 0-16,4-1 0 0,-4-2 0 0,5 0 0 0,-1-1 0 15,-2 1 0-15,3-1 0 0,-1 1 0 0,0-1 0 0,1 0 0 0,-1-1 0 16,-4 1 0-16,7 0 0 0,-5 1 0 0,0-1 0 0,3 1 0 0,-5 0 0 16,2 0 0-16,-2 2 0 0,5-1 0 0,-5 0 0 0,0 0 0 15,0 3 0-15,2-2 0 0,-1-2 0 0,-1 2 0 0,0 2 0 16,-2-1 0-16,2 2 0 0,1-4 0 0,1 1 0 0,-2 0 0 0,0 0 0 15,0 0 0-15,-1 2 0 0,1-4 0 0,0 2 0 0,2 1 0 16,-2-2 0-16,1 3 0 0,-1-2 0 0,0-2 0 0,2 2 0 0,-1 2 0 16,-5-2 0-16,6 2 0 0,-6-1 0 0,6-1 0 0,-2 2 0 0,-3 1 0 15,1-1 0-15,2 1 0 0,-2 1 0 0,-2-3 0 0,2 3 0 16,0-1 0-16,-2 0 0 0,3 1 0 0,-1-1 0 0,-2 1 0 0,2-1 0 16,-2 0 0-16,2-1 0 0,-4 1 0 0,4-2 0 0,-2 1 0 15,2-2 0-15,-4 0 0 0,2 0 0 0,3-1 0 0,-5-1 0 16,4 0 0-16,-2-3 0 0,-2 4 0 0,4-4 0 0,-4 1 0 0,2-1 0 15,-2 0 0-15,4 0 0 0,-4 0 0 0,0-1 0 0,4 1 0 16,-4-2 0-16,0 2 0 0,0 0 0 0,0 0 0 0,0 0 0 0,0 0 0 16,0-2 0-16,0 2 0 0,0 0 0 0,-4 0 0 0,4 0 0 0,0-1 0 15,-4-1 0-15,4 0 0 0,-2 1 0 0,2-3 0 0,-4 1 0 16,4 0 0-16,-2-2 0 0,-2-1 0 0,4 2 0 0,-5-5 0 0,3 2 0 16,2 1 0-16,-4-4 0 0,2 0 0 0,-2 0 0 0,0-4 0 15,2 3 0-15,-2-1 0 0,2-3 0 0,-2 0 0 0,-1 0 0 16,3 0 0-16,-2-1 0 0,0-1 0 0,2 2 0 0,-2 0 0 0,4 0 0 15,-6 0 0-15,6 2 0 0,-7-1 0 0,7 1 0 0,-4 3 0 16,-2 0 0-16,6 2 0 0,-4-3 0 0,4 3 0 0,-2 3 0 0,-2-2 0 16,4 0 0-16,-4-1 0 0,2 4 0 0,2-3 0 0,0 0 0 15,0 1 0-15,-5-1 0 0,5 0 0 0,0-1 0 0,0 1 0 0,-2-2 0 16,2 0 0-16,0-1 0 0,0 0 0 0,0 0 0 0,0 0 0 16,0 0 0-16,0 0 0 0,0 0 0 0,0 0 0 0,0 0 0 0,2 0 0 15,-2 1 0-15,0 0 0 0,0 0 0 0,5 1 0 0,-5-1 0 16,0 3 0-16,2 1 0 0,2-3 0 0,-4 3 0 0,4-1 0 0,-2 3 0 15,-2-2 0-15,4 2 0 0,-4 1 0 0,0-1 0 0,4 3 0 0,-2-2 0 16,-2 2 0-16,4-1 0 0,-4 1 0 0,3 0 0 0,1 0 0 16,-4 0 0-16,4-2 0 0,-2 2 0 0,-2 0 0 0,4-2 0 15,-2 0 0-15,2 1 0 0,0-1 0 0,-2-3 0 0,3 2 0 0,1-2 0 16,0-3 0-16,-2 1 0 0,2 0 0 0,-2-1 0 0,3-1 0 0,-3 3 0 16,2-3 0-16,-4 1 0 0,6 1 0 0,-2 1 0 0,-1 0 0 15,-3-2 0-15,4 2 0 0,-2 1 0 0,0 1 0 0,-2 1 0 16,2-2 0-16,3 4 0 0,-3-1 0 0,-2 2 0 0,2-2 0 0,2 2 0 15,-2 2 0-15,-2-2 0 0,2 0 0 0,3 1 0 0,-3-1 0 16,-2 2 0-16,6-2 0 0,-6 2 0 0,2-2 0 0,-2 0 0 0,2-2 0 16,3 2 0-16,-3 0-6 0,0 0-20 0,-2 0-1 0,4-1-1 15,-2 1 0-15,3 1 0 0,-3-1 0 0,2 0 2 0,-2 2 2 0,2-2 1 16,-4 2-1-16,7-1 1 0,-3 1 3 0,0 1 2 0,-2 0 2 0,2-1 3 16,0 3 1-16,-1 0 1 0,1 0 4 0,0 0 0 0,-2 4-1 15,2-3 0-15,-1 2-1 0,-3 1 0 0,2 1 0 0,2 0 0 16,-2 1 1-16,-2 1 0 0,2 2-1 0,2-3 0 0,-1 3-1 0,-3-1 0 15,6 2 0-15,-6 0 0 0,2 0 1 0,-4 0 0 0,6 1 0 16,-2 0 0-16,-1-1 0 0,1 1 1 0,0-1 0 0,-2 2 1 0,2-2 1 16,2 2 0-16,0-3 0 0,-1 1 1 0,1 1-1 0,0-1 0 15,2-2 1-15,-2 2 1 0,5 0 4 0,-5 0 0 0,4 0-2 0,1 0-1 16,-3 2-3-16,2-2 1 0,1 1 0 0,-5-1-1 0,4 2 2 16,0-2-1-16,1 1 3 0,-1 1 0 0,-2 1 1 0,3-1-3 15,-1 0-1-15,0 1 0 0,-3-1 3 0,3 1 1 0,-4 0 0 0,0-1 2 16,3 3-1-16,-3-2 1 0,0 1 0 0,0 1-1 0,-2-2-1 15,3 1 0-15,-3 1 1 0,2-2 0 0,0 1-1 0,-2 1 0 0,2-2 1 16,1 2 1-16,-3-2 0 0,6 0-2 0,-4 0 0 0,0 1 0 16,5 1-2-16,-5-2 2 0,2 0 2 0,-2 2-1 0,1-1-1 0,3-1 1 15,-4 2 1-15,0-1-2 0,1-1 0 0,1 2 0 0,-2 0-2 16,0 0 0-16,-2 0 1 0,3 0 0 0,-1 2 0 0,-2-1-1 16,-2-1 1-16,2 3-1 0,2-1 0 0,-2 1 0 0,1 1-1 0,-3 0-1 15,4-1 1-15,-2 1 1 0,0 1 2 0,-2 2 0 0,2-2 0 16,3 0-1-16,-1 2-1 0,-2 1 1 0,2-1 0 0,0 1 0 0,-2 0-1 15,3 3 1-15,-1-2 0 0,-2 2 1 0,2-2 0 0,0 3 0 16,3 0-2-16,-3-1 1 0,0 1 1 0,-2 0 0 0,2 1 0 16,-1 1 0-16,1-1-2 0,-4 0 1 0,6 2 0 0,-2 1-2 0,-4-2 1 15,2 1 0-15,3 0-2 0,-3 2 1 0,0 0-2 0,-2-2 0 16,2 3 1-16,-2-2-1 0,2 1-1 0,-4 0 2 0,4 1 0 0,-1 1 3 16,-3-1 2-16,0 0 1 0,4 1 1 0,-4-1 1 0,0 0 0 15,0-1 2-15,0 1-1 0,2 1 3 0,-2-1 0 0,4 0 0 0,-4 0 2 16,0 1 0-16,0-1 0 0,4 0-1 0,-4-1-1 0,2 1 0 15,-2-1 1-15,0 0-2 0,0 1 1 0,4-1-1 0,-4 0-1 16,4-1 2-16,-2 2-1 0,-2-1-1 0,5 1 0 0,-3 1-1 0,-2 1 1 16,4-2 1-16,-4 2-1 0,6 2 1 0,-6-1 2 0,4-1 0 15,-2 4 1-15,2-2 1 0,-4 1 0 0,4 0 0 0,-2 0 0 0,-2 1 1 16,5-1 2-16,-5 1-1 0,2-1-2 0,2 2 0 0,-4-1 0 16,4-3 2-16,-2 4-2 0,-2-2 0 0,4 1-1 0,-4-2 0 15,4 1-1-15,-2-2 0 0,-2 2 1 0,4-1-1 0,-4 2-2 0,3-2 2 16,-3 1 1-16,0-2 1 0,0 2 2 0,4-1-1 0,-4 2 0 0,0-1 3 15,0 0 1-15,0 0 3 0,0 3 0 0,0-1 1 0,0-1 1 16,0 0 0-16,0 3 1 0,0-2 1 0,0-1-1 0,0 4-1 16,0-5 0-16,0 1-2 0,0 2 0 0,0-3-2 0,0 0-1 0,0 0-3 15,0 1-2-15,0-2 0 0,0-1 2 0,0 3-3 0,0-3 0 16,0 1-1-16,0-1-2 0,0 1 1 0,0 0 1 0,0 0-1 16,0 0-7-16,-4-1 0 0,4 1 0 0,0-1 0 0,0 1 0 0,0-1 0 15,0-1 0-15,0 2 0 0,0 0 0 0,0-2 0 0,0 0 0 0,0 0 0 16,0 2 0-16,0-4 0 0,0 2 0 0,0-2 0 0,0 2 0 15,-3-1 0-15,3-1 0 0,0 1 0 0,0-3 0 0,0 2 0 0,0-1 0 16,0-1 0-16,0 1 0 0,0-2 0 0,0 2 0 0,0 0 0 16,0-3 0-16,0 3-4 0,0-2 0 0,0 0-1 0,0 2 1 0,0 0 0 15,0-3 3-15,0 3 0 0,0-2-1 0,0 4 0 0,0-3 1 16,0 1 1-16,0 2 2 0,0-3 0 0,0 2 1 0,0 0 2 16,0 1 1-16,0-1-1 0,3-1 0 0,-3 1-5 0,0-1 0 0,0 0 0 15,4-1 0-15,-4 3 0 0,4-3 0 0,-2 1 0 0,-2-1 0 0,4 3 0 16,-2-4 0-16,2 3 0 0,0-1 0 0,-2 0 0 0,3-1 0 15,-5 3 0-15,6-3 0 0,0 1 0 0,-2 1 0 0,0 0 0 16,-2 1 0-16,4 1 0 0,-1 0 0 0,-1-2 0 0,-2 2 0 0,2 0 0 16,2 0 0-16,-2 0 0 0,-2 0 0 0,2 2 0 0,3-2 0 0,-3 0 0 15,-2 2 0-15,6-1 0 0,-6 1 0 0,4 0 0 0,3-1 0 16,-3 1 0-16,0-2 0 0,0 1 0 0,3 1 0 0,-1 0 0 0,-4 0 0 16,6-2 0-16,1 1 0 0,-5 1 0 0,4-2 0 0,-4 0 0 15,5 1 0-15,1 1 0 0,-6-2 0 0,5 2 0 0,-1 0 0 0,0-1 0 16,1-1 0-16,1 2 0 0,-2-1 0 0,1 1 0 0,1 0 0 15,-2 1 0-15,1-1 0 0,-1 1 0 0,0 0 0 0,1 3 0 0,-3-1 0 16,7-2 0-16,-5 2 0 0,0 0 0 0,-1-2 0 0,1 2 0 16,0 0 0-16,1 1 0 0,1-3 0 0,2 1 0 0,-3 2 0 0,1-1 0 15,-2-1 0-15,3 3 0 0,1-2 0 0,-1 0 0 0,-3 2 0 16,5 0 0-16,-3-1 0 0,0 1 0 0,3 0 0 0,1-1 0 16,-3 1 0-16,1-1 0 0,3 0 0 0,-5-1 0 0,5 0 0 0,1-2 0 15,-5 0 0-15,3 2 0 0,1-3 0 0,-1 0 0 0,1 1 0 16,-1-2 0-16,5 1 0 0,-4-2 0 0,-1 2 0 0,1 0 0 0,3-2 0 15,-1 0 0-15,2 0 0 0,-1 1 0 0,1-1 0 0,2 0 0 16,-1 0 0-16,1-2 0 0,-2 2 0 0,6-1 0 0,-5 1 0 0,5-2 0 16,0 1 0-16,0-1 0 0,0-1 0 0,0 0 0 0,2-1 0 15,-2 2 0-15,0-1 0 0,4-2 0 0,-3 2 0 0,3-1 0 0,-2 0 0 16,-2-2 0-16,6-1 0 0,-6 3 0 0,4-1 0 0,-2-2 0 16,4 2 0-16,-2-2 0 0,-2 1 0 0,4-1 0 0,-2 0 0 0,-2 1 0 15,4-1 0-15,2-1 0 0,1 1 0 0,-5 0 0 0,6-1 0 16,-2 0 0-16,-2-1 0 0,4 1 0 0,0-2 0 0,3 2 0 0,3-3 0 15,-6 2 0-15,7-2 0 0,-1 2 0 0,-4-1 0 0,5 0 0 0,-1-2 0 16,1 2 0-16,-3-2 0 0,-2 1 0 0,5-1 0 0,-5 2 0 16,-2-2 0-16,2 1 0 0,3-1 0 0,-7 0 0 0,6 1 0 0,-6-1 0 15,3 0 0-15,-1 2 0 0,2-1 0 0,-2-1 0 0,0 0 0 16,-1 0 0-16,1 1 0 0,0-2 0 0,0 1 0 0,-2-1 0 16,3 1 0-16,-1-2 0 0,2 1 0 0,-2 0 0 0,1-2 0 0,-3 0 0 15,2 0 0-15,0 0 0 0,2 0 0 0,-6-2 0 0,5 1 0 16,-1-1 0-16,2 0 0 0,-6-1 0 0,4 1 0 0,-4-1 0 0,5 0 0 15,-5-1 0-15,0 3 0 0,0-4 0 0,-2 1 0 0,2 1 0 16,-6-2 0-16,6 0 0 0,-6 0 0 0,0 0 0 0,2 0 0 0,-3 0 0 16,-1 0 0-16,0 0 0 0,-4 0 0 0,1 0 0 0,-1-2 0 0,2 1 0 15,-2 1 0-15,-5-2 0 0,5 0 0 0,-5 2 0 0,1-1 0 16,-1-1 0-16,1 2 0 0,-1-2 0 0,1 2 0 0,-3-3 0 16,3 1 0-16,-5 1 0 0,5-3 0 0,-1 3 0 0,1-1 0 0,0 0 0 15,-3-1 0-15,3-1 0 0,-1 1 0 0,-3 0 0 0,3 0 0 0,3-1 0 16,-7 1 0-16,5-1 0 0,-1 1 0 0,1 0 0 0,-1 1 0 15,1 1 0-15,-3-3 0 0,-1 2 0 0,3 1 0 0,-1-3 0 16,1 3 0-16,-3-1 0 0,1 1 0 0,-2-2 0 0,-1 1 0 0,1 0 0 16,-1 0 0-16,-1 2 0 0,0-2 0 0,-4 1 0 0,1 1 0 0,1-2 0 15,-2 0 0-15,0 2 0 0,0-1 0 0,-1 1 0 0,-3-2 0 16,2 1 0-16,0 1 0 0,-2-2 0 0,2 1 0 0,-4 1 0 16,4-2 0-16,-4 2 0 0,0 0 0 0,0 0 0 0,0 0 0 0,0 0 0 15,0 0 0-15,-4-2-73 0,4 2-444 0,0 0-143 0,-4-2-174 16,2 2-79-16,-6-3-35 0,1 1-6 0,-3 0 8 0,2-1 22 15,-2 2 29-15</inkml:trace>
  <inkml:trace contextRef="#ctx0" brushRef="#br0" timeOffset="65610.42">12060 9893 333 0,'2'-8'598'0,"2"0"22"0,2-2 20 0,-6 0-79 16,6 0-126-16,-6 0-82 0,4 2-57 0,0-2-35 0,-1-2-25 15,-3 2-10-15,4 0-2 0,-4-2-6 0,0 3-4 0,0-4-14 16,0 2-15-16,0-1-19 0,0 0-15 0,-4 1-15 0,4-1-13 0,0-1-12 16,-7 1-10-16,7 0-8 0,-4 1-9 0,4 1-9 0,-6 0-8 15,6 0-9-15,-6 2-8 0,2-1-6 0,2 1-4 0,-3 3-3 0,-1-2-3 16,2 4-5-16,-2-2-3 0,0 2-4 0,2 1-4 0,-7 2-5 15,5 0-3-15,0 0-3 0,-4 2-4 0,-1 3-2 0,1 0-3 0,2 1-2 16,-7 3-3-16,5 0-2 0,-3 3-2 0,-1 0-3 0,1 1 0 16,-1 2-1-16,2 2 0 0,1 0 1 0,-1 1-2 0,2-1-1 15,-1 1-2-15,1 0-1 0,0 0-3 0,3 1-2 0,1-3 0 0,2 0-2 16,2 0 0-16,-2-1-2 0,4-2 1 0,0 1 0 0,0-2 0 16,4-1 2-16,-2-1 1 0,6 0 3 0,-2-1 3 0,1 0 2 15,3 0 2-15,0-2 4 0,3 1 1 0,-3-3 2 0,7 2 1 0,-5-1 2 16,2 0 1-16,7-2 1 0,-4 3 1 0,1-2-1 0,-1 0 2 15,-1 0 0-15,5 1-1 0,-4 0 0 0,-1-1-1 0,1-1 0 0,-1 1 0 16,1 2-2-16,-3 0 0 0,3 0-1 0,-1-1 0 0,-3 1 1 16,1 1-1-16,3-1-1 0,-7 1 1 0,2 1-1 0,3-1 1 15,-5 1 2-15,-2-2 0 0,1 2 2 0,-3-2 1 0,4 1 3 0,-4-1 3 16,-1 1 0-16,-3 0 3 0,4-1 2 0,-6 3 4 0,0-2 0 16,0 0 3-16,0 1 1 0,-2-1 1 0,-2 1 1 0,-3 0-1 0,3 0 1 15,-6 1 0-15,4 0 0 0,-5 0 0 0,3 0-2 0,-6 1-2 16,1 0 1-16,-1-2-1 0,-3 3-1 0,1 2-2 0,-5-4 0 15,3 2-2-15,-3-3-2 0,-2 2-2 0,-2-2-6 0,3 0-7 0,-1-1-6 16,0-3-10-16,2 2-15 0,-1-4-19 0,1 0-24 0,4-1-26 0,1-4-30 16,-1 1-35-16,3-4-43 0,2-2-45 0,1 0-65 0,5-3-74 15,2-1-111-15,4-1-131 0,-2-3-65 0,4 2-29 0,-2-2-6 16,4-2 6-16,2 2 16 0</inkml:trace>
  <inkml:trace contextRef="#ctx0" brushRef="#br0" timeOffset="66324.19">12349 11453 419 0,'0'-5'554'0,"-4"-1"21"0,4-3-58 0,0 3-98 15,0-2-61-15,-2 1-40 0,2-1-20 0,-4 1-9 0,4 0-4 0,0 2-2 16,0 0-4-16,-2 0-7 0,2 2-13 0,0 0-17 0,0 1-20 16,-5 0-24-16,5 2-25 0,0 0-27 0,0 0-24 0,0 0-23 15,0 0-20-15,5 4-16 0,-5-3-10 0,2 4-8 0,-2 0-5 0,4 2-7 16,-2 1 0-16,2 2-1 0,2 0 0 0,-2 3 2 0,3 1 0 16,-1 3-1-16,-2-1 1 0,2 3-1 0,0 1-3 0,3-2-3 15,-3 2-3-15,0 2-6 0,0-1-9 0,-2 1-10 0,2 0-15 16,1-2-17-16,1 1-23 0,0 1-27 0,-4-2-32 0,3-2-36 0,-1 0-39 15,2-1-40-15,-2 0-52 0,-4-2-53 0,7-2-74 0,-3-1-86 0,0-2-96 16,0-2-100-16,-2-1-42 0,2-2-14 0,-1-2 5 0,1 1 18 16</inkml:trace>
  <inkml:trace contextRef="#ctx0" brushRef="#br0" timeOffset="66619.42">12702 11427 168 0,'-4'-5'627'0,"-2"2"3"15,-4 1 7-15,4 0 11 0,-5 2 13 0,1 2-120 0,4 0-189 0,-5 1-119 16,1 2-85-16,4-2-43 0,-4 2-20 0,3 2-2 0,-3-1 8 0,4-1 9 16,0 2 8-16,-5 0 0 0,5-1-3 0,2 1-11 0,-2-2-13 15,2 2-10-15,4 0-9 0,-3-1-6 0,-1 1-4 0,4 0-5 16,0-1-3-16,0 1-4 0,0-2-4 0,4 1-3 0,-1 1-2 0,1 0-1 16,2-1 1-16,-2-1 0 0,6 1 3 0,-3-1 1 0,5-1 2 0,-2 1 2 15,1 1 2-15,1-3 1 0,3 0 2 0,-3-1 0 0,4-2 1 16,-1 0-1-16,1 0-2 0,1 0-4 0,4-3-3 0,-3-2-6 15,3 1-4-15,2-3-4 0,-3 3-2 0,1-5-2 0,-2 2-2 16,1 0-5-16,3-2-4 0,-2 1-8 0,-5 1-7 0,1-1-11 0,3 1-10 16,-7 0-17-16,1 1-20 0,-1 1-19 0,-3 0-22 0,2-1-29 0,-1 3-29 15,-5-2-35-15,4 2-37 0,-1 1-46 0,-1-1-52 0,-4-1-84 16,2 1-101-16,0 0-85 0,-1 0-73 0,1-3-30 0,-2 3-6 16,2-2 9-16,-6 1 16 0</inkml:trace>
  <inkml:trace contextRef="#ctx0" brushRef="#br0" timeOffset="66986.38">13403 11088 713 0,'2'2'835'0,"-2"-2"-16"0,4-2-24 0,-2 1-9 0,-2-1 3 0,5 0-132 15,-1-1-197-15,-2 0-149 0,2-2-126 0,-2 1-67 0,2-1-40 16,2-1-20-16,-2-3-6 0,3 1-8 0,-3 0-7 0,2-2-19 0,0 2-26 16,0-4-33-16,3 2-41 0,-3-2-41 0,0 0-42 0,0 3-46 15,3-2-46-15,-1 0-56 0,-4 1-58 0,2 0-82 0,-2 1-92 16,-4 2-82-16,2-2-72 0,3 2-28 0,-5 2-7 0,-5-2 14 0</inkml:trace>
  <inkml:trace contextRef="#ctx0" brushRef="#br0" timeOffset="67164.38">13360 10930 50 0,'-8'2'644'0,"-1"-1"12"0,1 1 15 0,2-2 15 16,0 0 16-16,1 0-104 0,3-2-163 0,-2 1-116 0,4 1-94 15,0-2-57-15,0-1-37 0,0 1-20 0,4-1-10 0,-2 0-8 0,3-1-8 16,1 1-14-16,0-2-19 0,2 0-25 0,1 0-27 0,-1-2-26 16,-2 1-26-16,6-1-23 0,-1-1-24 0,-1 1-29 0,0-3-30 0,3 2-39 15,-3-1-44-15,0 1-65 0,3-2-77 0,-3 2-102 0,1-4-111 16,-1 2-52-16,2-2-21 0,-1 3 1 0,-5-3 10 0</inkml:trace>
  <inkml:trace contextRef="#ctx0" brushRef="#br0" timeOffset="67525.64">12791 9928 91 0,'0'-1'650'15,"0"-1"17"-15,0 2 19 0,0 0 22 0,0-1 21 0,0-1-101 16,0 0-165-16,4 1-104 0,-4-1-75 0,5-2-47 0,-3 3-31 0,-2-1-15 16,4-1-5-16,0 0-9 0,-2 0-10 0,4-3-17 0,-2 1-21 15,0 0-22-15,-1 1-24 0,3-2-20 0,-2 1-19 0,2 0-20 16,-2-1-20-16,2 0-24 0,-1 2-24 0,-3-1-33 0,2 1-35 0,2-1-37 16,-2 0-35-16,-2 2-38 0,2-2-38 0,2 2-46 0,-1-1-52 15,-5 1-79-15,2 0-91 0,-2-1-86 0,0 4-83 0,0-3-33 0,-2-1-5 16,2 3 14-16,-5-1 24 0</inkml:trace>
  <inkml:trace contextRef="#ctx0" brushRef="#br0" timeOffset="67701.67">12698 9772 181 0,'-6'0'633'0,"2"0"25"16,-2 0 25-16,4-2-21 0,-2 1-44 0,4 1-105 0,-5-2-134 0,5 1-82 16,0-1-55-16,0 0-29 0,5-2-17 0,-5 3-12 0,4-3-11 15,-2 1-15-15,4 0-22 0,2-2-22 0,-2 0-27 0,5 0-19 16,-5-2-19-16,4 0-17 0,3 1-17 0,-3-2-22 0,0 1-24 0,3-1-30 15,-3-1-38-15,5 1-49 0,-3 1-53 0,-2 0-85 0,1 0-101 16,1-1-120-16,-2 3-131 0,1-1-65 0,-1 3-34 0,0-3-11 16,-3 3-2-16,3 0 10 0</inkml:trace>
  <inkml:trace contextRef="#ctx0" brushRef="#br0" timeOffset="71226.75">13436 9605 266 0,'-4'2'477'0,"4"0"-18"0,-4-2-59 0,4 2-81 0,-2-2-53 16,2 0-41-16,0 0-23 0,0 0-15 0,0 0-8 0,0 0-5 15,0 0-3-15,0 0-4 0,-4 0-8 0,4 0-7 0,0 0-8 0,0 0-9 16,0 0-9-16,0 0-8 0,0 0-6 0,0 0-8 0,0 0-7 16,0 0-6-16,0 0-6 0,0 0-9 0,0 0-6 0,0 0-9 0,0-2-7 15,0 2-7-15,4-2-7 0,-4 0-5 0,0 2-4 0,0-3-3 16,2 1 0-16,2 1 0 0,0-3 0 0,-2 3 0 0,2-3-1 16,1 1-1-16,1-2-1 0,0 2 0 0,0-4-1 0,0 2 1 0,5-2 0 15,-5 2 0-15,4-2-2 0,-1-1-1 0,-1 2-4 0,2-3-4 16,1 3-4-16,-5-3-2 0,4 2-2 0,0 0-2 0,-3-1-1 0,3 0-2 15,-4 2-5-15,4 0-4 0,1 0-7 0,-5-1-11 0,0 0-12 16,5 3-14-16,-7-1-18 0,2 0-18 0,4-1-22 0,-6 3-25 0,3 0-29 16,-5 0-32-16,2 1-37 0,0-2-40 0,-2 3-56 0,4-1-61 15,-2 0-83-15,-4 2-90 0,6-1-45 0,-1-1-17 0,-5-1-1 16,6 1 11-16</inkml:trace>
  <inkml:trace contextRef="#ctx0" brushRef="#br0" timeOffset="71651.36">13653 8064 254 0,'317'840'5616'266,"-317"-851"-5760"-266,0 3-24 0,0 0-24 0,0 1-25 16,0 2-27-16,0 2-23 0,0 0-23 0,2-1-23 0,-2 4-22 0,0 0-31 15,4 2-31-15,2 2-43 0,0-1-47 0,-2 3-43 0,3 1-40 16,-1 0-6-16</inkml:trace>
  <inkml:trace contextRef="#ctx0" brushRef="#br0" timeOffset="72016.63">14238 9117 384 0,'4'0'447'16,"-4"0"-65"-16,5 0-55 0,-3 0-54 0,-2-2-32 0,0 1-21 0,4-2-13 15,-2-1-9-15,-2-1-6 0,4 1-8 0,-4-2-7 0,4 1-11 16,-2-2-11-16,-2 1-12 0,4-1-11 0,-4-1-11 0,0 1-8 0,0-2-6 15,0 3-5-15,0-3-2 0,0 3-1 0,0-2-1 0,0-1 0 16,-4 4 1-16,4-1 0 0,-2 0 1 0,-2 1 0 0,0 1 0 16,2-1 1-16,-2 3-1 0,2-2-4 0,-3 3-2 0,1-1-6 0,-2 2-7 15,2 0-8-15,2 0-7 0,-2 2-7 0,-2-1-10 0,1 3-8 16,-1 0-8-16,4 0-7 0,-2-1-7 0,0 2-5 0,-2 3-5 0,4-2-4 16,-2 0 0-16,-1 3-2 0,5-1 1 0,-6 1-1 0,6-1 0 15,0 0 2-15,0 1 1 0,0-1 0 0,0 0 0 0,0 0 1 16,6-1-1-16,-6 1 1 0,5-1 0 0,-1 0 0 0,-2-1 1 0,4 1 1 15,-2-1 1-15,2-2 1 0,0 1 2 0,-1-2 2 0,5 1 1 16,0-2 2-16,-4-1 0 0,7-1 1 0,-3 0 1 0,5-3 0 0,-3 1 1 16,5-3-1-16,-1 2-2 0,1-2 0 0,-1-2-2 0,1-1-4 15,-1 0-6-15,5-1-10 0,-4 1-8 0,-1-1-14 0,1 1-14 16,-1 0-21-16,-1-2-22 0,-3 2-27 0,5 1-27 0,-7-1-30 0,4 1-34 16,-1 0-39-16,-3 1-44 0,0-1-57 0,1 2-64 0,-3 0-100 15,2 0-117-15,1 1-54 0,-5 1-24 0,2 1 0 0,-2-1 12 0</inkml:trace>
  <inkml:trace contextRef="#ctx0" brushRef="#br0" timeOffset="72988.78">13662 9120 187 0,'0'-3'502'16,"-2"0"-17"-16,2 1-28 0,-5 1-98 0,5 1-133 0,0 0-74 0,0 0-45 16,0 0-20-16,5 0-7 0,-3 0-1 0,2 1 2 0,0-1-2 15,-2 2-5-15,4 1-4 0,2 0-5 0,-1 2-2 0,3 1 0 0,-4-2 4 16,4 1 7-16,1 2 2 0,1 1 2 0,-1-1-2 0,1 1-2 15,-2 0-3-15,5 3-4 0,-3-3-4 0,3 2-3 0,-3 0 0 16,0 0-3-16,3-2 0 0,-3 3-3 0,3-4-4 0,-3 2-1 0,-1-1-4 16,3 0 0-16,-2 1-3 0,-1-1 0 0,-1-1-3 0,-2 0 1 15,3-1-2-15,-3-1 1 0,0 0 1 0,-4-1 1 0,7-1 3 16,-5 0 1-16,-2-1 3 0,2 0 1 0,-4-1 4 0,2 1 4 0,1-2 5 16,-3 0 6-16,2-2 5 0,0 1 6 0,-2-1 3 0,2-2 2 15,-2 0 0-15,2 0-1 0,0-2-2 0,-2 0-3 0,3-2-1 0,-5 0-3 16,6-2-5-16,-6-2-5 0,6 1-8 0,-6-3-8 0,4 1-8 15,-4-2-8-15,4 0-6 0,-2-2-7 0,-2-1-4 0,0 1-5 0,4-1-4 16,-4-2-4-16,3 1-6 0,-3 0-7 0,0 0-7 0,0-1-7 16,4 2-14-16,-4 1-14 0,0 0-20 0,0 5-21 0,4 0-28 15,-4 0-28-15,2 4-39 0,-2-1-43 0,0 4-48 0,0 0-50 0,0 5-92 16,0 0-114-16,0 0-79 0,4 3-57 0,-2 3-24 0,-2-1-2 0,4 3 8 16</inkml:trace>
  <inkml:trace contextRef="#ctx0" brushRef="#br0" timeOffset="76745.03">13901 10455 272 0,'-2'-3'549'0,"-2"-1"18"0,-2 1-55 0,2 0-95 0,2 0-77 0,-2-1-69 15,2 1-39-15,-3 1-26 0,5 0-13 0,-4 1-6 0,4-1-7 0,0 1-9 16,0 1-14-16,0 0-18 0,0 0-20 0,0 0-19 0,0 1-17 16,0 1-15-16,0-1-11 0,0 1-6 0,0 1-5 0,0 3-1 15,4-1-2-15,-4 1-2 0,7 1 0 0,-3 3-2 0,-2 0 2 0,2 1 1 16,2 3 2-16,0 0 2 0,5 0 1 0,-7 1-1 0,6 0-2 15,-4 0-4-15,1 2-4 0,-1 0-7 0,4-3-5 0,-4 3-6 0,3-2-8 16,-3 2-9-16,0-2-12 0,4 0-13 0,-3 0-14 0,-1-2-15 16,-2 1-15-16,2-1-18 0,-2-1-15 0,2-1-18 0,-1-1-21 15,-3 2-22-15,2-4-24 0,-4 2-24 0,4-1-23 0,-2-1-21 0,-2 0-22 16,0 0-22-16,0 1-30 0,0-2-35 0,-2-3-43 0,-2 0-49 16,4 1-41-16,-4-2-38 0,2 1-7 0</inkml:trace>
  <inkml:trace contextRef="#ctx0" brushRef="#br0" timeOffset="76943.08">13819 10793 399 0,'0'-3'506'0,"0"-1"-52"0,0 0-88 0,0-1-71 0,4 0-65 0,-2 0-40 16,-2 0-27-16,4 0-15 0,2-2-9 0,-2 2-9 0,-2-2-7 16,7-1-11-16,-3 2-10 0,0-3-12 0,4 3-14 0,-3-1-10 15,3-1-10-15,0-1-9 0,1 1-7 0,-1 2-9 0,-2-3-9 0,3 2-12 16,-1-1-14-16,0 3-15 0,-4-2-16 0,5 2-20 0,-1-2-21 0,-4 4-22 15,7-2-22-15,-5 2-26 0,-2-2-29 0,5 1-33 0,-5 1-35 16,4 0-37-16,-4 0-38 0,0-1-50 0,5 1-55 0,-5-1-37 16,-2 1-28-16</inkml:trace>
  <inkml:trace contextRef="#ctx0" brushRef="#br0" timeOffset="77263.89">14118 10490 252 0,'0'-3'497'0,"0"0"-42"0,0-1-69 0,-2 1-67 16,2 1-67-16,0-1-43 0,0 1-30 0,0 2-21 15,0-2-14-15,2 2-15 0,-2-1-15 0,0 1-12 0,5 0-16 0,-3 1-10 16,2-1-12-16,2 4-9 0,-2-1-8 0,2 1-3 0,1 1 0 0,3-1-1 16,-4 3-1-16,4 0 1 0,1 1-1 0,-5 1-2 0,4-1 0 15,1 2-4-15,1 0-3 0,-2-2-3 0,1 2-6 0,-1 0-2 16,0-2-4-16,3 3-4 0,-3-2-1 0,0 0-3 0,1-1-1 0,-1 1 0 16,-4-3 1-16,5 1 1 0,-5-2 3 0,0 0 3 0,0 0 3 15,2-2 6-15,-1 0 5 0,-5-1 9 0,2 0 7 0,0 0 11 16,-2-2 13-16,2 0 11 0,-4 0 11 0,2-2 5 0,2 2 4 0,-4-4 1 15,0 3 1-15,0-4-2 0,0 0-2 0,0 0-5 0,0-2-6 0,0-1-8 16,0-2-10-16,0 0-12 0,-4-3-13 0,4 1-12 0,-2-3-12 16,2 2-11-16,0-3-7 0,-4 0-8 0,4-1-9 0,-2 2-8 15,-2-1-10-15,4 1-13 0,-4-2-14 0,4 2-17 0,-2 0-17 0,2 3-24 16,-4 0-24-16,4 1-28 0,0 2-34 0,0 1-28 0,0 2-28 16,0 2-30-16,0 1-32 0,0 3-41 0,4 1-47 0,-2 3-70 0,2 1-82 15,0 2-34-15,-2-1-11 0,2 3 9 0</inkml:trace>
  <inkml:trace contextRef="#ctx0" brushRef="#br0" timeOffset="77636.81">14635 10583 191 0,'4'-3'508'0,"-2"0"12"0,-2-2-72 0,5 0-113 0,-5-2-76 0,4 2-61 16,-4-2-36-16,2-1-22 0,-2 2-10 0,0-3-5 0,0 0-6 15,4 0-4-15,-4 1-8 0,0-1-12 0,0 1-8 0,0 0-10 0,0-1-6 16,0 1-8-16,0-1-5 0,0 3-5 0,0-3-5 0,-4 3-4 15,4 0-1-15,-2-2-1 0,-2 3 2 0,4 1 1 0,-5 1 5 0,3-1 3 16,-2 0 3-16,2 3 1 0,-2-1 1 0,0 0-2 0,2 2-2 16,-4 2-1-16,1 0-3 0,1-1-1 0,-2 3-4 0,2 0-4 15,2 0-2-15,-2 3-7 0,-2 2-5 0,1-3-5 0,3 2-6 0,-2 2-3 16,-2 2-1-16,2-1 2 0,4 1 1 0,-6 0 3 0,6 0 2 16,-2 0 1-16,-2-1 1 0,4 1 1 0,0-1 1 0,0-1-1 0,0 2 0 15,0-4-1-15,0 2 1 0,0-1-1 0,4-3 1 0,-2 3-1 16,-2-3 1-16,6-1-2 0,-2 0 0 0,0 0 0 0,2-2-1 15,1 1 1-15,-1-3 1 0,0 3 0 0,2-4 2 0,-2 2-1 0,7-2 1 16,-5-2-1-16,0 2-2 0,3-4-3 0,-5 3 0 0,4-3-2 16,1 1-2-16,-1 0 0 0,0 0-5 0,-4-3-7 0,5 3-8 0,-1-2-8 15,-4 2-12-15,1 0-12 0,3-1-14 0,-4 1-14 0,-2 0-19 16,2-1-16-16,1 1-23 0,1 0-23 0,-6 1-31 0,4-2-35 0,-2 4-43 16,3-1-50-16,-1-1-83 0,-2 2-102 0,2 0-68 0,-2 0-53 15,2 0-19-15,1 0-2 0,1 2 5 0</inkml:trace>
  <inkml:trace contextRef="#ctx0" brushRef="#br0" timeOffset="80278.28">23778 9522 16 0,'-6'-6'261'0,"6"-2"-61"0,-6 3-29 0,6 1-13 0,-4-1-3 16,4-1 2-16,-3 1-1 0,-1 1 2 0,4-1-3 0,-2 1-3 15,-2-1-3-15,4 4 0 0,-4-3-5 0,4 1-5 0,0 1-7 0,0 1-10 16,-2-3-7-16,2 4-3 0,-4-2-6 0,4 2-6 0,0 0-7 15,0 0-5-15,0 0-7 0,0 0-8 0,0 0-8 0,0 0-7 0,0 0-9 16,0 0-6-16,0 0-7 0,0 0-6 0,0 0-6 0,0 0-5 16,0 0-6-16,0 0-4 0,0 2-3 0,0-2-4 0,-4 0-3 0,4 4 0 15,0-3 0-15,0 3 2 0,-2 1 2 0,2-1 4 0,-5 2 3 16,5 2 3-16,-2 0 2 0,-2 2 5 0,4 0 2 0,-4 3 4 0,2 1 3 16,-2-1 4-16,2 2 2 0,-2 0 1 0,0 4-1 0,2-3-1 15,-3 3 0-15,1-1-1 0,4 0-2 0,-6 2 0 0,4 0-2 16,-2 0 0-16,0 0 0 0,4 0 1 0,-2 2-2 0,-2-1-1 15,4 1 0-15,0 2-1 0,0-2-2 0,-3 1-1 0,3 0-2 0,0 2 0 16,0 0-2-16,0-2 0 0,0 2 0 0,0 2 0 0,0-2 0 16,0 0 0-16,0 2 2 0,0-2 0 0,0-1 0 0,0 2 2 0,0-1 0 15,0-1 2-15,0 3 2 0,0-2 2 0,0-1 1 0,0 0-1 0,0 2-1 16,0-3 0-16,0 2-1 0,0 0-1 0,0 0 1 0,0-2 0 16,0 0 1-16,0 1 3 0,0-1 0 0,0 1 3 0,-4 1 1 15,4-2 0-15,0 2 1 0,-4 0 1 0,4-2 0 0,-2 0 0 16,-2 1 0-16,4 1 0 0,-6-2-2 0,6 0-1 0,-4 1-4 0,-3-1-2 15,3-1-2-15,4 1-4 0,-6 0-3 0,4-1-2 0,-2 0-4 16,0 0-1-16,2 0-1 0,-2-2-4 0,2 1 0 0,-3 1-2 0,5-2-2 16,-4 0-1-16,2 1 1 0,2-1-5 0,-4 2 1 0,4-2 0 15,0 2-1-15,0-1-1 0,0 1-1 0,0 0 3 0,0-2 2 0,0 1 3 16,0 1 0-16,0-1 4 0,0-1 1 0,0 4 3 0,0-1 2 16,0-1 3-16,0 1 1 0,0 0 1 0,0 1 2 0,0 1 2 0,0 0 0 15,-2 0 0-15,2-2-2 0,0 2 1 0,0 0-3 0,0 0-1 16,0 0-3-16,0 0-1 0,0 0-2 0,0 1 0 0,0-2-2 15,0 1-1-15,0 0-1 0,0 0-1 0,0 0 0 0,0 0-1 0,0-1-2 16,2 1 1-16,-2-1-2 0,0 0 2 0,4 1-2 0,-2 0 0 16,2-4 1-16,-4 3-1 0,5 1-1 0,-3-2 1 0,-2 0 0 0,4-1 0 15,-2 2 1-15,-2-2-1 0,4 1-1 0,-4 0 1 0,4 0-2 16,-2 1-2-16,-2-1 0 0,4 0-1 0,-2 0 0 0,-2 1 0 16,4 1-1-16,-4-2-2 0,5 0 1 0,-3 2-1 0,-2 1 3 0,0-1 1 15,4-2 2-15,-4 4 1 0,0-2 3 0,4-1 1 0,-4 5 2 16,2-2 1-16,-2-3 2 0,0 4 2 0,0-2 0 0,0-1 3 0,0 2 0 15,0-1-2-15,0-1 1 0,0 2 0 0,0-1-2 0,0 1 0 16,0 0-2-16,0 1-2 0,0-3 0 0,0 2-1 0,4 1 0 16,-4-1-2-16,0 1 0 0,0 1 0 0,0-3-1 0,2 3-1 0,-2-1-1 15,0-3 0-15,0 2 0 0,0 1-1 0,0-1-1 0,0-3 0 0,0 5 0 16,0-2-1-16,0-3-1 0,0 2 0 0,0-1-1 0,0-1-2 16,0 2 1-16,0-3-2 0,0 0 0 0,0 0-1 0,0 1-1 15,0-1 1-15,0 1-2 0,0-3-1 0,0 2 0 0,0-1 2 0,4 0 1 16,-4 1 3-16,0 1 1 0,0-1 2 0,0-2 2 0,0 4 1 15,0-1 2-15,0-1 2 0,0 1 1 0,0-1 1 0,0 0 1 0,0 1 2 16,0-1 0-16,0 2 0 0,0-2-2 0,0-1 1 0,0 1-1 16,0-1-1-16,0 0 0 0,0-1-1 0,4 1-1 0,-4-1 0 0,3 1-2 15,-3-2 1-15,0 0-1 0,0 0 0 0,4 1-1 0,-4-1 1 16,2-1-2-16,-2 1 0 0,0 0-1 0,4 0 0 0,-4 0 0 16,4 2-1-16,-2-2 1 0,2 0-1 0,-2 0-2 0,-2 0 1 0,0 0-2 15,4 0 2-15,-4 1-1 0,5-1 1 0,-5 0-1 0,2 1 0 16,-2-1-1-16,4 2 0 0,-4-2-2 0,4-2 1 0,-2 2-1 15,-2 0 1-15,4-2-1 0,-2 0-1 0,-2 3-1 0,4-1 1 0,-4-2-1 16,4 0-1-16,-2 0 1 0,5 1-2 0,-7-1 0 0,4 0-1 0,2-1 0 16,-2 1-1-16,0 0 1 0,-2 1 2 0,5-1 1 0,-3 1 3 15,0 0 0-15,-2 0-1 0,4-2 2 0,2 1 1 0,-6 2 1 0,5-2 2 16,-3 2 0-16,2-1 2 0,-2 1-1 0,2 0-1 0,0-2 0 16,-1 2-5-16,1-2-1 0,0 2-3 0,-2 0-2 0,0 0-1 0,-2 0-1 15,7 0-2-15,-7-1 0 0,2 1-2 0,-2-2 1 0,2 2-2 0,2-2 1 16,-2 1 2-16,-2-3 0 0,3 1 2 0,1 0 1 0,-2-1 3 15,-2-1 2-15,2-1-1 0,2-1 1 0,-2 0 2 0,3-1 0 0,-3 1 0 16,-2-1 1-16,2 0 1 0,0-3 1 0,-2 2-1 0,4 0 2 16,-6-2 0-16,5 0 0 0,1 2 0 0,-2-3 1 0,0 2-1 0,-2-2 0 15,-2-1 0-15,6 0 0 0,-6-1 1 0,4-1 1 0,-4 2-1 16,5-4-1-16,-3 2 1 0,-2-1-5 0,0-1-8 0,4-1-16 0,-4-1-23 16,2-1-24-16,-2 0-29 0,0 0-39 0,0 0-50 0,0 0-68 15,0-3-79-15,-2 0-121 0,-2-4-143 0,4 2-74 0,-2-2-35 0,-3 0-16 16,-1-1-5-16,0-2 8 0</inkml:trace>
  <inkml:trace contextRef="#ctx0" brushRef="#br0" timeOffset="82898.67">16489 16634 91 0,'-6'0'144'0,"-2"-2"-34"0,2 2-17 0,2 0-4 16,-3-2 1-16,5 2 5 0,-2 0 4 0,0 0 4 0,-2 0 4 15,4 0-1-15,-2 0-2 0,0 0-3 0,1 0-5 0,-1 0-2 0,4 0-2 16,-2 0-2-16,-2 0-1 0,4 0-4 0,0 0-1 0,0 0-5 0,0 0-3 16,0 0-6-16,0 0-5 0,0 0-4 0,0 0-4 0,0 0-3 15,0 0-2-15,0 0-4 0,0 0-3 0,0 0-3 0,0 0-3 0,0 0-4 16,0 0-4-16,0 0-1 0,0 0-4 0,0 0-3 0,0 0-3 16,0 0-3-16,0-2-2 0,4 1-2 0,-2 1-1 0,-2-2-1 0,7 1 1 15,-7 1 2-15,4-2-1 0,2 2 2 0,0 0 1 0,-2-2 2 16,2 1 1-16,5 1 1 0,-5-2 1 0,4 0 3 0,1 2 3 0,-1-1 1 15,2 1 0-15,-1-4 2 0,3 2-1 0,-1 1-1 0,-3-1 0 0,6 1 0 16,-3 1 1-16,3-2 1 0,-1 2 0 0,1-2 0 0,1 1 3 16,-1 1 0-16,1-2-1 0,4 0 2 0,-5 2 0 0,5-2 1 0,2 1 0 15,-3 1-1-15,5-2 2 0,-4 0 0 0,6 2 0 0,0-3-1 0,1 2-1 16,-1-1 0-16,6-1-3 0,-2-1 1 0,2 1-1 0,1-2 0 16,3 2-1-16,-4-2-2 0,6 1-1 0,-2-1-2 0,5-1-3 0,-3 1 0 15,6-1 0-15,-1 1 1 0,-1 1-1 0,1-1 1 0,3 1 0 0,-1-1-1 16,1 2-2-16,1 0-1 0,-3 1-1 0,3 0 0 0,-3 1-1 15,-1 1 2-15,3 0 0 0,-3 0 0 0,-1 1-1 0,0 1 0 0,1 0-2 16,-5-1 0-16,5 3-1 0,-5-3 0 0,4 1 1 0,-6 1-1 16,3-1-1-16,1 0 1 0,-4 0-3 0,-2 1 0 0,3-2-1 0,-1 1 0 15,-4-1-1-15,0 1-1 0,4-2-2 0,-2 2 1 0,3-2 0 0,-1 1 0 16,-4 1 1-16,6-2 2 0,-2 2 1 0,5 0 3 0,-3-2 2 16,0 2 2-16,3-2 0 0,-3 1 1 0,4 1 0 0,1-2 2 0,-1 1-1 15,0 1 1-15,1 1-2 0,1-1-1 0,-1-2-3 0,-1 3-3 16,1-1 0-16,-1 0-3 0,0 0-2 0,1-1-3 0,-5 1 0 0,2-1-3 15,-1 1-2-15,-3-1-1 0,2 1 0 0,-6-2-3 0,4 2 1 16,-4-1-2-16,1-1 1 0,-1 2-2 0,-2-2 0 0,2 2-1 0,-2 0 2 16,-2 1 2-16,2-3 2 0,-2 3 2 0,2-1 2 0,-2-1 3 0,2 3 1 15,-2-3 3-15,-3 1 1 0,7 0 4 0,-6 0 0 0,4-2 3 16,-2 1 2-16,2 1 0 0,-2-2 0 0,4 0 1 0,-2 0 0 0,-2 0-1 16,4 0 0-16,-2-2-1 0,0 1-1 0,2-1-1 0,-4 0-1 0,4-1-1 15,0-1-2-15,-2 1-1 0,3 0 0 0,-3 0-2 0,-2-1-1 16,4 2-1-16,-2-1-2 0,-2 0-1 0,2 0-2 0,-5 0 0 0,3-1-2 15,-2 0-1-15,0 1-1 0,2 0-2 0,-2 0 1 0,0 0-1 16,0 1-1-16,0-2 1 0,-1 1-2 0,1-1 1 0,0 1 2 0,2 0 3 16,-2 0 2-16,0-1 4 0,0 1 3 0,2 0 2 0,2-1 4 0,0-1 2 15,-2 0 4-15,4 2 1 0,0-2 2 0,0 0 3 0,-2 0 2 16,8 0 1-16,-2 0-2 0,1-2-1 0,1 0-1 0,0 1-2 0,4-1-3 16,-5 2-1-16,5-3-2 0,1-1-3 0,-1 3-4 0,0-2-2 15,1 1-2-15,-5-1-2 0,4 1-3 0,1-1-2 0,-3 1-2 0,-2 0-2 16,5-1-3-16,-5 1 1 0,5-1 2 0,-7 1 2 0,6 0 0 15,-6 1 3-15,3 1 1 0,-1-2 3 0,-2 0 1 0,2 1 2 0,-1-1 2 16,-5 2 3-16,4-3 1 0,0 1 4 0,-4-1 3 0,4 0-1 16,-1 1-2-16,-1-1-1 0,0 1 0 0,-2-1 0 0,4 1-1 0,0 0 0 15,-4-1 0-15,7 1-1 0,-3-1-2 0,0 2 1 0,0-3-2 0,3 1 1 16,-3 1-3-16,2 0-1 0,0-1-1 0,-1 1-1 0,5 1-1 16,-4 1 0-16,5-2 1 0,-1 0 2 0,0 1 2 0,7 1 3 0,-2-1-1 15,-1 0 3-15,3 1 1 0,-1 0 1 0,1 0 2 0,4-2-1 0,-5 4 1 16,5-2 2-16,-4 1-1 0,3 0 0 0,-3 1-4 0,-2-1-3 15,1 0-2-15,-3 1-3 0,-3 0-2 0,0 0-3 0,1 0-1 0,-7-1-3 16,2 2-2-16,-1-1-2 0,-1 0 1 0,0-1-1 0,-4 1-1 16,0 0 1-16,0-1 0 0,-2 1-1 0,-2 0 1 0,4 1 2 0,-2-3 2 15,-2 0 3-15,4 1 5 0,-2 0 4 0,-2-1 4 0,4 0 4 16,-2-1 3-16,2 2 2 0,0-1 3 0,1-2 1 0,1 0 3 0,-2 1 1 16,2-1 0-16,0 0 2 0,0 1-2 0,6-1-1 0,-1 2-4 0,-1-1-3 15,-2 0-4-15,7 1-2 0,-5 0-5 0,2 0 0 0,-1 2-3 16,-1-1-2-16,2 1-1 0,-6 2-2 0,3-3-1 0,-1 4-2 0,-4-1-3 15,4 1-2-15,-4 0-1 0,-4 0 0 0,2 0-2 0,2 0 1 16,-2 0-1-16,-2 1-1 0,2-1 1 0,-2 2 0 0,-2 0 2 0,6-1 1 16,-2 1 2-16,-2-1 2 0,4 1 3 0,0-2 2 0,2 2 2 15,-2 0 1-15,2-2 2 0,1 1 0 0,-1-1 3 0,2 0 1 0,-4 0 0 16,8 0-3-16,-1 0 0 0,-1 0-1 0,2 0 1 0,3-1-3 0,-5 1-1 16,0 0-1-16,5 0-1 0,-1 0-1 0,-2 0-3 0,1 0 0 15,1 0-2-15,-6 0-1 0,7 0-3 0,-5 1-2 0,4-1 0 0,-1 2-1 16,-3 0 0-16,4-1 1 0,-3 1 3 0,1 0 0 0,-2 1 2 0,3-2 1 15,-1 1 2-15,-4 2 0 0,7-2 3 0,-3-1 2 0,-2 1 2 16,0 1 3-16,3-3 3 0,-3 1 0 0,0-1-1 0,3 2-1 16,-3-2-1-16,0 0-2 0,3 0 0 0,-3 0 0 0,4 0-3 0,-3 0-2 15,3 0 0-15,-2 0-1 0,-1-2-2 0,-1 2-1 0,4-1-2 0,-6 1-2 16,7-2-2-16,-5 1 0 0,-2 1-2 0,7-2 1 0,-5 2 2 16,2 0 1-16,-1 0 2 0,-1 2 2 0,-2-2 2 0,5 3 1 0,1-2 2 15,-8 1 1-15,6 1-1 0,-1 1 2 0,-1 0 3 0,-2-1 2 0,2 0 3 16,3 0 0-16,-3 0-2 0,0 3-1 0,-1-1-2 0,3-2 0 0,-2 2-4 15,0-2-2-15,-1 2 0 0,1-1 0 0,-2 0 0 0,0 0-2 0,1-1-1 16,-3 1-3-16,2 1-1 0,2-2-2 0,-2 0-1 0,1 1-1 16,-1-1-3-16,-2 2 0 0,2-3 2 0,2 1 1 0,-1 0 1 0,3 1 2 15,-6-1 2-15,2 0 1 0,3 1 2 0,-3-1 0 0,2-2 2 0,-2 1 0 16,-4 0 3-16,5 2 2 0,1-3 0 0,-2 1 1 0,-4 1 1 0,4-2-2 16,-4 1-1-16,0 0 0 0,1 1-2 0,-3-1-1 0,-3 2-2 15,3-3 0-15,-2 2-2 0,-2 0-1 0,0-1 1 0,0 1-2 0,0 1 0 16,-4-1 0-16,4 1-1 0,-1-1-1 0,-3 0 0 0,4-1 1 0,-2 1-1 15,0 1 0-15,-5-1-1 0,7 0 0 0,-4 0 0 0,2 1 0 16,-3-1-1-16,1 1 1 0,4-3-2 0,-4 3-1 0,2-1 0 0,1-2-2 16,-3 3-1-16,0-1 0 0,4 1 0 0,0-3 3 0,-5 3 0 0,5-3 2 15,-4 2 0-15,4-1 2 0,-6 2 1 0,1-2 3 0,3-1 1 0,-6 1 2 0,6 1 2 16,-7-2 1-16,-1 1 1 0,8 0 1 0,-9 1 0 0,1-1 0 16,1 0 0-16,-1 0-1 0,1-1 0 0,-1 1 0 0,-5-2 0 0,5 1 0 15,-1 1 0-15,-1-2 0 0,-3 1 2 0,1 1 0 0,1-2 2 0,-4 0-1 0,3 0 2 16,-3 0-1-16,0 0 2 0,-3 0 0 0,7 0 0 0,-8 0 2 0,1 0 1 15,-1 0 0-15,0 0 0 0,2 0 0 0,-6 0 0 0,7 0-1 16,-7 0-1-16,4 0-1 0,-2 0 0 0,-4-2-1 0,6 1-1 0,-6 1-2 0,6 0-2 16,-6-2-2-16,5 2-1 0,1-1-3 0,-2 1-1 0,0 0-2 0,-2-2-2 15,4 2-2-15,3 0 1 0,-7 0-1 0,4 0-1 0,-2 0 0 16,2 0-1-16,0 0 2 0,5 0 0 0,-3 0-1 0,-2 0 0 0,0 0-1 0,1 2 2 16,3-2 1-16,0 1 2 0,-4 1-1 0,5-2-1 0,-5 1 2 15,4 1 0-15,-4-2 2 0,5 2-2 0,-5-2 0 0,4 0-2 0,1 1 4 0,-5-1 0 16,4 0 0-16,-4 0 0 0,5 0 1 0,3 0-3 0,-6 0 1 15,3 0 0-15,-1 0 1 0,1 0-2 0,-1 0 1 0,0 0 1 0,-4 0 1 16,1 0 0-16,3 0 0 0,-4 0 1 0,0 0-1 0,3 0 1 0,-3-1-1 0,-4-1 1 16,6 2 1-16,-6 0-2 0,4-2 3 0,-1 1 1 0,1 1-1 15,-2-2 0-15,0 2 0 0,-2-1-1 0,-2 1 1 0,6-2 0 0,-6 2-1 16,9-1 0-16,-9 1-5 0,2 0 0 0,2 0 0 0,-2 0 0 0,2 0 0 16,2-2 0-16,-2 2 0 0,-2 0 0 0,2 0 0 0,3 0 0 0,-3 0 0 0,0 0 0 15,-2 0 0-15,4 0 0 0,-2 0 0 0,0 0 0 0,-1 0 0 0,1 0 0 16,-2 0 0-16,-2 0 0 0,4 0 0 0,-4 0 0 0,4 0 0 0,-4 0 0 15,2 0 0-15,-2 0 0 0,0 0 0 0,0 0 0 0,0 0 0 0,0 0 0 16,0 0 0-16,0 0 0 0,0 0 0 0,0 0 0 0,0 0 0 0,0 0 0 16,0 0 0-16,0 0 0 0,0 0 0 0,0 0 0 0,0-2 0 0,0 2 0 15,0 0 0-15,0-2 0 0,0 2 0 0,0 0 0 0,0 0 0 0,0 0 0 16,0 0 0-16,0 0 0 0,0 0-48 0,0 0-105 0,-2 0-34 0,2-2-42 16,-4 1-37-16,4 1-37 0,-4-2-39 0,-2 2-41 0,3-2-58 0,-1 1-67 15,-6-2-96-15,4 0-107 0,-5-1-49 0,1 0-17 0,-2 0 3 0,-3 0 11 16,-1-1 29-16</inkml:trace>
  <inkml:trace contextRef="#ctx0" brushRef="#br0" timeOffset="87188.77">16593 15915 81 0,'-11'-2'523'15,"1"1"11"-15,4-2 13 0,-4 1-67 0,3 1-103 0,-3-1-95 0,4-2-87 16,-5 1-45-16,7-1-27 0,-2 3-7 0,0-2 0 0,2 0 2 15,-2 1 5-15,1-2-3 0,5 2-4 0,-2 1-9 0,-2-2-14 0,4 1-12 16,-2 0-11-16,2 1-11 0,0-3-10 0,0 4-8 0,2-1-10 16,-2 1-6-16,0-2-8 0,4 0-5 0,-2 2-5 0,3-2-3 0,-5 1-2 15,6 1-2-15,-2 0-2 0,2 0 5 0,0 0 0 0,3-2 4 0,-1 1 3 16,2 1 3-16,1-2 4 0,-1 0 4 0,2 2 2 0,-1-1 3 16,3 1 1-16,-1-2 1 0,1 0 3 0,-2 2-1 0,5-3 0 0,-1 1 1 15,1 0-1-15,4-1-1 0,-5 2 1 0,7-1-2 0,-2-1 1 16,1-1-2-16,1 1 0 0,2-1-2 0,-2 1-2 0,4 2 0 0,1-3-2 15,-1 3-1-15,4-3-2 0,-2 1-1 0,2 1-1 0,2-1-2 0,-4 0-2 16,6 0-2-16,-1 1-1 0,-1-2-2 0,4 1-3 0,-2-1-1 16,2 1-2-16,0 0-1 0,1 0 1 0,-3-1 1 0,2 1 0 0,2-1 3 15,3 1 0-15,-3 0 2 0,0 0 2 0,-2-1 2 0,0 1 2 16,3 0 3-16,-3-1 0 0,0 3 4 0,-2-3 1 0,3 3 0 0,-1-1 1 16,-4 0-1-16,0-1-1 0,4 1-2 0,-4-1-1 0,-2 1-1 15,2 1-1-15,-4-3-2 0,4 3-1 0,-6-1 0 0,4 0-2 0,-4-1 0 16,0 3 0-16,-2-2-1 0,-1 1 1 0,-1 1-1 0,0-2 1 0,2 0 2 15,-7 1 0-15,3-3 3 0,2 2 0 0,-3 1 2 0,1-3 0 16,-2 3 0-16,1-1 1 0,1 1 0 0,-2-3 0 0,1 3 0 0,1-3 0 16,-2 1-1-16,1-1 0 0,3 1-3 0,-2 0 0 0,1 0-3 15,5-1 0-15,-4 1 1 0,4-2-1 0,-2 2 0 0,2 0 0 16,2-3 1-16,-3 3-1 0,3 0 0 0,2-1 0 0,-4 1 2 0,6 0-1 0,-2-1 2 16,-2 1-1-16,4 0 1 0,0-1-2 0,0 3-1 0,-2-1-1 15,7 0 0-15,-5-1-1 0,0 1-1 0,4 0 0 0,-2-1-1 0,-2 2-1 16,4-1-3-16,-3-1 0 0,-1 1 0 0,4-1-2 0,-4-1 0 15,0 1-1-15,-2 0-1 0,2-1 0 0,0 3-1 0,0-5-1 0,-6 3 0 16,6-3-2-16,-2 1 0 0,-2-2-2 0,6 2 0 0,-6-3 0 0,4 1 2 16,0-3 0-16,0 1 2 0,-2 0-1 0,2 0 2 0,5-1 1 0,-5 0 0 15,4-1 0-15,-2 0 2 0,0 0 1 0,0 1 0 0,-2-2 2 16,5 2 0-16,-5 0 1 0,0-1-1 0,4 2 1 0,-4-1-1 16,0 2 1-16,-2-2-2 0,2 2 1 0,0-1-2 0,0 3 0 0,0-3-1 15,3 3-1-15,-3-3 0 0,-4 2 1 0,4 0-2 0,0-1 0 16,4 0-1-16,-4 2-2 0,0-4-1 0,-2 1-1 0,6 1 1 0,-4 0-2 15,1-1 0-15,-1 1-1 0,0 0 1 0,4-1 2 0,-4 1 0 16,0-2 1-16,0 2 2 0,4 1 0 0,-4-1 4 0,0 1 0 16,1-2 2-16,1 3 2 0,-6-1 0 0,4 1 0 0,0-1 2 0,0 2 2 15,-2-2 2-15,-2 2-2 0,2 0 0 0,-2 0-1 0,2-1 0 16,2 1-1-16,-6-1-2 0,2 0 0 0,2 1 0 0,-5-2-1 0,3 0 1 16,-2 3 0-16,0-3-1 0,4 0 0 0,-4 1-1 0,0-3 0 15,2 2-2-15,-6-1 0 0,3 1-1 0,1 1 0 0,0-4 0 16,0 2 2-16,0-1-2 0,0 1-1 0,-4 0 0 0,3-1-1 0,1-1 0 15,-4 2-2-15,0 0 2 0,2-1-1 0,-3 1 1 0,1 0 1 16,-2-1 1-16,1 1 1 0,-1-1 2 0,2 0 2 0,-2 0 2 0,-5-1 1 16,7 2 1-16,2-2 2 0,-7 0 2 0,3 0 3 0,0-2 3 15,1 3 3-15,1-4 3 0,0 2 2 0,2-2 2 0,-3 1 4 16,7-3 0-16,-2 0-2 0,0 0 1 0,6 0-2 0,-6 0 1 0,6-2-1 16,4 1 0-16,-4 1-2 0,0-2-1 0,5 2-2 0,-5-2-2 15,4 0-3-15,-4 3-2 0,0-1-3 0,-2 0 0 0,-2 1-1 0,2-1 1 16,-2 2 1-16,-2-2-1 0,0 1 0 0,0 2-2 0,-5-2 0 0,3-1-3 15,-2 2 0-15,0-2-1 0,-3 1-2 0,3-1-1 0,-2 0-3 16,-3 0-1-16,3 0-4 0,2-2-3 0,-3 1-3 0,3-1-2 16,2-1-3-16,-2 0 1 0,-1-1 3 0,3-1 2 0,0 2 4 0,2-4 3 15,-2 2 4-15,2 0 4 0,1 0 4 0,-1 0 4 0,0-2 4 16,2 2 4-16,-2 1 6 0,0 0 5 0,0-1 7 0,0 2 5 16,-5 1 0-16,5 0 2 0,-4 1-1 0,-2-1 2 0,1 2-1 0,-1 2 0 15,2-2-1-15,-7 2 0 0,5-1-1 0,0 1-3 0,-3 2-1 16,1-3-5-16,0 2-5 0,-3 1-4 0,5-3-3 0,-5 3-3 0,7-3-3 15,-2 1-3-15,-1 1-3 0,-1-1-4 0,6-1-3 0,-3 1-2 16,1-1-3-16,0 0-1 0,4-1 1 0,-2 0-2 0,2 0 0 0,-3-2-3 16,3 1-3-16,0 0 0 0,0 0-1 0,0-3 0 0,-4 3 2 15,3 1-1-15,-1-2 3 0,0 4 0 0,-4-2 1 0,1 0 2 0,-1 2 0 16,2-1 1-16,-7 3 2 0,5-1 2 0,-4 2 4 0,-1 0 2 16,-1 0 0-16,-3 2 2 0,2-1 0 0,-1 1 2 0,-1 0 1 15,-1 1 0-15,-1-1 1 0,4 1-9 0,-1-2-9 0,1 1 0 0,-1-2 0 16,-1 2 0-16,5-1 0 0,-3 0 0 0,3-2 0 0,-1 3 0 15,1-2 0-15,-1 0 0 0,1 0 0 0,-1-1 0 0,5 0 0 0,-4 0 0 16,3 1 0-16,-1 0 0 0,1-2 0 0,-3 2 0 0,4 0 0 0,-3-2 0 16,1 3 0-16,-1-2 0 0,-1 4 0 0,0-4 0 0,3 3 0 15,-3-1 0-15,-1 1 0 0,1 0 0 0,-1-2 0 0,5 3 0 0,-9-1 0 16,5 1 0-16,2 1 0 0,-7-1 0 0,5 0 0 0,-1 2 0 16,1-2 0-16,-1 3 0 0,5-3 0 0,-5 2 0 0,5 0 0 15,-2 0 0-15,1-2 0 0,1 2 0 0,2 0 0 0,-3 1 0 0,-1-2 0 16,6 3 0-16,-2-2 0 0,-3 2 0 0,3-2 0 0,0-1 0 15,-1 3 0-15,-1-2 0 0,2 2 0 0,-2-2 0 0,1 1 0 0,-1 0 0 16,2 0 0-16,1 1 0 0,-1 0 0 0,-2-1 0 0,2 1 0 0,-1 0 0 16,-1-1 0-16,-2 1 0 0,1 1 0 0,3-1 0 0,-2 1 0 15,-5 0 0-15,5 1 0 0,0-2 0 0,-5 3 0 0,1-2 0 0,1 0 0 16,-1 2 0-16,3-1 0 0,-3-1 0 0,0 2 0 0,3-2 0 16,-3 2 0-16,5-2 0 0,-1 1 0 0,0 1 0 0,2-2 0 0,-1 0 0 15,1 2 0-15,4 0 0 0,0 0 0 0,4 0 0 0,-2 0 0 16,2 2 0-16,2 0 0 0,-4-1 0 0,6 1 0 0,-6 0 0 15,4 1 0-15,0 1 0 0,0-1 0 0,-6 2 0 0,6-2 0 0,-2 2 0 16,-2-1 0-16,2 0 0 0,0 2 0 0,-6 0 0 0,2-1 0 16,0 0 0-16,4 2 0 0,-5 0 0 0,1-3 0 0,2 3 0 0,-2 0 0 15,2 1 0-15,-2-1 0 0,0-1 0 0,4 3 0 0,-2-1 0 16,2 0 0-16,-2 3 0 0,4-3 0 0,-2 2 0 0,-2 0 0 0,6 0 0 16,-2 0 0-16,2 2 0 0,-4 0 0 0,6-1 0 0,-2 1 0 0,1-1 0 15,-1 2 0-15,-2-1 0 0,4 2 0 0,0-1 0 0,-4 0 0 16,0-1 0-16,5 1 0 0,-5 1 0 0,0-3 0 0,-2 2 0 15,2 1 0-15,-4-1 0 0,2-1 0 0,-2 1 0 0,-2-1 0 0,4 1 0 16,-5 1 0-16,3-1 0 0,-2-2 0 0,0 5 0 0,2-3 0 0,-2 0 0 16,0 2 0-16,0-1 0 0,0 1 0 0,-1-1 0 0,3 1 0 15,2 1 0-15,0-1 0 0,-6-1 0 0,2 1 0 0,0 1 0 0,4-1 0 16,-2 0 0-16,-2-1 0 0,4 1 0 0,-2 1 0 0,-2-1 0 0,6-2 0 16,-7 2 0-16,5-2 0 0,-2 1 0 0,4-1 0 0,-6 2 0 15,4-1 0-15,-2 0 0 0,-2-1 0 0,4-1 0 0,-2 1 0 0,-2 1 0 16,0-2 0-16,-4 1 0 0,3 0 0 0,-3 1 0 0,2-3 0 15,2 1 0-15,-9 0 0 0,7-1 0 0,-6 3 0 0,4-1 0 0,-3-2 0 16,-3 3 0-16,8-1 0 0,-7-1 0 0,3 1 0 0,0 3 0 0,-3-4 0 16,3 2 0-16,0-1 0 0,-3 2 0 0,3-2 0 0,-1 3 0 0,-1-1 0 15,6 0 0-15,-6-1 0 0,1 0 0 0,1 1 0 0,2-2 0 16,-3 2 0-16,-1-1 0 0,4-1 0 0,-3 0 0 0,1 0 0 0,0 0 0 16,-3-2 0-16,3 1 0 0,0-1 0 0,-3 1 0 0,3 0 0 0,0-3 0 15,-3 3 0-15,3-2 0 0,-1 2 0 0,-1-2 0 0,6 0 0 16,-9 2 0-16,3-3 0 0,2 3 0 0,-1-2 0 0,-1 0 0 0,2 2 0 15,1-2 0-15,3 0 0 0,-6 3 0 0,6-1 0 0,-1-1 0 0,-3 1 0 16,6 0 0-16,-4-1 0 0,4 1 0 0,-1 1 0 0,-3-1 0 16,4 2 0-16,0-3 0 0,-4 1 0 0,4 2 0 0,-1-3 0 0,-1 2 0 15,0 1 0-15,2-1 0 0,-2-1 0 0,2 1 0 0,-3 0 0 0,3 1 0 16,0-1 0-16,0 2 0 0,0-2 0 0,4 1 0 0,-6 1 0 0,2-2 0 16,-1 0 0-16,5 1 0 0,-4-3 0 0,0 1 0 0,-2 0 0 15,2-1 0-15,0 1 0 0,0-2 0 0,-5 2 0 0,5-4 0 0,-2 2 0 0,2 0 0 16,-9-2 0-16,9 0 0 0,-4 1 0 0,2-1 0 0,-2 1 0 15,-1 1 0-15,3-2 0 0,-6-1 0 0,1 1 0 0,1-1 0 0,-2-1 0 16,-3 1 0-16,1 0 0 0,3-2 0 0,-3-1 0 0,-3 1 0 0,3 1 0 16,-5-3 0-16,5 2 0 0,-1 0 0 0,-1-2 0 0,-3 2 0 15,5-1 0-15,-3-1 0 0,3 0 0 0,-1-1 0 0,-3 1 0 0,3 1 0 0,1-1 0 16,-3 0 0-16,-1-1 0 0,3 1 0 0,-1-1 0 0,-3 0 0 16,5-1 0-16,-7 3 0 0,5-3 0 0,-3 1 0 0,0-2 0 0,-1 1 0 15,-1-1 0-15,4 2 0 0,-7 0 0 0,-1-2 0 0,4 1 0 0,-4 1 0 16,1-2-122-16,1 2-40 0,-6-2-20 0,4 0-32 0,-6 0-34 0,4 0-39 15,0 0-41-15,-2 0-49 0,-2-2-56 0,0 2-99 0,0 0-123 0,0-2-69 16,0 2-44-16,0 0-15 0,0-5 0 0,0 2 12 0,0-2 18 0</inkml:trace>
  <inkml:trace contextRef="#ctx0" brushRef="#br0" timeOffset="89938.06">26649 8322 252 0,'0'-2'514'0,"2"1"-6"0,-2 1-13 0,0-2-86 16,0 2-125-16,5-2-68 0,-5 0-39 0,4-1-20 0,-2 2-8 0,2-1-1 15,0 0 3-15,-4-1 5 0,2 0 6 0,-2-3 0 0,4 3-1 0,-2-2-4 16,2 0-8-16,1 0-6 0,-3-1-6 0,2-1-4 0,-2 0-5 15,-2-1-3-15,4 1-4 0,-4 0-4 0,4 0-4 0,-2-1-4 16,-2 0-4-16,0 2-6 0,0-3-6 0,0 3-5 0,0-1-6 0,-2 0-5 16,-2 2-9-16,0-1-6 0,2 0-8 0,-2 0-5 0,-3 1-5 15,3 0-6-15,-4 1-4 0,0 0-6 0,-3 0-7 0,-1 1-6 0,2-1-5 16,-1 3-5-16,-1-1-2 0,-3 2-4 0,3 0-2 0,-5 2 1 16,3-1 0-16,-3 3-2 0,1 1 1 0,-1 0 0 0,1 0-1 15,-1 2 1-15,5-1 1 0,-5 3-1 0,3-1 1 0,2 0-1 0,-3 2-2 16,3 0-1-16,1 0-5 0,1 2-1 0,0-1-3 0,-1 0-1 15,5 0-2-15,0 3-3 0,2-3 1 0,-2 1-1 0,4 0 0 0,-3-1 0 16,5 1 0-16,0 0 0 0,0-1 1 0,0 1 2 0,5-1 2 16,-3 1 3-16,2 0 1 0,2-1 1 0,-2 1 4 0,2 0-1 15,0-2 1-15,5 2 0 0,-5-3-1 0,4 2 0 0,1 0 1 0,-5 0-1 16,8-2 1-16,-5 1 0 0,1 0-1 0,0-1 0 0,3-1 1 16,-3 0-1-16,0 1 1 0,1-1 1 0,1 0 1 0,-2-1-1 0,1 0 2 15,-1 1-1-15,-4 0 1 0,5-1 0 0,-5 1 1 0,0-1 1 16,-2 1-1-16,2-1 2 0,-6 1 2 0,4-1 2 0,1 0 0 15,-5 1 3-15,0-2-1 0,0 3 3 0,-9-2 2 0,9 3 1 0,-6-2 2 16,2 0 0-16,-2 1 1 0,0-1 0 0,-5 1 1 0,1-2 0 16,4 2-1-16,-5-2 0 0,1 1-2 0,-2-1-1 0,1 1 1 0,-1-1-2 15,-3-1-2-15,5-1-2 0,-2 0-1 0,1 0-3 0,1 0-1 0,-2-1-4 16,1-1-3-16,-1 0-3 0,-3-1-2 0,5 0-4 16,0 1-1-16,-3-3-7 0,3 2-3 0,0-1-6 0,-1-1-9 0,-1 0-7 15,2 0-11-15,-1 0-11 0,5 0-12 0,-4-1-11 0,4-1-14 0,-5 2-12 16,5-1-13-16,0-1-14 0,2 0-14 0,-3 0-19 0,3 0-21 15,2-1-26-15,-2 2-31 0,4-3-43 0,0-1-52 0,4 2-81 16,-2-4-98-16,7 2-47 0,-3-1-22 0,4-1-4 0,3-1 5 0</inkml:trace>
  <inkml:trace contextRef="#ctx0" brushRef="#br0" timeOffset="90142.28">26961 8552 319 0,'11'-2'578'0,"-1"1"7"0,-4-1 15 0,5 2 16 0,-5-2-80 16,2 0-131-16,-2 2-100 0,1-1-84 0,-1-1-44 0,0 2-24 0,2-1-10 16,-2-1-2-16,1-1-2 0,3 1 2 0,0 0-6 0,-4-1-9 15,9 1-16-15,-7 0-21 0,7 1-25 0,-3-2-27 0,3-1-28 0,-3 1-30 16,2-1-29-16,-1-1-27 0,3 2-31 0,-5-1-33 0,1 0-36 16,5-1-39-16,-7 0-45 0,0 0-48 0,1 0-66 0,1-2-71 15,-4 2-76-15,-1-1-79 0,-1-1-28 0,0 2-4 0,-2-2 8 0</inkml:trace>
  <inkml:trace contextRef="#ctx0" brushRef="#br0" timeOffset="90324.83">27021 8430 144 0,'-12'5'536'16,"6"-1"11"-16,0-1 13 0,-3-1 15 0,3-1-97 0,6 1-150 0,-4-2-94 16,4 1-65-16,0-1-32 0,0 0-22 0,0 0-5 0,4-1-1 15,2 1 1-15,3-3 2 0,-7 1-7 0,8 0-10 0,-4-1-16 16,5 0-16-16,1-1-16 0,-2 1-19 0,1-2-17 0,5 2-19 0,-6-2-21 15,7 1-23-15,-3-1-28 0,-1 0-31 0,3 0-33 0,1 0-35 16,0 0-40-16,-1-1-45 0,1-1-59 0,-1 0-66 0,1 1-72 0,1-3-72 16,-1 1-30-16,1 1-6 0,-1-1 5 0</inkml:trace>
  <inkml:trace contextRef="#ctx0" brushRef="#br0" timeOffset="90502.87">27569 8200 85 0,'4'-2'528'15,"-2"1"13"-15,3-2 16 0,-3 1 15 0,6-1-82 0,0-1-131 16,0-1-89-16,1 0-70 0,-1 2-40 0,2-2-29 0,3 0-12 0,-3 0-6 16,2 0-6-16,-1 0-6 0,3-2-11 0,-6 4-16 0,7-2-21 15,-5 2-24-15,3-3-25 0,-3 3-27 0,2-2-26 0,-1 2-27 16,-1 0-29-16,5-1-34 0,-7 1-36 0,2-1-42 0,5 1-60 0,-5 0-71 16,2 0-84-16,-1 1-92 0,1-2-44 0,-2-1-17 0,5 2-2 15</inkml:trace>
  <inkml:trace contextRef="#ctx0" brushRef="#br0" timeOffset="90829.63">28049 7944 214 0,'0'0'521'0,"0"0"10"16,0 0-28-16,0 0-47 0,0 0-82 0,0 0-96 0,0 1-58 16,0 1-39-16,0 1-24 0,4 3-15 0,-2-2-8 0,-2 1-5 0,8 0-5 15,-8 2-8-15,2-1-7 0,4 3-8 0,-1-2-7 0,-1-1-10 16,2 4-7-16,0-2-9 0,-2 1-4 0,3-1-3 0,-3-1-2 0,2 1-4 15,-4-1-2-15,6 0-4 0,-6-1 1 0,4-1 0 0,-1 2 3 16,-1-3 2-16,-2 0 5 0,4-1 4 0,-2 1 3 0,0-1 4 16,-2-1 5-16,2 0 2 0,1 0 7 0,-3-2 4 0,-2 0 3 0,4 0 4 15,-2 0 0-15,2-4 0 0,0 2-4 0,-2-1-5 0,2-1-5 16,-2-2-6-16,3 1-5 0,-5-2-8 0,6 1-6 0,-2-3-10 0,0-1-9 16,-2 0-10-16,4-1-8 0,-2-3-7 0,3-1-9 0,-1 2-8 15,-2-2-9-15,2-2-7 0,0 1-9 0,-2-3-10 0,3 2-10 16,1 1-8-16,-2-1-12 0,0 1-12 0,1 1-18 0,-1 1-20 0,-2 1-24 15,2 1-27-15,0 0-28 0,-2 3-29 0,3 2-28 0,-7 0-30 16,8 2-29-16,-8 2-29 0,0 3-38 0,0 0-42 0,0 0-49 0,0 5-51 16,2 0-44-16,-2 2-40 0,0 1-5 0,-2 0 12 0</inkml:trace>
  <inkml:trace contextRef="#ctx0" brushRef="#br0" timeOffset="91098.71">28408 7944 302 0,'7'-4'443'0,"1"3"-52"0,2-4-77 0,-8-1-59 15,9 0-47-15,-5 1-30 0,0-2-22 0,2 1-7 0,-1-1-2 16,-3 0-1-16,2 1 0 0,-4-1-5 0,2 0-3 0,2 1-5 16,-6 1-3-16,4 1-3 0,-2-1-1 0,-2 2-2 0,0 0-2 0,0 1-1 15,0 2-2-15,0-1-3 0,0 1-6 0,0 0-2 0,-2 1-3 16,-2-1-2-16,4 3 2 0,-6 0-1 0,6 1 0 0,-4-1-4 0,-2 3-4 16,6 0-5-16,-2 0-6 0,2 0-3 0,-4 0-2 0,-1 1-3 15,5 1-3-15,0-3-3 0,-2 2-5 0,2 0-6 0,2-1-9 0,-2-1-8 16,0 0-5-16,9 0-6 0,-7 0-1 0,2 0-2 0,2-1-1 15,0-1-3-15,0-1-3 0,5-1-5 0,-1-1-8 0,5 0-11 16,-7 0-14-16,8-3-18 0,-1 0-19 0,-3-1-25 0,5 1-27 0,-1-4-33 16,3 2-36-16,-7-2-44 0,5 1-51 0,-5-1-82 0,-1 0-98 15,3-1-96-15,-4 2-96 0,-1 0-43 0,-1 0-16 0,-2 1 2 0,0-2 12 16</inkml:trace>
  <inkml:trace contextRef="#ctx0" brushRef="#br0" timeOffset="91753.34">26730 9555 463 0,'-4'-5'597'0,"0"2"0"0,2-1 1 0,-3 3 4 0,5-1-107 16,0 2-162-16,-4 2-103 0,4-1-76 0,0 4-42 0,4 1-23 0,-4 0-10 15,5 3-4-15,-3 2 1 0,2 1 2 0,0 1 2 0,-2 2 2 16,4 0-2-16,-2 2-6 0,3 1-6 0,-1-1-11 0,-2 1-11 16,2 1-11-16,0-1-13 0,-2-2-14 0,3 4-19 0,1-3-17 0,-2 0-18 15,0 0-20-15,0-1-22 0,1-1-22 0,1 0-24 0,-2-2-26 16,0 1-27-16,1-3-29 0,1 1-31 0,-2 0-34 0,0-2-40 0,5-2-40 16,-5 1-49-16,8-5-51 0,-8 2-39 0,5-1-35 0,-3-4-6 15</inkml:trace>
  <inkml:trace contextRef="#ctx0" brushRef="#br0" timeOffset="91956.4">27059 9819 398 0,'-7'-2'505'15,"-3"2"0"-15,4 0-8 0,-4 2-79 0,3-1-118 0,-3 3-72 0,4 1-51 16,0-2-28-16,-5 2-17 0,3 0-7 0,0 2-2 0,-1-1-5 16,3 3-3-16,0-3-8 0,2 3-10 0,2-3-10 0,-2 1-13 0,4 2-8 15,-2-5-9-15,2 3-5 0,2 0-5 0,-2-1-4 0,4 1-4 16,-2 0-3-16,6-2-4 0,-2-1-4 0,1 2-4 0,5-1-4 0,-2 0-6 15,1-4-9-15,3 2-13 0,3 1-17 0,-5-2-17 0,5-2-24 16,3 0-27-16,1 0-36 0,-5 0-35 0,3 0-50 0,6-2-53 0,-6 0-79 16,5 0-87-16,-5-1-70 0,4 0-60 0,-3 0-25 0,3-2-4 15</inkml:trace>
  <inkml:trace contextRef="#ctx0" brushRef="#br0" timeOffset="92095.81">27606 9925 318 0,'2'0'508'0,"5"0"-4"15,-3 0-11-15,2-1-92 0,2 1-132 0,-6-2-83 0,5 0-56 16,-3 1-39-16,2-1-28 0,0-2-25 0,2 3-21 0,-1-3-29 0,-1 1-32 16,0 0-46-16,2-2-54 0,-6 1-75 0,4-1-85 0,-1 2-82 15,1-1-79-15,-2-4-38 0,-2 3-15 0</inkml:trace>
  <inkml:trace contextRef="#ctx0" brushRef="#br0" timeOffset="92243.84">27555 9830 407 0,'-2'0'516'0,"-2"2"7"0,4-2-40 0,0 0-66 0,0 0-98 0,0 0-116 16,6 0-67-16,-6-2-42 0,4 2-23 0,2-1-13 0,2-3-11 15,-6 1-11-15,9 0-21 0,-5 1-28 0,4-3-38 0,3 0-41 0,-3 2-56 16,4-3-60-16,-1 1-80 0,3 1-90 0,-1-1-64 0,1-2-53 16,-3 0-26-16,7 1-13 0</inkml:trace>
  <inkml:trace contextRef="#ctx0" brushRef="#br0" timeOffset="92642.81">28222 9483 438 0,'0'-1'535'0,"0"-1"11"0,0-1 12 0,0 3-74 0,0 0-116 15,0 0-91-15,0 0-78 0,0 0-46 0,5 0-28 0,-3 0-12 0,2 0-3 16,-2 0-1-16,2 2 2 0,2-1-2 0,0-1-5 0,-2 3-6 16,7-1-8-16,-5 0-7 0,4 1-4 0,1 1-4 0,-5-1-1 15,6 0-3-15,-1 0-3 0,-1-1-4 0,0 3-4 0,3 1-4 0,-3-3-6 16,-2 0-5-16,1 2-5 0,1-2-6 0,0 1-3 0,-4-1-4 16,5 0-4-16,-5 0-2 0,4 1-3 0,-3-3-3 0,-3 3-1 0,2-1-2 15,0-1 0-15,-2 0-2 0,2-1 0 0,-1 2 1 0,-1-3 3 16,-2 2 1-16,4 0 6 0,-2-2 3 0,-4 0 6 0,6 0 1 0,-6-2 4 15,6 0 3-15,-1 1 2 0,-1-1 1 0,-2-1 2 0,4 0 0 16,-2-3-1-16,2 3-1 0,3-2-2 0,-3 2-4 0,0-2-3 16,0 1-5-16,-2-2-6 0,3 3-3 0,-3-2-4 0,-2-1-4 15,4 3-6-15,-2 0-7 0,0 0-11 0,-2 1-13 0,2 1-15 0,1-3-23 16,-5 2-22-16,2 0-26 0,-2 2-26 0,0-1-30 0,0 1-31 0,0 0-35 16,0 0-39-16,4 0-46 0,-2 1-51 0,-2-1-73 0,4 0-84 15,0 2-57-15,-2 0-43 0,4-2-10 0,-2 2 8 0,3-2 15 0</inkml:trace>
  <inkml:trace contextRef="#ctx0" brushRef="#br0" timeOffset="93159.38">28386 9597 415 0,'-4'-3'540'0,"1"-1"14"15,-1 1-20-15,4 1-38 0,-2 0-94 0,2-1-119 0,0 2-73 16,0 1-44-16,0 0-26 0,0-4-14 0,0 4-7 0,0-1-3 0,2-1-5 15,2 2-9-15,-1-2-9 0,1 1-11 0,2-1-8 0,4 0-9 16,-4 0-6-16,5-1-2 0,3 2-2 0,-5-1 2 0,5 0 3 0,-2-1 3 16,3-1 0-16,-3 3-1 0,5-3-3 0,-1 0-4 0,1-1-3 15,-1 1-6-15,1-1-4 0,2 2-5 0,-7-3-3 0,4 0-4 0,1 1-3 16,-7 2-5-16,7-2-9 0,-7 2-8 0,1-3-13 0,-1 3-15 16,-4 0-16-16,0 0-21 0,1-1-23 0,-1 1-26 0,-2-1-32 0,2 3-37 15,2-1-44-15,-6 1-52 0,3-3-64 0,1 3-76 0,-2-1-84 16,2-1-87-16,0 1-38 0,0-2-14 0,1 1 4 0,1 0 10 15</inkml:trace>
  <inkml:trace contextRef="#ctx0" brushRef="#br0" timeOffset="93496.79">28942 9272 487 0,'0'-3'552'0,"-2"-2"16"15,2 1 16-15,0 1-89 0,0 1-141 0,0 0-90 0,0 2-67 16,0-1-38-16,0 1-21 0,0 0-10 0,0 0-4 0,2 1-6 0,-2 1-7 15,4 0-11-15,-2 1-13 0,2 3-15 0,0-2-15 0,-2 1-11 16,7 2-9-16,-7 1-4 0,2-1-4 0,-2 1-2 0,2 0-3 0,2 1-3 16,-2-1-4-16,-2 1-2 0,3-1-4 0,1 0-2 0,-2-1-1 15,0 1-1-15,-2-1-1 0,4 1 0 0,-2-3 0 0,1 2 0 16,-3-2 2-16,2 1 4 0,-2-2 3 0,2 1 8 0,-4-2 6 0,4-1 7 16,-2 1 8-16,-2-1 8 0,4-1 7 0,-2-1 8 0,-2 0 4 0,0 0 4 15,0 0 4-15,0-1 1 0,4-1-1 0,-4-1-2 0,5-2-5 16,-3 0-5-16,2 0-6 0,0-2-8 0,-4 0-8 0,2-1-8 0,2-2-9 15,-2 0-6-15,2-2-8 0,3 1-7 0,-3-1-8 0,2-1-8 16,0 0-8-16,2-1-11 0,1-1-15 0,-1 0-15 0,0 1-19 0,2-2-17 16,1 1-20-16,3 2-20 0,-5 0-21 0,5-1-22 0,-2 2-22 15,-1 1-24-15,3 2-24 0,-6 1-25 0,3 2-25 0,-1 0-30 0,-4 3-30 16,5 3-36-16,-5 0-37 0,2 3-49 0,-2 3-56 0,1-1-20 0,-1 1-1 16</inkml:trace>
  <inkml:trace contextRef="#ctx0" brushRef="#br0" timeOffset="93767.12">29345 9302 49 0,'0'5'507'0,"0"-2"-10"0,0-1-27 16,0-1-61-16,0-1-76 0,0 0-53 0,4 0-42 0,-4 0-29 16,6-3-21-16,-6 0-16 0,6 1-13 0,-1-3-15 0,-1 0-14 0,-2 0-16 15,6-1-15-15,-6-1-15 0,2 0-13 0,-2-1-11 0,7 1-9 0,-7-1-2 16,-2 1-3-16,6 0 1 0,-6 1 2 0,0 1 1 0,4-2 2 0,-4 2 3 16,0-1 4-16,0 2 2 0,-4 1 4 0,4 0 1 0,0 1 1 15,-2-1 1-15,-2 3-1 0,2 0 2 0,2 0 1 0,-9 3 0 0,7 0-2 16,-2 0 0-16,2 3-2 0,-6 0-3 0,2 1-3 0,1 0-4 15,-1 2-3-15,0 0-4 0,2 1 0 0,2 0-3 0,-2 0-1 0,2 0-2 16,2 0-4-16,-5 0-3 0,5-2-2 0,0 2-3 0,0-1 0 0,5-1-3 16,-3 0-1-16,2-1 0 0,-2 0-1 0,6-1-2 0,-2-1 0 15,1 0-3-15,7-1-4 0,-6-2-7 0,3-1-6 0,5-1-13 0,1-1-14 16,-1-1-21-16,1-2-25 0,3-1-29 0,3 0-29 0,-2-3-38 16,2 0-38-16,1-1-49 0,3-1-55 0,-8 2-97 0,6-4-122 0,-3 2-80 15,-3 0-63-15,2-2-26 0,-1 1-7 0,1-1 8 0,-4 1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14T12:34:39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17988 12830 237 0,'0'0'353'0,"-2"-1"-68"0,2 1-85 16,-4-2-92-16,4 1-54 0,0 1-36 0,0-2-22 0,-2 0-16 16,2 0-14-16,0 0-16 0,0 2-24 0,0 0-29 0,0 0-62 15,2-3-82-15,-2 1-59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58:13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3276 15663 290 0,'-4'0'352'0,"4"0"-57"0,-4 0-69 0,2 0-43 0,2 0-31 16,-4 0-25-16,4 0-20 0,-2-1-11 0,-2 1-9 0,0-2-2 0,2 1-1 16,-3 1-1-16,3-2 1 0,-2 1 0 0,0 1 2 0,2-2-3 0,-2 2-4 15,0-4-3-15,2 4-3 0,-2-3 0 0,4 3 3 0,-3-2 0 0,-1 0 2 16,4 2-2-16,-4-1-1 0,2 1-7 0,2-2-4 0,-4 1-5 15,4 1-5-15,0 0-6 0,0 0-4 0,0 0-7 0,0 0-6 0,0 0-7 16,0 0-6-16,0 0-4 0,0 0-6 0,0 0-5 0,0 0-4 0,0 0-4 16,0 0-2-16,0 0-6 0,0 0-3 0,0 0-2 0,0 0-2 15,0 0-2-15,0-2-3 0,0 1 0 0,4 1 0 0,-4 0 2 0,0 0 0 16,2 0 3-16,2 0 2 0,0 0 1 0,-1 0 3 0,1 0 0 0,2 0 2 16,0 0 2-16,-2-2 2 0,7 2 3 0,-5 0 4 0,4-2 3 0,0 0 3 15,-1 2 3-15,5-2 2 0,-4 1 1 0,3-1 1 0,3 1 2 0,-1-1 2 16,-3-1-1-16,5-1 0 0,-1 3 1 0,-1-3-2 0,3 1 1 0,-1 0-3 15,2-1 0-15,-3-1-3 0,1 2-4 0,-1-2 0 0,1 0-3 16,-1 2 0-16,1-2 1 0,-1 1-1 0,5-1 1 0,-4 0 3 0,-1 2 2 16,1-2 1-16,-1 0 3 0,-3 0 3 0,3 0 2 0,1 0 2 0,1-2 3 15,-1 1 2-15,-1-1 2 0,1-1 1 0,-1-1 0 0,1 3 0 0,4-3-1 16,-5 1-2-16,3-2-1 0,1 0-2 0,1 2-1 0,-2-4 0 16,1 2-4-16,1-2-1 0,-2 2-1 0,5-1-1 0,-1 0 1 0,0 2-2 15,-2-3-1-15,5 2 2 0,-3-2-1 0,-2 2 1 0,6-1 2 0,-5 2 0 16,1-1 0-16,-2 0 1 0,2 2 0 0,-3-2 1 0,3 0 1 15,-2 0 0-15,1 0 0 0,-5 2 0 0,4-1 0 0,-1 1 1 16,-3-1-1-16,1 1 0 0,-1-2 0 0,-3 2 1 0,3-2 0 0,0 0 0 16,-1 0 2-16,1 2-1 0,-5-3 0 0,2 2-1 0,3-2 1 0,-5 0 3 15,3 1-1-15,1-2 2 0,-3 1-1 0,1-3-1 0,3 3 1 16,-5-3-1-16,3-1-1 0,1 0 0 0,1 0-1 0,-5 2-1 0,5-4-1 16,-3 0-2-16,3-1-2 0,-1 0-2 0,1 1-2 0,3-3-1 0,-3 2 0 15,0-4-1-15,-1 2-2 0,1 0 2 0,3-2 0 0,-3 1 0 16,-1 1 0-16,1-2 1 0,-1 1 0 0,1-1 0 0,0 0 1 15,-1 2 1-15,-1-2 1 0,-3 1 0 0,4-1 0 0,-5 1 2 0,5 1-2 16,-5 0 1-16,1-2-1 0,-2 0-1 0,1 0-1 0,-1 1-1 16,2-1 0-16,-1 0 0 0,-1-1-1 0,-4 0 1 0,5-1-1 15,-1-1 0-15,-4 1 0 0,5-3 1 0,-5 0 1 0,4 1 1 0,0-1 2 16,1 0 1-16,-5-1 2 0,6 0 2 0,-3 1 1 0,-1-3 2 16,2 2 1-16,1-1 0 0,-1-1 2 0,2 2 1 0,-1 0 1 0,3-2-2 15,-6 1 1-15,3 1 0 0,3-2-2 0,-3 2 2 0,-3-2-1 16,2-2-2-16,5 2 0 0,-5-1-2 0,-2-1-2 0,3-2-1 0,-1 1-1 15,0 1-2-15,1-3-1 0,-1 2-3 0,-4-4-2 0,6 2-3 16,-1 0-3-16,-5 0-3 0,4-2-1 0,1 1-2 0,-1 1-2 16,0-2-1-16,-3 1 2 0,5-1 0 0,-2 1 2 0,-3 0 2 0,3 0 2 15,0 0 2-15,1 0 2 0,-1-1 2 0,0 2 2 0,-2-1 3 0,3 1 1 16,3-2 3-16,-3 2 1 0,-3-4 2 0,2 4 0 0,1-1-1 16,-1-1-1-16,2 1-2 0,-3-1-2 0,-1 0-2 0,2 1-1 15,0-3-1-15,-3 1-1 0,3 0-2 0,-4-1-2 0,5-1-1 0,-5 2-2 16,4-2-2-16,-4 0-2 0,5 0 0 0,-1 2-3 0,-4-2 0 15,5-1-3-15,-5 1-1 0,4 2-1 0,0-2 2 0,1 2 3 16,-5-2 0-16,4 0 3 0,1 0 2 0,1 1 3 0,-2 0 1 0,1 0 4 16,-1 1 1-16,2 0 2 0,-1-1 3 0,-1 1 2 0,0 0 3 0,1-1-1 15,-3 1 0-15,2-2-1 0,1 2-1 0,-1-4-1 0,0 2-1 16,1-2-1-16,-5 0-2 0,4 1-1 0,-4-2-3 0,5-1 1 16,-5 3-1-16,0-3-1 0,-2 2 0 0,2-1-2 0,1 2-2 0,-3-3-1 15,2 2-1-15,-2-1 2 0,-2 2 3 0,2-2 3 0,3 1 0 16,-7-2 4-16,4 1 2 0,-2 1 2 0,2-1 0 0,-4-1 2 0,4 0 2 15,-2 0 2-15,2-3 2 0,-4 3 2 0,6-3 1 0,-1-2-2 16,-3 0-4-16,2-1-1 0,-4-1-2 0,6 0-3 0,-6-1-1 16,4-1-3-16,-2-1-2 0,2 1-3 0,0-2-2 0,-1 0 0 0,1 2 2 15,-4-2 1-15,2 0 3 0,2 2 3 0,-4-1 1 0,4 1 2 16,-2-1 2-16,-2-1 2 0,4 4 2 0,0-4 3 0,-2 1 2 0,3 1 1 16,-3 0 1-16,2-3-2 0,2 0-3 0,-2 0-3 0,6-1-3 15,-3-1-4-15,3-1-4 0,0-1-4 0,-1 0-2 0,5-2-3 0,-2 2 0 16,-1-1 0-16,3 1 1 0,-1 0 1 0,3 0 1 0,-1 2 3 15,-3 0 1-15,5-1 1 0,-5 1 2 0,7 3 2 0,-7-2 2 16,5 0 1-16,-3 1 2 0,-2-3-1 0,1 1-3 0,1 1-1 0,-1-1-6 16,1 0-1-16,-1-1-4 0,1 1-4 0,-2 0-4 0,3-1 1 15,-3 3 1-15,1-3 1 0,1 1 2 0,3 1 3 0,-1 2 1 0,-3-3 3 16,5 3 1-16,-1 1 3 0,-1-1 2 0,1 3 3 0,-1 0 3 16,1 0 2-16,-1 0 2 0,1 2-2 0,4-2-2 0,-5 1-4 15,1-1-2-15,1 2-2 0,3-1-3 0,-4-1-4 0,3 0-4 0,1 1-2 16,-3 1-4-16,-1-1-5 0,4 2-1 0,-1-2-2 0,-1 2 1 0,-2 0 3 15,3 1 2-15,-3-1 1 0,3 3 0 0,-1-1 2 0,2 1 1 16,-5 1 3-16,5-1 1 0,-5 2 2 0,5 0 3 0,-2 2 3 0,-3-1 3 16,5 0 0-16,0 2 0 0,-5-1-1 0,3 0 0 0,1 0-2 15,1 1 0-15,-2-1 0 0,1 1-1 0,1 1 1 0,-2-2-2 16,5 3 1-16,-5 1-2 0,6 0-2 0,-7 1-1 0,7 1-1 0,-2 0 0 16,0 1-1-16,2 3-3 0,-3 0 0 0,5 1-1 0,-4 0-1 15,4 1 1-15,-5-1-1 0,5 3 1 0,0-2 3 0,0 4 1 0,0-1 0 16,0 0 4-16,-4 1-1 0,3 2 0 0,-3 1 1 0,2 1 3 0,-2 2 0 15,-1 0 1-15,-1 2-1 0,-4-1 2 0,1 5 0 0,1-1-1 16,-3 0-1-16,-3 3-1 0,1 1-1 0,-1-2-1 0,-3 4 0 0,2 0 1 16,-1-1-1-16,-5 3-2 0,4 1-1 0,-3-1-3 0,1 2 1 15,-2-1-1-15,0 2-2 0,0-1-2 0,-1 2 0 0,1-1 0 0,0 1-2 16,-2 2 0-16,6-1-1 0,-3-1-2 0,-1 3 1 0,4-2 0 0,0 0-1 16,1 2 2-16,1 0 0 0,-1 2 0 0,5 0-2 0,-1-2 0 15,1 3-1-15,-4 0 0 0,5 0-1 0,4 1-1 0,-5 1 0 0,1 0-2 16,3 1 0-16,-3 1 2 0,2 0-2 0,-3 1 0 0,1 1 0 0,3 0 0 15,-3 2 0-15,-1 0 0 0,1 1 1 0,-3 1 0 0,3 0 2 16,-1 2 3-16,1 1 2 0,-5 0 2 0,3 1 3 0,-3 2 2 0,3-1 1 16,1 2 3-16,-3 0 2 0,1 1 3 0,-1 1 3 0,1 1 2 15,-2 0 1-15,-1 3 3 0,1-1 0 0,3 1-1 0,-3 1 1 16,3-2 0-16,-5 3-2 0,2 2 1 0,-1-1-2 0,1 2 0 0,-2-1 1 16,-3 0-2-16,3 4-1 0,0-2-1 0,-4 0-1 0,1 2-2 15,1-1-2-15,-2 1-1 0,0-3 1 0,-2 3-2 0,3-1-1 0,-3 0-2 16,-2 0 0-16,2 1-2 0,-2 0-2 0,2-3-2 0,0 2-1 15,-2 1-1-15,2-3 0 0,1 2-1 0,-3 1 1 0,2-1 1 16,-2 0 3-16,2 1 0 0,0-1 2 0,-2 1 2 0,2-3 2 0,-4 4 1 16,7-3 3-16,-7-1 0 0,6 3 3 0,-6-2 1 0,4-1 2 15,2 1 3-15,-2 2-2 0,-2-3 1 0,2 1-2 0,1-1-1 0,-3 2 0 16,2-1-1-16,-2 0 0 0,2 1 0 0,0 0 0 0,-2 1-2 16,-2-2 0-16,4 2-2 0,-4-2 0 0,2 2-2 0,3-3 1 0,-1 1-2 15,-2 2 0-15,-2-3-2 0,4 1-1 0,-4 1 0 0,4-2-1 16,-2 1-3-16,2 0 1 0,-2-1-1 0,2 1-1 0,3 0 0 15,-3-1 0-15,-2 1 4 0,6 0 1 0,-6 1 2 0,4-1 2 0,3 0 2 16,-3 1 0-16,0 0 2 0,0 1 2 0,-2-3 1 0,3 2 1 16,-1-1 2-16,2 0 1 0,-6 1 3 0,6-1 0 0,-6-1-2 0,5 1-2 15,-3-1 0-15,2 0-2 0,-2-1-1 0,-2 2-1 0,2-1-1 16,0 0 0-16,-2-2 0 0,3 3-2 0,-3-4 0 0,2 2 0 16,-4 2-3-16,4-4 0 0,-2 2-1 0,-2 0-2 0,4 1-2 0,0-2 1 15,-2 1 1-15,2 0-1 0,-1 0-1 0,-3 0-1 0,4 0-2 16,-4 0-1-16,4 0 1 0,-2 0 0 0,-2 0 2 0,4 0 1 0,-4 0 1 15,2 0 1-15,2-1 2 0,0 2 1 0,-2-2 1 0,-2 0 1 16,5 2 2-16,-3-2 1 0,2 2 2 0,0-2 1 0,-2 3 2 16,2-2-1-16,-4 2 0 0,4-2 1 0,-2 1-1 0,2 1 0 0,-2-2 0 15,3 2-1-15,-5-2-1 0,4 2 0 0,-2-1-1 0,2 1 0 16,-2-1-1-16,2 1-1 0,0 2 0 0,-2-3-3 0,2-1-1 0,1 2 1 16,-3-1-2-16,2 0-1 0,-2 0-2 0,2-1 0 0,-4 0 0 15,6 0-1-15,-6-1-2 0,4 0 0 0,-2 0-2 0,3-1 0 16,1 3 0-16,-6-4-2 0,4 2 0 0,-2-1 0 0,2 1 2 0,0-1 2 15,-2 0 1-15,2 1 1 0,1-1 2 0,-3 2 2 0,2-2 1 16,-2 1 0-16,2 1 3 0,2-2 1 0,-2 0 2 0,3 2 1 0,-3-1 2 16,-2 0 1-16,2 2-2 0,2-2-1 0,-2 2-1 0,-2-2 0 15,2 0-1-15,3 2 0 0,-3-2-2 0,-2 1 0 0,6 0-1 16,-6 0-1-16,4 0-1 0,-2 0 0 0,3-2-2 0,1 1 0 0,-2-1-1 16,0-1 0-16,1-1-1 0,-3 2 0 0,2-2-3 0,0-1 1 15,0 1 0-15,5-2-1 0,-7 1 0 0,2-1-2 0,0 1 0 0,2-1 0 16,-1-1-1-16,-1 2 0 0,0 0-1 0,2 0-2 0,1 0 0 15,-5-2-1-15,2 3 0 0,4-1 0 0,-4-1 4 0,1 0 0 16,3 1 1-16,-6 0 3 0,6-2 1 0,-3 4 2 0,3-2 1 0,-4 1 1 16,5 0 1-16,-5 0 2 0,4 1 2 0,-4 0 0 0,5-1 2 15,-1 1 2-15,-4 1-2 0,4-1 0 0,3 1 1 0,-5-3-1 16,0 4 0-16,3-1 0 0,-1-2 0 0,0 3 1 0,-3-1 1 0,3-1 0 16,0 1 1-16,3 1-2 0,-3-3 0 0,0 5 0 0,1-4-1 15,1 2 0-15,-2-2-1 0,1 1-1 0,1 0-2 0,3-1 1 0,-5 1-2 16,2 0 0-16,-1 0-2 0,-1-2 0 0,2 0-1 0,-1 1-1 15,3 0 0-15,-1 0-1 0,-3-1-2 0,2 1-1 0,-1 0 0 0,3-1-1 16,-1 1 2-16,-3 0 2 0,2-1 2 0,3 1 1 0,-3 0 1 16,-1-3-1-16,1 2 2 0,2 0 2 0,-1-1 1 0,-3 2 1 0,5-2 1 15,-3 0 0-15,-2 2 1 0,7-2 1 0,-5-1 0 0,3 2-1 16,1-1 0-16,-3-1 1 0,1 3-1 0,3-2-1 0,-1 2 0 0,-3-2 0 16,5 0-1-16,-1 1-1 0,-1 0 1 0,-3-1 0 0,3 1-1 15,1-1-1-15,-1 0-2 0,1 2-1 0,-3-2-1 0,3 2-1 16,-1-3-2-16,1 0-1 0,-5 1 0 0,3-2-1 0,1 0-1 0,-3 1 0 15,1-1 1-15,3 2-2 0,-1-1-1 0,-3-3 0 0,1 1-1 16,3 1-1-16,-5-1 0 0,3 1 0 0,1-1-1 0,-3 1 0 16,1-1-1-16,3 1-1 0,-5-1 0 0,4 1-2 0,-1-1-1 0,-3-1-1 15,5 4 3-15,-3-1 2 0,3-1 1 0,-1 1 2 0,-3-1 0 16,3 0 3-16,3-1 0 0,-7 1 4 0,5-1 2 0,-1-1 3 0,1 3 2 16,0-3 2-16,-3 3 2 0,3-2 1 0,-1 1 2 0,-4-2-1 15,5 3 1-15,0-4-1 0,-3 3 2 0,3 1-2 0,-1-4 2 0,1 1-1 16,-1 1-3-16,1-1 0 0,-3 3 0 0,3-4 1 0,-1 3-3 15,-3 1 0-15,3-3-2 0,1 1 1 0,-1-1-1 0,1-1 0 16,-3 2-2-16,3 0 1 0,-1 0 0 0,1-2-1 0,-5 0 0 0,7 0-1 16,-3 0-1-16,1-2-1 0,0 1 1 0,-1-1-1 0,1 0 1 15,-1 0-2-15,1 1 0 0,-1-1 1 0,1-2 0 0,3 3 1 16,-3-3-1-16,-1 1 0 0,5 0 0 0,-2 0 1 0,-3-1-1 0,1-1 0 16,-3 2 0-16,7-2 1 0,-4 0 0 0,-1 0 0 0,1 0 1 15,-1 0-3-15,1-2-2 0,-1 2-1 0,1 0-1 0,-1 2 1 0,5-1 0 16,-5 0 0-16,1 0 0 0,0-1 1 0,3 2 2 0,-3-1-2 15,1-1 0-15,-1 2 2 0,-1 0 2 0,5-2 0 0,-4 1 3 0,3 1 0 16,-3-3 0-16,-1 2 1 0,5 0 1 0,-2-2 1 0,-3 1 1 16,5 0 1-16,0 0 1 0,-3 2 1 0,-1-2 1 0,3 0 2 0,1 0 0 15,2 2 1-15,-3-2 1 0,-1-1 1 0,6 3 2 0,-2 0 2 16,-3-2-2-16,3 0 0 0,0 2 2 0,4-3-1 0,-7 1 2 0,9 1 0 16,-4-1-2-16,2-1 1 0,-2 1-1 0,2 1-2 0,4-3-2 15,-2 0-1-15,2 0-1 0,-3 3 0 0,3-1 1 0,3-2-2 16,-1 2 0-16,0-2-3 0,0 2-9 0,-2 0-3 0,2-2 0 0,0 3 0 15,0-3 0-15,-2 0 0 0,-2 1 0 0,4 1 0 0,-2-2 0 16,-2-1 0-16,2 1 0 0,2 0 0 0,-6-1 0 0,6 0 0 0,-6-1 0 16,4 0 0-16,-2 0 0 0,4-1 0 0,-2 0 0 0,-2 0 0 15,4 0 0-15,-2 0 0 0,2-2 0 0,0 1 0 0,0-1 0 0,0 1 0 16,4-3 0-16,1 2 0 0,-1-2 0 0,-2 0 0 0,6 0 0 0,-1 0 0 16,-1-1 0-16,2 1 0 0,-2-1 0 0,5 0 0 0,-1 0 0 15,1 2 0-15,-5-2 0 0,4 0 0 0,1 0 0 0,-1 0 0 0,-1 2 0 16,1-2 0-16,-4-1 0 0,5 2 0 0,-1-1 0 0,0-1 0 15,1 3 0-15,-5-1 0 0,5-2 0 0,3 3 0 0,-1-2 0 0,-3 2 0 16,7-3 0-16,-3 3 0 0,-1-2 0 0,5 2 0 0,-1-2 0 16,4 0 0-16,-5 0 0 0,7 0 0 0,-2 0 0 0,0 2 0 0,1-2 0 15,-1-1 0-15,0 2 0 0,2 0 0 0,-3-1 0 0,5 0 0 0,-6 1 0 16,2 0 0-16,-1-1 0 0,3 0 0 0,-4 0 0 0,0 0 0 16,1 0 0-16,-3 0 0 0,4-1 0 0,-5 0 0 0,5 1 0 0,0-2 0 15,-5 3 0-15,1-3 0 0,0 2 0 0,1-2 0 0,-1 1 0 16,-5-1 0-16,3 0 0 0,0 1 0 0,-3-3 0 0,-2 1 0 15,-3 1 0-15,3-1 0 0,-2-2 0 0,-1 2 0 0,-3-1 0 0,0-1 0 16,-2 2 0-16,2 0 0 0,-3-2 0 0,3 0 0 0,0 1 0 16,-2-1 0-16,0 0 0 0,0 2 0 0,-2-2 0 0,5 0 0 0,-5 0 0 15,0 0 0-15,-2 0 0 0,2 0 0 0,-6 0 0 0,2 0 0 16,-2 0 0-16,-3 0 0 0,-1 0 0 0,0 0 0 0,0-2 0 0,-3 1 0 16,3 1 0-16,-2-2 0 0,-1 0 0 0,-1 2 0 0,2-1 0 15,-5-1 0-15,5 2 0 0,0-2 0 0,-3 2 0 0,-1-3 0 0,3 1 0 16,-3 1 0-16,6-3 0 0,-7 3 0 0,5-1 0 0,-5 0 0 0,5-1 0 15,-4 1 0-15,-1 0 0 0,5-1 0 0,-5 2 0 0,1-1 0 16,-1 0 0-16,-3 1 0 0,3-1 0 0,1 0 0 0,-3 0 0 0,-1-1 0 16,3 3 0-16,-1-3 0 0,1 3 0 0,1-3 0 0,-1 1 0 15,1 1 0-15,-1-1 0 0,1 2 0 0,4-4 0 0,-5 2 0 16,5 1 0-16,-3-1 0 0,-1 0 0 0,4 1 0 0,-5-2 0 0,1 1 0 16,-1 1 0-16,1-1 0 0,-1-2 0 0,-5 2 0 0,3 1 0 15,-1-3 0-15,-3 3 0 0,2-1 0 0,-1 1 0 0,-1-2 0 0,0-1-171 16,-4-1-115-16,5 2-43 0,-5-4-49 0,0 2-54 0,-2-2-113 15,3 1-145-15,-3-3-86 0,-4 1-57 0,-4-2-16 0,-3 0 4 0,1-2 15 16,-8-1 20-16</inkml:trace>
  <inkml:trace contextRef="#ctx0" brushRef="#br0" timeOffset="6808.76">2549 15995 63 0,'-23'-3'70'0,"0"0"-5"0,-2 1-2 0,-1-1 1 0,3 3 4 15,-4-2 8-15,0 2 4 0,-2 0 3 0,2 0 3 0,0 0 3 16,1 0-3-16,-1 0-7 0,0 0-5 0,0 0-6 0,4 0-3 0,-4 0-8 0,5 0-2 15,-1 0-1-15,-2 0 0 0,2-2-1 0,3 2-1 0,-3 0-2 0,0-1 2 16,2 1 2-16,-1-2 1 0,1 2 0 0,-2 0 0 0,3 0 3 16,-1 0-4-16,2 0-4 0,-1 0-2 0,3 0-4 0,-3 0-4 0,3 0-4 15,-2 0-1-15,-1 0-2 0,3 0-4 0,1 0-6 0,-1 0 2 0,1 0 1 16,-1 0 1-16,0 0 0 0,3 0 2 0,-3 0 5 0,1 2 3 16,6-1 5-16,-7-1 4 0,7 2 3 0,-3 0 2 0,3-2 1 0,0 0 1 15,3 0 0-15,-3 0-2 0,4 0-2 0,2 0-3 0,2 0-5 0,-7 0-5 16,7 0-6-16,-2 0-8 0,4 0-5 0,0 0-7 0,0 0-5 0,0 0-5 15,0 0-5-15,0 0-4 0,0 0-2 0,0 0-3 0,0 0-1 16,0 0-1-16,0 0 0 0,0 0 2 0,0 0 2 0,4 0 2 0,-2 1 2 16,3 1 4-16,1-2 3 0,-2 2 4 0,2-1 6 0,0 1 5 0,3 1 2 15,-3-1 6-15,6 0 3 0,-1 1 2 0,-1-1 3 0,6-1 3 0,-3 3 0 16,3-3 2-16,5 1 2 0,-4 1-1 0,3-3-1 0,3 2-1 0,-2-2-4 16,6 2-2-16,-1-2-2 0,-3 0-3 0,4 0-3 0,0-2-2 0,2 2-2 15,2-2-2-15,-4 0-2 0,2 1-3 0,-3-2-1 0,6-1-2 16,-4 1 1-16,-1 0-1 0,0-3-1 0,6 2 0 0,-6-1-3 0,2-2 0 15,2 2-1-15,2-2 2 0,-6 1 0 0,6 0 3 0,0 2 2 0,-2-1 2 16,2-2 1-16,0 2 2 0,0 0 2 0,0 0 0 0,1 1 2 16,3-1 1-16,-4 1 2 0,-2 1 1 0,4-1 3 0,0 0-1 0,-2 1-1 15,0 1-1-15,0 1-2 0,5-2-1 0,-5 3-1 0,0-2-1 0,0 1-1 16,0 1-2-16,4 0 1 0,-4 0-1 0,0 0 1 0,0 0-1 0,-2 0 1 16,-2 1-1-16,2 1-2 0,2-2 1 0,-6 1-2 0,6 1-1 0,-6-1 0 15,0 3 0-15,2-3-1 0,-2 3-1 0,0 0 1 0,0-1-1 0,-1-2 0 16,1 2 0-16,0 1 0 0,-4-3 1 0,4 3 2 0,-4-2 1 0,3 0 1 15,-3 1 1-15,4-2 3 0,-2 1 1 0,-2-1 2 0,-1 3 1 16,5-3 2-16,0 1 0 0,-4-2 3 0,4 2-1 0,0 0 0 0,-1-2 0 16,1 0 0-16,2 0-2 0,2 0 1 0,-2 0-2 0,2 0 0 0,2 0-1 15,0 1-2-15,0 1 0 0,-2-2 0 0,2 2-2 0,1-2 1 16,-1 3 1-16,0-2 0 0,-2 1 0 0,2 2 0 0,-4-1 0 0,6 0 0 16,-6 1-1-16,4-1 0 0,-6 0 0 0,4-1-1 0,-2 1-2 0,-2 1 0 15,4-1-2-15,-7 0-2 0,7 0-2 0,-4-1-3 0,2 2-1 0,2-3 0 16,-4 1 0-16,2 1 1 0,-2-1 1 0,4 0 3 0,-2 1 3 0,2-3 1 15,-2 1 2-15,-2 1 3 0,6-2 2 0,-2 2 4 0,-2-2 1 16,4 2 2-16,-2 0 3 0,2-2 0 0,0 1 0 0,0 1 0 0,4-2-1 16,-4 1-2-16,0 1 0 0,5-2-2 0,-5 0-2 0,4 0-1 15,0 0-3-15,-4 0-1 0,0 0-2 0,4 0-2 0,-4 0-1 0,1 0-3 16,3-2-1-16,-4 2-3 0,0-1 0 0,-4 1-3 0,2 0 0 16,2 0-1-16,-6-2-1 0,2 2-2 0,2-1 1 0,-4 1-1 0,-1-2 2 15,3 0 2-15,-2 2 4 0,0-2 2 0,4 2 2 0,-6-2 3 0,6 1 2 16,-4-2 2-16,0 1 3 0,6-1 3 0,-6-1 1 0,6-1 2 15,-4 2 2-15,6-2 0 0,-2-2 0 0,0 0-1 0,4 1-1 0,-2-1-2 16,3-1-1-16,-1 1-4 0,2-1-1 0,-2 0-3 0,2-3-3 16,-1 5-2-16,-1-2-2 0,-4 1-2 0,4-1-1 0,-2 1-3 0,-4 0-2 15,2 1-2-15,-4 1 0 0,2-2-1 0,-4 2-2 0,0 0 0 16,-4 0-1-16,4 0 1 0,-5 0-2 0,-1 2 0 0,2-3-1 0,-7 3 0 16,5-2 0-16,0 2 1 0,-3 0-1 0,-1-1 1 0,-1-1 1 0,5 2 0 15,0-2 1-15,-5 2 1 0,7-3 3 0,-2 3 3 0,1-3 1 16,-1 1 2-16,6-1 2 0,-4 1 2 0,4-1 0 0,2-1 1 0,-3 1 1 15,1 1 1-15,-4 0 0 0,4-1 1 0,0 2-1 0,-7-1 0 0,3 0-2 16,-2 1 0-16,2-1 0 0,-7 2 0 0,5 0-1 0,-5-1 0 16,1 1 0-16,-1-1 0 0,1 3 0 0,-3-1 0 0,3 1 2 0,-5-3-1 15,5 1 0-15,-1-1 0 0,1 1-1 0,-1 0 1 0,1 0-2 16,4-2 0-16,-5 1-2 0,5-1-1 0,-5 2 0 0,7-2-2 0,-2 0 0 16,0 0-2-16,-3 0 0 0,3-2-2 0,-1 2-1 0,-1 0 0 0,2 0 0 15,-5 0-3-15,5-2 1 0,-2 3-2 0,-3-1 0 0,5 0-1 16,-5 1 1-16,1-1-1 0,-1 0 0 0,1 4 0 0,-3-3-1 0,3 1 1 15,-5 1-1-15,3 0 1 0,-3 1 0 0,3 1 0 0,-5-2 2 0,2 1-1 16,-1 1 2-16,-1 0 0 0,-2 0-2 0,3 0 2 0,-1 0-1 16,0 0 1-16,-3 0 0 0,3 0-2 0,-4 0 2 0,4 0-1 15,-3 0 1-15,1 0 0 0,-2 1-2 0,0 1 1 0,0-2-1 0,-1 1 1 16,1 1 0-16,0-2 0 0,2 2-1 0,1-2 1 0,-5 1-2 0,2 1 2 16,0 2-1-16,2-3 1 0,-1 1-2 0,-1 0 2 0,0 1-1 15,4 0 1-15,-3-1 0 0,1 1 1 0,-2 1 1 0,0-1 2 0,5 2 1 16,-5 0 0-16,4-2 0 0,-4 2 1 0,5-1 2 0,-1 0 0 0,-4 2 2 15,4-1 0-15,3 0 1 0,-3 1 0 0,5 0 1 0,-3 0 0 16,-2-1 0-16,7 2-1 0,-7-2 1 0,7-1 1 0,-1 1 1 0,1 2 1 16,-1-2-1-16,5 0 0 0,-4 0 0 0,5-1 0 0,-1 1-1 15,2-2 1-15,4 2-1 0,-5-2 0 0,5 1 0 0,0-1 0 0,0-1-1 16,2 1 1-16,2 0-1 0,0-1 1 0,-2 1 0 0,4-1 0 16,-2 0 1-16,2 1 0 0,-4-1 1 0,4-1 0 0,2 1-1 0,-2 1 0 15,0-1 0-15,0 0-2 0,1 1-1 0,-1-1-2 0,0-1 0 16,4 2-2-16,-4-1 0 0,4 0 2 0,-4 1 1 0,4-1 1 0,-3 0 2 15,5 0 2-15,-2 1 0 0,0-2 2 0,-4 1 3 0,7 1 2 0,-3-1 2 16,2-1 4-16,2 1 1 0,-1 2 1 0,-1-2-2 0,2-1 0 16,-1 1-2-16,-1 1-1 0,4 0-2 0,-1-1-2 0,-3 1-2 0,4 1 0 15,-3-1-1-15,3 0-1 0,-2 0-2 0,-1 1-1 0,-1-1-2 16,4 1-2-16,-1-1-3 0,-3 0 0 0,4 0-2 0,-3 1 0 0,3-1 1 16,-2 1 0-16,-1-3 2 0,3 3 0 0,0-1 2 0,1 0-1 0,-5 1 2 15,4-3 1-15,1 3 1 0,-1-1 2 0,1-1 2 0,-1-1 1 16,1 1 1-16,-1 1 0 0,0-1-2 0,1 0-1 0,-1 0 0 0,1 1-2 15,-1-2-2-15,0 1 0 0,1-2-3 0,-1 1 1 0,-3-1-2 16,3 2 0-16,-4 0-2 0,5-2-1 0,-3 1-2 0,-2 1 0 0,0-2 1 16,-1 2 1-16,1 0 0 0,2-2 2 0,-1 2 1 0,-3 1 1 0,2-2 1 15,-2 1 2-15,3 1 1 0,-3-1 0 0,0-1 1 0,2-1 2 16,-2 2 2-16,3 0 2 0,-3-2-2 0,2 2 1 0,3 0-2 0,-3-2 1 16,0 0-3-16,2 0-1 0,-1 0-1 0,-1 0-1 0,2 0-1 15,-1 0-1-15,-3 0-3 0,2 0-1 0,2 0-2 0,-1-2-1 0,-3 0-1 16,-2 2 0-16,2-2-3 0,0 0-1 0,-3 2 1 0,3-1-1 0,-4-1 1 15,0 2-1-15,0-2 0 0,0 1 3 0,0 1 2 0,-2 0 2 16,2 0 2-16,-2 0 3 0,2 0 1 0,0 0-1 0,-4 0 3 0,2 0 3 16,2 0 0-16,0 1 2 0,-2 1 0 0,3-2 2 0,-6 2 0 0,6-1-2 15,-3-1 1-15,-2 0-2 0,6 2 0 0,-6-2-2 0,4 2-1 16,0-2 0-16,0 0-1 0,-2 0 0 0,2 0-1 0,0 0-1 0,4 0-1 16,-4 0-2-16,0 0-1 0,5-2 0 0,-5 0-2 0,0 2-1 15,0-1-1-15,4-1 0 0,-4 2-2 0,0-2 0 0,0 1-2 0,2 1-1 16,0-2-1-16,-1 1 2 0,-3 1 2 0,6-2 2 0,-4 1 2 15,0 1 1-15,-4-2 2 0,6 2-1 0,-2-2 0 0,0 0 3 0,-4 2 2 16,4-2 1-16,-2 1 1 0,-2-1 2 0,2 0 0 0,2 2-1 0,-2-1-2 16,-2-1 0-16,4 1 0 0,-2 1-1 0,-2-2 0 0,2 1 1 15,2 1-1-15,-4-2-1 0,2 2 0 0,2-2-1 0,0 0-2 0,0 2 1 16,5-2-1-16,-5 1 0 0,0 1-2 0,0-2-1 0,-2 1-2 0,2 1 0 16,0 0 0-16,0 0-2 0,-2 0 0 0,-2 0-3 0,4 0 1 15,-2 0-1-15,-2 0 1 0,2 0 0 0,-2 0 3 0,2 0 0 0,-4 0 2 16,6 0 2-16,-6 0 1 0,2 0 2 0,2 0 0 0,-4 0 3 15,2 0 2-15,2 0 3 0,-5 0 1 0,1 0 4 0,2 0 3 0,-2 0 0 16,0 0 1-16,0 0 1 0,2 0 1 0,-2 0-1 0,0 0 2 0,-1 0 0 16,1 0-2-16,0 0 1 0,2 0-2 0,-2 0 0 0,0 0-3 15,4 0-1-15,-4 0-1 0,0 0-3 0,-3 0 0 0,3 0-2 0,0 0 0 16,0 0-1-16,-4 0-1 0,4 0 0 0,-3 0 0 0,-1 1 0 16,0-1 2-16,0 2 0 0,-3-2 1 0,3 1 0 0,2-1-2 0,-7 2-2 15,3-2 1-15,2 2 1 0,-2 0 1 0,-1-2-2 0,-1 2-1 0,1-2-1 16,1 1-2-16,-2 1 2 0,1-2-1 0,1 1-1 0,2 1 0 15,-2-2 5-15,-3 1 0 0,3 1 2 0,2 0 0 0,-3-1-13 0,3 1 0 16,2-2 0-16,-7 4 0 0,3-2 0 0,2-2 0 0,-3 3 0 0,1-2 0 16,-2 1 0-16,1-1 0 0,-3 1 0 0,4 1 0 0,-3-1 0 15,-1 0 0-15,-3 0 0 0,7 0 0 0,-9 1 0 0,5-2 0 0,-1 1 0 16,-1-1 0-16,-3 1 0 0,1 0 0 0,1-1 0 0,-2 1 0 0,-1-2 0 16,-1 2 0-16,0 0 0 0,-3-2 0 0,3 1 0 0,-4 1 0 0,0-2 0 15,3 2 0-15,-3-2 0 0,-4 1 0 0,2 1 0 0,2-2 0 16,-6 1 0-16,4-1 0 0,1 2 0 0,-3-2 0 0,2 0 0 0,-2 0 0 15,-2 0 0-15,4 0 0 0,-4 2 0 0,4-2 0 0,-2 0 0 16,-2 0 0-16,4 2 0 0,-2-1 0 0,3-1 0 0,1 2 0 0,4 0-16 16,-4-1-117-16,5 1-33 0,-1 0-33 0,0-1-34 0,3 1-34 0,-3-1-34 15,-4 1-64-15,5-4-76 0,-5 1-125 0,-6-2-149 0,4 1-68 16,-8-1-30-16,2-2-3 0,-5-1 7 0,-3 0 19 0,0-4 26 0</inkml:trace>
  <inkml:trace contextRef="#ctx0" brushRef="#br0" timeOffset="8196.79">24305 12260 129 0,'-6'-10'487'0,"-4"0"9"0,-1 0-58 0,5 0-92 0,-6 1-85 16,1 0-81-16,1-1-45 0,0 0-23 0,-3 2-14 0,-1-3-7 16,4 3-5-16,-3 0-4 0,-1 1-6 0,1 1-8 0,3-1-9 0,-7 2-10 15,5 0-6-15,-3 0-6 0,-1 1-4 0,-1 3-6 0,1-1-5 0,-1 0-2 16,-3 2-5-16,1 2-1 0,-2 0-2 0,-1 1-2 0,-3 2-1 15,-2 2-2-15,-2 1-1 0,-2 1-2 0,-2 1-3 0,0 1-2 0,-6 3-2 16,-3 1-2-16,-3 1-1 0,-5 2-3 0,-4 2-4 0,1 4-4 16,-3-1-4-16,-8 4-5 0,4 1-3 0,-4 4-3 0,-2 1 3 0,-5 5 4 15,1 4 4-15,2 3 4 0,0 3 4 0,-5 6 2 0,3 4 4 16,0 5 2-16,4 5 4 0,-5 3 3 0,11 4 2 0,-4 1 0 16,4 4 1-16,4 3-1 0,3-2-3 0,7 0-6 0,3-2-2 0,6-3 0 15,-1-1 0-15,10-1 1 0,1-2-1 0,2-1 1 0,2 1 3 0,7-3 2 16,5-2 5-16,1 2 6 0,2-4 5 0,3 0 4 0,5 0 6 15,5 0 7-15,1-4 1 0,0 0-1 0,6-1-3 0,5-2-1 16,2-3-2-16,-1 0-4 0,7-4-3 0,0 1-3 0,2-2-5 0,4-3-4 16,-2-1-2-16,4 0-2 0,4-5-1 0,0 1-3 0,-4-2 1 0,6-2 1 15,3-1 4-15,-3-4 6 0,4 0 7 0,1-2 8 0,3-3 8 0,-1-3 8 16,4 0 9-16,1-5 6 0,5 0 8 0,0-3 2 0,2-2 4 16,4-4 1-16,2-1 0 0,0-3-1 0,2-2-6 0,6 0-6 0,-3-3-9 15,1-2-6-15,-2 0-8 0,2-4-7 0,1-1-5 0,-5 2-5 16,-2-2-3-16,0-2-5 0,-4-1-1 0,-4 0-1 0,-3-1 2 15,1-1 4-15,-8 0 8 0,3-1 6 0,-5-1 7 0,-3-2 5 0,-2 1 6 16,3-2 3-16,-7 0 4 0,2-2 2 0,2 1 2 0,-2-3 0 0,3-1 0 16,-3 0-1-16,4-1-2 0,1-1-4 0,-5-1-7 0,6-2-6 15,-1-2-8-15,-1-1-5 0,7-2-6 0,-5-2-4 0,0-1-6 16,5-2-6-16,-3-2-3 0,3-3-1 0,-3-1-1 0,5-3-2 0,-7-1 0 16,5-1-1-16,-5-3-1 0,1 1-1 0,-1-2-1 0,-4 0 0 15,-1-2 1-15,-1-1 4 0,-2 1 4 0,-4 1 5 0,0-3 2 0,-6 1 0 16,-5-2 1-16,3 2 0 0,-6-1 1 0,-1-1-1 0,-1 0 0 15,-5 0 0-15,-4 0-1 0,-2-2-1 0,-2-1-3 0,-4 0-6 16,-2-1-5-16,-6-1-7 0,0 0-5 0,-1 1-6 0,-7-3-4 0,-3 2-6 16,0-2-1-16,-3 2 3 0,-7 2 2 0,2-2 4 0,-7 1 6 15,3 3 3-15,-6-1 4 0,-4 2 4 0,-1 0 5 0,-3 4 3 0,1-1 6 16,-7 2 3-16,-1 1 2 0,-6 3 2 0,0 1-3 0,0 0-5 16,-6 3-9-16,-4 4-8 0,3 1-9 0,-7 2-7 0,2 3-3 0,-3 4 3 15,-1 2 1-15,-3 4-1 0,3 2 2 0,-5 5 0 0,0 5 2 16,1 3 2-16,1 4 1 0,-1 6 3 0,3 4 2 0,-3 3 3 0,3 5 3 15,1 1-2-15,-1 8-6 0,3 3-10 0,1 4-9 0,3 4-6 16,0 3-5-16,-1 6-9 0,5 3 1 0,6 5 2 0,-4 1 2 0,4 5 0 16,5 5 0-16,-1 2-2 0,4 5-2 0,0 2-4 0,1 3-3 15,7 1-6-15,-1 3-9 0,1 3-10 0,5 1-13 0,2 2-16 16,0 0-18-16,4 0-21 0,2-1-30 0,8-3-33 0,0 0-58 0,7 1-72 16,1-2-70-16,3 2-65 0,1-4-28 0,9 1-7 0</inkml:trace>
  <inkml:trace contextRef="#ctx0" brushRef="#br0" timeOffset="38712.31">24578 12420 67 0,'-8'2'365'0,"0"0"-2"0,-1 1-99 15,1-3-144-15,6 1-87 0,-6 1-55 0,6-2-31 0,-3 0-17 16,3 0-4-16,2 0 1 0,0 0 11 0,0 0 15 0,0 0 11 0,0 0 6 16,2-2 6-16,-2 1 1 0,5-2 3 0,-3 1 3 0,-2 0 4 15,4-1 5-15,-4 1 10 0,4 0 13 0,-2 1 14 0,-2 1 16 0,4-2 16 16,-4 1 14-16,0 1 13 0,0 0 13 0,0 0 7 0,0 0 7 15,0 0 4-15,0 0 2 0,0 0 2 0,0 0 2 0,0 0 1 16,0 1 0-16,-4 1-2 0,4-2-4 0,0 1-3 0,-2 3-3 0,-2-2-3 16,0-1-2-16,4 3-1 0,-7-1 0 0,5 0 1 0,-2 0 3 15,0 1-1-15,-2 0 3 0,4-1-1 0,-2 0 2 0,0 0-1 0,-3 0-1 16,7 1 0-16,-2-2-3 0,-2 0-3 0,0 1-2 0,4-2-5 16,-2-1-4-16,2 2-3 0,0-2-4 0,0 0-3 0,0 0-3 15,0 0-3-15,0 0-2 0,0-2 0 0,2 2-2 0,2-1 1 0,0-2-2 16,-2-1 0-16,5 0 0 0,1-1-3 0,0-1-2 0,2-1-2 15,5-1-3-15,-3-2-3 0,5-2-3 0,-1 0-3 0,5-2-2 0,2-3-2 16,2-1-4-16,-1 0-3 0,3-4-3 0,0 0-5 0,0-3-5 16,4 0-4-16,-2-2-2 0,4 0-3 0,0-1-3 0,2 1-3 15,-6-1-2-15,4 0-4 0,0 1-2 0,0 1-1 0,-2-3 0 0,3 4-2 16,-3 0 1-16,-3 2-1 0,-1 1 0 0,2 1 1 0,-4 1 1 16,-2 0 0-16,0 3 1 0,-3 0 1 0,3 0 2 0,-6 4 2 0,-1-2 2 15,3 3-2-15,-11 1 0 0,8-1-3 0,-5 4-2 0,-1-1 0 16,0 2-1-16,-3-1-2 0,3 2-1 0,-4 1 0 0,-2 0-1 0,3 1 0 15,-3 1-2-15,-2 2-2 0,2-3-1 0,0 3 0 0,-2-1-2 16,-2 2 1-16,4-2 0 0,-4 2-2 0,2-1 0 0,-2 1-1 16,0 0 0-16,0 0-3 0,0 0-2 0,0 0-5 0,0 0-4 0,4 1-7 15,-4-1-6-15,0 0-11 0,0 0-10 0,0 2-16 0,0-2-17 16,0 0-21-16,0 2-21 0,0-1-23 0,0 3-26 0,0-3-30 0,0 1-34 16,0-1-45-16,0 3-53 0,0-4-104 0,0 0-130 0,0 4-68 15,0-4-39-15,0 3-8 0,0-3 3 0,0 0 13 0</inkml:trace>
  <inkml:trace contextRef="#ctx0" brushRef="#br0" timeOffset="39344.71">25130 11322 542 0,'-8'0'565'15,"2"0"2"-15,1 0 5 0,-1 0-94 0,6 0-145 0,-2 0-102 16,-2 0-84-16,4 0-47 0,0 0-30 0,0 0-15 0,0 0-5 15,0 3-1-15,0-1 3 0,4 0 1 0,-2 1 1 0,2 0-2 0,-2 0-5 16,7 3-4-16,-3-3-7 0,0 2-4 0,0-2-1 0,5 2-3 16,3 0-2-16,-2 0-2 0,-1 2 1 0,5-2-1 0,-3 0-2 0,3 0 0 15,3 0-1-15,-3 0 0 0,3 1 0 0,-2-1-2 0,3-1 0 0,1 1 0 16,-2 0 0-16,-3-2 0 0,5 2 0 0,-5-1-1 0,7-1-1 16,-9 0-1-16,7-1-1 0,-4-1-3 0,-5 3-2 0,5-3-1 15,-7-1-1-15,2 2-1 0,3 0-3 0,-9-2 1 0,4 2-2 0,-3-1 2 16,-1-1-1-16,-2 0 2 0,2 2 1 0,0 0 0 0,-6-2 4 0,4 1 0 15,-4-1 3-15,5 2 4 0,-5-1 5 0,0 3 3 0,0-1 3 16,0 2 6-16,0 0 3 0,-5 4 5 0,5-1 2 0,-4 4 2 16,4-1 2-16,-6 4-1 0,4 1 0 0,-2 0 0 0,0 4-3 15,-2 0-4-15,-1 2-4 0,3-1-4 0,-2 4-7 0,4-2-10 0,-8 4-12 16,1-2-15-16,3 2-17 0,0 0-17 0,2-3-21 0,-2 5-20 16,-1-2-23-16,1-3-30 0,2 2-32 0,2-1-40 0,-6-2-42 0,6 0-66 15,-2-1-76-15,4-2-88 0,4 0-94 0,-2-4-41 0,-2-1-14 16,8-1 1-16</inkml:trace>
  <inkml:trace contextRef="#ctx0" brushRef="#br0" timeOffset="39944.58">26219 11056 445 0,'2'-9'469'0,"-2"1"-63"0,0 1-101 0,0 0-66 0,0 1-51 0,0 1-25 15,0-2-14-15,0 4-1 0,0-2 2 0,0 1 5 0,0 3 5 16,0-1 2-16,-2 0-1 0,-2 0-8 0,4 2-9 0,0 0-14 15,0 0-16-15,-2 2-12 0,-2 0-13 0,4 0-11 0,-4 1-7 0,-2 0-6 16,4 4-6-16,-7 2-5 0,3 0-3 0,2 3-5 0,-8-1-4 16,5 4 0-16,-3 2-3 0,0 2 0 0,-1 2-1 0,1 1 0 0,-2-1-1 15,1 5-1-15,5-1-2 0,-4-1-2 0,-1 3-4 0,1 0-2 16,4-1-3-16,0 1-3 0,-5 0-3 0,9 0-2 0,-6-1-3 0,6 1-2 16,-2-2 1-16,4-2-2 0,-4 2 0 0,4-2-2 0,4 1 2 15,-4-2-2-15,6-2-2 0,-2-2-4 0,2-1-3 0,1-3-4 16,1 3-3-16,0-3-2 0,0-1-5 0,1-3-2 0,5 0-3 0,-1-3-2 15,1-1-2-15,-2-1-1 0,5-3 1 0,-3-2-2 0,5 0 0 16,0-3 0-16,-7-3 0 0,9 2 0 0,-3-5 1 0,-1-1 0 16,4 0 1-16,-5-3 0 0,1-1 2 0,-1-2-1 0,5-1 0 0,-9-1 2 15,5 0 2-15,-3-4 3 0,-1 0 2 0,1 0 3 0,-4-2 3 0,3-1 4 16,-7-1 6-16,4 0 5 0,1-3 6 0,-5 5 9 0,0-3 7 16,-2-2 8-16,-4 5 9 0,4-3 7 0,-4 3 4 0,-4 1 5 0,4 3 3 15,-4 0 2-15,-2 2 4 0,-4-1 1 0,3 4 2 0,-3 2-2 16,0 2-3-16,-3-1-4 0,3 2-6 0,-2 1-8 0,-3 1-7 15,3 3-8-15,-3 2-8 0,-1-1-6 0,-1 3-5 0,5 1-5 0,-5 0-5 16,3 1-7-16,-3 5-7 0,1-1-7 0,-1 3-8 0,1 0-10 16,3 2-10-16,-1 2-12 0,-3 1-12 0,5 0-14 0,-3 2-15 0,5 4-16 15,-2-2-17-15,1 1-18 0,1 0-21 0,0 2-22 0,3-1-21 16,5 1-25-16,-6 0-28 0,6-2-32 0,2 0-35 0,0 1-68 16,2-3-81-16,6 1-51 0,-6-1-36 0,5-1-8 0</inkml:trace>
  <inkml:trace contextRef="#ctx0" brushRef="#br0" timeOffset="40442.68">26703 11162 452 0,'-4'-7'584'0,"4"3"4"0,0 0 4 16,0-1 4-16,-4 2-122 0,4 1-186 0,0 0-107 0,-2 2-68 0,-2 0-36 15,4 2-23-15,-2 0-7 0,-3 2-2 0,5 2 0 0,-4 0 1 16,4 2-4-16,-6 3-6 0,6-2-8 0,-2 5-8 0,-2-1-5 16,0 2-5-16,2 2-3 0,-2-2-3 0,4 3-1 0,-5-1-2 0,5 1-2 15,-2-1-2-15,2 0-1 0,-4 1-3 0,4-1-1 0,0-3-1 0,0 3 0 16,4-2-1-16,-4-1 0 0,2 0-1 0,-2-2-2 0,5 0 0 16,-1-1-1-16,2-2 1 0,-2 1-1 0,-2-3 0 0,4-1 0 15,-2-1 1-15,3 0 0 0,-3-1 1 0,2-2 0 0,0-1-1 0,0-1 1 16,5-1-1-16,-3-1 2 0,-2-4 0 0,0 2 1 0,1-3 2 15,3 0 0-15,0-3 1 0,-4 2 1 0,5-4-1 0,-5-1 0 16,4-1 0-16,1 0 1 0,-5-3 0 0,8 0 3 0,-8-1 1 0,5 0 4 16,-3-2 0-16,0 0 1 0,1 0 2 0,-1 0 1 0,2 0 3 15,-4 0 6-15,1 1 4 0,-1 3 6 0,0 0 5 0,-2 0 7 16,2 3 6-16,3 1 4 0,-7 2 5 0,-2 2 3 0,4-1 2 0,-4 2-2 16,2 3-1-16,-2 0-3 0,0 3-3 0,0 1-6 0,0 0-2 0,0 0-5 15,-2 1-6-15,-2 4-4 0,4 0-6 0,-2 2-5 0,2 0-3 16,-4 1-4-16,-1 3-2 0,3 2-1 0,-2-2 1 0,0 2-1 15,4 2 1-15,-2-1-1 0,-2-1 0 0,4 0-2 0,-2 2-3 0,-2 2-2 16,4-4-6-16,0 1-7 0,0-1-7 0,-4 2-8 0,4-3-10 16,0 1-9-16,0-2-11 0,0 1-10 0,4 0-11 0,-4-4-13 0,0 0-14 15,0 3-13-15,4-5-17 0,-2-1-15 0,-2 1-15 0,4-2-17 16,-2-1-19-16,2-3-30 0,0 0-36 0,3 0-65 0,-3-3-79 0,2 0-56 16,0 0-47-16,0-4-14 0</inkml:trace>
  <inkml:trace contextRef="#ctx0" brushRef="#br0" timeOffset="40722.75">27145 10722 482 0,'-4'-8'598'0,"-2"1"7"0,4 2 9 0,-2 0 12 0,0 0-108 0,-2 2-163 15,6 1-108-15,-3 0-77 0,-1 2-42 0,4 0-23 0,-4 4-7 16,4-1 2-16,0 3 2 0,0 1 4 0,0 3-1 0,0 2-5 15,0 1-7-15,0 4-9 0,0 1-5 0,0 0-5 0,0 4 0 0,4 0-4 16,-4 0-2-16,0 1-5 0,4 0-8 0,-1 2-8 0,-3 0-7 0,0 0-8 16,0-1-6-16,4-1-6 0,-4 0-4 0,2-1-3 0,-2 1-9 15,0 1-7-15,0-4-11 0,4-1-9 0,-4 3-13 0,0-4-14 0,0 1-14 16,0-2-16-16,4-1-17 0,-4-1-16 0,2 2-19 0,-2-6-18 16,0 3-22-16,0-4-22 0,0 0-23 0,0-2-24 0,0 1-24 15,4-4-26-15,-4 1-37 0,2-2-45 0,-2-1-55 0,0-3-66 0,0 0-43 16,0 0-32-16,0 0-7 0</inkml:trace>
  <inkml:trace contextRef="#ctx0" brushRef="#br0" timeOffset="40906.8">27042 11158 63 0,'0'-3'577'0,"-4"0"8"0,4 0 9 16,0 1-17-16,-2-2-32 0,2 3-106 0,-4-1-143 0,4 1-87 15,0-3-58-15,4 3-35 0,-2-1-22 0,-2 0-11 0,4-1-7 0,2-1-5 16,-2 1-5-16,3 0-9 0,-1-2-16 0,4 2-16 0,0-3-18 15,1 2-21-15,-1-1-18 0,3-2-21 0,-3 2-22 0,2-2-21 16,7 0-27-16,-11 2-29 0,9-1-32 0,-3-1-46 0,-1 0-49 0,3 1-68 16,-1-3-79-16,-3 3-66 0,5-2-61 0,-1-1-23 0,-1 1-5 15</inkml:trace>
  <inkml:trace contextRef="#ctx0" brushRef="#br0" timeOffset="41204.32">27499 10595 229 0,'-4'-8'560'16,"4"1"15"-16,-2-1 5 0,-2 1-2 0,4 1-94 0,0-1-144 15,-2 0-79-15,2 2-49 0,-5 1-25 0,5 0-14 0,0-1-4 0,0 1-2 16,-4 3-4-16,4-2-4 0,0 1-13 0,0 2-13 0,0 0-17 16,0 0-18-16,0 0-17 0,0 0-15 0,0 0-11 0,0 2-7 0,0 1-6 15,0 2-5-15,0 0-2 0,0 2-2 0,0 1-2 0,0 0 1 16,0 4-1-16,0 0 2 0,0 3 1 0,0 0 1 0,0 3 0 15,0 0-1-15,0 2-2 0,0 2-5 0,0 1-3 0,0-1-5 0,0 1-2 16,0 0-4-16,0 1-3 0,0-1-4 0,0 1-5 0,0 0-8 16,0 0-9-16,0-2-7 0,0 1-12 0,0-1-12 0,0-1-14 15,0 1-16-15,0-2-15 0,0 0-17 0,0-2-17 0,0 0-18 0,0-1-21 16,0 2-22-16,0-4-22 0,0 0-24 0,0-2-28 0,4 0-33 16,-4 1-57-16,0-3-73 0,5-1-74 0,-3 0-78 0,-2-1-32 0,6-3-8 15,-2 1 4-15</inkml:trace>
  <inkml:trace contextRef="#ctx0" brushRef="#br0" timeOffset="41393.36">27759 10984 235 0,'0'3'641'0,"-4"2"1"0,4 0 4 16,0 2 5-16,-2 1 8 0,-2 0-132 0,0 0-197 0,4 3-121 15,-6-2-84-15,6 3-43 0,-2 0-23 0,-3-1-14 0,1 3-6 0,-2-2-6 16,6 1-9-16,-4 0-14 0,4-1-19 0,-2-1-22 0,-2 2-26 15,4-2-28-15,0-1-27 0,0 1-30 0,-2 0-30 0,2-3-37 0,0 0-40 16,0-1-58-16,0 1-70 0,0-3-83 0,0 0-89 0,0 0-37 16,2-3-13-16,-2-2 3 0</inkml:trace>
  <inkml:trace contextRef="#ctx0" brushRef="#br0" timeOffset="41558.4">27782 10786 381 0,'0'-11'578'0,"0"2"6"16,-4 0 6-16,4 1-44 0,0 1-68 0,-2 2-116 0,-2 2-143 0,4-2-87 16,0 1-63-16,0 1-39 0,0 1-33 0,0 0-24 0,0 2-20 15,0 0-24-15,0 0-24 0,0 0-38 0,4 0-43 0,-2 4-75 0,-2-1-91 16,4 1-86-16,0 1-85 0,-2-1-38 0,2 3-14 0,1 0 1 16</inkml:trace>
  <inkml:trace contextRef="#ctx0" brushRef="#br0" timeOffset="42240.77">28026 11140 299 0,'2'-5'560'0,"-2"2"1"0,4-4 8 0,-4 1 7 0,4-1-97 16,-2-3-147-16,5 2-108 0,-3-4-87 0,2 0-48 0,-2 1-31 0,2-3-11 15,0 1-2-15,-1-3 0 0,1 0 3 0,4 0-3 0,-4-1-4 16,3 0-4-16,-3-1-4 0,0-1-4 0,0 1-1 0,0 0 4 0,-1 1 5 15,1 1 7-15,-6-1 9 0,6 2 9 0,-6 1 10 0,0 3 6 16,0 1 7-16,0 2 3 0,0-1 3 0,-2 4 1 0,-2 0 1 16,2 4 1-16,-7-1-3 0,3 4-2 0,0 1-5 0,0 2-5 0,0 0-8 15,-5 5-8-15,3 0-7 0,-4 1-5 0,1 2-8 0,5-1-3 16,-4 3-4-16,-1 2-5 0,1 0-3 0,4 0-3 0,0 0-5 0,-5-1-3 16,9 2-3-16,-6-1-4 0,2-1-1 0,2 1-3 0,4 2-2 15,-2-4-1-15,-3 2-1 0,5-3-2 0,0-1-2 0,0 3-1 16,5-5-4-16,-3 2-3 0,-2-1-2 0,4 0-4 0,2-4-2 0,2 0-2 15,-6 1-3-15,5-3 0 0,1-1-3 0,-2 1-2 0,0-1-3 16,5-2-1-16,-5-2-2 0,8 1 0 0,-8-2 2 0,5-2 1 0,-3 1 2 16,2-4 2-16,1 0 2 0,-1 0 0 0,2-2 2 0,-1 1 1 15,-1-3 2-15,5-1 1 0,-7 0 2 0,2 0 0 0,1-1 3 16,-1-3 0-16,0 1 1 0,3-2-1 0,-3-2 1 0,0 0-1 0,1-1 2 16,-1-2-1-16,-2-1 2 0,7-1 1 0,-5-1 1 0,2-1 2 15,3 1 5-15,-7 0 5 0,2-1 6 0,1 1 8 0,3 3 7 0,-8 0 9 16,5 2 6-16,-3 1 7 0,0 4 5 0,-1 1 2 0,-1 2 3 15,-2 0 1-15,-2 5 1 0,6-1 0 0,-6 2 1 0,2 0-2 16,-1 4-3-16,1 0-3 0,0 4-5 0,-2 0-6 0,4-1-4 0,-2 1-4 16,0 3-3-16,-2 2-2 0,7-1-1 0,-7 2-3 0,2 0 0 15,-2 0-2-15,2 0-2 0,2 2-3 0,-2 0-1 0,-2 0-3 16,3 2-2-16,1 0-2 0,-2-3-1 0,-2 2-3 0,-2 1 0 0,4-3-2 16,-4 3-1-16,0-3-1 0,0 1-1 0,0-2-1 0,0 1 0 0,0 1-2 15,-4-2 0-15,4 0-1 0,-2-2 2 0,-2 3 1 0,4-5 0 16,-6 1 4-16,6 0 1 0,-5-3 3 0,3 2 1 0,-2-3 5 15,4 0 3-15,-2 1 5 0,-2-4 2 0,4 1 5 0,0-1 5 0,0-1 4 16,-4 1 3-16,4-4 1 0,0 1 2 0,-2 0-1 0,2-4 0 16,0 0 0-16,2-1-2 0,-2-2-2 0,4-2-3 0,-4-3-3 0,6 1-4 15,0-3-3-15,-1-2-6 0,1-1-4 0,4-3-5 0,0-1-4 16,1-1-3-16,-1 1-3 0,3 0-4 0,-1-1-4 0,-2 2-6 16,1 0-7-16,-1 3-10 0,2 1-14 0,-3 3-16 0,1-1-26 0,-4 4-29 15,0 1-35-15,1 2-38 0,-1 2-47 0,2 1-51 0,-2 2-81 16,-4 0-96-16,7 0-101 0,-3 4-105 0,0-3-49 0,0 4-20 0,2 0-2 15,-1 0 10-15,-1 0 20 0</inkml:trace>
  <inkml:trace contextRef="#ctx0" brushRef="#br0" timeOffset="42379.24">28855 10703 687 0,'4'7'710'16,"0"-3"19"-16,-2 0 18 0,2 0 11 0,-2-1 9 0,3-1-132 0,-5 0-207 15,4-1-120-15,-4-1-82 0,2 2-58 0,-2 0-44 0,0-2-43 16,0 0-41-16,0 0-60 0,0 0-64 0,0 0-97 0,4-4-112 15,-2-1-149-15,-2 2-170 0,0-2-86 0,4 0-47 0,-4 0-25 0,0-2-14 16,0 1-1-16,0-3 4 0</inkml:trace>
  <inkml:trace contextRef="#ctx0" brushRef="#br0" timeOffset="2863.54">0 17335 119 0,'0'-43'107'0,"0"0"-11"0,0 1-3 0,0-1-3 0,0 1-1 0,0-1 2 16,0 3 2-16,0 0-20 0,0 3-31 0,0 1-17 0,0-1-9 0,0 2-5 16,0 1-7-16,2 3-5 0,-2 1-6 0,4 1-11 0,2 4-16 0,1 0-27 15,-1 2-36-15,4 0-70 0,-4 3-85 0,3 1-55 0</inkml:trace>
  <inkml:trace contextRef="#ctx0" brushRef="#br0" timeOffset="4156.11">5296 10979 36 0,'-4'1'76'0,"-2"3"4"0,-1-3 3 0,7 1 5 0,-4-1 3 16,2 1 5-16,-2 0-1 0,4-2-1 0,0 2-4 0,-4-1-4 0,4-1-1 15,0 2-2-15,0-2-1 0,-2 2 0 0,2-2 1 0,0 1 2 0,-4-1 3 16,4 2 2-16,0-2 3 0,0 0 1 0,0 2 2 0,0-2 2 16,0 0 0-16,0 0-1 0,0 0-1 0,0 0 1 0,0 0 0 15,0 0 1-15,0 0 0 0,0 0-2 0,-4 1-1 0,4-1-3 0,0 0-1 16,0 0 0-16,0 0-2 0,0 0-2 0,-2 0-4 0,2 0-3 16,0 0-6-16,0 0-5 0,0 0-6 0,0 0-6 0,0 0-4 0,0 0-6 15,-5 0-4-15,5-1-5 0,0 1-5 0,0-2-7 0,-2 0-7 16,2 2-7-16,-4-1-6 0,4-1-8 0,0 0-8 0,-4-1-8 0,2 1-13 15,2 0-13-15,-4-1-15 0,4 2-18 0,-2-3-18 0,-2 1-24 16,4 1-26-16,-7-1-29 0,3 1-38 0,2 0-41 0,-2 1-47 16,-2-1-51-16,-2 2-65 0,1 2-74 0,-3-1-28 0,4 3-11 0</inkml:trace>
  <inkml:trace contextRef="#ctx0" brushRef="#br0" timeOffset="17418.02">11561 3545 67 0,'0'0'81'0,"0"0"0"0,0 0 0 0,0 0 0 15,0 0 1-15,0 0 3 0,0 0 0 0,0 0 3 0,0 0 2 0,0 0 1 16,0 0 2-16,0 0 2 0,0 0 2 0,0 0-2 0,0 0 2 15,0 0-1-15,0 0-2 0,0 0-2 0,0 0-2 0,0 0-2 16,0 0-2-16,0 0-3 0,0 0-2 0,0 0-4 0,0 0-3 0,0 0-6 16,0 0-4-16,0 0-4 0,0 0-5 0,0 0-4 0,0 0-6 0,0 0-5 15,-2 2-4-15,2-2-5 0,0 2-4 0,0-2-6 0,0 1-3 16,-4 1-3-16,4-2-4 0,0 2-2 0,0-2-1 0,0 0-2 0,0 1 2 16,0 1 0-16,0-1 1 0,0 1 2 0,0 2 4 0,0-3 3 15,0 1 2-15,0 1 3 0,0 1 3 0,0-1 4 0,0 0 3 0,0 2 4 16,0-1 2-16,0 2 3 0,0-1 2 0,0 2 0 0,4-2 1 15,-4 3-2-15,0 1-1 0,0-1-1 0,2 0-3 0,-2 2-2 0,5-1-1 16,-5 2-2-16,0 1 0 0,0 0-1 0,4 1-1 0,-4-1 1 16,2 1-1-16,-2 0 1 0,0 1 0 0,0 1 1 0,4 1-1 0,-4-1 2 15,0 2 2-15,0-2 0 0,0 2 2 0,0 0 2 0,0 1-1 0,0-2 1 16,0 1-2-16,0 1 0 0,0 0 0 0,0 1 1 16,0-1-1-16,0 2-1 0,0-2 1 0,0 4-1 0,-4-2 2 0,4 0-1 15,0 2-1-15,0 2 1 0,0-3-1 0,0 2 0 0,0 0 1 0,0 1 0 16,0 0-1-16,0-1 0 0,4 0 0 0,-4 0 0 15,0 1 0-15,0-1-2 0,2-1-1 0,-2 1-1 0,4-2-1 0,-4 1 0 16,4-2-2-16,-2 0 1 0,-2 2-1 0,0-2-1 0,4 0 0 16,-4-2-2-16,0 2-1 0,0 1-1 0,0-3-2 0,0-2-1 0,0 2 1 15,0 1-3-15,0-3-1 0,-4 1-2 0,4-2-1 0,0 2-3 16,-2-2-2-16,-2 0-2 0,4 0 0 0,-4 0-2 0,2-2 0 0,-2 2-2 16,4 0-1-16,-6 2-1 0,6 0-2 0,-7-2 2 0,7 1-1 15,-4 1 1-15,-2-1 2 0,6 1 0 0,-4 0 2 0,2 0 1 0,-2 1 0 16,2-1 2-16,-3-1 1 0,1 1 2 0,2-2 0 0,-2 2 3 15,0-1 1-15,2 1 0 0,-2-2 1 0,4 1-2 0,-6-1 1 0,6 1-1 16,-5-1-1-16,5-2-1 0,-2 0 1 0,-2 1-2 0,4-1 0 16,-2 0-2-16,-2 1 0 0,4-3 2 0,0 2-1 0,-4 1 0 15,4-2 1-15,0 2-1 0,0 0 2 0,-2 1 0 0,2-2 2 0,-4 0 1 16,4 1 0-16,0 3 1 0,-2-2 0 0,-2-2 1 0,4 2 0 16,-5 2-1-16,5 0 0 0,-2-3 0 0,-2 4-1 0,0-1-2 15,2 0-3-15,2 0-1 0,-4 1-2 0,4-1-1 0,-2 1 0 0,-2-1-2 16,4-1-2-16,-4 3-1 0,4-3 0 0,-3 1-1 0,-1 0-1 15,4-1-2-15,0 1 1 0,0-4 0 0,-2 2 0 0,2 0 0 0,0-1 0 16,0-1 0-16,0 2 0 0,0-3-1 0,0 1 1 0,0 0 0 16,0-1 1-16,0 3-1 0,0-2 0 0,0 2 0 0,0-1 1 15,0-1 0-15,0 0-2 0,0 2 2 0,0-1 0 0,0 0 2 0,0 0-1 16,0 1 0-16,0 0 0 0,-4 2-1 0,4-3-1 0,0 2 0 16,0 0 0-16,-4 0-1 0,4 0 0 0,0 0 1 0,0-1 2 0,-2 2 1 15,2-2-1-15,-4 2 0 0,4 0 2 0,0-3-1 0,-4 3 0 16,4-2 2-16,-2 0 0 0,2 0 2 0,0 0 0 0,0-1 1 0,-5-1 0 15,5 0 1-15,0 2-1 0,-2-1-2 0,2-1 1 0,-4-2 0 16,4 1-2-16,0 0 1 0,0 0 0 0,-4-1-1 0,4 2 0 0,-2-1-1 16,2-2 1-16,0 2-1 0,0 0 1 0,0-3-1 0,0 3 2 15,0 2-2-15,0-3 1 0,0 1-1 0,0-1 1 0,0 1-1 0,0 0 1 16,0-1 1-16,0 3 0 0,2-3 0 0,-2 3 0 16,4-2-1-16,-4 1 1 0,0 0-1 0,4 1 0 0,-2-3 1 0,-2 2-1 15,5 1 0-15,-5 1-1 0,2-4 1 0,-2 3-1 0,4-1 1 16,-4 0-2-16,4-1 0 0,-2 2 1 0,-2-3-1 0,0 3 1 0,4-3-1 15,-4 1 0-15,0 0 1 0,4-1-1 0,-2 1-1 0,-2 0 2 0,0-1-2 16,4 3 0-16,-1-3 0 0,-3 1 1 0,4 0-1 0,-4-1 0 16,0 1 0-16,4-1 0 0,-2 1-1 0,-2 0 0 0,4-1 0 15,-4 3 0-15,2-2-1 0,2 1 1 0,-4 0 0 0,4 1 0 0,-2-3 1 16,-2 3-1-16,5-1 0 0,-1-2 0 0,-2 3 0 0,2-1 0 16,-2 0 0-16,2-1 0 0,0 2 2 0,-2 0-1 0,4 0 0 0,-1-1-1 15,-1 2 2-15,-2-2-2 0,2 1-1 0,2-2 0 0,-2 2-1 16,-2 0-2-16,2 1 1 0,1-2 0 0,-3 0 0 0,2 1-2 15,-2 1 3-15,2 0 2 0,0 1 1 0,-2-2 2 0,2 3 1 0,-2-2 2 16,3 1 3-16,-1 2 2 0,-2-1 2 0,2 0 2 0,-4 1 2 16,6 0 1-16,-6 1 2 0,6 2 2 0,-6-1-1 0,4 0 1 0,-4 4-1 15,5-2 1-15,-3 1-1 0,-2 2 1 0,4-2-1 0,-2 2-1 16,-2 0-2-16,0 2-1 0,4 0-1 0,-4-1 0 0,0 3-2 16,0-3 0-16,0 4-2 0,0-1 0 0,0 1-3 0,0 0-1 0,0 0 0 15,0-1-1-15,0 2-1 0,-4-2-3 0,4 0 1 0,0 1-1 16,0-2-1-16,0 0 0 0,0 3-3 0,0-5-1 0,0 3-2 0,0-1 0 15,0-1-2-15,0 1-1 0,0 0-2 0,4-1-1 0,-4 1 1 0,0 1 1 16,0-3 3-16,4 3 1 0,-2-1 2 0,-2-1 1 16,0 2 3-16,4 0 1 0,-4-1 3 0,2 2 2 0,2 0 1 0,-4 1 2 15,5-2 2-15,-3 3 2 0,-2-2 0 0,4 3 0 0,-4-1 0 0,4 1-3 16,-2 0 1-16,2-1-1 0,-2 3 0 0,-2-1-3 0,4 0-1 16,-4 1-1-16,4-1 0 0,-1 1-2 0,-3-4 0 0,4 3-1 15,-4-1-3-15,0-3-1 0,2 2 0 0,2-2-2 0,-4-2 0 0,4 1-3 16,-2-1 1-16,-2-2 0 0,4 1-1 0,-2-2 0 0,2 2-2 15,1-2-1-15,-3-2 0 0,2 0-1 0,0 1-1 0,-2 1 1 0,4-2 0 16,-2 0 1-16,0 1 2 0,-1-1 0 0,1 1 2 0,2-1 0 16,0 0 2-16,-2 0 2 0,0 1 2 0,-2 1 1 0,5-2 2 0,-3 0 2 15,0 3 1-15,-2-1 1 0,2-1 0 0,-2 0 0 0,2 1 0 16,-4 1 1-16,6-1 0 0,-1 1-2 0,-5 0-2 0,2-1 1 0,2 1 0 16,-4 0-1-16,4-1-1 0,-2 0-2 0,-2 2 1 0,4-4-1 15,-4 2 1-15,4 0-2 0,-2-2-1 0,-2 0 0 0,4 1 0 16,-1 0-1-16,-3-1 0 0,4-2 0 0,-4 1 0 0,0-2 0 0,4 0 0 15,-2 0 0-15,-2-2 1 0,0 2-1 0,0-2-1 0,4-1 0 0,-4 3-1 16,0 0-1-16,0-2 1 0,0 2-1 0,0-1 0 16,0 1-2-16,0-2 0 0,0 2 1 0,0-2-2 0,0 4 1 0,-4-2-3 15,4 0 0-15,0 0 0 0,0 0 1 0,-2 2-1 0,-2-2-1 16,4 0 1-16,0 2 2 0,0-1 1 0,-4 1 2 0,4-2 3 0,0 1 0 16,0 1 3-16,-3 0 0 0,3-2 1 0,-4 2 0 0,4 0 2 0,0-1 0 15,0 1 1-15,0-1 2 0,0 2 0 0,0-1 0 0,0 0-1 16,0 0 0-16,0 1-1 0,0-1-1 0,0 1-1 0,0-2 0 0,0 3 1 15,0-2-2-15,0 1 2 0,0 2 0 0,0-4-2 0,0 5 1 16,0-1-1-16,0-1-1 0,0 3-1 0,0-2 1 0,0 2-1 16,0-2-1-16,0 3 1 0,0-1-1 0,0-2 0 0,0 3-1 0,4-1-2 15,-4-2-1-15,0 0 0 0,3 2-2 0,-3-2 0 0,0-1 0 16,0 3 0-16,4-2-2 0,-4 2 0 0,0-2-2 0,0-1 0 16,4 0-1-16,-2 1-1 0,-2 0 1 0,0 0 0 0,0-2 3 0,4 2 2 15,-4 1 0-15,0-1 3 0,0-1 0 0,2 4 3 0,-2-5 2 0,0 1 1 16,0 3 2-16,0-3 2 0,0 0 1 0,0 3 0 0,0-2 1 15,0 2 1-15,4-2-2 0,-4 2 0 0,0-3 0 0,0 2-1 16,0 0 0-16,4-1-1 0,-4 0-1 0,2 2-1 0,-2-2 0 0,0 0 0 16,0 2-2-16,5-3 1 0,-5 3-1 0,0-2 0 0,2-1-2 15,2 0 0-15,-4 0-1 0,4 0-1 0,-2-1 1 0,-2-2-2 16,0 1 0-16,4-1 1 0,-4-1 0 0,0 0-1 0,0 0 1 0,4 1-1 16,-4-3 0-16,2 2 0 0,-2-2-1 0,0 2 0 0,0-3 1 15,0 1-1-15,0-1 0 0,0 1-1 0,0-1 1 0,0 0 0 0,0 1-3 16,0 0 1-16,0-1-2 0,0 1 1 0,0-1-2 0,4 1 1 15,-4 0 1-15,2 1-1 0,-2-3-1 0,0 3 0 0,0-2 1 0,5-1 0 16,-5 3 2-16,0-2 0 0,0-1 1 0,4 0 2 0,-4 1 3 16,2 1 0-16,-2-1 2 0,0 0-1 0,4 0 0 0,-4 1 2 0,0-3 2 15,0 1-1-15,2 1 1 0,-2 0 1 0,4 0 0 0,-4-1 1 16,0-1-1-16,0 2-2 0,4-2-2 0,-4 1-1 0,2 1 3 0,-2-2-1 16,0 0 1-16,0 0 0 0,4 0-1 0,-4 0 1 0,0 1-2 15,0-2 0-15,5 1-1 0,-5-1 1 0,2 1-1 0,-2-2 0 16,0 2 3-16,0-2 0 0,0 1-2 0,0-1 1 0,-2 2-2 0,2 2 0 15,-5-2 1-15,5 1 0 0,0-1 1 0,-4 3-1 0,4-1 0 16,-2 0-1-16,-2 0-1 0,4-1 0 0,-4 1 0 0,2 0-1 16,2-1 0-16,-4-1 0 0,2 0 0 0,-2 1-2 0,4-2 1 0,-5 1-1 15,5-1-1-15,-2 1-1 0,-2-2 1 0,2 0-1 0,-2-1 0 0,4 1 1 16,-4-1 0-16,4 0-1 0,0-1-2 0,0 1 2 0,-2-1-1 16,2 1 2-16,-4 2 0 0,4-5-2 0,0 2 1 0,0 0 1 15,-4-1 1-15,2 0-2 0,2 2 1 0,0-2 1 0,-5 1 0 0,5 0-1 16,-2 0-1-16,-2-1 0 0,4 2 0 0,-6 1-1 0,6-1 1 15,-4 1 0-15,-2 0 0 0,6 3 0 0,-4-3-2 0,-3 0 1 16,5 2-2-16,-2 0 2 0,0-1-1 0,-2-1 3 0,2 2 1 0,2-1 0 16,-3-2 0-16,-1 3 0 0,2-1 2 0,-2-1 0 0,0-1 1 15,2 1 1-15,-3 1 2 0,1-1 1 0,2-1 1 0,-2 1 0 0,0-2-2 16,2 3-1-16,1-1 1 0,-5 0 0 0,6 1 2 0,-2-2 0 0,-2 1-2 16,2-1-1-16,2-1-2 0,-3 2 0 0,-1 0 2 0,2-2-3 15,2 1-2-15,-2-1 1 0,-2 1 0 0,6 0 1 0,-4 1-1 0,1-1-1 16,-1-1-2-16,4 1 1 0,-4-2 1 0,4 0 1 0,-2 2 1 0,2-3-1 15,-4 2-1-15,4-2 1 0,0 2 2 0,-2-3 1 0,2 2-1 16,0 0 0-16,0 0-1 0,0-2 1 0,0 1 1 0,0-1-1 0,0 1-1 16,-4 0 0-16,4 0 0 0,0-1 0 0,0 0 1 0,0 1-1 15,0-1 0-15,0 0 0 0,0 0 0 0,0 3 0 0,0-3 1 0,0 0 0 16,0 1-1-16,0-1 0 0,0 2 1 0,0-2 0 0,0 1 1 0,0 0-1 16,0 2-1-16,0-3-1 0,0 0 0 0,0 0 0 0,0 1 0 15,0-1 0-15,0-1 1 0,0 1-1 0,0-1 1 0,0 0-2 0,0-1-2 16,0 1-1-16,0-2 1 0,0 2 0 0,0-3-2 0,0 0 2 0,0 1-1 15,0-1 1-15,0 0 1 0,0 1-2 0,0-2 1 0,4 3-2 16,-4-3 1-16,2 2 1 0,-2-2 1 0,0 2 0 0,4-1 0 16,-4 1 0-16,0-1 1 0,0 0 1 0,2 1-2 0,-2-2 1 0,0 2 0 15,0 0 0-15,4-1 0 0,-4-1 0 0,0 0 0 0,0 1 0 0,4-1-1 16,-4 0 1-16,3 1 2 0,-3-1 1 0,0 0-4 0,0 0 1 16,4 1 0-16,-4-1-1 0,0 1-1 0,2-2-1 0,-2 1 2 0,4 0-1 15,-4 0-3-15,0-1-1 0,4-1 0 0,-2 3-2 0,-2-2-3 16,0 0-1-16,0-2-2 0,4 1-2 0,-4 1-2 0,0-2-4 0,0 0-2 15,0 0-5-15,0 0-5 0,0 0-5 0,0 0-6 0,0 0-10 16,0-2-13-16,0 2-20 0,0-1-21 0,2 1-32 0,-2-2-36 0,4 0-40 16,-4 2-43-16,0-2-60 0,0-1-67 0,0-1-112 0,0 0-136 0,0 1-67 15,0-3-34-15,0 1-9 0,-4-1 1 0,2-1 15 0</inkml:trace>
  <inkml:trace contextRef="#ctx0" brushRef="#br0" timeOffset="36125.32">24022 3512 349 0,'-12'-2'512'0,"1"1"11"0,-3 1-84 0,6-2-132 0,-3 0-79 0,5 2-54 0,-8-2-29 16,7 2-19-16,1 0-9 0,-2 0-4 0,2 0-3 0,-1 0-2 15,-3 0-6-15,6 0-5 0,-2 0-9 0,4 0-8 0,-2 0-8 0,-1 0-6 16,-1 0-3-16,4 0-5 0,-2 0-2 0,0 2-5 0,2-2-1 15,-2 0-3-15,4 0-1 0,-2 2-2 0,2 0-2 0,-4-2-2 0,-1 0-2 16,5 1-2-16,-2-1-3 0,-2 2-4 0,4-2-2 0,0 0-4 0,-4 0-3 16,4 2-2-16,0-2-3 0,0 0-3 0,0 0-2 0,0 0-2 15,0 0-2-15,0 0-2 0,0 0 0 0,0 0-1 0,0 0 0 0,0 0 1 16,0 0-1-16,0 0 0 0,0 0 1 0,0 0 0 0,0-2 1 16,4 2 0-16,-4-2 2 0,0 1 1 0,0 1 2 0,4-2 1 0,-2 0 4 15,-2 0 2-15,9 1 2 0,-7-3 2 0,2 1 2 0,2 0 2 16,0-4 1-16,5 2 2 0,1-3 1 0,-2-1 2 0,7-2 3 0,-3-1 2 15,7 1 1-15,-4-4 2 0,5 0-1 0,1-1-1 0,0-2-1 0,4 1 0 16,-1-1-1-16,1 0-3 0,6-2 1 0,-2 0-1 0,-2 0-3 16,2 0-3-16,-2 0-3 0,4 0-2 0,-2 0-5 0,-2 1-2 0,-2 1-3 15,0 0-1-15,0 1-2 0,0 1-1 0,-4 1-1 0,-3 1-1 16,1 1 1-16,-5 1-2 0,-3 2 1 0,1 2-2 0,-1 1 1 0,-7-1-1 16,4 3-1-16,-4-2-1 0,3 4-2 0,-3-2-3 0,-4 2-5 0,2 1-6 15,0 1-6-15,-2-3-9 0,-2 4-7 0,0-2-9 0,4 2-8 16,-4 0-7-16,0 0-5 0,0 0-7 0,0 0-6 0,0 0-4 0,0 0-7 15,0 0-6-15,-4 0-7 0,4 0-6 0,-6 0-7 0,6 0-7 16,-4 0-5-16,-2 2-5 0,0-2-5 0,1 2-4 0,-3 0-2 0,0-2-4 16,2 3-1-16,-5-2 1 0,1 1 4 0,2-2 5 0,-3 1 8 15,1 1 7-15,0-2 10 0,-3 2 12 0,3-2 11 0,0 0 11 16,-1 0 11-16,1 0 11 0,0 0 9 0,-3 0 11 0,3-2 9 0,0 2 5 16,-1-2 8-16,5 1 7 0,-4-2 8 0,-3 1 9 0,3 1 8 0,0-3 9 15,-1 0 6-15,3 1 9 0,-6 0 5 0,3-2 5 0,5 2 6 0,-4-3 7 16,-1 2 7-16,-1 0 4 0,6-1 5 0,-5 2 4 0,1-2 2 0,4 2 0 15,-4-2 2-15,3 1 3 0,1 1 4 0,-2-1 5 0,2 1 4 16,4 0 3-16,-7 1 3 0,7 1 1 0,-2-3 1 0,0 2 1 0,4 1-3 16,-2-1-3-16,-2 0-3 0,4 2-1 0,0-1-4 0,0 1-4 15,0 0-7-15,0 0-4 0,0 0-6 0,0 0-4 0,0 0-4 0,0 0-5 16,0 0-2-16,0-2 0 0,4 1 0 0,-2 1 1 0,2-2 2 0,-4 0 1 16,6-1 1-16,3 1-1 0,-3 0 0 0,0-1 1 0,6 0-3 15,3-2-3-15,-3 2-3 0,5-3-3 0,-1 1-4 0,1 1-5 0,4-1-4 16,1-2-5-16,-1 2-5 0,2 0-3 0,2 2-6 0,1-3-3 15,1 2-3-15,-4 0-3 0,4 1-3 0,-4 0-3 0,4-1-1 16,-5 2-2-16,1 1-1 0,2-1-2 0,-7 2-1 0,3 0-1 0,0 2-2 16,-5-1 0-16,1 3-2 0,-5-1 0 0,5 1-1 0,-7 1 0 0,0-1-1 15,1 3 0-15,-5 0 0 0,4 1-1 0,-6 1-2 0,-1 0-2 16,3 2-2-16,-2 0 0 0,-4 1-3 0,4 1-1 0,-4-1-3 0,-4 3-4 16,4-2-6-16,-4 3-7 0,-2-2-11 0,3 3-9 0,-5-2-14 15,2 2-12-15,-4-1-15 0,3 3-13 0,-3-3-16 0,0 1-19 0,-3-1-20 16,3 1-24-16,-6 1-27 0,5-2-30 0,-1 0-41 0,1-1-48 0,-3-2-72 15,6 3-85-15,-3-4-56 0,1-1-45 0,0 1-15 0,8-4 2 16</inkml:trace>
  <inkml:trace contextRef="#ctx0" brushRef="#br0" timeOffset="36585.43">25572 2080 538 0,'0'-3'569'0,"0"-1"11"0,0 3 13 0,-4-2-109 0,4 1-169 0,0 1-91 15,0 1-53-15,0 0-29 0,0 0-16 0,0 0-7 0,0 0-6 16,0 0-6-16,0 0-8 0,0 0-12 0,0 0-16 0,0 0-15 0,0 0-12 16,0 0-11-16,0 0-4 0,0 1-2 0,0 2 1 0,0 0 2 15,0 2 4-15,4 3 3 0,-4-2 3 0,0 2 4 0,4 4 4 0,-1 0 2 16,-3 1 4-16,4 2 4 0,-2 0 1 0,-2 2 1 0,4 1-3 0,0 2-4 15,-2 0-5-15,4 0-6 0,-6 2-6 0,4 1-4 0,1-2-7 16,-3 1-2-16,2 3-2 0,0-1-3 0,-2-3-2 0,2 1-2 0,-2 1-3 16,-2 1-2-16,4-4-1 0,-4 1-6 0,4-1-7 0,-2 0-6 15,-2-1-9-15,7-2-12 0,-7-1-14 0,0-1-14 0,4 0-17 0,-4-3-17 16,0 1-20-16,4-3-20 0,-2 0-22 0,-2 0-28 0,0-2-31 0,4 1-33 16,0-3-38-16,-4-1-48 0,2 0-54 0,-2 0-76 0,5-2-86 15,-3-1-37-15,-2-2-12 0,0 0 4 0</inkml:trace>
  <inkml:trace contextRef="#ctx0" brushRef="#br0" timeOffset="36879.49">25882 1919 489 0,'0'-5'594'0,"0"0"10"0,0 1 7 0,0 1 4 0,0 0-121 15,0 1-186-15,-4-1-102 0,4 3-62 0,0 0-36 0,0 0-22 0,0 0-12 16,0 0-5-16,0 3-6 0,0-1-5 0,0 4-5 0,0-1-7 16,4 4-4-16,-4 1-4 0,0 1-2 0,5 4-1 0,-3 1 0 0,2-2 0 15,-2 5 0-15,2-1 1 0,0 2-3 0,-2 2-1 0,4-2-5 16,-2 1-5-16,3 1-5 0,1 1-6 0,-6-1-4 0,4 1-5 0,2 3-4 16,1-3-3-16,-5 0-4 0,2 0-5 0,-2 1-5 0,2-2-7 0,-1-1-7 15,-3 1-8-15,2-2-11 0,2 0-11 0,-2 0-13 0,-2-2-14 16,2 0-18-16,-4-1-21 0,0 0-24 0,4-2-26 0,-4-1-32 0,0 2-37 15,-4-4-43-15,4 0-49 0,0-1-73 0,-4 0-87 0,-2-2-46 16,4 0-23-16,-2-2-5 0</inkml:trace>
  <inkml:trace contextRef="#ctx0" brushRef="#br0" timeOffset="37073.54">25583 2489 249 0,'2'-2'493'0,"6"0"8"0,-2-1-90 0,0 1-135 0,5 0-84 16,-5-1-55-16,4 0-32 0,3 0-18 0,-3-1-8 0,0 1-4 15,1-1-7-15,1 1-11 0,3 0-21 0,-3 0-25 0,2-1-30 0,-1 1-32 16,1 0-34-16,-1 1-38 0,3-1-47 0,1-1-52 0,-3 1-78 16,3-1-90-16,-1 1-53 0,3 0-35 0,-5-2-16 0</inkml:trace>
  <inkml:trace contextRef="#ctx0" brushRef="#br0" timeOffset="37322.11">26281 2160 184 0,'0'-3'560'0,"0"1"10"0,0 2-1 0,0 0-2 0,0 0-108 16,0 0-160-16,0 0-94 0,0 0-61 0,0 0-37 0,0 0-23 0,0 0-13 15,0 2-8-15,0-2-7 0,5 3-3 0,-5 1-8 0,0-1-7 16,4 0-5-16,-2 2-5 0,-2 2-1 0,4-1-2 0,0 3 0 0,-4-1 0 15,2 2 0-15,2 0-1 0,-2 0-2 0,2 2 0 0,1 0-4 16,-3-1-3-16,2 1-2 0,-2 0-4 0,-2-1-4 0,4 1-2 16,-4-1-7-16,4 1-5 0,-2 0-6 0,-2-1-8 0,0 1-11 0,4 0-11 15,-4 0-15-15,0-2-18 0,0 0-19 0,0 1-22 0,0-2-24 0,0 1-27 16,0-1-36-16,0 0-40 0,0 1-51 0,0-2-56 0,0-1-76 0,2-1-84 16,-2-1-36-16,0 1-11 0</inkml:trace>
  <inkml:trace contextRef="#ctx0" brushRef="#br0" timeOffset="37766.43">26639 2107 361 0,'0'-9'563'0,"0"1"14"0,0 0 12 0,-4-1-95 16,4 2-149-16,0-1-83 0,-2 0-49 0,-2 2-30 0,4-1-19 15,-2 0-9-15,-3 1-6 0,1 0-10 0,-2 2-13 0,2-1-15 0,2 1-14 16,-2 1-16-16,-2-1-14 0,1 3-12 0,3-2-10 0,-2 3-10 0,-2 0-8 15,2 0-8-15,-2 0-6 0,4 3-8 0,-7 0-7 0,3 1-7 16,0 1-7-16,0 0-5 0,-3 3-5 0,1-1-3 0,0 2-3 0,2 0 0 16,0 2-2-16,-1 0 1 0,-1 0 0 0,2 1 0 0,0 0 0 15,2-3 1-15,1 3 0 0,-1-2 2 0,4 2 1 0,-2-2 2 0,2 0 2 16,0-2 2-16,0 2 2 0,0 0 1 0,0-1 1 0,0-1 1 0,2 1 2 16,2-2 1-16,-1 0 1 0,1 0 0 0,2-1 1 0,0 1-1 15,-2-2 2-15,2 0-1 0,5 0 2 0,-5 0 1 0,4 0 3 0,-4 0 3 16,5-2 1-16,-1 3 2 0,0-3 2 0,1 0 1 0,-1 1 0 15,-2-1 1-15,3 0 1 0,-1 1 0 0,0-1 2 0,-3 0-1 0,3 0 2 16,-4 1-1-16,5-1-2 0,-5 1 0 0,2-2-2 0,-6 1 0 0,4 0 0 16,-2 0 1-16,1 0-2 0,-3 1 1 0,2 0-1 0,-2-1 0 15,-2 0 0-15,4 0 0 0,-4 2 1 0,0 0-1 0,0-1 0 0,0 0 0 16,0 0 0-16,0 1 0 0,0 0 0 0,-4 0 0 0,2 0 2 0,-2 2-2 16,2-2 0-16,-3-1-1 0,-1 2-1 0,2-1-1 0,-2 1-4 15,-4 1-2-15,5 0-2 0,-3-3-6 0,0 3-5 0,0-1-7 0,-1 0-7 16,-1-1-8-16,4 0-10 0,-5 0-9 0,5 0-10 0,-4 0-13 15,2 0-18-15,-1 0-14 0,-1-2-15 0,4 0-25 0,0 1-27 0,-5-2-38 16,5-1-41-16,2-1-61 0,-2 0-72 0,2 0-57 0,-3-3-53 0,7 1-19 16</inkml:trace>
  <inkml:trace contextRef="#ctx0" brushRef="#br0" timeOffset="38006.91">26939 1910 420 0,'0'-3'518'16,"0"3"4"-16,0 0 3 0,0 0-87 0,0 0-134 0,4 0-90 0,-4 3-64 15,2 1-37-15,-2-1-21 0,4 2-9 0,-4 2-3 0,6 1 0 16,-6 0 0-16,6 2-3 0,-6 2-2 0,5 1-5 0,-1-1-4 0,-2 1-7 16,4 2-8-16,-6 0-7 0,4 0-8 0,0 1-7 0,-2-2-8 0,2 1-9 15,1 0-13-15,-3 0-11 0,2 0-10 0,-2 0-15 0,2-1-14 16,-4 1-20-16,4-2-21 0,-2 0-27 0,-2 1-30 0,0-3-33 0,0 1-36 15,0-2-49-15,0 0-54 0,0 2-75 0,0-3-84 0,0 0-45 0,0-2-23 16,-2-1-6-16</inkml:trace>
  <inkml:trace contextRef="#ctx0" brushRef="#br0" timeOffset="38501.53">26720 2009 340 0,'0'-4'463'0,"0"-1"-48"16,2 2-73-16,2-2-89 0,0 2-97 0,-2-1-50 0,4-1-27 16,2 2-10-16,1-2-3 0,1 0 3 0,0 1 5 0,1-1 0 0,1-1 0 15,3 1-4-15,-3-2-7 0,5 1-4 0,-1-1-5 0,-1-1-4 16,5 1 0-16,-7 0-1 0,3-1 2 0,1 1-2 0,-1-1 1 0,1 1-2 16,-1 0-1-16,-1 1 1 0,-3 1-1 0,3 0-1 0,-7 0-1 0,2 0-1 15,1 2-4-15,-1 0-2 0,0-1-5 0,-4 2-1 0,1-1-5 16,1 3-4-16,-6 0-2 0,4 0-4 0,-2 0-3 0,3 3-3 0,-3 1-3 15,-2-1-2-15,2 2-3 0,0 1 1 0,-2 1-1 0,2 3 0 0,-2 0 2 16,2 0-1-16,-4 2 2 0,5 1 0 0,-3-1-1 0,-2 3 1 16,4-1 0-16,0-2-1 0,-4 5 0 0,0-3-2 0,0 1 0 15,2-2 0-15,-2 0-2 0,4 2 0 0,-2-1 0 0,-2-1-1 0,4-1-1 16,0-1 0-16,-1 1-1 0,1 0-2 0,-2-3 0 0,2 2-1 16,2-3 2-16,2 0-1 0,-6-1 2 0,5-1 2 0,-3 0 2 0,2-1 3 15,0-1 4-15,4 0 4 0,-3-3 5 0,3 1 6 0,-2 0 6 0,1-2 6 16,-1-2 7-16,0 0 7 0,2 1 5 0,-1-3 6 0,-1 0 6 15,2 0 7-15,1-1 7 0,-5-1 5 0,4-3 5 0,-4 2 3 0,5-1 5 16,-5 0 2-16,4-2 0 0,-4-2-1 0,-1 2-1 0,-1-2-1 0,-2-1-3 16,4 2-2-16,-6-4-6 0,0-1-4 0,0 2-7 0,0-1-6 15,0 0-7-15,-2-2-8 0,-2 2-9 0,2 0-8 0,-7 0-6 0,3 2-6 16,0-1-7-16,-4 3-6 0,3-3-5 0,-3 4-7 0,0 2-9 0,-3 0-8 16,-1 1-13-16,6 2-9 0,-7 2-10 0,-1 0-12 0,3 3-11 15,-5 0-13-15,1 3-16 0,5 0-16 0,-5 0-16 0,-3 4-18 0,3 0-21 16,0 2-23-16,1 0-21 0,3 1-29 0,-3 0-32 0,1 0-49 15,5 2-58-15,-2 0-80 0,1-3-89 0,1 3-39 0,4-4-11 0,0 3 3 16</inkml:trace>
  <inkml:trace contextRef="#ctx0" brushRef="#br0" timeOffset="38993.64">27710 1544 129 0,'-9'-6'558'0,"7"0"2"16,-4 3 3-16,2-1 1 0,-2 1-108 0,-2 3-165 0,6 0-99 0,-5 0-71 15,3 3-34-15,-2 2-19 0,2 0-7 0,-2 4-3 0,-1-1-6 16,3 4-2-16,-2-3-5 0,2 5-3 0,-2-1-3 0,2 2-2 16,2 2-2-16,-3 0-2 0,-1 1-4 0,6 0-4 0,-4 1-5 0,2 1-4 0,2-2-5 15,-4 0-3-15,4 1-3 0,0-1-2 0,0 1-2 0,4-3-4 16,-4 0 0-16,2 1-3 0,2 0 0 0,-4-2-4 0,4-2-3 0,-2 2-1 15,3-3-3-15,-3 0-2 0,2-1-2 0,-4 0-1 0,6-2-2 16,-6 0-1-16,8-1 0 0,-8-3-1 0,2 2 0 0,-2-4 2 0,4 2 2 16,-1-2 3-16,1-1 3 0,-4 0 5 0,0-1 2 0,0-1 3 15,0 0 1-15,0 0 1 0,0-1 1 0,0-1 0 0,0 0 4 0,0-1 2 16,0-2-1-16,0 0 0 0,0 0 0 0,0-2 1 0,0 1-3 16,0-3-3-16,0 0 1 0,0-2-1 0,0 0 2 0,0-1 3 0,0 0 0 15,4 1 0-15,-4-3 1 0,2 1-2 0,-2 1-1 0,0-1 0 16,4 1-1-16,-2 1-2 0,2 0 0 0,0 2-1 0,-2-2-2 0,5 3 0 15,-3 0-2-15,0 0-1 0,2 1 0 0,-2 2 0 0,2 0 0 0,-4 2 0 16,7 1-1-16,-7-1 1 0,4 3 0 0,-2 0 1 0,2 0 2 16,3 0 1-16,-7 3 1 0,4-1 1 0,-2 1 1 0,2 2 2 0,-2 0 0 15,-2 0 1-15,3 1 2 0,1 3 0 0,-6-3 0 0,6 5 3 16,-2-3 0-16,-4 0-1 0,4 1 1 0,-2 0 1 0,-2 2-1 0,0-2 1 16,0 0 0-16,4 1-3 0,-4 0-3 0,0-2-6 0,0 1-9 0,0-1-10 15,5 1-15-15,-5-3-15 0,0 2-20 0,0-1-23 0,0-1-23 0,0 1-27 16,0 0-35-16,2-2-36 0,-2 0-51 0,0 0-59 0,0-2-73 15,0 1-79-15,0-4-34 0,0 0-13 0</inkml:trace>
  <inkml:trace contextRef="#ctx0" brushRef="#br0" timeOffset="39593.74">27925 1544 420 0,'0'-4'496'0,"0"2"10"0,0 2-64 0,0 0-99 0,0 2-90 0,4 0-87 16,-4 2-46-16,0 0-29 0,0 1-10 0,0 2-1 0,4 0 2 0,-4-1 6 16,2 3 0-16,-2-1 0 0,0 2-6 0,0 0-7 0,4 2-9 15,-4-3-8-15,4 5-7 0,-4-4-8 0,0 2-6 0,0 1-6 0,2-2-5 16,-2 1-4-16,5 0-5 0,-5 1-5 0,2-3-2 0,-2 2-3 16,4-2-3-16,-4 0-3 0,0 0-2 0,4-2-3 0,-4 1-4 0,2-1-2 15,-2-1-5-15,0-2-4 0,0-1-5 0,4 0-3 0,-4 1-1 16,0-1-2-16,0-1 0 0,0-2 0 0,0 1 3 0,0-1 3 0,-4 1 1 15,4-2 4-15,0 0 3 0,0 0 3 0,0-2 4 0,-2 1 4 0,-2-2 5 16,4 0 6-16,-4-1 3 0,2-1 4 0,-3 0 3 0,3-1 1 16,2-2 2-16,-8 0 1 0,8 0 3 0,-6-2 2 0,2-2 3 0,4 1 3 15,-6-1 5-15,6 0 4 0,-7-3 2 0,7 2 4 0,-4-2 2 16,-2 2 2-16,6-1 2 0,-2 1 1 0,2-2 0 0,0 2 0 0,0 1-3 16,0 0-1-16,0 1-5 0,0 0-4 0,0 2-4 0,0 0-4 0,2 1-5 15,-2 0-5-15,4 2-5 0,-2 0-6 0,2-1-3 0,0 2-5 0,-1 0-4 16,3 2-1-16,-2-2-2 0,2 0-2 0,2 3 0 0,-1-1 1 15,-1 0-2-15,0-1 0 0,4 3 0 0,-4 1 1 0,1-2-1 16,-3 2 0-16,6 0 0 0,-4 0 0 0,-2 2 0 0,3-1-1 0,-3 1 1 16,-2 0 0-16,4 1 1 0,-2 2-1 0,-4-2 1 0,4 2 1 0,-2 0 1 15,-2 0 2-15,0 2 1 0,0 0 0 0,0-1 0 0,0 1 2 16,0 1 0-16,0 1 1 0,-2-1 0 0,-2 0 2 0,0 1-2 16,4 0 0-16,-6 2 1 0,4-1-1 0,-2 1-1 0,-3-1 0 0,3 2-1 15,-2 0 1-15,0-1-1 0,2 1 1 0,-2 2-2 0,1-2 0 0,-1 2 0 16,2-2 0-16,-2-1 0 0,0 1 0 0,2-2-1 0,2 3 1 15,-3-1-1-15,3-2 0 0,-2 2 0 0,0-3-2 0,4 2 1 0,0-3-1 16,0 0 1-16,0 2 0 0,0-3-1 0,0 1 1 0,0-1-2 16,4 0 1-16,0-1-2 0,-4-1 2 0,2 0-1 0,3 0 1 0,-3-1 0 15,2-1 0-15,2 0-3 0,-2 1-3 0,2-4-6 0,-2 2-5 0,3-2-11 16,-1 0-9-16,0-2-12 0,2 2-13 0,1-4-19 0,-5 2-21 16,6-1-23-16,-4 0-25 0,0 0-32 0,5-4-34 0,-5 2-45 0,2 0-47 15,-2-2-74-15,1 0-86 0,-1-1-41 0,4 0-20 0,-4-2-3 16</inkml:trace>
  <inkml:trace contextRef="#ctx0" brushRef="#br0" timeOffset="40059.91">28169 1534 214 0,'0'0'464'0,"0"0"5"0,0 0-66 0,0 1-105 15,0 1-76-15,0 1-63 0,0 1-34 0,0 2-19 0,0 2-10 16,0 1-5-16,0 1-4 0,0 0-1 0,-2 1-3 0,2 3-1 0,0-1-3 15,0 2-7-15,0 0-8 0,0 0-10 0,0 2-8 0,0-2-6 16,0 2-8-16,0-3-6 0,0 1-4 0,0 1-6 0,0-3-2 0,2 2-3 16,-2-2-2-16,0 1-1 0,0-3-2 0,4 1-2 0,-4 0 0 15,2-3-2-15,-2 2-1 0,0-3 0 0,4 0-2 0,-4 1-1 0,0-3-2 16,0-1 1-16,0 0 0 0,0-1-2 0,0 0 1 0,0 0-2 16,0 0 1-16,0-3 2 0,0-1 2 0,0 0 3 0,0 0 0 0,0 0 2 15,0 0 0-15,0 0 1 0,0-1 0 0,0-1 1 0,-4-2 1 0,4 1 0 16,-2-2 0-16,-2 0 4 0,4-2-1 0,-2 1 1 0,2-3 1 15,0-2 0-15,-5-1 1 0,5-1 3 0,-4-1 2 0,4-1 2 0,0 0 3 16,0-3 2-16,0 0 5 0,0-1 2 0,0 1 4 0,4-2 5 16,-4 2 4-16,5 0 3 0,-5-1 4 0,2 2 4 0,-2 1 4 0,4 0 3 15,-2 3 0-15,-2 0 0 0,4 1-2 0,0 3-4 0,-2-2-2 16,2 3-3-16,-2-1-5 0,3 3-3 0,-5 1-5 0,6 0-5 0,-2 1-7 16,0 1-7-16,-2 2-4 0,4-1-6 0,3 0-2 0,-3 2-1 0,0 2-2 15,0-2 2-15,0 2-1 0,5 1 1 0,-3 2-2 0,0 0 1 16,0 0-2-16,1 1 2 0,-5 3 0 0,6-1-1 0,-4 1 1 0,1 0-1 15,1 2 0-15,-2 0-2 0,0-1-4 0,-2 4-6 0,-2-3-5 16,5 3-7-16,-3-1-9 0,0-1-8 0,-2 1-10 0,2 0-12 0,0 0-11 16,-4-1-15-16,2 1-15 0,-2 1-15 0,0-2-16 0,0 1-13 15,4-1-18-15,-4-1-20 0,3 1-23 0,-3-3-26 0,0 0-32 0,0 0-35 16,0-1-42-16,0-3-43 0,-3 2-51 0,-1-2-54 0,4-1-20 0</inkml:trace>
  <inkml:trace contextRef="#ctx0" brushRef="#br0" timeOffset="40234.96">28169 1739 133 0,'4'-2'431'0,"2"-2"-57"0,-2 1-88 0,2 0-79 16,1 0-74-16,-1-1-47 0,2 1-35 0,-2-2-26 0,5 1-21 0,-3 0-27 15,0-1-25-15,0-2-29 0,3 2-29 0,-1 0-32 0,0-2-30 16,3 1-39-16,1 1-42 0,-1-4-53 0,-3 3-60 0</inkml:trace>
  <inkml:trace contextRef="#ctx0" brushRef="#br0" timeOffset="40886.1">28545 1432 68 0,'0'-5'469'0,"0"3"-29"0,0-1-48 0,0 3-77 0,0 0-91 16,0 0-51-16,0 0-33 0,0 0-16 0,0 3-12 0,0-1-6 0,0 3-1 15,0 0-4-15,4 0-5 0,-4 4-5 0,0-2-4 0,0 2-2 16,4 1 0-16,-4 2 0 0,2-1 3 0,-2 1 0 0,0 0-3 0,0 1-4 15,4 0-7-15,-4 1-6 0,2-1-10 0,-2 0-6 0,0 1-7 0,0 1-7 16,5-2-6-16,-5 2-6 0,0-3-5 0,0 1-3 0,4-1-3 16,-4 1-4-16,2-2-2 0,-2 1-2 0,0 0-2 0,0-2 0 0,0 0-2 15,0-2 1-15,4 0-2 0,-2-1 0 0,-2 0 0 0,0-1 1 16,0-2 0-16,0 1 3 0,0-2 0 0,0-1 3 0,0-1 3 0,0-1 3 16,0 0 6-16,0 0 2 0,0 0 5 0,0 0 3 0,0 0 1 0,0-1 3 15,0-1 2-15,0-1 0 0,0-2 2 0,0 1-2 0,0-2 1 16,0-1-1-16,0 0 0 0,0-1-3 0,0-2-2 0,0 0-4 0,0-2-2 15,0-1-3-15,0 0-3 0,0-2-3 0,0 0-3 0,4-2-2 16,-4 1-2-16,0-1-1 0,4-1-2 0,-2 0-2 0,-2-1-1 0,9 1-1 16,-9 1-1-16,2-1-1 0,2 2 0 0,-2 3-1 0,2 0 1 15,0 1 0-15,-2 1-1 0,-2 0 0 0,4 4-1 0,-2 1-1 0,-2-1-3 16,4 4-2-16,-4 0-3 0,5 0 0 0,-3 1-1 0,-2 2 0 0,8 0-1 16,-8 0 1-16,2 3 1 0,4 1 1 0,-2-1 1 0,0 2 1 15,-1 2 2-15,3-1 3 0,-2 1 3 0,2 3 1 0,0-2 1 16,-2 1 2-16,3-1 0 0,1 2 1 0,-6 0-1 0,4-2-1 0,-2 2 1 0,3-1-1 15,-1-1-1-15,-2 0 1 0,0 2-2 0,-2-3 0 0,6 2-1 16,-6-3 1-16,3-1-1 0,-3 0 0 0,2-1 1 0,-4 0 0 0,4-1 2 16,-2 1 0-16,-2-3 2 0,0 1 1 0,0 0 3 0,4 0 2 15,-4-2 3-15,0 0 4 0,0 0 3 0,0 0 3 0,0 0 0 0,0 0 0 16,0-4-1-16,0 2 1 0,0-1-1 0,0 0-2 0,0-3 0 16,0 0-2-16,0-1-1 0,0 1-2 0,0-3-5 0,2 0-3 0,-2-2-2 15,0 2-3-15,0-3 1 0,0 0 1 0,4 1-1 0,-4-1 3 0,0 0 3 16,0-1 2-16,4 1 1 0,-4 1 4 0,2 0 3 0,-2 2 2 15,0-2 3-15,0 3 0 0,5 0 1 0,-5 0-1 0,2 1 0 0,-2 2-3 16,0 0-1-16,0 2-5 0,4-1-4 0,-4 3-2 0,0-1-3 16,0 0-3-16,4 2-4 0,-2 2-2 0,2 0-3 0,0-1 1 0,-2 3 1 15,2 0-1-15,-1 2 2 0,5 0 2 0,-6 2 2 0,4-1 1 16,2 2 3-16,3 1 1 0,-9-1 0 0,4 0 1 0,2 1 1 0,-6 2 1 16,4-3 1-16,-1 3 0 0,1-2-1 0,0 0 0 0,-2 0-1 0,0 0 0 15,-2 0-2-15,2 0-4 0,1 0-10 0,-5 0-11 0,2 0-17 16,-2-1-16-16,0 0-20 0,4 2-24 0,-4-3-29 0,0 2-35 0,-4-2-35 15,4 1-61-15,0-1-73 0,0 0-112 0,0-1-134 0,-2 1-64 16,2-3-30-16,-5 2-7 0,1-2 4 0,-2 0 9 0</inkml:trace>
  <inkml:trace contextRef="#ctx0" brushRef="#br0" timeOffset="114768.53">8066 3757 171 0,'-4'0'407'0,"4"0"-63"0,0 0-93 0,0 0-81 0,0 0-73 0,0 0-43 15,0 0-29-15,0 0-11 0,0 0-5 0,0 0-1 0,0 0 2 0,0 0 0 16,0 0 1-16,0 2-1 0,0-2-3 0,4 2-3 0,-4-1-4 0,2-1-3 16,2 2 0-16,0 1 2 0,-2-2 2 0,2 1 0 0,1 1 0 15,-3-1 0-15,2 0 0 0,-2 0 1 0,2 1 0 0,2-1 0 16,-2-1 0-16,-2 2 1 0,3-1-1 0,1 0 0 0,-2 1 0 0,0-1-1 16,-2 0 1-16,4 1-2 0,-2-1 1 0,3 1-1 0,-3 0 0 15,2 1-3-15,0-1-1 0,-2 2-3 0,2-2-1 0,1 2-2 0,-3-1-4 16,2 1-8-16,0-2-5 0,2 2-8 0,-1 0-7 0,3 0-11 15,-4 0-11-15,0 0-12 0,1 0-13 0,3-1-12 0,-6 0-13 0,6 1-10 16,-3-2-14-16,-1 3-3 0,4-3-2 0,-4 2-11 0,1-2-17 16</inkml:trace>
  <inkml:trace contextRef="#ctx0" brushRef="#br0" timeOffset="116978.67">9755 10982 417 0,'0'-2'461'0,"-2"2"-5"0,2 0-77 0,0 0-112 16,0 0-65-16,0 0-39 0,0 0-22 0,0 0-14 0,0 0-6 15,0 0 0-15,0 0-2 0,0 0-2 0,0 0-4 0,0 0-5 16,0 0-7-16,0 0-8 0,0 0-6 0,2 0-6 0,2 2-6 0,0 0-6 15,-2-2-5-15,2 1-6 0,-2 1-4 0,7-1-4 0,-3 3-5 16,0-1-3-16,0-1-5 0,-2 1-5 0,7 2-4 0,-5 0-5 0,4-1-4 16,-4 1-4-16,5-1-3 0,-1 1-3 0,0 3-3 0,-3-4-5 15,5 1-6-15,-2 0-7 0,1 1-8 0,-1-2-12 0,2 3-9 0,-3-2-13 16,-1 0-13-16,2 0-10 0,1 0-17 0,-5-2-14 0,4 2-18 16,-4-1-18-16,5-1-17 0,-5-2-16 0,4 1-17 0,-6-2-15 15,7 0-16-15,-5 0-17 0,0 0-18 0,0-3-20 0,-2 0-20 0,3-1-22 16,-3-1-30-16,2 0-35 0,-2-1-24 0</inkml:trace>
  <inkml:trace contextRef="#ctx0" brushRef="#br0" timeOffset="117133.7">10112 10829 240 0,'0'-4'503'0,"-4"3"-28"0,2-1-50 0,-2 4-66 0,-2-1-75 0,2 4-54 0,-3 0-39 16,1 4-27-16,0-1-23 0,-2 2-14 0,2 3-12 0,-1 1-10 0,-3 2-11 15,0 1-9-15,4 1-9 0,-5 2-12 0,5 0-12 0,-4 0-17 0,3 2-17 16,-3 1-24-16,4-1-24 0,-4 1-33 0,3 2-38 0,-3-1-57 15,0-3-63-15,4 1-110 0,-1 1-129 0,-3-1-66 0,0 1-34 16,3-1-16-16,-3-2-7 0</inkml:trace>
  <inkml:trace contextRef="#ctx0" brushRef="#br0" timeOffset="118114.37">11396 13357 176 0,'0'-4'342'0,"0"1"-54"16,0 0-64-16,0 0-35 0,2-1-22 0,-2 2-12 0,4 1-7 15,-4-1 1-15,0 0 0 0,4 2 1 0,-2-1 0 0,-2 1-3 16,5 0-3-16,-5 0-6 0,6 0-6 0,-2 0-8 0,-2 1-7 0,2-1-8 16,2 4-8-16,1-1-7 0,-3 1-8 0,2-1-6 0,0 3-6 15,4 1-5-15,-1 0-6 0,-1-1-7 0,2 3-6 0,-4 1-6 0,9 0-8 16,-5 0-6-16,1 2-5 0,-3-3-7 0,6 3-8 0,-3-2-9 16,1 0-12-16,-2 0-14 0,3 0-13 0,-3-2-19 0,0 1-17 15,1-1-21-15,-1-1-24 0,0-2-23 0,-1 0-27 0,1 0-30 0,0-2-34 16,1-1-38-16,-5 0-41 0,4-2-48 0,1-4-51 0,-1 1-42 15,0-1-40-15,-1 0-10 0</inkml:trace>
  <inkml:trace contextRef="#ctx0" brushRef="#br0" timeOffset="118279.4">11816 13240 398 0,'-4'-6'521'0,"-5"1"13"16,1 1-58-16,2 2-96 0,-5 2-75 0,1 2-63 0,4 4-42 0,-4-2-29 15,3 4-20-15,-3 3-17 0,0 2-12 0,4 0-8 0,-5 4-13 16,5 0-13-16,-4 2-15 0,3 3-17 0,-3 0-20 0,4 1-21 0,0 2-25 15,-5 2-27-15,5-2-34 0,-4 3-37 0,4 1-53 0,-5-1-62 16,7 0-111-16,-6 2-136 0,4-2-70 0,-5 3-37 0,5-3-18 0,-4 2-9 16</inkml:trace>
  <inkml:trace contextRef="#ctx0" brushRef="#br0" timeOffset="119474.83">7812 3684 2 0,'0'3'446'0,"0"-1"-6"0,4-1-10 0,-4 1-95 0,6 1-136 16,-2 1-73-16,-2 1-39 0,6 0-19 0,-5-2-9 0,3 2 1 0,4-1 2 16,-6 2 2-16,9-1 3 0,-5 0 0 0,0 0-3 0,2 0-6 15,5 0-7-15,-5 2-7 0,3-1-6 0,-3-1-5 0,2 2-5 0,3-2-5 16,-3 1-5-16,3-1-6 0,-3 1-10 0,-2-1-11 0,3-2-12 16,1 2-15-16,-1-2-16 0,-3 1-17 0,0-1-19 0,3-1-24 0,-3-1-28 15,1 1-38-15,-1-2-47 0,0 0-54 0,-4 0-61 16,5-2-54-16,-5 2-49 0,0-1-21 0</inkml:trace>
  <inkml:trace contextRef="#ctx0" brushRef="#br0" timeOffset="119655.82">8093 3632 21 0,'-11'-5'529'0,"5"0"8"16,-2 1 9-16,2 3-57 0,-5-1-91 0,5 2-90 0,-4 0-89 0,4 2-55 15,-5-1-38-15,5 3-21 0,0 1-13 0,-4 0-10 0,-1 3-8 16,5 1-11-16,0 0-11 0,-2 2-9 0,1 0-10 0,-3 1-11 15,4 3-9-15,0 2-14 0,-1-2-15 0,1 1-19 0,-2 2-25 0,2 2-34 16,0 1-41-16,-1 0-68 0,-3 1-81 0,6 0-94 0,-6 1-100 0,3-2-52 16,1 1-26-16,-4 2-13 0,4-1-6 0</inkml:trace>
  <inkml:trace contextRef="#ctx0" brushRef="#br0" timeOffset="122167.09">16638 13344 257 0,'-2'0'469'0,"-2"0"8"0,2 0-78 0,-2 0-124 0,4 0-75 0,0-2-52 16,0 2-35-16,0 0-21 0,0 0-14 0,0 0-6 0,0 0-6 16,0 0-7-16,0 0-7 0,0 0-8 0,0 0-9 0,0 2-9 15,0-2-6-15,4 2-4 0,-2-1-3 0,-2 1-2 0,6-1 1 0,-6 2 0 16,4-1 0-16,3 1 2 0,-3 1-2 0,2 0 1 0,-2-1-3 15,2 0-2-15,0-2-6 0,-1 3-8 0,1-1-7 0,0 1-12 0,0-1-11 16,-2 0-11-16,3 0-15 0,-1-1-16 0,2 0-16 0,-2 1-17 16,0 1-19-16,1-3-22 0,1 1-26 0,0 0-28 0,-4 1-31 0,2-2-34 15,1 1-55-15,1-2-67 0,-2 2-30 0</inkml:trace>
  <inkml:trace contextRef="#ctx0" brushRef="#br0" timeOffset="122327.13">16779 13322 318 0,'-4'0'459'0,"2"0"-45"0,-3 2-69 0,3 0-80 0,-2-1-88 0,4 2-52 15,-4 0-37-15,2 4-24 0,-2 0-18 0,2-1-13 0,-2 3-11 0,0 1-14 16,2 0-17-16,-3 1-21 0,1 3-26 0,2-1-39 0,2 0-45 16,-4-1-78-16,4 4-89 0,-2-4-63 0,-2 2-51 0,4-1-24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8T11:59:20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15346 2489 133 0,'-8'-6'481'0,"2"3"10"0,-5-3-73 0,5 1-117 0,0-1-72 16,2 1-54-16,-2-1-24 0,0 1-13 0,-5 0-2 0,7-2 3 16,-2 2 5-16,0 0 4 0,-1-1 2 0,3 1-3 0,-2 0-5 0,2 1-6 15,-2-1-4-15,2 2-4 0,2-2-4 0,-3 2-5 0,3-1-6 0,-2 1-8 16,0 1-3-16,4 1-7 0,-2-3-4 0,-2 3-3 0,4-1-1 0,-2 2-3 16,-2-2-2-16,4 0-3 0,-4 2-4 0,4 0-4 0,0 0-4 15,0 0-6-15,0 0-4 0,0 0-6 0,0 0-2 0,0 0-3 0,0 0-3 16,0 0-4-16,0 0-3 0,0 0-4 0,0 0-3 0,0 0-1 15,0 0-2-15,0 0 0 0,-2 0-2 0,2 0 0 0,0 0-1 0,0 0-3 16,0 0 0-16,0 0-2 0,0 0-1 0,-5 2-2 0,5-2-2 16,0 0-2-16,0 0-1 0,0 0-2 0,0 0-1 0,0 0-2 0,0 0-2 15,0 2-1-15,0-2-1 0,0 0-1 0,0 0-2 0,0 0 0 16,0 0-2-16,0 0 0 0,0 0-2 0,0 0 0 0,-4 2-1 0,4-2 0 16,0 1-1-16,0-1 1 0,0 2 0 0,0 0 0 0,-2-1 0 15,2 1 0-15,0-1 1 0,0 3 0 0,0-1 1 0,0 1 2 0,0-1 1 16,-4 0 0-16,4 2-1 0,0-1 2 0,0 1 0 0,0-2 2 0,-2 2-1 15,2 2 0-15,0-2 1 0,-4 0 0 0,4 1 1 0,0 1-1 16,0-1 1-16,0 3 1 0,0-2 1 0,0 1-1 0,0-1 2 0,-4 1-1 16,4-2 2-16,0 3-1 0,0-3 2 0,0 1 0 0,0 2 0 15,0-1 0-15,0-1 0 0,-2 1 0 0,2-1 0 0,0-1-2 0,0 1 1 16,0 0 0-16,0-2-1 0,-4-1 0 0,4 1-1 0,0 1 1 0,0-1-2 16,0 1 2-16,0-1-2 0,-3 2 1 0,3-1 0 0,-4 1-1 15,4 0 1-15,0-2-1 0,0 2 0 0,-4-1 1 0,4 1-1 0,0 0 2 16,0-2-2-16,-2 1 0 0,2 1 1 0,-4 0-1 0,4-1 0 15,0 1 1-15,-2 0 0 0,2-1 1 0,-4 1-2 0,4 0 1 0,0 1 0 16,0-1-1-16,-4-1 1 0,4 1-1 0,0 0 1 0,0-1-1 0,-2 1 0 16,-3 0 1-16,5 1 0 0,0-1 0 0,0 1 0 0,-4-3 1 15,2 4-1-15,2-3 1 0,0 2-1 0,-4-1 1 0,4 1 0 0,-2-1 0 16,2 3 0-16,-4-2 1 0,4 1 0 0,0-1-1 0,0 0 1 16,-4 0-2-16,4 1 1 0,0-1-2 0,0 1 1 0,-2 0-1 0,2-2 0 15,-4 2 0-15,4-1-1 0,0-1 0 0,-2 1 0 0,2 0-1 0,-5-1-1 16,5 1 0-16,0-1 0 0,0 1 0 0,0-1 0 0,0 1 0 15,0 0 0-15,0-1 2 0,0 3-2 0,0-1 0 0,0-1-2 0,0 0 2 16,0 1 0-16,0-1 2 0,0 0-1 0,0 0-1 0,0 3 0 16,0-3-1-16,0 2-1 0,0 0 2 0,5-2-1 0,-5 2-1 0,2 0 0 15,-2 0 1-15,0 1 0 0,4-2-1 0,-4 2 1 0,2-2 0 0,-2 3-1 16,0-2 0-16,0 0-1 0,4 0 1 0,-4 2 0 0,0-2 0 0,0-2 1 16,4 2-1-16,-4 0 0 0,2-2-1 0,-2 2-1 0,0 0 2 15,0 0 0-15,4 0 0 0,-4-1-1 0,0 0 1 0,0 0 0 0,2-1 0 16,-2 1-1-16,4-1 1 0,-4 0 0 0,0 1 0 0,0 1 1 15,5-2-1-15,-5 0 0 0,2 1 0 0,-2-1 0 0,0 0-2 0,0 0 2 16,4 1 0-16,-4-1 0 0,0 2-1 0,4-1 1 0,-4-1 0 16,2 0-2-16,-2 0 0 0,0 1-1 0,4-1 2 0,-4 3-1 0,2-2 0 15,-2 2 1-15,0-2-2 0,0 0 1 0,4 2-1 0,-4-1 0 0,0 0-1 16,0 2 0-16,0 0 3 0,0 1 1 0,0-1 0 0,0-1 2 16,0 1 1-16,0 2 1 0,0-2 1 0,0 0 1 0,0 0 0 15,0-1 3-15,0 1 1 0,0 0 1 0,0 0 2 0,0-2 0 0,0 1-1 16,0 0 1-16,0 0-2 0,0-1 0 0,0 1-2 0,0 0 1 15,0-1 0-15,0 1-1 0,0-1 0 0,0 2-1 0,0 0 0 0,0-1 0 16,0 1-1-16,0 0 2 0,0 1 0 0,0 0 1 0,0 2 0 16,0-1-1-16,0 0 0 0,0 2 0 0,0 0 0 0,-4 0-1 15,4 0 1-15,0 0 0 0,0-1 0 0,-2 2-2 0,2 2 1 0,-4-3-2 16,4 1 0-16,0 2-1 0,-2-1 1 0,2 0-1 0,-4 0 1 16,4 1 0-16,-4 1-1 0,4-2 2 0,-2 2-2 0,-3 0 0 0,5 0 1 15,-4 0-2-15,4 0 0 0,-2-1 1 0,2-1-1 0,-4 2 0 16,4 0-1-16,-2-2 0 0,-2 0-1 0,4 2-1 0,-4 1 1 0,4-3-1 15,-2 2-1-15,-2 0 0 0,2 1-1 0,-3-1 1 0,5 2-1 16,-4-2-1-16,4 1 0 0,-6 3-1 0,6-2 0 0,-6 1-1 16,6-1 2-16,-4 1 0 0,2-2 2 0,-2 3 1 0,-1 1 0 0,3-3 2 15,-2 1 2-15,2 2 2 0,-2-2-1 0,0 1 2 0,2-1 1 16,-2 0 0-16,4 0 4 0,-2 1-1 0,-3 1 0 0,5 0 0 0,-4-2 0 16,4 3 0-16,0-2-1 0,0 1-1 0,-2-1 0 0,2 2-1 15,-4-1-1-15,4 0 0 0,0 2 0 0,0-1-1 0,0 2 0 0,0-2-2 16,0 0 1-16,0 1-2 0,0 1 0 0,0 1-1 0,0-3 0 15,0 3-2-15,0-2 0 0,0-1 0 0,0 1-1 0,0-1-2 16,0 1 1-16,0-2-2 0,0 2 0 0,4-2-1 0,-4 0 1 0,2 0-1 16,-2-2-1-16,0 2 0 0,0 0 1 0,4 0-2 0,-4-2 0 15,0 1-1-15,0 1-1 0,5-2 1 0,-5 0 2 0,2 3 1 0,-2-1 3 16,0-1 2-16,0 0 1 0,0 1 1 0,0 0 1 0,0-2 2 16,0 2 1-16,0 0 2 0,0 0 3 0,0 0 1 0,0 0 2 0,0 0-1 15,0-2-1-15,0 3 1 0,0-1-2 0,-2-1-1 0,2 2-1 16,-5-1-2-16,5-1 1 0,0 3 0 0,0-2-3 0,-4 0 1 15,4 2-1-15,0-2 0 0,0 1 0 0,-2 1 0 0,-2 0-1 0,4 27 2 16,-4-28-4-16,2 0 0 0,2 1-1 0,-4 1 0 16,4-2-1-16,-2 0 0 0,-2 3-2 0,4-3 0 0,0-1-2 0,-5 4 0 15,5-3-2-15,0-1 0 0,0 4 1 0,-2-3-2 0,2 1-1 16,-4-2-1-16,4 1-2 0,0 1 1 0,0-2 1 0,0 3 2 16,0-2 2-16,0 0 3 0,0 3 1 0,0-3 2 0,0 1 1 0,0 0 2 15,0-1 2-15,0 1 0 0,0 1 3 0,0-1 1 0,0 1 1 16,0 0 2-16,0 0-1 0,0-1-1 0,0 4-1 0,0-3-1 0,0 0-1 15,0 2-1-15,0 0 1 0,-2 0-1 0,2 0-2 0,0 0 1 16,-4 0-2-16,4 2-1 0,0-2 1 0,0 0-1 0,-4 0-1 16,4 0 0-16,0 0-2 0,0-2 0 0,0 2-1 0,0-3-2 0,0 1 1 15,0 1-2-15,0-3 1 0,0 1-2 0,0 0 1 0,0-3-2 16,0 2-1-16,0 0 0 0,0-1-2 0,0 2 0 0,0-2-1 0,0 0-2 16,0 2 2-16,4-2 2 0,-4 1 2 0,0 1 2 0,4 0 0 15,-2-1 2-15,-2 1 1 0,4-1 3 0,-2 1 1 0,3-2 1 0,-5 2 3 16,6 0 1-16,-2-1 1 0,-4 1 2 0,6 0 0 0,-6-1-1 15,6 1-1-15,-6 0-2 0,4 1 0 0,3 0 0 0,-7-1-2 16,6 1 1-16,-2 0-2 0,0 1 0 0,-2 1 0 0,2-2-2 0,3 0-2 16,-3 4 0-16,-2-4-2 0,2 3 1 0,2-3 0 0,-2 0 0 0,-2 2-1 15,2-1 0-15,3-1-2 0,-1-1 1 0,-2 1-1 0,2 1 0 16,-2-3-1-16,2 0-1 0,1 1 2 0,-3 0-1 0,2 0 1 16,0-1-2-16,-2 1 0 0,3 0-1 0,-1-1 0 0,2 1 2 15,-2 0 1-15,-4-1 1 0,7 1 2 0,-3 0 4 0,-2-1 0 0,2 1 2 16,-4-1 2-16,6 0 1 0,-6-1 1 0,3 1 1 0,1-1 1 15,-2 0 3-15,-2 2 1 0,2-2-1 0,2 0 0 0,-2 1-2 16,-1 0-1-16,1 0-2 0,2-1 0 0,-2 2 0 0,-2-2-1 0,2 0 0 16,2 2-1-16,-1-2-1 0,-3-1 1 0,2 0-1 0,0 1-2 0,-2 0-1 15,2-2 0-15,0 0 1 0,-2 1-1 0,2-1 1 0,-2 1 0 16,-2-1-2-16,5-2-1 0,-5 3-1 0,6-2-1 0,-6-1 1 0,4 1 0 16,-4-2 0-16,2 0-1 0,2 1 0 0,0-2-2 0,-2-1 1 15,-2 2-1-15,5 0 1 0,-5-1-1 0,4 0-1 0,-2 0 1 16,-2 1-2-16,4 0 0 0,-2 0 0 0,2 0-1 0,-4 1-2 0,4 1 1 15,-2 0 2-15,2 0 2 0,-2 1 0 0,-2-1 2 0,5-3 1 16,-5 3 2-16,4 0 1 0,-2-1 2 0,-2 0 0 0,0-1 2 16,4 0 1-16,-4-2 1 0,0 2 1 0,2-2 0 0,2 21 7 15,0-21-8-15,-2-2 0 0,-2 4-2 0,0-1-1 0,4-3 1 16,-4 3-1-16,5-1-1 0,-5-1 1 0,2 1-1 0,-2-1-1 0,4 0 2 16,-4-1-1-16,2 2 0 0,-2-1-1 0,0 0 1 0,0 0-1 15,4 1 0-15,-4-1 1 0,0-1-1 0,0 1-1 0,0 1 2 0,0-1-2 16,0-1 0-16,0 3 0 0,0-3 1 0,0 1-2 0,0 0 0 15,0 1 0-15,0-1-2 0,0 0 1 0,0-1-1 0,0 2 0 16,0-3 1-16,-4 2 0 0,4 2-1 0,0-3-1 0,0 1 0 0,-2 1 0 16,2-3 0-16,-4 2-1 0,4-2 0 0,0 2 1 0,-2-1 0 15,2-1-1-15,-5 2 1 0,5-2 0 0,0 1-3 0,0 0 1 16,-4-1-1-16,4-1 0 0,-2 1-1 0,2 1 0 0,-4 0 2 0,4-1-2 16,0 0 1-16,-4 0-2 0,2 0-1 0,2 2-1 0,0 0 1 15,-4-1 0-15,4-1 3 0,0 2 0 0,-2-2 2 0,-2 2 1 0,4 0 2 16,0-3 1-16,-5 3 0 0,5-1 1 0,0 1 1 0,-2-2 2 15,2 2 3-15,-4-2 1 0,4 1 1 0,0 1 0 0,-2 0-1 16,2-4 0-16,-4 2 0 0,4 0 0 0,0 0 0 0,0 0 0 0,-4 1 0 16,4-2 1-16,0 1-1 0,0 0-1 0,-2 0-1 0,2 0 0 15,-4-2-1-15,4 1 1 0,0 0-1 0,0 0 0 0,0-1 0 0,0-1 1 16,0 1-2-16,0 1 1 0,0-2-1 0,0 1-1 0,0 0 1 16,0 1-1-16,0-1-1 0,0 0 2 0,0 1-2 0,0-1 1 15,0 0-2-15,0 1 0 0,0 1 0 0,0-4 2 0,0 3-2 0,0-2 0 16,0 0-1-16,0 2-2 0,0-2-2 0,0-3-4 0,0 3-6 15,0-4-10-15,0 3-9 0,0-3-19 0,0 0-19 0,0-1-25 0,0-2-29 16,4 0-34-16,-4-2-34 0,2-1-53 0,2-2-65 0,0-2-133 16,-2-1-168-16,4-2-83 0,-1-3-39 0,1-4-18 0,-2-3-4 0,2-4 6 15,0-2 11-15</inkml:trace>
  <inkml:trace contextRef="#ctx0" brushRef="#br0" timeOffset="4398.89">4992 13594 353 0,'-10'2'506'0,"-3"-1"-2"16,3 2 0-16,0-1-81 0,-1-1-121 0,-1 3-102 0,6-3-91 15,-5 1-47-15,7-2-28 0,-2 2-11 0,0-2-3 0,-2 2 4 0,1 0 8 16,5-2 6-16,-2 0 6 0,0 0 4 0,2 0 3 0,2 0-1 16,0 0-1-16,0 0-2 0,0 0 1 0,0 0 1 0,0 0-1 0,0 0-1 15,0 0 1-15,0 0-2 0,0 0-1 0,0 0-3 0,0 0-1 16,0 0-4-16,0 0-3 0,0 0-4 0,0 0-3 0,0 0-3 0,0 0-4 16,0 0-3-16,0 0-5 0,0 0-3 0,0 0-4 0,0 0-3 15,0 0-3-15,0 0-1 0,0 0-3 0,0 0 1 0,2 0-1 0,2 0 0 16,0 0 0-16,-2 0-1 0,3 1 2 0,-3 1-1 0,2-2 2 0,2 1 1 15,-2 1 0-15,2-1 0 0,0-1 2 0,3 4 3 0,-3-4 0 16,0 1 2-16,0 1 0 0,5 0 2 0,-7-2 0 0,6 2 1 16,-4-1 1-16,1-1 1 0,3 2 1 0,-4 0 1 0,0-2 2 0,3 1 0 15,-3 1 1-15,4-2 1 0,-4 0 1 0,1 0 2 0,-1 0 0 16,2 0 2-16,-2 0 3 0,0 0 3 0,1 0 2 0,3 0 3 0,-4 0 1 16,0 0 3-16,3-2 2 0,-3 1 1 0,4 1 1 0,-4-2 1 15,5 0-2-15,-5 2 1 0,4-3-2 0,-4 1-1 0,5 0-1 0,-5 1-1 16,4-3-2-16,1 3-2 0,-1-1-3 0,-4 1-2 0,4-2-2 15,-3 1-4-15,3 0-1 0,0 2-2 0,-3-2-2 0,3 2-2 0,-4-2-2 16,0 1-1-16,0 1-1 0,5-2-2 0,-5 0-1 0,2 2-3 16,-2 0 1-16,1 0-1 0,3 0 0 0,0 0 1 0,-3 0-1 15,3 0 0-15,0 0 2 0,1 0-2 0,1 0 2 0,-2 0 0 0,3 2 2 16,1 0 1-16,-1-2 2 0,1 1 0 0,3 1 2 0,-1-2 0 16,1 0 1-16,1 0 1 0,3 0 1 0,0 2-1 0,1-2 1 0,-1 0-1 15,2 0 0-15,0 0-1 0,1 0-1 0,-1 0-3 0,0 0-1 16,2 0-2-16,-3 0-1 0,1 0-3 0,-2 2-1 0,6-2-2 15,-5 2-1-15,1-2-2 0,-2 1 0 0,6 1-2 0,-5-2 0 0,-1 1-2 16,6 1-1-16,-4-2 0 0,-1 1 0 0,3-1 1 0,-2 2 1 16,4 0 3-16,-4-2-1 0,3 1 3 0,-3-1 1 0,4 2 2 0,0-2 0 15,-4 2 1-15,4-2 2 0,-1 2 0 0,-3-1 2 0,4-1-1 16,0 2 1-16,-4 0 0 0,1-2-2 0,3 3-2 0,0-2 1 0,-4 1-2 16,4 0-1-16,0 1-1 0,-5 1-1 0,5-3 0 0,-4 3 0 15,4-1 0-15,0 0-2 0,0 1 1 0,-1-1 0 0,1 2-1 0,0-2-1 16,-4 0-1-16,6 1 1 0,-2-1 1 0,0 1-1 0,0-1 1 15,-1 0-2-15,1 0 1 0,2 1-2 0,2 0 0 0,-4-1-1 16,6-2-1-16,-6 1-1 0,6-1-1 0,0 3-1 0,0-3 0 0,4 1 3 16,-3-2 1-16,3 2 3 0,2-2 1 0,0 2 3 0,3 0 2 15,-3-2 3-15,4 0 0 0,5 0 2 0,-3 0 2 0,-1 0 2 16,3 0 2-16,3 0 2 0,0 0-2 0,3-2-1 0,-3 0-3 0,4 2-2 16,-1-2-3-16,1 2-2 0,-2-2-4 0,2 1-3 0,3 1-1 15,-5-2-5-15,2 0 2 0,4-1 1 0,-7 2 2 0,7-1 3 0,-2 1 2 16,2-3 1-16,-2 2 2 0,4-1 1 0,0 0 2 0,0-1 2 15,0 3 2-15,0-3 1 0,-1 1 2 0,1-1 2 0,4 3-2 16,-4-1-3-16,0-1-4 0,0 1-3 0,0 1-3 0,0-3-5 0,0 3-1 16,-4-1-1-16,2 0 0 0,-2-1 3 0,4 1-1 0,-7 1 2 15,5 1 2-15,-2-4 1 0,0 4 2 0,-2-1 2 0,-1 1 1 0,3-4 3 16,-2 4 2-16,0-3 2 0,-1 3 0 0,3-2 0 0,-6 0-1 16,4 1-1-16,-1-1-2 0,-3 1-3 0,4-3-1 0,-5 3-3 15,1-1-1-15,-3 0-2 0,1-1-2 0,2 1-2 0,-5 0 0 0,3 1 1 16,-5-2 2-16,2 0 1 0,-1-1 3 0,3 0 2 0,-3 1 3 15,-1 0 0-15,1-2 4 0,1 2 1 0,-1-3 2 0,3 3 4 0,-3-2 2 16,-1 1 2-16,2 0 1 0,3-1-1 0,-1 2 1 0,-1-2-4 0,4 1 0 16,-3-1-2-16,-1 2-2 0,1-4-2 0,3 4-1 0,-3-2-1 15,-1 1-1-15,1 0-4 0,1 0-1 0,-3-1-3 0,5 0 0 16,-7 2 3-16,5-2 2 0,-3 2 0 0,3-3 2 0,2 1 2 0,-3 2 1 16,-1-1 2-16,1 0 1 0,3 2 2 0,-1-3 2 0,3 0 1 0,0 2 1 15,1-2 2-15,1 1-1 0,0 0-3 0,2 0-2 0,-3-1-1 16,3 2-4-16,2-2-3 0,-2 0-2 0,2 0-3 0,-2 0-4 15,-1 0-3-15,3 0 0 0,-2 2 3 0,-2-2 2 0,2-1 1 0,2 2 2 16,2 0 1-16,-5-1 2 0,3 0-1 0,-2 0 3 0,4 1 1 16,0 0 2-16,0-1 1 0,0 0 3 0,0 0 3 0,0 2-3 0,4-3-3 15,-4 1-5-15,0 2-2 0,0-1-3 0,4 0-2 0,-4-1-2 0,-5 2 1 16,5-2 1-16,0 1 2 0,-2 1 0 0,2-1 2 0,-4 1 0 16,4 0 3-16,-4 0 0 0,4-1 2 0,-2 1 1 0,2-1 2 15,0 3 1-15,-1-2 0 0,6-1-1 0,-6 1-1 0,3-1-2 16,-2 1-2-16,0 0-4 0,0 0-4 0,0-1-3 0,0 1-2 0,0-1-1 15,0 1 2-15,0 0 2 0,0 0 1 0,0 0 2 0,2 1 3 16,-2 0 2-16,0 0 0 0,2-1 3 0,-2 1 3 0,4 0 1 16,-4-1 4-16,4 2 2 0,-4-1 1 0,2 1-1 0,-2-3-4 0,4 2-1 15,-4 2-5-15,0-2-1 0,0 1-5 0,-4-1 0 0,4 0-1 0,-1 2 1 16,-1-3 1-16,-2 3 0 0,2-1 2 0,2 1 2 0,-4-2 1 16,4 0 2-16,0 2 1 0,0-1 1 0,0-1 1 0,0 0 2 15,-1 0 2-15,6-1-1 0,-1 2 0 0,-2-1-4 0,2-1-2 0,-2 1-3 16,2 0-4-16,0-1-2 0,-2 3-1 0,2-2 1 0,0 0 0 15,-2 1 1-15,2 1 3 0,2-2-1 0,-6 1 3 0,6 1 0 0,-2-2 1 16,3 0 2-16,-3 2 1 0,2-1 1 0,0 1 2 0,-2 0-1 16,2 0-1-16,2 0-2 0,-6 0-3 0,3 0-3 0,1 0-4 15,-2 0-1-15,-2 0 0 0,-2 0 0 0,4 0 0 0,-4 0 4 0,0 0 0 16,4 1 1-16,-2-1 3 0,-2 2 3 0,4 0 2 0,0-2 3 16,-2 1 1-16,2 1 4 0,2-2 2 0,0 0-1 0,-2 1 0 0,3-1-2 15,-3 2-3-15,0-2-3 0,-2 0-3 0,2 0-2 0,2 0-3 16,-6 2 1-16,4-2-1 0,-2 0 1 0,0 0-2 0,0 0 3 15,-2 0 0-15,4 0 1 0,-2 0 2 0,2 0 2 0,-4 0-1 0,6 0 2 16,-2 0 2-16,-4 0-1 0,6 0 1 0,-2 0-3 0,-4 0-3 16,5 0-3-16,-3 0-1 0,-3 0-3 0,1 0-3 0,0 2-2 0,-2-2 3 15,-2 1 0-15,2-1 3 0,-2 0 0 0,0 0 3 0,1 0 1 16,-1 0 1-16,-2 0 1 0,2 0 2 0,2 0 2 0,-2 0 2 0,3 0 4 16,-1 0 3-16,-2 0-2 0,4 0-2 0,0 0-2 0,0 0-2 15,4 0-3-15,-4 0-3 0,0 0-4 0,-4 0-5 0,4 2 1 16,0 0 3-16,0-2-1 0,-3 1 0 0,-1 1 0 0,4-2-1 0,0 2 1 15,-2-1 3-15,-2 1-1 0,4-1 2 0,0 3 0 0,0-2 3 0,0-1 2 16,-2 3 3-16,1-3-3 0,1 2-4 0,0 1-1 0,0-1-3 16,0-1-3-16,-4 2-2 0,4-1-2 0,0 0 1 0,0 0-1 15,-2 0 2-15,-2 1 2 0,4 0 1 0,0-1 2 0,-5 0 1 16,5-2 2-16,2 3 0 0,-6-1 2 0,4-1 1 0,0 0 2 0,0-1 1 16,0 3 2-16,0-3-2 0,-4 1 0 0,6-2-2 0,-7 1-2 15,1 1-2-15,-2-2-2 0,0 0 0 0,-5 0 1 0,5 0-1 0,-4 0 2 16,-3 0-1-16,-1 0 3 0,3 0 4 0,-5-2 4 0,-1 1 4 0,1 1 2 15,-1-2 3-15,-2 1 3 0,-1 1 2 0,-1-2 3 0,2 0 1 16,-1 2 3-16,-1-1 4 0,-2 1 0 0,2-2 2 0,5 0-2 16,-7 2 0-16,6-2-4 0,-1 1-3 0,-7 1-2 0,8 0-2 15,-6 0-2-15,7 0-1 0,-5 0-2 0,-2 0-3 0,3 1-3 0,1 1-1 16,-2-2-3-16,-2 4-2 0,1-3-3 0,-3 1-3 0,2 0-1 0,2 1-3 16,-2-2 0-16,1 1 3 0,-1 1-1 0,-2 1 1 0,2-2-1 15,0 1 2-15,1 0 1 0,-5-1 1 0,2-1 1 0,0 3 2 0,0-2 0 16,-2-1 0-16,4 3 2 0,-4-3 3 0,5 1-1 0,-5 0 1 15,0-1-1-15,4 1-2 0,-4-2 0 0,4 1-1 0,-4-1-2 0,0 0-1 16,1 0-1-16,-1 0-1 0,0 0-1 0,-6 0 0 0,-1 0 0 16,-1 0-1-16,-2-1 1 0,-2 1 0 0,-3 0-2 0,-1-2 1 15,-3 2-1-15,-1-1 2 0,-3 1-1 0,0 0 2 0,-3 0 1 0,3 0 0 16,-4 0 0-16,0 0 1 0,-2-2 0 0,1 2-1 0,-3 0-1 16,2 0 1-16,-2 0 1 0,-2 0-1 0,0 0-1 0,4 0-3 0,-4 0 0 15,0 0-3-15,0 0 0 0,0 0-2 0,0 0 0 0,0 0-1 16,0 0-1-16,0 0-1 0,0 0-4 0,0 0-6 0,0 0-5 15,4 0-4-15,-4 0-8 0,0 0-4 0,2 0-6 0,-2 0-6 0,0 0-7 16,4 0-8-16,-2 0-10 0,-2 0-12 0,4 0-11 0,-4 0-141 16,0 0 89-16,0 0-24 0,0 0-28 0,0 0-46 0,0 0-55 15,0 0-111-15,0 0-138 0,-4-2-96 0,-2 2-76 0,0-1-33 16,-4-1-13-16,3 0 0 0,-7-1 5 0,2-2 13 0</inkml:trace>
  <inkml:trace contextRef="#ctx0" brushRef="#br0" timeOffset="27543.46">14995 14317 441 0,'-2'0'702'0,"-2"0"-17"0,-3 0 2 0,3 0 13 0,2-2-94 0,-2 1-145 16,0 1-105-16,2-2-87 0,2 0-51 0,-4 2-30 0,4-1-14 15,0 1-5-15,-2-2-5 0,2 0-3 0,-4 2-10 0,4 0-17 0,0 0-19 16,0-3-23-16,0 3-19 0,0-2-16 0,4 2-12 0,-4-2-10 15,2 1-7-15,-2-1-5 0,0 1-6 0,0-3-6 0,4 3-4 16,-4-1-5-16,6-2-4 0,-6 1-3 0,6 0-2 0,-2-2-2 0,3 0 0 16,-1 0-1-16,-2 0-1 0,2 0-2 0,0-2-1 0,5 0 2 15,-7 3-1-15,6-1 2 0,-4-1 0 0,1 2 1 0,-1 0 1 0,-2-1 0 16,2 2 1-16,0-1 1 0,3 1 0 0,-3 0 1 0,0 1 0 16,0 1 3-16,-2-3-1 0,3 4-1 0,-1-1-2 0,-2 1-1 0,2 0-2 15,0 0-3-15,-2 1 0 0,3 1-3 0,-3 0-3 0,2 1-2 16,0 2-3-16,-2-2-2 0,3 2-2 0,-1 2-2 0,-2 1-3 15,0 1-2-15,-2-1-1 0,2 2-2 0,-4 0-3 0,0 2 0 0,0-1-3 16,0 1-2-16,0 1-1 0,-4-1-1 0,4 3-1 0,-6-2-1 16,2 3 0-16,-2-4-2 0,3 2 1 0,-5-1 3 0,2 0 1 15,0 1 1-15,0-1 2 0,-3-1 2 0,3 0 2 0,0 0 1 0,2-3 2 16,-4 2 1-16,-1-2 1 0,3 0 3 0,4-1 1 0,-6-2 3 0,6 1 0 16,-2-2-1-16,-3 0-2 0,3 0 0 0,2-1-3 0,-2-1-2 15,4-1-1-15,-4 1-2 0,4-3-3 0,0 0-1 0,0 0-1 16,0 0 2-16,0 0 0 0,4 0 2 0,0 0 0 0,-2 0 3 0,4-2 3 15,3 1 4-15,-3 1 3 0,0-2 3 0,0 0 4 0,5 2 4 16,-1-1 4-16,0 1 3 0,1 0 2 0,-1 0 0 0,2 1 1 0,-1-1-1 16,-1 4-1-16,-2-3 0 0,3 1-1 0,-1 1 0 0,0 1 0 15,1 1 0-15,1-2 0 0,-4 2 1 0,1 0-1 0,1 0 0 0,-4 1 1 16,4 1 1-16,-5 0 0 0,1-1 0 0,0 3 3 0,2-2 0 16,-6 1 1-16,2 0 1 0,-2 2-1 0,-2-1 2 0,0-1 1 15,0 2 0-15,0 0 1 0,0-2 0 0,-6 2 2 0,4-1 0 0,-2-1 0 16,0 0 1-16,-2 2-1 0,0-2 1 0,-5 1-1 0,5-1 1 15,-4 1 1-15,3-3 1 0,-3 1 0 0,0 0 1 0,-1-2 1 16,1 1 1-16,4-2 0 0,-4 1 0 0,-3-2 1 0,3-1 1 0,0-1 1 16,-1 1-1-16,-1-1-1 0,1-1-2 0,1 0-4 0,0-1-3 15,2-1-7-15,-1 1-9 0,-3-3-10 0,6 1-13 0,-5 0-18 0,1-1-22 16,4-1-24-16,0 0-29 0,-3 0-33 0,3 0-37 0,0 0-57 16,2-1-67-16,4-1-85 0,-6 2-95 0,6-3-45 0,-5-1-20 0,5 1-4 15</inkml:trace>
  <inkml:trace contextRef="#ctx0" brushRef="#br0" timeOffset="27868.54">15539 13984 73 0,'-3'-3'527'0,"-1"-1"10"16,0 2 5-16,4-1-88 0,-2 3-136 0,2-2-81 0,0 2-53 0,0 0-32 15,0 0-21-15,0 0-10 0,0 0-8 0,0 2-7 0,0 1-10 16,2 3-9-16,-2-2-8 0,4 3-6 0,3 0-5 0,-3 1-1 16,-2 2 2-16,2 1 3 0,2 3 4 0,-2-1 5 0,2 2 3 0,1 2-2 15,-3-1-4-15,2 3-3 0,0 1-6 0,-2 0-4 0,2 1-7 16,1 1-4-16,1 0-6 0,-6 0-4 0,6 3-4 0,-2-2-9 0,-3 0-9 15,5 3-16-15,-2-2-17 0,-4-1-20 0,6 2-23 0,-6 1-31 16,3-1-35-16,1-2-49 0,-2 2-54 0,-2-2-111 0,2-1-141 16,-4 1-80-16,4-1-53 0,-2-2-24 0,2-2-10 0,-1 0 0 0</inkml:trace>
  <inkml:trace contextRef="#ctx0" brushRef="#br0" timeOffset="43458.75">18935 12822 147 0,'-2'-4'668'0,"-2"-1"22"0,4 2 26 16,-2-2 19-16,-3 2 15 0,1-1-125 0,2 3-199 0,-2-1-109 0,0 1-66 16,2 1-34-16,-2-2-17 0,4 2-9 0,-2 0-3 0,-2 0-12 15,4 0-15-15,-5 0-26 0,5 0-29 0,0 2-24 0,0-2-22 0,0 0-13 16,0 3-11-16,0-2-6 0,0 3-3 0,0-1-2 0,0 2-5 15,0 2-2-15,0 0-3 0,5 1-2 0,-5 2-1 0,4 1 0 16,-2 3 0-16,-2-1 2 0,4 2 3 0,-4 2 0 0,2 0 1 0,2-1-1 16,-4 3-2-16,0 1 1 0,0 0 0 0,4 0-2 0,-4 1 0 15,2 1-2-15,-2 1 1 0,0-1-2 0,0 1 1 0,0 2-2 16,0 0-1-16,0 1-3 0,0-3-1 0,-2 1-7 0,2 2-4 0,-4-3-8 16,4-1-8-16,0 1-10 0,-4-2-8 0,2-1-15 0,2-1-16 15,-4-1-23-15,4 1-25 0,-2-4-32 0,2-2-37 0,-4-2-44 0,4 1-52 16,0-2-98-16,0-1-124 0,-5-3-101 0,5-1-94 0,0-1-43 15,0-4-18-15,0 0-3 0,0 0 6 0,0-6 16 0</inkml:trace>
  <inkml:trace contextRef="#ctx0" brushRef="#br0" timeOffset="74334.86">12272 13175 160 0,'-6'-1'548'0,"-2"1"16"0,6-2-13 0,-4 0-27 16,2 2-88-16,-1-1-120 0,-1-1-65 0,4 2-40 0,-2-2-21 0,0 2-12 15,2 0-5-15,-2 0 1 0,4-2-7 0,-4 2-6 0,4 0-11 16,0 0-13-16,0 0-11 0,0 0-12 0,0 0-12 0,0 0-13 0,0 0-11 16,0 0-10-16,0 0-10 0,0 0-10 0,0 0-9 0,0 0-8 15,0 0-9-15,0 2-7 0,0 2-4 0,-2-1 0 0,2 2 2 16,0 1 2-16,0 1 6 0,0 3 3 0,0 1 6 0,0 1 3 0,0 3 5 15,-5 2 2-15,5 2 6 0,0 1 5 0,0 3 2 0,0 0 2 16,0 3-2-16,0-3-4 0,0 3-4 0,0 1-4 0,0-1-6 0,0 1-6 16,0 2-3-16,5-3-3 0,-5 3-2 0,0-1-3 0,2-1-5 15,2 1-3-15,-4-1-2 0,4-1-2 0,-2-1-2 0,-2 2-2 16,4-4 0-16,0 1-2 0,-2-3-2 0,-2-1 1 0,4-2-3 16,-2 1-3-16,-2-4-4 0,5 0-5 0,-5-2-8 0,4-1-7 0,-2-2-14 15,-2 0-18-15,0-4-21 0,4 2-27 0,-4-4-29 0,0-1-34 16,0 1-44-16,0-3-50 0,0-1-88 0,0 0-108 0,0 0-95 0,0-3-88 15,0 0-40-15,-4-2-17 0,-2 0 1 0,1-2 10 0</inkml:trace>
  <inkml:trace contextRef="#ctx0" brushRef="#br0" timeOffset="75033.36">11805 14790 370 0,'-6'-3'510'0,"2"-2"14"0,2 1 10 0,-2 3-78 0,0-2-125 0,2 0-80 15,2 1-61-15,-5 0-35 0,5-2-27 0,0 4-12 0,0-1-5 16,0 1-5-16,0 0-4 0,0 0-11 0,0-2-12 0,0 0-13 0,0 2-12 16,5-1-10-16,-5-1-9 0,0 2-7 0,0-1-4 0,2-1-4 15,2 2-3-15,0 0-2 0,-2 0-4 0,2 0-2 0,2 0-3 0,5 0-2 16,-5 0 1-16,4-1-1 0,1 1 1 0,1-2-1 0,4 2 2 15,-1-2-1-15,-3 0 2 0,5 2-1 0,-1 0-3 0,5-2-2 16,-4 1-4-16,-1 1-3 0,5-2-2 0,-5 0-2 0,1 2-2 0,4-1-4 16,-5-1-1-16,1 1-3 0,-1-2-1 0,-3 1-3 0,3 0 0 15,-6 0 1-15,5-1 0 0,-5 1 3 0,-1 1 3 0,1-1 4 16,-6-1 4-16,2 1 5 0,0 0 8 0,-1 1 5 0,-3-1 6 0,2 2 7 16,0-2 6-16,-4 2 4 0,0 0 6 0,0 0 2 0,0 0 4 15,0 0 1-15,0 0 1 0,0 0-2 0,0 0-1 0,0 0-4 0,-4 2-4 16,4 1-5-16,-4 1-4 0,2 1-3 0,2-1-4 0,-5 4-3 15,3-2-4-15,-2 4-3 0,-2 1-2 0,2 2-3 0,-2 1 0 0,2 1-2 16,-3 2-1-16,1 1-1 0,2 2-2 0,-2 0-4 0,0 2-5 16,1-1-12-16,-1 1-12 0,2 2-15 0,2-3-17 0,-4 2-18 15,2-1-23-15,0 0-30 0,4 1-33 0,0-1-53 0,0-2-61 0,0-1-101 16,0 1-119-16,0-2-60 0,0-2-30 0,4 1-9 0,-4-2 3 0</inkml:trace>
  <inkml:trace contextRef="#ctx0" brushRef="#br0" timeOffset="75954.45">8851 13444 212 0,'-2'-4'572'16,"-2"3"15"-16,2-1 9 0,-2-2 7 0,0 3-98 0,4-1-149 0,-2-1-91 15,-2 3-59-15,4-2-26 0,-2 1-8 0,-3 1-1 0,5-2 1 16,0 0-3-16,0 2-6 0,-4-1-7 0,4 1-12 0,0 0-8 0,0 0-9 15,-2 0-9-15,-2 0-10 0,4 1-11 0,0-1-11 0,0 2-11 16,-4 0-14-16,4-1-10 0,-2 3-10 0,2 0-10 0,0 2-7 16,-4 0-5-16,4 4-5 0,-2 0-2 0,-2 4-3 0,-1 2-4 0,3 2-1 15,-2 3-1-15,2 0 2 0,-2 3-1 0,0 0 2 0,4 3-1 16,-2 0 1-16,-2 1-3 0,4 1 0 0,0-3-5 0,-2 3-2 16,2-1-6-16,0-3-8 0,0 3-9 0,0-1-10 0,0-2-21 0,2 0-24 15,-2-2-28-15,4-1-32 0,-2-1-34 0,-2-1-37 0,4 0-48 0,2-1-55 16,-2-3-108-16,-2 1-134 0,3-2-75 0,1-3-45 0,-2-1-17 15,-2 1-4-15,2-4 12 0</inkml:trace>
  <inkml:trace contextRef="#ctx0" brushRef="#br0" timeOffset="76468.35">8111 15094 117 0,'-2'0'486'0,"2"-2"9"0,0 2-13 0,0 0-22 16,0 0-99-16,0 0-139 0,0-2-79 0,2 0-49 0,-2 2-24 0,5-1-15 15,-5-1-4-15,4 2 1 0,-2 0-3 0,2 0-2 0,0 0-5 16,2-1-7-16,-4-1-4 0,7 2 0 0,-3-2-1 0,0 1 2 16,4 1 1-16,1-2 2 0,-5 0 0 0,4 2-1 0,-4-1-3 0,5-1-2 15,1 0-6-15,-6-1-4 0,5 1-6 0,-1 1-9 0,0-3-13 0,1 3-13 16,-5-3-19-16,4 1-21 0,3-1-28 0,-3 1-30 0,0 0-43 15,1 0-48-15,-1-3-53 0,2 1-54 0,-1 1-68 0,-1-1-74 16,2-1-38-16,3 0-18 0</inkml:trace>
  <inkml:trace contextRef="#ctx0" brushRef="#br0" timeOffset="76865.23">8523 14762 31 0,'-4'-4'534'0,"-7"1"12"0,5 0 8 0,0 0 6 16,2 1-94-16,-2 0-147 0,1-1-89 0,3 1-64 0,-2 0-39 0,4 1-29 16,-2 1-20-16,2-2-15 0,-4 1-15 0,4 1-13 0,0 0-14 15,0 0-13-15,4 0-11 0,-4-2-8 0,2 1-5 0,-2 1-2 16,4 0 1-16,-4 0 0 0,7-2 1 0,-3 2 3 0,-2 0 3 0,2 0 1 16,0-2 2-16,-2 2 1 0,4 0 3 0,-2-2 1 0,-4 2 1 15,7 0-1-15,-7 0 2 0,4-2 2 0,-2 1 1 0,2 1 5 0,0 0 3 16,-2 0 5-16,-2 0 4 0,4 0 6 0,-4 0 4 0,0 0 5 15,0 0 5-15,0 0 3 0,0 0 4 0,0 0 1 0,0 0 0 0,0 0 0 16,0 0-2-16,0 0-4 0,0 0-3 0,0 0-3 0,0 3-3 16,0-1 0-16,0 2 1 0,0-1 0 0,0 1 0 0,0 1 4 15,0 3-1-15,0-1 2 0,2 0 2 0,-2 2 0 0,4 0 2 0,-4 2 1 16,0 0 0-16,0 2 0 0,5 1-3 0,-5-1-1 0,2 2-7 16,-2 0-5-16,4 0-5 0,-4 0-5 0,4 2-5 0,-2 0-1 15,-2-1-4-15,4-1-3 0,-2 2-1 0,-2-2-4 0,4 0-5 16,-4 0-5-16,7 0-8 0,-7-2-9 0,4 1-11 0,-4-1-13 0,2-1-13 15,2-1-15-15,-4-1-18 0,4 0-20 0,-2-1-24 0,-2-3-28 0,0 3-32 16,0-4-38-16,4 1-47 0,-4-3-51 0,2 1-81 0,2-1-90 16,-4-3-46-16,0 0-20 0,7-1-4 0,-3-3 7 0</inkml:trace>
  <inkml:trace contextRef="#ctx0" brushRef="#br0" timeOffset="77256.67">8732 14637 313 0,'-7'-5'531'15,"7"0"6"-15,-2 1 4 0,-2 1-82 0,4 0-125 0,0 0-95 16,0 1-79-16,0 0-50 0,0-1-33 0,0 3-18 0,0-2-11 0,4 0-9 16,-2 2-10-16,5-1-9 0,-3-1-10 0,0-1-5 0,2 1-6 15,0 1-2-15,5-3 2 0,-5 2 1 0,4-1 4 0,0 0 0 16,1 0 3-16,-3-1 1 0,2 1 0 0,1-1-1 0,-1 0 2 0,0 0-1 15,1 1 0-15,-5-2-1 0,4 3 1 0,-4-1-1 0,5 0-2 0,-5-1 1 16,0 1-2-16,-2-1 2 0,2 3 0 0,1-3 3 0,-3 3 2 16,-4 1 3-16,4-2 4 0,-2 1 5 0,2 1 4 0,-4 0 3 15,0 0 3-15,0 0 1 0,0 0-1 0,0 0 2 0,0 1-1 0,0 1 2 16,0-1 1-16,0 3 1 0,0 1 2 0,0 0-1 0,0 1 1 16,0 3-1-16,2 1-2 0,-2 2 0 0,0 1 0 0,0 2 2 15,0 1 1-15,0 3 1 0,4 1 0 0,-4 0 0 0,0 3-4 16,0-1-3-16,0 2-5 0,4-1-4 0,-4 0-5 0,3 2-4 0,-3 0-5 15,0 0-8-15,4-2-10 0,-4 0-13 0,2 3-16 0,2-3-19 16,-4-2-20-16,4 1-29 0,-2 1-32 0,-2-1-46 0,4-2-56 0,-4 2-101 16,2-3-127-16,-2-1-75 0,4-2-51 0,-4 2-22 0,0-3-8 15,0-1 2-15</inkml:trace>
  <inkml:trace contextRef="#ctx0" brushRef="#br0" timeOffset="78129.7">5459 13294 419 0,'-4'-5'663'16,"-2"-2"24"-16,0 3 26 0,2 0 16 0,-3 0 11 0,1 1-131 0,-4-1-198 15,6 3-111-15,-2-1-66 0,-5 2-35 0,5 0-20 0,0 0-11 16,-5 0-8-16,7 3-19 0,-2 1-20 0,0 1-27 0,0 1-27 16,-3 1-19-16,3 3-14 0,0 2-11 0,2 1-5 0,-2 4-4 0,-1-1-4 15,3 4-2-15,2 0-1 0,-2 2-2 0,4 2-1 0,-4-1-2 16,2 2-1-16,2 0-3 0,0 2-4 0,2-2-7 0,-2-1-11 0,4 4-15 15,-4-5-19-15,6 1-20 0,-6 2-26 0,4-3-26 0,3-1-28 16,-3 1-30-16,2-2-30 0,0-1-34 0,-2 2-36 0,3-4-57 16,-1 1-69-16,0-3-98 0,4 3-113 0,-6-4-47 0,7 2-20 0,-5-2 4 15,0-2 14-15</inkml:trace>
  <inkml:trace contextRef="#ctx0" brushRef="#br0" timeOffset="78718.25">4947 15156 12 0,'-5'-2'492'0,"1"0"6"0,2 0 1 0,-2 0-83 15,0 1-130-15,2-1-70 0,2 0-42 0,-4 1-26 0,4 1-14 0,0-2-6 16,0 1-2-16,-2 1-6 0,2-2-9 0,0 2-12 0,0 0-15 16,0 0-14-16,0 0-16 0,0 0-11 0,0-1-9 0,0 1-7 0,2-2-5 15,-2 2-4-15,0-2-4 0,0 0-4 0,4 2-4 0,-4-2-1 0,6 1-2 16,-2 1 1-16,-2-2-1 0,2 0 2 0,7 2 1 0,-5-1 2 16,4-2 2-16,1 1 2 0,-3 1 0 0,6-3 0 0,-3 2 2 15,1-1-4-15,5 0-6 0,-7 1-9 0,7-1-11 0,-3 1-15 0,-2-1-17 16,-1 1-20-16,1 0-22 0,3 0-28 0,-3-1-32 0,3 2-47 15,-3-1-57-15,2-1-87 0,-1 1-102 0,1-1-53 0,-1-1-31 0,-3 1-8 16,2 0-1-16</inkml:trace>
  <inkml:trace contextRef="#ctx0" brushRef="#br0" timeOffset="79151.89">5455 14752 385 0,'-6'-5'519'0,"2"0"12"0,2 1-19 0,-2 3-35 0,2-2-100 16,-3 1-132-16,1 1-73 0,4-1-45 0,0 0-25 0,-2 2-17 16,2 0-8-16,0 0-7 0,0 0-10 0,0 0-16 0,0 0-14 0,0 0-13 15,0 2-8-15,0 0-5 0,0 1-2 0,0 1 0 0,0 0 0 16,0 3 2-16,0 1 0 0,0 0 2 0,0 2 1 0,0 0 0 15,0 0 2-15,0 2 0 0,0 1 2 0,0-1 1 0,0 3 0 0,0-2 0 16,0 0-1-16,0 3-1 0,0-1-1 0,0-1 0 0,0 0-1 16,0-1 0-16,0 2 0 0,0-2-2 0,0 1 0 0,0 0 0 0,0-2-2 15,0 0-1-15,0 0-1 0,0-2-1 0,0 2-2 0,2-4-1 16,-2 0 0-16,0 2 0 0,0-3-1 0,4 0-1 0,-4-1 0 16,5-1-1-16,-3 1 2 0,-2-3 1 0,4 1 2 0,-2 0 1 0,2-3 1 15,0 1 1-15,-2 2 3 0,4-4 2 0,3 2 0 0,-3-2 1 16,0 0 2-16,4 0 0 0,-3-2 2 0,3 2 0 0,0-2 1 0,3 0-1 15,-3-1-2-15,4 1-3 0,-1-1-4 0,-3 0-9 0,3 0-7 16,1-1-11-16,3 0-11 0,-5 0-11 0,2 0-14 0,-1-1-17 0,1 2-19 16,-1-2-22-16,1 0-23 0,-1-2-23 0,-3 2-24 0,2 0-24 15,-3 0-31-15,-1-2-32 0,2 1-40 0,-6-1-44 0,7 2-47 16,-9-2-47-16,2 0-17 0</inkml:trace>
  <inkml:trace contextRef="#ctx0" brushRef="#br0" timeOffset="79403.09">5602 14913 443 0,'-2'0'489'16,"-2"0"11"-16,4 0-48 0,0 0-75 0,0 0-80 0,0 0-86 0,0 0-51 16,0 0-37-16,0 0-20 0,0 2-9 0,0 0-7 0,0 1-3 0,0 1-8 15,0-1-8-15,0 3-10 0,0 1-7 0,0 0-5 0,4 1-3 16,-4 2-1-16,2 0 2 0,-2 2 0 0,4 0 0 0,-4-1-4 15,2 3-5-15,2-3-5 0,0 2-9 0,-2 1-4 0,3-1-5 0,-5 2-4 16,6-1-3-16,-6 1-4 0,6-2-7 0,-2 0-6 0,2 1-9 16,-2 1-9-16,-1-2-12 0,1 2-14 0,0-2-17 0,-2-1-17 0,2 1-19 15,-2 1-22-15,2-1-24 0,0-2-30 0,-2 1-34 0,-2-2-47 16,5 0-56-16,-5 0-68 0,6 0-76 0,-6-2-33 0,4 1-11 0,-2-4 0 16</inkml:trace>
  <inkml:trace contextRef="#ctx0" brushRef="#br0" timeOffset="79759.75">5943 14548 473 0,'-4'-4'549'0,"4"0"10"0,-4 3-1 0,4-3-5 16,-2 2-112-16,2 1-163 0,0 1-93 0,0 0-54 0,0 0-30 0,0 0-14 15,0 0-5-15,0 3 1 0,0 2-2 0,2 0-5 0,-2 2-4 0,4 0-4 16,-4 2-2-16,0 2 1 0,4 2 0 0,-2 2 4 0,-2 0 2 16,4 2 4-16,2-1-2 0,-6 3-1 0,7 1-6 0,-7-2-9 15,4 2-6-15,0 0-8 0,-2 2-6 0,2-2-7 0,2-2-5 0,-2 2-5 16,-2-2-8-16,3 1-7 0,1-1-14 0,0-1-14 0,-6 1-19 15,4-3-18-15,2 1-24 0,-6 0-25 0,4-3-31 0,-1 0-37 0,1 0-57 16,2 0-66-16,-2-2-108 0,-4 1-127 0,6-4-67 0,-6 0-32 16,4 2-11-16,-2-3 0 0,-2 0 11 0</inkml:trace>
  <inkml:trace contextRef="#ctx0" brushRef="#br0" timeOffset="94730.68">18356 14155 444 0,'-4'-1'637'0,"-2"-3"13"0,6 2 16 0,-4 1 17 0,4-1-72 16,0 0-114-16,-3 2-112 0,3-1-110 0,0 1-68 16,0 0-47-16,0 0-25 0,0 0-12 0,0 0-9 0,0 0-2 0,0 0-12 15,0 0-15-15,-4 0-16 0,4 1-19 0,0-1-16 0,0 2-10 0,-2 0-7 16,2-2-5-16,0 0-2 0,-4 1-1 0,4 1-1 0,0 0 1 16,0 0 3-16,-4 1 2 0,4 2 4 0,-2 0 4 0,-2 0 2 0,4 2 4 15,-4 1 2-15,4 0-1 0,-7 0 0 0,5 3 0 0,-2-3 1 16,0 2 0-16,4 0-2 0,-6 0-1 0,6-2-4 0,-2 2-5 15,-2-2-5-15,4 3-4 0,-4-3-2 0,4-1-4 0,0-1-2 0,0 1-1 16,0 0-1-16,0-2-2 0,0 1-2 0,0-3 0 0,0 3-2 16,4-3-2-16,-4 0 0 0,4 0 0 0,-2-1 1 0,4 0 1 0,-2 1 3 15,2-3 1-15,1 2 0 0,3-2 2 0,-2 2 1 0,1 0 2 16,1-2 2-16,0 0 0 0,3 0 2 0,1 0 1 0,-1 0-2 16,3 0 1-16,-6 0-2 0,7 1 1 0,-3 1-3 0,-1-2-1 0,3 1 0 15,-1 1 1-15,-3-2-2 0,3 1-2 0,-3 3 1 0,3-3 0 16,-3 1 0-16,0 2 0 0,-1-1 0 0,-1 0 0 0,0 0 1 0,1 2 0 15,-5 1 0-15,4-1-1 0,-4-1 2 0,1 1 0 0,-3 2 0 16,2 0 1-16,-2 1 2 0,-2-1 1 0,2 1 2 0,-4 1 1 16,0-1 2-16,0 1 2 0,0 0 1 0,0 3 0 0,-4-2 1 15,-2 2 0-15,4-1 1 0,-6 2-2 0,1-1 2 0,1 2 0 0,2-1-2 16,-6 0-2-16,4-1-2 0,-5-1-2 0,5 2-3 0,-4-2-6 16,-1 1-3-16,3-1-5 0,0-1-8 0,0 0-8 0,-1 0-10 0,-1-1-13 15,2-1-12-15,-1 0-15 0,1-2-15 0,0 0-16 0,0-1-15 16,-1-2-18-16,-1 1-15 0,4-1-17 0,0 0-20 0,-1-3-19 0,-3 0-23 15,6 0-24-15,-4-3-25 0,-1 0-29 0,3-1-44 0,-4-3-53 16,4 3-63-16,2-5-71 0,-5-1-29 0,5-2-13 0,0-1 2 16,-2-2 10-16</inkml:trace>
  <inkml:trace contextRef="#ctx0" brushRef="#br0" timeOffset="94927.86">18461 14234 158 0,'5'-7'522'0,"-5"2"15"0,0 2-26 0,0-2-46 0,4 1-81 15,-4-1-99-15,2 2-63 0,-2 0-41 0,0-1-25 0,4 3-19 16,-2-4-13-16,2-1-13 0,-4 3-15 0,6-2-16 0,-2 2-16 16,1-2-16-16,1 0-12 0,-4 2-10 0,6-2-8 0,-2 1-5 0,1-1-4 15,-1 2-6-15,0-2-10 0,2 2-9 0,-2-3-10 0,1 1-13 16,3 2-13-16,0-1-13 0,-4 0-17 0,5-1-18 0,-5 0-21 0,4 0-23 16,1-2-29-16,-1 2-34 0,-4 0-49 0,7 0-58 0,-5 2-79 15,0-2-90-15,3 0-40 0,-1 2-17 0,0-4-3 0</inkml:trace>
  <inkml:trace contextRef="#ctx0" brushRef="#br0" timeOffset="95310">18989 13961 138 0,'-7'6'510'0,"-3"-1"9"0,4 2 9 0,-5 1-93 0,5-2-141 0,-4 3-89 16,6-1-62-16,-4 1-34 0,-1 0-19 0,3 2-7 0,0-2-1 15,2 2-2-15,-2 0-6 0,1-1-6 0,-1 2-10 0,0-1-8 16,6 0-10-16,-4-2-5 0,2 3-5 0,2-2-4 0,-4 0-3 0,4 0-4 16,4-1-4-16,-4 0-4 0,2 0-4 0,2-1-3 0,0-1 1 0,-2 1-1 15,4-1 2-15,3-2 0 0,-3 2 3 0,0-1 3 0,0-1 2 16,5 2 2-16,-1-2 1 0,-4 0 3 0,4 0 3 0,1 2 0 16,-1-3 3-16,1 1 0 0,-3 1 1 0,2-1 0 0,-4-1 0 0,5 2 0 15,-1-1 0-15,-4 0-1 0,2-1-1 0,1 2 1 0,-5-1 1 16,2 1 0-16,2-1 2 0,-6 1 1 0,5-2 2 0,-3 3 1 0,-4 0 3 15,4-1 2-15,-2 1 0 0,-2 0 1 0,4 1 1 0,-4-2-1 16,0 1 3-16,0 3-2 0,-4-1 2 0,4-1-3 0,-2 0-1 0,-2 1-1 16,0-1-2-16,2 2-2 0,-3-2-4 0,-1 1-2 0,2-1-3 15,-2 2-5-15,0-2-6 0,-1 1-6 0,-1-1-10 0,2 0-13 16,-4 1-13-16,3-3-14 0,1 1-15 0,-4-2-19 0,6 0-19 0,-4 0-23 16,-1-2-24-16,1 1-31 0,0-1-33 0,-3-3-44 0,5 0-48 15,0 0-66-15,0-3-71 0,-5-1-56 0,5 1-49 0,-2-4-17 16,2 1-2-16</inkml:trace>
  <inkml:trace contextRef="#ctx0" brushRef="#br0" timeOffset="95515.04">18852 14074 410 0,'0'0'536'0,"0"0"12"0,0 0 10 15,4-2-86-15,-4 2-133 0,2-2-88 0,-2 2-64 0,4-2-34 0,3 1-22 16,-3-2-10-16,-2 1-2 0,6-1-5 0,0-1-2 0,3 1-10 15,-1-1-11-15,0 0-11 0,3-1-11 0,3-1-10 0,-1 0-8 16,-3-1-13-16,5 0-14 0,-3 1-19 0,3-2-19 0,-1 1-23 0,1-1-25 16,-1 1-29-16,1-2-31 0,-3 3-39 0,3-1-42 0,-1-1-59 0,1 0-66 15,0-1-87-15,-1-1-99 0,5 0-47 0,-3 0-20 0,7-1-3 16,-2-1 7-16</inkml:trace>
  <inkml:trace contextRef="#ctx0" brushRef="#br0" timeOffset="96218.84">21856 12957 48 0,'4'-2'521'0,"-4"-1"15"0,2-1 15 0,-2 3-69 0,0-1-108 0,0-1-71 15,0 2-47-15,0 1-27 0,0 0-16 0,-2-2-7 0,2 2-4 16,0-2-6-16,0 2-10 0,0 0-14 0,0 0-16 0,0 0-16 16,0 0-19-16,0 0-15 0,-4 0-15 0,4 2-13 0,0 0-14 0,0-1-11 15,-4 1-11-15,4 1-9 0,0 2-9 0,0 0-6 0,-3 3-6 0,-1 2-2 16,4 2-1-16,0 1 0 0,-2 4 0 0,-2 0 1 0,4 1 2 16,0 4 0-16,0 1 1 0,-4 0 1 0,4 0-2 0,0 4-4 0,0-2-6 15,0 2-11-15,0 0-12 0,4-1-17 0,-4-1-21 0,4 1-22 16,-2-2-23-16,2 1-31 0,-1-1-35 0,1-3-48 0,2 3-56 15,0-3-105-15,2-1-128 0,-1-1-76 0,-1 1-49 0,0-2-19 0,-2-1-2 16,2 0 7-16</inkml:trace>
  <inkml:trace contextRef="#ctx0" brushRef="#br0" timeOffset="96906">21475 14210 376 0,'-2'-1'448'0,"-2"-1"-69"16,4 2-105-16,0 0-81 0,0 0-67 0,0 0-38 0,0 0-23 0,0 0-7 15,0 0-1-15,4 2 5 0,-2-1 5 0,5-1 3 0,-3 2 2 16,0 0 0-16,2 1-1 0,0-1 0 0,0-1 0 0,5 1 1 0,-5 1 0 16,4-3-4-16,-4 2-2 0,5-2-7 0,-1 2-5 0,0 0-7 0,3-2-5 15,-3 0-5-15,1 0-4 0,1 0-3 0,-2 0-2 0,1-2-2 16,-1 0-2-16,2 2-3 0,-1-2-2 0,-1 2-1 0,0-3-2 0,1 1 0 15,-1 1 0-15,-2-1-1 0,1-1 2 0,1-1 2 0,-2 1 3 16,-4 1 1-16,3-1 5 0,-1 0 4 0,2-1 5 0,-2 1 6 16,-2 0 5-16,-2-1 7 0,5 1 7 0,-3 0 6 0,-4-1 5 0,4 1 4 15,-4 0 6-15,2 1 2 0,-2 0 3 0,0 0 0 0,0 2-2 16,0 0-3-16,0 0-5 0,0 0-8 0,0 0-9 0,0 2-10 16,-2-2-8-16,-2 4-8 0,4-1-6 0,-4 2-6 0,2 1-5 0,-3 1-7 15,3 3-4-15,-2 0-5 0,0 3-3 0,-2 2-1 0,2 2-1 16,-2 0 3-16,-1 1 4 0,3 2 1 0,-2 2 2 0,4-1 0 0,-6 3 1 15,6-3-2-15,-3 3 1 0,1-1-1 0,-2 1-2 0,4-1-1 16,-2-2-6-16,0 3-6 0,2-2-6 0,-2-1-10 0,1 1-10 0,-1-2-11 16,4 0-12-16,0-3-15 0,0 1-14 0,-4 0-21 0,4-3-21 15,0 0-25-15,0-2-29 0,0 3-38 0,4-3-39 0,-4-2-56 16,0 0-65-16,4-3-69 0,-1 0-71 0,3-3-30 0,-2 2-11 0,0-4 4 16</inkml:trace>
  <inkml:trace contextRef="#ctx0" brushRef="#br0" timeOffset="97392.16">22188 14310 463 0,'-6'-12'536'0,"0"3"14"0,0-3-32 0,-2 2-52 0,1 1-90 0,-3 2-110 15,4-2-61-15,0 2-39 0,-5 1-21 0,7-1-13 0,-2 2-6 16,0 0-6-16,0 0-12 0,-3 1-14 0,3 1-14 0,0 2-15 0,2-3-12 15,-2 4-11-15,-1 0-8 0,3 0-6 0,-2 4-5 0,0-1-5 16,0 0-4-16,-3 2-5 0,3 0-4 0,0 2-1 0,2 0-3 0,-2 1-2 16,-1 0 1-16,3 2 1 0,-2 0 0 0,2 0 0 0,4 0 0 15,-2-1 0-15,-2 1 1 0,4 0-2 0,0-2 0 0,0 2 0 0,0-2 0 16,0 1 1-16,4-1 0 0,-2-3 0 0,2 2 0 0,-4-3 1 16,6 3 2-16,-2-3 0 0,3 1 2 0,-3-2 1 0,-2-2 0 15,6 1 4-15,-2 0 1 0,1-2 3 0,-1 0 0 0,2 0 3 0,0 0 1 16,1-4 1-16,-1 3 0 0,0-2 1 0,0-2 2 0,3 1 1 15,-1-3 2-15,-4 3 1 0,5-1 3 0,-1-2 0 0,-4 0 1 16,4 1 2-16,-3 0 2 0,1 0 2 0,0 1 2 0,-4 0 4 0,2 0 1 16,1 0 0-16,-3 2 0 0,0-1-1 0,-2 1-3 0,-2 1-3 15,4-1-2-15,-4 3-3 0,4-2-5 0,-4 2-4 0,0 0-5 0,0 0-7 16,0 0-4-16,0 0-3 0,0 2-3 0,0 1-4 0,0-1 1 16,0 1 0-16,0 1 1 0,0 1 0 0,0-1 2 0,0 3 1 15,0 0 3-15,0 1 0 0,0 1 2 0,0 0 3 0,0 2 2 0,0-2 1 16,0 3 0-16,0 2 2 0,0-3-2 0,0 3 1 0,-4 1-2 15,4-2 0-15,0 2-3 0,0 0-2 0,-4 0-4 0,4 0-8 16,-2 0-7-16,-2 0-11 0,4-2-13 0,-4 2-13 0,4 0-18 0,-2-2-19 16,-3 1-22-16,5-1-24 0,0-1-30 0,-2-2-32 0,2 0-45 15,-4 0-49-15,4-2-76 0,0 1-91 0,0-3-74 0,-4 1-67 0,4-2-27 16,0 0-7-16,0-5 4 0</inkml:trace>
  <inkml:trace contextRef="#ctx0" brushRef="#br0" timeOffset="98312.82">25027 12993 334 0,'0'-5'541'0,"0"2"4"0,-5-1 1 0,5 0-85 16,0 2-125-16,-4-1-74 0,4-1-46 0,0 1-23 0,0 2-11 0,0-1-5 15,0 2-3-15,-2-1-6 0,2 1-8 0,0 0-12 0,0 0-14 16,0 0-11-16,0 0-12 0,0 0-12 0,0 0-10 0,0 0-11 15,0 0-12-15,0 1-10 0,0 1-10 0,-4 1-7 0,4 0-7 0,0 2-5 16,0 1-3-16,0 1-2 0,0 2 1 0,0 1-1 0,-4 3 1 16,4 2 1-16,0 0 1 0,0 2 2 0,0 1 3 0,0 2-1 0,0 0 0 15,0 2-1-15,0 0-1 0,0 1-3 0,0-1-4 0,0 1-5 16,0-2-8-16,0 3-13 0,0-2-14 0,0 0-20 0,0-2-23 16,4 0-26-16,-4-1-28 0,4 0-36 0,-2-3-38 0,7 1-61 0,-7-2-72 15,2-2-110-15,-2-1-130 0,2-1-65 0,2 1-32 0,-2-4-11 16,-2 1 3-16,3-2 12 0</inkml:trace>
  <inkml:trace contextRef="#ctx0" brushRef="#br0" timeOffset="101250.8">24989 14297 130 0,'2'-3'469'0,"-2"-2"-14"0,0-1-28 0,0 1-80 0,5 2-110 0,-5-2-64 16,0 0-40-16,0 0-22 0,0 0-9 0,0 2-7 0,0-2-1 16,0 0-7-16,0 0-7 0,0 2-8 0,0-2-10 0,0 1-6 0,0-1-4 15,0 2-2-15,0-2-2 0,0 0 0 0,0 1 1 0,-5 0-1 16,5 0 1-16,0-1-1 0,-2 2-1 0,-2-2-1 0,2 2-1 0,-2-1-1 16,-2 1-2-16,2 0-3 0,-2-1-3 0,-1 1-1 0,-1 1-2 15,2 1-3-15,0-3-1 0,-5 4-2 0,1-1-2 0,4 1-4 0,-5 0-3 16,1 1-2-16,2 1-2 0,-2 0-3 0,3 1-1 0,-7 0-2 15,8 2 0-15,-5-1-3 0,5 2 0 0,-4-1-3 0,6 0-2 16,-3 2-2-16,3-1 0 0,-2 1-2 0,0 0 0 0,2 1 0 0,4-1 0 16,-2-1-1-16,-2 3 1 0,4-2-1 0,0-1 0 0,0 1-1 15,0-2 1-15,4 0-1 0,-2 0-1 0,-2 0 2 0,4-2-1 0,-4 2 0 16,6-2 2-16,-2 1 0 0,-2-2 1 0,2-1 1 0,3 1 1 16,-3 0 2-16,2-2 1 0,0 0 1 0,-2-2 2 0,3 0-1 0,-1 1 2 15,4-3 0-15,-2 1-2 0,-1 0 2 0,-1-1-2 0,0-1 1 16,4 0-2-16,-4 0 1 0,1 0-2 0,1-2-2 0,2 2-1 15,-8-1-2-15,9 1 1 0,-5 0-1 0,0 0-1 0,-2-1 1 0,2 0 0 16,1 3-1-16,-3-2 1 0,2 2 0 0,-2-1-1 0,0 1 2 16,-2 1 0-16,-2 2-1 0,4-2 2 0,-2 2 2 0,-2 0 1 0,0 2 0 15,0 0 2-15,5 1 1 0,-5 1 2 0,0-1-1 0,0 3 2 16,4 2 1-16,-4-1 1 0,2 4 2 0,-2 0 0 0,0 1 0 16,0 1 1-16,4-1-1 0,-4 1 0 0,2 2 0 0,-2 0-1 0,0 2-1 15,0-2 0-15,0 2-1 0,0-2-2 0,0 1-3 0,0 1-2 16,0-2-7-16,0 2-4 0,0-2-4 0,0 0-7 0,0-1-4 0,0 0-8 15,0-1-7-15,0 1-10 0,0-1-10 0,0-1-12 0,0-3-12 16,0 2-16-16,4-2-16 0,-4 0-16 0,0-3-19 0,0 3-22 16,4-2-31-16,-4-3-34 0,2 0-42 0,-2 1-46 0,4-2-58 0,1-1-64 15,-5-2-30-15,0 0-11 0</inkml:trace>
  <inkml:trace contextRef="#ctx0" brushRef="#br0" timeOffset="102024.73">25175 14189 10 0,'0'-4'469'0,"0"2"-28"0,-4-1-50 0,4 2-60 16,0-1-68-16,0-1-42 0,-2 1-30 0,2 0-17 0,-4 1-12 0,4-3-10 15,0 2-10-15,0 1-10 0,-2-2-13 0,2 1-9 16,0 0-9-16,0 1-8 0,0-3-8 0,0 2-6 0,0 1-7 0,2-3-7 15,-2 3-7-15,0-1-8 0,0-1-6 0,4 0-6 0,-2-1-6 16,2 1-5-16,-4-1-5 0,7 1-5 0,-3-1-3 0,0 0-5 0,2-1-4 16,0 1-1-16,1 0-2 0,-1-1-2 0,-2 1-1 0,2 1 0 15,4 0 0-15,-3-1-1 0,1 1 1 0,0 0 0 0,-4-1-1 0,7 2 1 16,-5 1 0-16,0-2 0 0,4 3-1 0,-3-2 2 0,-3 2 0 16,2 0 2-16,0 2-1 0,-2-2 1 0,0 3 0 0,3 0 0 15,-5-1 2-15,2 3 0 0,0 0 1 0,-2 0-1 0,-2 2 2 0,0-1 0 16,4 2 0-16,-4 1 1 0,0-1 0 0,-4 1 0 0,4 0-1 15,-2 2 0-15,-2-3-2 0,0 4 1 0,-3-3-1 0,1 2 2 0,2-2-1 16,-2 2-1-16,0-3 1 0,2 2-1 0,-3-2 1 0,1 1-2 16,0-1 0-16,-2-2 0 0,6 1-2 0,-5 0-2 0,3-2-1 0,0 2-1 15,-2-4-1-15,4 2-2 0,-2-2-2 0,0 1-2 0,2-3-1 16,-3 3-3-16,5-3-2 0,0-1 0 0,-4 2-4 0,4-2 0 16,0 0-2-16,0 0-2 0,0 0-1 0,0 0-1 0,0 0 1 0,0 0-1 15,4 0 0-15,1 0 1 0,-3 0 3 0,2-2-1 0,0 2 3 16,-2-1 2-16,4 1 2 0,-2-2 3 0,2 0 2 0,1 2 5 0,1 0 1 15,2 0 3-15,-8 0 3 0,9 0 1 0,-5 0 1 0,4 0 1 16,-4 2 2-16,5 0-1 0,-5-1 2 0,4 1 1 0,1 1 0 16,-1 0 1-16,-4 1 0 0,5 1 1 0,-5 0 0 0,4 1 0 0,-4 0-1 15,5 0 1-15,-5 2 0 0,0 0 1 0,-2-1-2 0,2 2 1 16,-2-1 0-16,1 0 0 0,-3 1 0 0,2-1 0 0,-4 1 1 16,2 0 1-16,-2 0-1 0,-2-1 1 0,2 1 1 0,-4-1-1 0,2 0 2 15,-3 1-1-15,1-1 2 0,2 2-1 0,-6-4 0 0,6 3-1 16,-4-2 1-16,-3-1-2 0,3 1-1 0,-4 0 0 0,4-3-1 0,0 2-1 15,-5-1-1-15,1-2-2 0,4 2 0 0,-5-2-3 0,5 1-2 16,-4-3-4-16,4 3-3 0,-5-4-3 0,5 1-5 0,-4-1-9 0,3 0-8 16,1-1-12-16,-2-1-13 0,2 0-18 0,0-1-20 0,-1-1-23 15,3 1-27-15,0-2-35 0,-2 2-40 0,6-2-58 0,0 0-66 0,0-2-71 16,0 2-75-16,0 0-36 0,4-1-11 0,-2 1-2 0</inkml:trace>
  <inkml:trace contextRef="#ctx0" brushRef="#br0" timeOffset="105679.68">24398 14409 444 0,'-2'-5'417'0,"-2"-2"-48"0,4 2-57 0,-2 0-61 0,2 0-36 16,-4 0-24-16,0 0-13 0,4 2-8 0,-2-2-6 0,-3 1-6 0,5-1-6 15,-4 0-8-15,4 2-8 0,-2 0-6 0,-2-1-8 0,4 2-6 16,0-1-5-16,0 2-9 0,-2-1-5 0,2-1-8 0,-4 3-6 16,4-2-7-16,0 2-6 0,0 0-7 0,0 0-7 0,0 0-6 0,0 0-9 15,0 0-7-15,0 0-7 0,0 2-5 0,0-1-6 0,0 3-2 16,-4 0-4-16,4 2-2 0,0 0-2 0,0 2-2 0,0 3 1 15,0 0-2-15,0 1 1 0,0 1 1 0,0 4 1 0,0 1 1 0,0-1 2 16,0 3 2-16,4-2-1 0,-4 4 1 0,0-2-1 0,0 0 0 16,4 0-2-16,-4 0-1 0,2 0-5 0,-2-1-4 0,0-1-7 0,0 0-8 15,4-1-10-15,-2-1-11 0,-2-2-13 0,4 1-13 0,-4 0-16 16,5-4-18-16,-3 3-20 0,2-5-20 0,0 2-27 0,-2-2-25 0,2 0-34 16,2-1-37-16,1-3-49 0,-1 2-57 0,-2-4-61 0,6 0-65 15,1 1-28-15,-1-4-9 0,2 0 4 0</inkml:trace>
  <inkml:trace contextRef="#ctx0" brushRef="#br0" timeOffset="106351.33">24925 14277 303 0,'0'-8'472'0,"0"1"-41"0,0 0-69 0,0 1-64 0,0 0-62 0,0 1-33 15,0 1-23-15,0-1-10 0,0 1-5 0,-2-1-4 0,2 2-6 0,-4 0-8 16,0-1-9-16,4 1-12 0,-2-1-12 0,-2 1-7 0,4 0-8 16,-4 1-6-16,4 1-8 0,-2-3-5 0,2 3-7 0,-5-1-4 15,5 0-6-15,-2 0-7 0,-2 2-7 0,4-1-5 0,-4-1-4 0,4 2-5 16,-6 0-6-16,4 0-4 0,-2 0-4 0,0 0-3 0,2 0-3 15,-5 2-3-15,3-1-2 0,-2 3-2 0,-2-1-2 0,2 2-3 0,-1 0 0 16,1 0 1-16,-4 4-1 0,6-3 2 0,-7 3-2 0,3 0 1 16,0 2 2-16,2 0 0 0,-5 3-1 0,5 1 1 0,0-2 0 0,-4 3-1 15,5 1 1-15,-1 0-1 0,0 0 1 0,2 0-1 0,2 1 0 16,-2-2 0-16,2 3-1 0,-3-3 0 0,5 2-1 0,0-1 0 16,0 0 0-16,0 1-1 0,5-1 0 0,-3 0-1 0,2-2 1 0,-2 1 0 15,2-1-1-15,0-1 0 0,2 1 0 0,-4-4 0 0,7 1 0 16,1-1 0-16,-8 0 0 0,8-1 2 0,-3-2 0 0,3 0 3 15,0-3 0-15,-4 2 1 0,5-2 2 0,1-2 0 0,-1 1 1 0,-1-2 2 16,4 1 0-16,-5-3 3 0,1 0-1 0,0 0 3 0,1 0 0 16,-1-2 0-16,0 1-1 0,-1-3-2 0,1 0 1 0,0 0-1 0,-4 0 1 15,5-1-1-15,-1 0-1 0,-4-1 2 0,5-1-1 0,-5-2 2 16,4 3 1-16,0-3 2 0,-3 0 1 0,-1 0 4 0,2 1 4 0,-2-2 4 16,-4 0 2-16,3 0 4 0,1 0 1 0,-2-2 3 0,-2 2 1 15,-2 0 1-15,4-1 0 0,-4 0-1 0,0 0-3 0,0-1 0 16,-4 0-3-16,4 1-3 0,-2-3-4 0,-2 3-3 0,2-2-3 0,-2 1-3 15,-1-1-2-15,3-1-1 0,-4 1-1 0,-2 1-1 0,2-1-2 16,4-1 1-16,-13 3-1 0,9-2-2 0,-4-1 0 0,-1 1 0 0,1 1-2 16,0-1 0-16,-3 1-2 0,1 1 0 0,-3 0-2 0,-1 2-1 15,3 0-1-15,-1 1-1 0,-3 2-3 0,1 0-2 0,-1 0 1 16,1 2-1-16,1 3-1 0,-1-3-2 0,-1 4 1 0,-1 0-3 0,1 2-1 16,3 1-2-16,-3 1-1 0,1 2-4 0,-1 0-3 0,5 1-2 15,-7 4-4-15,7 0-6 0,-1 4-7 0,-1 0-12 0,3 4-13 0,1 1-15 16,-2 3-19-16,1 2-21 0,5 3-23 0,-4 2-35 0,6 2-36 15,-5 2-66-15,5 0-77 0,0 1-103 0,-2 2-117 0,6-2-56 16,0 2-26-16,0-1-6 0,0 0 3 0,4-2 10 0</inkml:trace>
  <inkml:trace contextRef="#ctx0" brushRef="#br0" timeOffset="202407.37">4568 12997 352 0,'-6'0'530'0,"0"0"8"0,2 0 13 15,-2-2-108-15,1 2-165 0,3 0-90 0,-2 0-56 0,-2 0-28 0,2 0-20 16,2-2-5-16,-2 2-1 0,2-1 0 0,-2 1 4 0,4 0-2 15,0 0-4-15,0 0-9 0,0 0-11 0,0 0-7 0,0 0-9 0,0 0-4 16,0 0-2-16,0 0-1 0,0 0-2 0,0 0 1 0,0 0-1 16,0 0 1-16,0 0 0 0,0 0 0 0,0 0-1 0,0 0 1 0,0 0-1 15,0 0 1-15,0 0-1 0,0 0 1 0,0 0 0 0,0 0 0 0,0 0-1 16,0 0 0-16,0 0-2 0,0 0-2 0,0 0-2 0,0 0-3 16,0 0-1-16,0-2-3 0,0 2-2 0,0-2 1 0,0 2-1 0,0 0 0 15,0-1 0-15,0 1-1 0,0 0 2 0,0 0 0 0,0 0 0 16,0 0 1-16,0 0 0 0,0 0 0 0,0 0 0 0,0 0-1 0,0 0-1 15,0 0-2-15,0 0 0 0,0 0-3 0,0-2-2 0,0 2-1 16,0 0-3-16,0-1 0 0,4 1-2 0,-4-2 0 0,2 1-1 0,-2 1 1 16,4-2 1-16,-2 0 0 0,2 2 2 0,2-2 0 0,-2 2 2 0,3-3 0 15,-3 1 1-15,2 0 1 0,0-1 2 0,0 2 0 0,-2-1 1 16,7 1 0-16,-5-3-1 0,0 2-1 0,5 0 0 0,-5 1-1 0,0-3 0 16,4 4 0-16,-6-1-1 0,3-1-1 0,-1 2 0 0,4-1 0 15,-6-1-2-15,7 1 1 0,-5 1 0 0,0-4 1 0,0 4 0 0,5-2 1 16,-7 0 0-16,6 1 0 0,-4-1-2 0,0 1 2 0,5-1 2 0,-5 0 0 15,0 1 1-15,5-1 2 0,-1 0 0 0,-4-1 1 0,4 1 1 16,-3 0 1-16,3 1-1 0,0-2 2 0,1 1 2 0,-1 0 1 0,2-1 1 16,-1 0 1-16,-1-1 1 0,0 1-1 0,3 0 0 0,-3-1 0 15,0 1 1-15,3 1 0 0,1-1-1 0,-3-1 0 0,1 1-1 16,-2 0-2-16,3 1 0 0,-3-1-2 0,0 1-2 0,3 0 0 0,1 1-1 16,-3 1-2-16,1-2 0 0,-2 0-2 0,1 2-2 0,1 0 0 15,-2 0-1-15,5 0-1 0,-3 2 0 0,-1 0 2 0,1-2 2 0,-2 1 2 16,5-1 3-16,-3 2 3 0,-1 0 3 0,1-2 4 0,2 0 4 0,-1 0 1 15,1 0 5-15,-1 0 3 0,-3 0 3 0,2 0 2 0,3 0 2 16,-3 0 0-16,-1 0 0 0,5 0-2 0,-5-2-1 0,1 2-3 16,2-2-1-16,-3 2-3 0,1 0-4 0,3 0-1 0,-3 0-4 0,3 0-3 15,-3 0-2-15,-2 0-3 0,3 0-2 0,1 0-1 0,-1 0-3 16,1 0-2-16,-2 0-1 0,-1 0-1 0,1 2-1 0,3 0 0 16,-3-2 1-16,2 2-1 0,3-1-1 0,-5-1-2 0,3 2 1 0,-3 0 0 15,3-2-1-15,-3 1 2 0,-1 1-1 0,5-2 0 0,-6 1 0 16,3-1 1-16,1 2 0 0,-1 0-2 0,-3-2 1 0,2 0-1 0,3 0 1 15,-3 0 0-15,3 0-1 0,-3 0 1 0,-2 0-2 0,5 0 0 16,-3 0-1-16,1 0-1 0,1 0 1 0,-1 0-2 0,-3 0 0 0,4 0 0 16,-1 0-1-16,-3 1 0 0,7 1 0 0,-7-2-1 0,2 2 0 15,3-2 0-15,-3 2 1 0,-1-1 0 0,-1-1 0 0,2 2-1 16,3 0-2-16,-5-1 1 0,3 1 0 0,-3-1-2 0,2-1 2 0,-1 4-1 16,-1-4-1-16,0 3 1 0,1-3 0 0,-3 4-1 0,2-4 2 0,5 1 0 15,-5-1 0-15,-2 2 2 0,3 0 1 0,3-2 2 0,-3 1 2 16,1 1 0-16,-2-2 2 0,7 1 1 0,-5-1 1 0,3 2 0 15,1-2 2-15,1 0 0 0,-1 0 1 0,1 0-1 0,-1 0 0 0,1 0-1 16,-1 0 0-16,1-2-1 0,-1 2-1 0,1-1-1 0,-3 1 0 16,3-2-1-16,0 2 0 0,-1-1 0 0,1 1-2 0,-3 0 1 15,3 0-1-15,-5 0 0 0,5 0-1 0,-3-2 0 0,-2 2 1 0,5-2 0 16,0 2 1-16,-1-1-1 0,-1 1 1 0,1-2-1 0,1 0 0 16,-1 2-1-16,5-1 0 0,-5-1 1 0,3 0-1 0,-3 0 0 15,5 1 0-15,0-2-1 0,-5 1 0 0,3 0 0 0,2-1 0 0,-5 1-4 16,5-1 1-16,-5 1-1 0,1-1 1 0,4 1 0 0,-5-1 0 0,1 1 0 15,-1-1-2-15,1 1 1 0,-1 0 0 0,1 1 0 0,-1-3-2 16,1 3 1-16,-1-1-1 0,1-1 1 0,-3 2 0 0,3-1-1 16,0-2 1-16,-1 2-3 0,1 1 0 0,-1-3-1 0,1 3 0 15,-1-1 0-15,-1 1-1 0,1-2 1 0,1 1-1 0,-1 0 0 0,1 0 1 16,-5 0 1-16,5 1 1 0,-1 1 0 0,3-4 2 0,-3 4 1 0,-3-3 2 16,3 2 1-16,1-1 1 0,-1 0 1 0,1-1 2 0,0 1-1 15,-3 0 2-15,3 1 0 0,-5-2-1 0,2 1 1 0,3 0 0 0,-1 1-1 16,-3-3 1-16,1 3-1 0,3-1 1 0,-5-2-1 0,3 3-1 15,1-1 1-15,1 1-2 0,-1-3 1 0,1 3 1 0,-1-1-1 16,5-1 1-16,-4 1-1 0,3 0 1 0,-1-1-1 0,2 0 1 0,-1-1-1 16,-1 1 2-16,2 1-1 0,1-1 0 0,-1-2 0 0,-5 2 0 15,7-1 0-15,-2 1-2 0,-5-1 1 0,5 1 0 0,-2 0-1 16,-3 0 1-16,-1 0-1 0,1-1-1 0,1 2 1 0,-1-1-1 0,1-2 1 16,-5 2 1-16,3 0-1 0,-3-3 0 0,3 1 2 0,1 2-1 15,-3-4 1-15,1 2-1 0,-2-1 1 0,5 1-1 0,-3-2 1 0,3-1-1 16,-5 1 1-16,5-2-2 0,-3 3 1 0,-1-3-2 0,3 3 0 15,-5-2-1-15,3 1-1 0,-1-1 0 0,1 1-1 0,-6-2 2 16,7 3-1-16,-3-3 0 0,-2 3 0 0,1-1 0 0,-1 0 1 0,0 1 1 16,-1-1-2-16,1 0 1 0,0 1 0 0,1-1 0 0,-1 0 1 15,-4 3-1-15,5-3 0 0,-1 0 1 0,0 1 0 0,-1-1-1 0,1-2 0 16,0 3-1-16,-4-3 1 0,5 3 3 0,-1-4-1 0,0 2 1 16,1-1 2-16,-3 1 0 0,7-2 0 0,-3 0 2 0,-2 0 0 0,1-2 0 15,1 2 1-15,-2-1 1 0,5-1 1 0,-3 1 2 0,-1-1-1 16,-1 0 1-16,0 0-1 0,3 0 0 0,-7 1 1 0,4-1-2 0,0 0 0 15,1 1-1-15,-1-3 2 0,-4 3-1 0,5-2 1 0,-5-2 1 16,4 1 0-16,1 1 3 0,-5 0 1 0,4-3 3 0,-4 3 2 16,1-1 3-16,-1 0 1 0,4 0 1 0,-2 1 1 0,-1-2 0 0,-1-1 0 15,0 0 1-15,4 0-2 0,-4 1-2 0,1-3-1 0,3 1-3 16,-2 0-3-16,1 1-3 0,-1-3-4 0,-2 1-3 0,4-1-2 16,-3 1-2-16,-1 0 0 0,4-1 0 0,-4 1-2 0,0 0 0 0,5-2-1 15,-5 1-1-15,2-1-1 0,-2-1-3 0,5 1 2 0,-5-2 1 0,0 1 1 16,5-1 1-16,-5 1 1 0,0 1 2 0,4-2-1 0,-6 0 1 15,7 0 3-15,-5 0 2 0,0 1 1 0,-2 1 0 0,7 0 3 0,-5 0 3 16,-2 0-1-16,2 0 0 0,-4 2 0 0,7-1-2 0,-7 1-1 16,2 0 0-16,2-1-1 0,-2 1-1 0,-2-1-1 0,2 1-1 15,2 0-1-15,-1-1-1 0,-3 3 0 0,2-4-1 0,2 0-1 0,0 0 1 16,-2 0-4-16,3-2-1 0,-3 1 0 0,2-1 0 0,0 0 0 16,4-1 0-16,-3-1 0 0,1 1 0 0,-2 0 0 0,0 0 0 0,5-3 0 15,-5 5 0-15,0-4 0 0,2 2-4 0,-2-1-1 0,1 1-1 16,-1-1 2-16,-2 3-1 0,2-1 1 0,0 1-1 0,1-1 2 0,3 2-1 15,-6 0 2-15,2 0 1 0,-2 2 0 0,-2-1 0 0,3 3-2 0,1-1 1 16,-2 0-1-16,-2-1-2 0,6 1 1 0,-6 0-2 0,2 1-1 16,3-2 0-16,-3 1-2 0,-2 0 0 0,2 1-2 0,2-3 2 15,-2 1 2-15,3-1 2 0,-1 1 3 0,-2 0 0 0,2-1 0 0,0-1 2 16,3 0 3-16,-1 2 0 0,-4-2 2 0,6 0 1 0,-3 0 2 16,-1 2 2-16,4-1 0 0,-4-1-2 0,3 0-1 0,-3 2-1 15,0 1-1-15,0 1 1 0,-2-3 0 0,2 3-2 0,1 0 1 0,-3-3-1 16,2 2 1-16,0 1-1 0,-2 0 1 0,3 0-2 0,-3-3-1 15,-2 3 0-15,2 0 1 0,2-3-1 0,-2 2 0 0,-2 1-1 0,7-1 0 16,-7-2 3-16,2 1-1 0,2 0 2 0,-2-1-5 0,-2 1 0 16,2-2 0-16,2 2 0 0,-6-2 0 0,5 1 0 0,-3-2 0 0,2 1 0 15,2 0 0-15,-2 0 0 0,0-2 0 0,-2 2 0 0,5 0 0 16,-3 2-4-16,0-2-4 0,-2 2-1 0,2-2 0 0,2 1 2 16,-2-1-1-16,-2 0 0 0,3 2-1 0,1 0 0 0,-2-1 1 0,-2 1 1 15,2-1 3-15,0 3 0 0,-2-1 2 0,2 1 1 0,-1-3-1 16,1 4-1-16,0-1 0 0,-2 0-1 0,2 0-1 0,-2-3 3 0,2 5 1 15,0-3 1-15,-2 0 1 0,3-1 0 0,5-16 1 0,-8 16-1 16,2 1 0-16,2 1 2 0,-2-2 0 0,-2 1 3 0,3 0 0 16,1 1 1-16,-2-1 0 0,-2-2-1 0,2 3-1 0,2-1 0 15,-2 1-1-15,1-3 1 0,1 3-1 0,-4-1 0 0,6-1-1 0,-6-1 0 16,4 2 1-16,-1-1-1 0,1 1 0 0,-2 1 2 0,2-3-1 16,0 1 2-16,-2 2-1 0,1-1-1 0,-3-1 1 0,2-1-4 0,2 1-1 15,-2 0 0-15,-2-1 0 0,2 1 0 0,2-2 0 0,1 0 0 0,-3 2 0 16,0-1 0-16,-2 1 0 0,4-1 0 0,-2 1 0 0,0-2 0 15,-1 2 0-15,1-1 0 0,2 1 0 0,-2 1 0 0,-2-3 0 0,4 2 0 16,-2 0 0-16,3 0 0 0,-3 1 0 0,2-1 0 0,-2-1 0 16,-2 1 0-16,2 1 0 0,3 0 0 0,-3 1 0 0,2 1 0 0,-2-2 0 15,-2 2-3-15,2-1-1 0,2 0 1 0,-1 1-1 0,-3 1 1 16,2-1-1-16,2 0 0 0,-2-1-1 0,-2 2 2 0,2-1-1 16,2 0 0-16,-6-1 2 0,5 1 2 0,1 1 1 0,-6-1 0 0,6-2 1 15,-2 3 1-15,0 0-1 0,2-1 1 0,-3 0 1 0,1-1 0 16,0 1 2-16,-2 1-1 0,2 0 2 0,-2 1-2 0,2-2-5 0,2 2 0 15,-6-1 0-15,5 1 0 0,1 0 0 0,-2-1 0 0,-2 1 0 16,2 0 0-16,2-1 0 0,-2-1 0 0,-2 2 0 0,3 0 0 0,1-1 0 16,-6 1 0-16,4-2 0 0,2 2 0 0,0-1 0 0,-2-1 0 15,1 2 0-15,-3 0 0 0,4-3 0 0,-2 1 0 0,0 1 0 16,-2 0 0-16,2-3 0 0,3 1 0 0,-1-1 0 0,-2 1 0 0,-2-1 0 16,2 0 0-16,2-1 0 0,-2 1 0 0,1-1 0 0,-3 1 0 0,4-3 0 15,-2 2 0-15,2-1 0 0,-2-1 0 0,2 0 0 0,1 2 0 16,-3-2 0-16,2 2 0 0,0-1 0 0,-2 1 0 0,3 0 0 0,-3-1 0 15,2 1 0-15,0 0 0 0,-2 0 0 0,2 1 0 0,1-1 0 16,-3 1 0-16,2-3 0 0,0 3 0 0,-2-1 0 0,3 0 0 0,-3-1 0 16,2 1 0-16,0-1 0 0,2 1 0 0,-1 1 0 0,-1-3 0 0,0 2 0 15,0 2 0-15,2-3 0 0,-1 1 0 0,3-2 0 0,-4 2 0 16,4-2 0-16,-3 1 0 0,3-1 0 0,-4 2 0 0,5-2 0 16,-1 2 0-16,-4-2 0 0,6 0 0 0,-1 1 0 0,-5 1 0 0,4 0 0 15,1 0 0-15,-5-1 0 0,4 1 0 0,1-1 0 0,-5 1 0 16,4 0 0-16,-4-1 0 0,5 1 0 0,-1 1 0 0,-4-3 0 0,5 3 0 15,-5-1 0-15,2 0 0 0,0 1 0 0,-4-3 0 0,7 4 0 16,-5-1 0-16,0-1 0 0,0-1 0 0,5 1 0 0,-3-2 0 0,-2 2 0 16,0-2 0-16,5-2 0 0,-1 0 0 0,-4 1 0 0,7-1 0 15,-5-2 0-15,0 1 0 0,7 0 0 0,-5-2 0 0,2 0 0 0,-1 2 0 16,1-4-27-16,3 2-1 0,-3 0-1 0,2-2 2 0,-1 2 0 16,-3-1-1-16,5 2 0 0,-3-1 1 0,-2 0 1 0,1 2 4 0,-3 0 3 15,2-1 3-15,1 1 5 0,-5 1 2 0,4-1 2 0,-6 3 2 16,7-1 3-16,-5-1 0 0,0 2 1 0,0 0 1 0,-2-1 1 0,1 1 1 15,-3 0 0-15,4 2 3 0,-2-2 2 0,0 2-1 0,-2-2 1 16,2 1-1-16,-2-1-1 0,2 2 0 0,1 0-2 0,-3 0 0 16,-2-2-1-16,4 1 1 0,0 1-1 0,-2-2 1 0,2 2-1 0,-2-2-2 15,2 3-1-15,3-3 0 0,-3 0-2 0,2 2 2 0,0-2 0 0,-2 2 0 16,2-3 0-16,5 1 2 0,-5 2 1 0,0 0-1 0,4-2-2 16,-3 0 2-16,3 0 2 0,-2 0-1 0,1 0 0 0,1 1 0 15,-4-1 2-15,4 4-1 0,-3-2-1 0,3 1 0 0,0 0-1 0,-3 2 0 16,1 0-3-16,-2 0 0 0,4 0 5 0,-3 3-2 0,-1-1-1 0,0 0-1 15,-2 1 0-15,2 2-1 0,9-12-1 0,-9 12 2 16,0 0-1-16,0 2-2 0,-2-2 2 0,3 1 1 0,-1 2-1 16,4-2-2-16,-4 1 1 0,3-3 1 0,-3 3-2 0,4 0-1 0,1 0-1 15,-3-1 2-15,2 1-1 0,0 0 2 0,5-1-1 0,-3 1 1 16,1-2-2-16,1 2 1 0,3-3-1 0,-5 2 1 0,5 0-2 16,3 1 0-16,-3 0-2 0,-1-1 1 0,5 1 1 0,-4-1 0 0,3 1-1 15,-1 0-1-15,-3 1-1 0,1-1 2 0,4 1 0 0,-5-1 1 16,1 1-1-16,3 2 0 0,-3-1 2 0,0-1 0 0,-1 0 2 15,1 1-2-15,-1-1 1 0,1 0-2 0,-3 2 3 0,3-1 0 0,-1-1 0 16,-3 2 0-16,3-2-2 0,-1 2 0 0,1-1-1 0,1-1 3 16,-1 0-1-16,1 1 0 0,-1 1-1 0,1-2 1 0,-1 0-2 0,1 2 0 15,-1 0 1-15,5 0-2 0,-6-1 0 0,1 1 2 0,-3 1-1 0,3-1 3 16,-1 2-2-16,-3 0-2 0,0 0 1 0,3-1-1 0,-3 2 1 16,-1-1 1-16,-1 1-1 0,-4 2-1 0,4-2 2 0,1 1-1 0,-5 1 0 15,0 0 2-15,4 0-2 0,-5 0-2 0,1 0 1 0,0 0 0 0,2 0 0 16,-2 0 1-16,1 1 1 0,-1 1 0 0,-2-2 1 0,2 2 0 15,0-2 2-15,1 1 1 0,1 1-1 0,-2 2-2 0,0-2 2 0,1-1 1 16,-3 1 0-16,6 1 1 0,-4 0 0 0,0 0-1 0,3 1 0 16,-1 1 0-16,-4-2-1 0,6 2 2 0,-3 0-1 0,-1 0 0 0,4 0 0 15,-4 2 1-15,3 0 1 0,-1-2 1 0,0 1 1 0,-2 1-1 16,5 0 0-16,-5-1 0 0,4 3 2 0,-4-3 1 0,1 3 2 16,3-3 0-16,-4 2 0 0,0 0-2 0,5-1 1 0,-7 0 0 0,6 2-2 15,-4-3-1-15,1 3 1 0,-1-3 0 0,2 1 1 0,-2 0 0 0,0-1-1 16,1-1-2-16,-3 4-2 0,2-1-2 0,0-1 1 0,-2 1 2 15,2-2 1-15,1 3 0 0,1-1 2 0,-2 1 1 0,0 0 1 16,1 2-2-16,1-2 2 0,0 2 0 0,-4 0-1 0,7 1 2 16,-5 0 1-16,0-1 1 0,4 1 0 0,-3-1-2 0,3 3-2 0,-6-2 2 15,6 1-1-15,-3-1 0 0,-1-1 1 0,4 2-1 0,-4 1-1 16,0-1 0-16,3-1 1 0,-3 1-2 0,0 1 2 0,0-3-1 0,-2 3 0 16,3-1-2-16,-1 0 1 0,2 2-1 0,-2-1 0 0,1-1 0 15,-1 0-1-15,-2 2-1 0,2-1 1 0,0 0 0 0,-2 0 2 0,3-1-2 16,-3 1 0-16,2 0 1 0,0 0 0 0,-2 1 0 0,2-2 1 15,-1 2 0-15,-3 0 0 0,2 0-1 0,2 0 1 0,-2 0 1 16,-2 0-1-16,2 0 1 0,3 1-1 0,-3-2 1 0,-2 1 1 0,2-1 0 16,0 1 1-16,-2 0 0 0,2 1 0 0,-4-1 0 0,6-1 2 15,-6 1 3-15,7-1-3 0,-7 3-1 0,4 0-2 0,0-2 1 0,-2 2-2 16,4-2-3-16,-6 1 0 0,4 1 0 0,0-2 1 0,-1 2-1 0,1-2 0 16,-2 1 0-16,2 1 1 0,0-1 0 0,-2 1 1 0,2 0 2 15,-4 1 2-15,6-1 1 0,-1 0 1 0,-3-1 1 0,2 3 2 16,-4-3 0-16,4 2 1 0,-2-1 0 0,-2 0 1 0,4 0 0 0,-2-1-3 15,-2 3 0-15,4-3-2 0,-4 1 1 0,4-1-1 0,-2 3 0 16,3-3 0-16,-5 1-1 0,2 2-1 0,2-1 0 0,0 0-2 0,-2 1 1 16,-2-1 0-16,4-1-3 0,-4 3 1 0,4-2-1 0,-2-1-1 15,-2-1-3-15,4 2 0 0,-1 1 0 0,1-1 0 0,-4 0 0 0,4 1 0 16,-2-1 0-16,2 1 0 0,-2-1 0 0,2 0 0 0,0-1 0 16,-2 3 0-16,3 0 0 0,-3-2 0 0,2 1 0 0,0 1 0 15,-2-2 0-15,2 0 0 0,-4 1 0 0,6-1 0 0,-6 0 0 0,6 1 0 16,-6-3 0-16,5 2 0 0,1 1 0 0,-6-1 0 0,4-1 0 15,-2 0 0-15,2-1 0 0,0 3 0 0,-2-4 0 0,2 1 0 0,1-1 0 16,-3 2 0-16,2 0 0 0,-2-2 0 0,-2 1 0 0,4-1 0 0,-4 2 0 16,4-1 0-16,-2 0 0 0,2 2 0 0,-2-1 0 0,-2-1 0 15,5 1 0-15,-5 1 0 0,4-1 0 0,-2 1 0 0,-2-1 0 0,4 3 0 16,-4-2 0-16,0-1 0 0,2 1 0 0,2 1 0 0,-4 1 0 16,0-2 0-16,0 0 0 0,4 1 0 0,-4 1 0 0,2-2 0 15,-2-1 0-15,0 1 0 0,0 0 0 0,4 1 0 0,-4-1 0 0,0 0 0 16,0 0 0-16,5 2 0 0,-5 0 0 0,2-1 0 0,-2-1 0 15,0 2 0-15,4 0 0 0,-4 2 0 0,0-2 0 0,2 0 0 0,-2 2 0 16,0-1 0-16,0 1 0 0,4-1 0 0,-4 1 0 0,0-2 0 16,0 2 0-16,4-2 0 0,-4 2 0 0,2-2 0 0,-2 0 0 0,0 0 0 15,0 0 0-15,4 0 0 0,-4-2 0 0,0 2 0 0,0-1 0 16,2-1 0-16,-2 0 0 0,5-1 0 0,-5 1 0 0,0 0 0 0,4 0 0 16,-2 1 0-16,-2-1 0 0,4 0 0 0,-4 1 0 0,0-1 0 0,4-1 0 15,-2 1 0-15,2 2 0 0,-4-3 0 0,2 1 0 0,-2 1 0 16,4-1 0-16,-4 0 0 0,5 1 0 0,-3-1 0 0,-2-2 0 0,4 3 0 15,-2-1 0-15,-2 0 0 0,4-1 0 0,-4 1 0 0,4 1 0 16,-2-1 0-16,2-1 0 0,-2 1 0 0,2 1 0 0,1-3 0 16,-3 3 0-16,2-3 0 0,0 1 0 0,-2 1 0 0,2 0 0 0,-2-1 0 15,2 2 0-15,-4-1 0 0,7 0 0 0,-7 1 0 0,4-1 0 16,-2 0 0-16,2 1 0 0,2-1 0 0,-6 1 0 0,4-1 0 0,0 2 0 16,-2 0 0-16,-2 0 0 0,7 0 0 0,-7 0 0 0,4 1 0 15,-4-1 0-15,4 0 0 0,-2-1 0 0,-2 1 0 0,4-2 0 0,-2 2 0 16,-2-2 0-16,4 1 0 0,-4-1 0 0,6 0 0 0,-6-1 0 15,5 1 0-15,-5 1 0 0,2-1 0 0,2 0 0 0,0 0 0 0,-2 1 0 16,-2-3 0-16,4 1 0 0,-4 0 0 0,4 1 0 0,-2-1 0 16,-2 1 0-16,4-1 0 0,-1 0 0 0,-3-1 0 0,4 1 0 0,-4 1 0 15,4-1 0-15,-2 0 0 0,-2-1 0 0,4 3 0 0,-2-1 0 0,-2-1 0 16,4 1 0-16,-4 0 0 0,4 0 0 0,-2 1 0 0,-2-1 0 16,5 0 0-16,-5 1 0 0,2-1 0 0,2 0 0 0,-4 2 0 0,4-1 0 15,-4 1 0-15,2-2 0 0,-2 1 0 0,4-1 0 0,-4 0 0 16,4 1 0-16,-2-1 0 0,-2 0 0 0,4 1 0 0,-2-1 0 0,-2-1 0 15,0 1 0-15,5-2 0 0,-5 3 0 0,4-1 0 0,-2 0 0 16,-2-1 0-16,0 2 0 0,4-1 0 0,-4 0 0 0,2 1 0 16,2-1 0-16,-4 2 0 0,4-2 0 0,-2 2 0 0,-2-1 0 0,4 1 0 15,-4-2 0-15,5 2 0 0,-3-2 0 0,2 2 0 0,-2-1 0 16,-2-1 0-16,4 1 0 0,-4-3 0 0,4 1 0 0,-2-1 0 0,-2 2 0 0,6-2 0 16,-6 0 0-16,5 0 0 0,-1 0 0 0,-2-1 0 0,2-2 0 15,-2 2 0-15,2 0 0 0,0-2 0 0,-2 2 0 0,2-2 0 16,1-1 0-16,-3 0 0 0,2 2 0 0,-2-1 0 0,2-1 0 0,-4-1 0 15,6 1 0-15,-6 0 0 0,4-1 0 0,-2 1 0 0,3 0 0 16,1-1 0-16,-6 1 0 0,4-1 0 0,2 1 0 0,-6 0 0 0,6-1 0 16,-2 1 0-16,1 2 0 0,-3-3 0 0,2 1 0 0,-2-1 0 0,2 1 0 15,2 0 0-15,-2-1 0 0,-2 1 0 0,2 0 0 0,1 0 0 16,-3-2 0-16,2 1 0 0,2-1 0 0,-2 2 0 0,-2-2 0 0,2 1 0 16,0 0 0-16,3-2 0 0,-5 3 0 0,2-2 0 0,2 0 0 15,-2 2 0-15,-2-2 0 0,2 2 0 0,3-3 0 0,-3 2 0 0,0-2 0 16,-2 0 0-16,4 1 0 0,-2 0 0 0,0 0 0 0,-2 0 0 15,3 0 0-15,1-2 0 0,-2 0 0 0,-2 1 0 0,2-1 0 16,2 1 0-16,1-1 0 0,-3 0 0 0,2 1 0 0,0-1 0 0,-2 1 0 16,2-2 0-16,-1 2 0 0,5-1 0 0,-4-1 0 0,0 1 0 0,1 0 0 15,-3 3 0-15,2-3 0 0,0 0 0 0,4 2 0 0,-1 0 0 16,-1-2 0-16,0 5 0 0,0-4 0 0,3 3 0 0,-1-1 0 0,0 1 0 16,1 0 0-16,-1-1 0 0,-2 1 0 0,3 0 0 0,-1 0 0 15,-4 0 0-15,5 0 0 0,-1-1 0 0,-4-2 0 0,4 3 0 16,-3-2 0-16,3 0 0 0,-4 2 0 0,2-2 0 0,1 0 0 0,-5-2 0 15,6 2 0-15,-4 0 0 0,1 1 0 0,3-4 0 0,-4 4 0 16,2-2 0-16,-1 2 0 0,-1-2 0 0,4 0 0 0,-4 1 0 0,1 0 0 16,1-2 0-16,0 2 0 0,-4 0 0 0,7 1 0 0,-5-4 0 15,0 4 0-15,2-3 0 0,-2 0 0 0,1 1 0 0,-1-1 0 0,-2 0 0 16,2 0 0-16,0 3 0 0,3-3 0 0,-1 0 0 0,-4 1 0 0,2-1 0 16,0 0 0-16,3-1 0 0,-3 2 0 0,0-3 0 0,0 0 0 15,-2 3 0-15,7-3 0 0,-5 1 0 0,0 0 0 0,-2-1 0 16,3-1 0-16,-3 1 0 0,2-1 0 0,-4-1 0 0,6 3 0 0,-2-2 0 15,-1-1 0-15,-3 0 0 0,4 0 0 0,-2 1 0 0,2-2 0 0,-2 2 0 16,-2 0 0-16,2-1 0 0,3 1 0 0,-3-2 0 0,2 2 0 16,-2 0 0-16,-2-1 0 0,2 0 0 0,3-1 0 0,-3 1 0 0,-2-1 0 15,2 3 0-15,2-3 0 0,-2 1 0 0,-2 0 0 0,2 1 0 16,3-2 0-16,-3 2 0 0,2-2 0 0,-2 2 0 0,2 1 0 0,-2-3 0 16,3 2 0-16,-1-2 0 0,-2 2 0 0,2 0 0 0,-2-1 0 15,3 0 0-15,-5 0 0 0,6 1 0 0,0-2 0 0,-4 2 0 16,2-2 0-16,1 3 0 0,1-3 0 0,-2 2 0 0,0 0 0 0,1-2 0 15,-3 3 0-15,2-3 0 0,0 1 0 0,4 1 0 0,-5-1 0 0,5 1 0 16,-4-2 0-16,0 2 0 0,5-2 0 0,-5 3 0 0,0-1 0 16,4-2 0-16,-6 2 0 0,7-2 0 0,-5 2 0 0,0-1 0 0,0-1 0 15,5 0 0-15,-5 1 0 0,2-1 0 0,-2 0 0 0,1-1 0 16,3 0 0-16,-4 1 0 0,0-2 0 0,5 1 0 0,-7 2 0 0,6-3 0 16,-4 1 0-16,1 0 0 0,3 1 0 0,-4-1 0 0,4-1 0 15,-3 2 0-15,3-1 0 0,-4 0 0 0,5 2 0 0,-5-3 0 0,4 1 0 16,-4-1 0-16,5 2 0 0,-1-1 0 0,-4 0 0 0,4-1 0 15,-3 3 0-15,3-2 0 0,0 0 0 0,-3 1 0 0,3-2 0 16,0 1 0-16,1-1 0 0,-1 3 0 0,-4-4 0 0,6 1 0 0,-3 1 0 16,-1 0 0-16,2 0 0 0,-1-1 0 0,-1-1 0 0,0 2 0 0,0 0 0 15,3-2 0-15,-5 1 0 0,2-1 0 0,-2 2 0 0,5-1 0 16,-5-1 0-16,4 2 0 0,-3 0 0 0,3-2 0 0,-4 0 0 0,4 1 0 16,-3 1 0-16,3-2 0 0,0 0 0 0,1 2 0 0,-1-2 0 15,-2 2 0-15,3-2 0 0,-5 1 0 0,4 1 0 0,-4-2 0 0,5 2 0 16,-3-1 0-16,0-1 0 0,0 2 0 0,1-2 0 0,1 1 0 15,-2 1 0-15,1-2 0 0,-1 4 0 0,0-4 0 0,0 3 0 16,-1-1 0-16,-1-1 0 0,0 3 0 0,4-3 0 0,-3 1 0 0,1-1 0 16,0 3 0-16,-4-2 0 0,7-1 0 0,-5 1 0 0,0 1 0 0,4-1 0 15,-4 0 0-15,3 1 0 0,-3-2 0 0,0 1 0 0,4 0 0 16,-3 1 0-16,-1-1 0 0,-2 0 0 0,2-1 0 0,0 3 0 0,3-3 0 16,-3 1 0-16,-4-1 0 0,6 3 0 0,-6-2 0 0,7 0 0 15,-7 1 0-15,4-2 0 0,2 1 0 0,-2 1 0 0,0-1 0 0,1-1 0 16,3 3 0-16,-4 0 0 0,5-1 0 0,-1 0 0 0,0 0 0 15,3 0 0-15,1 1 0 0,-1-1 0 0,1 2 0 0,-2-2 0 0,5 2 0 16,-3-1 0-16,-1 1 0 0,3-2 0 0,1 2 0 0,4 0 0 16,-5 0 0-16,1 0 0 0,3 0 0 0,-3 2 0 0,1-2 0 0,3 0 0 15,-4 0 0-15,3 2 0 0,-3-3 0 0,6 1 0 0,-7 1 0 16,5-1 0-16,-5-2 0 0,7 2 0 0,-6-2 0 0,3 3 0 16,-3-3 0-16,3 1 0 0,-1 0 0 0,2 1 0 0,-1 0 0 0,-3-2 0 15,6 2 0-15,-3-2 0 0,-3 3 0 0,6-1 0 0,-3-2 0 0,1 2 0 16,-2-2 0-16,1 2 0 0,3-1 0 0,0 0 0 0,-3 0 0 15,3 1 0-15,2-2 0 0,-2 2 0 0,-1-2 0 0,3 3 0 0,-2-1 0 16,0-2 0-16,-3 2 0 0,3-2 0 0,-2 3 0 0,2-2 0 16,-7-1 0-16,7 1 0 0,-3-1 0 0,-3 1 0 0,4-1 0 15,-5 0 0-15,7 2 0 0,-7-2 0 0,5 1 0 0,-4 1 0 0,5-2 0 16,-1 2 0-16,-4 0 0 0,5-1 0 0,-5 1 0 0,4-2 0 16,1 0 0-16,-5 2 0 0,4 0 0 0,1-3 0 0,-5 3 0 0,3-2 0 15,3 2 0-15,-2-1 0 0,2 0 0 0,1 0 0 0,-1 1 0 16,4-1 0-16,-4 0 0 0,4-1 0 0,0 2 0 0,1-1 0 0,-1 1 0 15,0-2 0-15,0 2 0 0,0 0 0 0,0-1 0 0,0 1 0 16,-5-1 0-16,5 0 0 0,0-1 0 0,-4 1 0 0,0-1 0 0,4 0 0 16,-7 0 0-16,3 1 0 0,2-2 0 0,-3-1 0 0,1 1 0 15,0 1 0-15,4-1 0 0,-6 0 0 0,1 1 0 0,3-2 0 0,-2 1 0 16,-3 0 0-16,3 0 0 0,0-1 0 0,0 1 0 0,1 1 0 0,-1-1 0 16,0 0 0-16,2 1 0 0,-2-2 0 0,-1 3 0 0,1 0 0 15,2-1 0-15,-2 0 0 0,-1 0 0 0,-1 0 0 0,2 1 0 16,-3-2 0-16,3 1 0 0,2 0 0 0,-2 0 0 0,-3-1 0 0,3 0 0 15,-4 1 0-15,5-1 0 0,-5 0 0 0,2 0 0 0,1 1 0 0,-1-2 0 16,2 1 0-16,-2-1 0 0,1 3 0 0,-1-4 0 0,2 3 0 16,2-3 0-16,-7 2 0 0,7-2 0 0,-2 2 0 0,-1-1 0 15,-1-1 0-15,2 2 0 0,0 0 0 0,-3-2 0 0,3 0 0 0,-2 0 0 16,1 0 0-16,3 0 0 0,-6 0 0 0,6 0 0 0,-7 0 0 0,3-2 0 16,2 0 0-16,-1 2 0 0,-1-1 0 0,0 1 0 0,-3-2 0 15,7 2 0-15,-6 0 0 0,1-2 0 0,1 2 0 0,-2 0 0 0,1 0 0 16,-3 0 0-16,4-2 0 0,-1 2 0 0,-1-1 0 0,-3 1 0 15,5 0 0-15,0-2 0 0,-3 2 0 0,-1-2 0 0,3 2 0 0,3 0 0 16,-2 0 0-16,0 0 0 0,-3 0 0 0,7 0 0 0,-2 0 0 16,-1 0 0-16,-1 0 0 0,6 0 0 0,-4 0 0 0,-1 0 0 15,5 0 0-15,-2 0 0 0,-2 0 0 0,0 0 0 0,3 0 0 0,-3 0 0 16,-2 0 0-16,6 0 0 0,-4 0 0 0,-3 0 0 0,3 0 0 0,0 0 0 16,-3 0 0-16,3 0 0 0,-2 0 0 0,6 0 0 0,-7 0 0 15,3 0 0-15,0 2 0 0,2-2 0 0,-1 2 0 0,-3-2 0 0,2 0 0 16,4 1 0-16,-3 1 0 0,-1-2 0 0,4 0 0 0,-4 2 0 15,4-2 0-15,2 2 0 0,-3-1 0 0,1-1 0 0,0 2 0 0,0 0 0 16,0-2 0-16,4 1 0 0,-2-1 0 0,-2 2 0 0,2-1 0 16,-2-1 0-16,4 2 0 0,-2 0 0 0,-3-1 0 0,1 1 0 15,4-2 0-15,-2 2 0 0,-2-2 0 0,4 3 0 0,-2-3 0 0,-2 4 0 16,0-3 0-16,2 1 0 0,-2-1 0 0,-1 1 0 0,1 0 0 0,0 0 0 16,4-1 0-16,-6 1 0 0,2 0 0 0,-2-1 0 0,-3-1 0 15,5 2 0-15,-4-2 0 0,0 2 0 0,-3-1 0 0,3-1 0 0,-2 0 0 16,-5 0 0-16,7 0 0 0,-6 0 0 0,3 0 0 0,1-1 0 15,-2-1 0-15,-1 2 0 0,1-2 0 0,2 2 0 0,-5-1 0 0,5-1 0 16,-3 2 0-16,3 0 0 0,0 0 0 0,-3 0 0 0,3 0 0 16,2 0 0-16,-3 0 0 0,1 0 0 0,2 0 0 0,0 0 0 0,1 2 0 15,-5-1 0-15,8-1 0 0,-4 2 0 0,3-2 0 0,1 3 0 16,-4-1 0-16,4-1 0 0,0 3 0 0,0-2 0 0,0-1 0 0,-1 1 0 16,3 0 0-16,-2-2 0 0,0 1 0 0,-2-1 0 0,0 2 0 15,-1 0 0-15,-5-2 0 0,6 0 0 0,-6 0 0 0,1 0 0 0,-3 0 0 16,-1 0 0-16,1 0 0 0,-1 0 0 0,1 0 0 0,-3-2 0 15,-1 0 0-15,1 2 0 0,-1-1 0 0,-3 1 0 0,2 0 0 0,3-2 0 16,-3 2 0-16,-1-2 0 0,-1 2 0 0,2 0 0 0,-1 0 0 16,-1 0 0-16,0 0 0 0,3 0 0 0,-3 0 0 0,5 0 0 0,-3 0 0 15,2 0 0-15,-1 0 0 0,3 0 0 0,1 2 0 0,-1 0 0 16,1-1 0-16,4 1 0 0,-5 0 0 0,7 1 0 0,-7-2 0 0,9 3 0 16,-6 0 0-16,6-3 0 0,-7 2 0 0,7 0 0 0,-2 1 0 15,0-3 0-15,1 1 0 0,-5 0 0 0,4 2 0 0,-3-3 0 0,-3 1 0 16,-1-1 0-16,1 2 0 0,-1-3 0 0,-1 2 0 0,-3 0 0 15,-1-2 0-15,-1 1 0 0,2 1 0 0,-1-2 0 0,-1 2 0 0,5-2 0 16,-3 2 0-16,-2-2 0 0,3 0 0 0,-3 1 0 0,0 1 0 16,3-2 0-16,-3 0 0 0,5 2 0 0,-3-2 0 0,-2 1 0 15,3-1 0-15,1 0 0 0,-1 0 0 0,-3 0 0 0,4 0 0 0,-1 0 0 16,1 2 0-16,-1-2 0 0,-1 0 0 0,-2 0 0 0,5 0 0 0,-3 1 0 16,-1-1 0-16,1 0 0 0,-2 0 0 0,1 0 0 0,3 0 0 15,-6 0 0-15,3 0 0 0,-5 0 0 0,4 0 0 0,1 0 0 0,-1 0 0 16,-4 0 0-16,5 2 0 0,-1-2 0 0,-4 0 0 0,4 0 0 15,-3 0 0-15,3 0 0 0,0 0 0 0,-4 0 0 0,5 2 0 0,-5-2 0 16,0 0 0-16,2 0 0 0,1 0 0 0,-1 1 0 0,-2-1 0 16,0 0 0-16,1 0 0 0,3 0 0 0,-4 0 0 0,2 0 0 15,1 0 0-15,-5 0 0 0,2 0 0 0,2 0 0 0,-2 0 0 0,1 0 0 16,-1 0 0-16,0 0 0 0,2 0 0 0,-1 0 0 0,-1 0 0 0,0 0 0 16,2 0 0-16,1 0 0 0,-5 0 0 0,6 0 0 0,-4 2 0 15,9 0 0-15,-9-2 0 0,0 2 0 0,6-1 0 0,-1-1 0 0,-1 4 0 16,0-3 0-16,3 1 0 0,-3-1 0 0,7 3 0 0,-7-2 0 15,5 1 0-15,-3-1 0 0,0 1 0 0,-1 0 0 0,3-1 0 0,-1 1 0 16,1-1 0-16,-2 1 0 0,-1-1 0 0,1 0 0 0,-1-1 0 16,-1 3 0-16,0-3 0 0,-4 1 0 0,5-2 0 0,-5 1 0 15,0-1 0-15,2 0 0 0,-1 0-433 0,-1 0-178 0,-2 0-196 0,-2 0-92 16,-2 0-42-16,0 0-11 0,0-1 5 0,0-4 16 0,-6 0 22 16</inkml:trace>
  <inkml:trace contextRef="#ctx0" brushRef="#br0" timeOffset="-170829.1">9627 13610 101 0,'-5'-3'551'0,"1"-1"16"0,4 1 17 0,-6 0-91 16,6 2-146-16,-4-1-77 0,2-2-45 0,2 2-29 0,-4 1-22 0,4 1-10 16,0-2-8-16,0 2-9 0,-2-2-11 0,2 2-13 0,0 0-15 15,0 0-17-15,0 0-18 0,0 0-14 0,0 0-14 0,0 0-10 0,0 0-9 16,0 0-6-16,2 2-6 0,-2-2-5 0,4 2-3 0,-2 1-3 15,6 1-1-15,-2-1-4 0,5 2 0 0,1 0-2 0,-1 2-2 0,5 1 0 16,1 0 1-16,-1 1-1 0,1-1 1 0,3 4-6 16,-3-2-3-16,6 1-8 0,-7-1-7 0,5 2-11 0,-1-2-12 0,-3 0-12 15,6 2-16-15,-7-3-17 0,1 2-20 0,-1-2-19 0,-1 2-20 0,-3-3-22 16,3 0-20-16,-3 0-23 0,-2-1-22 0,1 2-27 0,-5-3-27 16,0-1-29-16,0 2-27 0,3-2-60 0,-7-2-76 0,2 1-29 15</inkml:trace>
  <inkml:trace contextRef="#ctx0" brushRef="#br0" timeOffset="-170657.06">9893 13550 257 0,'-4'-6'513'0,"-2"1"-7"0,2 1-11 0,-2 1-104 16,1 3-154-16,-1 2-82 0,2 1-48 0,-2 0-27 0,4 4-19 16,-2 1-10-16,-3 4-9 0,3 0-6 0,-2 3-4 0,2 1-4 0,2 1-3 15,-6 1-4-15,6 2-6 0,-3 0-12 0,-1 0-15 0,2 0-20 16,4 2-23-16,-6 0-29 0,6-1-36 0,-6-1-48 0,6 0-61 15,-4 0-91-15,4-1-111 0,0-1-59 0,0 0-32 0,-2-1-15 0</inkml:trace>
  <inkml:trace contextRef="#ctx0" brushRef="#br0" timeOffset="-170430.91">10135 13467 474 0,'4'3'503'0,"2"2"8"0,1 1-91 0,1 0-140 0,0 0-99 15,3 3-80-15,-1 1-39 0,0 0-20 0,3 0-4 0,3 2 6 0,-1-2 3 16,1 0 2-16,5 2 0 0,-5-3-2 0,3 2-8 0,2-2-13 16,-1 2-16-16,-1-4-17 0,2 2-25 0,-1-2-25 0,-1-1-38 15,1 1-40-15,-3-2-54 0,4 0-58 0,-3-2-85 0,1 1-96 0,0-3-49 16,-5-1-24-16</inkml:trace>
  <inkml:trace contextRef="#ctx0" brushRef="#br0" timeOffset="-170237.03">10362 13412 362 0,'-4'7'470'0,"-2"1"-22"0,2 0-35 0,2 2-110 0,-2 0-147 15,2 2-78-15,-2 2-42 0,4-2-16 0,-7 3-7 0,7 2 1 16,-4 0 2-16,4 0-1 0,-2 1-4 0,-2 2-13 0,0-1-18 16,4 0-25-16,-6 0-27 0,6 1-43 0,-2 0-49 0,-2-3-85 0,4 1-103 15,-5 0-62-15,5-2-42 0</inkml:trace>
  <inkml:trace contextRef="#ctx0" brushRef="#br0" timeOffset="-169997.79">10722 13413 137 0,'6'2'481'0,"3"0"9"0,-1 1-55 16,2 1-87-16,5-1-93 0,-7 3-95 0,6 0-51 0,-1 0-26 0,1 1-11 15,3-2-2-15,-1 2-1 0,-3 1-1 0,3-1-4 0,5 1-5 16,-4-2-7-16,3 1-11 0,-3 0-6 0,5-1-8 0,-5 1-8 15,4-2-6-15,1 0-12 0,-5 0-13 0,4 0-13 0,-1-1-18 0,-1-1-19 16,-3-2-22-16,1 3-23 0,4-4-24 0,-7 2-32 0,3-2-37 16,-5 0-41-16,5-2-41 0,-7 2-72 0,2-4-85 0,-1 3-40 0</inkml:trace>
  <inkml:trace contextRef="#ctx0" brushRef="#br0" timeOffset="-169821.75">11167 13342 137 0,'-9'-7'516'15,"3"1"8"-15,0 1-69 0,2 1-111 0,2 1-82 0,-2 0-68 16,-1 3-42-16,3 0-31 0,-2 0-18 0,4 3-12 0,-6 2-11 16,6 2-13-16,-4 1-10 0,2 2-10 0,-4 3-11 0,2 2-8 0,-1 2-5 15,-1 1-5-15,0 2-5 0,0 2-8 0,-3 1-11 0,1-1-15 0,0 1-15 16,-4 1-15-16,1-1-19 0,1 0-18 0,0 1-20 0,1-3-20 16,-1 1-30-16,0-2-33 0,-1 0-37 0,5-3-40 0,0 0-57 0,-2-3-66 15,6-2-43-15,-3 1-33 0</inkml:trace>
  <inkml:trace contextRef="#ctx0" brushRef="#br0" timeOffset="-169554.45">11020 13366 446 0,'2'-6'488'0,"-2"1"13"0,0 2-72 0,4 1-114 15,-4 2-81-15,6 0-66 0,-2 3-38 0,-2 1-26 0,5 1-10 16,3 2-4-16,-2 1 0 0,0 0 2 0,3 0 1 0,-1 3 0 15,1 0-9-15,1-1-12 0,2 2-11 0,-1 0-13 0,1 0-8 0,-1-1-10 16,3 1-6-16,-1-1-5 0,-3-1-5 0,5 2-4 0,-1-2-2 0,1 0-1 16,-1-2-4-16,-1 1-3 0,1-3-4 0,1 2-4 0,-1 0-8 15,1-4-11-15,3 1-13 0,-7-2-15 0,3 1-20 0,1-2-18 16,0 0-19-16,-7-1-19 0,6-1-16 0,-5 0-16 0,-1-1-16 0,0-1-14 16,-3 0-15-16,-1-2-15 0,0 1-9 0,-2 0-7 0,0-2 2 15,-2 0 5-15,-2-2 11 0,0 1 18 0,0-1 17 0,-6-1 19 0,6-1 19 16,-6-1 21-16,2-2 25 0</inkml:trace>
  <inkml:trace contextRef="#ctx0" brushRef="#br0" timeOffset="-169344.88">11468 13442 45 0,'-10'-12'115'0,"4"-1"25"16,0 3 20-16,-1 0 15 0,1 0 14 0,2 1 7 0,-2 3 4 0,2 0-3 16,-2 0-8-16,1 1-12 0,5 2-14 0,-2 1-12 0,2 1-14 15,0 1-11-15,0 0-10 0,0 3-11 0,2 2-10 0,3-2-12 16,-5 4-9-16,6-1-6 0,0 3-5 0,-2-1 0 0,2 2 2 0,1 0 4 16,1 0 2-16,-2 2-3 0,4 0-5 0,-3-1-6 0,3-1-8 15,-4 2-6-15,4-2-6 0,-3 2-7 0,3-4-4 0,-4 2-6 0,4 0-6 16,-3-2-7-16,-1 1-8 0,4-3-8 0,-6 1-8 0,3 0-7 15,-1-3-6-15,-2 0-10 0,2 1-6 0,0-2-9 0,-2 0-9 0,1-1-7 16,-3 0-8-16,2-1-8 0,-2 1-9 0,-2-2-9 0,0 0-9 16,0 0-11-16,0 0-9 0,0 0-11 0,0-3-11 0,0 1-9 15,-2-3-9-15,-2 1-9 0,2-2-6 0,-3 1-5 0,1-1-6 0,-2-1-3 16,0 0-1-16,-4 1 5 0,3-5 9 0,-3 3 12 0,0 0 16 16</inkml:trace>
  <inkml:trace contextRef="#ctx0" brushRef="#br0" timeOffset="-169244.86">11320 13444 25 0,'-11'6'49'16,"5"1"-4"-16,-4 1-1 0,3 2-7 0,-1 2-9 0,2 0-11 0,-4-1-13 16,3 3-16-16,1 1-17 0,2-2-24 0,-2 2-27 0</inkml:trace>
  <inkml:trace contextRef="#ctx0" brushRef="#br0" timeOffset="-168979.8">11539 13358 241 0,'0'4'485'0,"6"1"11"15,-2 0-92-15,2 1-143 0,-2 1-77 0,3 1-47 0,3 3-18 16,0-2-6-16,-4 2-2 0,7 0 0 0,-3 1-3 0,5 0-7 0,-3-1-13 15,-2 1-12-15,7-2-12 0,-7 2-11 0,7-3-9 0,-1 3-8 16,-3-2-9-16,1-1-10 0,3 1-14 0,-5-2-15 0,3 0-15 16,1 1-15-16,-3-3-14 0,1-1-16 0,-2 2-16 0,-1-4-17 0,-1 0-23 15,2 1-28-15,-1-4-42 0,-1 1-49 0,-4-1-79 0,5-1-97 16,-5-1-44-16,2-1-19 0</inkml:trace>
  <inkml:trace contextRef="#ctx0" brushRef="#br0" timeOffset="-168800.47">11785 13275 173 0,'-2'-1'448'0,"-3"1"-33"0,3 1-53 0,-2 1-84 15,0 1-100-15,2 2-58 0,-2 2-35 0,2-1-17 0,-2 5-11 0,0-2-3 16,4 3-1-16,-7 2 0 0,5-1 0 0,-6 2-6 0,6 2-7 16,-8-2-11-16,6 1-11 0,-7 3-15 0,5-3-16 0,-4 1-18 15,-1-1-17-15,5 1-23 0,-6 0-23 0,1-2-31 0,5 0-32 0,-4-2-38 16,-1 1-44-16,1-1-73 0,4-2-88 0,0 2-44 0</inkml:trace>
  <inkml:trace contextRef="#ctx0" brushRef="#br0" timeOffset="-168551.31">11659 13439 137 0,'0'-2'491'0,"4"0"8"0,-2 2 5 0,2 2-92 16,2-2-142-16,-2 3-79 0,7 1-49 0,-5-1-27 0,6 2-12 15,-1 0-3-15,3 0 2 0,-2 1 1 0,-1 1-1 0,5-1-5 16,1 0-12-16,-1-1-9 0,1 2-12 0,4-2-10 0,-5-1-10 0,7 1-7 16,-3-1-6-16,1 1-5 0,-2-2-4 0,1 0-9 0,1 1-7 15,-2-2-11-15,1-1-8 0,1 1-15 0,-2 0-17 0,-3-2-16 0,1 0-17 16,1-2-16-16,-1 0-18 0,-5 2-16 0,1-3-17 0,1 1-18 16,-4 0-19-16,1-1-15 0,-5 0-13 0,0 0-9 0,0-3-9 15,-1 3-3-15,-3-3 2 0,2 1 5 0,-4-2 7 0,0 2 10 0,0-3 13 16,0-1 16-16,-4 1 21 0,2-2 25 0,-3 0 31 0</inkml:trace>
  <inkml:trace contextRef="#ctx0" brushRef="#br0" timeOffset="-168391.27">12192 13380 67 0,'-6'-13'109'16,"2"-1"31"-16,-3 1 27 0,5 2 23 0,-2 0 21 0,0 2 16 0,-2-2 14 16,2 3 3-16,2 0 1 0,-3 3-7 0,3-2-13 0,-2 4-16 15,4-2-18-15,-4 1-21 0,4 3-23 0,-2-1-20 0,2 2-17 0,0 2-17 16,-4-1-12-16,4 3-14 0,0 1-11 0,-2 2-13 0,2-1-9 16,-4 3-7-16,4 0-4 0,0 3-3 0,0 4-1 0,-4-2 1 0,4 3 3 15,-2-2-2-15,-3 2-2 0,3-1-6 0,-2 3-10 0,0-1-13 16,-2-1-16-16,0-1-16 0,2 1-16 0,-3-1-17 0,3 1-19 0,-2-2-18 15,0-1-20-15,2-1-21 0,-3-1-25 0,3-1-26 0,-2 1-30 16,4-2-31-16,-2-2-28 0,-2-1-36 0,2 0-38 0,2-2-41 16,-3-1-45-16</inkml:trace>
  <inkml:trace contextRef="#ctx0" brushRef="#br0" timeOffset="-168188.23">12049 13422 225 0,'2'-10'390'0,"2"2"-48"0,3-1-63 0,-3 3-41 0,0-1-32 15,2 2-21-15,-4 1-18 0,9 1-10 0,-7 2-11 0,6-1-8 0,-4 2-7 16,5 2-10-16,-1-2-9 0,-2 3-10 0,7-2-6 0,-5 4-7 16,2-1-8-16,3 3-8 0,-3-3-8 0,1 2-9 0,1 0-6 0,3 1-7 15,-5-2-6-15,7 2-7 0,-7-1-6 0,5 1-7 0,3 0-7 16,-3-1-9-16,-1-1-12 0,1 1-13 0,4-2-13 0,-3 1-15 16,3 0-15-16,-5-1-22 0,5-1-22 0,-2 0-25 0,1-1-27 0,-3-1-36 15,-1-1-42-15,1 0-51 0,-1 0-57 0,1-1-62 0,-3-1-64 0,-1-1-27 16</inkml:trace>
  <inkml:trace contextRef="#ctx0" brushRef="#br0" timeOffset="-167998.18">12578 13205 435 0,'-6'-7'524'0,"0"3"-38"0,2 0-59 0,-2 1-90 16,2-1-103-16,1 4-61 0,-1 2-39 0,-2 0-22 0,2 3-15 0,-2 1-11 15,0 1-11-15,1 3-11 0,-1 2-12 0,2-1-9 0,-2 5-7 16,0 2-2-16,0 0-2 0,-5 1-1 0,5 1-2 0,-2 0-7 15,2 0-7-15,-5 1-14 0,5 1-15 0,-4-2-18 0,3 0-17 0,-3 0-21 16,0 0-21-16,2-2-26 0,-1 0-28 0,1 1-38 0,0-4-43 16,2 0-55-16,-1-2-62 0,1-1-66 0,-2-2-65 0,6 0-29 0,-2-2-8 15</inkml:trace>
  <inkml:trace contextRef="#ctx0" brushRef="#br0" timeOffset="-167774.13">12392 13437 334 0,'0'-8'503'0,"5"1"10"0,-5 2-70 16,2 0-109-16,2 2-75 0,-2 1-57 0,2 0-34 0,2 2-22 16,-2 0-13-16,2 2-7 0,1 0-7 0,3 1-6 0,0 2-7 15,1-2-7-15,1 4-6 0,-2-2-10 0,5 2-9 0,-3-1-10 0,5 1-7 16,-3-2-9-16,3 2-5 0,-5-1-6 0,9 1-5 0,-5 0-3 16,1-1-9-16,0 1-7 0,3 0-9 0,-1-3-12 0,-3 1-14 0,5 2-14 15,0-3-15-15,-3 0-17 0,3 0-20 0,2-2-22 0,-3-1-24 16,3 1-25-16,-2-2-26 0,1-2-26 0,-1 1-21 0,2-3-19 0,-2 1-13 15,-5 0-12-15,5-4-9 0,-5 2-6 0,-3-2-3 0,1 1-2 16,-1-3 6-16,-7 1 8 0,4-1 17 0</inkml:trace>
  <inkml:trace contextRef="#ctx0" brushRef="#br0" timeOffset="-167597.09">13046 13274 247 0,'-5'-17'282'0,"-1"0"15"0,0 2 7 0,2 2 1 0,-2 1-3 16,0 2-7-16,1 0-8 0,-1 0-14 0,2 3-20 0,-2 3-22 15,4-1-24-15,-2 1-23 0,0 3-27 0,-3 1-22 0,1 1-21 16,2 1-20-16,-2 1-16 0,2 4-16 0,-3 1-15 0,1 2-12 0,0 4-10 15,-4-1-7-15,4 2-5 0,-5 1 0 0,5 4 0 0,-4 0-4 16,-5 2-4-16,7 0-10 0,-7 0-9 0,5 1-13 0,-2-1-15 0,-3 1-15 16,3-2-19-16,-5 3-18 0,3-4-21 0,-3 2-20 0,5-1-20 15,-3-2-25-15,3-1-26 0,0-1-33 0,-3-1-35 0,5-3-46 0,4 1-48 16,-5-3-60-16,1 0-67 0,4-3-25 0,4-1-2 0</inkml:trace>
  <inkml:trace contextRef="#ctx0" brushRef="#br0" timeOffset="-167394.04">12750 13346 302 0,'2'-8'501'0,"2"3"11"0,-2 1-56 0,2 2-85 15,3 1-86-15,-1 1-82 0,-2 1-49 0,2 2-31 0,0 0-15 0,5 4-6 16,-3 0-1-16,0-1 2 0,3 1-2 0,-1 2-2 0,0 0-9 16,3 2-10-16,-3-3-11 0,6 4-8 0,-5-2-8 0,5 1-8 15,-1-1-6-15,1-1-5 0,1 1-7 0,2-1-7 0,-5 0-9 16,7-1-13-16,-3-1-13 0,3 1-18 0,2-1-22 0,-3-2-26 0,3 0-30 15,-2 0-31-15,1 0-38 0,-5-4-41 0,6 3-44 0,-9-2-49 0,3-1-66 16,-1-1-74-16,-3 0-45 0,1-1-34 0,-1-1-10 0</inkml:trace>
  <inkml:trace contextRef="#ctx0" brushRef="#br0" timeOffset="-167208.22">13279 13205 419 0,'-4'-11'555'16,"-2"0"15"-16,0 2-44 0,-1 0-73 0,-1 1-91 0,0 3-97 0,0 0-60 15,1 1-39-15,-3 4-24 0,0 0-18 0,1 0-12 0,-1 4-13 16,-4 3-16-16,1-2-17 0,-1 3-15 0,1 4-15 0,-3-1-10 0,-1 4-9 16,1-2-4-16,-5 4-3 0,0 0-4 0,3 1-7 0,-3 2-9 15,-2 0-10-15,-1 0-16 0,1 2-18 0,0-1-23 0,-4-1-24 0,5 2-29 16,-5-2-28-16,0 0-39 0,0 0-44 0,4-2-63 0,-4 1-70 16,0-3-76-16,1 1-77 0,-1-2-32 0,4-1-11 0</inkml:trace>
  <inkml:trace contextRef="#ctx0" brushRef="#br0" timeOffset="-166960.18">12105 13340 74 0,'4'0'482'16,"0"4"4"-16,3-1-18 0,-1 3-28 0,4 1-110 0,0 0-150 15,-1 1-79-15,5 1-40 0,3 0-13 0,-5 2 3 0,5 0 4 0,3 1 6 16,1 0 0-16,2-1-1 0,-3 1-2 0,7-2-7 0,-4 2-3 16,4-3-3-16,2 2-6 0,-2-2-4 0,0 0-10 0,4-1-12 0,-3 1-18 15,-1-3-21-15,4 1-22 0,-4-2-19 0,-2-2-19 0,2 2-18 16,-2-2-22-16,-3-1-20 0,-1 0-33 0,-2-2-38 0,-3 0-48 16,1-2-52-16,-7 0-63 0,0 1-67 0,1-2-27 0</inkml:trace>
  <inkml:trace contextRef="#ctx0" brushRef="#br0" timeOffset="-166773.15">12475 13159 153 0,'-10'-4'519'0,"-3"4"6"16,3 0-15-16,0 4-24 0,-3-1-112 0,-1 4-155 0,1 1-84 16,1 4-49-16,-2 1-26 0,-3 0-10 0,0 4-5 0,1 1-1 0,-1 2-3 15,-3 0 0-15,3 4-13 0,-4-1-16 0,-1 0-18 0,-1 2-20 16,0-1-21-16,-2 0-20 0,-1 2-22 0,-1-1-23 0,2-2-25 15,-6 0-27-15,4-1-26 0,0 0-29 0,0-2-31 0,0 0-31 0,3-4-46 16,-1 1-54-16,2-2-39 0,2-3-36 0</inkml:trace>
  <inkml:trace contextRef="#ctx0" brushRef="#br0" timeOffset="-166586.08">11756 13427 263 0,'-4'0'523'15,"4"0"2"-15,-2 3 1 0,-3 0-1 0,5 4-119 0,-2 0-177 0,-2 1-102 16,4 2-63-16,-4 0-29 0,4 0-15 0,-2 2-4 0,-2-1-1 16,4 1-1-16,-4 0-3 0,2 0-7 0,2-1-11 0,-4 1-13 15,1 0-15-15,-1-1-16 0,0-1-18 0,4 0-19 0,-6 0-24 0,4-2-28 16,-6 1-33-16,6-3-38 0,-7 3-43 0,3-2-56 0,0-1-61 16,0-1-52-16,-5-1-46 0,5-1-17 0</inkml:trace>
  <inkml:trace contextRef="#ctx0" brushRef="#br0" timeOffset="-166331.03">10842 13455 110 0,'-2'2'260'0,"-2"2"-110"0,0-1-72 0,-2 0-55 0,1 0-27 16,3 0-12-16,-2 1 3 0,4 0 10 0,-6-1 13 0,6 0 12 0,-4-2 11 15,4 3 10-15,-2-3 8 0,-2 1 10 0,2 2 5 0,2-4 5 16,-5 1 5-16,5-1 5 0,0 0 2 0,0 0 4 0,0 0-1 0,0 0-1 16,0 0-8-16,0 0-7 0,5 0-9 0,-3 0-11 0,4-1-8 15,-2 1-11-15,0 0-6 0,2 0-6 0,5 0-5 0,-5 0-5 0,6 0-5 16,3 0-6-16,1 1-11 0,1-1-16 0,3 2-22 0,3-2-30 16,0 0-46-16,4 0-57 0,6-2-76 0,0 1-87 0,8-1-44 15</inkml:trace>
  <inkml:trace contextRef="#ctx0" brushRef="#br0" timeOffset="-165516.84">19309 13030 5 0,'0'0'496'0,"4"0"8"16,-2 2-8-16,2-2-15 0,-2 3-101 0,7 1-143 0,-3-1-80 16,4 2-49-16,-4 0-23 0,7 2-8 0,-3-1-2 0,5 1 3 0,-3 3 2 15,5-2-2-15,-1 2-3 0,5 2-10 0,-5-2-9 0,7 0-11 16,-2 1-13-16,-1 1-15 0,3 0-21 0,0 1-19 0,-2-1-27 15,1-1-29-15,-1 1-33 0,0-2-37 0,-3 2-46 0,3-4-53 0,0 1-73 16,-3 0-81-16,-1-2-62 0,-1 0-51 0,-1-2-21 0</inkml:trace>
  <inkml:trace contextRef="#ctx0" brushRef="#br0" timeOffset="-165342.8">19716 13047 254 0,'-10'-8'515'0,"0"-1"4"15,3 3 0-15,-3 2-98 0,0 1-149 0,-1 0-84 0,1 3-50 16,2 1-32-16,-3 3-18 0,1 1-11 0,0 3-10 0,-1 0-8 0,1 4-11 16,-2 3-10-16,1 0-10 0,-1 3-12 0,-3 1-15 0,5 1-18 15,2 3-17-15,-7 0-23 0,5 3-24 0,0-3-32 0,3 3-39 0,-3-1-60 16,2 0-68-16,0-2-83 0,1 2-89 0,1-3-46 0,2 0-20 16,4-2-9-16</inkml:trace>
  <inkml:trace contextRef="#ctx0" brushRef="#br0" timeOffset="-164976.75">22308 12663 7 0,'0'-1'501'16,"-2"-2"6"-16,2-1-43 0,0 3-70 0,0-3-91 0,0 4-100 0,0-1-53 16,2 1-29-16,-2 0-12 0,4 1-4 0,1 1-2 0,-3 1 0 15,4 1-4-15,-2-1-5 0,2 2-4 0,5 2-4 0,-5 1-2 0,4 1 2 16,0-2-1-16,1 4-2 0,1-2-4 0,-1 3-7 0,5-2-7 15,-1 2-7-15,1 0-8 0,1-1-5 0,1 3-6 0,3-1-7 0,0-2-4 16,1 3-4-16,5-1-8 0,-4 0-11 0,4 1-13 0,-4-1-15 16,3-1-20-16,1 1-20 0,0-1-25 0,-4 1-26 0,4-1-30 0,-7-1-31 15,3 0-42-15,-2-3-47 0,2 1-84 0,-7-3-101 0,1 0-64 16,-1 0-43-16,-1-1-15 0,-3-2-2 0</inkml:trace>
  <inkml:trace contextRef="#ctx0" brushRef="#br0" timeOffset="-164789.72">22846 12775 397 0,'-11'-10'561'16,"1"2"13"-16,0-2 12 0,-3 3-101 0,3 1-157 0,4 1-88 0,-4 1-57 15,-1 1-32-15,1-1-22 0,-3 4-13 0,3 2-8 0,0 1-8 0,-1 1-6 16,-5 3-10-16,8 1-10 0,-7 2-9 0,-1 2-10 0,3 2-7 16,-5 2-6-16,1 0-6 0,1 3-8 0,-1 1-10 0,-2 1-11 0,-1 1-16 15,-1 3-15-15,2 0-24 0,-1 0-28 0,-1 1-33 0,-2 3-38 16,3-3-50-16,-3 3-59 0,2-1-101 0,3-1-125 0,-3 1-66 15,4 1-38-15,1-3-13 0,1 1-2 0</inkml:trace>
  <inkml:trace contextRef="#ctx0" brushRef="#br0" timeOffset="-164393.6">24299 13059 406 0,'4'0'487'0,"-2"0"-14"0,-2 1-21 15,6 3-95-15,-1-1-126 0,1 2-68 0,0 2-37 0,-2 1-12 16,6 2-1-16,1 0 9 0,-1 3 12 0,2 2 5 0,3 0 5 16,-3 2-5-16,5 3-9 0,-1 0-11 0,5 2-13 0,-2-1-10 0,1 4-12 15,1-2-11-15,-2 1-12 0,1 0-16 0,3-1-19 0,-2 0-22 16,1 0-22-16,-5-1-21 0,4-2-23 0,-1-2-23 0,-3-1-26 0,-1-1-26 15,1 0-28-15,-5-3-33 0,7-2-34 0,-11 0-43 0,7-3-45 16,-5 1-55-16,2-5-56 0,-5 1-46 0,3-3-40 0,-4-1-13 16</inkml:trace>
  <inkml:trace contextRef="#ctx0" brushRef="#br0" timeOffset="-164246.28">24828 13366 497 0,'-12'-13'558'0,"1"0"4"0,-1 2-1 0,-2 0-86 0,1 3-125 0,-3 2-81 16,-1 0-58-16,-4 3-38 0,5 2-29 0,-5 2-20 0,-2 2-19 15,-3 3-15-15,3 0-15 0,-8 6-19 0,4-1-20 0,-2 6-24 16,-2 0-28-16,-2 1-31 0,0 2-36 0,-4 2-50 0,4 0-54 0,0 1-115 0,-5 2-147 16,3 0-80-16,-2 0-47 0,0-2-23 0,4 1-15 0,-5-1-2 15</inkml:trace>
  <inkml:trace contextRef="#ctx0" brushRef="#br0" timeOffset="-163712.53">16289 12941 416 0,'4'0'482'0,"-2"1"9"0,2 2-91 0,2 2-140 16,5 2-88-16,-1 0-61 0,0-1-34 0,-1 3-16 0,5 0-6 0,3 2 0 16,-5 0 2-16,5-1 0 0,1 2-4 0,-1 0-8 0,1-1-14 15,-1 1-14-15,-1 0-21 0,5-1-22 0,-4 2-29 0,-1-1-32 16,5-2-34-16,-5 0-38 0,1 0-48 0,0 0-54 0,-1-2-78 0,1-1-87 16,-1 0-42-16,-1-1-19 0</inkml:trace>
  <inkml:trace contextRef="#ctx0" brushRef="#br0" timeOffset="-163572.5">16682 12999 19 0,'-11'-7'518'0,"3"2"8"0,-6 0-14 15,3 4-23-15,-1 1-102 0,2 3-144 0,-3 1-81 0,-1 5-51 16,3 4-29-16,-5 2-19 0,3 5-19 0,-1 2-21 0,-3 5-38 16,1 2-43-16,-3 3-81 0,1 5-96 0,1 2-101 0,-6 0-105 0,7 3-54 15,-7 3-31-15,2-2-16 0</inkml:trace>
  <inkml:trace contextRef="#ctx0" brushRef="#br1" timeOffset="-124125.15">4775 13267 138 0,'-2'0'282'0,"-2"0"-84"0,4-2-48 0,-4 2-29 15,4-2-13-15,-2 2-4 0,2 0-1 0,0-1 2 0,0 1-3 16,0-2-6-16,0 2-9 0,-4 0-9 0,4 0-6 0,0 0-3 0,0-2 0 16,0 2-1-16,-3-1 2 0,3 1 2 0,-4-2 1 0,4 1 0 0,0 1 0 15,-4-2 3-15,4 0 1 0,-2 1 2 0,2-1 2 0,0 0 2 16,0 2 0-16,-4-2-1 0,4 1-1 0,0 1-3 0,0-2-2 0,-2 0-3 15,2 2-3-15,-4-1-4 0,4 1-4 0,0-2-5 0,0 2-4 16,0 0-4-16,0 0-4 0,0-1-5 0,0 1-4 0,0 0-4 0,0 0-5 16,0 0-5-16,0 0-3 0,0 0-3 0,0 0-4 0,0 0-4 15,0 0-3-15,0 0-4 0,0 0-3 0,0 0-3 0,0 0-2 0,0 0-1 16,0 0-1-16,0 0-1 0,0 0 0 0,0-2-1 0,0 1 1 0,0 1 2 16,4-2 1-16,-4 0 2 0,2 0 1 0,-2 0 3 0,4 1 2 15,-2-3 1-15,2 3 2 0,3-1 1 0,-3-1 2 0,-2 0 2 0,2-1 0 16,2 1 1-16,-2-1 0 0,2 3 1 0,-1-1-2 0,-3 1 0 15,2-3 0-15,2 3-2 0,-2-1 0 0,2-2-1 0,0 3-2 0,-1-1-1 16,1 2-1-16,-2-1-1 0,2-1 0 0,0 2-1 0,1-2-1 16,1 1-1-16,-2 1-2 0,0-2 0 0,5 0-1 0,-1 2 1 0,-4-1-1 15,4-1 2-15,1 2 1 0,-3-2 1 0,2 2 1 0,1-2 1 0,3 1 0 16,-6 1 1-16,7-3 0 0,-3 3 3 0,-1-4 0 0,5 4 2 16,-5-1 0-16,3-3 1 0,-2 4 0 0,1-3 0 0,1 1-2 15,-1 0 1-15,1 1 0 0,3 1 0 0,-5-3-1 0,5 3 0 0,-1-2 0 16,-1 0-1-16,5 2 1 0,-3-1-1 0,-1-1 1 0,3 2-1 15,-3-2-1-15,5 2 1 0,0-2-1 0,-3 1 1 0,3-3-1 0,2 3-1 16,2-1 1-16,-3 1-1 0,1-3 1 0,4 3-2 0,-6-1 0 16,6 0-1-16,-1-1 0 0,-3-1 0 0,0 1-1 0,4-1 0 15,-4-2-1-15,1 3 0 0,-1-2-1 0,4-1 0 0,-4 0-2 16,-3 1 0-16,3 0-1 0,0-1 0 0,-3 0-2 0,1 2 0 0,2-1 0 16,-7-2 1-16,5 2-2 0,-4 2 0 0,-1-2 0 0,1 0 0 0,-5 1 0 15,3 1 2-15,1 0-1 0,-6-1-1 0,7 1 0 16,-5-1 1-16,-1 1-1 0,3 0 2 0,-1 0-2 0,-3 0 0 0,2-1 0 15,-1 2 0-15,3-1 0 0,-1-1 0 0,-3 1 2 0,2 2 0 0,3-2 0 16,-3-1 2-16,3 2 1 0,-3-1 1 0,3-1 2 0,-3 1 2 16,0 0 0-16,3 2 1 0,1-3 1 0,-3 0 0 0,5 1 2 0,-5 0-2 15,3 0 2-15,-3-1-1 0,5 1 2 0,-1-1-1 0,-5 0-1 16,5 0 0-16,-1-1-1 0,1 2 1 0,-1-2-2 0,5 2 0 16,-4-2 0-16,-1 1-1 0,1-1 0 0,-1 2 1 0,1-2-1 15,-1 0-1-15,1 1 0 0,3-1 0 0,-3 2 0 0,0-1 1 0,-1-2-2 16,1 3 0-16,-1-1 1 0,1 1-1 0,3 0 0 0,-3 0 0 0,-1-1-1 15,5 1 1-15,-4-1-2 0,-1 1 1 0,5-2 0 0,-5 2 0 16,1-2-1-16,4 2 0 0,-3-2 0 0,-1 0 1 0,-1-1 0 0,5 2 0 16,-5-3 0-16,5 0 0 0,-4 1 1 0,1-3 1 0,3 2-1 15,0-1 1-15,1 1-1 0,-1-1 1 0,2 0-1 0,-3-1-1 16,3 2 0-16,0-4-1 0,2 3-2 0,-3-1 1 0,1 1 0 0,4 0 1 16,-4 0 4-16,4 1-2 0,0-2 1 0,-1 3 1 0,1-1 0 15,0 0 3-15,0 1 1 0,-4-1 2 0,4 2 1 0,0 0 1 0,-1 1 3 16,3-2 0-16,-4-1 1 0,0 4-2 0,2-1-1 0,4 0 1 15,-4-1-1-15,0 2 0 0,2-2 0 0,-3 1 0 0,5-1-2 16,-2 0-2-16,-2 2 1 0,0-2 0 0,2 2-1 0,-2-3-1 0,4 2-2 16,-4 0-1-16,0-1 0 0,0 2 0 0,-5-2-1 0,5 2-2 15,-4-1-1-15,0 1 0 0,-3 1 0 0,3-1 0 0,-2-1 0 0,-1 3-2 16,-1-1 1-16,2 1 0 0,-5 1 1 0,7-2-1 0,-7 1-1 16,5 1 1-16,-4-2-1 0,3 0 0 0,1 2 1 0,-2-2-1 15,1 2-1-15,1-2-1 0,-2 1 0 0,3-3 1 0,3 3 2 0,-2-2 3 16,4 0 1-16,-5-1 1 0,5-1 2 0,4 0 2 0,-4 0 0 15,2 0 2-15,2 0 0 0,-2-2 3 0,-2 2 0 0,0 2 2 0,2-2-2 16,-2 2 0-16,-3-1 0 0,-1 1-3 0,0 0-2 0,-2 1 0 0,-1-2-1 16,-1 4-2-16,-3-1 0 0,-1 1-2 0,1 0 0 0,-3 0 0 15,1 0 1-15,-1 0 1 0,1 0 1 0,-1 0-2 0,-3 0 2 16,6 0-1-16,-3 0 1 0,-3 0 0 0,1 0 3 0,3-2 3 0,-6 1 2 16,7 1 1-16,-3-2 5 0,-2 0 5 0,5-1 2 0,-3 1 1 15,5-1 1-15,-3-1 0 0,-1 1 1 0,3 0 0 0,1 0-1 16,-1-1 0-16,1 1-2 0,-3-1-4 0,3 1-2 0,-1 2-3 0,-3-1-3 15,3 1-6-15,1-3-3 0,-3 4-2 0,3-2-5 0,-1 0 1 16,1 2 0-16,0 0-1 0,-3 0-1 0,3 0-1 0,-1 0 0 16,1 0-1-16,-1 0 1 0,1-1-1 0,-1 1 1 0,1-2-2 0,-1 0 2 15,1 2-1-15,-1-1 2 0,5-1 2 0,-4 1 1 0,-1-2 1 16,5 1 2-16,-3-2 3 0,-1 1 2 0,-1 0 3 0,1-1 1 0,2 3 4 16,-3-3 1-16,1 1 1 0,-1-1 2 0,-3 1 1 0,3 0 3 15,-1 1 1-15,-3 1 2 0,-2-1 1 0,3-1-1 0,1 1 0 0,-1 0-1 16,-3-1-3-16,0 1 0 0,1 1-3 0,-5-3 0 0,4 3 2 0,-4-1-1 15,5 0 2-15,-5 0-1 0,-2 1 2 0,2-3 1 16,0 3 2-16,1-1 2 0,1 1 3 0,-2-3 4 0,0 1 3 0,5-1 1 16,-5-1 1-16,4 2 0 0,-4-1 1 0,9-2-3 0,-5 1 0 0,-2 0-2 15,7-1-2-15,-3-1-2 0,3 0-1 0,-3 1-4 0,5-1-4 16,-1 0-4-16,5 1-3 0,-5-1-2 0,5-1 0 0,-4 1-1 16,5 2-1-16,-1-2-1 0,-4 0 0 0,5 1-3 0,-5-1-1 15,4 0-3-15,-1 1 0 0,-3 1-1 0,1 0 1 0,-1 0-2 0,-1-2 0 16,1 3 1-16,-3-4 0 0,3 3 1 0,0-1 0 0,-5-1 2 15,2 1 1-15,3-1 1 0,-5 0 1 0,3 1 4 0,-3-1 0 0,3 2 2 16,-3-2 0-16,5-1 1 0,-1 1 1 0,-1 1 1 0,-3-3 0 0,5 2 1 16,-3 0 0-16,3-2 2 0,-5 1-1 0,2-3 1 0,-1 3-3 15,3 0-1-15,-1 0-1 0,1-1-1 0,-3 1 0 0,3 0 0 16,-1-1-1-16,-3-1-2 0,5 0-2 0,-3 1-1 0,-1 0-2 16,1-1-2-16,-1 0-2 0,1 2 1 0,-2-4-1 0,1 2 1 0,1-2-2 15,3 2 0-15,-5-1-1 0,3 0 0 0,1 2 1 0,-3-3 2 16,3 2 2-16,-1-2-1 0,1 3 1 0,-3-3 0 0,1 2 0 0,3 0-1 15,-5-2 0-15,2 2 0 0,-1 0-1 0,3 0 1 0,-5 0-2 16,5 2 1-16,-5-4-2 0,5 4 1 0,-1-4-2 0,-3 2 1 0,0 0 2 16,3 0-1-16,-3-2 2 0,5 2 2 0,-3-1 0 0,-1 0 1 15,1 0 1-15,-1-1 1 0,-3 1 3 0,2-1 1 0,3-2 3 0,-3 2 0 16,-1 0 1-16,5-2 1 0,-6 1-1 0,5-2 1 0,-3 1-1 16,-1-1 1-16,1 3 2 0,2-2-1 0,-1 0 0 0,-3 0 2 15,1 0-2-15,1-1 1 0,-2 4-1 0,1-3-1 0,-1 2 2 0,0-1-1 16,-4 2 2-16,7-1-2 0,-5 1-1 0,-2-1 0 0,1 0 0 15,-1 0-2-15,0 0 0 0,4 1-2 0,-6-1 0 0,3 0 0 16,-3 1 0-16,2-1-2 0,-2-1 0 0,-2 0-3 0,2-2-2 0,3-1-1 16,-1 2 0-16,-2-3-1 0,2-1-2 0,0 0 0 0,-2-1-2 15,3-1-1-15,-1 0-1 0,2-2-2 0,-2 0 0 0,0 1-1 0,1-1 0 16,-3 1-1-16,2-1 2 0,0 0 1 0,-2 1 1 0,3-1-1 16,-1 0 0-16,-2 0 0 0,2 1-1 0,-2-1 0 0,0 1-1 15,-2-1 0-15,5 1-1 0,-3-3 0 0,0 4-1 0,2-4-1 0,-4 3-1 16,2-2 1-16,2 1-3 0,-1-1 1 0,-3 1 2 0,2 2 0 15,0-2 2-15,-2 0 2 0,2 1 1 0,0-1 1 0,2 2 1 0,-3-1 1 16,1 1 2-16,2 0 0 0,-2 0 2 0,-2 0 1 0,2 0 2 16,2 0 0-16,-1 1-3 0,-3-1 0 0,6-2 0 0,-6 2-2 15,6 0 1-15,-6 0-2 0,4-1 1 0,-1-1-2 0,1 2 1 0,-2-3-1 16,2 1 0-16,0-1 0 0,3-1-3 0,-3 0 0 0,0 1 1 0,-2-1 0 16,2-1-2-16,1 0 1 0,-1 0 0 0,-2 1-1 0,2 0-1 15,0 0 1-15,-2 1 0 0,3-1-1 0,-3 1-1 0,2 1 0 16,0 1 1-16,-2-1-1 0,-2 1-2 0,3 1 0 0,1 0-2 15,-2 0 0-15,2 0 1 0,-2 1 0 0,-2 1 0 0,7 0 0 0,-3 0-1 16,-4-1-1-16,6 1-2 0,-6-1-1 0,4 1 1 0,3-2-1 16,-3 3 1-16,0-3 0 0,0 2-3 0,2-2 0 0,-1 2-2 0,-1-2 1 15,0 1 0-15,4-1 2 0,-3 0 2 0,1 2 0 0,0 0 1 0,-4-2 1 16,7 1 0-16,-5 1 0 0,0-1 2 0,4 1 3 0,-3 0 2 16,1-1 2-16,-2 3 2 0,0-2 1 0,0-1-1 0,1 1-1 15,1 0 1-15,-2 0-1 0,0-1 2 0,1 2 1 0,-3-1 0 0,2 0 0 16,0-1 1-16,2 1-3 0,-1-1-1 0,-1 1-1 0,0-2-2 15,-2 0 0-15,6 0 0 0,-3 0-1 0,-1-1 1 0,-2-1-1 16,2 0 0-16,0 1 0 0,3-1-1 0,-3 0-2 0,0-1-2 0,0 1-1 16,-2-1 2-16,3-2 0 0,-1 1 2 0,2 1-1 0,0 2 2 15,-4-3-2-15,3 3-2 0,-1-1 0 0,2 0-2 0,-2 0-2 0,0 2 1 16,1 2 1-16,1-2 1 0,-2 2 2 0,0-1 0 0,1 1 0 16,-3 1 1-16,2 1-1 0,0-1-2 0,-2 2 0 0,2-1 1 15,1 0-1-15,-3 1 2 0,2-1 0 0,0 0 1 0,-2 0-1 0,7 0-1 16,-5 0 1-16,0 0-2 0,-2-1 0 0,2 1-1 0,1 1 1 15,-3-2 2-15,2 2 3 0,0-2 2 0,2 1 2 0,-1-1 1 0,-1-1 2 16,0 1-1-16,4-1 2 0,-3-1 0 0,3 1 2 0,-4 1 0 16,4 0 2-16,-1-1 1 0,-1 1-1 0,-4 1-1 0,6 1-2 15,-3-2 1-15,-1 2-1 0,-2 0-1 0,6 2 0 0,-4 0 1 0,-1-1-2 16,1 1 1-16,-4 1-2 0,6 0-1 0,-6 1 0 0,4-1 1 16,-1 1-1-16,1-1 0 0,-2 2 2 0,2-2-2 0,-2 2 0 0,-2-1 0 15,7 0-1-15,-7 2-1 0,4-2 0 0,-2 2 2 0,2-3-2 16,0 2 1-16,-2-2 0 0,3 2 0 0,1 0-1 0,-2-2 0 15,0 1-1-15,1-2 0 0,-1 1 0 0,2 1-1 0,-2-2 1 0,0 2 0 16,5-2 0-16,-5-1 0 0,4 1-1 0,-3 1-1 0,3-1 1 16,-4-1-1-16,4 3-1 0,1-1 1 0,-5 1 1 0,0-1 0 0,2 2-1 15,-1-2 1-15,3 2 0 0,-4 0-2 0,0 0 2 0,1 2 0 16,-3-2-1-16,6 0 0 0,-4 1 0 0,0 1 0 0,1-2-1 0,3 0 0 16,-6 2-1-16,6-2 1 0,-3 0-1 0,3 0 0 0,-4 0-1 15,4 0 0-15,-3-2 0 0,3 1-1 0,0 0-1 0,1 0 0 16,-3-2 0-16,2-1 0 0,5 1 0 0,-3 1 1 0,-1-1-2 15,-1 0 0-15,2 1-2 0,-1-2 1 0,3 1 0 0,-6 0 0 0,7-1 0 16,-5 1 0-16,0 2 0 0,-1-3 0 0,5 1-1 0,-3 0 1 0,-1 1-1 16,-2-1 1-16,2 1-1 0,1-2 1 0,-1 1-1 0,0 0 0 15,1 1 1-15,-3-1 2 0,2 0 1 0,1 1 2 0,-5-1-1 16,4-1 2-16,1 1 0 0,-5 1 2 0,4-1 1 0,-4 1 2 0,5 1 0 16,-1-1 1-16,-4-2 2 0,0 3 1 0,3-1 1 0,-3 1-1 15,4-1-1-15,-4 0 2 0,5 1 0 0,-5-1 1 0,4 0 0 0,-3 2 0 16,3-2-1-16,0 3 1 0,-4-2 0 0,5 0-1 0,-5 1 0 15,4-2 0-15,1 2 1 0,-5-2-1 0,6 3 1 0,-4-2 0 16,1 3-1-16,1-2-2 0,0 0 1 0,1 0-1 0,-1 0 1 0,-4 0-1 16,5 2 1-16,-1-2-1 0,0 2 1 0,-1-1-2 0,-1 1 1 15,0 0 0-15,0-3-1 0,-1 4-1 0,5-2 2 0,-4 1-1 0,1-1 1 16,-1 1-1-16,-2 0-1 0,0-1 2 0,5-1-2 0,-5 2 1 16,0 0-1-16,2-1 1 0,0 1-1 0,-3-1 0 0,5 1 0 15,-4 2 1-15,0-3-1 0,-2 3 0 0,7-3-1 0,-5 1 2 0,0 2-2 16,0-5 0-16,5 3 0 0,-7-1 0 0,6 1 0 0,-4 0 0 15,1 0 0-15,3-1 1 0,-4 1-4 0,4 0 1 0,-3-3 0 16,3 2 0-16,-4 0 1 0,2 1 0 0,1-1-1 0,-5 1 0 0,6 2 0 16,-4-3 0-16,1 3-2 0,3-1 1 0,-4 0-1 0,2 1-1 15,-1-1 2-15,-1 2 1 0,4 0-1 0,-4 0-2 0,1-2 1 0,1 4 0 16,-2-2-1-16,0 2 0 0,5-3-1 0,-5 3 2 0,4-2-1 16,-4 2 1-16,5-2 1 0,-1 0-2 0,2 1 1 0,-1 0 1 0,3-1-2 15,-1-1 1-15,-1 0 1 0,2 1-2 0,3 0 2 0,0 1 0 16,-5 0-1-16,2-1-1 0,3 1 0 0,-7-1-1 0,7 2 1 15,-5-2-1-15,3 2 1 0,-3-1-2 0,3 1 2 0,-3-1-1 0,-2 1-1 16,3 2 1-16,1-3 0 0,-3 3 0 0,1-1-1 0,-2 0 2 16,1-1-1-16,-5 3 1 0,4-2-1 0,-4 0 2 0,1 2-1 0,1-1 1 15,-2-1 0-15,0 2-2 0,-2 0 2 0,3 0-1 0,-5 0 2 16,6 0 0-16,-2 0 0 0,-2 0-1 0,2 0 1 0,-4 0-1 16,7 0-1-16,-7 0 1 0,4 0 0 0,-2 0-1 0,2 0 2 0,3 0 0 15,-3 0-2-15,0 0 0 0,0 2-1 0,0-1 1 0,-1-1-1 16,5 2 0-16,-4 0 0 0,0-2 1 0,5 1-1 0,-5 1 1 0,2-2-1 15,-2 2 2-15,1 0-1 0,3-1 1 0,-4 1 0 0,0 0 0 16,3 1 2-16,-1-2 0 0,0 1 0 0,-2 2 0 0,0-1 1 0,1-1 1 16,3 1 0-16,-4 0 0 0,2 0 0 0,1 3-1 0,-5-3 0 15,6 2-1-15,-4-2 1 0,1 2 1 0,3 2-1 0,-4-2 2 0,2 0-1 16,-1 2 0-16,5-1 0 0,-4 1 0 0,1 0 0 0,-1-1 0 16,0 1 0-16,-4 0 1 0,7 1 0 0,-5-2 0 0,4 3 1 15,-4-3 0-15,5 3-1 0,-1-2 1 0,-4 1 1 0,5-1-1 0,-5 1 0 16,4-1 2-16,-4 1-1 0,5-2 1 0,-1 3-1 0,0-3 1 15,-4 1-1-15,7 2 1 0,-3-1-1 0,1-1 0 0,-1 1-1 0,2-1 2 16,-1-1-2-16,-1 1 0 0,2 0 1 0,3-1-1 0,-5 2-1 16,3-2 1-16,-3 2-1 0,0-2 0 0,3 2-1 0,-3-2 0 0,4 2 1 15,-1-1-1-15,-3-1 0 0,0 1 0 0,1 0 0 0,1 1 0 16,-1-1-1-16,1 0 0 0,-2-1 0 0,1 3-1 0,-1-1 1 16,0-1 0-16,1-1-1 0,1 2 1 0,-2 0-1 0,-3-2 0 0,3 0 0 15,2 3-1-15,-3-3 0 0,-1 1 0 0,2 2 0 0,-4-1-1 16,5-1 1-16,-1 1 0 0,-4-2 0 0,5 3-1 0,-5-3 1 15,4 3 0-15,-4-1 0 0,5 1-1 0,-3-1 0 0,0 0 0 0,0 1-1 16,1-1 1-16,-1 1 0 0,-2-2-2 0,5 0 1 0,-5 3 0 16,6-2 0-16,-4 1-1 0,1-1 1 0,-1 1-1 0,-2-1 1 0,5 0-1 15,-1 2 1-15,-2-1-1 0,2-1 1 0,-3 0-1 0,3 1 2 16,0-1-2-16,1 1 1 0,-1-2-3 0,-4 4 1 0,5-3 1 0,-1 2-1 16,-4 0-1-16,4 0 1 0,-3-2-2 0,3 2 1 0,-4 0 0 15,0 1 2-15,3-2 0 0,-3 0 2 0,0 2-1 0,0 0 3 0,0-2 1 16,3 3 1-16,-3-2-1 0,0 2 2 0,0-2-1 0,-2 1 1 15,7-1 1-15,-5 0 1 0,0 2-1 0,0-1-1 0,-1 0 1 16,1 0-1-16,4-1 0 0,-4 2 0 0,-2-2 1 0,7 0-2 0,-5 1 0 16,0 1 0-16,0 0 0 0,5 1 0 0,-7-1 0 0,6-1 0 0,-4 1 1 15,1 0-1-15,-1-1 1 0,4 1 0 0,-2 0 2 0,-1 0-1 16,-1-1 0-16,0 1 2 0,0 0-1 0,2-1 2 0,-1 1 0 16,-1 0 0-16,0-1 3 0,4 1 0 0,-3 1 3 0,-3 0-1 15,6-1 0-15,-4 2 0 0,0-1 2 0,1 0-2 0,3 1 1 0,-6-1 1 16,6 0-2-16,-3 2 0 0,-1 0 0 0,4 0 1 0,-4 0-1 15,3 0-1-15,-1 1-1 0,0 0-1 0,0 0 0 0,1-1 0 0,-3 2 0 16,6 0-1-16,-3 0 1 0,-1 1 0 0,2-1 0 0,-4-1 0 16,5 1-1-16,-1 1-1 0,0-1 0 0,1 0 1 0,-5 1 0 0,6 0-1 15,-1 1 0-15,-1-1 0 0,0-1-2 0,3 3 1 0,-3 0-1 16,0-2 1-16,1 2-1 0,1-1-1 0,3 0 1 0,-3 1-2 0,-2 0-2 16,5 0-1-16,-3 0-1 0,-1 2-1 0,5-1 5 0,-3-1-1 15,-3 2 0-15,6 0 1 0,-5 0 3 0,3-2 0 0,-1 1 3 16,3 3 1-16,-6-3 1 0,7 2 3 0,-5-1 1 0,3 2 3 0,1-3 1 15,1 3-1-15,-5-3-1 0,3 2-1 0,1 1 1 0,1 0-1 16,-5-3-4-16,3 2-2 0,1 0-1 0,-3 3-1 0,5-3-2 0,-5 0 1 16,-1 0-2-16,3 1 0 0,-3 0-2 0,5 0 0 0,-3-1 1 15,-2 2-2-15,3-1 0 0,-3 1 0 0,-1 0 0 0,5-2 0 16,-6 1 0-16,7-1-1 0,-5 0-2 0,-1 0 0 0,5 3-2 16,-5-3 0-16,3 0-2 0,-2-1 1 0,-1 1-2 0,1-1-1 0,3 0 0 15,-3 1-1-15,3 0-1 0,-3-1-1 0,-2-1 0 0,3 1-2 0,1 0 0 16,-1 0 0-16,1-1 0 0,-2 1 0 0,-1 1 2 0,3-1 1 15,-1-1 2-15,-1 1 4 0,-2 2 1 0,7-3 5 0,-7 2 0 16,1-1 2-16,1 1 2 0,-2-1 2 0,5 2 2 0,-5-3 2 0,3 2 3 16,-3-1 2-16,2 1 0 0,-1-1 0 0,-1 0-1 0,2 1 0 15,3 2-1-15,-5-2-1 0,3 1 0 0,-3-1-1 0,0 1 1 16,3-1-2-16,1 0 1 0,-4 1-2 0,3-1 0 0,-3 0 0 0,3 2 0 16,-3-1-2-16,0-1-2 0,3 0 0 0,-3 0-1 0,0-1-1 15,5 0 1-15,-7 2 0 0,7-3-2 0,-5 2 1 0,2-3-1 0,-1 2 0 16,1-1-2-16,-2 1-1 0,1-2-1 0,3 0 1 0,-1 2 0 0,-3-4-1 15,2 3 1-15,-1-3-1 0,-1 2 0 0,2-2-1 16,-1-1 0-16,3 1-2 0,-1 0-2 0,-3-1 1 0,2-1 0 0,3 1 0 16,-5 2-1-16,3-1 0 0,-3-1-1 0,2 1-1 0,3-1 2 15,-5 1-3-15,2 0-1 0,-1 0 0 0,3 1 2 0,-5-3 3 0,5 3 1 16,-2-1 1-16,-1 0 0 0,-1 1 2 0,3-1 1 0,-3 1 2 16,4-3 2-16,-1 3-1 0,-3-1 2 0,2 1 1 0,3-1 2 0,-3 0 0 15,3-2-1-15,-3 3-2 0,-1-1 0 0,5 0 0 0,-6 1-1 16,7-1 0-16,-5 0-1 0,3 1 0 0,-3-1-1 0,5 2-1 0,-3-1-1 15,-1 0-1-15,3 0 0 0,1-1-1 0,-3 1 0 0,-1-1 0 16,3 0-1-16,-1 1-1 0,1-1 0 0,1 1-1 0,-1-1-1 0,1 0 1 16,-1 0 0-16,5-1 3 0,-5 1 2 0,1 0 0 0,6 1 2 15,-7-3-1-15,5 1 1 0,-5 2 2 0,7-3-1 0,-2 1 1 16,-5 2 1-16,7-5 2 0,-2 3 1 0,0-1 0 0,-3 0-2 0,3-1 0 16,2 0-2-16,-3-1 1 0,1 1-1 0,2-1-1 0,-1 1 1 15,-1-2-1-15,2 1 1 0,2 1-1 0,-3-2-1 0,1 0 0 0,4-1-3 16,-4 1-1-16,4 0-1 0,-5 0 1 0,5-1 0 0,0 2-1 15,-2-1-1-15,-2-1-1 0,5 1 0 0,-3-1-2 0,-2 1-1 16,6-1-1-16,-8 0 1 0,6-1 0 0,-5 1-1 0,3-1-1 0,-2 1-3 16,0 0-1-16,-1-1 2 0,3 1-1 0,-6 0 0 0,5 0 1 15,-1 0 1-15,0-3 0 0,-2 2 2 0,1 0 0 0,-1-1 0 0,2 1 1 16,-3 0 2-16,3 0 3 0,0-1 3 0,2 0 1 0,-7-1 1 16,7 1 2-16,-2 0 2 0,0 0-1 0,-3-1 2 0,3 0 1 0,-2 1 2 15,1 0 2-15,3-2 0 0,0 2 0 0,-4 0-1 0,1 0 0 16,3 0 1-16,-2 0-1 0,4-1 1 0,-4 1-2 0,-1 0-1 0,3-2 0 15,-2 2-1-15,0 0-1 0,4 0-1 0,-7 0-1 0,7-2 1 16,-4 2 0-16,0-1-1 0,3-1-1 0,-5 0 1 0,6 0-1 0,-4 1 0 16,-1-1-2-16,3 3 2 0,-2-4-1 0,0 0 0 0,2 2-1 15,-3-3-1-15,1 1-1 0,-2 0 1 0,1-1-2 0,-1 1 0 16,-2 0 0-16,1-1 0 0,1 1-2 0,-2-2 0 0,-5 0 0 0,7 0-1 16,-5 0-1-16,3 2 1 0,-5-4 1 0,3 2-2 0,-1-2 2 15,-3 2 0-15,3-1 1 0,-1 0-1 0,-3 0 1 0,5 1-1 16,-1 0 1-16,-5-2 0 0,5 2 0 0,-1-1 0 0,-3-1-1 0,3 0 1 15,-3 0 2-15,2 1 1 0,-1-1-1 0,3-1 0 0,1 1 1 16,-3 1 0-16,-1-1 2 0,3 0 0 0,-1 0 2 0,-3-1 1 0,5 2 0 16,-1-3 2-16,-1 3 2 0,1-3-1 0,1 2 0 0,-1-1 1 15,-3 0-1-15,3 1 0 0,5-1 2 0,-5 0-1 0,1-1 0 0,0 3 0 16,-1-1 1-16,5 0-2 0,-5 1-1 0,1-1 0 0,6 0 0 16,-7-1-1-16,5 1-1 0,-1 0 1 0,-1 1 0 0,2-1 1 15,1 1-1-15,-1-1 0 0,2 0-1 0,-2 0-1 0,1 3 1 0,3-1 2 16,-2-2 0-16,0 2 0 0,3-2 1 0,-3 3 0 0,4-3 1 15,-2 1-1-15,0 0 0 0,2 1-1 0,-3 0-1 0,3-2 1 0,-2 2 0 16,0-2 0-16,-2 3-1 0,3-1-1 0,1-2 0 0,-4 0-1 16,4 1-1-16,-4-1 1 0,4 0 0 0,-5 1-1 0,5-1 2 0,-6-2 1 15,6 3 1-15,-5-1 0 0,5 1 1 0,-4-1 1 0,2 2 2 16,-2-2-1-16,3 3 2 0,-3-3 0 0,0 1 2 0,4 1 0 16,-2-1-1-16,-3 0 2 0,5-1-1 0,-4 1-1 0,0 0-2 0,4-1 1 15,-3 3-1-15,-1-3 0 0,6 0-1 0,-4 0 1 0,2 2 0 16,0-1-1-16,-3 1 1 0,7-4-1 0,-2 4-1 0,-2 0-1 0,0-1 0 15,6 1 1-15,-6-2-2 0,4 2 0 0,-2-2-3 0,-2 2 1 16,4-3 0-16,-2 1-2 0,-2 0 0 0,0 1-1 0,-1-1 1 0,1 1-2 16,0-1 0-16,-4 0-1 0,4 0 0 0,0 1 0 0,-5 0 1 15,1-1 0-15,4-2 0 0,-2 2 1 0,0 1-1 0,-5-1 0 0,7 1 0 16,-4-1-3-16,4 0 0 0,-2 0 0 0,-3 1 0 0,1-1 0 16,4 1 0-16,-4-1 0 0,1 0 0 0,1 0 0 0,-4-1 0 15,6 1 0-15,-4 1 0 0,1-1 0 0,-1 1 0 0,0-1 0 0,2 0 0 16,-3-1 0-16,1 1 0 0,0-1 0 0,4 1 0 0,-7-1 0 15,3 0 0-15,2 1 0 0,0-2 0 0,-5 1 0 0,3 0 0 0,2 1 0 16,-2-1 0-16,-1-2 0 0,3 2 0 0,-6-1 0 0,6-1 0 16,-7 2 0-16,5 0 0 0,-4-2 0 0,-1 1 0 0,-1 1 0 0,3-2 0 15,-3 0 0-15,0 0 0 0,-1 0 0 0,1 0 0 0,3 0 0 0,-3 1 0 16,-1-1 0-16,5 2 0 0,-2 0 0 0,-3-2 0 0,1 2 0 16,3-1 0-16,-3-1 0 0,-1 2 0 0,5 0 0 0,-4-2 0 15,3 1 0-15,-1 1 0 0,-3-2 0 0,5 1 0 0,0 1 0 0,-3 0 0 16,3-1 0-16,2 3 0 0,-3-4 0 0,1 2 0 0,2 1 0 15,-7-1 0-15,7-1 0 0,-2-1 0 0,-1 3 0 0,-1-3 0 0,2 2 0 16,2 0 0-16,-3-1 0 0,-3 1 0 0,5-2 0 0,-1 2 0 16,-4-2 0-16,5 2 0 0,-3 0 0 0,0-1 0 0,-3 1 0 0,1-2 0 15,-1 1 0-15,1-1 0 0,-1 2 0 0,-1-1 0 0,-3-1 0 0,5 2 0 16,-3 0 0-16,-1-2 0 0,1 1 0 0,-2 1 0 0,-1-2 0 16,3 0 0-16,-1 0 0 0,-3 0 0 0,-4 0 0 0,9 0 0 15,-9 0 0-15,0 0 0 0,4 0 0 0,-3 0 0 0,-1 0 0 0,-2 0 0 16,2 0 0-16,-2 0 0 0,-2 0 0 0,7 0 0 0,-9 0 0 15,2 0 0-15,2 0 0 0,-2 0 0 0,-2 0 0 0,0 0 0 0,0 0-72 16,0 0-222-16,0 0-61 0,0 0-118 0,0 0-143 0,0 0-117 16,0 0-99-16,-6 0-44 0,4-3-12 0,-7 1 6 0,3-1 18 0,0 0 22 15</inkml:trace>
  <inkml:trace contextRef="#ctx0" brushRef="#br0" timeOffset="-96718.04">12440 14346 16 0,'0'0'115'16,"0"0"-43"-16,0 0-27 0,0 0-12 0,0 0-5 0,0 0 3 0,0 0 7 15,0 0 5-15,0 0 8 0,0 0 4 0,0 0 4 0,0 0 3 16,0 0 3-16,-4-2 3 0,4 2 4 0,0 0 5 0,0 0 5 16,0 0 5-16,0 0 2 0,0 0 1 0,0 0-2 0,0 0 1 0,0 0-1 15,0 0-4-15,0 0-1 0,0 0-5 0,0 0-3 0,0 0-6 16,0 0-3-16,0 0-7 0,0 0-5 0,0 0-5 0,0 0-7 0,0 0-3 16,0 0-6-16,0 0-3 0,0 0-7 0,0 0-4 0,0 0-4 15,0 0-4-15,0 0-1 0,0 0 0 0,0-2 3 0,4 2 1 0,-2-2 4 16,2 2 4-16,-2-2 3 0,2 2 3 0,3-1 1 0,-3-1 2 15,6 2 3-15,-4-1 2 0,5-1 1 0,-1 2 3 0,-2-2 1 0,7 1 0 16,-3 1-3-16,2-2-2 0,-1 0-3 0,3 2-2 16,-1-1-2-16,1-1 1 0,1 0-2 0,0 2 0 0,-1-2 0 0,5 1 1 15,-3 1 1-15,3-2-1 0,-4 1 0 0,5 1 0 0,-1-2 2 0,6 0-2 16,-4 2 1-16,-1-1 0 0,5 1-3 0,0 0-2 0,0 0-1 16,4 0 0-16,-2 0-2 0,2 0 0 0,-2 0-3 0,2 0-1 15,-2 0-3-15,4 0-1 0,-2 0-2 0,-2 0-2 0,2 0-1 16,-4-2 0-16,2 2 2 0,-3 0 0 0,5-2 1 0,-8 2 2 0,4-1 0 15,0-1 2-15,0 2 1 0,0-2 0 0,-5 2 0 0,5-3 2 16,0 1 1-16,-4-1 0 0,4 0 1 0,0-1-1 0,2 1 1 0,-3-2 1 16,1 2 0-16,6-4-1 0,-2 2 1 0,-2 0-1 0,4 0 1 15,-2-2 0-15,3 0 1 0,-1 3-2 0,4-1 0 0,-4-1 1 0,-2 2-1 16,2-1-1-16,0-2-2 0,-4 3-1 0,2 0-2 0,2 0-2 16,-6-1-1-16,2 2-1 0,2-1-2 0,-4 1 0 0,0 0-2 0,2 0-2 15,-7 1 1-15,5-1-2 0,0-1 1 0,0 1-2 0,-4 0-1 16,4-1 0-16,-3 1-1 0,-1-1-1 0,0 1 0 0,-3 0 0 15,3 0-1-15,-2-1-2 0,2-1 2 0,-3 2-1 0,1-2 1 0,-2 2 0 16,1-2-2-16,-3 1 3 0,3-1 2 0,-1 0 0 0,-2 2 1 16,-1 0 2-16,1-1-2 0,-3 1 0 0,3 0 1 0,-5-1-1 15,3 1 1-15,-3 0-1 0,-2 1 1 0,1 0 0 0,-1-1-2 0,0 1-1 16,-4 1 0-16,1-3-2 0,-1 4 0 0,2-1 0 0,-2-1 2 0,1 0-1 16,-1 2 0-16,-2-3 0 0,2 3-1 0,-2-2 0 0,-2 0 0 15,2 1-2-15,3 1 0 0,-3-2-3 0,-2 1-1 0,2 1-6 16,-4-2-3-16,4 0-4 0,-2 2-6 0,-2 0-5 0,0 0-6 0,0 0-7 15,0 0-8-15,0 0-6 0,0 0-10 0,0 0-7 0,0 0-7 16,0 0-8-16,0 0-6 0,0 0-9 0,0 0-7 0,0 0-11 16,0 0-10-16,-2 0-7 0,-2 2-9 0,4 0-6 0,-4-2-9 0,-2 1-8 15,-1 1-7-15,3-2-6 0,-2 3-5 0,-4-1-3 0,-1 0-4 16,3-1-1-16,-2-1 0 0,-1 2 2 0,1 0 1 0,-2-2 1 16,1 1-2-16</inkml:trace>
  <inkml:trace contextRef="#ctx0" brushRef="#br0" timeOffset="-96379.96">14699 13964 282 0,'-10'-7'270'0,"4"2"-23"16,-5 0-17-16,1 0-12 0,0 0-7 0,4 1-8 0,-5 0-7 0,5-1-4 15,-4 1-3-15,3 3-6 0,-3-3-9 0,4 1-6 0,0 0-8 16,-3-1-5-16,3 3-10 0,0-1-9 0,2 0-8 0,-2-1-11 16,4 3-11-16,-2-2-12 0,-1 0-10 0,5 2-14 0,-2 0-12 0,2 0-13 15,0 0-13-15,0 0-9 0,0 0-11 0,0 0-6 0,0 0-8 16,2 0-4-16,-2 0-3 0,5 2-1 0,-1 0-1 0,2 1 1 0,0-1-1 15,0 1 2-15,5 1 2 0,-1-1 0 0,2 2 2 0,-1-2 2 16,5 2 1-16,-1 0-1 0,1-2 2 0,1 3 0 0,-1-1-1 0,1-2-1 16,4 2-1-16,-3-2 0 0,3 3-1 0,-5-3 0 0,1 1-1 15,4 0-1-15,-5 1 0 0,1-1 1 0,-5 0-1 0,5-1-1 16,-7 2 0-16,0 1 1 0,1-3 1 0,-1 2-1 0,-4-2 1 0,4 2 2 16,-3 0 0-16,-3-1 1 0,-2 0 2 0,2 0 1 0,-2 3 2 0,-2-2 2 15,0 1 2-15,0-1 2 0,-2 4 1 0,-2-3 1 0,-2 3 0 16,1-1-2-16,-3 2-3 0,-2 1-6 0,-5 0-7 0,3 0-10 15,-5 2-14-15,1-1-16 0,-5 2-18 0,1 0-22 0,-3 0-21 0,2-1-24 16,-6 2-25-16,5-2-31 0,-5 4-34 0,-2-2-46 0,-2 0-49 16,-2 2-73-16,0-2-87 0,0 2-39 0,-1-1-10 0</inkml:trace>
  <inkml:trace contextRef="#ctx0" brushRef="#br0" timeOffset="-95714.75">12692 14050 4 0,'6'-5'70'0,"3"2"6"0,-3 0 6 0,0 1 4 0,-2 0 1 0,-2-1 1 15,2 3 5-15,-2-2 2 0,3 0 4 0,-5 2 3 0,0 0 0 0,0 0-1 16,0 0-4-16,0 0-6 0,0 0-4 0,0 2-6 0,-5 0-7 15,3 1-7-15,-2 2-6 0,2-1-6 0,-6 2-5 0,2-1-6 0,-1 4-4 16,-3-1-3-16,0 0-3 0,-1 2-2 0,3 0-3 0,-6 2 0 16,3-1-1-16,-1 1-2 0,-2 0-1 0,1 1-3 0,3 1 0 0,-7-1-3 15,7 0 0-15,-3 1-2 0,-1-1 0 0,2 2-2 0,1-2 0 16,1 1 0-16,0-1-2 0,-3-1-2 0,7 1 0 0,-4-2-4 16,3 0 0-16,-1 0-2 0,2-1-2 0,0 0-1 0,2-1 1 0,2-1-2 15,-3 1 0-15,5-2 0 0,-4 2 0 0,4-2 0 0,0 1 1 16,4-1 2-16,-4 1 1 0,0-1 2 0,7-1 2 0,-7 1 2 0,4-2 3 15,2 2 3-15,0-1 2 0,2 1 2 0,-1 0 2 0,3-3-1 16,-4 1 1-16,7 1-1 0,-3 0 0 0,0-1 0 0,1-2 1 16,5 3 0-16,-3-1 0 0,1-2-2 0,3 2-3 0,-5-2-5 0,5 2-10 15,-3-1-12-15,3 0-16 0,-1 2-19 0,1-1-22 0,-1 0-26 16,5-1-40-16,-5 0-45 0,1 1-77 0,-1 0-95 0,1-2-59 16,-5 2-44-16,7-1-22 0</inkml:trace>
  <inkml:trace contextRef="#ctx0" brushRef="#br0" timeOffset="-94293.64">9515 14194 399 0,'-6'0'451'0,"0"-2"-58"0,1 0-95 0,5 2-81 16,-6 0-74-16,6 0-43 0,-4 0-27 0,2 0-13 0,2 0-6 15,0 0-4-15,0 0 0 0,0 0-4 0,0 0-2 0,0 0-8 0,0 0-9 16,0 0-7-16,0 0-3 0,0 0 0 0,0 0 2 0,2 0 2 15,2 0 4-15,0 2 5 0,-2 0 5 0,5-1 6 0,1 1 5 16,-2 0 6-16,4 1 4 0,-3 0 5 0,5-1 6 0,2 1 2 0,-1 1-1 16,1-1-2-16,3 0-4 0,-1 0-4 0,1 1-3 0,4-2-3 15,-3 0-5-15,3 1-5 0,2-2-5 0,1 1-3 0,-1-1-5 16,4-1-7-16,0 2-5 0,0 0-1 0,2-2 1 0,2 1 3 0,-2-1 4 16,8 0 4-16,-4 0 2 0,6 0 4 0,3 0 2 0,1-1 2 15,3 1 2-15,1-2 2 0,3 0 3 0,-1 1 4 0,5-2 3 0,2 0-1 16,2-1-2-16,-2 2-5 0,3-1-7 0,1-2-5 0,0 2-4 15,0-2-4-15,0 1-5 0,0-1-1 0,-2 0 0 0,2 4 0 0,-4-4 0 16,-2 1-1-16,1 1 0 0,-1 0-1 0,0-1-2 0,-5 1 1 16,-1 0 1-16,2-1 1 0,-7 1-1 0,5 0 2 0,-7-1 2 0,2 3-2 15,-1-5-3-15,-3 3-2 0,-2 0-3 0,2 0-1 0,-5-1-1 16,-3 3-3-16,-3-3 1 0,-1 1-2 0,0-1 0 0,-6 3-2 16,0-1 0-16,-5 1 1 0,1-1-1 0,-5 1 0 0,-2 1 1 0,1-2 2 15,-5 0 1-15,4 2 1 0,-8 0 2 0,2 0 3 0,3 0 1 0,-3 0 1 16,-4 0 0-16,0 0 1 0,0 0 0 0,0 0-3 0,0 0-4 15,0 0-7-15,0 0-8 0,0 0-9 0,0 0-9 0,-4 0-11 16,2 0-11-16,-3 0-9 0,1 2-10 0,2 0-13 0,-4-2-12 16,-2 1-14-16,2 1-13 0,-1-2-10 0,-3 1-9 0,4-1-5 0,-9 2-3 15,7-2-3-15,-2 0 0 0,-5 0-2 0,3 0 1 0,-3 0-2 16,3-2 1-16,-5 1 4 0,3 1 4 0,2-3 7 0,-1 1 9 0,-1 0 12 16,1-2 9-16,-1 1 10 0,4 0 11 0,-3 0 10 0,3 0 9 15,4-1 9-15,-5 0 11 0,1 1 12 0,4 0 9 0,-5 0 13 16,5-1 12-16,2 3 12 0,-6-1 11 0,4 0 10 0,-1-1 9 0,3 1 9 15,-2 1 11-15,0 1 12 0,2-2 8 0,-3 0 9 0,3 2 9 16,2-1 7-16,-2 1 7 0,2-2 3 0,-2 2 4 0,0 0-1 0,2 0 1 16,2 0-4-16,0 0-3 0,0 0-7 0,0 0-8 0,0 0-9 15,0 0-8-15,0 0-11 0,0 0-10 0,0 0-10 0,0 0-11 16,0 0-8-16,0 0-7 0,0 0-6 0,0 0-5 0,2 0-4 0,2 0-3 16,2 0-1-16,-2 0-3 0,-2 0 1 0,9 0-1 0,-7 2 1 15,6-2 0-15,-4 1 2 0,5-1 2 0,1 2 0 0,-2 0 1 0,1 1 0 16,1-2 0-16,3 1-1 0,1 0 0 0,-3 1-1 0,1-1 0 15,3 1-1-15,-5 1 0 0,4-1-1 0,-1 0 1 0,1 1-1 16,-3-1-1-16,1 0 1 0,-1 0 0 0,-3 2-2 0,0-1 1 0,3 1-1 16,-5 0 1-16,-2-2-1 0,1 2 2 0,-1 0 1 0,-2 2 0 15,0-2 2-15,-2 3 2 0,-2-1-1 0,-2 3-1 0,-2-2 0 0,0 4 0 16,-7-1-3-16,3 3-1 0,-6 0-7 0,1 0-7 0,-7 1-9 16,3 3-12-16,-6-1-13 0,-2 2-16 0,-1-1-17 0,1 0-21 15,-6 1-19-15,4 1-20 0,-6-2-24 0,0 2-26 0,0-2-32 0,2 2-37 16,-4-1-48-16,-3-1-52 0,5 0-62 0,-4 1-63 0,0-3-25 15,-2-1-5-15</inkml:trace>
  <inkml:trace contextRef="#ctx0" brushRef="#br0" timeOffset="-93624.09">9505 14117 281 0,'0'-1'394'16,"0"-3"-77"-16,0 4-65 0,0 0-60 0,-2-2-37 0,2 2-24 0,0 0-14 15,-5 0-8-15,5 0-5 0,-6 2-8 0,2-2-7 0,2 4-8 16,-2-3-9-16,-2 2-8 0,-1 0-5 0,-3 1-5 0,6-1-2 15,-6 2-3-15,3 0 1 0,-5 0 0 0,2 2 0 0,-1 0-1 0,1-1 1 16,0 3-1-16,-3-3-2 0,3 4 0 0,0-1-2 0,-3-1-3 16,-1 2-1-16,6-2-4 0,-7 2-1 0,5 0-3 0,-1 2-3 0,3-2-3 15,-2 1-2-15,-1 0-4 0,5 0-2 0,-4-1-3 0,6 0-3 16,-2-1-2-16,1 0-4 0,3 2-1 0,-2-2-3 0,4 2 0 16,4-3-1-16,-4 1 0 0,7-2 2 0,-1 2 0 0,0-2 3 0,4 1 0 15,1-1 2-15,5-2 1 0,1-1 2 0,-1 2 0 0,1-3 1 16,8-1-1-16,-7-1 1 0,9 1-3 0,-6-2-5 0,6 0-6 0,-1-2-10 15,-3 2-10-15,4-1-13 0,-4-3-12 0,4 3-15 0,-7-1-16 16,3-2-20-16,0 3-25 0,-2-1-34 0,1-1-42 0,-5 1-59 16,3 1-65-16,-3-1-72 0,0-2-80 0,-1 3-31 0,1-1-12 0</inkml:trace>
  <inkml:trace contextRef="#ctx0" brushRef="#br0" timeOffset="-92630.22">5589 14152 354 0,'-10'-5'506'0,"0"1"-48"0,-1 3-82 15,-1-2-62-15,2-1-54 0,4 1-35 0,-5-1-26 0,1 1-13 0,0 0-7 16,3 1-9-16,-3 1-9 0,4-2-11 0,2 1-14 0,-7 0-12 16,9 0-13-16,-2-1-12 0,-2 1-12 0,2 0-11 0,2-1-11 0,2 3-7 15,-4-1-10-15,4-1-7 0,0 2-9 0,0 0-8 0,0 0-8 0,0 0-6 16,0 0-6-16,0-1-4 0,4 1-4 0,-4 0-3 0,2 0-2 15,2 1-1-15,2-1 0 0,4 3 2 0,-3-1 1 0,3 1 1 16,4 0 3-16,-1 1 3 0,-1 0 2 0,7 0 2 0,-3-1 0 0,3 2 1 16,2 1 0-16,1-3 3 0,-1 2 3 0,6-2 3 0,0 2 2 15,2-1-1-15,2 1 1 0,2-2 0 0,0 0-1 0,4-1-4 0,2 0-1 16,1-1 0-16,3 1 5 0,5-2 2 0,-5 2 1 0,7-2 1 16,-1 0-2-16,5 0-1 0,0 0 1 0,0 0 0 0,1 0 2 0,5 0 2 15,-2 0 1-15,2 0 3 0,2 0 1 0,-2 0-3 0,0 0-4 16,0 0-3-16,0 0-6 0,-2 0-3 0,2 0-5 0,0-2-3 15,-5 2-1-15,3-2 0 0,-2 1-2 0,-2 1 1 0,-4-2 0 0,3 0 0 16,1-1 2-16,-4 1 2 0,-1 1 2 0,1-3 0 0,-3 1 3 0,3-1 1 16,-2 1 4-16,-3 0-2 0,3-2 0 0,-5 2-3 0,0-4 0 15,-3 2-3-15,-1 0-2 0,-2 0-1 0,0 0-2 0,-4-2-2 16,1 3-2-16,-8-2-2 0,1 1-2 0,0-1-1 0,-8 2-3 16,6-1-1-16,-9 2-5 0,1-2-1 0,-1 2-4 0,-3-2-4 0,-3 1-4 0,0 1-3 15,-4 0-2-15,5 1-6 0,-7 0-5 0,-2 1-10 0,2-3-10 16,0 2-14-16,-2 1-12 0,-2-3-13 0,-2 3-14 0,-2-2-13 15,0-1-14-15,2 1-14 0,-2-1-16 0,-2 1-17 0,-5 0-19 16,5 0-21-16,-4 1-23 0,-3-1-18 0,3-1-16 0,-5 1-13 0,-1-1-10 16,4 1-19-16,-3 0-21 0,-4-2-28 0</inkml:trace>
  <inkml:trace contextRef="#ctx0" brushRef="#br0" timeOffset="-92331.15">7853 13878 144 0,'-10'-1'415'0,"6"-3"-49"16,-3 3-44-16,1-1-46 0,2 1-33 0,2-1-29 0,-2 1-23 15,0 1-20-15,4-2-18 0,-2 0-15 0,2 2-12 0,0 0-11 16,0 0-14-16,0 0-12 0,0 0-12 0,0 0-14 0,0 0-11 0,0 0-7 16,0 0-5-16,0 2-5 0,2 0-4 0,-2-2-3 0,4 3-1 15,2-2-1-15,-2 1-1 0,2 1 0 0,1 0-1 0,-3 1 2 0,6-1 0 16,-4 1 1-16,7-1 0 0,-3 2 0 0,0-2-1 0,1 2 0 16,1-1-1-16,5 0-2 0,-3 2 0 0,3-3-2 0,-1 2-2 15,1-2-2-15,-1 2-2 0,5 0-2 0,-5 0-1 0,7 2-2 0,-2-2-1 16,-5 0-3-16,7 0-1 0,-6 1-3 0,3 2-1 0,-3-2-1 15,-1-1-1-15,-3 2 0 0,1-1 0 0,-1 1 0 0,-3 0 1 0,0-1 1 16,-4 1 1-16,1 0 0 0,-3-2 3 0,0 1 1 0,-2 3-1 16,-4-3 1-16,-2 3-3 0,-2-1-2 0,-1 2-5 0,-3 1-7 0,-4 2-10 15,-3-2-10-15,-2 4-15 0,-1-2-17 0,-7 4-21 0,0 1-20 16,-2-1-27-16,-2 1-28 0,-2 0-43 0,-4 2-46 0,4-1-78 16,-4 1-90-16,-3 0-63 0,1 2-50 0,-2-2-16 0,1 0-3 0</inkml:trace>
  <inkml:trace contextRef="#ctx0" brushRef="#br0" timeOffset="-91562.98">5856 13887 124 0,'-4'2'463'0,"-6"-1"-4"0,3 1-78 0,-3-1-116 15,0 3-69-15,2-1-43 0,-7 1-24 0,5 1-17 0,-3-2-8 0,-3 2-4 16,1 0-5-16,-1 0-2 0,3 1-8 0,-3 1-8 0,-5-2-9 16,5 2-8-16,-1 2-6 0,-4-3-7 0,5 2-3 0,-7 1-5 15,7-1-1-15,-1 2-5 0,-4-2-1 0,5 2-4 0,-1 0-6 0,1 0-4 16,-1 2-4-16,1-2-3 0,1 0-2 0,-1 2-2 0,3 0-1 16,-3-1-1-16,5-1 1 0,-3 0-3 0,6 2 1 0,-3-3-2 0,1 2-1 15,0-1 0-15,3 0-2 0,-3-2-1 0,4 0-2 0,2 0 0 16,2-1-1-16,-2 0 0 0,-1-1-1 0,3 2 0 0,2-4 1 0,0 1 0 15,0 0 2-15,2 1 1 0,7-2 1 0,-7-1 2 0,4 2 2 16,4-1 2-16,-1-1 1 0,-1 1 2 0,6-3 2 0,-1 1 0 16,-3-1 2-16,7-1 0 0,-1 2-1 0,5-2 1 0,-5 0-1 0,7 0-1 15,-2 0-3-15,-1 0-5 0,-1 0-5 0,2 0-6 0,1 0-6 16,-1 0-6-16,2 0-10 0,-2 0-8 0,1 0-14 0,-1 0-15 0,-4 2-22 16,5-2-25-16,-1 1-41 0,0 1-45 0,-3 2-71 0,3-3-83 15,-5 1-65-15,5 0-59 0,-2 1-25 0,-5-2-10 0</inkml:trace>
  <inkml:trace contextRef="#ctx0" brushRef="#br0" timeOffset="-157351.63">2055 1505 501 0,'-2'0'557'0,"-2"-1"3"0,-3-1 6 0,1 2 8 0,2 0-114 15,2 0-173-15,-2 0-97 0,0 0-58 0,4 0-32 0,-2 0-19 0,-3 0-6 16,5 0-2-16,0 0 3 0,0 0 1 0,0 0-2 0,0 0-6 0,0 0-8 16,0 0-10-16,0 0-8 0,0 0-10 0,0 3-2 0,0-1-3 15,0 1 0-15,0 1 1 0,0 2 2 0,0-1-1 0,0 4 0 0,5 1 1 16,-5-1 0-16,2 5 2 0,-2 1 2 0,4 0 1 0,-4 3 1 0,4 0-1 16,-2 4-2-16,-2-2-4 0,4 4-3 0,-4-1-3 0,2 0-4 0,2 2-3 15,0-1-4-15,-1 1-2 0,-3-1-3 0,4 1-3 0,-4-1-5 16,2-1-5-16,2-1-6 0,-4 1-7 0,6-1-7 0,-6-2-8 0,4-2-9 15,-4 0-9-15,6-1-9 0,-6-2-10 0,5 1-10 0,-3-5-10 0,2 2-10 16,-4-1-12-16,4-2-9 0,-2 0-12 0,-2-2-7 0,4-1-7 0,-4 0-5 16,2-2-4-16,2-1-5 0,-4 2-2 0,0-5-7 0,4 3-6 0,-4-4-16 15,2 0-18-15,-2 0-27 0,0-2-32 0,5-1-37 0,-5-4-41 0,0 2-44 16,2-5-48-16,-2 2-17 0</inkml:trace>
  <inkml:trace contextRef="#ctx0" brushRef="#br0" timeOffset="-156883.53">2059 1605 328 0,'-6'-13'505'0,"2"1"17"0,-3 1-58 0,1-1-99 0,2 2-63 0,-2 1-48 16,2 1-31-16,2 0-21 0,-3 3-12 0,-1 0-7 0,2-2-10 0,4 4-9 15,-2-2-12-15,-2 2-15 0,0-1-17 0,4 3-19 0,-2-1-18 16,2 0-17-16,0 2-17 0,0 0-18 0,0 0-12 0,0 0-10 0,0 2-5 16,2 0-4-16,2 1-2 0,2 2-2 0,-2 0 1 0,-2 2-1 0,2 1 3 15,3 2 4-15,1 1 3 0,-2 0 7 0,0 0 4 0,1 2 3 0,3 0 2 16,-4 1 1-16,2-1-2 0,-1 1-3 0,3 1-3 0,-4-2-2 15,0 1-1-15,5 1-1 0,-5-2-2 0,0 0-1 0,4 1-3 0,-6-1 1 16,7-2-3-16,-5 1 0 0,0-2-1 0,0 2-1 0,-1-2 0 0,5-2 0 16,-8 2-1-16,6-3 0 0,-6-1 0 0,4-1 1 0,-1 1 0 0,1-1 1 15,-2-2 0-15,2-2 2 0,-2 1 2 0,-2 0 2 0,2-2 2 16,3-2 1-16,-3 0 3 0,-2 1-1 0,6-4 2 0,-6 2 1 0,4-4-1 16,3-1 2-16,-7-1-1 0,4-1 1 0,2 0-3 0,-6-1-1 0,7-3-3 15,-7 1-3-15,4-2-3 0,-2-2-3 0,2 2-2 0,-2-3-2 0,-2 1-2 16,3 0 0-16,-1 1-1 0,-2-2-1 0,2 3-1 0,-4-2-1 0,4 2 2 15,-2 1-1-15,-2 0 1 0,0 2 2 0,0 0 1 0,4 1 1 16,-4 2 0-16,0-1 1 0,0 3-1 0,0 1-1 0,0 1 0 0,0 0-2 16,0 1-2-16,0 1-2 0,0 1-3 0,0 1-3 0,0 1-3 0,0 0-3 15,0 0 0-15,0 0-1 0,0 1 1 0,0 1-1 0,0 1 2 16,0 1 1-16,0 1 2 0,0 0 1 0,2 0 2 0,2 0 3 0,1 2 3 16,-3-1 2-16,2 3 4 0,-2-3 2 0,2 3 1 0,2-1 0 0,-2 0 1 15,2 2 0-15,1-2 0 0,3 1 0 0,-4-1-1 0,2 1-2 0,-1-1-4 16,3-2-4-16,-4 1-8 0,5 1-10 0,-5 1-11 0,4-4-14 0,-4 1-16 15,5 1-16-15,-1 0-23 0,-4-2-25 0,0 0-29 0,5 2-33 0,-5-4-49 16,4 0-58-16,-4 0-92 0,5 1-108 0,-5-2-49 0,4 0-20 16,-4-1-2-16,5-1 3 0</inkml:trace>
  <inkml:trace contextRef="#ctx0" brushRef="#br0" timeOffset="-156654.48">2873 1535 168 0,'0'0'592'0,"0"0"7"16,0 0 8-16,0 0 10 0,0 0 8 0,2 0-113 0,-2 2-175 0,4-2-101 15,-1 0-65-15,1 0-35 0,2-2-19 0,0 2-8 0,4-3-1 0,1 1-4 16,-1 1-2-16,0-3-9 0,3 1-9 0,1-2-10 0,-1 2-13 0,1-2-11 16,-1 1-13-16,3-1-16 0,-6 0-15 0,7 0-17 0,-7 0-17 0,7 0-21 15,-5-1-19-15,-1 1-21 0,3-1-21 0,-6 0-22 0,3 1-23 16,-1 0-26-16,-4 0-26 0,2 1-35 0,-1 0-37 0,-5 1-48 0,2-3-52 15,0 3-68-15,-4-1-81 0,0 3-36 0,-4-2-16 0,0 1 2 0,-2 0 9 16</inkml:trace>
  <inkml:trace contextRef="#ctx0" brushRef="#br0" timeOffset="-156483.75">2859 1390 436 0,'-6'0'545'0,"1"0"11"0,-1 0 11 0,2-1-82 15,2-1-129-15,2 2-84 0,0-2-57 0,0 2-40 0,0 0-27 0,0-2-20 16,0-1-12-16,6 2-10 0,-2-1-10 0,-2-1-9 0,3 1-12 0,1-1-12 15,4-1-10-15,-4 1-10 0,1 0-8 0,3-1-8 0,0 3-9 16,-4-3-11-16,5 1-14 0,-1 1-16 0,0 0-18 0,1 1-23 0,-5-2-24 16,6 1-28-16,-1 0-29 0,-5 2-34 0,4-1-36 0,1 1-57 0,-1 0-70 15,2 0-87-15,-1 0-96 0,-1 0-42 0,0 0-17 0,3-2 0 0</inkml:trace>
  <inkml:trace contextRef="#ctx0" brushRef="#br0" timeOffset="-155801.57">3483 1002 93 0,'0'-2'432'0,"-4"2"-42"0,4-2-65 0,0 1-52 0,0 1-49 16,-4 0-29-16,4 0-17 0,-2 0-9 0,2 0-5 0,0 0-2 15,-4 0-3-15,4 0-5 0,0 0-6 0,0 0-5 0,0 0-8 0,-2 0-7 16,2 0-6-16,0 0-8 0,-5 0-8 0,5 0-5 0,0 0-8 0,0 0-8 15,-4 0-6-15,4 0-7 0,0 0-8 0,0 0-6 0,0 0-7 0,0 0-6 0,0 0-5 16,0 0-5-16,0 0-5 0,0 0-3 0,0 0-3 0,0 0-3 16,0 0-2-16,0 0 0 0,0 0-1 0,0 0 0 0,0 0 1 0,0 0 1 15,0 0 1-15,0 0 3 0,0 0 1 0,0 0 4 0,0-3 0 0,0 3 1 16,0-2 2-16,4 0 1 0,-4 2 2 0,0 0 1 0,0 0 3 0,0 0 0 16,0 0 1-16,0 0 2 0,0 0 1 0,0 0-3 0,0 0-1 0,0 0-6 15,0 0-3-15,0 0-7 0,-4 0-5 0,4 2-7 0,0 0-7 0,0-2-8 16,-2 3-3-16,2-2-7 0,-4 1-4 0,4 2-2 0,0-1-4 0,0 0-2 15,-4 4 0-15,4-2-1 0,0 2 2 0,0 1 1 0,0 1 3 0,0-2 4 16,0 4 3-16,0-2 3 0,0 2 2 0,0-2 0 0,4 3 0 0,-4-2 0 16,0-1-1-16,4 0 0 0,-2 2 0 0,-2-3-1 0,4 1 2 0,3-3 3 15,-7 0-1-15,4 2 1 0,2-4 2 0,-2 1 3 0,-2 0 3 0,4-1 4 16,-1-1 3-16,1-1 3 0,2-1 5 0,-2-1 4 0,0 0 5 0,1 0 4 16,-3 0 3-16,6-3 3 0,-4 2 2 0,0-1 4 0,5-2 1 0,-5 1 1 15,-2-1-1-15,2 1 0 0,1 0-1 0,-1 0-3 0,4-1-2 16,-6 1-4-16,2-1-5 0,1 3-4 0,1-2-4 0,-2 0-5 0,-4-1-5 0,6 2-4 15,-1 0-3-15,-5 1-4 0,6 1-3 0,-6 0 0 0,6 0-3 0,-6 0-1 16,5 1 0-16,1 1-1 0,-6 0-1 0,4 2 0 0,-2-1 1 0,2 0 0 16,-1 0 0-16,-3 2-1 0,2-1 0 0,0 1-3 0,-2-1 0 0,-2 1-2 15,0 3-2-15,4-2-3 0,-4 0-5 0,0 1-6 0,-4 1-7 16,4-1-10-16,-2 2-8 0,-2-3-11 0,0 3-12 0,2-1-13 0,-3-1-15 16,-1 1-17-16,2-2-20 0,-2 3-23 0,4-3-26 0,-6 3-30 0,1-2-31 15,5-3-53-15,-6 3-63 0,2-2-83 0,0 2-90 0,1-2-41 0,-5-2-14 16,8 1-1-16</inkml:trace>
  <inkml:trace contextRef="#ctx0" brushRef="#br0" timeOffset="-155257.96">3322 1055 202 0,'-6'-3'519'16,"2"0"8"-16,1 0 4 0,-1-1-81 0,-2 0-122 0,6 1-68 0,-4 0-41 16,4 0-19-16,-2-1-9 0,2 1-2 0,-4-2 0 0,4 2-2 0,0-1-3 15,0 1-11-15,0 0-13 0,4-1-14 0,-4 1-16 0,2 0-13 0,-2-1-13 16,4 1-13-16,0 0-11 0,-2-1-12 0,2 1-9 0,-1 0-11 0,5-1-9 16,-6 1-10-16,4 1-8 0,4 0-5 0,-5-1-6 0,1 3-2 0,4 0-2 15,-4 0-2-15,0 0-1 0,5 0 0 0,-1 2-2 0,-4-1-1 0,5 3 0 16,-1-1-1-16,0 1 0 0,1-1 1 0,-5 0-2 0,4 2 0 0,1-1-2 15,-5 1-3-15,4 1-1 0,-4-1-2 0,1 4-1 0,-1-3-3 0,-2 3-2 16,2-1-2-16,-2 2-1 0,-2 0 0 0,2 2-2 0,-4-3-3 0,0 3-2 16,0 0-1-16,-4-1-1 0,2 1-2 0,2 2-3 0,-4-3-3 0,-2 1-2 15,2-1-1-15,2 1-2 0,-2-2 1 0,-1 0-2 0,3-2 0 16,-2 3 2-16,4-5 2 0,-2 1 0 0,-2-2 2 0,4 0 2 0,0-2 1 16,0 1 3-16,0-3 1 0,0 3 6 0,0-4 1 0,0 0 3 0,0 0 2 15,0 0 3-15,4 0 3 0,-2-2 2 0,2 0 2 0,-2-1 2 0,3 1 3 16,1-1 3-16,2 0 0 0,-2-1 3 0,5 3 0 0,-5-3 1 0,6-1-1 15,-2 2 2-15,5 0-2 0,-3-1 2 0,1 1-2 0,5 1 1 0,-5 0-2 16,3 1-2-16,1-1 1 0,-3 2-1 0,-1 2 1 0,3-1-1 0,-3 1 1 16,1 0 1-16,-2 1 0 0,-1 2-1 0,-1 0 2 0,0 0-1 15,1 0 1-15,-5 2 1 0,0 1 2 0,-2-1 1 0,3 1 1 0,-3 2 0 16,-4 0 1-16,0 0 0 0,0 2 1 0,-4-1 1 0,-1 1 1 0,-1 0-1 16,0 1 1-16,0 1-1 0,0-1-2 0,-3-1-1 0,-1 1-1 15,2-2 0-15,-3 1-4 0,1-2-1 0,0 2-5 0,4-2-3 0,-5 0-6 0,1-2-6 16,0-1-8-16,3 1-8 0,-3-3-6 0,4 2-9 0,-5-2-12 15,1 0-11-15,2-2-16 0,-2 1-16 0,3-1-22 0,-1 0-21 0,-2-3-31 16,4 2-32-16,-5-2-51 0,5-2-58 0,0 1-86 0,0-3-97 16,-3-1-44-16,7-2-19 0,-2-1-5 0</inkml:trace>
  <inkml:trace contextRef="#ctx0" brushRef="#br0" timeOffset="-155044.88">3892 803 338 0,'5'-9'578'0,"-3"2"4"0,2 0 6 0,-2 3 10 0,2-2-96 16,0 3-148-16,-2 1-90 0,2 1-60 0,-2 1-35 0,2 1-23 0,3 1-7 16,-3 1 3-16,2 3 4 0,0-2 5 0,5 1 3 0,-1 2 0 0,-4 1-3 15,4 2-7-15,1-1-11 0,-1 2-12 0,2 2-11 0,-1-1-11 0,-1 3-12 16,0 2-10-16,3-1-12 0,-3 1-12 0,1 1-9 0,-1 1-8 0,-4 2-10 16,4-1-12-16,1 2-17 0,-5-2-20 0,4 4-18 0,-3-3-22 0,-1-1-28 15,4 2-33-15,-4 0-38 0,-2-1-44 0,3 1-58 0,3-2-68 0,-4 0-120 16,0-2-150-16,3 2-73 0,-3-2-34 0,4-1-11 0,-4 0 2 0,1 0 9 15</inkml:trace>
  <inkml:trace contextRef="#ctx0" brushRef="#br0" timeOffset="-154368.45">2667 3140 289 0,'-5'-10'559'0,"5"-2"13"0,-4 3 13 0,4 0 8 0,-6-1-100 16,6 0-155-16,-6 2-88 0,6 0-53 0,-4-2-28 0,2 1-14 16,-2 2-6-16,-1 1-2 0,3-1-5 0,-2 2-8 0,2 0-13 0,-2 2-14 15,0 0-17-15,2-1-17 0,-2 2-15 0,2 1-14 0,-2 1-13 0,-1 0-8 16,3 0-9-16,-2 0-9 0,-2 3-9 0,2-1-6 0,2 1-4 0,-7 1-7 15,3 0-1-15,4 1-3 0,-6 2 0 0,6 1 2 0,-6 1-1 0,6-1 2 16,-3 2 0-16,-1 0 1 0,2 1 1 0,2-2 0 0,2 2 2 16,0 1 2-16,0 0 1 0,0 0 1 0,0-1 2 0,6 1 0 0,-2 0-1 15,3 0 1-15,-5-1 1 0,6 1 2 0,-2 0 1 0,4-1 2 0,-3 1 3 16,3-2 1-16,0 0-1 0,1-2 1 0,-5 2 0 0,6 0 0 0,-1-1-2 16,-5-3 2-16,4 3 0 0,-4-3-1 0,3-1 1 0,-3 2-1 15,-4-2-2-15,2 0 0 0,2 2-1 0,-6-4 0 0,4 2 1 0,-4-2 0 16,0 2 2-16,0 1 1 0,0-3-2 0,0 1 1 0,0 1-4 0,-4 1-4 15,2-1-7-15,-2 1-10 0,-2-1-9 0,2 2-12 0,-3-1-13 0,1 1-13 16,-4 0-18-16,6-2-20 0,-7 0-23 0,5 0-25 0,-6 0-31 0,6 0-33 16,-3-2-55-16,3 1-63 0,-4-2-83 0,4-1-90 0,-1-1-40 15,1-1-14-15,-2-3-1 0</inkml:trace>
  <inkml:trace contextRef="#ctx0" brushRef="#br0" timeOffset="-153944.84">2770 2987 223 0,'2'2'476'0,"2"1"10"0,-2 0-64 0,2 2-100 16,3 0-79-16,-3 4-65 0,-2-3-37 0,2 3-21 0,2 0-10 0,-2 3-3 15,-2 0-7-15,2 0-7 0,3 0-9 0,-3 0-15 0,0 2-11 0,-2-1-13 16,4-1-13-16,-2 3-10 0,2-3-12 0,-1 1-14 0,1-1-10 16,-2 1-11-16,-2-2-11 0,2 0-10 0,2 0-9 0,-2-2-10 0,-1 0-10 15,5 0-7-15,-6-1-6 0,2-3-5 0,-2 2-1 0,2-1-1 0,-4-2 4 16,4 1 8-16,-2-2 8 0,-2-1 12 0,0 0 9 0,0-2 8 0,0 0 9 15,0 0 11-15,0 0 13 0,0-2 13 0,-2 0 13 0,-2-1 15 0,0 0 13 16,2-3 12-16,-2 2 8 0,-2-3 6 0,-1 0 5 0,3-1 6 0,2-2 6 16,-2 0 8-16,0-2 7 0,-2-1 6 0,2-2 3 0,2 0 2 15,-3 0-1-15,-1-2-1 0,2-1-1 0,2 1-1 0,-2 1-4 0,4-2-2 16,0 1-2-16,0 0-4 0,0 0-5 0,0 2-6 0,0 0-4 0,4 2-5 16,-4-2-7-16,2 3-5 0,2-1-6 0,2 3-5 0,-1 0-6 0,1 1-7 15,-2 3-5-15,2-1-4 0,0 2-4 0,1-1-5 0,3 2-3 16,0 1-2-16,-4 1-4 0,5 2-3 0,-1 0-1 0,0 4-1 0,-3-1 0 15,3-1-2-15,0 2 0 0,1 2-3 0,-5 0 0 0,4 1-2 0,-4 1 2 16,5 2 0-16,-5 2 1 0,0-1 1 0,-2 1 0 0,-2 2 3 16,-2-1 0-16,4 2 1 0,-4 0 1 0,-4 2 0 0,2-2-1 0,-2 1-3 15,-2 1-2-15,0 1-5 0,-3-1-7 0,3 0-9 0,0-1-12 0,-4-1-12 16,4 0-18-16,-5 0-18 0,5-1-23 0,-4-1-27 0,3-2-28 0,1 0-33 16,-2-2-49-16,2 0-57 0,0-1-93 0,1-1-113 0,-1-2-53 0,2 0-26 15,2-2-5-15,-2-1 3 0</inkml:trace>
  <inkml:trace contextRef="#ctx0" brushRef="#br0" timeOffset="-153767.8">3560 2874 10 0,'6'-6'554'0,"0"3"11"0,-2-2 8 15,2 1 8-15,1 0-87 0,-3-1-137 0,2 1-97 0,0 0-78 16,-2 1-54-16,0-3-41 0,-2 3-29 0,3-2-23 0,-3 2-27 0,2-1-32 15,0 1-41-15,-2-1-47 0,-2 3-58 0,0-2-61 0,0 3-76 0,0 0-86 16,-2 0-71-16,-2-2-68 0,-2 0-31 0,1 2-11 0</inkml:trace>
  <inkml:trace contextRef="#ctx0" brushRef="#br0" timeOffset="-153664.78">3431 2795 135 0,'0'-1'399'0,"5"-1"-53"16,-5-2-77-16,4 1-117 0,-2-2-137 0,4 0-132 0,-2 0-127 0,2 0-80 15,5-1-55-15</inkml:trace>
  <inkml:trace contextRef="#ctx0" brushRef="#br0" timeOffset="-153160.29">4045 2407 147 0,'4'0'506'0,"-4"0"9"16,0 0-25-16,0 0-47 0,0 0-85 0,0 0-107 0,0 0-66 0,0 0-45 15,-4 0-24-15,4 2-13 0,0-1-6 0,0-1-1 0,-6 2-4 0,6 0-3 16,-4-2-7-16,4 1-8 0,-2 1-8 0,-2 0-8 0,0 1-9 0,2-2-5 16,-3 1-4-16,5 2-3 0,-6-3-2 0,2-1-2 0,2 2 1 0,-2 0-1 15,2-2-2-15,-2 1-2 0,0-1 1 0,2 0 0 0,-3 0 0 0,1-1 2 16,2 1 2-16,-2-2 1 0,4 0 1 0,-6 1 1 0,6-3 0 16,-6 1 0-16,6 0 0 0,-4-1 0 0,4-1 1 0,-3 2 3 0,-1-2-1 15,4 0 2-15,0-2 0 0,-4 0-2 0,4 1 0 0,0-1-3 0,0 0-4 16,0 1-2-16,4-1-3 0,-4 2-2 0,4-1-4 0,-1 1-1 0,-3-2-6 15,4 2-5-15,-2 2-4 0,2-2-6 0,2 1-4 0,-2 1-5 16,-2 1-4-16,7 1-3 0,-7 1 0 0,8 1-2 0,-6 1-2 0,2 1 1 16,5 3-1-16,-5-2 0 0,0 3-2 0,2 2 0 0,-2 0 1 0,1 2-1 15,-1 0 1-15,-2 2-1 0,-2 1 1 0,2 1 2 0,0-1-1 16,-2 2-1-16,-2 2-1 0,0-1-1 0,0-1 0 0,-2 3-1 0,-2-3-1 16,0 3 0-16,2-3-1 0,-4 1 0 0,2-1 0 0,-3 0 0 0,-3 0 0 15,6-3 0-15,-6 1 0 0,3-1 3 0,1-1 0 0,0-2 2 0,-4 0 2 16,4-2 1-16,-5 0 2 0,7 1 3 0,-6-4 2 0,4 0 5 0,-1-2 2 15,1 1 4-15,0-3 5 0,-2-1 3 0,1 0 2 0,3-1 2 16,2-1 2-16,-2-2 0 0,-2 1 3 0,2-3 2 0,2-1 3 0,2 2-2 16,0-3-1-16,0-1-1 0,0 3-1 0,0-3-2 0,0 1-3 0,2 1-4 15,2-1-1-15,0 1-3 0,-2 1-1 0,2-1 1 0,2 0-3 0,1 2-3 16,1-2-1-16,-2 4 0 0,4-2 1 0,-3 2 0 0,3 0-1 0,-4-1 1 16,7 2-2-16,-3 1-4 0,-4-1-7 0,4 2-7 0,1-2-11 15,-1 1-11-15,0 1-14 0,-3 0-17 0,3 0-19 0,-4 0-21 0,5 0-23 16,-5 0-27-16,4 0-29 0,-4 0-35 0,1-2-37 0,3 1-42 0,-4-1-50 15,4-1-53-15,-5-1-52 0,5 1-55 0,-4-2-18 0</inkml:trace>
  <inkml:trace contextRef="#ctx0" brushRef="#br0" timeOffset="-152820.07">4209 2288 451 0,'-7'-13'546'0,"3"3"17"0,-2 0-65 0,2 2-103 0,2 1-75 0,-2 0-63 15,2 2-43-15,-2 1-37 0,-1 1-27 0,3-1-20 0,2 0-19 0,-4 4-14 16,4 0-16-16,0 2-18 0,0 2-16 0,0 1-15 0,4-1-11 0,-4 3-7 15,0 0-5-15,2 1-3 0,3 1 3 0,-1 0 3 0,-2 2 3 16,2 0 6-16,-2-1 0 0,2 4 0 0,2-5 0 0,-2 2-5 0,1 0-1 16,1 0-3-16,-4-2-3 0,8 1-2 0,-6-2-5 0,3 3-4 0,-1-5-3 15,2 1-6-15,-2 0-4 0,0-2-6 0,5-1-6 0,-5 2-7 0,0-5-9 16,0 3-10-16,3-1-10 0,-3-3-10 0,0 2-10 0,0-2-11 0,2 0-7 16,-1-2-8-16,-1 2-6 0,0-3-6 0,-2-1-3 0,2 3-1 15,1-5 3-15,-3 2 8 0,2-1 6 0,-2-2 9 0,-2 2 12 0,2-2 15 16,0-1 12-16,-2 1 14 0,-2-1 17 0,0 1 17 0,5-1 17 0,-5 1 19 15,0 0 15-15,0 1 14 0,0 1 10 0,0 0 6 0,0 1 1 16,0 1-3-16,0 2-3 0,0 1-4 0,0 0-3 0,0 0 1 0,0 0-3 16,0 3-1-16,0 0-4 0,0 2-4 0,2 2-5 0,-2 1-6 0,4 1-6 15,-4 2-3-15,4 3 0 0,-2-1 4 0,-2 2 4 0,4 0 3 0,-4 2-4 16,4 1-6-16,-2 0-21 0,-2 1-25 0,5 1-31 0,-5 1-36 16,2-1-68-16,2 0-86 0,-4 0-97 0,0 0-106 0,0 2-57 0,0-2-29 15,0-2-16-15,0 2-10 0</inkml:trace>
  <inkml:trace contextRef="#ctx0" brushRef="#br0" timeOffset="-151316.28">2743 4215 237 0,'0'-6'603'0,"0"-3"18"0,0 2 19 0,0 1 23 0,0-1-72 0,-4 2-115 16,4-1-100-16,0 1-90 0,-4-1-54 0,2 1-36 0,2 1-12 15,-4 1-4-15,2-3-4 0,-3 3-1 0,1-1-13 0,2 1-17 0,-2 0-19 16,-2 2-23-16,2-3-16 0,-2 4-15 0,1-2-12 0,3 0-11 15,-2 2-9-15,-2 0-11 0,2 2-10 0,2 0-11 0,-4 0-10 0,-3 0-10 16,3 1-3-16,0 1-7 0,2 1-3 0,-2 3-3 0,-5-2-2 16,5 2-3-16,0 1-2 0,0 1-1 0,-3 1-1 0,3 1-1 0,0 1-1 15,2-1-3-15,2 3-1 0,-2-2-2 0,4 0 0 0,0 1-1 0,0 1 0 16,0-2-1-16,6 1 1 0,-2-3 0 0,-2 2 2 0,8 1 3 16,-1-2 4-16,-3-1 4 0,6 1 4 0,-1-1 4 0,1 0 5 0,2-2 4 15,-1 0 5-15,1-1 3 0,3 1 3 0,-5-1 2 0,3-1 2 16,-3-1 4-16,5 1 0 0,-7-2 0 0,4 0 0 0,-5 0-1 0,1 0-1 15,-4-2-1-15,3 3-1 0,-7-3-1 0,2 1-3 0,2 0-1 16,-6-1 1-16,0 1-1 0,0-1 1 0,0 2-3 0,-6 0-4 0,2-2-3 16,-3 4-7-16,1-2-6 0,0 2-8 0,-8-1-8 0,3 1-7 15,-1 1-9-15,-3 2-10 0,3-1-11 0,-5-1-10 0,1-2-11 0,-1 3-14 16,1-1-15-16,1-3-13 0,-1 2-13 0,3-2-15 0,-3-2-18 0,1 2-21 16,3-1-22-16,2-4-38 0,-1 0-46 0,1 0-75 0,0-4-86 15,3-1-46-15,1-1-25 0,0-3-4 0</inkml:trace>
  <inkml:trace contextRef="#ctx0" brushRef="#br0" timeOffset="-151099.25">2898 4065 63 0,'0'0'513'0,"0"0"4"16,4 2 8-16,-4 0 10 0,0 1-94 0,0 2-144 0,0 0-87 0,0 2-57 15,4-1-32-15,-4 3-20 0,2 0-4 0,-2 4 0 0,5-2 5 16,-5 1 3-16,6 3-1 0,-6 0-4 0,6-1-7 0,-2 2-8 0,0 0-11 15,-2 1-10-15,2 0-10 0,3-3-10 0,-1 3-11 0,-2 0-15 16,2-2-15-16,-2 0-16 0,3 0-18 0,-1 0-16 0,-2 0-22 0,2-3-23 16,-2 1-23-16,2-1-21 0,-4-3-26 0,7 3-28 0,-7-3-32 15,4 1-32-15,2-4-34 0,-6 1-30 0,7-2-29 0,-7-2-24 0,4-1-27 16,-2-2-26-16,2-2-25 0,-2-1-25 0</inkml:trace>
  <inkml:trace contextRef="#ctx0" brushRef="#br0" timeOffset="-150919.35">3043 4257 185 0,'-6'-7'464'0,"1"2"-37"0,-1 2-52 0,2 0-53 16,-2-1-54-16,2 4-39 0,4 0-37 0,-2 0-29 0,-2 2-27 0,4 0-17 16,0 1-15-16,0 2-12 0,0 0-11 0,0 0-7 0,4 2-8 0,-2-1-3 15,2 3-1-15,-2 0 1 0,2 0 3 0,2-1 3 0,-2 2 2 16,3-1-2-16,-1-1 0 0,2 0-6 0,-2-1-8 0,1 1-5 0,3-1-8 16,-4-2-7-16,4 0-9 0,-3 0-11 0,3-2-16 0,0 0-17 15,3-1-21-15,-3 0-25 0,0-2-30 0,1-2-39 0,1 0-41 0,-2-1-72 16,7-1-84-16,-7-2-87 0,7-1-87 0,-7 1-42 0,7-4-21 0,-5 2-5 15</inkml:trace>
  <inkml:trace contextRef="#ctx0" brushRef="#br0" timeOffset="-150772.3">3572 4104 232 0,'4'-2'480'0,"-2"0"10"0,2 0-77 0,3 1-120 0,-3-2-80 0,2-1-59 16,0 1-35-16,2 0-27 0,-1-3-22 0,-1 3-21 0,-2-2-26 0,2 0-32 15,-4 2-50-15,6-2-60 0,-1 2-80 0,-5-2-90 0,2 1-80 16,2-1-76-16,-6 0-37 0,0 2-20 0</inkml:trace>
  <inkml:trace contextRef="#ctx0" brushRef="#br0" timeOffset="-150609.26">3467 3983 402 0,'-5'0'539'0,"1"0"5"0,4 0 2 0,0 0-83 15,0 0-128-15,0 0-98 0,0 0-81 0,4-1-52 0,1-1-34 0,-3 0-17 16,2 1-9-16,2-2-9 0,0-1-10 0,-2-1-16 0,7 2-21 16,-5-2-30-16,4 0-32 0,3-2-43 0,-3 2-48 0,0 0-74 0,3 0-86 15,-3-2-84-15,0 1-83 0,1-1-41 0,1 2-21 0,3-1-6 16</inkml:trace>
  <inkml:trace contextRef="#ctx0" brushRef="#br0" timeOffset="-150365.22">4045 3388 284 0,'-2'-3'608'0,"-2"0"4"16,0 1 4-16,4 1 6 0,0-2 5 0,-2 3-126 0,2 0-192 16,0 0-112-16,0 0-72 0,0 0-35 0,2 0-16 0,-2 3-2 0,4 0 6 15,-4 0 4-15,6 2 2 0,-2 2-1 0,3 1-5 0,-1 1-5 0,4-1-5 16,-4 0-3-16,5 4-1 0,-5 0-2 0,4-1 0 0,1 2-8 15,-1 1-10-15,0-3-20 0,-3 3-20 0,3 1-21 0,0-2-18 0,-2 2-21 16,3-1-24-16,-1-1-26 0,-4 0-26 0,5-1-31 0,-7 2-34 0,6-2-39 16,-4 0-41-16,1 0-58 0,-1-1-68 0,-2 0-85 0,2 0-95 0,0-1-39 15,-2-2-14-15,3 0 3 0,-3-2 15 0</inkml:trace>
  <inkml:trace contextRef="#ctx0" brushRef="#br0" timeOffset="-150245.1">4378 3545 192 0,'-2'-5'425'0,"2"0"-15"0,-4 2-87 0,4-2-122 16,0 1-156-16,0-2-174 0,0 1-127 0,0 0-102 0,0-2-50 15,0 1-24-15</inkml:trace>
  <inkml:trace contextRef="#ctx0" brushRef="#br0" timeOffset="-149910.99">4556 3072 482 0,'-6'-7'611'0,"2"4"12"0,-3-2 11 0,3 2 8 0,-2-1-102 16,2 3-157-16,2 1-103 0,-2-2-78 0,2 2-48 0,-2 2-34 0,4-1-19 15,0 3-12-15,0-1-11 0,-5 4-9 0,5 1-13 0,0 0-11 0,0 2-10 16,0 4-7-16,5-1-3 0,-5 3-1 0,0 1-1 0,4 2 3 16,-2-1 0-16,2 0-1 0,-2 4-3 0,2-2-3 0,2 0-3 0,-2 0-5 15,3 0-3-15,3-2-2 0,-4 2-7 0,4-3-7 0,-3 1-4 0,3-1-6 16,0 0-3-16,1-2-1 0,1-2-3 0,-2 0-2 0,1 1-2 15,-1-5 0-15,-4 2-2 0,7-3 2 0,-3-2 0 0,-4 1 1 0,5-2 4 16,-5 0 6-16,4-2 6 0,-4-3 4 0,5 0 4 0,-7 0 5 0,2-3 4 0,0 0 3 16,5 0 3-16,-7-2 4 0,2-1 3 0,-2 0 2 0,-2 0 4 15,2-3 1-15,0-1 2 0,-2 0 2 0,-2 0-1 0,0-2 1 0,0 1 0 16,0-1 0-16,-2 0 1 0,-2 1-1 0,0-1-1 0,2 0-2 16,-2 2-5-16,-2 0-6 0,-1 2-8 0,-1 2-10 0,2 0-10 0,0 1-11 15,-5 4-12-15,5-1-14 0,-4 4-20 0,0 1-20 0,-1 0-29 0,3 4-34 16,-2 1-43-16,-1 4-47 0,1-1-97 0,0 4-120 0,3 1-84 0,-3 2-66 15,0-1-29-15,4 1-11 0,-5 2-2 0</inkml:trace>
  <inkml:trace contextRef="#ctx0" brushRef="#br0" timeOffset="-149279.37">2952 5285 417 0,'-2'-12'637'0,"-2"1"16"16,4-1 20-16,-4 4 19 0,4-2-80 0,-3 5-128 0,3 0-112 0,0 0-102 16,0 1-67-16,-4 3-53 0,4-1-26 0,0 2-16 0,0 0-12 0,0 0-12 15,0 2-15-15,0 1-16 0,4 4-17 0,-4-2-18 0,7 3-9 16,-3 1-7-16,-2 0-1 0,4 5 1 0,4 0 4 0,-5 0 4 0,5 3 6 16,0-1 4-16,-4 3-2 0,5-1-6 0,-5 2-13 0,4-2-13 15,-4 1-21-15,5 1-23 0,-5 0-22 0,4-2-24 0,-3 2-29 0,3-2-28 16,-4 1-31-16,0-1-33 0,3-1-41 0,-3 0-44 0,0-2-57 15,0 1-62-15,4-4-72 0,-3 0-81 0,1-3-28 0,-2 0-5 0,0-4 10 16</inkml:trace>
  <inkml:trace contextRef="#ctx0" brushRef="#br0" timeOffset="-149062.78">3225 5396 207 0,'-2'-11'532'0,"-2"1"17"0,-3 2-37 15,1 0-65-15,2 1-79 0,2 2-87 0,-2 0-53 0,0 2-40 0,2 1-25 16,-3 2-18-16,1 0-16 0,2 2-14 0,2 1-18 0,0 2-19 0,0 0-15 15,0 2-14-15,0 1-10 0,0 0-6 0,0 2-2 0,0 1 2 16,2 0 2-16,2 1 4 0,-4-1 4 0,7 1 2 0,-7 0 0 0,8-1-1 16,-6-1-3-16,2 0-1 0,2-1-3 0,1 0-3 0,-3 0-3 15,2-3-2-15,0 1 0 0,4 0-4 0,-3-2-3 0,3 0-6 0,-4-2-10 16,4-1-10-16,1 0-15 0,-1-2-16 0,0-2-21 0,1 0-22 0,1-1-29 16,1-2-32-16,1 0-40 0,-2-2-42 0,5-1-60 0,2 2-68 15,-3-3-88-15,3-1-100 0,-3 0-48 0,5-2-23 0,0-1-2 0</inkml:trace>
  <inkml:trace contextRef="#ctx0" brushRef="#br0" timeOffset="-148904.75">3886 5242 428 0,'0'0'514'0,"2"-2"-37"0,2 1-63 16,-4 1-67-16,5-2-72 0,-3 0-41 0,2 0-30 0,-2 1-14 16,2-1-8-16,2-1-7 0,-2 0-10 0,2-1-11 0,-1-1-12 0,1 2-18 15,0-2-18-15,-2 0-23 0,2 0-25 0,1-2-26 0,-3 2-30 0,2 0-32 16,0 0-36-16,-2 0-38 0,-2-1-44 0,2 0-53 0,1 1-62 0,-3 1-84 15,-2-1-94-15,0-1-71 0,0 0-56 0,-2 1-23 0,-3 0-9 16</inkml:trace>
  <inkml:trace contextRef="#ctx0" brushRef="#br0" timeOffset="-148740.72">3723 5097 462 0,'-4'1'565'16,"4"1"6"-16,-4-2 5 0,4 0-102 0,0 0-156 0,0 0-95 0,4 0-66 15,-4-3-36-15,4 1-23 0,-2-1-13 0,6 0-8 0,-2-1-15 0,1-1-16 16,3 0-24-16,-4 0-29 0,4 0-33 0,1 0-37 0,1 0-38 16,-1-1-43-16,-1-1-68 0,2 0-83 0,-1 3-90 0,-1-4-92 0,2 2-47 15,3 1-23-15,-5-4-9 0</inkml:trace>
  <inkml:trace contextRef="#ctx0" brushRef="#br0" timeOffset="-148290.63">4388 4455 396 0,'0'-1'572'0,"0"-1"11"15,0 2 6-15,0 0 5 0,0 0-102 0,0 0-158 0,0 0-98 0,0 0-68 16,0 0-41-16,0 3-27 0,0 1-12 0,5-1-6 0,-5 2-3 16,6 0-3-16,0 2-4 0,-2-1-4 0,2 3-6 0,1-1-4 0,3 2-1 15,-4 1 0-15,4 0-1 0,1 0-2 0,-5 1-3 0,4 1-6 16,1 1-6-16,-1-3-5 0,0 3-6 0,-3-1-5 0,5 0-8 0,-2-1-7 16,-4 1-11-16,5-1-15 0,-5 0-17 0,2 1-19 0,-2-1-21 0,1-2-23 15,-1 1-26-15,2-1-29 0,-2 0-32 0,-4 1-33 0,7-2-46 16,-3 0-55-16,0-3-93 0,-2 2-115 0,2-1-56 0,-1-2-28 0,1 0-4 15,0-3 6-15</inkml:trace>
  <inkml:trace contextRef="#ctx0" brushRef="#br0" timeOffset="-148154.62">4792 4609 381 0,'-2'-4'466'0,"-3"1"-17"0,5-1-23 0,-2 1-149 0,2 0-215 15,0-2-182-15,0 0-163 0,0 0-93 0,0-2-56 0,0 1-27 0</inkml:trace>
  <inkml:trace contextRef="#ctx0" brushRef="#br0" timeOffset="-147678.51">4825 4157 299 0,'-7'-2'590'16,"1"-1"15"-16,2 1 9 0,2 1 8 0,-2-1-110 0,-2 1-170 0,2-1-99 16,4 2-64-16,-2 0-36 0,2 0-21 0,0 0-14 0,0 0-12 15,0 0-15-15,0 0-16 0,0 0-15 0,0 0-18 0,0 0-10 16,0 0-10-16,0 0-4 0,0 0-3 0,0 3 0 0,2-1-1 0,-2 1 1 16,4 2-1-16,-4 0 2 0,6 2 1 0,-6-1 1 0,4 3 3 0,2 0 2 15,-2 0 3-15,-2 2 1 0,3 1 1 0,1 2 0 0,-2-1 0 0,-2 0-1 16,6 1-1-16,-2 2-2 0,-3-1 0 0,5 0-2 0,-6-1-1 15,4 1-3-15,2-1-1 0,-1 0-4 0,-1 0 0 0,0-2-3 16,2-1-1-16,-2 0-2 0,1-1 1 0,-1-1 2 0,0-1 3 0,4 0 2 16,-6-1 3-16,7-2 1 0,-5-2 2 0,4 0 0 0,1 1-1 0,-3-2-4 15,2 0-5-15,1-2-9 0,-1-2-10 0,0 0-13 0,3 0-15 16,-5-1-21-16,0-2-20 0,3 0-25 0,-1 0-23 0,-4-2-25 16,4-1-24-16,-3-1-26 0,-3 1-28 0,6-2-25 0,-8 2-25 0,2-4-18 15,3 3-16-15,-7-4-1 0,0 2 4 0,4-2 16 0,-4-1 23 16,-4 3 34-16,4-3 36 0,-3 2 46 0,-1 1 46 0,0-1 52 0,2 0 53 15,-2 3 54-15,-2 0 53 0,2 2 46 0,2 1 42 0,-3 1 28 16,1 0 22-16,2 3 4 0,-2-1-3 0,4 1-10 0,-2 2-14 0,-2 0-15 16,4 2-15-16,0 1-15 0,-4 2-13 0,4 1-15 0,0 0-15 15,4 2-13-15,-4 4-12 0,0 0-9 0,4 2-6 0,-2 3-3 16,-2 0 1-16,4 1 0 0,-2 0-3 0,2 4-6 0,3-2-8 0,-3 0-16 16,2 4-17-16,-2-1-25 0,-2-1-30 0,2-1-35 0,3 2-39 15,-3 1-62-15,-2-2-71 0,2 1-111 0,2-1-131 0,-2-1-68 16,-4 1-38-16,6-2-18 0,-6 0-11 0</inkml:trace>
  <inkml:trace contextRef="#ctx0" brushRef="#br0" timeOffset="-146199.01">2766 6792 189 0,'0'1'478'0,"-4"-1"0"0,4 2 1 0,0 2-89 16,0-4-134-16,0 2-91 0,0-1-67 0,0-1-41 0,0 3-25 16,4-1-11-16,-4-1-2 0,0 1 3 0,4 1 4 0,-2 1 2 0,-2 1 1 15,4-2 1-15,-2 2 0 0,2 0-4 0,0 0-5 0,-1 0-10 0,1 2-14 16,2 0-21-16,-2-1-22 0,-2 3-35 0,2-3-38 0,2 2-59 16,-1-2-66-16,-3 0-82 0,2 1-88 0,0 0-46 0,-2-2-24 0,-2-1-12 15</inkml:trace>
  <inkml:trace contextRef="#ctx0" brushRef="#br0" timeOffset="-146023.91">3043 7091 22 0,'0'6'441'0,"2"0"-1"0,-2 0-51 0,4-1-75 0,-4 1-110 15,4-1-129-15,-2-1-96 0,2 1-81 0,-4-2-98 0,7 0-109 0,-3-1-60 16,-2 0-36-16,2-1-18 0</inkml:trace>
  <inkml:trace contextRef="#ctx0" brushRef="#br0" timeOffset="-145849.87">3163 7372 453 0,'0'7'575'0,"0"-2"8"0,0-1 5 0,-4-2 8 16,4 2-110-16,0-1-170 0,0-1-103 0,0-1-71 0,0-1-48 0,0 0-35 16,0 0-29-16,0 0-25 0,0 0-32 0,0 2-33 0,0-2-38 0,4 2-39 15,-4-1-52-15,2-1-55 0,2 3-75 0,-4-1-83 0,6 0-73 16,-6 0-66-16,4 1-29 0,2 0-7 0</inkml:trace>
  <inkml:trace contextRef="#ctx0" brushRef="#br0" timeOffset="-145715.04">3309 7575 174 0,'0'5'499'0,"0"0"10"0,0-1 6 0,0 1-92 0,0-1-143 16,0 0-86-16,0-3-58 0,0 3-38 0,0-1-30 0,0 1-23 15,0-1-20-15,0 0-27 0,0 0-27 0,0 3-39 0,0-3-42 0,0 2-67 16,0-2-78-16,3 2-89 0,-3 0-96 0,4-1-47 0,-4 0-25 16,0 0-8-16</inkml:trace>
  <inkml:trace contextRef="#ctx0" brushRef="#br0" timeOffset="-145451.98">3276 8777 680 0,'0'3'649'0,"0"1"-16"0,0-3-9 0,0 1-28 0,0 1-38 16,0-3-144-16,0 0-198 0,0 0-110 0,0 0-69 0,0 0-28 0,0 0-11 15,0 0-7-15,0 0-5 0,0 0-8 0,0 2-14 0,2-1-20 16,-2-1-27-16,0 2-31 0,0 0-36 0,5-2-43 0,-5 2-52 0,6 1-91 16,-6-1-114-16,6-1-71 0,-6 3-48 0,4-1-21 0,2 2-5 15</inkml:trace>
  <inkml:trace contextRef="#ctx0" brushRef="#br0" timeOffset="-145295.95">3431 9145 550 0,'0'5'588'16,"0"0"-2"-16,0-2 3 0,0 1 2 0,0-3-98 0,0 3-151 16,0-2-123-16,-2-1-108 0,2-1-72 0,0 0-52 0,0 0-31 0,0 0-22 15,0 0-22-15,0-1-27 0,0-1-44 0,0-2-51 0,0 4-76 0,-4-1-87 16,4-4-81-16,0 0-75 0,-2 2-34 0,-2-3-14 0,0 1 0 15</inkml:trace>
  <inkml:trace contextRef="#ctx0" brushRef="#br0" timeOffset="-143966.54">2015 6853 229 0,'-6'2'524'0,"2"0"16"16,2-2 17-16,-2 0-64 0,-2 0-106 0,2 0-83 0,4 0-73 15,-2 0-43-15,-3 0-29 0,5 0-13 0,0 0-5 0,0 0-5 0,0 0-3 16,0 0-11-16,0 0-14 0,0 0-17 0,0-4-17 0,0 3-18 0,5-1-17 16,-5 0-11-16,2-1-9 0,2 2-4 0,-4-3-4 0,6 1 1 15,0-1 0-15,4-1 3 0,1 1 1 0,-1-3 4 0,7-3 0 0,3 0 2 16,3-3 3-16,4-1 3 0,2-3 5 0,8-1 2 0,2-2 3 15,5-2 1-15,3-2 1 0,9-1-4 0,4-4-5 0,4-3-2 0,6 1-2 16,7-1-2-16,-1-1-2 0,7-2-4 0,4-3-3 0,4 1-1 0,2-1 2 16,6 1 0-16,-2-3 1 0,2 2 0 0,9-2 1 0,-1 0 0 15,3 0 0-15,0-1-2 0,-1 1-4 0,1 0-4 0,-3 0-4 0,-3 2 1 16,-5 1 1-16,-2 1-1 0,-10 3-1 0,0-2-4 0,-7 3-2 16,-3 2-2-16,-5 0-2 0,-2 2-1 0,-4 1 1 0,-1 2 0 0,-10 0 4 15,3 1 3-15,-8 1 4 0,-3 3 1 0,-3 0 1 0,-9 2 0 16,2 1 1-16,-6 0 1 0,-2 3 3 0,-8 0 3 0,1 2 1 0,-1-1 2 15,-4 2 2-15,-5-1 0 0,3 2-1 0,-3-2 0 0,-2 1 0 16,1-1 1-16,-5 2 0 0,0-2 0 0,2 2 1 0,-2-1-2 0,-3 2-3 16,1-1-1-16,2 2-4 0,-6 0 0 0,4 1 0 0,-4 0 0 15,0 1 0-15,0 2 0 0,0 1-3 0,0-1-3 0,0 3-2 16,0-1-8-16,0 2-5 0,0 0-5 0,0 0-5 0,0 0-7 0,0 2-5 16,0-1-2-16,0 1-2 0,-4 2 0 0,4 1 0 0,0 1 2 15,4 3 3-15,-4-1 2 0,0 5 4 0,6 3 5 0,-6 0 4 0,6 6 6 16,-1-1 8-16,1 4 7 0,0 5 7 0,4 3 3 0,1 2 2 15,1 4 0-15,3 2-1 0,-3 5-1 0,4 2-4 0,1 4-2 16,4 1-4-16,-5 4-4 0,5 1-4 0,2 4 1 0,-3 1 4 0,3 2 1 16,0 0-1-16,2 3 0 0,-3 2 1 0,1 2-1 0,2 0 0 15,-2 1 1-15,3 0-2 0,-3 2 3 0,0-1 1 0,2-1 4 0,-3 0 3 16,1-3-4-16,-2 1-6 0,2-5-5 0,-3-1-1 0,3-2-2 16,-6-3 1-16,3-5 1 0,-3 1 2 0,-1-5 3 0,-3-3 3 0,1-1 1 15,-1-4 0-15,-3-1 2 0,0-5 1 0,1-1 1 0,-5-3 2 16,0-2 0-16,-2-3 1 0,0-3 2 0,-2-2-1 0,2-1-1 0,-4-2 1 15,0-3 0-15,0-2 1 0,-4-2-1 0,2 0 0 0,-2-1-1 16,0-2 0-16,-2-2 0 0,-5 1 0 0,5-3-1 0,-4 3 0 0,-2-3 1 16,-3-1 0-16,3 0 1 0,-5 0-2 0,3 2 1 0,-9-2-1 0,6 0 1 15,-5 0 0-15,-5 1 0 0,0 2 1 0,0-1-1 0,-6 2 1 16,0 1-3-16,-4 2-3 0,-7 1-6 0,-3 3-7 0,-3 1-7 16,-4 1-5-16,-6 4-6 0,-2 1-10 0,-2 4-7 0,-8 1-9 15,-5 3-2-15,1 0-2 0,-5 2-2 0,5 1-4 0,-9 1-2 0,2 3-2 16,1-1-2-16,-3 3-4 0,-4 2-1 0,-2 2-4 0,2 0 4 15,-2 3 5-15,2-1 6 0,-2 1 6 0,3 1 3 0,1 2 4 0,0-2 5 16,6 1 4-16,1-1 5 0,7-3 7 0,3 0 8 0,6-3 8 0,2-1 9 16,2 1 8-16,2-3 4 0,7-1-1 0,-1-2 1 0,6-1 3 15,-1-1-3-15,8-2-2 0,1-4-2 0,1-1-1 0,8-4-3 0,2 0-2 16,0-4-4-16,7-1 0 0,1-3-3 0,5-2-6 0,1-1-4 0,-1-2-6 16,6-2-3-16,-1-1-8 0,3 0-4 0,0-4-4 0,2 2-5 0,4-2-3 15,-2-1 0-15,-2-1 0 0,4-1-1 0,0 0 3 0,0 0 3 16,0 0 6-16,0-1 5 0,0-1 4 0,0-1 5 0,0-2 5 0,0 2 5 15,0-4 2-15,0 0 5 0,0 1 2 0,-5-4 0 0,5 0-4 16,-2-2-4-16,2-2-8 0,-4 1-5 0,4-3-9 0,-6-1-7 0,2-3-5 16,2 0-6-16,-2-2-5 0,-3-3-8 0,1 0-11 0,-4-3-14 15,4-2-18-15,-5-2-19 0,1-3-20 0,0-1-23 0,-7-3-25 0,5-3-46 16,-5-3-61-16,-3-3-76 0,3-2-84 0,-4-5-40 0,-1-2-18 0,-1-2-4 16</inkml:trace>
  <inkml:trace contextRef="#ctx0" brushRef="#br0" timeOffset="-143654.22">2276 7175 489 0,'-6'-11'531'0,"-3"2"18"0,7 1-71 0,-2-1-115 0,-2 1-71 0,2 2-51 16,2 0-33-16,-2 2-23 0,2 0-11 0,-3 1-10 0,5-1-13 0,-4 3-15 15,4-1-17-15,0 0-17 0,0 2-20 0,0 0-20 0,0 0-18 0,0 2-17 16,-2 0-11-16,2-1-8 0,0 3-4 0,2 3 1 0,-2-1 2 15,4 3 2-15,1 0 3 0,1 5 3 0,0 1 3 0,0 4 3 0,5 2 3 16,-1 4 1-16,2 2 4 0,3 3 0 0,-3 2 2 0,5 0 3 0,-3 5 2 16,3 1 0-16,-1 2 0 0,1 2 1 0,-1 3 0 0,5-2 2 15,-4 4-2-15,-1 0 1 0,3 1 0 0,-1 1 0 0,-1-1 1 0,1 3 0 16,-1 0-1-16,-3 0-3 0,3 1-6 0,0-2-6 0,3 1-10 16,-3 0-10-16,-5-1-15 0,5-1-12 0,-1-1-17 0,1-1-14 0,-3-3-15 15,-1 1-14-15,1-3-15 0,-2-1-15 0,3-1-14 0,-7-2-15 0,7-4-15 16,-5 1-18-16,-2-5-21 0,3-2-22 0,-1-3-35 0,-4-2-42 15,4-3-85-15,-3-1-105 0,1-4-50 0,-2-1-23 0,0-5-7 0,-2 0 3 16</inkml:trace>
  <inkml:trace contextRef="#ctx0" brushRef="#br0" timeOffset="-143354.22">2228 7282 207 0,'0'-5'453'0,"-2"1"-1"0,-2 4 2 0,4 0-96 16,0 4-142-16,0 3-86 0,0 1-58 0,4 2-34 0,-2 5-21 15,2 1-2-15,3 4 7 0,3 4 15 0,-4 3 17 0,9 5 14 0,-3 0 10 16,-2 5 7-16,7 7 1 0,0-1 4 0,-1 7 4 0,5 1 1 15,-3 6 3-15,7 3-1 0,-2 3-1 0,-2 3-5 0,5 0-6 0,-3 4-7 16,4 2-11-16,0 1-11 0,0 0-16 0,0-1-14 0,-3 2-16 0,3-5-26 16,-2 3-29-16,-2-2-32 0,4-2-36 0,-5-2-42 0,-1-2-45 15,2-2-77-15,0-2-92 0,-3-2-75 0,1-4-66 0,-5-2-29 0,3-4-10 16,-2-3-2-16</inkml:trace>
  <inkml:trace contextRef="#ctx0" brushRef="#br1" timeOffset="-136647.35">21482 1470 617 0,'-3'-8'638'0,"-1"1"24"0,4-1 26 16,-6 1-48-16,6 1-87 0,-4-1-101 0,4 2-106 0,-2 0-57 0,-2 2-32 15,4-2-20-15,-4 1-9 0,4 1-10 0,0 1-6 0,0 1-11 16,-2-1-18-16,2 2-23 0,-5-2-27 0,5 2-24 0,0 0-22 0,-2 0-17 15,-2 2-15-15,4-2-11 0,-4 2-11 0,4-1-11 0,-2 1-8 0,2 1-6 16,-4-1-5-16,4 3-1 0,0 1-2 0,0 3 1 0,-2 2 2 16,-2 3 0-16,4 3 2 0,-4 3 1 0,4 1 3 0,-2 4 3 0,-3 4 2 15,3 0 3-15,-2 2 2 0,0 2 1 0,4 0 1 0,-6 2-3 0,6-1-5 16,-4-1-6-16,2 0-6 0,-3-1-9 0,3 0-9 0,-2-2-10 16,4-2-10-16,-4-1-11 0,4-1-14 0,-2-2-16 0,-2-1-15 0,4-1-22 15,0-4-24-15,-2-1-22 0,2-1-21 0,0-3-19 0,0 1-17 16,0-4-14-16,2-2-12 0,-2-1-13 0,0 0-15 0,0-2-20 0,0-1-24 15,0-4-36-15,0 0-42 0,0 0-53 0,6-1-58 0,-6-4-44 16,4 0-36-16,-4-3-8 0,4-1 6 0</inkml:trace>
  <inkml:trace contextRef="#ctx0" brushRef="#br1" timeOffset="-136211.25">21382 1437 91 0,'-4'-27'549'0,"4"4"19"0,-2-1-27 0,-2 3-48 16,4 2-77-16,-2 3-90 0,-2-1-51 0,4 2-32 0,0 4-23 0,-4-1-17 15,4 2-15-15,0 2-15 0,0 1-13 0,-2 0-15 0,2 4-17 16,-5-2-18-16,5 1-18 0,0 3-17 0,0-1-17 0,0 2-13 0,-4 2-10 16,4-1-8-16,0 4-4 0,0 1-4 0,0 2-2 0,0 0-3 15,0 2 1-15,4 4-1 0,-4-1 2 0,0 5 2 0,5 2 4 0,-3 0 2 16,-2 0 4-16,4 4 2 0,-4-1 0 0,6 2-2 0,-6-2-1 0,6 4-2 16,-2-2-4-16,0 0-2 0,-2 0-2 0,5-2-2 0,-3 0-4 15,0-1-1-15,2 0-3 0,-2-2-2 0,3-2-3 0,-1-1-2 0,0-2-1 16,0-2-2-16,-2-1 0 0,2 0-1 0,-1-4-1 0,1-1 1 0,-2-2 1 15,2-1 6-15,0 0 1 0,1-2 2 0,-3-2 2 0,2-2 2 16,0 0 2-16,2-1 3 0,-1-2 0 0,3-2 3 0,-4-1 3 0,0-2 0 16,0-2 0-16,5-1 1 0,-5 0-2 0,2-4-2 0,-2 0-2 15,1-1-3-15,-1-2 0 0,2 2-2 0,-2-2-1 0,1-2 0 0,-1-1 0 16,-2 1 2-16,2 0 0 0,-2-1 1 0,-2 1 4 0,2 2 4 0,3 2 2 16,-1 0 4-16,-6-1 2 0,4 4 3 0,0 4-2 0,-2-1 0 15,-2 2-5-15,0 1-3 0,0 5-5 0,0 1-5 0,0 1-3 0,0 2-3 16,0 0-3-16,0 2-4 0,0 1-2 0,0 1-4 0,0 5-1 15,0-1-1-15,0 2 1 0,0 2 1 0,0 0 4 0,0 1 4 0,4 2 4 16,-2 0 1-16,-2-1 1 0,4 0-4 0,1 1-7 0,-3 2-11 16,2-4-12-16,0 2-14 0,-2-2-20 0,4 1-21 0,-2-2-22 0,3 1-21 15,-1-3-22-15,4 0-26 0,-4-1-30 0,3 0-31 0,1-2-39 16,-2 0-44-16,3-3-68 0,-1 2-80 0,4-3-71 0,-1-1-72 0,3-2-23 16,1 0-1-16,-3 0 9 0</inkml:trace>
  <inkml:trace contextRef="#ctx0" brushRef="#br1" timeOffset="-136055.84">22122 1570 176 0,'0'2'511'0,"0"-2"12"0,4 1 13 0,-1-1-82 15,1 0-125-15,-2 0-79 0,2 0-54 0,0 0-30 0,-2 0-19 0,6 0-10 16,-6-1-6-16,5 1-12 0,1-2-13 0,0 1-22 0,0-1-27 16,1 1-28-16,-1-3-33 0,-2 0-35 0,7-1-40 0,-3 2-42 0,-4-3-46 15,4 0-57-15,1 0-63 0,-1-2-94 0,-4 1-108 0,0-1-54 16,-1-1-24-16,-1 1-8 0</inkml:trace>
  <inkml:trace contextRef="#ctx0" brushRef="#br1" timeOffset="-135930.86">22062 1339 68 0,'-10'-4'508'0,"4"3"5"0,-4-1 3 16,5 0-92-16,3 0-142 0,-2 1-89 0,-2 1-67 0,6-2-45 16,0 0-35-16,0 2-28 0,0-1-26 0,6 1-29 0,-2-2-31 0,-2 1-43 15,9 1-49-15,-3-2-67 0,0 1-77 0,7-1-73 0,-3 0-71 0,5 0-35 16,-3-1-12-16</inkml:trace>
  <inkml:trace contextRef="#ctx0" brushRef="#br1" timeOffset="-135529.75">22482 1152 209 0,'4'-7'585'0,"-2"-1"20"0,2 1-14 0,0 1-32 16,-1 1-83-16,-3-2-111 0,4 0-59 0,-2 2-35 0,-2 2-22 16,4-2-16-16,-4 2-14 0,0-1-13 0,4 1-17 0,-4 1-20 0,2-1-19 15,-2 3-22-15,0 0-19 0,0 0-19 0,0 0-19 0,0 0-16 0,0 0-16 16,0 0-12-16,0 0-11 0,0 0-8 0,0 0-7 0,0 0-5 0,-2 3-4 15,2-1-2-15,-4 0-2 0,4 1 0 0,0 0 0 0,0 0-1 0,-4 2 3 16,4 1 1-16,0-3 1 0,0 2 3 0,0 2 0 0,0-2 1 16,-2 0 0-16,2-1 0 0,0 3-1 0,0-2 1 0,-4 0-2 0,4 2-1 15,0-2 1-15,0 0-2 0,0 0 0 0,0 0-2 0,-3 2 0 0,3-3-3 16,0 1 0-16,0 1-2 0,0 0 0 0,0-1 0 0,0 0-1 16,0 0-1-16,0 2 0 0,0-2 1 0,0 0-2 0,3 0-1 0,-3 0 0 15,0 0-1-15,4 2 1 0,-2-2 0 0,2-1 1 0,0 2 1 16,-2-1 0-16,4 1 1 0,-2 1 2 0,3 0 0 0,-3-1 2 0,2 1 0 15,0 0 2-15,-2-3 4 0,2 3 0 0,1 0 3 0,-3-1 0 0,2 1 2 16,-2-2 0-16,2 2 1 0,-6 0 1 0,7-1 0 0,-7 1 0 16,4 0 2-16,-4-1-1 0,0 1 1 0,0-2 3 0,0 2 2 0,-4-1 2 15,4 1 2-15,-7 0 2 0,5-3 2 0,-2 3 2 0,-2 0 2 16,-2-1 1-16,1 1 2 0,1 0 0 0,-4-1 1 0,4-1 0 0,-5 1-2 16,1-1-2-16,0 1-5 0,4-1-9 0,-5-1-13 0,-1 1-15 0,1-2-14 15,5 2-20-15,-4-2-23 0,0 1-23 0,3-3-25 0,1 1-29 16,0 0-31-16,-2-1-38 0,6-1-40 0,-2 0-68 0,-1 0-81 0,5 0-86 15,-2-1-89-15,2 1-36 0,0-5-11 0,2 1 4 0,-2-1 11 0</inkml:trace>
  <inkml:trace contextRef="#ctx0" brushRef="#br1" timeOffset="-135312.66">22858 1022 144 0,'0'-4'592'0,"4"1"11"0,-4 2 11 0,0 1 10 0,0 0-76 15,0 0-123-15,0 0-94 0,0 0-83 0,0 1-42 0,0 2-22 0,0 1-10 16,0-1-1-16,4 4 3 0,-4-2 0 0,3 5-2 0,-3-2-7 0,4 3-8 16,-2 0-11-16,-2 2-13 0,0 1-14 0,4-1-17 0,-4 2-15 0,0 2-14 15,4-1-15-15,-4 1-10 0,2 2-10 0,-2 0-12 0,0 0-15 16,4 1-22-16,-4 0-26 0,2 1-30 0,-2-2-35 0,0 1-40 0,0-2-41 16,4 2-51-16,-4 0-54 0,0-3-92 0,0 1-109 0,5-1-101 15,-5 1-96-15,2-3-44 0,-2 1-18 0,0 0 3 0,0-3 12 0</inkml:trace>
  <inkml:trace contextRef="#ctx0" brushRef="#br1" timeOffset="-134376.18">21699 2922 331 0,'0'-8'614'0,"-3"1"19"16,-1-1 21-16,0 1-19 0,4-2-36 0,-6 3-107 0,0-1-137 0,2 0-77 16,-3 1-43-16,3-1-23 0,-2 0-12 0,0 1-7 0,-4-1-3 0,3 1-9 15,-3-1-13-15,4 0-17 0,-4 2-19 0,3 0-18 0,-3 0-21 16,0 0-14-16,-1 0-11 0,1 2-12 0,2 1-10 0,-1 1-8 0,-3-1-7 16,6 2-8-16,-4 0-6 0,-5 2-7 0,7-1-4 0,-3 3-5 0,1 0-4 15,0 0-2-15,-1 3 0 0,5-2-2 0,-4 3 0 0,0 0-1 16,3 2 0-16,-3 0-2 0,4 2-2 0,2 1-5 0,-3 1-4 0,5-1-3 15,-2 0-2-15,4 1-3 0,0 1-5 0,0 0-3 0,6 1-6 0,-1-1-2 16,1-1-2-16,0 1 1 0,4-2 1 0,5 0 2 0,-3 2 4 16,1-1 3-16,5-1 4 0,-1 2 2 0,-1-1-1 0,3-2 3 0,-3 2 2 15,5-1 6-15,-4 1 3 0,-1-3 4 0,5 1 3 0,-5-1 1 16,1 1 0-16,-5-2 0 0,3 0-1 0,-3 0 1 0,-1-1-2 0,-5-1 5 16,4-1 1-16,-6-1 4 0,-2 1 4 0,2 0 2 0,-4-1 1 0,-4 1 0 15,2 0 2-15,-4-2-3 0,-2 3-4 0,-5-1-8 0,3 1-6 16,-7 1-10-16,1 0-8 0,-1 0-9 0,-3-1-8 0,3 0-12 0,-6 1-14 15,7-1-16-15,-5-1-16 0,-1-1-19 0,5 1-19 0,-4-2-21 16,5 0-22-16,-1-2-25 0,1 0-28 0,-1-1-49 0,3-2-60 0,1 0-94 16,1-3-112-16,4 0-50 0,-3-1-19 0,5-3-4 0,4 1 6 0</inkml:trace>
  <inkml:trace contextRef="#ctx0" brushRef="#br1" timeOffset="-134129.08">22102 3097 324 0,'4'-2'569'0,"2"2"12"16,0 0 15-16,-2 0-41 0,0 0-63 0,-1 0-106 0,3 0-129 15,-6 0-71-15,4 0-45 0,-4 0-23 0,4-2-14 0,-2 2-7 0,-2-1-6 16,4 1-9-16,0 0-12 0,-4-2-16 0,2 1-18 0,-2 1-17 16,5-2-16-16,-3 1-15 0,-2 1-10 0,4-2-7 0,-4 2-7 0,0-2-7 15,0 0-6-15,0 2-9 0,0 0-12 0,0-3-12 0,0 1-14 0,0 1-12 16,0-3-11-16,0 1-14 0,-4 0-12 0,2-1-16 0,-3-1-17 15,3 0-22-15,-2 0-21 0,0 0-23 0,-2 0-21 0,2-1-11 0,-2-1-8 16,3-1 1-16,-5 1 2 0,6 0 13 0,-2-1 14 0,-2-2 25 16,2 2 25-16,4-1 34 0,-7 2 37 0,7 0 41 0</inkml:trace>
  <inkml:trace contextRef="#ctx0" brushRef="#br1" timeOffset="-133961.05">22085 2930 13 0,'0'-7'83'0,"-2"3"38"0,-2-1 31 0,4 0 28 0,0 1 21 16,0 1 21-16,-4 0 12 0,4-1 9 0,0 3 2 0,0-3 0 16,-2 2-6-16,2 1-10 0,0 1-11 0,0 0-13 0,0 0-15 0,-4 1-18 15,4 1-14-15,-2 0-14 0,2 1-13 0,-5 1-10 0,5 2-11 16,0-1-9-16,0 4-10 0,-4 1-10 0,4 0-6 0,0 3-8 0,0 0-5 15,0 0-3-15,0 1-3 0,0 1-1 0,0 0-3 0,0 1-5 0,0 0-7 16,4-1-7-16,-4 0-6 0,0-1-8 0,0 1-4 0,5 1-6 16,-5-3-9-16,2 0-9 0,-2-1-14 0,0 0-14 0,0-2-17 15,0 0-18-15,0 0-23 0,4-2-27 0,-4 0-28 0,0-1-30 0,0 0-40 16,2-2-44-16,-2-2-62 0,0 0-67 0,0-3-72 0,0 0-72 0,0 0-27 16,0 0-9-16,0 0 7 0</inkml:trace>
  <inkml:trace contextRef="#ctx0" brushRef="#br1" timeOffset="-133715.19">22079 2882 48 0,'0'-12'553'0,"0"1"14"0,0 2 13 15,0 1 10-15,0 0-92 0,0-1-147 0,0 3-89 0,4 1-59 0,-2 1-34 16,4-1-23-16,-2 2-11 0,3 1-5 0,1 1-8 0,0-1-8 16,3 0-9-16,3 2-10 0,-2 0-6 0,-1 2-4 0,5 0-3 0,-3 1-1 15,1 2-1-15,-1 0-2 0,1 2-2 0,-2-1-3 0,-1 3-5 16,-1-1-3-16,0 2-7 0,-3 0-4 0,-1 2-3 0,0-1-4 0,-2 1-4 15,0 1-6-15,-2-1-5 0,-2 3-3 0,0-1-5 0,0 0-1 16,-6 1-3-16,2-1-3 0,2 1-6 0,-4-1-7 0,-3 1-12 0,1 1-13 16,-2-1-15-16,0-2-18 0,-5 0-20 0,7 1-19 0,-7-1-24 15,5-2-26-15,0 0-33 0,-3 0-34 0,3-2-50 0,0-1-57 0,3 0-95 16,1-1-113-16,2-2-67 0,-2-2-44 0,2 1-12 0,4-4 3 0,0 0 8 16</inkml:trace>
  <inkml:trace contextRef="#ctx0" brushRef="#br1" timeOffset="-133557.16">22558 3035 493 0,'7'-1'594'0,"3"-1"15"15,-2-1 12-15,-2 1-72 0,1 0-117 0,-1-1-97 0,0 1-87 16,2 0-52-16,-1 1-36 0,-5-2-25 0,2 1-21 0,2 0-28 0,-2 1-30 16,0-3-39-16,-2 2-43 0,-2 1-52 0,4-1-59 0,-1-1-76 15,-3 0-83-15,4 1-110 0,-4-1-122 0,0 3-64 0,0-4-31 0,-4 1-12 16,1-1-2-16</inkml:trace>
  <inkml:trace contextRef="#ctx0" brushRef="#br1" timeOffset="-133413.13">22445 2945 461 0,'-2'0'590'0,"-2"-2"12"0,2 1 7 0,2 1 6 0,0 0-114 16,0 0-177-16,0-3-102 0,2 1-66 0,-2 0-40 0,6 1-28 0,-2-3-23 15,0 3-19-15,2-3-28 0,0 1-34 0,1 0-46 0,3-2-54 16,0 1-71-16,1-3-82 0,-1 1-113 0,2-1-125 0,3-1-65 0,-3 0-34 15,5-1-17-15,-1 0-8 0</inkml:trace>
  <inkml:trace contextRef="#ctx0" brushRef="#br1" timeOffset="-132755.22">23249 2402 318 0,'-10'-5'681'0,"-1"-2"24"0,3 0 24 0,0 1 18 0,-3-1 18 0,5 2-125 16,0-1-193-16,0 1-110 0,2 1-67 0,-3-1-36 0,3 2-21 16,4 0-11-16,-2 0-4 0,2-1-15 0,-4 0-20 0,4 1-20 0,0 0-21 0,0 0-16 15,4 0-16-15,-4 1-11 0,2-2-10 0,-2 1-7 0,4 0-5 16,-4-1-8-16,7 1-5 0,-7 1-7 0,6-1-5 0,-2-1-7 0,2 1-3 16,0 0-6-16,-2-2-6 0,7 0-5 0,-5 1-2 0,4 1-2 15,-3 0-2-15,3 0-2 0,2-1 1 0,-1 2-1 0,-1 1-3 0,4-1-1 16,-5 2-1-16,5 0-2 0,-3 0-2 0,1 2-4 0,-2 1-2 15,1 2-2-15,-1 0-4 0,0 2-2 0,-1 3-4 0,-1 0-4 0,0 2-3 16,0 0-3-16,-1 2-3 0,-5 1-2 0,2 0 1 0,0 4 0 16,-4-1 1-16,0-1 2 0,-4 3 3 0,0-2 0 0,2 2 5 0,-5-2 2 15,-1 2 7-15,2-1 2 0,0-1 5 0,-5-1 5 0,5-1 4 16,-4 1 2-16,4-2 3 0,-5 2 1 0,7-4 2 0,-2 0 1 0,0-1 0 16,0-2 0-16,-1 0 0 0,3-2 0 0,0-1 1 0,2-1-2 0,-2-1 0 15,4 1-2-15,0-1 0 0,0-2 0 0,0-2 0 0,4 1-2 16,-2-2 1-16,2 0 0 0,2 0-1 0,1 0-3 0,1-2-3 0,0 1-4 15,2-2-7-15,1-2-7 0,5-1-9 0,1 0-8 0,-1-2-8 16,1-1-9-16,-1 1-8 0,5-2-10 0,0 0-8 0,-3-2-5 0,-1-1-3 16,4 1 0-16,-5-1 1 0,1-2 5 0,-1 2 5 0,1-2 10 0,-7 0 9 15,5-1 9-15,-3 3 9 0,-2 0 10 0,1-2 11 0,-5 3 10 16,4 1 9-16,-4-1 9 0,-1 2 5 0,-3 1 3 0,2 3 1 0,2 1-2 16,-6 2-3-16,0-1-2 0,4 1-2 0,-4 3-2 0,0 0-1 15,0 3 0-15,2 1-2 0,-2-1-2 0,0 2-2 0,0 0-1 0,4 2-1 16,-4 1 0-16,0 0 0 0,4 1 2 0,-2-1 2 0,3 0 3 0,-3 2 2 15,2-1 2-15,2-1 1 0,-2-1 2 0,0-1 2 0,2 1 3 16,1-2 3-16,-1 0 2 0,4-2 3 0,-4 1 3 0,5-3 4 0,-1 1 3 16,2-2 3-16,-1-3 5 0,3-1 6 0,-1 1 4 0,1-2 4 0,-1-2 5 15,-1 1 6-15,2-3 5 0,-1 1 4 0,1-2 5 0,-1 2 7 16,-3-4 3-16,0 2 5 0,-3 0 3 0,-1-3 3 0,2 1 1 0,-6 0 0 16,2 1 0-16,-2-1-3 0,-4 0-4 0,-2 1-4 0,2-1-9 15,-6 1-8-15,2 0-11 0,-1 0-12 0,1 0-12 0,-4 4-13 0,-5-1-13 16,3 4-16-16,2-1-14 0,-7 3-15 0,1 2-17 0,3 2-20 0,-3 3-26 15,-3 1-29-15,2 3-37 0,1 0-40 0,-3 5-48 0,-1 0-53 16,3 2-70-16,3 2-81 0,-3-1-107 0,1 3-121 0,3 0-55 0,-1 2-23 16,1-1-6-16,1 1 5 0,2 1 18 0</inkml:trace>
  <inkml:trace contextRef="#ctx0" brushRef="#br1" timeOffset="-131549.22">22275 4054 507 0,'0'-5'582'0,"0"-1"16"0,0 1 17 0,0 2-75 0,-2-2-120 0,-2 2-95 16,4-1-81-16,-4 1-43 0,-2 1-28 0,2 1-13 0,2-2-6 16,-3 3-10-16,-1-2-10 0,2 2-17 0,-2 0-21 0,0 0-18 15,2 0-20-15,-5 2-13 0,1-1-12 0,2 1-9 0,2 1-10 0,-3 2-7 16,1-1-8-16,0 2-5 0,0 1-2 0,-2 0-3 0,1 1 0 0,5 2-1 16,-2 0-1-16,0 0 2 0,-2 1 2 0,6 3 1 0,0 0 1 15,0 0 2-15,0 1 1 0,0 0 2 0,6 2 2 0,-2 0 1 16,0-1 1-16,3 3 1 0,-1-1 0 0,4 2 2 0,-4-2-1 0,7 2 1 15,-5-1-1-15,2 1 1 0,3-2-2 0,-3 0-1 0,-4 0 0 16,7-1 1-16,-5 0-1 0,-2-2 0 0,4 0-1 0,-3-4 2 16,-3 3 0-16,-2-2 0 0,4-3 2 0,-6 2 2 0,0-3 2 0,0 0 0 15,0-1-2-15,-6-2-4 0,4 2-8 0,-2-2-7 0,-7 1-11 16,5-3-9-16,-4 3-12 0,-1-5-14 0,1 3-12 0,-2-1-15 0,-1-1-15 16,-1-1-18-16,3-1-20 0,-1 0-24 0,-2-1-25 0,5-1-28 15,-1-1-31-15,2-2-45 0,-1-2-51 0,1-1-77 0,6-1-93 16,-2-2-41-16,4-3-14 0,0 1-1 0</inkml:trace>
  <inkml:trace contextRef="#ctx0" brushRef="#br1" timeOffset="-131332.18">22453 4025 445 0,'2'2'527'16,"4"3"15"-16,-6 1-67 0,4 3-111 0,-4 1-75 0,5 2-57 0,-3 1-28 15,-2 2-14-15,4 0-8 0,-4 3-4 0,0 1-8 0,0-1-11 16,4 0-11-16,-4 2-14 0,2-1-15 0,-2 1-16 0,0-2-14 15,4 2-13-15,-2 0-12 0,-2-3-11 0,4 1-10 0,-4-1-7 0,4-1-7 16,-1-1-8-16,1-1-9 0,-2-1-9 0,2-2-12 0,0 0-13 0,-2-2-13 16,4 0-14-16,-2-1-16 0,1-1-18 0,1-2-18 0,-2 0-21 15,-2-2-25-15,4-1-24 0,-2-2-27 0,2 0-29 0,1-2-28 16,-3-1-29-16,2-2-25 0,-2-2-24 0,2 1-23 0,1-4-19 0,-3 1-16 16,2-3-10-16,-2 1-3 0,-2-1 1 0</inkml:trace>
  <inkml:trace contextRef="#ctx0" brushRef="#br1" timeOffset="-131165.15">22602 4244 139 0,'-2'-5'327'0,"-2"1"-1"0,0 4-22 0,-3 0-30 16,7 0-31-16,-6 4-32 0,6-1-23 0,-4 2-19 0,2 1-15 0,-2 3-11 16,4-1-8-16,-4 4-6 0,4-2-3 0,0 2-1 0,0-1-2 15,0 2-4-15,4 1-5 0,-4-2-9 0,4-1-7 0,-2 3-8 0,2-5-10 16,0 2-8-16,-2-2-10 0,5 0-9 0,1-1-8 0,-2 1-9 16,0-3-10-16,5-1-9 0,-5-1-12 0,4-1-13 0,0 0-15 0,3-3-17 15,-3 0-23-15,5 0-25 0,-3-3-34 0,5 0-35 0,-5-1-52 16,7-1-59-16,-1-1-79 0,-1-3-85 0,3 1-58 0,1-1-45 15,-2 0-17-15,1-2-5 0</inkml:trace>
  <inkml:trace contextRef="#ctx0" brushRef="#br1" timeOffset="-131012.1">23162 4207 349 0,'0'0'482'0,"6"0"2"0,-6 0-75 15,4-2-110-15,3 2-71 0,-1-1-52 0,-2-1-28 0,6-1-21 0,-4-1-11 16,5 2-8-16,-1-2-12 0,1-1-12 0,1 1-22 0,-2-1-26 15,3-1-31-15,-3 1-34 0,4-1-33 0,-5 0-34 0,5 0-45 0,-1-2-54 16,1 2-91-16,-4-2-109 0,-1 1-62 0,1 0-41 0,0 1-17 16,-3-1-9-16</inkml:trace>
  <inkml:trace contextRef="#ctx0" brushRef="#br1" timeOffset="-130860.76">23135 4038 333 0,'-2'0'493'0,"-2"2"0"0,4-2-3 0,0 0-101 16,4 0-147-16,-2 0-92 0,4 0-61 0,-1 0-44 0,7-2-33 0,-4 2-33 16,5-3-27-16,-3 2-42 0,6-3-46 0,1 1-75 0,0-1-88 0,5-1-74 15,-1 1-68-15,2-3-35 0,-3 0-18 0</inkml:trace>
  <inkml:trace contextRef="#ctx0" brushRef="#br1" timeOffset="-130575.9">23739 3827 297 0,'0'0'541'0,"-4"0"10"0,4 1 10 16,-2 1-76-16,-3 2-121 0,5-1-91 0,0 2-75 16,-2 0-45-16,2 0-29 0,0 2-14 0,0-1-5 0,0 3-3 0,0-1 3 15,2 0-1-15,-2 1 0 0,7-1-5 0,-7-1-6 0,4 1-6 0,2-1-7 16,-2-1-4-16,2 1-4 0,1-2-1 0,3 0-2 0,0 0-3 16,-4 0-2-16,5-2-3 0,3-1-3 0,-1 0-4 0,-1-2-4 0,-2-2-6 15,7 0-6-15,-3-3-3 0,-1 0-1 0,3 0-4 16,1-2-1-16,-3-1-2 0,-1 0-1 0,3-2 0 0,-1 0 1 0,-3-2 3 15,3-1 4-15,-5-1 7 0,-2 3 8 0,3-4 6 0,-5 1 5 0,-2 0 1 16,2-1 0-16,-6 0 0 0,0-1-2 0,0 1-3 0,-6 1-2 16,2 0-5-16,-2 1-5 0,-1 0-9 0,-3 1-11 0,0 0-17 0,-1 4-22 15,-1-1-21-15,2 3-23 0,-3 1-23 0,-1 2-22 0,-3 1-28 0,5 4-25 16,-5 1-37-16,1 3-38 0,-1 3-52 0,1 2-61 0,1 3-112 16,-1 4-141-16,-5 1-62 0,4 2-29 0,1 2-3 0,-1 4 8 0,1 0 14 15</inkml:trace>
  <inkml:trace contextRef="#ctx0" brushRef="#br1" timeOffset="-130000.03">22558 5157 30 0,'0'-5'586'16,"0"0"10"-16,0 2 10 0,-2-1 7 0,2 2-89 0,-4 2-137 15,4-1-105-15,0 1-87 0,0 1-48 0,0 1-26 0,-4 2-10 0,4-1 0 16,0 3 4-16,0 1 4 0,0 3 0 0,0 2-5 0,4 3-3 16,-4 0-5-16,0 3-1 0,0 1-1 0,4 0-2 0,-2 5-2 0,-2-3-4 15,5 3-7-15,-3 1-12 0,-2 0-9 0,4 0-18 0,-4 0-17 16,6 0-20-16,-2 0-19 0,-4 0-20 0,4-2-21 0,-2-1-22 15,2-2-21-15,-1 0-25 0,1-2-25 0,0-1-31 0,-2-2-32 0,2-2-32 16,-2-1-33-16,2 0-30 0,-4-4-29 0,6-2-37 0,1 0-40 0,-3-5-55 16,0 1-64-16,-2-2-37 0,6-2-25 0,-6-3 1 0</inkml:trace>
  <inkml:trace contextRef="#ctx0" brushRef="#br1" timeOffset="-129779.97">22695 5374 263 0,'-2'-4'508'0,"-2"2"11"0,2 2-62 15,-7 0-96-15,7 4-77 0,-6 1-64 0,6 0-41 0,-2 3-27 0,-2 1-17 16,2 0-13-16,1 2-5 0,-1 0-4 0,-2 2-4 0,6 1-3 0,-4 1-6 16,4-2-7-16,0 1-6 0,0-1-9 0,0 2-4 0,4-2-9 15,-4 1-6-15,4-3-6 0,-2 1-4 0,5 0-5 0,-3-3-5 16,2 2-4-16,0-3-5 0,-2 0-4 0,7-1-3 0,-5-2-5 0,0-2-6 16,4 1-6-16,1-1-9 0,-1-1-6 0,0-2-9 0,1 0-12 15,1-2-15-15,-2-1-16 0,3-1-22 0,-3-1-23 0,7-1-27 0,-7-3-25 16,6 1-35-16,-1-2-34 0,-3 0-35 0,5-2-36 0,-5 1-40 15,3-3-42-15,1 1-59 0,-3 0-67 0,1-2-26 0,-1-2-7 16</inkml:trace>
  <inkml:trace contextRef="#ctx0" brushRef="#br1" timeOffset="-129510.18">23059 5334 217 0,'0'8'440'0,"0"0"-34"0,0 1-61 0,-2 0-76 0,2 2-47 0,0-2-36 15,0 0-18-15,0 1-14 0,0 0-8 0,0-2-5 0,0 1-8 16,0-3-8-16,2 2-8 0,-2-1-8 0,4-2-7 0,-2 0-6 15,-2 0-6-15,4-1-6 0,-4-1-4 0,4-1-6 0,-2-1-5 0,2-1-6 16,-2 0-5-16,3 0-4 0,-1 0-4 0,-2-3-4 0,4 1-3 16,-2-1-5-16,0 0-3 0,2-3-5 0,1 2-4 0,-1-3-2 0,2-2-4 15,-2 1-2-15,1-2-2 0,5 1-3 0,-4-2-2 0,-2 0-3 16,5-1-2-16,-1-2-3 0,-2 3-2 0,3-1-2 0,-3 1-2 16,0 1-2-16,-4-1 0 0,7 3-2 0,-5 2-1 0,0-1-1 0,-2 3-1 15,2 1 0-15,-1 2 0 0,-3-1 0 0,2 2-2 0,0 2-1 16,-2-1-4-16,4 2-5 0,-2 1-9 0,0-1-8 0,-1 4-16 0,3-2-18 15,-2 1-23-15,0 0-24 0,-2 0-33 0,6 1-34 0,-6 0-39 16,5-2-41-16,3-1-52 0,-4 2-61 0,2-3-63 0,1 0-64 0,5 1-26 16,-1-4-9-16</inkml:trace>
  <inkml:trace contextRef="#ctx0" brushRef="#br1" timeOffset="-129344.42">23718 5277 192 0,'4'-2'516'0,"2"0"15"16,1 2-53-16,-3-3-85 0,2 1-79 0,-2 1-77 0,2-2-44 15,1 1-32-15,1-1-19 0,0-1-12 0,-4 2-13 0,2-1-13 0,1 0-16 16,-3 0-19-16,2-1-25 0,-2 1-26 0,-4 1-28 0,4-1-31 0,-2 1-30 16,-2 1-32-16,-2-1-31 0,-2 2-29 0,0-2-30 0,-2 1-25 15,2 1-27-15,-5-2-26 0,1 2-26 0,-4 0-24 0,1 0-18 16,1 0-14-16,0 0 7 0,-3-2 16 0,3 1 47 0</inkml:trace>
  <inkml:trace contextRef="#ctx0" brushRef="#br1" timeOffset="-129248.88">23609 5209 207 0,'-2'0'236'16,"-3"0"5"-16,-1-2-24 0,2 0-38 0,4 2-39 0,0 0-35 0,0 0-31 15,0-1-26-15,0-1-26 0,6 0-31 0,-2-1-33 0,3-1-34 16,-1 1-37-16,2 0-34 0,0 0-26 0,3-3-23 0,-1 1-1 0,4 1 11 16,-1-3 16-16,3 0 17 0</inkml:trace>
  <inkml:trace contextRef="#ctx0" brushRef="#br1" timeOffset="-129010.31">23869 5070 101 0,'12'-5'202'0,"-1"0"9"0,-1 0 5 16,-4 2 5-16,3 0 5 0,-3 1 4 0,-4 0 2 0,2 2-4 0,0 0-5 15,-2 0-7-15,-2 2-10 0,4 0-9 0,-2 1-11 0,-2 2-10 0,0-2-12 16,0 2-10-16,5 0-12 0,-5 2-9 0,0 0-11 0,0-2-10 15,4 1-12-15,-2 1-10 0,2 1-8 0,0-1-8 0,-2-2-7 0,2 2-10 16,-2-1-6-16,2-1-6 0,3 2-4 0,-1-4-1 0,4 2-4 16,-4-2-2-16,5-1 0 0,-1-2 0 0,0 2 0 0,7-2-2 15,-5-2 1-15,-1 0-2 0,5-1-1 0,1 0-2 0,-3-3-1 0,3-2-1 16,-5 0-2-16,5 0 3 0,-3-2 4 0,-1 0 7 0,-3 0 7 0,0-2 9 16,5 2 8-16,-9-2 7 0,0 1 6 0,-2-1 4 0,-2 0 2 15,-2 3 0-15,0-3 0 0,0 2-5 0,-6 0-5 0,2 0-12 16,-4 0-16-16,-3 2-19 0,-3 1-25 0,4 0-29 0,-3 2-33 0,-3 2-31 15,-1 1-30-15,-4 2-35 0,5 2-38 0,-5 3-46 0,3 1-53 0,-3 3-89 16,0 1-105-16,-2 3-85 0,3 1-72 0,1 2-29 0,-1 1-7 16,-1 1 9-16</inkml:trace>
  <inkml:trace contextRef="#ctx0" brushRef="#br1" timeOffset="-123525.43">20363 342 164 0,'0'0'522'0,"-4"-2"11"0,4 1-27 0,0 1-49 0,0-2-86 16,0 2-105-16,0-2-63 0,0 2-39 0,0-1-24 0,0-1-13 15,0 0-5-15,0 2-3 0,0 0-3 0,0 0-5 0,0 0-6 0,0 0-9 16,0 0-10-16,0 0-9 0,0 0-8 0,0 0-6 0,0 0-5 0,0 0-4 16,0 0-5-16,0 0-4 0,0 0-3 0,0 0-5 0,0 0-4 15,0 0-5-15,0 0-5 0,-4 2-2 0,4-2-6 0,0 2-1 0,0-2-3 16,0 0-1-16,0 0-2 0,0 0 0 0,-2 1-1 0,2-1 0 0,0 0-2 15,0 0 1-15,-4 0-1 0,4 0 1 0,0 0 0 0,0 0-2 0,0 0 1 16,0 0-2-16,0 2 0 0,0-2 1 0,0 0-2 0,0 0 0 0,0 0-2 16,0 0-1-16,0 0 0 0,0 0 0 0,0 0 0 0,0 0-1 15,0 0-1-15,0 0 0 0,0 0 1 0,0 0-2 0,0 0 2 0,0 0 0 16,0 0 0-16,0 0-1 0,0 0 1 0,0 0 1 0,0 2 0 0,0-2 1 16,0 0 1-16,0 0 0 0,-2 0 0 0,2 0 0 0,0 0 0 0,0 1 1 15,0-1-1-15,0 0 0 0,0 0 1 0,0 0 0 0,0 0 1 16,0 0-2-16,0 0-1 0,0 0 1 0,0 0-1 0,0 0-1 0,0 0 1 15,0 0 0-15,0 0 0 0,0 0 1 0,0 0 0 0,0 0 0 0,0 0 1 16,0 0 2-16,0 0 1 0,0 0 2 0,0 0 1 0,0 0 1 16,0 0 2-16,0 0 0 0,0 0 2 0,0 0 0 0,0 0 2 0,0 0 1 15,0 0 2-15,0 0 1 0,0 0 2 0,0 0 2 0,0 0-1 0,0 0 2 0,0 0 1 16,0 0-1-16,0 0 1 0,0 0-1 0,0 0 0 0,0 0 1 16,0 0 0-16,0 0 0 0,0 0-2 0,0 0 0 0,0 0-2 0,0 0-1 15,0 0-2-15,0 0 0 0,0 0-1 0,0 0-1 0,0 0-1 0,0 0-2 16,0 0 1-16,0 0-2 0,0 0-1 0,0 0-1 0,0 0-2 0,0 0-2 15,0 0 0-15,0 0-2 0,0 0-1 0,0 0 1 0,0 0-2 0,0 0 0 16,0 0 1-16,0 0-2 0,0 0 0 0,0 0-2 0,0 0-2 16,0 0 0-16,0 0-3 0,0 0-1 0,0 0-4 0,0 0-1 0,0 0-3 15,0 0 0-15,0 0-2 0,0 0 0 0,0 0-2 0,0 0-1 0,0 0-1 16,0 0-1-16,0 0-1 0,0 0 2 0,0 0 0 0,0 0 0 16,0 0 2-16,0 0 1 0,0 0 0 0,0 0-1 0,0 0 0 0,0 0-2 15,0 0-4-15,0 0-3 0,0 0-7 0,0 0-8 0,0 0-10 0,0 0-11 16,0 0-17-16,0 0-19 0,0 0-25 0,0 0-27 0,0 0-39 15,0 0-46-15,0 0-110 0,0 0-140 0,0 0-78 0,-4 2-45 0,-1-2-18 0,3 1-6 16,-2-1 5-16</inkml:trace>
  <inkml:trace contextRef="#ctx0" brushRef="#br1" timeOffset="-121530.14">20250 438 249 0,'-5'-1'530'16,"-1"-2"19"-16,2 0-41 0,2-3-72 0,-2 3-79 0,0-1-85 0,2 1-47 15,-2 0-28-15,1 0-14 0,-1-1-7 0,4 2-4 0,-4 1-1 0,4-3-6 16,0 4-8-16,-2-1-15 0,2 1-14 0,0 0-14 0,0 0-12 0,0 0-14 16,0 0-10-16,0 0-12 0,0 0-12 0,0 0-11 0,0 0-12 15,0 0-12-15,0 0-10 0,0 0-10 0,2 1-8 0,-2-1-6 0,0 4-3 16,4-1-2-16,0 1-1 0,-1 1 2 0,3 3 0 0,2 1 3 0,-2 0 4 15,0 5 4-15,5-1 5 0,1 4 4 0,-2-1 5 0,5 2 3 0,-3 1 3 16,3 2 1-16,-3-1 2 0,5 2-1 0,-1-2-2 0,1 4-1 0,-3-4-1 16,3 0-1-16,-1-2-2 0,1 2-1 0,-5-2-3 0,5-1-1 15,-1 0-2-15,-5-1-1 0,5-3-1 0,-5 3 0 0,3-5-2 0,-2 1 1 16,-1-4 0-16,-5 1-1 0,4-1 2 0,1-1 1 0,-5-2 3 0,0-1 6 16,2 2 9-16,-6-3 11 0,5-1 15 0,-3-1 15 0,2-1 19 0,-6 0 13 15,6-1 12-15,-6 1 12 0,4-4 8 0,-4 1 8 0,4-1 5 16,-2-2 5-16,-2-1 4 0,5 0 1 0,-5-1-1 0,2-2-5 0,-2-1-9 15,0-1-10-15,0-3-14 0,4-2-10 0,-4 1-10 0,0-3-11 0,0-2-9 16,4-3-5-16,-4 1-7 0,2-3-6 0,-2-2-5 0,0-1-8 0,4-2-7 16,-4 2-6-16,0-3-8 0,0 0-5 0,4 1-4 0,-4-1-5 15,2 2-5-15,-2-2 0 0,4 4-1 0,-1 1-1 0,-3 3-2 0,0 0-3 16,4 4-6-16,-4 2-7 0,0 1-9 0,0 4-8 0,0 1-11 0,0 2-10 16,0 3-12-16,0 0-13 0,0 4-17 0,0 0-13 0,0 3-14 0,0 0-13 15,4 2-15-15,-2-1-15 0,-2 2-14 0,4 1-14 0,-2-1-13 0,6 4-14 16,-1-1-17-16,-1 3-20 0,0 2-25 0,-2 1-33 0,6 3-38 15,1 0-94-15,-3 2-122 0,0 3-54 0,-2 0-18 0,5 1 0 0,-5 1 8 16</inkml:trace>
  <inkml:trace contextRef="#ctx0" brushRef="#br1" timeOffset="-121034.97">20936 562 12 0,'0'-4'567'16,"-4"1"6"-16,4 0 5 0,-2 0 6 0,2 1-72 0,-5-1-111 0,5 3-106 16,0 0-104-16,0 0-61 0,0 3-42 0,0-1-18 0,0 1-10 0,0 2-5 15,0 0-2-15,0 2-3 0,5-1-2 0,-5 3-4 0,2 0-5 0,2 2-2 16,-4 0-2-16,4 1 0 0,-2 1 1 0,-2-1 0 0,4 1-1 16,-2-1-3-16,-2 1-4 0,4 1-6 0,-4-1-9 0,4-2-12 0,-4 1-13 15,3 0-17-15,-3 0-20 0,0-2-21 0,0-1-27 0,4 2-29 0,-4-3-32 16,0 0-37-16,0 1-43 0,0-3-58 0,0 3-69 0,0-4-81 0,-4-1-86 15,4 1-38-15,0-1-15 0,0-2 1 0</inkml:trace>
  <inkml:trace contextRef="#ctx0" brushRef="#br1" timeOffset="-120876.93">20888 449 230 0,'-6'-11'522'0,"4"2"4"0,-2 0 1 0,4 3-78 0,-4 1-118 16,4-1-103-16,-2 1-93 0,2 2-61 0,-4 2-43 0,4 1-30 0,0 0-24 15,0 0-20-15,0 0-24 0,4 0-25 0,-2 1-30 0,2 1-33 0,0-1-36 16,-2 3-45-16,4-1-50 0,3 1-66 0,-3-1-73 0,0 0-32 0,0-1-11 16</inkml:trace>
  <inkml:trace contextRef="#ctx0" brushRef="#br1" timeOffset="-120525.34">21078 470 173 0,'5'10'418'0,"-3"2"-32"0,-2 0-64 16,4 1-80-16,-4 0-45 0,4 1-29 0,-2 2-18 0,-2-3-14 0,4 3-9 15,0-1-7-15,-2 0-11 0,2-1-10 0,-1 2-10 0,1-1-10 0,-4-2-8 16,6 0-9-16,-6 1-7 0,4-1-5 0,-2-2-4 0,-2 1-4 0,4-2-3 16,-4 0-2-16,4 0-2 0,-2-1-2 0,-2-1-2 0,5-1 2 0,-5-1 3 15,0 1 5-15,0-4 8 0,4 3 7 0,-4-3 9 0,0-2 9 16,0 1 12-16,0-2 10 0,0 0 10 0,0 0 13 0,0 0 4 0,0 0 6 16,0 0 0-16,0-3-1 0,0 0-3 0,0-1-5 0,0-1-5 0,0-2-7 15,2-1-5-15,-2-1-7 0,0 0-7 0,0-1-9 0,4-2-10 0,-2-1-9 16,-2-2-5-16,0-2-3 0,4 0-2 0,-4 0 1 0,4-1-1 15,-2 0-2-15,2 0 0 0,-2-1-2 0,3 1-3 0,-1 0-4 0,-2 1-3 16,2 0-3-16,-2 2-3 0,2 2-3 0,-4 1-5 0,6 0-4 16,-2 4-5-16,-4-2-5 0,7 4-5 0,-3 1-2 0,-2-1-6 0,2 3-3 0,2 1-2 15,0 1-2-15,-1 2-1 0,1 1-3 0,-2 1 2 0,2 3-1 16,0 0 1-16,5 2 0 0,-5 3 3 0,2 0 1 0,0 1 1 0,-4 0 2 16,3 1 0-16,1 2 0 0,-2-2 0 0,0 2-3 0,1 0-4 0,-1-2-6 15,-2 3-9-15,2-5-13 0,-2 2-13 0,-2-1-15 0,2 0-20 16,3-2-19-16,-3 0-25 0,0-2-26 0,-2-1-31 0,4 0-34 0,-2-1-38 0,-4-1-40 15,6 0-64-15,-1-1-75 0,-3-3-81 0,2 1-84 0,2-2-34 0,-2-2-11 16,2 1 7-16</inkml:trace>
  <inkml:trace contextRef="#ctx0" brushRef="#br1" timeOffset="-118477.66">1536 647 200 0,'0'-3'508'0,"-4"-2"10"0,4-1 6 0,-2 2-68 0,-2-1-106 0,4 0-68 0,-5-1-48 16,3 2-27-16,2 0-16 0,0-1-5 0,-4 2-2 0,4-1 0 16,-2 1-3-16,2 2-5 0,-4-3-6 0,4 4-9 0,0-1-11 0,-4 1-12 0,4-2-12 15,0 2-8-15,0 0-7 0,-2 0-9 0,2 0-5 0,0 0-8 16,0 0-8-16,0 0-9 0,0 0-9 0,0 0-11 0,-4 2-7 0,4-2-7 16,0 1-10-16,0-1-8 0,-2 4-8 0,2-3-8 0,0 1-11 0,0-1-4 0,0 3-5 15,0-1-2-15,0 1-1 0,0 1 0 0,2 1 1 0,-2-1 1 16,4 5 1-16,-2 0 3 0,2 0 1 0,2 2 3 0,-2 1 4 0,3 0 2 15,-1 1 7-15,-2 1 1 0,2 0 1 0,4 1 0 0,-3 0-2 0,-1 0 0 16,4 1-2-16,-6 0-1 0,7-3-1 0,-5 1-1 0,0 2 0 0,4 0 0 16,-3 0-1-16,-1-2 1 0,4 1-1 0,-6-1 0 0,7 2-2 0,-5-2 2 15,0 0 0-15,-2 0 0 0,2 0 1 0,-2-2 1 0,-1 1 1 0,1 0 0 16,2 0 0-16,-6-1 1 0,4-1 2 0,-2 1 0 0,-2 1 3 0,0-3 2 16,0 1 2-16,0-2 1 0,0 0 3 0,-2-2 1 0,2 1 1 0,-4-1 1 15,4 1 2-15,-6-3 1 0,6 0 2 0,-4 1-1 0,1-2 2 16,-1 0-2-16,-2 0 1 0,2-1-2 0,2 1 0 0,-2-2-3 0,-2 0 0 0,-3-1-4 15,3 1-3-15,0 1-4 0,0-3-8 0,-1 3-9 0,-3-3-10 16,4 1-14-16,-4-2-14 0,-1 1-19 0,1-1-19 0,4 0-22 0,-5-1-24 16,1 1-23-16,0-3-23 0,-3 1-27 0,3-1-27 0,0-1-29 0,-1-1-31 15,1-1-42-15,2-3-48 0,-3 1-74 0,5-2-89 0,-4 0-48 0,4-2-28 16,-3-1-2-16,3-1 10 0</inkml:trace>
  <inkml:trace contextRef="#ctx0" brushRef="#br1" timeOffset="-118247.61">1199 745 509 0,'-6'-6'546'0,"2"-1"13"0,-3 2-57 15,7-2-94-15,-4 0-83 0,2 1-78 0,2-1-48 0,0 0-35 16,0 1-19-16,0 0-12 0,0-2-7 0,0 2-5 0,2-2-7 0,2 1-7 0,-4-1-10 16,7-3-10-16,-3 3-7 0,-2-2-8 0,6 0-7 0,-2 2-5 0,0-4-5 15,1 2-3-15,3-1-3 0,-4-1-1 0,5 0-4 0,-1 1-5 0,0-1-4 16,1 0-5-16,5 1-7 0,-4-3-10 0,-1 3-11 0,5-1-9 0,-5 0-14 15,5 1-11-15,-5-1-14 0,5 2-15 0,-3 0-17 0,1 2-17 0,3-3-24 16,-7 5-25-16,6-1-27 0,-3 2-28 0,3 0-34 0,-1 2-38 0,1 1-61 16,-3 1-70-16,1 1-71 0,3 0-67 0,-5 1-27 0,5 1-7 0,-3 0 6 15</inkml:trace>
  <inkml:trace contextRef="#ctx0" brushRef="#br1" timeOffset="-118052.56">1896 582 123 0,'0'8'478'0,"6"1"14"0,-6-1-54 16,4 2-88-16,2 0-70 0,-6 0-63 0,4-2-37 0,-2 2-25 0,2 0-11 16,3 0-6-16,-3-1-5 0,-2 2-7 0,2-2-9 0,2 2-10 0,-2-1-12 15,2 0-14-15,-1-1-11 0,1 2-10 0,-2-2-8 0,-2 1-8 0,2-1-7 16,2 2-7-16,-1-3-6 0,-3 0-8 0,2 1-10 0,2-1-10 0,0 0-13 16,-2-1-13-16,-4-1-15 0,6 1-17 0,-6-2-19 0,7 0-21 0,-7 0-22 15,4-1-25-15,-4 1-32 0,4-2-37 0,-2 0-49 0,-2-1-52 0,4 1-74 16,-4-3-83-16,0 0-35 0,0 0-11 0</inkml:trace>
  <inkml:trace contextRef="#ctx0" brushRef="#br1" timeOffset="-117930.53">1889 515 164 0,'-6'-10'418'0,"-2"2"-28"0,2 0-45 0,-1 1-94 0,3-1-120 0,-2 1-83 0,2 0-66 15,2 1-55-15,-2 1-50 0,2-4-82 0,2 3-99 0,-4-3-53 16,4 1-34-16</inkml:trace>
  <inkml:trace contextRef="#ctx0" brushRef="#br1" timeOffset="-117379.41">1976 85 51 0,'-4'0'517'0,"4"0"-1"0,0 0 2 15,-2 2-50-15,2-2-75 0,0 2-90 0,0 1-101 0,2-2-59 0,-2 3-38 16,4 1-17-16,-4 0-7 0,6 1 0 0,-1 1 3 0,1 3 6 0,0 1 5 15,0-2 2-15,0 3 4 0,5 1-5 0,-3 0-6 0,0 1-8 0,3 1-7 16,-1 2-10-16,0-1-8 0,1 1-7 0,1-1-7 0,-2 3-6 16,1-1-6-16,-1 1-4 0,0-1-4 0,-1 2-4 0,1-2-3 0,0 2-5 0,1-1-2 15,-1 1-5-15,2 0-4 0,-6-2-4 0,5 0-4 0,-5-1-4 0,4 0-4 16,-6-1-6-16,3-1-5 0,-1 0-5 0,-2-1-8 0,2-1-6 0,-2-1-5 16,-2-1-6-16,3-2-3 0,-5-1-3 0,4 0-2 0,-4-1 2 0,2 0 3 15,-2-2 2-15,0-1 4 0,0 0 6 0,0-1 5 0,-2 1 7 0,2-3 8 16,-4 1 7-16,-1-2 7 0,3 0 7 0,2 0 9 0,-4-2 4 0,-2 1 6 15,2-3 3-15,2-1 3 0,-2 0 5 0,-3-1 3 0,3-1 2 16,-2-1 3-16,0-1 2 0,2-1 1 0,-2-2 2 0,-1 3 1 0,3-3 2 0,-2 0 2 16,2-1 0-16,-2-1 0 0,2 3-1 0,2-1 0 0,-3-1-3 0,3 2-2 15,-2-1-4-15,0 2-2 0,2 0-4 0,2 0-3 0,0 0-7 16,0-1-3-16,0 2-9 0,0 0-8 0,0 1-6 0,0 0-8 0,2-1-8 16,2 1-6-16,-4-1-7 0,4 1-7 0,-2 0-6 0,3 1-7 0,-3-1-5 15,2 1-5-15,0-1-4 0,2 0-4 0,-2 1-3 0,-2-1-2 0,2 1 0 16,3-1 1-16,-3-1 1 0,-2 2 2 0,2 0 5 0,2-2 4 0,-2 1 6 0,-2 1 4 15,2-1 5-15,-4-1 7 0,5 1 5 0,-3 0 8 0,-2-1 8 16,0 1 9-16,0 0 9 0,0-2 10 0,0 1 6 0,0 1 6 0,0 1 7 16,-2-1 2-16,-3 0 7 0,1 1 7 0,4-2 6 0,-6 3 4 0,6-3 4 0,-6 3 1 15,2-1 2-15,4 2 0 0,-6-1-1 0,6 1 0 0,-7 1-2 16,7-1 0-16,-4 2-2 0,2 0-2 0,-2-1-3 0,0 3-6 0,2-3-5 16,2 4-5-16,-4-2-6 0,4 1-3 0,-4 1-6 0,2 0-5 0,2 0-8 15,0 0-7-15,0 0-8 0,0 0-6 0,0 0-9 0,0 0-7 0,0 0-7 16,0 1-7-16,0-1-6 0,-5 2-7 0,5-2-5 0,0 4-3 0,0-4-4 15,0 1-3-15,0 1-2 0,0 0-3 0,0 1-4 0,0 0-6 0,5 1-6 16,-5-1-9-16,0 0-12 0,0 1-11 0,0 0-23 0,0 0-24 0,0 1-38 16,0 0-49-16,2 1-64 0,-2 0-76 0,4-1-32 0</inkml:trace>
  <inkml:trace contextRef="#ctx0" brushRef="#br1" timeOffset="-116943.31">2216 87 370 0,'-4'-2'498'0,"2"2"6"0,-2-1-82 0,4 1-127 0,0-2-86 15,-5 0-63-15,5 2-38 0,0 0-26 0,0 0-12 0,0 0-4 0,5 4-1 16,-5-3-1-16,4 4-2 0,-2-2-3 0,2 4 0 0,-2 0-1 0,2 1 2 15,2 2 2-15,-2 2 4 0,3-1 7 0,-1 3 4 0,2 1 4 0,-2 0 0 16,1 1-4-16,3 3-4 0,-4-2-5 0,0 3-7 0,3-1-6 0,-3 1-5 16,4 2-6-16,-4 0-4 0,1-2-8 0,3 4-4 0,-4-1-4 0,0-2-5 15,5 1-3-15,-5-1-5 0,2 1-5 0,-2-2-8 0,0 0-10 0,1 0-10 16,1-3-13-16,-2 1-17 0,0-1-18 0,-2 1-21 0,3-3-22 0,-5 1-29 16,2-2-30-16,2-2-43 0,-2 0-51 0,2-1-76 0,-1-1-92 0,-3-2-60 15,2-1-43-15,2 0-16 0,-2-2-1 0</inkml:trace>
  <inkml:trace contextRef="#ctx0" brushRef="#br1" timeOffset="-94729.45">21496 3604 64 0,'0'0'93'0,"0"0"-27"0,0 0-14 0,0 0-7 0,0 0-2 0,0 0 2 15,0 0 2-15,0 0 4 0,0 0 1 0,0 0-2 0,0 0 1 0,0 0-2 16,0 0 2-16,0 0 3 0,0 0 3 0,0 0 4 0,0 0 4 16,2 0 5-16,-2 0 3 0,0 0 3 0,4 0 1 0,-4 0 1 0,4 0 1 15,-2 0-1-15,-2 0 1 0,5 0-2 0,-5 0-4 0,4 0-4 16,-2 0-2-16,-2 0-3 0,4 0-4 0,-2 0-3 0,-2 0-3 0,4-2-2 16,0 2-4-16,-2-2-3 0,2 2-2 0,-2-2-5 0,3 1-1 0,-1 1-2 15,-2 0-2-15,4-2-2 0,-2 2-3 0,0-2-3 0,-2 1-2 16,2 1-3-16,1 0-3 0,-3-2-3 0,4 1 0 0,-6 1-3 0,4 0-2 15,0 0-2-15,-2-2-2 0,4 2 0 0,-6 0-2 0,5-2 0 16,1 2-1-16,-6 0 0 0,6 0 0 0,-2-1 2 0,0 1-2 0,-2 0 0 16,2 0 0-16,3-2 1 0,-1 2-1 0,-2-2 0 0,0 2 0 0,2 0 1 15,-4-2-3-15,7 2 0 0,-7-1-1 0,6 1-2 0,0-2 1 16,-4 2 0-16,3 0-2 0,-1-1 1 0,2-1 0 0,-2 2-1 0,0-2 1 16,1 1-2-16,-3 1 1 0,2 0 1 0,0 0-1 0,-2 0 1 0,3 0-1 15,-1 0 1-15,-2 0 0 0,2 0-1 0,-2 0 1 16,2 0 0-16,1 0-2 0,-3 0-1 0,2 0 1 0,0 0-2 0,-2 0 0 0,2 0 1 15,1 0-1-15,1 0 1 0,-2 0-1 0,0-2 2 0,1 2-1 16,1-2 1-16,0 2 0 0,0-1 1 0,1 1-1 0,-1-2 3 0,-2 0 1 16,6 2 1-16,-1-2 1 0,-1 1-1 0,0-2 1 0,1 1 0 15,1 0 0-15,-1 1 0 0,1-3 2 0,-2 3-1 0,5-1 0 0,-3-2 3 16,-1 3-1-16,3-1 2 0,-2-1 0 0,1 1 0 0,3 1 1 16,-5-3 1-16,5 2 0 0,-1 1 1 0,-3-3 0 0,3 3 1 0,-3-2 1 15,2-1 0-15,-1 3 0 0,-3-3 2 0,3 1-1 0,1 1 2 16,-2-1-1-16,-1 0 2 0,5 1-1 0,-5-1 3 0,1-1 1 0,2 1 1 15,-1 1 3-15,3-1 1 0,-1 1 1 0,-3-1 1 0,3 2 0 0,-3-3-1 16,3 2 0-16,-3-1 1 0,3 0-1 0,-3 1 1 0,4-1 0 16,-5-1 0-16,1 3-2 0,3-3 1 0,-3 1 0 0,-2 1-3 0,7-1 0 15,-7 0 0-15,3-1-2 0,-3 3 0 0,4-3 0 0,-3 1-1 16,-3 1-2-16,7-1-1 0,-5 0 0 0,0 1-1 0,-1 0-2 0,1 0-1 16,0-1 0-16,5 1 2 0,-9 1-1 0,4-2 3 0,3 1 1 0,-3 0-1 15,0 1 2-15,1-3 1 0,-3 1 1 0,6 1 0 0,-3-1 1 0,1 0 0 16,3 0 0-16,-3-1-1 0,0 0-1 0,-1 1-1 0,5 0 0 15,-5 0-2-15,5 0-1 0,-1-1 0 0,-3 0-2 0,2 1 0 0,-1 0 1 16,1 0 0-16,-1 0 0 0,-1 1-1 0,3-2 0 0,-3 1 2 16,-2 0-1-16,5-1 1 0,-3 1 1 0,-1 0-2 0,1-1 2 0,-2 1-2 15,1 0 2-15,-1 1-1 0,0-1 0 0,3-1-2 0,-7 1 1 16,4-1-1-16,1 1-1 0,1 0-2 0,-2 0 0 0,1-1 0 0,-1 1-1 16,2-1 0-16,-1 1-1 0,-1 0-2 0,0 0 0 0,3-1-1 0,1 1 0 15,-1 1-1-15,-3-1 1 0,4 0-1 0,-1 0 0 0,1-1 2 16,-1 0-2-16,-1 1 1 0,5 0-1 0,-3 0 0 0,-1 0 1 0,-3-1 0 15,4 0 1-15,-1 1 0 0,1 0 2 0,-6 0 1 0,7-1 0 16,-5 1 0-16,1-1 1 0,-3 1 0 0,2 0 0 0,5 0 0 0,-7-1 1 16,2 3 0-16,-1-3 0 0,-1-1 0 0,13-3 10 0,-7 5-11 15,-6-3-1-15,3 2 0 0,-1 0 0 0,0-1 1 0,3 2 0 16,-3-2 0-16,0 2-1 0,3-2 1 0,1-1 0 0,-1 3-1 16,-3-2 1-16,4 1 0 0,-1-2-1 0,3 1 1 0,-5-1-1 0,5 1 1 0,-3-1-2 15,1 3 1-15,3-3-1 0,-5 2 0 0,3-1 0 0,-3 2 0 16,4-2 2-16,-5 2 2 0,5-2 0 0,-5-1 1 0,3 3 2 0,-1-2 1 15,1 2 3-15,-6-1 2 0,3 1 0 0,-5 0 3 0,4 0 2 16,0 1 2-16,-3-1 1 0,3-1 2 0,-4 1-1 0,2 1 1 0,1 0 1 16,-1 1-1-16,-2-2 0 0,0 1 1 0,1-1-1 0,-3 1-1 0,6-2 1 15,-4 3-2-15,0-3-1 0,5 3-1 0,-5-2-2 0,2 0-1 16,-2 1-2-16,1 0-1 0,3 0-2 0,-4-1-1 0,0 1-2 16,1 0 0-16,-3-1-3 0,2 2-1 0,2-1 0 0,-2-1 0 0,-3 3-1 0,5-2-1 15,-6 0-1-15,4 2-1 0,-2-2 1 0,0 1 0 0,3 1 0 16,-3-2 0-16,-2 1-1 0,2 1-1 0,-2-2 1 0,2 2-1 0,-4-2-1 15,6 2 1-15,-6 0-1 0,6-1-1 0,-6 1 2 0,5 0-2 16,-5 0 1-16,4 0-4 0,-2-2-3 0,-2 2-9 0,0-2-11 0,0 2-21 16,0 0-23-16,0 0-35 0,0 0-41 0,0 0-85 0,-2 0-110 15,-2 0-114-15,-3 0-118 0,1 2-62 0,-4 0-33 0,0-2-18 0,-5 1-9 16,-1-1 1-16</inkml:trace>
  <inkml:trace contextRef="#ctx0" brushRef="#br1" timeOffset="-90172.35">23323 1232 456 0,'0'-2'538'0,"-4"0"13"15,0 1-69-15,4 1-112 0,-2-2-72 0,-2 1-52 0,4 1-28 0,0-2-19 16,0 2-9-16,-4 0-3 0,4-2-4 0,0 2-2 0,0 0-8 16,0 0-7-16,0 0-10 0,0 0-10 0,0 0-7 0,0 0-10 0,0 0-7 15,0 0-7-15,0 0-5 0,0 0-7 0,0 0-5 0,0 0-7 0,0 0-7 16,0 0-6-16,0 0-8 0,0 0-8 0,0 0-8 0,0 0-8 0,0 0-7 15,0 0-4-15,0 0-5 0,4-1-3 0,-4 1-3 0,0-2-4 16,0 2-2-16,0 0-2 0,0-2-4 0,0 2 0 0,0 0-2 0,0 0-2 16,4 0-2-16,-4 0 0 0,0 0 0 0,0 0-2 0,0 0 0 0,0 0-2 15,0 0-1-15,0 0-1 0,0 0-1 0,0 0-3 0,0 0-3 0,0 0-6 16,0 0-8-16,0 0-10 0,0 0-12 0,0 0-16 0,0 0-17 0,0 0-20 16,0 0-21-16,0 0-21 0,0 0-29 0,0 0-29 0,0 0-32 15,2 2-34-15,-2-2-42 0,0 3-45 0,4-1-85 0,0 0-104 0,-4 1-62 16,2-2-45-16,5 3-11 0,-3-1 5 0,2-1 12 0</inkml:trace>
  <inkml:trace contextRef="#ctx0" brushRef="#br1" timeOffset="-89607.22">23625 1097 259 0,'0'-5'561'0,"0"0"15"0,0 2 15 0,0-1-66 0,0 1-109 0,0-1-94 0,0 3-87 16,0-2-50-16,0 1-29 0,0 2-19 0,0-1-11 0,0 1-10 15,0 0-10-15,0 0-13 0,0 0-17 0,0 0-17 0,0 0-20 0,0 0-14 16,0 0-15-16,-2 0-9 0,-2 1-5 0,4 1-4 0,-4-1 0 0,4 2 0 16,-2 1 0-16,-2-1 2 0,4 1-1 0,-2 1 1 0,-3-1 2 0,5 1 1 15,-4 1 2-15,4-1 2 0,-2 1 1 0,-2-1-1 0,4-1 0 0,-2 1-1 16,2-1 1-16,0 0-1 0,-4-1 0 0,4 1 0 0,-4-1 1 0,4 0 0 15,0-1 0-15,0 1 2 0,0-1-1 0,0 0 1 0,0-2 1 16,0 0 0-16,0 0 2 0,0 2 0 0,0-2 2 0,0 0 1 0,0 0 3 16,4 1 2-16,-4-1 3 0,0 0 2 0,4 0 3 0,-4 0 1 0,2 0 3 15,-2 0 2-15,0 0 0 0,4 0 2 0,-2 0 0 0,2 0 1 0,-4 0 4 16,5 0 2-16,-3 0 3 0,2 0 0 0,-2 0 2 0,2 0 0 0,2 0-2 16,-2 2-1-16,-2-2 1 0,2 1-2 0,3 1-2 0,1-2 0 15,-6 1-1-15,4-1-4 0,-2 2-2 0,0 0-6 0,-1-1-5 0,3 1-3 16,-2 0-5-16,0 2-3 0,-2-3-3 0,2 1-2 0,-2 1 0 0,2 0-4 15,-4 0 1-15,5 1 0 0,-3 1 0 0,-2-2 0 0,4 2 1 16,-4-2 0-16,4 4 0 0,-2-2 1 0,-2 0 0 0,4 0 0 0,-4 0 2 16,2 2 0-16,-2-2-1 0,0 2-1 0,0-2 0 0,0 1-1 15,0-1-1-15,-2 0 0 0,2 0 0 0,-4 0-1 0,4 2-2 0,-2-2 1 16,-2 0-1-16,0 0-1 0,2-1-1 0,-3 0 1 0,1-1-2 0,2 1-1 16,-4-1-1-16,2 1-1 0,0-1-1 0,-2-1-3 0,3 1-1 15,-1-2-2-15,0 1-1 0,-2 0-4 0,0-2-1 0,2 1-5 0,-3-1-4 16,3 0-4-16,-2 0-6 0,0 0-3 0,2-1-5 0,2 1-5 0,-2-2-6 15,-3 0-8-15,3 1-8 0,2-1-10 0,-2 1-11 0,2-3-9 16,-6 3-10-16,8-1-11 0,-6-2-11 0,6 1-12 0,-5 0-11 0,5 0-16 16,-2 0-15-16,2-1-19 0,-4-1-17 0,4 1-21 0,0-2-22 15,0 1-25-15,0 0-27 0,4-2-31 0,-2 1-34 0,-2-1-40 0,5 0-41 16</inkml:trace>
  <inkml:trace contextRef="#ctx0" brushRef="#br1" timeOffset="-89340.16">23702 1060 58 0,'0'-3'494'0,"0"-1"-27"0,-2 1-49 0,2 0-58 16,-5 0-65-16,5-1-37 0,0 1-24 0,0-1-12 0,0 1-6 0,0 0-2 15,0 0 1-15,0-1-2 0,5 1-3 0,-5 1-6 0,2 1-7 0,-2-3-12 16,0 3-14-16,4-1-12 0,-4 0-13 0,4-1-12 0,-2 1-14 0,-2 0-13 16,6 1-15-16,-2-2-13 0,0 1-15 0,3 0-11 0,-5 1-12 15,6-3-11-15,-2 1-9 0,4-1-6 0,-3 1-6 0,5 0-6 0,-4 0-4 16,1-1-2-16,1-1-3 0,4 2 1 0,-1 0-2 0,-3 1 0 0,5-1 0 15,-7-1-2-15,2 1-1 0,1-1-3 0,1 1-5 0,-2 0-8 0,1 0-7 16,-1 1-5-16,0 0-5 0,1-1-5 0,1 1-5 0,-6 0-5 0,5 1-5 16,-1-2-5-16,-4 1-5 0,4 1-7 0,-3-3-9 0,-3 2-10 15,0 0-10-15,-2 1-16 0,4 1-18 0,-6-2-24 0,0 2-29 0,0 0-41 16,0 0-49-16,0 0-71 0,0 0-85 0,-2 2-69 0,-2 1-61 0,-2-1-26 16,2 2-8-16</inkml:trace>
  <inkml:trace contextRef="#ctx0" brushRef="#br1" timeOffset="-86559.69">19985 1624 114 0,'0'-2'511'0,"-2"2"12"0,-2-2 12 0,4 1-88 0,0 1-135 16,0-2-85-16,0 2-59 0,0 0-35 0,0 0-23 0,0 0-11 15,0 0-6-15,0 0-6 0,0 0-7 0,0-2-12 0,0 2-13 0,0 0-12 16,4 0-12-16,-2 0-10 0,-2 0-9 0,4 0-5 0,0 0-4 0,2 0-1 16,-4 0-1-16,3 2 0 0,1 0-1 0,0-2 1 0,2 1 0 15,-2 1 1-15,1-2-1 0,3 2-3 0,0-2-3 0,1 1-9 0,-3 1-11 16,6-2-11-16,-1 2-12 0,-3-1-16 0,5-1-18 0,-3 0-21 16,5 0-19-16,-3 0-25 0,-2 0-21 0,5 0-27 0,-3 0-24 0,-1 0-23 15,1-1-21-15,-1-1-18 0,-1 2-13 0,-2-3-21 0,-3 1-24 0,3 0-38 16</inkml:trace>
  <inkml:trace contextRef="#ctx0" brushRef="#br1" timeOffset="-86323.64">20212 1470 286 0,'-4'-5'273'0,"-2"0"-37"0,4 2-19 0,-2 1-11 0,0-1-8 16,4 2-6-16,-7-1-4 0,7 0-6 0,-4 0-7 0,4 2-10 15,-2-2-13-15,2 1-16 0,0 1-13 0,0 0-15 0,0 0-14 0,0 0-10 16,0 0-14-16,0 0-11 0,0 0-11 0,2 0-8 0,-2 0-7 0,4 1-2 15,-4 1-2-15,7-2 0 0,-3 4 1 0,2-2 1 0,-2-1 2 0,2 2 2 16,1 0 1-16,3 1 2 0,-4 1 1 0,4-2 3 0,-3 2 1 16,3 0-1-16,-4-2-2 0,4 3-5 0,-3-1-5 0,1-1-5 0,-2 2-6 15,0-1-6-15,-2 0-5 0,-1 1-6 0,-3 1-8 0,0 1-10 16,0-1-18-16,-7 1-21 0,1 4-28 0,0-1-33 0,-4 2-53 0,-5-1-65 16,-1 2-102-16,-1 3-121 0,-6 1-63 0,3-1-31 0,-3 0-15 0,0 1-6 15</inkml:trace>
  <inkml:trace contextRef="#ctx0" brushRef="#br1" timeOffset="-83582.2">17263 870 330 0,'-5'-1'571'0,"-1"-3"7"16,2 2 10-16,2 1 11 0,-2 1-111 0,-2-2-170 0,6 1-94 0,-4 1-56 15,4 0-34-15,-3 0-24 0,3 0-12 0,0 0-8 0,0 0-7 0,0 0-6 16,0 0-12-16,0 0-11 0,-4 1-14 0,4 1-14 0,0-1-11 16,0 1-9-16,0 2-9 0,0 1-3 0,0 1-1 0,0 1 1 0,0 3 2 15,4 0 1-15,-4 1 2 0,3 2 4 0,-3 1 0 0,0 3 4 0,0 1 1 16,0-1 1-16,0 0 0 0,0 1-2 0,0 2 1 0,4 0 1 0,-4-2-2 15,0 1-1-15,0-1-2 0,0 0 0 0,0-1-1 0,0 0-1 16,0-1-1-16,0-1-1 0,0-1-2 0,0 1-1 0,0-4-3 0,0-1-2 16,0 0-1-16,0-1-1 0,0 0-2 0,0-3-1 0,0 0 1 15,0-1 1-15,0 0 1 0,0-1 2 0,0-2 3 0,0-1 4 0,0-1 2 16,0 0 1-16,0 0 2 0,0-1-1 0,0-1 2 0,0-4-1 0,0 1 0 16,-4-1-2-16,4-1 0 0,-3-1-1 0,-1-2-1 0,4-2-1 15,-6 2-1-15,6-3-3 0,-4 0 2 0,2-4 2 0,-2 2 2 0,0-2 1 16,2-1 2-16,2 1 0 0,-5-1 2 0,5-2 2 0,-2 2-1 0,2-2 1 15,-4-2 0-15,4 2 0 0,0 2-1 0,0-1 0 0,0 1-1 16,4 1 0-16,-4 2-2 0,2 2 0 0,-2 2-3 0,0-1-2 0,5 3-4 0,-5 2-1 16,0 1-6-16,0-1-2 0,2 4-3 0,-2-1-1 0,4 3-2 15,-4-1-2-15,0 2 0 0,4 2-1 0,-2-1 1 0,2 3-2 0,2-1 3 16,-2 4 0-16,3-1 3 0,-1 1 4 0,0 2 1 0,-2-1 4 0,2 2 2 16,3 0 0-16,-3 1-1 0,0 0-1 0,-2 0-2 0,2-1-2 0,-4 2-1 15,3-2-1-15,1 0-2 0,-2-2-2 0,-2 2-1 0,2-3 0 16,0 1-2-16,-2-3 0 0,-2 2 0 0,4-1 2 0,-4-2 2 0,0 1 2 15,5-1 4-15,-5-1 3 0,2-2 4 0,-2 1 5 0,0-2 6 0,0 0 3 16,0 0 3-16,0 0 4 0,0 0 0 0,4 0 1 0,-4-3 0 16,0 1 0-16,0-1-1 0,0-1 1 0,0-1 0 0,0 0-1 0,0-1-3 15,0-3 0-15,0 1-4 0,2-2-2 0,-2 0-3 0,0 0-1 0,4-2 2 16,-4-1-1-16,6-1 3 0,-6 1 1 0,6 0 1 0,-1-1-1 0,-1 1 1 16,-2 2-1-16,2-3 0 0,2 3-2 0,-2 1 1 0,-2-1-1 0,2 3-2 15,3 2 0-15,-7-1-3 0,6 2-1 0,-6 2-2 0,4 0-3 16,0 1-1-16,-2 2 0 0,2 0-2 0,-2 0 0 0,2 2-1 0,3 2 0 15,-3-1 0-15,0 4 1 0,-2 0 0 0,4 1 3 0,-2 1-1 0,0 0 1 16,-1 2 2-16,3 2 0 0,-6-1 0 0,4 1 0 0,0 0-3 16,-2 0-3-16,2 3-6 0,-4-3-9 0,0 2-9 0,0-2-9 0,2 1-15 15,-2-1-13-15,0 0-16 0,0 1-16 0,0-1-19 0,0-2-18 0,0 1-21 16,0-2-20-16,4 0-24 0,-4 0-23 0,0-1-28 0,5 0-31 0,-3-2-39 16,2 0-44-16,2-2-53 0,0 0-55 0,-2-1-20 0</inkml:trace>
  <inkml:trace contextRef="#ctx0" brushRef="#br1" timeOffset="-83046.66">17715 942 276 0,'0'-7'473'15,"-2"-1"-61"-15,-2 3-95 0,0-2-66 0,2 3-53 0,-2-2-31 0,-3 1-18 16,3 2-13-16,-2-2-7 0,2 2-5 0,-2-1-7 0,0 2-8 0,1-1-10 16,-1 3-11-16,4-1-13 0,-2 1-12 0,0 0-11 0,-2 1-9 0,2 1-8 15,2-1-7-15,-3 3-6 0,-1 1-6 0,2 0-6 0,-2 1-5 0,4 2-5 16,-2-1-4-16,0 4-2 0,-3-2-2 0,5 2-1 0,-2 0 0 0,0-1 0 15,4 2-1-15,-2-2-3 0,-2 0-3 0,4-2-2 0,0 2-4 16,0-1-4-16,0-1-2 0,0 2-4 0,0-4 0 0,4 1-2 0,-2 0-2 16,2-2-1-16,-4 0 0 0,6 0-1 0,-2-2-1 0,-1 1 1 0,1-1 1 15,2-2 1-15,-2 3 1 0,-2-4 0 0,2 1 0 0,2-1-2 0,-1 0-1 16,-3 0-1-16,2-1-3 0,2 1-1 0,-2-4-3 0,2 3-5 16,0-2-4-16,-1-1-4 0,-1 1-7 0,-2-2-4 0,4 0-6 0,-2-1-5 0,0 0-4 15,-2-1-4-15,2 0-5 0,3-2-3 0,-3 1-6 0,-2-3-5 16,2 2-1-16,2-2 2 0,-2 2 7 0,-2-3 10 0,3-2 11 0,1 3 15 15,-2-1 17-15,2 1 18 0,-2-1 16 0,-2 0 18 0,2 2 15 0,1-2 16 16,-3 3 18-16,2 0 18 0,-2 1 12 0,2 1 12 0,-4 0 5 16,4 3 3-16,-2-1-1 0,-2 1 1 0,4 1-3 0,-2-1-1 0,-2 4-4 0,5-1-7 15,-5 1-6-15,4 1-7 0,-2-1-5 0,2 4-8 0,-4-1-5 16,6 1-7-16,-2 1-3 0,2-1-3 0,1 1-4 0,-1 2-4 0,-2 0-4 16,2 0-6-16,4-1-4 0,-3 2-4 0,1-1-1 0,0 2-1 0,-4-3-2 15,3 3-1-15,-1-3-2 0,2 1-1 0,-6 1-2 0,6-1-2 16,-6 0-1-16,5-2-1 0,-3 1 0 0,0-1-1 0,-2 0 2 0,-2 0 1 15,4 0 2-15,-4-3 3 0,2 1 5 0,-2 1 4 0,0-3 6 0,0 3 6 16,-2-3 4-16,2 1 4 0,-4-2 0 0,4 0 1 0,0 0 1 16,-2 0 1-16,-2 0 1 0,4-2-2 0,-4 1 0 0,4-3-1 0,-7 3-4 0,7-3-4 15,-2-1-4-15,-2 2-3 0,4-4-3 0,-4 2-4 0,4-2-2 16,0 1-1-16,-2-3-1 0,-2 1-3 0,4 0-2 0,0-2-3 0,0 0-3 16,0 0-4-16,0 0-8 0,0-2-9 0,0 0-12 0,4 1-14 0,-2-1-17 15,-2 0-17-15,4 1-22 0,0-1-25 0,-2 1-33 0,5 0-38 16,-3 0-57-16,0 1-68 0,-2 0-73 0,4-2-76 0,-2 2-32 0,2 0-13 15</inkml:trace>
  <inkml:trace contextRef="#ctx0" brushRef="#br1" timeOffset="-82815.61">18040 485 86 0,'-4'-1'530'16,"4"1"-1"-16,-5 0 1 0,5 1 1 0,-2-1-90 0,2 4-135 0,-4-3-90 15,4 4-66-15,0 0-38 0,4 0-26 0,-4 2-9 0,2 1-3 0,-2 2 3 16,5 0 4-16,-5 3 3 0,6 1 4 0,-2-1 0 0,-2 2-3 0,2 2-7 16,-4-2-11-16,6 3-8 0,-6-1-11 0,4 0-9 0,1-1-6 0,-3 2-9 15,2-3-11-15,-2 2-13 0,-2-2-13 0,4 2-18 0,-4-2-15 16,4 0-19-16,-2 0-21 0,2-2-23 0,-2-1-26 0,-2 1-26 0,5 1-25 16,-5-3-30-16,4 1-32 0,-2-4-31 0,2 2-32 0,-4-2-31 0,6 0-32 15,-2-2-32-15,-2-1-34 0,7 0-26 0,-3-2-20 0</inkml:trace>
  <inkml:trace contextRef="#ctx0" brushRef="#br1" timeOffset="-82573.54">18238 788 18 0,'4'-14'370'0,"-4"0"-31"0,0 1-33 0,4-2-34 15,-4 3-36-15,0-1-19 0,0 3-12 0,-4 0-12 0,4 2-9 0,-4 1-9 16,4 2-6-16,-2 2-13 0,-2 0-13 0,2-1-15 0,-2 4-14 0,0 0-14 16,-3 4-11-16,3-1-9 0,-2 0-9 0,4 2-9 0,-6 4-8 0,6-2-6 15,-4 4-4-15,1-2-1 0,-5 3-1 0,8 0 4 0,-6 1 3 16,6 1 1-16,-2-3 1 0,-1 2-1 0,-1 1-2 0,6-1-3 0,-2-1-5 15,-2 0-2-15,4-1-6 0,0 1-1 0,4 0-3 0,-2-4-2 0,2 2-3 16,-2 0 0-16,3-2-3 0,1-1-1 0,4-1 0 0,-4 1-1 0,5-1-2 16,-1-2-4-16,2-1-3 0,3 1-8 0,-3-1-10 0,3-3-10 0,1 0-13 15,1 0-16-15,-1-3-12 0,5-1-19 0,-2 1-20 0,1-1-17 16,1-2-13-16,2-1-21 0,-1 1-21 0,-1-3-28 0,6 1-33 0,0-2-55 16,-4 0-66-16,8 0-73 0,-3-1-78 0,-1-1-33 0,2 0-10 0,2 1 5 15</inkml:trace>
  <inkml:trace contextRef="#ctx0" brushRef="#br2" timeOffset="-61781.03">8860 3299 244 0,'0'0'298'0,"-4"-2"-71"0,4 0-41 0,0 2-27 0,0 0-11 0,0 0-9 16,0 0-1-16,0 0-1 0,0 0 0 0,0 0-1 0,0 0-3 15,0 0-7-15,-5 0-6 0,5 0-6 0,0 0-7 0,0 0-7 0,-2 2-6 16,2-2-6-16,0 0-5 0,0 0-5 0,0 0-5 0,0 2-5 16,0-2-4-16,0 0-5 0,0 0-5 0,0 0-3 0,0 1-6 0,0-1-4 15,0 0-5-15,-4 2-5 0,4-2-4 0,0 0-3 0,0 2-3 0,0-2-2 16,0 1-2-16,-2 1-2 0,-2-2-3 0,4 3-2 0,0-1-2 15,0 0-1-15,-4-1-2 0,4 1-1 0,0 0-2 0,0 1-1 0,-2-1 0 16,2-1 0-16,-4 1 2 0,4 1 1 0,0 1 4 0,0 1 4 0,-2-1 4 16,2 1 2-16,-5 3 2 0,5-2 3 0,0 4 2 0,0 0 1 15,-4 0 1-15,4 0 1 0,0 2 1 0,-2-1 0 0,2 1-2 0,-4 0-2 16,4 1-3-16,-4-1-4 0,4-1-2 0,-2 1-2 0,2 0-3 16,0-1-2-16,-4 1-1 0,4 0-1 0,0-1-2 0,0 1 1 15,-2-1-3-15,2 1-2 0,-4 0 0 0,4-1-2 0,0 2 0 0,0-1-1 0,0 2-1 16,0-2-1-16,0 1 1 0,0 0-1 0,4 1 2 0,-4 1 1 15,2-2 0-15,-2 2 2 0,0 0 1 0,0 2 3 0,4-1 0 16,-4-1 3-16,0 2 0 0,0 1 2 0,2-1 0 0,-2 0 2 0,4 1 0 16,-4-1-1-16,0 1 2 0,4 0-1 0,-4 1-1 0,2-1 1 15,-2 0-1-15,4 0-1 0,-4 2 0 0,0 1 0 0,5-3 0 0,-3 0 0 16,-2 4-1-16,0-2 0 0,4 0 0 0,-2 0-1 0,-2 0 0 16,0 2 0-16,4-2-1 0,-4 1 0 0,0 1-2 0,0-1 1 15,4 1-1-15,-2-2 0 0,-2 2-2 0,0 0 2 0,0-1-2 16,0 1 1-16,0 0-1 0,0-1-1 0,0-1-1 0,0 2-1 0,0-1 0 15,-2 1-1-15,-2-2 0 0,4 2-1 0,0 0-2 0,-4-1 1 0,4 1-1 16,-2-2-2-16,-2 0-1 0,4 1-2 0,-2-1 0 0,2 2 1 16,-5-2-1-16,5 2-1 0,0-2 0 0,0 2-1 0,-4-2 1 15,4 1 0-15,0 1 2 0,0-1 2 0,0 1 2 0,0-2-1 0,0 2 3 16,4 0 2-16,-4-1 2 0,0 1 1 0,0-2 3 0,5 2 0 16,-5-1 2-16,2 1 2 0,-2-1 0 0,0 1 0 0,4 0 0 0,-2-2 0 15,-2 2 0-15,0-1 0 0,0 1 1 0,4-1-2 0,-4 1 0 16,0 2-2-16,0-1 1 0,0-1 0 0,0-1-1 0,0 2 0 15,0 1-2-15,0 0 1 0,0-1 0 0,0 0-2 0,-4 2 1 0,4 0-3 16,0 0 0-16,0-2-1 0,-2 2-1 0,2 0-1 0,-4 0 0 16,4-2 1-16,0 3-2 0,0-1-1 0,-2-2 0 0,2 4-1 0,-5-2-2 15,5 1 0-15,0-1 0 0,0 2-2 0,0 1-1 0,0-1-3 16,0 3 0-16,0 2-1 0,0-1 0 0,5 2 5 0,-5 1 4 0,2 3 3 16,-2-1 4-16,0 3 6 0,0 1 3 0,4 0 6 0,-4 3 5 15,2 0 4-15,-2 2 6 0,0 2 3 0,4 0 5 0,-4 1 4 0,4 1 1 16,-2 0-2-16,2 3-1 0,-2 0-4 0,3-1-2 0,-1 2-4 15,-2-1-5-15,2 2-4 0,2-3-5 0,-2 1-6 0,2 0-1 0,1-3-2 16,-3 3-1-16,2-4 0 0,0 4 0 0,-2-1 0 0,7-2 0 16,-5 1 2-16,0-2 0 0,4 1 2 0,-3 3 1 0,-1-3 3 0,2 2 1 15,-2-2 2-15,0 3 1 0,1 0-2 0,1-2-2 0,-6 2-3 16,4 0-1-16,-2-3-4 0,3 4-3 0,-3-2-2 0,-2-2-3 16,2 2-2-16,-4-3-3 0,4 0-2 0,-4 0-2 0,0 1 0 0,0-3 0 15,-4 1 1-15,4 0 3 0,-4 0 0 0,2-1 3 0,2-3 0 16,-4 5 2-16,1-5 3 0,-1 1 0 0,0 0 3 0,4-1 1 0,-6 0 2 15,6 2 0-15,-6-3 0 0,6 2-2 0,-4-1-1 0,2-2-2 16,-3 1-1-16,-1 0-3 0,6 0-1 0,-4-4-1 0,2 2-3 16,-2-2 0-16,0-1-3 0,2 2-1 0,-2-7-2 0,1 5-1 0,-1-3-1 15,0-1-2-15,4-2-1 0,-6 1 1 0,4 0-1 0,-2-4 1 16,0 2-2-16,4 0 0 0,-7-1 1 0,7-1 1 0,-6 1 0 16,6-5 1-16,-4 3 0 0,4 1 1 0,-2-3 1 0,-2 2 0 15,0-2-1-15,2 1 0 0,2-2 0 0,-4 1-1 0,-3 1 1 0,7-1-2 16,-4 1-1-16,2 0-2 0,-2 3-1 0,0-1-1 0,2 2-2 0,-2 1-1 15,2 1-2-15,-2 3-1 0,-3 0 0 0,3 2-2 0,-2-1-3 16,2 3 1-16,-2 1 0 0,4 0 0 0,-7 0-1 0,3 2 3 16,0-2 1-16,2 1 2 0,-2-1 1 0,-1 2 2 0,1-2 1 0,-2 2 3 15,2-2 3-15,0 0 5 0,-1 1 5 0,-3-1 5 0,4 0 3 16,-2 2 3-16,1-1 4 0,1 1 3 0,-4 0 2 0,4 0 2 0,-1-1 2 16,-3 1 2-16,6-1 2 0,-6 1 1 0,3 0-2 0,1 0 0 15,0-1-2-15,-2 1-3 0,1-1-1 0,1-1-3 0,2 2-2 0,-2-2-3 16,0 1-2-16,2-3-4 0,2 0-3 0,-3-1-2 0,1-1-2 15,2 1-1-15,-2-2-3 0,4 0-2 0,-2 0-3 0,-2-2 0 0,4 0-3 16,0 2-2-16,-4-3-1 0,4 2 1 0,0-1 1 0,0-1 1 16,0 1 2-16,0-2 0 0,0 1 2 0,0 0 1 0,0-2 1 15,4 0 1-15,-4 0 1 0,0 0 2 0,0 0 0 0,4-2 2 0,-4-1-1 16,2 2 0-16,-2-5-2 0,0 3-2 0,0 0-2 0,4-2-3 16,-4-1-3-16,2 2-3 0,2-3-2 0,-4 0-5 0,5-1-4 0,-3 1-4 15,-2-1-4-15,4-2-5 0,-4 2-5 0,4-2-5 0,-2 0-6 16,2-4-3-16,-4 1-4 0,6 1-3 0,-6-1-1 0,6-2-2 15,-6 0-1-15,5-2-1 0,-3 2 1 0,2-3 0 0,2 1 1 0,-2-1 1 16,0 0 1-16,3-1 2 0,-5 1 4 0,2 0 2 0,2-1 3 16,-6 3 4-16,4-3 2 0,2 1 2 0,-2 0 4 0,-2-1 1 15,3 1 3-15,-3 2 2 0,2-2 3 0,2 2 3 0,-6-1 3 0,4 2 3 16,0 0 2-16,-2 0 1 0,2 0 1 0,-1 1 0 0,1-2 0 16,-4-1-3-16,4 3-5 0,-2 0-4 0,-2-1-8 0,4-2-9 0,-4 1-13 15,0-1-14-15,2 0-18 0,-2 1-31 0,4-2-36 0,0-3-52 16,-2 2-60-16,-2-3-59 0,0 0-63 0</inkml:trace>
  <inkml:trace contextRef="#ctx0" brushRef="#br2" timeOffset="-60054.93">14385 3402 1 0,'0'-3'35'15,"4"-1"2"-15,-4 1 5 0,0 1 6 0,0-1 5 0,0 1 4 0,0 0 5 16,0 2 2-16,0 0 1 0,0-1 4 0,-4 1 2 0,4-2 3 0,0 1 2 16,-2 1 3-16,-2-2 3 0,4 1 4 0,-4 1 2 0,4-2 0 15,-6 0 4-15,6 2 0 0,-7-2 5 0,7 0 4 0,-4 2 2 0,2-1 0 16,-4-1-2-16,2 2 1 0,0 0 1 0,-3 0-1 0,3 0-1 16,-2-2-4-16,4 2-4 0,-6-1 0 0,2 1-3 0,-1 0-1 0,-3 0-4 15,4-2-3-15,0 2-3 0,-5 0-4 0,5-1-3 0,-2 1-4 16,0 0-3-16,-1 0-4 0,-1 0 0 0,4 0-2 0,-5 0 1 0,5 0 1 15,0 0-2-15,0 0 0 0,-4 0-2 0,5-2-1 0,-1 2 1 0,0 0-2 16,0 0-1-16,2 0-3 0,0-1 0 0,-3 1-1 0,5 0-3 16,-2 0-2-16,0 0-1 0,2 0-3 0,-2 0-1 0,0 0-4 0,2 0-1 15,2 0-3-15,0 0 0 0,0 0-3 0,0 0-2 0,0 0-1 16,0 0-4-16,-5 0-1 0,5 0-3 0,0 0-4 0,0 1-1 0,0-1-3 16,-2 2-1-16,-2-1 0 0,4 1 0 0,-4 1 1 0,2 2 1 0,-2 1 3 15,2 0-1-15,-2 2 2 0,-3 1 0 0,1 2 2 0,2 1 1 16,-2 0 1-16,-2 3 2 0,1-1 0 0,1 3 2 0,2 0-1 0,-4 0-1 15,0 1 2-15,1 2-1 0,3 0 2 0,-2 1 1 0,4 1 3 0,-6 3 6 16,6-1 4-16,-5 2 6 0,-1 3 5 0,6-1 8 16,-4 0 6-16,2 4 5 0,-2 1 5 0,1 3 4 0,-1-2 3 0,2 5 2 15,-2 1 0-15,0 0-1 0,2 3-1 0,-3 2-5 0,3 2-5 0,-2-1-6 16,0 3-5-16,2 2-7 0,-2-1-5 0,-1 4-7 0,3-1-4 16,2 0-7-16,-2 4-5 0,0-1-3 0,4 1 2 0,-2 0-1 15,-2 3 1-15,4-2 0 0,-2 2 2 0,2 2 0 0,-5 0 1 0,5 1-1 16,0 0-1-16,-4 1 2 0,4 2 0 0,0-3 1 0,-2 4 2 15,2 0-1-15,-4 0-4 0,4-1-5 0,0-1-2 0,0 2-1 0,0-1 1 16,-4 0 1-16,4-3 1 0,0 2 1 0,-2-3 1 0,2 1 3 0,0 0 1 16,0-3 0-16,0 2 0 0,0-2 4 0,0 2 0 0,0-2 2 15,0 1 3-15,0-1 0 0,0 0-2 0,0-1 0 0,0 1-2 16,0 0-2-16,-4-2-2 0,4 2-1 0,0-2-4 0,-2-3 0 0,-2 2-2 16,-1-2-1-16,5 0 0 0,-6-2 0 0,4-1 1 0,-2 0 1 0,0-3 2 15,-2 2-2-15,-1-3-1 0,3 0 0 0,-2 0 2 0,0 0 3 16,2-2 1-16,-2 1 0 0,-1 1-2 0,-3-3 0 0,6 2-4 0,-2-3-2 15,0 3-2-15,-1-2-2 0,-1 0-3 0,2-1-1 16,0-1-1-16,2 0-3 0,-3-1-1 0,1-2-3 0,2 0-3 0,-2-2-2 16,0 0 1-16,1-3 0 0,-1 2-2 0,2-2 1 0,-2 1-2 0,4-4 0 15,-2 0 2-15,0 2 0 0,-3-5 2 0,5 3 1 0,-2-2 0 16,0 0 1-16,-2-1 2 0,0 0 0 0,2 0 1 0,4-1 0 0,-7 1 3 16,7-1 0-16,-4 0 1 0,2 1 0 0,-2-1-1 0,2 0 0 15,-2 0 0-15,4 1 0 0,-4 1-1 0,4-2 0 0,-2 0-2 0,-3 1-1 16,5-1-1-16,-4-1-2 0,4 1-1 0,0 1-1 0,0-3 0 15,0 3 1-15,0-1 0 0,0-2-1 0,0 1-3 0,4 0-1 16,-4 0-1-16,0-1-1 0,5 1 3 0,-3 0-1 0,-2-1-1 0,4 1 0 16,-4 0 0-16,4-1-1 0,-2 1 0 0,-2 1-1 0,4 1-2 0,-2-3-2 15,-2 2 1-15,4 3-1 0,-4-1 4 0,4-1 0 0,-1 2 0 16,-3-2 1-16,4 3 1 0,-4 0 1 0,0-1 0 0,2 1 2 16,2 0 1-16,-4-1 2 0,0 3 1 0,4-3 2 0,-2 1 3 0,-2 0-2 15,0-1-1-15,0 3 0 0,4-1 0 0,-4-1 1 0,0 3 1 16,0-3-1-16,4 3 0 0,-4-2-1 0,0 2-2 0,0-2 0 15,0 2 0-15,0 1 0 0,0-4-1 0,0 5 0 0,-4-2 1 0,4 0 0 16,0 0-3-16,-4 0-3 0,4 2-2 0,-2-1-1 0,-2 1-3 16,0 0 0-16,2 1-1 0,-2-1 0 0,1 0-2 0,-1 1 1 0,0-1 0 15,-2-1-1-15,4 1-1 0,-2 0-2 0,0-3 0 0,-3 1 0 16,1 0 1-16,2 1 1 0,-2-3 0 0,2 2 1 0,-2-2 2 0,-1 1-1 16,3-3 1-16,2 2 1 0,-2 1-1 0,-2-2 0 0,2 1 0 15,2-1 1-15,-2 0 2 0,-3-1-1 0,3 1 2 0,2 1 1 16,-2-2 1-16,0 1 2 0,4 0-1 0,-2-1 0 0,-2 1-1 0,2-2 0 15,-3 2 0-15,5-2 1 0,0 0-1 0,0 0 1 0,-4-2 1 0,4 1 1 16,0-1-1-16,0 1 0 0,-2-3 0 0,2 2 0 0,-4-1 0 16,4-1 1-16,0 2 0 0,0-2 3 0,-4 1 1 0,4-1 3 15,-2 1 2-15,2 0 0 0,0-1 2 0,0 1 0 0,-4 0 2 0,4-1 1 16,-2 1 1-16,-2 0 1 0,4-1-1 0,-5 1 0 0,5-1 0 16,-2 1-1-16,-2 2-1 0,4-5-3 0,-2 4 1 0,-2-1-3 0,4 0-1 15,-4-2-5-15,4 3-2 0,-2-2-4 0,-2-1-4 0,4 1-2 16,0-1-5-16,-2-1-2 0,-3-1-2 0,5 0-3 0,-4-1-4 15,4 0-4-15,-2-2-3 0,-2 1-3 0,4-2-3 0,0-1-3 0,-4-2-4 16,2 1-3-16,2 0-3 0,-4-4-6 0,4 2-7 0,-2-2-8 16,-2 1-12-16,4-2-9 0,-5-1-11 0,5 0-10 0,0 0-12 15,-2-3-12-15,-2 0-11 0,4 3-11 0,-2-5-13 0,-2 3-12 0,4-4-16 16,-4 1-17-16,2-3-20 0,-2 1-24 0,0-1-28 0,2-3-54 16,-3 0-67-16,3 0-70 0,-2-3-71 0,-2-1-29 0,2-2-4 0,2-1 5 15</inkml:trace>
  <inkml:trace contextRef="#ctx0" brushRef="#br2" timeOffset="-59325.76">10852 5899 119 0,'-43'80'362'0,"-7"3"-58"0,3 4-86 0,-3 3-98 0,1 3-53 0,-1 0-32 16,2 2-21-16,-1 2-15 0,1-2-13 0,-1-2-15 0,5-1-10 15,-1-2-8-15,1-3-9 0,3-6-10 0,2-3-12 0,-1-3-16 0,3-4-17 16,4-3-17-16,-4-1-20 0,4-4-18 0,2-2-41 0</inkml:trace>
  <inkml:trace contextRef="#ctx0" brushRef="#br2" timeOffset="-58945.42">11353 6192 204 0,'-11'15'201'0,"-5"2"-59"15,-1 3-36-15,-3 3-18 0,-3 3-8 0,0 6 2 0,-2 2 7 16,-4 4 8-16,2 2 8 0,-6 5 7 0,2 3 4 0,-2 4-1 15,0 3-1-15,-4 1-9 0,4 4-11 0,-6 4-11 0,1-2-12 0,1 2-11 16,-6 2-13-16,4-1-11 0,-1-1-10 0,-1 2-10 0,2-1-11 16,-1-2-10-16,-1 0-10 0,6-1-7 0,-2-2-10 0,-1-2-7 15,5 1-10-15,0-4-11 0,6 0-15 0,-4-4-15 0,9-1-15 0,-1-1-25 16,2-4-27-16,1-4-40 0,7-1-47 0,1-3-62 0,2-5-68 0</inkml:trace>
  <inkml:trace contextRef="#ctx0" brushRef="#br2" timeOffset="-58692.37">11805 6114 61 0,'0'-16'400'0,"-2"5"3"0,-2 1-95 0,-2 5-142 16,-4 2-76-16,-1 1-45 0,1 4-19 0,-7 4-6 0,1 2 2 15,-1 4 4-15,-3 7 6 0,-3 1 10 0,0 4 6 0,-4 5 6 16,0 6-1-16,1 5-2 0,-1 3-5 0,-6 5-6 0,4 7-4 0,-2 4-5 0,-7 4-3 16,5 7-3-16,0 2-5 0,-4 1-5 0,4 3-11 0,-4 0-13 15,4 1-11-15,-2 0-14 0,-3-1-13 0,5 1-14 0,-4-4-15 0,4 2-18 16,-4-3-19-16,0-2-22 0,4-4-29 0,-1 1-29 0,1-2-50 16,0-2-59-16,2 1-43 0</inkml:trace>
  <inkml:trace contextRef="#ctx0" brushRef="#br2" timeOffset="-58376.3">12425 5302 27 0,'-16'3'412'15,"-1"5"-61"-15,-3 4-92 0,-3 3-80 0,2 5-73 0,-6 7-33 0,3 3-13 16,-7 7-4-16,-2 4 2 0,2 6 2 0,-9 6 0 0,3 7-4 16,-6 5-3-16,-3 5-4 0,-1 4-3 0,-3 2-7 0,2 3-10 0,-3 2-11 15,-3 8-13-15,0 3-10 0,1 1-10 0,-1 0-10 0,2 0-8 16,-2 2-11-16,1 2-11 0,3-1-12 0,0 3-9 0,-3-3-11 15,5-1-8-15,-6 0-10 0,5 0-12 0,-1 1-11 0,1-1-13 0,-5 0-13 16,4 1-16-16,-4-2-23 0,1-3-27 0</inkml:trace>
  <inkml:trace contextRef="#ctx0" brushRef="#br2" timeOffset="-58022.22">12878 5527 129 0,'-27'25'409'0,"-2"3"-52"0,-2 6-81 0,2 2-90 0,-4 6-92 0,0 5-45 16,0 1-18-16,-4 5-7 0,4 4 1 0,-4 3 3 0,-1 3 5 16,-1 4 2-16,2 4 1 0,-2 4 0 0,-3 4-2 0,3 1-7 15,0 5-8-15,-5 3-8 0,-3 2-8 0,3 4-8 0,-5 4-8 0,-5 2-6 16,0 0-4-16,-1 3-7 0,-5 4-6 0,-4 1-5 0,4 1-9 0,-7-3-4 16,1 4-4-16,2-1-6 0,-6-1-6 0,8 0-7 0,-6-1-6 15,6-2-2-15,-2-3 1 0,4-6-3 0,6 1-7 0,-2-5-3 16,2-2-3-16,9-5-2 0,1-4 0 0,3-4-2 0,6-2-1 0,4-5-3 15,0-2-4-15</inkml:trace>
  <inkml:trace contextRef="#ctx0" brushRef="#br2" timeOffset="-57715.22">13215 6877 325 0,'-10'-7'447'0,"-7"5"5"15,1 4-85-15,-1 3-124 0,1 4-84 0,-7 4-63 0,2 4-33 0,-6 6-15 16,0 3-6-16,-1 5-4 0,-3 5-1 0,-3 6-1 0,-1 3-1 16,-2 5 0-16,-6 5 2 0,-1 5 3 0,-3 5 1 0,-3 5-1 15,1 5-1-15,-1 2-6 0,-8 4-4 0,2 4-9 0,-4 2-7 0,0 1-6 16,0 1-9-16,-4-1-8 0,2 0-9 0,-2 1-11 0,0-3-10 15,-2-1-12-15,0-1-10 0,-2-1-11 0,6-7-8 0,-2-1-7 0,4 1-2 16,4-3 0-16,-2-1 3 0,8-6 1 0,1-1 6 0,5-3 6 16,1 0 3-16,6-4 1 0,-3-1-8 0,9-2-17 0,2-4-25 0,7-4-31 15,-3-4-58-15,8-4-74 0,5-6-50 0</inkml:trace>
  <inkml:trace contextRef="#ctx0" brushRef="#br2" timeOffset="-57419.15">13399 7333 154 0,'0'-5'456'0,"-4"4"3"0,-2 1 6 0,-5 3-107 0,-5 4-161 0,3 3-81 15,-7 3-44-15,-1 4-22 0,-4 1-9 0,-2 4 4 16,-4 4 9-16,-2 7 8 0,0 1 5 0,-8 6 3 0,2 5 0 0,-5 5-4 0,-5 7-6 15,-5 5-6-15,0 2-4 0,2 5-4 0,-5 2-4 0,-3 6-5 16,-2 1-3-16,-7 5-9 0,3-2-12 0,-4 4-7 0,0 2-4 16,-9 1-8-16,-1 2-7 0,-1 0-9 0,-6 2-7 0,0 2-11 15,-2 1-13-15,-2 2-11 0,3-2-12 0,-3-2-10 0,2 1-12 0,-2-1-10 0,4-3-8 16,4-2-7-16,3-4-3 0,-1-4 0 0,9-1 3 0,1-8 1 16,1-1 2-16,8-3 0 0,4-6 0 0,2-1-5 0,7-4-5 15,1-3-21-15,5-4-28 0,6-2-59 0,8-3-77 0</inkml:trace>
  <inkml:trace contextRef="#ctx0" brushRef="#br2" timeOffset="-57144.09">12791 8507 352 0,'27'-19'459'0,"-10"3"4"0,3 1-96 0,-9 3-147 0,1 4-73 0,-2 1-38 15,-5 2-17-15,1 4-8 0,-6 2 0 0,4 2 1 0,-8 4 4 16,4 3 4-16,-6 5 3 0,1 2 1 0,-5 6-8 0,-2 5-13 0,-3 6-8 16,-3 2-10-16,1 6-8 0,-8 5-10 0,3 3-5 0,-7 6-6 15,-4 6-4-15,-3 3-6 0,-3 2-5 0,0 5-4 0,-9 4-3 0,3 1-5 16,-7 1-7-16,1 2-5 0,-7 0-11 0,4 2-14 0,-6-2-10 16,0 0-9-16,-2-2-14 0,-2 1-14 0,0 0-17 0,-2 0-15 0,0-3-17 15,1 3-15-15,-1-1-14 0,2-1-14 0,2-1-13 0,2 1-10 16,0-2-8-16,2-3-4 0,3-4-9 0,5-1-13 0,2-6-13 0,3 1-15 15,2-4-42-15</inkml:trace>
  <inkml:trace contextRef="#ctx0" brushRef="#br2" timeOffset="-56873.03">13693 8698 141 0,'-15'6'460'0,"3"2"-3"0,-5 4-2 0,-6 6-109 0,-1 2-161 16,-3 7-85-16,-6 3-47 0,0 6-21 0,-5 4-9 0,-7 7-2 0,-3 7 4 16,-1 4 2-16,-7 3 3 0,-2 6 1 0,-8 6-1 0,2 2 0 0,-2 2 0 15,-5 1-12-15,5 4-15 0,-4 0-12 0,0-1-10 16,-1 2-9-16,3 1-12 0,-6-1-10 0,4 0-10 0,-7 3-12 0,7-1-11 15,-7-2-14-15,1 2-13 0,-1-2-24 0,1-1-28 0,-1 2-38 16,3-5-44-16,2 1-68 0,-3 0-79 0,9-5-34 0</inkml:trace>
  <inkml:trace contextRef="#ctx0" brushRef="#br2" timeOffset="-56567.94">12655 9773 438 0,'10'-7'451'16,"1"-1"2"-16,-5 5-106 0,-2 3-157 0,-4 5-79 0,0 4-40 0,-6 6-23 0,-5 3-11 15,-3 5-5-15,-3 5-4 0,-5 7 2 0,-1 4 5 0,-8 8 4 16,-6 7 3-16,-3 7-2 0,-9 5-4 0,-5 8-6 0,-6 6-10 15,-6 3-8-15,-4 4-7 0,-3 1-9 0,-7 3-6 0,-1 1-4 0,-2 2-5 16,-3-5-3-16,5-2-3 0,-6-2-2 0,4 0-4 0,1-1-6 0,-3-3-7 16,2 1-9-16,3-2-9 0,-3 0-9 0,2-3-6 0,5-1-8 15,-1-2-6-15,1-1-3 0,4 0-5 0,1-3-9 0,1-5-10 16,6 1-11-16,4-7-9 0,4 0-7 0,2-4-6 0,5-4-12 0,-1-1-18 16,7-3-43-16</inkml:trace>
  <inkml:trace contextRef="#ctx0" brushRef="#br2" timeOffset="-56283.36">13046 9857 43 0,'6'-2'498'0,"-6"2"-2"0,0 5-6 15,-6 3-5-15,-5 6-115 0,-5 3-166 0,-1 4-87 0,-3 6-46 0,-9 3-23 16,-2 7-11-16,-9 4-2 0,3 6 3 0,-13 6 5 0,1 6 4 16,-9 5 2-16,-2 3 0 0,-2 5-1 0,-4 3-6 0,-4 0-3 0,-5 3-7 15,3 2-10-15,-3 1-16 0,-3-2-10 0,-1 3-9 0,3-2-10 16,-1 0-15-16,1-4-12 0,-1-1-8 0,7-3-10 0,4-1-7 0,2-4-9 16,8 1-8-16,0-7-8 0,5-1-9 0,5-2-9 0,-1-1-9 0,7-2-15 15,3-3-16-15,4-3-24 0,6-3-29 0,4-5-51 0,7-4-64 16,1-4-48-16,9-6-45 0</inkml:trace>
  <inkml:trace contextRef="#ctx0" brushRef="#br2" timeOffset="-56071.32">12936 10504 399 0,'-14'21'466'0,"-3"6"-5"0,-6 3-4 0,1 7-121 15,-9 2-176-15,-3 6-92 0,-3 7-44 0,-6 3-26 0,-3 5-13 0,-7 3-4 16,-1 4 2-16,0 0 8 0,-6 3 9 0,-6 3 8 0,0 3 8 0,-4-2 2 16,-3 1 1-16,-1 2-4 0,2-2-10 0,-3 0-14 0,3 0-16 15,-3-2-14-15,5-1-17 0,4-6-20 0,6 0-23 0,0-4-25 16,4-3-31-16,5-3-36 0,1-4-43 0,0 0-67 0,7-3-82 0,4-4-41 16</inkml:trace>
  <inkml:trace contextRef="#ctx0" brushRef="#br2" timeOffset="-55633.21">11499 10413 426 0,'-10'-5'544'0,"0"5"-10"0,-7 5-7 15,1 7-1-15,-1 5-134 0,-6 5-196 0,-1 2-107 0,1 10-63 16,-6 3-32-16,-2 6-15 0,2 6-5 0,-6 3 1 0,-4 5 5 16,1 5 4-16,-5 1 4 0,4 2 2 0,-9 1 0 0,3 1-2 0,1 1-7 15,-3-1-10-15,-3 1-15 0,0-2-17 0,3 1-16 0,3-2-19 16,-1-2-20-16,2-1-19 0,3-4-18 0,-1 2-17 0,2-1-21 0,1-5-24 15,5-1-41-15,0-2-54 0,6-5-56 0,-4-1-62 0</inkml:trace>
  <inkml:trace contextRef="#ctx0" brushRef="#br2" timeOffset="-55428.71">11109 10225 288 0,'-17'22'472'0,"-4"6"-2"0,3 6-1 0,-9 4-119 16,0 7-178-16,0 2-93 0,-4 4-48 0,-2 2-27 0,0 4-13 0,-2 1-2 15,-2 1 2-15,0-1 3 0,-3 0 4 0,-1 1 3 0,2-3 1 16,-1-2-5-16,3 0-9 0,0-3-12 0,0-3-14 0,4 0-22 0,4-4-23 16,-2-2-41-16,8-4-45 0,0-3-80 0,3-2-98 0,-1-4-56 15,9-5-34-15</inkml:trace>
  <inkml:trace contextRef="#ctx0" brushRef="#br2" timeOffset="-55220.75">10445 10527 369 0,'-23'45'376'15,"1"6"0"-15,-3 1-110 0,-4 3-166 0,6 2-83 0,-4 0-43 0,3 1-19 16,-5 0-8-16,2-2 6 0,4 0 14 0,-4-3 18 0,2-1 21 0,3-4 14 15,-1-1 14-15,2-4-1 0,5-3-12 0,-1-2-20 0,1-1-27 16,5-5-37-16,1-2-41 0,4-3-50 0,-1-6-52 0,7-1-68 0,0-5-74 16</inkml:trace>
  <inkml:trace contextRef="#ctx0" brushRef="#br2" timeOffset="-54990.7">10298 10757 239 0,'-22'53'322'0,"1"2"-42"0,-2 4-101 0,1 1-130 16,1-1-61-16,-2 0-28 0,2 1-11 0,-1 0-1 0,1-4 7 0,0-1 10 15,5 1 8-15,-1-3 8 0,1-5-3 0,3-1-11 0,3-2-31 16,0-2-42-16,3-5-72 0,3 1-88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9T11:18:20.8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2826 2002 141 0,'0'0'449'0,"0"-2"9"0,0 2-61 16,0 0-98-16,-4 0-66 0,4 0-48 0,0 0-29 0,-2 0-17 0,2 0-10 15,-5 0-3-15,5 0-2 0,0 0-2 0,0 0 0 0,-4 0-2 0,4 0-4 16,-2 0-6-16,2 0-5 0,0 0-7 0,0 0-6 0,0 0-5 15,0 0-4-15,0 0-4 0,0 0-3 0,0 0-3 0,0 0-2 0,0 0-2 16,0 0-4-16,0 0-3 0,0 0-4 0,0 0-2 0,0 0-6 0,0 0-3 16,0 0-4-16,0 0-3 0,0 0-3 0,0 0-5 0,0 0-2 0,0 0-5 15,0 0-2-15,0 0-4 0,0 0-3 0,0 0-3 0,0 0-3 0,0 0-3 16,0 2-1-16,0-2-4 0,0 0-1 0,0 0-3 0,0 0-1 16,-4 2-2-16,4-1-1 0,0-1 1 0,0 2 0 0,0 0 1 0,-2 1 2 15,2-1 0-15,-4 2 4 0,4 0 0 0,0 3 2 0,-4-1 2 0,4 1 2 16,-2 0 1-16,2 1 2 0,0 1 1 0,-4-2 2 0,4 4 1 0,-3-3 0 15,-1 2 0-15,4 0 0 0,-6 0-2 0,6 0-1 0,-4 2 0 0,2-3-2 16,-2 2 0-16,0 0-1 0,2-1-1 0,-3 0-1 0,-1 2-2 16,2-2 0-16,4 1-2 0,-6 1-1 0,2 0 1 0,2 0-1 0,-2-1-1 15,2 1 0-15,-3 1-1 0,1 1-1 0,2-1-1 0,-2 0-1 0,-2 3 2 16,2-2 0-16,2 3 0 0,-2-2 2 0,-3 2 1 0,7 1 2 16,-4 0 0-16,2 1 2 0,-2 1 1 0,0 0 1 0,2 0 1 0,-2 1 1 15,4 1 2-15,-2-2 0 0,-3 3 2 0,5 1-1 0,-4-4 1 0,4 1-1 16,0 1 0-16,0-1-1 0,0 1-1 0,0-2 1 0,0 2-2 0,0-2 1 15,0-2 3-15,4 2 1 0,-4-2 4 0,0 1 2 0,5-3-1 16,-3 1 0-16,-2 0 0 0,4 1 1 0,-4-2-1 0,0 0 1 0,2-1 1 16,-2 1-1-16,4 0 0 0,-4-1 0 0,0 0-3 0,0-1-3 0,4 1-2 15,-4 1-2-15,0-1 0 0,0-2-1 0,0 2 1 0,0 0-2 0,0 0 0 16,0-2-2-16,0 4 2 0,0-4-1 0,0 3-2 0,0-4 0 0,0 2-2 16,0 1 1-16,0-2-2 0,0 2 0 0,0-1 1 0,0-1 0 15,0 0 0-15,0 2-1 0,0-1 0 0,0 1 1 0,0-2-1 0,0 0 0 16,0 1 1-16,0 1 0 0,0 1 1 0,0-1 0 0,0-1 0 0,0 1-1 15,0-1 1-15,0 1-2 0,0 1 1 0,0 0 0 0,0-1 0 0,0 0-1 16,0 2-1-16,-4-2-1 0,4 0 0 0,0 0 1 0,0 0-1 0,0 0 1 16,0 0 0-16,0-1 2 0,0 0 0 0,0-1 1 0,0 1 1 15,0-1 1-15,0 0 1 0,-4 1 1 0,4-2 1 0,0 1 2 0,0-1 3 16,0 1 0-16,0 0 0 0,-2 2 1 0,2-1 0 0,0-1 1 16,0 0-1-16,0 1-2 0,0-1 2 0,-4 2-1 0,4-2-1 0,0 1 0 15,0-1-2-15,-2 0-1 0,2 1-1 0,-5 0-1 0,5 0 0 16,0 1-1-16,-4-2 0 0,4 2-1 0,0 0 0 0,0 2-2 0,-2-2 1 15,2-2 0-15,-4 2-2 0,4 0 1 0,-4 0-1 0,2 0-1 0,2 0 1 16,-4 0-1-16,4 0-1 0,0 0 2 0,-2 0-2 0,-2 0 0 16,4 0 1-16,-5 0-1 0,3 0-1 0,2 0 0 0,-4 0-1 0,4 0 1 15,-2 0-1-15,-2 0 0 0,0 2 0 0,2-2-1 0,2 2 0 16,-4-2-1-16,4 2-1 0,-6-1 1 0,6 0 0 0,-5 1 0 0,3 0-1 16,-2 1 1-16,0-1-1 0,2 1-1 0,-2 1 0 0,2-1 1 15,-7-1-2-15,7 1 1 0,-2 2-1 0,-2-3 1 0,2 3-2 0,2-2-1 16,-2 2-1-16,-2-2 0 0,1 2-1 0,3-1-1 0,-2 3 0 0,-2-2 0 15,2 0 1-15,2-1 2 0,-2 1 3 0,-3 2 0 0,3 0 2 16,2-1 2-16,-6 1 1 0,6 1 2 0,-6-1 1 0,1 1 3 0,5 2 1 16,-6-2 2-16,6 1 1 0,-4 1 0 0,2 0 1 0,-2-2-1 0,1 3-1 15,-1-2 0-15,0 1-1 0,2-1-1 0,-2 2 1 0,2-1-1 16,1 0 0-16,-1 2-2 0,-2-2 0 0,2 2 0 0,2-2-2 0,-6 1 0 16,6-1-2-16,-3 0-1 0,1 2-1 0,2-2-1 0,-2 0 0 15,4 1 0-15,-2 0-1 0,-2-1 0 0,4 1 0 0,-4 1-1 0,2 0-1 16,2-1 1-16,-4 1 1 0,4-1-2 0,0 1 0 0,0 2-2 0,-2-3 2 15,2 3-2-15,-5-1 0 0,5-1 1 0,0 1 1 0,-4 0 2 16,4-1 4-16,0 3 3 0,0-2 3 0,0-1 2 0,0 3 3 0,0-4 4 16,0 3 2-16,0-1 4 0,4 1 2 0,-4 0 2 0,0 0 2 0,5-1 0 15,-5 1 0-15,0 0-1 0,0 0-1 0,0 1-1 0,0 0-1 16,0 2-1-16,0-3-3 0,0 3-2 0,0-2-2 0,-5 4-1 0,5-2-3 16,0-1 0-16,-4 2-2 0,4-1-2 0,-2-1-1 0,2 1-1 15,-4 0-2-15,4-1-1 0,-2 1-3 0,2-2-1 0,-4 0-1 0,4 0-2 16,0 0 0-16,0-1-2 0,-4 0 1 0,4-2-2 0,0 1 0 15,0 1-2-15,0-2-1 0,0 1 0 0,0 0 2 0,0-1 1 0,0 2 2 16,0-2 0-16,0 0 3 0,0 2 2 0,0-1 3 0,0-1-1 0,0 1 2 0,0 0 0 16,0-1 3-16,0 2 1 0,-2-2 2 0,2 2 1 15,-4-1-2-15,4 3 0 0,0-2 0 0,0 1-1 0,-5 2-1 0,5-2-1 16,-2 2-1-16,2-3 0 0,0 5 1 0,-4-2-2 0,4-1-1 0,-2 1-1 16,2 1-1-16,-4-1 0 0,4-2-2 0,-4 2-2 0,4-1 0 15,-2-2-1-15,2 2-1 0,0-2 1 0,0-1-1 0,-4 1-1 0,4-2-1 16,0-2 0-16,0 4-1 0,0-3-1 0,0 0-1 0,0 2-1 15,0-2 0-15,0 1-1 0,0 0-1 0,0 0 2 0,0-1 3 0,0 1 2 16,0 1 1-16,0-1 2 0,0 2 1 0,0-2 2 0,0 2 1 0,-2 1 3 16,2 0 2-16,-5-2 1 0,5 4 1 0,0-2 2 0,0 0 2 15,-4 2 0-15,4-3-3 0,0 3-1 0,0 0 0 0,-2-1-2 0,-2 1-1 16,4 0-1-16,-4 0-1 0,4 1 1 0,-2 0-3 0,2 0 0 0,0-1 1 16,0 0-2-16,-4 1-1 0,4-1-1 0,0 0-1 0,0-1 0 15,-2 1-1-15,2 0-1 0,-4-2 1 0,4 2 0 0,0-1-3 0,-5-1 0 16,5 2 0-16,-2-3-2 0,2 3 0 0,0 0 0 0,0-2 2 15,-4 0 2-15,4 1 2 0,0 1 1 0,0-2 1 0,-2 0 1 0,2 2 1 16,-4-1 2-16,4-2 2 0,0 1 2 0,0 2 1 0,0-3 1 16,0 2 0-16,0-1 0 0,0-1-1 0,0 2-1 0,0-2-1 0,0 3 0 15,0 0-1-15,4-2 0 0,-4 2-1 0,2-3-2 0,-2 3-1 0,0-2 0 16,0 3-2-16,0-2 2 0,0 0-2 0,4-1-2 0,-4 2 1 0,0-1-1 16,0-2 0-16,0 1 0 0,0 2-2 0,0-4 1 0,0 0-1 15,0 0 0-15,0-1-1 0,0 0 0 0,-4 1-1 0,4-3-1 16,0 2 0-16,0 0-1 0,0-2 0 0,0 1 0 0,0 0 1 0,-2-2 2 15,2-1 0-15,0 3 2 0,-4-3 0 0,4 0 1 0,0 2 2 16,0-3 1-16,0 1 2 0,0-3 1 0,0 2 2 0,-4 0 0 0,4-1 2 16,-2-1 0-16,2 0 0 0,0 0-1 0,0 0-2 0,-4-1 0 15,4 0-2-15,0 1 0 0,0-1-2 0,-2-1-2 0,2 1-2 0,-5-1 0 16,5 0-3-16,0 1 0 0,0-1-3 0,-4 0-4 0,4 1-1 0,0-1-4 16,0 0-2-16,0-1-3 0,0 1-4 0,0-1-6 0,0-1-6 15,0 1-11-15,0 0-8 0,0-2-16 0,0 0-18 0,0 0-18 0,0-3-21 16,0-1-25-16,0-1-25 0,0 0-31 0,0 0-37 0,0-5-59 15,0 2-73-15,0-4-100 0,0 1-118 0,0-4-54 0,0 0-24 0,0 0-3 16,-6-2 7-16,0-1 15 0</inkml:trace>
  <inkml:trace contextRef="#ctx0" brushRef="#br0" timeOffset="1633.63">1232 11293 410 0,'-10'0'422'0,"3"0"-74"16,-3 0-114-16,4 0-73 0,0 0-55 0,-5 0-25 0,5 0-10 0,2 0 0 16,-2 0 3-16,2 0 10 0,-2 0 8 0,1 0 8 0,3 0 7 0,-2 0 3 15,2 0 2-15,-2 0-6 0,4 2-3 0,0 0-9 0,-4-2-7 0,4 0-8 16,0 0-8-16,0 0-10 0,0 0-7 0,0 0-7 0,0 0-9 15,-2 1-7-15,2-1-7 0,0 0-6 0,0 0-6 0,0 0-3 0,0 0-4 16,0 0-3-16,0 0-3 0,0 0 0 0,0 0-3 0,0 0 1 0,0 0-1 16,0 0-1-16,2 0 1 0,-2 2 1 0,4 0 1 0,-4-2 3 0,4 2 3 15,-2 0 2-15,-2-2 3 0,4 1 4 0,3 1 2 0,-3-1 5 16,2 2 0-16,-2-1 3 0,2 0 3 0,0-1 2 0,1 3 5 0,-1-2 2 16,4-1 2-16,-4 3 0 0,5-3 1 0,-3 1 0 0,0-1-2 0,3 3-2 15,-1-4-1-15,0 1-1 0,1 1-1 0,1-2 1 0,2 2-2 16,-1 0-2-16,1-2-2 0,-1 0-2 0,-1 0-4 0,3 0-1 0,1 0-2 15,-3-2-1-15,3 0-2 0,3 2 0 0,-7-3-1 0,9 1 0 16,-5 0-2-16,1-1-1 0,-1 2 0 0,1-1-1 0,-1 0 0 0,1-1-1 16,-1-1-1-16,5 3-2 0,-4-1 1 0,-1-1 0 0,7 1-2 15,-6 1-1-15,3-2 1 0,-3 1-2 0,5 0 0 0,-5-2-1 0,4 3 1 16,-5-1-4-16,5 0 1 0,-3-1-1 0,3 2-2 0,-4-1-1 16,3 1-2-16,-3-3-1 0,6 2-2 0,-7 0 0 0,5-1-2 0,2 2-1 15,-3-3 0-15,3 1-1 0,0 0 0 0,2-1-1 0,-3-1 1 0,5 0-1 16,0 2 0-16,0-2 2 0,0 1 2 0,2 0 2 0,2 0 2 15,-2-1 2-15,-2 2 3 0,6-1 3 0,-7 1 1 0,5 2 3 0,-2-1 2 16,-2 0 3-16,0-1 1 0,0 3 3 0,2-2 1 0,-2 0 1 16,0 2 0-16,4-1 0 0,-4 1-1 0,-3-2 0 0,7 0-2 0,-4 2 0 15,6-1-2-15,-4-1-1 0,6 1-1 0,-2-1-2 0,1-1-1 0,3-1-3 16,2 1-1-16,0-1-2 0,-1 0-1 0,5-1-2 0,-4-1-2 16,5 1-2-16,3-1-2 0,-3-1-1 0,1 1 1 0,3-1 0 0,1-2 1 15,-1 3 3-15,1-2 1 0,-1 1 2 0,2 0 1 0,-1 0 1 16,1 1 2-16,-1-1 2 0,-1 2 0 0,2 0 3 0,-1 0 2 0,1 1 1 15,1-2 0-15,-1 3-2 0,0-2-1 0,-1 0-3 0,1 2-1 16,4-3-5-16,-7 3 0 0,7-2-2 0,-4 1-3 0,-1 2-2 0,1-4-3 16,3 3-1-16,1 0 2 0,-4 0 1 0,4-1 2 0,-5 1 2 0,7-1 2 15,-2 1 0-15,-1 2 3 0,3-1 1 0,2 0 3 0,-2 1 0 16,2-1 1-16,-2 2 3 0,4 0 2 0,-5 0-1 0,3 0-2 0,2 2-3 16,0-1-2-16,-4 3-4 0,2-3-3 0,-2 1-2 0,-3 1-3 15,3 1 0-15,-2-1 1 0,0 0 1 0,2 1 2 0,-3 0 1 16,1 2 3-16,0-4 1 0,2 1 1 0,-3 0 3 0,1 0 0 0,2 0 3 15,-2-1 1-15,1 0 3 0,3 0 1 0,-2-2 1 0,2 0-4 16,-2 0 0-16,4-2-2 0,-4 2-4 0,2-4-2 0,1 3-4 0,-3-1-2 16,4-1 1-16,-6 0 0 0,4 0 3 0,-2-1 2 0,-3 0 3 15,3 3 3-15,-2-2 4 0,-4 1 3 0,3 0 1 0,1-1 4 0,-4 3 1 16,3-2 3-16,-3 2 2 0,4-1 2 0,-5 1-2 0,5 0 0 16,-4 0-4-16,-1 0-2 0,5-2-5 0,-4 2-3 0,-1-2-2 0,-1 0-5 15,1 1-3-15,1-1-2 0,-2 1-3 0,-3-3-3 0,3 1-1 16,1 0 1-16,-5-3 0 0,5 3 2 0,-5-2 2 0,3-2 1 15,-3 2 2-15,1 1 3 0,3-1 1 0,-5-2 4 0,0 2 1 0,1 0 2 16,1 0 3-16,-1 0 4 0,-1-2 1 0,1 3 1 0,-1-2-1 16,0 1-2-16,1 0 0 0,-3 0 0 0,-2-2-2 0,1 3 1 0,3-3-1 15,-6 2 1-15,3 0 0 0,-3-2 1 0,0 2-1 0,0 0 0 16,-2 0-2-16,-2 0 0 0,5-2-2 0,-5 2-1 0,4 1-1 0,-4-1-2 16,0-1-1-16,0 1-1 0,-2-1 0 0,2 1-2 0,0 1-1 15,0-1-1-15,0 1 1 0,-2 1 1 0,3-3 2 0,-1 3 1 16,0-2 3-16,-2 0 1 0,2 2 3 0,-4-3 1 0,2 3 2 0,2-2 0 15,-2 2 1-15,-2-2 1 0,2 1 0 0,-2 1 1 0,4 2-1 16,-6-3 0-16,6 1 0 0,-6-1-2 0,6 1 1 0,-2 0-1 0,-2 0-1 16,2-1-1-16,-2 1-2 0,2-1-2 0,-3 1 0 0,-1 0-1 15,4 0-1-15,-2 0-2 0,-2 1 0 0,0 0-2 0,0-2 0 16,4 3 0-16,-6-3-2 0,2 1-1 0,4 2 0 0,-5-2-1 0,1 1 2 16,0 0 0-16,-2-2 0 0,2 3 1 0,0-1 3 0,4 0 0 0,-4-1 3 15,0 2 1-15,-3-1 1 0,3 2 2 0,0-2 0 0,0 2 2 16,0 0 2-16,0 0 4 0,-5 0 1 0,5 0 1 0,0 0 2 15,-4 0 0-15,4 0-1 0,0 0 1 0,-5 0-2 0,5 0 0 0,0 0-2 16,-2 0 0-16,0 0-1 0,2-1-1 0,0-1-1 0,-1 2-2 16,1-2-3-16,4 0 0 0,-2-1-3 0,-2 2-2 0,2-1 1 0,2 0 0 15,-2-1 1-15,2 1 0 0,-4 1 0 0,2-3 1 0,2 2 2 16,-4 1 1-16,2-2 2 0,-3 3 0 0,1-4 3 0,0 4 0 16,0-1 0-16,0 1 0 0,0-2-2 0,-4 0-2 0,3 2-3 0,-3-1-1 15,2-1-1-15,0 2-1 0,-5-2-1 0,3 0-1 0,2 2 0 16,-2-1-1-16,-3-1-1 0,3 2-1 0,0 0 2 0,-2 0 1 0,1 0 0 15,-1 0 1-15,0 0 2 0,1 0 0 0,-3 2 1 0,2-1 1 16,-1-1 0-16,3 2-1 0,0 0 1 0,-3-2 0 0,1 3 0 0,-2-1 2 16,6 0-1-16,-7-1 1 0,3 3 0 0,2-3 1 0,-3 1-1 15,3 1 2-15,-2-1-1 0,-5 1 1 0,7-1-2 0,-7 1 1 16,5-1-2-16,-4 0 1 0,-1-1-3 0,1 2-1 0,-1-1-1 0,-5 0-2 16,5 1 1-16,-6-1-1 0,1 0-1 0,-1-1-1 0,-4 1-2 15,5-1-4-15,-5-1-5 0,-2 2-5 0,2 0-9 0,-4-2-9 0,2 1-13 16,1-1-13-16,-3 0-18 0,-2 0-21 0,0 0-22 0,0 0-24 15,0 0-39-15,0 0-44 0,0 0-86 0,0 0-104 0,0-3-102 16,-7-2-101-16,7 0-45 0,-6-2-20 0,2 1-3 0,-2-2 4 0</inkml:trace>
  <inkml:trace contextRef="#ctx0" brushRef="#br0" timeOffset="4119.75">19402 2279 201 0,'-2'0'313'0,"-2"0"-83"0,4 0-73 0,0 0-71 0,-4 0-29 16,4 0-11-16,0 0-2 0,0 0 2 0,0 0 7 0,0 0 6 0,0 0 8 16,0 0 5-16,0 0 4 0,0 0 3 0,0 0 1 0,0 0-2 15,0 0-3-15,0 0-4 0,0-4-5 0,0 3-4 0,0 1-5 0,0-2-2 16,0 0-2-16,0 2-1 0,0 0-3 0,0-2-1 0,0 2-3 16,0 0-1-16,0 0-2 0,0 0-1 0,0 0-3 0,0-1-2 0,0 1-2 15,0 0-4-15,0 0-1 0,0 0-2 0,0 0-2 0,0 0-2 0,0 0-2 16,0 0-1-16,0 0-1 0,0 0-1 0,0 0-1 0,0 0-1 15,0 0-2-15,0 0-1 0,0 0-1 0,0 0 0 0,0 0-1 0,0 0 0 16,0 0 2-16,0 0-1 0,0 0 3 0,0 0 0 0,0 0 2 16,0 0 2-16,0 0 2 0,0 0 0 0,0 0 1 0,0 0 2 0,0 0 2 15,0 0 2-15,0 0 1 0,0 0 3 0,0 0 2 0,0 0 2 0,0 0 2 16,0 0 3-16,0 0 3 0,0 0 2 0,0 0 2 0,0 0-1 16,0 0 1-16,0 0 0 0,0 0-1 0,0 0-2 0,0 0-2 0,0 0-4 15,0 0-2-15,0 0-4 0,0 0-4 0,0 0-3 0,0 0-5 16,0 0-2-16,0 0-2 0,0 0-1 0,0 0-1 0,0 0-1 0,0 0 1 15,0 0-1-15,0 0 2 0,0 0 0 0,0 0 1 0,0 0 1 0,0-3 1 16,0 3 0-16,0 0 2 0,0 0 2 0,0-2 1 0,0 2 0 16,0-2 3-16,0 2 1 0,0 0 2 0,4-1 1 0,-4 1 2 0,0 0-1 15,0-2 2-15,0 0-1 0,0 2-1 0,4-3 1 0,-4 1-3 16,2 0 0-16,-2 1-4 0,0-2-2 0,4-1-2 0,-2 1-2 0,-2-1-3 16,4 1-3-16,-4-2-2 0,4 1-2 0,-1 0-2 0,1 0-2 15,-2 1-1-15,-2 0-1 0,4 0 1 0,-4 0-2 0,4-1 1 0,-2 0-2 16,-2 3 0-16,0-3 0 0,0 3 0 0,4-1-1 0,-4 1 0 15,0-1-1-15,0 0 0 0,2 2 0 0,-2-1 0 0,4 1 0 0,-4 0 1 16,0 0-1-16,0 0 0 0,0-2 1 0,0 2-1 0,0 0 0 0,0 0 1 16,0 0 0-16,0 0-1 0,0 0 1 0,0 0 1 0,0 0-1 15,0 0 0-15,0 0 0 0,0 0 1 0,0 0 0 0,0 0 1 0,0 0-1 16,0 0 1-16,0 0 0 0,0 0-1 0,0 0 0 0,0 0-1 16,0 0-1-16,0 0-1 0,0 0-1 0,0 0-2 0,0 0 0 0,0 0-3 15,0 0-1-15,0 0-1 0,0 0-2 0,0 0-1 0,0 0-1 16,0 0-1-16,0 0-1 0,0 0-1 0,-4 2-1 0,4-2 1 0,0 0-2 15,-2 1 1-15,2-1-1 0,0 2 1 0,0 0 1 0,0 1 1 0,0-2 1 16,0 3 1-16,0-1 1 0,0 1 1 0,0 2 1 0,0-1 1 16,0 2 1-16,0 0 1 0,0 1 1 0,0 2 2 0,0 0-1 0,0 2 2 15,0 1 0-15,0 2-1 0,0 0 2 0,0 1 1 0,0 3 2 16,-4-1 2-16,4 2 5 0,0 3 2 0,0 1 4 0,-2 1 3 0,2 0 2 16,-4 1 1-16,4 3 4 0,0-1 1 0,0 1 2 0,0 0 1 0,0 2 1 15,0 0 0-15,0 1 2 0,0 0-3 0,4 1-2 0,-4 2-3 16,2-2 0-16,-2 4-2 0,4-2-2 0,-4 0-1 0,2 2-2 0,2-1-3 15,-4 3 0-15,5-3-2 0,-3 1-1 0,2 1-2 0,0-1-1 0,-2 1-2 16,2-1 0-16,-2 1-2 0,2-1 1 0,-4 0-2 0,4 1-1 16,-2-1 0-16,-2 1 3 0,5-1 0 0,-3-1 3 0,-2 3 2 15,4-1 1-15,-4 0 1 0,4 1 3 0,-2-3 0 0,-2 3 3 0,0-1 2 16,4 0 2-16,-4 1 1 0,4 1 3 0,-4-2 0 0,2 2-2 16,-2-2 0-16,0 4-2 0,0-2-1 0,4 2-2 0,-1-3-1 0,-3 1-1 15,0 2-4-15,0-4-2 0,4 2-2 0,-4-1-2 0,0-1-2 16,4 0-2-16,-2-1-4 0,-2-2 0 0,4 2-2 0,-2-2-3 15,-2 0-1-15,4-2-1 0,-4 2 0 0,4 0 0 0,-4-3 2 0,2 1 3 16,-2 0 2-16,0 1 2 0,0-1 2 0,5-1 1 0,-5 1 3 16,0 1 2-16,2-3 3 0,-2 1 2 0,4 0 3 0,-4-1 2 0,4 1 1 15,-2-2 0-15,-2 1 1 0,4 0-1 0,-4-3 0 0,4 4 0 16,-2-3 0-16,-2 0 0 0,4 3 0 0,-2-4-1 0,-2 2 1 0,5 0 1 16,-5 0 0-16,4 0 0 0,-2 0 0 0,-2-2-1 0,0 1-1 15,4-1-1-15,-2 2 0 0,-2-4-2 0,0 3-2 0,0-1-1 16,4-1-2-16,-4 0-2 0,0-1-3 0,0 3-1 0,4-3-3 0,-4-1-2 15,2 4-2-15,-2-3 0 0,0 1-3 0,0 0 0 0,0-1 0 0,0 3 3 16,0-1 1-16,0-1 5 0,0 1 0 0,0 1 2 0,0-2 1 16,0 2 2-16,0 1 2 0,0-2 3 0,0 0 1 0,0 3 2 15,0-3 1-15,0 0 2 0,0 2 0 0,0 1-1 0,0-2-1 16,0 1-1-16,0 0-2 0,0 2 0 0,0 0-1 0,5-3 0 0,-5 5-2 16,0-2-2-16,0-1-1 0,0 1 0 0,0 0-1 0,4 1-2 0,-4-1 0 15,0-1-2-15,2 2-1 0,-2-2-1 0,0-2-1 0,0 3-2 16,4 0-1-16,-4-2-2 0,2 0 0 0,-2 0-1 0,0 0-2 15,0 0-1-15,4 0-1 0,-4 0-1 0,0 1 2 0,0 0 2 0,4 0 1 16,-4-1 3-16,0 2 1 0,0-1 3 0,0 0 1 0,0 0 3 16,0-1 1-16,-4 2 3 0,4-1 3 0,0-2 1 0,0 1 3 0,-4 0 2 15,4 0-1-15,-2 0-1 0,-2 0-2 0,4 0 0 0,-2 0-1 16,-2-2 0-16,4 1-2 0,-5 0-1 0,5 0 0 0,0-3-1 16,-2 3 0-16,-2-1-1 0,4-1-1 0,0 0-2 0,-4-1 1 15,4 1 1-15,-2-2-2 0,-2 1 1 0,4 0 0 0,-2-1-1 0,-2 1 1 16,4-2-2-16,-5 1 1 0,3-1-2 0,-2 1-1 0,2 1 1 15,-2-1-1-15,0-1-1 0,-2 0-2 0,2 1-1 0,2 0-1 0,-3-2 1 16,-1 2-1-16,2 0-2 0,2 0 3 0,-2-2 1 0,-2 3 2 16,2-1 2-16,1-1 2 0,-1 2 2 0,-2-3 1 0,2 2 2 0,2 0 1 15,-2 2 2-15,0-3 1 0,-3 1 1 0,7 4 1 0,-6-3 1 16,6 0 0-16,-4 2-2 0,2 0-2 0,-2 1-1 0,-2 1-1 0,6-1 0 16,-4 0-1-16,2 2-1 0,-3 1-1 0,5 2-1 0,-4-3 0 15,2 3-2-15,2-1 1 0,-4 0-3 0,4 0 1 0,-2 1-1 16,-2-2 0-16,4 2 0 0,-4-2-2 0,2 2 0 0,-2-1-1 0,1-2 1 15,-1 1 0-15,0 0-1 0,4 0 1 0,-6 1 0 0,6-2 2 16,-6 1 0-16,6 0 3 0,-4-1 1 0,2 3 4 0,-3-2 1 16,1-1 3-16,2 2 0 0,-2-1 2 0,2 0 1 0,-2 0 0 0,0 0 2 15,4 0 1-15,-2 0-1 0,-2 0 0 0,4-1-1 0,-2 3-1 16,-3-2 0-16,5-1-2 0,-4 1-1 0,4 1-1 0,0-3-1 0,-2 2-1 16,2-2-2-16,-4 1 0 0,4 1 0 0,0-4-1 0,0 3 0 15,0-2-1-15,0-2 1 0,0 1 0 0,0-1-1 0,0-2 0 0,0 2-1 16,0-2-2-16,0-2 1 0,0 1 0 0,4-3-1 0,-4 1 1 15,2-1-2-15,-2-1 1 0,0 1-2 0,0-1 1 0,4-2-3 0,-4 0 0 16,0 0-1-16,0 1-1 0,5-3 0 0,-5 0-2 0,2 0 0 16,-2-1 0-16,0 0-1 0,0-2 1 0,4 1 0 0,-4-3-1 15,2 1 1-15,-2-2 1 0,0 0-2 0,0 0 0 0,4-1-2 0,-4-1-1 16,0 0-1-16,0-1-1 0,4-2-2 0,-4 0-3 0,0 1-6 16,0-1-5-16,0-1-7 0,2 1-11 0,-2-2-10 0,0 0-16 15,0 1-19-15,0-3-22 0,4 1-25 0,-4 0-27 0,2 0-26 0,-2-2-34 16,0-2-35-16,4 0-45 0,-4-1-49 0,7-2-96 0,-3 0-120 15,2-4-73-15,-2 1-49 0,2-4-16 0,1-1 5 0,3-2 13 16</inkml:trace>
  <inkml:trace contextRef="#ctx0" brushRef="#br0" timeOffset="5645.6">18455 10795 397 0,'-10'-3'461'0,"2"0"2"0,-1 0-73 0,3-1-115 0,0 0-85 0,0 1-69 16,-2 0-38-16,1 0-20 0,1 0-8 0,2-1-2 0,-2 2 0 15,2-1 2-15,2 0 1 0,-3 1 1 0,3 0-2 0,-2-1-2 0,4 1-4 16,-4 2-4-16,4-1-4 0,-2-1-7 0,2 2-3 0,0 0-5 15,0 0-5-15,0 0-3 0,0 0-3 0,0 0-4 0,0 0-4 0,0 0-3 16,0 0-3-16,0 0-2 0,0 0-1 0,2 0 1 0,-2 0 2 16,4 0 2-16,-4 0 3 0,6 2 1 0,-1-1 3 0,-3 1 2 0,2 0 4 15,2-1 3-15,-2 3 4 0,6-1 1 0,-3 0 4 0,-1 1 3 16,4-1 0-16,-4 2 1 0,5-2-1 0,-1 2 0 0,2 1-2 16,-1-3-2-16,-1 1 0 0,7 0-2 0,-7 1-3 0,7-1-2 0,-1 0-2 15,1-1-2-15,-1 2-2 0,1-1-3 0,3-1-1 0,1 1-3 16,-2-3-2-16,1 2-2 0,3 1-4 0,-2-1-3 0,1-1 0 15,3 0-1-15,-2-1 1 0,0 3-1 0,4-4 2 0,-1 1 2 0,1 1 2 16,0-2 1-16,0 1 3 0,2-1 1 0,-2 0 4 0,6 0 6 0,-2 0 6 16,-2 0 5-16,8 0 5 0,-4 0 4 0,4 0 2 0,1 0 4 15,1 0 0-15,0 0 0 0,5 0 1 0,-3 0 2 0,0 0-1 16,3 2-1-16,3-2-3 0,-3 2-3 0,-1 0-3 0,5 1-5 0,-3-1-3 16,-2-1-5-16,5 3-3 0,-3-3-2 0,3 1 0 0,-2-1 0 15,1 3 1-15,3-2 0 0,-3-1 1 0,3 1 0 0,-5 0 1 16,7-1 2-16,0-1 2 0,-5 0-1 0,7 0 2 0,0 0 1 0,-3-1-1 15,3-1 0-15,0 0-3 0,2-1-2 0,2-1-3 0,-3 1-2 16,-1 0-4-16,6-2-3 0,-6 2-5 0,6-3-4 0,-4 2-2 0,1 0 2 16,-1-1 1-16,2 2 1 0,-2-1 1 0,0 1 0 0,-3 2 2 15,5-3 1-15,-2 1 1 0,0 1 2 0,-2 0 1 0,-1 1 1 0,-3-3 1 16,4 3 3-16,0-1-2 0,-5 2-3 0,5-1-2 0,-4 1-2 16,-1-2-2-16,-1 1-2 0,-3-1-1 0,3 0 0 0,-1 2-1 15,-1-2 0-15,-3 0 2 0,5 1 0 0,-5-1 4 0,3 0 1 0,-3-1 6 16,0 2 2-16,1-1 4 0,3 1 3 0,-3-3 3 0,1 2 0 15,-1 0 4-15,-1-1 1 0,0 1 3 0,1 1-1 0,-1-2 2 0,1 1 0 16,3 1 0-16,-1-3-2 0,-3 2-3 0,5 0-2 0,-3 1-3 0,-1-1-2 16,3 1-2-16,-1 1-4 0,1-2-1 0,-1 0-4 0,-3 2-3 15,5-1-1-15,-5-1-4 0,0 2-3 0,1-2-2 0,1 2 1 16,3 0 1-16,-5 0-1 0,5-1 5 0,-3-1 2 0,-1 2 3 16,5-2 3-16,-1 0 2 0,-3 1 3 0,3-1 1 0,1 1 1 0,1-3 2 15,2 3 1-15,-1-1 1 0,1 0 2 0,0-1-1 0,-1 1 1 0,1 0-1 16,0-1 0-16,-1 3-2 0,-3-1-2 0,2 1-1 0,-1-2-1 15,-1 0-3-15,1 2-1 0,-1 0 0 0,-3 0 1 0,3 0 1 0,-3 0-1 16,3 2 0-16,-5 0-1 0,5-2-1 0,-3 1 0 0,-1-1 0 16,3 0-1-16,-1 2 1 0,3-2 1 0,-1 0 2 0,0 0 0 15,-3 0 1-15,5 0-1 0,1 0-3 0,-1 0-2 0,0 0-2 16,-1 0-2-16,1 0-1 0,-1 0-2 0,3 0-1 0,-2 0-1 0,-1 0-1 16,1 0-1-16,-3-2-1 0,-1 2 4 0,1 0 2 0,3 0 0 0,-7 0 4 15,5 0 1-15,-3 0 3 0,-1-1 1 0,-1 1 2 0,1 0 0 16,-1-2 1-16,5 0 1 0,-5 2 1 0,3-1 0 0,-3-1-1 0,0 2-1 15,5-2-3-15,-3 0-1 0,3 2-4 0,-3-1-1 0,3 1-1 16,-1-2-3-16,-1 0-1 0,2 1-1 0,-3-1-1 0,3 2-3 16,-3-3 0-16,-2 3-2 0,5-3 1 0,-5 3-1 0,5-2 2 0,-5 0 1 15,-1 2 3-15,-1-2 3 0,2 1 1 0,-3 1 3 0,3-2 0 16,-4 0 0-16,3 2 4 0,-3-1 0 0,2 1 2 0,-1-2 2 0,-1 1 1 16,2 1-1-16,-1-2 0 0,-1 1-1 0,2 1-2 0,-2-2-1 15,5 0-2-15,-5 2-2 0,2 0-3 0,-1 0 0 0,3 0-1 16,-4 0-2-16,5 0-2 0,-3 0-1 0,3-2-1 0,-5 2-3 0,0-2-1 15,5 2-2-15,-3 0 0 0,2 0 1 0,-3 0 2 0,-1 0 1 16,4 0 2-16,-1 0 2 0,1 0 2 0,-8 0 0 0,9 0 2 0,-3 0 2 16,-2 0 1-16,0 0 2 0,3 0 2 0,-3 2 3 0,-2 0-1 0,3-2 1 15,-1 0-1-15,-2 2 0 0,2-2 2 0,-2 2 0 0,1-2 1 16,1 0 1-16,-2 0 1 0,0 0 0 0,1 1-2 0,-3-1 1 0,2 2 0 16,2-2-2-16,-6 0 0 0,4 0-2 0,1 0 0 0,-5 1-3 0,4-1-3 15,0 0-2-15,-4 0-2 0,0 0 0 0,5 0 2 0,-10 0-1 16,6 0 3-16,-1 0 0 0,0 0 3 0,2 0 3 0,-6 0 1 0,4-1 3 15,-2 1 1-15,2-2 3 0,-4 1 1 0,4 1 3 0,-6-2 0 16,8 0-1-16,-6 2 0 0,2-2-1 0,-2 0 1 0,2 2-2 0,-6-1-1 16,6 1-1-16,-2-2-1 0,2 0-2 0,0 2-1 0,-2-1-3 0,2-1-1 15,-2 2 1-15,2-1-3 0,-7-1 0 0,7 2-1 0,-4-1-2 16,0 1 0-16,0-2-2 0,0 0 2 0,-4 2 1 0,-1-2 0 0,1 0 0 16,-2 2 2-16,1-1 2 0,-1 1-1 0,2-2-1 0,-2 0 0 15,-1 2 1-15,-1-1 0 0,1 1-1 0,1 0 0 0,-2 0 0 0,1 0-1 16,1 0-3-16,2 1 1 0,-2-1-1 0,-3 2 1 0,3 0 2 0,2-1 3 15,-3 1 3-15,3 0 1 0,-2 2 0 0,1-4 3 0,3 1 3 16,-6 2 1-16,6-3 2 0,-3 2 0 0,-1-1 2 0,2-1 1 0,-1 2 0 16,-1 0-1-16,-2-2-2 0,6 1-3 0,-7-1-1 0,3 0 0 0,2 0-4 15,-3 0 0-15,-3 0-1 0,3 0-3 0,-1 0-1 0,0 0 1 16,-3 0-2-16,1 0-1 0,-1 0-1 0,1 0-2 0,-5-1 0 0,3 1 0 16,-3-2-2-16,3 0 0 0,-7 2-2 0,2-1-4 0,5-1-5 0,-5 2-4 15,-4-1-6-15,0-1-6 0,5 2-7 0,-5-1-7 0,4 1-7 0,-4-2-8 16,1 0-8-16,1 2-10 0,0-2-13 0,0 0-14 0,-1 2-19 0,-1 0-22 15,0 0-21-15,4-1-24 0,-3 1-21 0,1 0-26 0,0 0-26 16,-4 0-36-16,2 0-38 0,1 0-89 0,-3 0-113 0,2 0-80 0,-6 0-64 16,0 0-24-16,0 0-1 0,0 0 12 0,0-4 18 0</inkml:trace>
  <inkml:trace contextRef="#ctx0" brushRef="#br0" timeOffset="19819.64">4186 7360 13 0,'-4'-1'519'0,"-2"-1"7"0,-1 2 12 16,3-2 12-16,-2 0-95 0,2 2-151 0,2-1-82 0,-2 1-49 16,2-2-25-16,-2 0-17 0,-1 2-2 0,5-1 0 0,-2-1 4 15,-2 2 4-15,0-1 0 0,4-1-1 0,-2 2-5 0,2-1-10 0,0 1-8 16,0 0-9-16,0 0-6 0,0 0-7 0,0 0-6 0,0 0-8 0,0 0-6 16,0 0-5-16,0 0-8 0,0 0-6 0,0 0-6 0,0 0-7 15,0 0-5-15,-4 0-6 0,4 1-4 0,0-1-5 0,0 0-3 0,0 2-4 16,0-2-3-16,-2 1-2 0,2-1-3 0,-4 2 0 0,4-2-3 15,0 1-1-15,0-1-1 0,0 0 0 0,0 2-2 0,-4 0 1 0,4-2 0 16,0 1 0-16,0 1-1 0,-3 0 1 0,3 1 0 0,0 1 1 0,0 0 0 16,0 1-1-16,0 1 2 0,0-1-1 0,-4 1 0 0,4 1 1 15,0 0 0-15,0-1 0 0,0 4 1 0,0-2 0 0,0 1 2 0,0 2-1 16,0 1 1-16,0 0 2 0,0-1-1 0,0 3 2 0,0-1 1 16,0 2 2-16,4 2 2 0,-4-2 1 0,0 3 3 0,0-1 1 0,3 0-1 15,-3 1 2-15,4-1 1 0,-4-1 0 0,0 2 1 0,4 1 2 16,-2-1-1-16,-2 0 2 0,4 1 1 0,-4-2-2 0,2 1 1 0,2 0-2 15,-4-1 0-15,4 0 0 0,-2-1 1 0,-2 2-2 0,5-1 0 0,-5 0 1 16,4 0 0-16,-2-1 2 0,-2 3 0 0,4-2 3 0,-4-1-1 16,0 0 0-16,2 3 1 0,-2-3 0 0,4 1 0 0,-4 0-1 0,0 1 0 15,0-1 0-15,0 1-2 0,0-1-2 0,0-2 0 0,0 1-4 0,0 0-1 16,0 0-3-16,0 1 0 0,0-2-2 0,0 1-1 0,0 1-1 16,0-2-3-16,0 2 1 0,4-2-2 0,-4 2 1 0,2-3-2 0,-2 1 1 15,0 1-1-15,0-1 0 0,4 0 0 0,-4-2-1 0,0 2-2 16,0-1-1-16,2-2 0 0,-2 3 0 0,5-1-1 0,-5-1 1 0,4 2-1 15,-2-3 0-15,-2 1 0 0,0 0-1 0,0-1 0 0,4 2-2 0,-4-3 2 16,0 1-1-16,0-1 0 0,2 1 1 0,-2 0-1 0,4-1 1 16,-4 1 0-16,0 0 0 0,0 0 0 0,4 1 0 0,-4-2-1 0,2 1 2 15,-2 0 0-15,0-1 0 0,0 1-2 0,0 0 1 0,0 0-2 16,0-1 2-16,0 1-2 0,-2 0 2 0,2-1 0 0,-4 1 0 0,4 0 2 16,0-1 2-16,0 3 1 0,-4-1-1 0,2-2 1 0,2 1 0 0,-4 0 2 15,4 1 0-15,-2-1 1 0,-2-1 0 0,4 1 1 0,-5 0 1 16,5-1-2-16,-2 1 1 0,2 0-2 0,0 0 1 0,-4-1-1 0,4 1 1 15,0 0-1-15,0-1 1 0,-2 2-1 0,2 1 1 0,-4-3-1 16,4 3 1-16,0-1-2 0,0-1 2 0,-4 1-2 0,4 1 2 0,-2-3-1 16,2 3 1-16,0-1-1 0,0-2 2 0,-4 3-2 0,4 0 1 0,0-2-1 15,-2 0 1-15,2 2-1 0,-4-1 0 0,4 0-1 0,0 1 0 16,-5-1 1-16,5 0-2 0,0 1 0 0,0-1 0 0,-2 0 0 0,2 1-1 16,-4 1 0-16,4-2 0 0,0 0 1 0,0 1-1 0,0-1 0 15,0 0 1-15,0 1-1 0,0-1 0 0,0 2 0 0,0-3 0 0,0 1 0 16,0 0-2-16,0 1 1 0,4-1 0 0,-4 2-1 0,2-2-1 15,-2-1-1-15,0 3 2 0,0-4-1 0,5 3 1 0,-5 1-1 0,0-4-1 16,0 3 1-16,4 0 0 0,-4-2 0 0,2 2-1 0,-2-1 1 16,0 0-1-16,0 2 1 0,0-1 0 0,0-1 0 0,0 2 0 0,0-2-1 15,0 1-1-15,0 1 1 0,0 0-2 0,0 0 1 0,0 0-1 0,0 0 1 16,0 2-1-16,0-3 0 0,0 3-2 0,0 0 0 0,0-2-1 16,0 3 0-16,0-3 2 0,0 2 1 0,0-1 2 0,0 1 1 0,0-2 0 15,0 2 1-15,0-2 2 0,0 1 2 0,0 1-1 0,0-2 2 16,0 2 2-16,0-2 1 0,0 2 1 0,0-3 0 0,4 1-1 0,-4 1 0 15,0-1 0-15,0 0 0 0,0-2-1 0,2 2 0 0,-2-1 0 16,4-2-1-16,-4 0 0 0,0 2-1 0,0-1 2 0,4 0-2 0,-4-1 1 16,2-1-1-16,-2 1 1 0,0 2-1 0,0-1 1 0,4-1-1 0,-4 1 1 15,0 0-1-15,0 1 1 0,2-3-1 0,-2 2 1 0,5-1-2 16,-5 2 2-16,0-1-1 0,4 0 0 0,-4-1-1 0,0 1 0 0,0 1 1 16,0-3-1-16,0 2 1 0,0 1-2 0,0-2 0 0,0-1 0 15,0 1-1-15,0-2 1 0,0 2-1 0,0-3 0 0,0 0 0 0,0 1-1 16,0-1 0-16,0-2-1 0,0 2 0 0,0-1-2 0,0-1-1 0,0 0-3 15,0-1-2-15,0-1-3 0,0 2-5 0,0-4-4 0,0 2-5 16,0-2-7-16,0 1-6 0,2-1-6 0,-2-1-7 0,0 0-5 0,0-1-8 16,0-1-7-16,0 0-9 0,0 0-11 0,0 0-12 0,0 0-12 0,0 0-15 15,0 0-14-15,0-1-17 0,4-1-20 0,-4 0-27 0,0 1-31 16,2-3-47-16,2-1-53 0,0 0-100 0,-2-1-124 0,2-1-56 0,3-1-23 16,-3-3-2-16,-2 3 5 0,6-4 12 0</inkml:trace>
  <inkml:trace contextRef="#ctx0" brushRef="#br0" timeOffset="22367.74">4023 7472 241 0,'0'-4'213'0,"-5"3"-46"0,5-1-28 0,-2-1-20 15,-2 1-6-15,4 1-2 0,0-1 1 0,-4-1-1 0,4 3 0 0,-2-2 1 16,2 0-5-16,0 2-6 0,0 0-6 0,0 0-3 0,0-2-6 16,0 2-4-16,0 0-3 0,0 0-2 0,0-1-2 0,0 1-3 0,0 0-1 15,0-2 0-15,0 2-3 0,0 0-1 0,0 0-2 0,0-2 0 16,0 2-1-16,0 0 0 0,0-3 1 0,0 3-2 0,0-1 0 0,0-1 0 15,0 1-2-15,0-3 1 0,0 4-1 0,0-2 0 0,0 0-2 16,0-1 1-16,0 2 0 0,0-1-1 0,0 0 1 0,0 2 0 0,0-1-1 16,0-1 0-16,0 0-3 0,0 1-2 0,-4 1-1 0,4-2-3 0,0 0 0 15,0 2-3-15,0 0-1 0,0 0-3 0,0-2-1 0,0 2-4 0,0 0-3 16,0 0-5-16,0 0-2 0,0 0-3 0,0 0-2 0,0 0-4 16,0 0-2-16,0 0-3 0,0 0-1 0,0 0-4 0,0 0-3 0,0 0-1 15,0 0-3-15,0 0-3 0,0 0-1 0,0 0-2 0,0 0 0 16,0 0-2-16,0 0 1 0,0 0-2 0,0 0 0 0,0 0 0 0,0 0 1 15,0 0-2-15,0 0 1 0,0 0-1 0,0 0 0 0,0 0 0 0,0 0-1 16,0 0 0-16,0 0 0 0,0 0 0 0,0 0 0 0,0 0 0 16,4 0 0-16,-4 0 1 0,2 0 1 0,2 0 0 0,-4 0 1 0,6 0 2 15,-1 2 0-15,-3-2 2 0,2 2 1 0,2 0 2 0,-2-2 0 16,2 1 1-16,1 1 1 0,3-2-1 0,-6 2 1 0,6-1 1 0,-3-1 0 16,3 2 2-16,-4-2-1 0,4 2 2 0,1-1 1 0,-3 1 0 15,7-1 0-15,-5 1 0 0,2 0 0 0,-1-2 1 0,1 2 0 0,2 0 0 16,-1-1-2-16,1-1 2 0,-1 2-1 0,3-1-1 0,-1-1-1 15,-3 2-1-15,-2-1 0 0,5-1-2 0,-3 2-1 0,-1 0 2 0,1-2-2 16,5 1 0-16,-7 1 2 0,0-2-1 0,1 0-1 0,1 0 1 16,-2 0-1-16,1 0 0 0,-1 0 0 0,2 0-1 0,-1 0 1 0,-1 0 0 15,0 0-1-15,1-2 0 0,-5 2 0 0,4-1 0 0,-3 1 0 16,3 0-2-16,-4 0 0 0,0 0 0 0,5 0 0 0,-5 0 0 0,-2 0 0 16,2 0 0-16,0 0-1 0,5 0 1 0,-7 0 0 0,2 0-1 0,0 0 1 15,0 0 0-15,-1 0 0 0,1 0-1 0,-2 0 1 0,2-2 0 16,0 2 1-16,-2-2 0 0,3 2-1 0,-3 0 1 0,2 0 0 0,0-1 0 15,-2-1 0-15,2 2 0 0,1 0 0 0,-3-1 0 0,0 1 0 16,-2-2-1-16,2 2 1 0,2 0-1 0,-2 0 0 0,-1 0 1 0,1-1-1 16,2 1-1-16,-2 0 1 0,-2 0 0 0,2 0 0 0,-2 0 0 0,2 0 0 15,1 0 0-15,-3 0 1 0,2-2-1 0,-4 2 1 0,4 0-2 16,-2 0 1-16,-2-2 1 0,4 2-1 0,-4 0 1 0,2 0-1 0,2 0 1 16,-4 0 0-16,0 0 0 0,0 0 0 0,4 0-1 0,-4 0 1 15,0 0 0-15,0 0 1 0,0 0-1 0,0 0 1 0,0 0 1 0,0 0 1 16,0 0-1-16,0 0 0 0,0 0 0 0,0 0 1 0,0 0 0 0,0 0 0 15,0 0 1-15,0 0-1 0,0 0-1 0,0 0 2 0,0 0-2 16,0 0 0-16,0 0 1 0,0 0-1 0,0 0 0 0,0 0 0 0,0 0 1 16,0 0-1-16,0 0 0 0,0 0 1 0,0 0 1 0,0 0-1 15,0 0 1-15,0 0-1 0,0 0 0 0,0 0 2 0,0 0-1 0,0 0 1 16,0 0-1-16,0 0 2 0,0 0 0 0,0 0-1 0,0 0 1 0,0 0-1 16,0 0 1-16,0 0 0 0,0 0-1 0,0 0 1 0,0 0 0 15,0 0-2-15,0 0 1 0,0 0-2 0,0 0-1 0,0 0 0 0,0 0 0 16,3-2-4-16,-3 0 1 0,0 2-1 0,4-3-1 0,-4 2-1 15,2-1 0-15,2 0-1 0,-4-1 0 0,6 1-1 0,-6-1 0 0,4 1 1 16,0-1-1-16,-2 1 1 0,3-1 0 0,-3 1 1 0,-2 1 0 0,4-1 1 16,0-1-1-16,-2 1 2 0,-2 0 0 0,4 2 0 0,-4-2-1 15,2 2 1-15,2-1 1 0,-4-1 0 0,4 1 0 0,-2-1-1 0,-2 2-1 16,5-2 1-16,-5 1 0 0,2 1 0 0,2-2-2 0,-4 2 1 16,6-4-2-16,-6 4 1 0,4-1-1 0,2-1 1 0,-6 0-1 0,4 1 0 15,-1 1 0-15,1-2 1 0,0 1-1 0,-2-1 1 0,2 0-1 16,-2 2 2-16,2-1-1 0,0-1 2 0,-2 2 0 0,-2-2 1 0,5 0 0 15,-5 2 1-15,2-1 1 0,2 1 1 0,-4 0 0 0,0 0 2 16,0 0-1-16,0 0 3 0,0 0-1 0,0 0 2 0,0 0 1 0,0 0 1 16,0 0 1-16,0 0 1 0,0 0 1 0,0 0 0 0,0 0 1 0,0 0 1 15,0 0-1-15,0 0 1 0,0 0 1 0,0 0-2 0,0 0 1 0,0 0-2 16,0 0-1-16,0 0-1 0,0 0-1 0,0 0-1 0,0 0-2 16,0 0-2-16,0 0 0 0,0 0-2 0,0 0-1 0,0 0-2 15,0 0 0-15,0 0 0 0,0 0-2 0,0 0 1 0,0 0 0 0,0 0-1 16,0 0 0-16,0 0 1 0,0 0 0 0,0 0 0 0,0 0-1 15,0 0 1-15,0 0 0 0,0 0 0 0,0 0-1 0,0 0 1 0,0 0 1 0,0 0 0 16,0 0 0-16,0 0 2 0,0 0 0 0,0 0 0 0,0 0 0 16,0 0 1-16,0 0 2 0,0 0 0 0,0 0 1 0,0 0-1 0,0 0 1 15,0 0 0-15,0 0 1 0,0 0-1 0,0 0-1 0,0 0 1 16,0 0-1-16,0 0-1 0,0 0 1 0,0 0-2 0,0 0-1 0,0 0 0 16,0 0-1-16,0 0 0 0,0 0 1 0,0 0-1 0,0 0 0 15,0 0-1-15,0 0 1 0,0 0 0 0,0 0 1 0,0 0-1 0,0 0 2 16,0 0-1-16,0 0 0 0,0 0 0 0,0 0 0 0,0 0 0 15,0 0 1-15,0 0 1 0,0 0-1 0,0 0 0 0,0 0 0 0,0 0 1 16,0 0-1-16,0 1 1 0,0-1 1 0,0 0-1 0,0 0 0 0,0 0 1 16,0 0-1-16,0 0 1 0,0 0 0 0,0 0-1 0,0 0 0 15,0 0-1-15,0 0 0 0,0 0 0 0,0 2 0 0,0-2-4 0,0 2 0 16,0-2-1-16,0 0-2 0,0 2 0 0,0-1-1 0,0 3 0 16,0-3 1-16,0 2 0 0,0 1 1 0,0 1 0 0,0-2 2 0,0 2 0 15,0 2 1-15,0 1 2 0,0 0 1 0,0 1 2 0,0-1 0 16,0 3 2-16,0 0-2 0,4-1 1 0,-4 1-1 0,2 1 0 0,-2 0-2 15,0 1-1-15,0 1 0 0,4-3 1 0,-4 4 2 0,0-1 0 0,0-1 2 16,0 2 1-16,0 0 0 0,4 1 4 0,-4 1 1 0,0 0 3 16,0 0 1-16,0-1 2 0,0 3 3 0,0-1 1 0,0 2 2 0,0-2-2 15,0 2 0-15,0 0-1 0,2 1 0 0,-2-1 1 0,0 0-1 16,0 1-1-16,0 1 0 0,4-1-1 0,-4 2 0 0,0 1-1 0,0-2 1 16,2 3-1-16,-2-1 0 0,5 0 1 0,-5 1 1 0,0 0 1 0,0 1-2 15,4 0-1-15,-4-1 0 0,2 1 0 0,-2-2 0 0,0 1 0 16,0-1-1-16,4 0-1 0,-4 0 0 0,0-1 0 0,0-2 0 0,2 2-3 15,-2-3 1-15,4 2-2 0,-4 0 0 0,4-2 1 0,-2 0-2 0,-2 2-1 16,4-4-2-16,-4 2 0 0,5-1-1 0,-3-1-2 0,-2 0 0 16,4 0-2-16,-4-1-1 0,2-1 0 0,2 3-1 0,0-2 0 15,-2-1-1-15,-2 0-1 0,4 0 0 0,-4 0-1 0,2-1 4 16,3 2 0-16,-1-2 1 0,-2 2 1 0,-2 0 0 0,4-3 3 0,-4 3 0 16,2-2 2-16,2 2 0 0,-4 0 1 0,4-2 0 0,-2 1 1 15,-2-1 3-15,4 2-1 0,-4 0 1 0,5-2-2 0,-3 1 0 0,-2 1 1 16,4-2-2-16,-4 1 0 0,2 0-1 0,2 1 0 0,-4-5-1 0,4 3 0 15,-2 1 0-15,-2-1 0 0,4 0-1 0,-4-1-1 0,2 1 0 16,3 1 0-16,-5-1-1 0,4-1 2 0,-2 1 0 0,-2 1 0 16,0-1-1-16,4 0-1 0,-4-1 1 0,0 1 0 0,4 1 1 0,-4-1-1 15,2-2-1-15,-2 0 0 0,0 2-2 0,0-1 1 0,4 0-2 16,-4 0 1-16,2 0-2 0,-2-2-1 0,0 2 0 0,0-2 0 16,4 1-2-16,-4 0 1 0,0-1-1 0,0 1 0 0,5 1 0 0,-5-1 1 15,2-2 1-15,-2 3-1 0,0 0-1 0,0-3 0 0,0 2 1 16,4 1 1-16,-4-3-1 0,0 3 0 0,0-1 0 0,0-2 0 0,2 3-1 15,-2 0 0-15,0-2-1 0,0 3 1 0,4-1 0 0,-4-1-1 16,0 0 0-16,0 1-1 0,0 1 1 0,0-4 0 0,4 3-1 0,-4 0 0 16,0-2 0-16,0 0 0 0,0 2-1 0,2-1 0 0,-2 0 0 15,0 1 0-15,0-1-2 0,0 0 1 0,0 1 0 0,0 1-1 16,0-2 1-16,0 0 0 0,0 2 1 0,0-1-1 0,0-1 3 0,0 4 1 16,0-4 2-16,0 4 1 0,0-3 2 0,0 3 0 0,-2 0 2 15,2 0 1-15,-4-1 0 0,4 1 2 0,0 2 0 0,0-3 0 16,-4 0 2-16,4 1-2 0,-2-2 0 0,2 2 0 0,0 0-2 0,0 0 1 15,-4-5-1-15,4 3-1 0,0 1-1 0,0-1 1 0,0 0 0 0,0-1-1 16,0 0 1-16,0-1-1 0,0 2 1 0,0-2 1 0,0 1 0 16,0 1-1-16,0-2 1 0,0 1 0 0,0 1-2 0,0-2 1 15,0 0 0-15,0 2-1 0,0-1 1 0,0-1 0 0,0 2-2 0,0-2 1 16,0 0-1-16,0-1-1 0,0 2 1 0,0-1-2 0,0-1 0 16,0 1 2-16,0 0 0 0,4 0 0 0,-4 0-1 0,0-1 0 15,0 0 1-15,0 2-1 0,0-3 0 0,0 3 0 0,2-3-1 0,-2 1 0 16,0-2 0-16,4 1 1 0,-4 3-2 0,0-4 0 0,0 1 0 0,0 0 0 15,4-2 0-15,-4 2 0 0,0-2 1 0,2 0-1 0,-2 1 0 16,0-1 0-16,0 0 0 0,0 0 0 0,4-1 1 0,-4-2 0 16,0 3 0-16,0-3 0 0,0 3-1 0,0-2 0 0,0-3 0 0,2 3 1 15,-2 0-1-15,0-2 0 0,0-2 0 0,0 2 0 0,4 0 0 16,-4-1 0-16,0-3 0 0,0 2-1 0,0 1 2 0,0-2-1 16,0-1-1-16,0 1-4 0,0-2-4 0,0 0-7 0,0 0-10 0,0 0-14 15,0 0-17-15,0 0-20 0,0 0-23 0,0 0-28 0,0 0-32 16,0-2-43-16,0 1-53 0,0 1-105 0,0-6-133 0,0 3-98 0,-4-2-77 15,4-3-35-15,-2 0-14 0,2-3 0 0,0 0 9 0</inkml:trace>
  <inkml:trace contextRef="#ctx0" brushRef="#br0" timeOffset="24928.62">7810 4225 273 0,'0'-6'396'0,"0"0"-68"16,0 2-67-16,0-1-68 0,0 0-39 0,0 1-22 0,0 1-13 0,0 0-6 16,0-1-2-16,0 3-6 0,0-3-4 0,0 3-7 0,0 1-7 15,0 0-10-15,0 0-5 0,0 0-5 0,0 0-4 0,0 0-4 0,0 0-1 16,0 0-3-16,0 0-2 0,0 0-3 0,0 0-1 0,0 0-3 16,0 0-3-16,0 0-3 0,0 0-3 0,0 0-3 0,0 0-5 15,0 0-3-15,0 0-2 0,0 0-4 0,0 0-4 0,0 0-4 16,0 0-3-16,0 0-3 0,-5 1-2 0,5-1-2 0,0 4 0 0,0-3-1 15,-4 3 1-15,4 0 2 0,0 2 3 0,0 0 3 0,0 1 4 16,0 3 3-16,0 0 4 0,0 2 5 0,0 1 3 0,0 0 4 0,0 2 1 16,0 2 2-16,0 0 0 0,0 1 0 0,0 0-2 0,0 3 1 15,0-3-1-15,4 2-1 0,-4 0-2 0,0 1 0 0,0-1-3 16,5 0-1-16,-5 0 0 0,2 0-1 0,-2 2-1 0,0-2 0 0,0 0 0 16,4 0-1-16,-4 1-2 0,0-1-1 0,0-1 0 0,4 1-2 15,-2 2-1-15,-2-2-2 0,0 0-1 0,0 0 0 0,0 0-3 0,0 0 1 16,0 0-3-16,0 1-1 0,0 1 0 0,0-1 2 0,0 1 1 15,0 0 2-15,0 0 1 0,0 1 1 0,0-1 1 0,0-1 1 0,0 2 1 16,0-1 1-16,4 2 1 0,-4-2 1 0,0 1 2 0,0-2 2 16,0 1 1-16,0-1-1 0,0 1 0 0,0-2 1 0,0 2 1 0,0 0 1 15,0 1 0-15,0-3 1 0,0 2 0 0,0 1 0 0,0-2 0 16,0 1-2-16,0 2 0 0,0-1-1 0,-4-1 0 0,4-1-1 0,0 2-2 16,0-1-1-16,-6 0-2 0,6 1 0 0,0-1-3 0,-4-2-2 15,4 1 0-15,0 1-1 0,0-2-2 0,-2 0 0 0,2 0-1 16,-5 0-2-16,5 0 0 0,0-2-2 0,0 1 0 0,0-1-1 0,0 0-2 15,0 1 0-15,0-3-2 0,0 1 1 0,0 0-1 0,0 1 0 16,5-1 1-16,-5 0-1 0,0-1 1 0,0 2-1 0,2-1-1 0,-2 0 0 16,0 1 0-16,0-1-1 0,0 1 0 0,0 1 0 0,0-1 0 15,0-1-1-15,0 1-1 0,0 0 0 0,0 0 0 0,0 1 2 16,0-1 0-16,4 0 1 0,-4 1 2 0,0-1-1 0,0-1 3 16,0 1 0-16,4-1 1 0,-2 0 1 0,-2 1 0 0,0-1 2 0,0-1 0 15,4 1 1-15,-4 1 1 0,0-1-1 0,2-2-1 0,2 2 0 16,-4-1-1-16,4-1 0 0,-1 2-1 0,-3-2 0 0,4 2 0 0,-4-2-2 15,2 0 2-15,2 1 0 0,0-1 0 0,-2 0 0 0,-2 1 0 16,4-2-1-16,0 3-2 0,-2-1 1 0,-2 0 1 0,5 0-1 0,-3-1 1 16,-2 2-1-16,4-1-1 0,-4-1 2 0,4 2-1 0,-2 0-3 15,-2 0 0-15,4 1 1 0,-4-1-1 0,2-1-1 0,2 1 2 16,-4 1-2-16,4-3 0 0,-2 2 1 0,-2-2-2 0,5 2 1 0,-5-1-1 16,2-1 0-16,2 0 0 0,0 1 0 0,-2-2 1 0,-2 1-2 0,4 0 0 15,-4-1-2-15,4-1 2 0,-2 0 0 0,-2 2-1 0,4-1 0 16,-1-3 0-16,-3 3 0 0,4-1-1 0,-4-2-1 0,4 3 1 15,-2-1 1-15,-2 0-1 0,0-1 0 0,4 2 0 0,-4-3 0 16,0 1 1-16,2-1-1 0,-2 3 0 0,4-2-1 0,-4-1 1 0,4 1-1 16,-4 0-1-16,2-1 1 0,-2 1 0 0,0-1-2 0,0 1 1 15,5 0-1-15,-5-1 1 0,0 1-1 0,0 0-1 0,2 0 1 16,-2-1-1-16,4 2 2 0,-4-1 0 0,0 0 3 0,0 1 0 0,0-1 2 16,0 1 1-16,0 0 1 0,0 1 0 0,0 1 2 0,0-2 0 0,0 1 2 15,0 1 1-15,0 0 1 0,0 1 0 0,0-1 0 0,-4 2 0 16,4 0 0-16,-2 1-1 0,2 0 1 0,-5-1 0 0,5 2-1 0,-2 1-1 15,-2-2 2-15,-2 2-1 0,6 0-1 0,-4 0 0 0,2 0-2 16,-2 0 0-16,0-2-1 0,4 2 1 0,-3 0-2 0,-1-2 1 16,2 2-2-16,-2-1 0 0,4 1-1 0,-4-2-1 0,4 2-1 0,-2-2 0 15,-2 2 0-15,4 0 0 0,-4-1-3 0,2-1 1 0,2 0-3 16,-5 1 0-16,5-1-2 0,-2-1-2 0,-2 1 0 0,4 0-2 16,-4 0 0-16,2 1-2 0,2-1 1 0,0 0-1 0,-4 1 1 0,4-1-1 15,0 0 1-15,0 2-1 0,-2-1 1 0,2 1-1 0,-4-2 3 16,4 2-1-16,0-2 1 0,0 4-1 0,-4-2 1 0,4 0 0 0,0 0 0 15,0 0-1-15,-2 2 0 0,2 0 2 0,-5-1 1 0,5 1 1 16,0-2 2-16,0 2 2 0,0-1 0 0,-2 1 2 0,2-1 3 16,0-1 2-16,0 2 0 0,-4 0 3 0,4 0 0 0,0-2 2 0,0 0 1 15,0 1 0-15,0-1 0 0,-4 0 0 0,4 0 0 0,0 0 0 16,0 0-1-16,0 0 0 0,0-2-1 0,-2 2-1 0,2 0 0 0,0-3 0 16,0 1-2-16,0 1 1 0,0-1-1 0,0 1 0 0,0-1-1 15,0-1 0-15,0 1 1 0,0 1-1 0,0-1-1 0,0 0 2 16,0 0-2-16,0 1 0 0,0-1-1 0,0-2 0 0,0 3 1 0,2-1-1 15,-2 0 0-15,0 1 0 0,0-1-1 0,4 1 0 0,-4-1 0 16,0 0-1-16,0-1 0 0,0 1-2 0,0 1 1 0,0-1 1 16,0 0-1-16,4 1 0 0,-4-3 0 0,0 2 0 0,0 1-1 0,0-3-1 15,0 1 0-15,2 2-1 0,-2 0 1 0,0-2-1 0,0 0 1 16,0 0-2-16,0 1 1 0,0-1-2 0,0 1 0 0,0-2 2 0,0 1-2 16,0 0 1-16,0 1-1 0,0-1 2 0,0 0 1 0,0-1 2 0,0 3 1 15,0-3 1-15,0 1 1 0,0-1 3 0,0 1 1 0,0 2 3 16,0-3 1-16,-2 1 0 0,2 1 2 0,0-1 1 0,0-1 0 0,0 3 0 15,0-3 1-15,0 1-1 0,0-2 0 0,0 2 0 0,0 0-1 16,0-3 0-16,0 3-2 0,0 0 0 0,0-2 0 0,2 2 0 16,-2-1-1-16,0-1 1 0,0 0-1 0,0 0 1 0,0 1 0 0,0-2 0 15,0 1 0-15,0-1-1 0,0 1 0 0,0-4 0 0,0 3-2 16,0-1 1-16,0-2-1 0,0 1-1 0,0 0 1 0,0-2-2 16,0 2 0-16,0-3-1 0,0 2-1 0,0-2 1 0,0 0-1 0,0 1 0 15,0-2-1-15,0 1 2 0,0-1-1 0,0 2 0 0,0-2 0 16,0 2 1-16,0-2-2 0,0 3 1 0,0-2 0 0,0 2 0 0,-2-1 1 15,2 0 0-15,-4 1 0 0,4 1 1 0,0 0-2 0,0-1-1 16,-4 1 0-16,4 0-3 0,-2-1-4 0,-2-1-5 0,4 2-8 16,-4-2-12-16,2 0-16 0,2-2-18 0,-4 0-21 0,4-1-30 0,-3 0-32 15,3-2-50-15,-4-2-59 0,4-3-128 0,0 0-160 0,0 0-79 16,0-3-40-16,4-5-16 0,-1-3-5 0,-3-3 3 0</inkml:trace>
  <inkml:trace contextRef="#ctx0" brushRef="#br0" timeOffset="28564.27">7989 4255 156 0,'0'-3'163'0,"2"-1"-29"0,3 1-13 0,-5 0 0 0,4 0 3 16,-4 1 4-16,0 0 2 0,0-1 2 0,0 1-4 0,0 1-6 0,0 1-9 15,0 0-6-15,0 0-7 0,0-2-5 0,0 2-7 0,0-2-6 16,0 1-6-16,0 1-6 0,0-2-5 0,0 2-5 0,0 0-6 15,0 0-6-15,0 0-4 0,-4-2-3 0,4 2-4 0,0 0-4 0,0 0-2 16,0 0-5-16,0 0-4 0,0 0-3 0,0 0-2 0,0 0-1 0,0 0-3 16,0 0 0-16,0 0-1 0,0 0 2 0,0 0 1 0,-5 0 3 15,5 0 3-15,-2 0 2 0,2 0 3 0,0 0 3 0,0 0 3 16,0 0 2-16,0 0 2 0,-4 0 3 0,4 0 2 0,0 0 1 0,-2 0 2 16,-2 0 2-16,4 0-1 0,-4 0 0 0,4-1-2 0,-2 1-1 15,-2-2-3-15,0 0-2 0,2 2-1 0,-3-2-1 0,5 1 0 0,-6 1-1 16,2-2 1-16,2 1 2 0,-2 1-1 0,4-2 0 0,-6 0-1 15,6-1-1-15,-4 1 2 0,1 1 2 0,-1-1-2 0,2 0 0 16,-2 0-3-16,4-1 0 0,-4 2-3 0,4-1-3 0,-2-1-3 0,-2 3-3 16,4-2 0-16,-4 0-3 0,2 1-2 0,2 1 1 0,0-2-1 15,0 0-1-15,-5 2-1 0,5-2 1 0,0 1 0 0,0 1-2 0,0 0 1 16,0 0-1-16,0 0-1 0,0 0 0 0,0 0-2 0,0 0 0 16,0 0-2-16,0 0-1 0,0 0-2 0,0 0-1 0,0 0-1 15,0 0-1-15,0 0-1 0,0 0-1 0,0 0-1 0,0 0 0 0,0 0 0 16,0 0 0-16,0 0 0 0,0 0 0 0,0 0 1 0,0 0 1 15,0 0 0-15,0 0 1 0,0 0 1 0,0 0 2 0,0 0-1 0,0 0 2 16,0 0 1-16,0 0 2 0,5 0 1 0,-5-2 1 0,0 2 0 16,0 0 2-16,0 0 1 0,0 0 1 0,2 0 1 0,-2-1 1 15,0 1 1-15,0 0 2 0,0 0 1 0,4 0 3 0,-4 0 2 0,0 0 1 16,0 0 0-16,0 0 1 0,0 0 0 0,0 0 0 0,4 0-1 16,-4-2 0-16,2 2-1 0,-2 0-1 0,0 0-2 0,4-2-1 0,-4 2-2 15,4-1-3-15,-2 1-1 0,2-2-4 0,-1 0-1 0,1 2-2 16,0 0 0-16,-2-2-2 0,2 2 0 0,2 0-2 0,0-1 0 15,1-1-2-15,1 2 2 0,-2 0-2 0,0 0 1 0,5-2-2 0,-5 2 0 16,4 0 1-16,0 0 1 0,1 0-1 0,1 0-1 0,-1 0 2 16,-1 0-2-16,2 0 0 0,-1 0 1 0,-1 0-1 0,2 0 0 0,-1 0-1 15,-1 0 0-15,0 0 2 0,1 2-2 0,1-2-1 0,-2 2 1 16,1-1-1-16,1-1 0 0,-1 2 0 0,-1-2 1 0,2 2 0 16,-1 0 0-16,3-2 0 0,-2 0-1 0,-1 1 0 0,-1-1 0 0,3 0 0 15,-3 0 0-15,4 0-1 0,-1 2 0 0,-3-2 1 0,3 0 0 16,1 0 1-16,-2 0-1 0,3 0 0 0,-3 0 0 0,3 0 0 0,-3 0 1 15,3 0 2-15,-3 2-1 0,0-2 1 0,3 0 3 0,1 0 1 16,-5 0 0-16,5 0 1 0,-3 0 1 0,3 0 0 0,-1 1 0 16,-3-1 1-16,3 0 1 0,-3 0-1 0,2 2 0 0,-1-2-1 0,1 0 0 15,-1 0 0-15,-1 0 0 0,3 0 1 0,-3 0 1 0,-2 0 2 16,5 0 1-16,-7 0 2 0,7 0 1 0,-3 0 1 0,-2 0 1 0,5 0 1 16,-7 0 2-16,6 0 0 0,-3 0 2 0,1-2-1 0,-1 1 0 15,-1 1-2-15,2-2-1 0,-1 2 0 0,-1-2-4 0,0 2 1 0,1-1-2 16,-5 1 0-16,4 0-2 0,-4-2 1 0,5 2-2 0,-5-2 0 15,0 2 1-15,4 0 0 0,-3-2 2 0,1 2-1 0,-2-1 1 16,0-1 0-16,1 2 0 0,-1-2 2 0,4 1 0 0,-6 1 1 0,7-2 0 16,-5 1 0-16,0 1 0 0,4-2 0 0,-4 2 0 0,5-3-1 15,-5 1 0-15,4 0-1 0,1-1-2 0,-1 1 0 0,0 0-2 0,-3 1-1 16,5-2 0-16,-2 1-2 0,1 1 0 0,-5-3-2 0,4 2-1 16,0 0 0-16,1-1-2 0,-5 1 0 0,4 1-2 0,-3-1 0 15,-1 1-1-15,0-1-1 0,2 2 0 0,-2-1 0 0,1-1 0 0,-3 2-1 16,-2 0 0-16,2 0 0 0,2 0 0 0,-2 0 0 0,-2 0-1 15,7 0 2-15,-7 0 0 0,2 0 2 0,2 0-2 0,-2 0 1 0,-2 0 0 16,2 0 0-16,3 0 1 0,-3 0 0 0,-2 0 1 0,6 0-1 16,-6 0 0-16,2 0 0 0,2 0 1 0,-1 0-1 0,-3 0 0 15,2 0 0-15,2 0 1 0,-2 0-1 0,-2 0 0 0,2-2 0 0,3 0 2 16,-3 2-2-16,2 0 0 0,0-2 1 0,-2 2-1 0,2-1-1 16,-1 1 0-16,1-2 0 0,0 2 0 0,-2 0 0 0,-2-1 1 0,2-1-2 15,2 2 0-15,-1 0 0 0,-3 0 0 0,2 0 0 0,0-2 0 16,-2 2 0-16,2 0 1 0,-4 0-2 0,4-1 2 0,-2 1 0 15,-2 0 0-15,4 0 0 0,-4 0 1 0,0 0 1 0,0 0-1 0,0 0 1 16,0 0 1-16,0 0 0 0,3 0 1 0,-3 0-1 0,0 0 2 16,0 0 0-16,0 0 2 0,0 0 1 0,0 0 0 0,0 0 1 0,0 0 3 15,0 0 1-15,0 0 3 0,0 0 1 0,0 0 3 0,0 0 1 16,0 0 2-16,0 0 2 0,0 0 2 0,0 0 0 0,0 0 1 16,0 0 1-16,0 0 1 0,0 0-1 0,0 0-1 0,0-2 1 0,0 2-2 15,0 0-1-15,0 0-2 0,0 0-1 0,0 0-1 0,0 0-2 16,0 0-1-16,0 0 0 0,0 0-1 0,0 0 0 0,0 0-1 0,0 0 1 15,0 0-1-15,0 0 0 0,0 0-1 0,0 0 1 0,0 0-1 16,0 0 0-16,0 0-2 0,0 0 1 0,0 0-1 0,0-2-2 16,-3 2 0-16,3 0-3 0,0 0 0 0,0 0-2 0,0 0-2 0,0 0 1 15,0 0-2-15,0 0-2 0,0 0-1 0,0 0 1 0,0 0-2 16,0 0 0-16,0 0 0 0,0 0 0 0,0 0-1 0,0 0 1 0,0 0-1 16,0 0-1-16,0 0 0 0,0 0 0 0,0 0 0 0,0 0 0 15,0 0-2-15,0 0 1 0,0 0-1 0,0 0-2 0,0 0 0 16,0 0 0-16,0 0-1 0,0 0 1 0,0 0-2 0,0 0 0 0,0 0-1 15,0 0 1-15,0 0-1 0,0 0-1 0,0 0 0 0,0 0 0 16,0 0 0-16,0 0 1 0,-4 2 0 0,4-2 0 0,0 2 1 0,0-2 1 16,0 0-1-16,0 0 1 0,0 0-1 0,0 0 2 0,0 0-1 15,0 0 2-15,0 0-1 0,0 0 1 0,0 0-1 0,0 0 1 0,0 0-2 16,0 0 0-16,0 0 1 0,0 0-2 0,0 0 0 0,0 0 2 16,0 0-2-16,0 0 1 0,0 0 0 0,-2 1-1 0,2-1 0 15,0 0 0-15,0 2 1 0,0-2 0 0,0 2 1 0,0-1 1 0,-4 1 2 16,4 1-1-16,0-1 2 0,0 0 0 0,0 1 2 0,0 0 2 15,0 0-1-15,0 2 0 0,-4-1 0 0,4 1 2 0,0 0-1 0,0 0 2 16,-2 2-2-16,2-1 0 0,-4 1 1 0,4 0-1 0,0-2 0 16,0 3 1-16,0-1-2 0,-4 1-1 0,4-1 0 0,0 1 2 15,0 0-2-15,0-1 1 0,-2 1-1 0,2-1 1 0,0 0 1 0,0 1-1 16,0-1-1-16,0 1 0 0,0-2 0 0,0 3 0 0,0-3 0 16,0 3 1-16,0-2 0 0,0 3-1 0,0-2 1 0,0 0-1 0,0 1 0 15,0-1 1-15,0 0-1 0,0 0 0 0,2 1-1 0,-2 1 1 16,4-2 0-16,-4 1 0 0,0-1-1 0,0 0 0 0,4 0 1 15,-4 1-1-15,2-1-1 0,-2 1 0 0,0 1 0 0,0-2 2 0,4 0-2 16,-4 0 1-16,0 1-1 0,4-1 1 0,-4-1 0 0,2 0 0 16,-2 1 0-16,0 1 1 0,4-3-2 0,-4 2 1 0,3-1-1 0,-3 1 1 15,0-1 0-15,0 1 1 0,4-1-1 0,-4 0 0 16,0 1 1-16,0-1-1 0,4 1 1 0,-4-2 0 0,0 2 0 0,0-2-1 16,0 0 0-16,0 0 0 0,2 2 1 0,-2-2 1 0,0 1-2 0,0 0-2 15,0-1 1-15,0 0 0 0,4 2 1 0,-4-1-1 0,0-1 0 16,0 2-2-16,0-1 0 0,2 0 0 0,-2-1 1 0,0 3-1 0,4-3 1 15,-4 1-1-15,0 2-1 0,0-3 1 0,0 1 0 0,4 1-1 16,-4-1 1-16,2 1 0 0,-2-1-1 0,0 1 1 0,0-1-1 16,0 1 1-16,5-1 0 0,-5 1-1 0,0-1 0 0,0 1 0 0,0-1 1 15,0 2 0-15,0-3-1 0,0 2 1 0,0-1 0 0,0 1-1 16,0-1 1-16,0 0-2 0,2 1 1 0,-2-1-1 0,0 1 1 16,0 0-1-16,0 1 1 0,0 1-1 0,0-2 1 0,0 0-1 0,0 1 1 15,0-1 0-15,0 1 1 0,0-2 1 0,0 2 0 0,0-1 2 16,0 2 1-16,0-1 0 0,0 0 1 0,0 0 0 0,0 1 2 0,0 0 0 15,0-2 2-15,0 2-1 0,0 0 1 0,-2 0 0 0,2 0-1 0,0 2 2 16,0-2-1-16,0 0-1 0,0 2 0 0,-5-3-1 0,5 3 1 16,0-2-1-16,0-1 1 0,0 0-2 0,-2 2 1 0,2-2 0 15,0 0-1-15,0 1 1 0,-4 0-1 0,4-2-1 0,0 1 1 16,0-1 0-16,0 0 0 0,-4 2 1 0,4 0-1 0,-2 0 2 0,2-1-1 16,0 1 2-16,0 0-2 0,-4 0 1 0,4 0-1 0,0-1 2 0,0 2 0 15,-2 0 0-15,2-1 0 0,-4 2 0 0,4 0-2 16,-4-1 2-16,4 1-1 0,-3 0 0 0,-1-1-1 0,4 1 1 0,-2 0-1 15,-2-1 1-15,4 1-1 0,-4-1 1 0,4 3-1 0,-2-2 1 0,-2 1-1 16,4 0 2-16,-6 1 1 0,6 1-2 0,-5-2 1 0,3 0-2 16,-2 1 2-16,0 0-1 0,2 0 0 0,-2 1 0 0,4-2-1 0,-2 0 1 15,-2 1-1-15,0 1 0 0,2-2-1 0,-3 2-1 0,3-1 0 16,-2-1 1-16,0 0 0 0,4 1-1 0,-6 1 1 0,6-2-2 16,-6 0-1-16,6 2 0 0,-4-1-1 0,-3-1-1 0,7 2 1 15,-4-3 0-15,2 1-1 0,-2 0 0 0,2-1-2 0,-2 1 1 0,4 0 0 16,-4 1-2-16,4-3 1 0,-2 1 0 0,2 0 1 0,-5-1-1 0,5 1 0 15,0 2-1-15,0-3 2 0,-4 1 0 0,4-1 0 0,0 1 1 16,0-2 0-16,0 3 0 0,0-1-1 0,0 0 0 0,0 0 0 16,-2-1-2-16,2 1 2 0,0 0 1 0,0-1 0 0,0 1 2 0,-4 0 2 15,4-1-1-15,0 1 0 0,0-1-1 0,-2 1 1 0,2 0 1 16,-4 1 2-16,4 1 0 0,0-1 2 0,-4-2 0 0,4 3 2 16,-2-2 0-16,2 1-1 0,0 0 0 0,-4 1-1 0,4-1 0 0,0 0 1 15,0 1 0-15,-2 1-1 0,2-1 1 0,-5 1 0 0,5 1 0 16,0-1-2-16,0-1 2 0,-4 3-1 0,4 0-2 0,0-2 1 0,0 2-1 15,-2 0 1-15,2 1 0 0,-4-2 0 0,4 3-1 0,0-3 1 16,0 4-1-16,-2 0 1 0,2-2-2 0,-4 2 0 0,4 0 0 16,-4 2-1-16,4 0 0 0,-2-2 0 0,-2 2 1 0,4-1-1 0,-5 2-1 15,3-3-1-15,2 4 0 0,-4-2-1 0,4-2-1 0,-2 2 1 16,-2-1-2-16,4 1 2 0,-4-1-1 0,4-1 0 0,-2 0-1 16,-2 0 0-16,4 0 0 0,0 0-1 0,0-2 1 0,-2 2-2 0,2 0 0 15,-5-1 0-15,5-1 1 0,0 0-1 0,0 1 0 0,0-1-1 16,0-1 0-16,0 1 1 0,0 2-2 0,0-3 0 0,0 1 2 0,0 1 1 15,0-1 2-15,0 0 1 0,0 1 2 0,0-1 0 0,0-2 1 16,0 4 2-16,5-3 0 0,-5 1 2 0,0 2 1 0,2-1 2 0,-2 1 1 16,0-2 0-16,0 2 1 0,0 0-1 0,0 0-1 0,0 2 0 15,0-2 0-15,0 0 0 0,0 2 0 0,0-1 0 0,0 1 0 0,0 1-1 16,0 0 0-16,0-1 0 0,0 0-1 0,0 1 1 0,0-1-2 16,0 1 1-16,0-1 1 0,0 1 0 0,0-1 0 0,0-2 0 15,0 2-1-15,-2-1 0 0,2 1-1 0,-5-1-1 0,5 1 0 0,0-2-1 16,0 0 1-16,0 0-1 0,0 0 1 0,0-2-2 0,0 1 0 15,0-1-1-15,0 0-1 0,0 1-1 0,0-3-1 0,0 1 0 16,0 0-2-16,0 1 1 0,0-1 0 0,0 0-1 0,0-1-1 0,0 1 0 16,0-1-1-16,5 3 0 0,-5-2-1 0,2-1 0 0,-2 1 2 15,0 1-2-15,0-1 1 0,0-1-1 0,4 1 0 0,-4 1 0 0,0-1-1 16,0 0 1-16,2 1 3 0,-2-1 1 0,0 0 0 0,0-1 4 16,0 2 0-16,4 1 1 0,-4-1 1 0,0 0-1 0,0 1 3 15,4-2-1-15,-4-1 2 0,2 1 2 0,-2 1 1 0,0-1 0 0,4 0-1 16,-4 1-1-16,2-2-1 0,3 1-2 0,-1 0 2 0,-2 0-1 15,-2-1-1-15,4-1 1 0,0 2 0 0,-2-1-1 0,2 1 0 0,-2-2 0 16,2 2 0-16,1-2-1 0,-3 1 1 0,2 1 1 0,-4-2-1 0,6 2 1 16,-2-2-3-16,-2 4 2 0,2-3-1 0,-2 0 1 15,2 1-1-15,1 0 1 0,-3 1-2 0,2-1 0 0,0 0 0 0,-2 0-2 16,2-1 0-16,-2 2 0 0,2-1 0 0,0-2 0 0,-1 2 2 0,-3-2-1 16,4 2-1-16,-4-1-1 0,2-1-1 0,2 1 0 0,-4 0 2 15,4 0-1-15,-2-1 1 0,-2 0-2 0,0 0 0 0,4 0 0 16,-4 1-1-16,4-2 1 0,-2 1 0 0,-2 0-1 0,5 0 0 15,-3 0-1-15,-2 0 2 0,4 0 0 0,-4 0 1 0,4 1-1 0,-2-4 0 16,-2 3 0-16,4 2 1 0,-4-2-1 0,2-1 0 0,2 0-2 0,-4 0 1 16,0 0-1-16,4 0-1 0,-2-1 1 0,-2 1 0 0,0 1 0 15,5-2 1-15,-5 1 1 0,0 1 1 0,0-2 1 0,2 0 0 16,-2 2 0-16,4-1 2 0,-4 0 0 0,0 1 1 0,0-1 2 16,4-1 2-16,-4 0 1 0,2 2 0 0,-2-1 0 0,0 1-1 0,0-2-1 15,0 1-1-15,0-3 1 0,0 2 0 0,0-1 0 0,0 2-1 0,0-3 1 16,0 1-1-16,0-1-1 0,0 1 1 0,4 0 0 0,-4-1-1 15,0 0 2-15,0 0 0 0,0-1 1 0,0 2-2 0,0-2 1 0,4 0-1 16,-4 2 0-16,0-2 2 0,0-1 0 0,0 2 0 0,2-2-1 16,-2 0-2-16,0-1 1 0,0 0 0 0,0 1-2 0,0-3 0 15,0 3-2-15,0-2 0 0,0-1 0 0,0 1 1 0,0 0-1 0,0-1 0 16,0 1 0-16,0-1 1 0,0-1 0 0,0 3 0 0,0-4 0 16,0 1-1-16,0 0 0 0,0 1 0 0,0 0 3 0,0-1 0 15,0 0 2-15,0 0 3 0,0 1 0 0,0-1 2 0,0 1 0 0,0-1 3 16,0 1 2-16,0 1 1 0,0 0 2 0,0-3 0 0,0 3 1 15,0 0 1-15,0-1-3 0,0 2-1 0,0-2-2 0,0-1-1 0,0 0-1 16,0 0-2-16,0 1-2 0,0-2-2 0,0 1-3 0,0-1-4 16,0-1 0-16,0 0 0 0,0 0 0 0,0 0 0 0,0 1 1 0,0-1-2 15,0 1 1-15,0-3-1 0,0 2 1 0,0 1 0 0,0-1 0 16,0 1 0-16,0-1 0 0,0 0 2 0,0 0-2 0,0 1-1 0,0 1 1 16,0-2 1-16,0 2 0 0,0-2 2 0,0 3-1 0,0-3-1 15,0 2 1-15,0 0-1 0,0-2 0 0,0 3 3 0,0-3 0 0,0 1 0 16,-2 0 0-16,2 1 1 0,0-1 0 0,0-1-3 0,0 0-1 15,0 0 0-15,0-1 0 0,0-1-4 0,0 1-3 0,0-2-6 16,0 0-10-16,0 0-9 0,0 0-12 0,0 0-9 0,0 0-14 0,0 0-12 16,0 0-18-16,0 0-16 0,0-3-27 0,0 1-33 0,0-1-36 15,0-2-39-15,0 0-45 0,-4-4-48 0,4 2-86 0,0-2-107 0,0-3-97 16,0 2-91-16,0-1-39 0,0-3-15 0,4 2 2 0,-4 1 9 16,2-1 22-16</inkml:trace>
  <inkml:trace contextRef="#ctx0" brushRef="#br0" timeOffset="32551.29">21386 8802 435 0,'-4'0'443'0,"4"0"-76"0,0 0-112 0,0 0-66 0,0 0-42 16,0 0-24-16,0 0-12 0,0 0-7 0,0 0-1 0,0 0-6 15,0 0-3-15,0 0-8 0,0 0-5 0,0 0-7 0,0 0-7 0,0 0-5 16,0 0-6-16,0 0-2 0,0 0-3 0,0 0-3 0,0 0-2 15,0 0-4-15,0 0-4 0,0 0-4 0,0 0-5 0,0 0-5 0,0 0-5 16,0 0-4-16,0 0-4 0,0 0-2 0,0 0-1 0,0 3 0 16,0-1-1-16,-4 0 1 0,4 1 2 0,0 0 1 0,0 1 0 15,-2 2 1-15,-2-1 3 0,4 2 2 0,0 0 2 0,0 1 3 0,-2 2 4 16,2-2 2-16,-4 3 3 0,4-2 1 0,0 3 2 0,0 1-1 16,-4 0-2-16,4 1 1 0,0 1 0 0,0 0 2 0,0-2 0 15,0 4 0-15,0 0-2 0,0-1 0 0,0 1-3 0,0 1-2 0,0 1-2 16,0-1-2-16,0 2-1 0,0-2-2 0,-2 0-1 0,2 4-1 15,0-2-1-15,0 1-2 0,-5-1-2 0,5 1-1 0,0 1-1 0,0-1-2 16,0 1 0-16,-4 1-3 0,4-1 1 0,0 1-1 0,0-1-1 16,-2 1 0-16,2-1-1 0,-4-1 0 0,4 3-1 0,0-2-1 0,0 1 1 15,-2-1-1-15,2-1 1 0,-4 1 1 0,4-2-1 0,0 0 3 16,0 0-1-16,-4-2 2 0,4 0 1 0,0 1 1 0,0-3 0 16,-2 3 1-16,2-2 1 0,-4-1 0 0,4 1 2 0,0-2-1 0,-3 1 2 15,-1 1-2-15,4-2 0 0,-4 2-1 0,4-2-1 0,0 0-2 16,-2 1-2-16,-2 0 1 0,4-3-1 0,-2 2-2 0,2 0-2 0,-4 0 0 15,4 0-4-15,0-2 1 0,-4 0-1 0,4 3 0 0,0-5 0 16,0 2 0-16,-2 1 1 0,2 0 1 0,-5-3 1 0,5 2 1 16,0-1 0-16,0 1 0 0,-4 1 3 0,4-1 0 0,0-2 3 0,0 3 1 15,-2-1 0-15,2 0 1 0,-4 2 1 0,4-1 0 0,0 1 0 16,-2-2-1-16,-2 1 0 0,4 1 1 0,-4-2-1 0,4 0 2 16,-2 2-2-16,-2-1 0 0,4 0 0 0,-7 0 1 0,7 1 1 0,-4 0-1 15,2-2 0-15,-2 2 0 0,2-1 1 0,-2-1-1 0,0 2 0 16,2-2 0-16,-2 2 1 0,-1-2-1 0,3 1-1 0,-2-1 0 0,2 2-1 15,-2-2-1-15,4 1-1 0,-4 0-1 0,4-3-1 0,-2 2-1 16,-2 1 1-16,4-1-2 0,-2-1 1 0,-3-1-1 0,5-1-1 16,-4 2 1-16,4 1-2 0,-2-1 1 0,2 0-1 0,-4-1 0 0,4 1 0 15,0-1 0-15,0 1 1 0,-4 0-1 0,4-1 0 0,0 1 0 0,0 0 0 16,-2 1 0-16,2-1 0 0,-4-1 0 0,4 1 1 0,0 0-2 16,0-1 1-16,0 1-1 0,-2 0 0 0,2-2 0 0,0 0 0 15,0-2-1-15,0 2-1 0,0-1 2 0,0-3-1 0,0 1 1 0,0 0-1 16,0-3 0-16,0 1 0 0,0-1 0 0,0 0-3 0,0-1-1 15,0-2-3-15,0 2-4 0,0-3-5 0,0 0-4 0,0 0-4 16,0 0-6-16,0 0-4 0,0 0-6 0,0 0-9 0,0 0-8 0,0 0-12 16,0 0-12-16,0 0-14 0,0 0-19 0,0 0-22 0,0 0-30 15,0-1-35-15,0 1-69 0,2-2-88 0,-2 1-82 0,6-2-77 0,-2-3-37 16,0 1-15-16,2-3-4 0</inkml:trace>
  <inkml:trace contextRef="#ctx0" brushRef="#br0" timeOffset="33861.6">21295 8932 68 0,'-4'0'271'15,"2"-2"-60"-15,-2 0-59 0,2 2-34 0,-2 0-22 0,4-1-11 16,0 1-9-16,0 0-1 0,0 0-1 0,0 0-1 0,0 0-1 0,0 0-5 16,0 0-2-16,0 0-6 0,0 0-4 0,0 0-4 0,0 0-5 15,0 0-1-15,0-2-1 0,4 2 2 0,-4 0 1 0,2 0 3 16,2 0 0-16,-2 0 2 0,-2 0 1 0,4 0 0 0,1 0 0 0,-3 0 0 15,2 0-2-15,2 0 2 0,0 0 0 0,-2 0-1 0,7 0 1 0,-5 0-3 16,0 0-1-16,4 0-3 0,1 0-3 0,-1 0-3 0,2 0-2 16,-1 0-2-16,-1 0-1 0,7 0-2 0,-5 2 0 0,5-1-3 15,1-1-1-15,-1 2-2 0,1 0-2 0,-1-2-3 0,4 2-1 0,-1-1-2 16,-1 1-1-16,2 0-1 0,1-1-2 0,-1 1 0 0,2 0-1 0,-3-1-2 16,3-1-1-16,-2 2-2 0,2-2-3 0,-3 1-2 0,1 1-1 15,2-2-3-15,-3 2-3 0,-1-2 0 0,4 0-3 0,-3 0 0 16,1-2-3-16,-5 2 0 0,7-2-3 0,-6 1 1 0,3-1-1 15,-3 1-2-15,0-1 1 0,-1-1-1 0,1 1 2 0,-3 0-1 0,-2-1 3 16,3-1 0-16,-3 3 1 0,1-1 0 0,-3-1 0 0,0 1 0 16,1 1 0-16,-1-1 1 0,-4 0 0 0,5 0 2 0,-5 2 0 0,0-1 0 15,4 1 2-15,-3-2-1 0,-3 2 2 0,2 0-3 0,0 0 0 16,2 0-2-16,-6 0-1 0,5 0-2 0,-3 0-2 0,2 0 0 0,2 0-2 16,-6 0-1-16,4 0 1 0,-1 0-1 0,1 0-1 0,-2 0 0 15,-2 0-1-15,2 0 2 0,2 0 3 0,-2-2 2 0,1 2 0 0,-3 0 4 16,2 0 0-16,-2 0 2 0,-2-1 3 0,4 1 1 0,-4 0 0 0,0 0 3 15,0 0 1-15,0 0 4 0,0 0 3 0,0 0 3 0,0 0 2 16,0 0 3-16,0 0 4 0,0 0 3 0,0 0 2 0,0 0 2 16,0 0 3-16,0 1 4 0,0-1 5 0,0 2 2 0,-4 0 2 0,4-2 1 15,0 1 0-15,-2-1 0 0,-2 2 0 0,4 0-1 0,-2 0 0 16,-3-1-1-16,5-1-1 0,-4 2-2 0,2 0-1 0,-2-1-3 0,4 2-3 16,-4-1-3-16,4 0-3 0,-2 1-2 0,-2 1-1 0,4-1-1 15,-2 0-2-15,-2 2-1 0,-1 0 1 0,3 2 0 0,-2-1 2 0,2 3 0 16,-2 1 0-16,0 0 2 0,-2 1 1 0,2 4 1 0,2 1 2 15,-5 0 0-15,3 1 1 0,-2 0 1 0,2 3 1 0,-2 0-1 16,2 0 0-16,-3 1-1 0,1 1 0 0,0 1-1 0,2 0-2 0,-2 1-1 16,1 1-2-16,-1-2-2 0,2 2-1 0,-2 2-3 0,0-2-1 15,2 0-1-15,-3 2-3 0,5-1 0 0,-6 1-2 0,6 0 0 16,-2 1-2-16,0-3-2 0,-2 2-1 0,-1-1 0 0,3 0-1 0,2-2-2 16,-2 3 0-16,2-2-2 0,-2 1 0 0,0-1-2 0,2-1-1 0,-3 1-1 15,1 0-3-15,4 0 0 0,-6-1-2 0,4 0 0 0,-2 1-1 16,0-1 0-16,4 1 2 0,-6-1 0 0,6 1 3 0,-7-1 0 15,7-1 3-15,-4 1 2 0,2-1 0 0,-2 0 2 0,2 1 2 16,-2 1 2-16,0-4 1 0,2 1 1 0,-2 1 1 0,-1-1 0 0,3-2 2 16,-2 2-1-16,2-1-1 0,-2 1 1 0,0-2-1 0,2 0 0 15,-2 1 0-15,-3-1 0 0,3 0 0 0,-2 0 0 0,2 0 0 0,2 0 1 16,-2 0-1-16,-2-1 0 0,1 1-1 0,3 0 0 0,-2 0 2 16,-2-2-2-16,6 2-1 0,-4-2 0 0,-2 3 0 0,6-3 0 0,-7 2 0 15,7 0 0-15,-4-2-1 0,2 0-1 0,-2 1 2 0,0-1 0 16,2 0 0-16,-2 1-1 0,2-3 0 0,-2 3 0 0,-1-2 0 0,5-1-1 15,-6 1-1-15,4-2 0 0,-2 1-1 0,0-1-1 0,4 1-1 16,-6-3 0-16,6 2-2 0,-4-3 0 0,4 1 0 0,-2-2-1 16,-3 1-1-16,5 0 0 0,-2-2-1 0,2 0-1 0,-4-2 1 0,4 0 0 15,0 0-2-15,0-1 1 0,0 0 0 0,0 0-2 0,0-2 1 16,0 0-4-16,0 0-2 0,0 0-5 0,0-2-5 0,0 0-7 16,0 1-6-16,0-1-10 0,4-1-8 0,-4 0-15 0,2-1-11 0,-2-1-18 15,0 0-17-15,0 0-24 0,0-1-25 0,5-1-32 0,-3-1-30 16,-2-3-53-16,4 2-63 0,2-3-80 0,-2 0-91 0,2-3-40 0,5-2-16 15,-5-1 0-15</inkml:trace>
  <inkml:trace contextRef="#ctx0" brushRef="#br0" timeOffset="34933.42">22422 8474 122 0,'0'-2'150'16,"0"2"-32"-16,-2-2-17 0,2 0-10 0,0 2-7 0,0 0-7 0,0 0-3 15,0 0-2-15,0-1-3 0,0 1-6 0,0 0-4 0,0 0-7 16,0 0-2-16,0 0-5 0,0-2-2 0,0 2-3 0,0-2 0 0,0 2-2 15,0-1 0-15,0-1 0 0,0 1 1 0,0-1-1 0,0 2 1 16,0-1 1-16,0-1-1 0,0 2 1 0,0 0 2 0,0 0 3 0,0 0 1 16,0 0 4-16,0 0-1 0,0 0 2 0,0 0-1 0,0 0 0 15,0 0-1-15,0 0 0 0,0 0-2 0,0 0 1 0,0 0 2 16,0 0-1-16,0 0 1 0,0 0 1 0,0 0-1 0,0 0-1 0,0 0-2 16,0 0-2-16,0 0-2 0,0 0-5 0,0-2-4 0,0 0-5 15,0-1-4-15,0 1-5 0,0 1-2 0,0-1-4 0,0-1-1 16,0-1-5-16,0 1-4 0,0-1-2 0,0 1 0 0,0 0-4 0,0 1 4 15,0-1 2-15,2 0 2 0,-2-1 0 0,0 1 2 0,0 0 4 16,0-1-1-16,0 1 1 0,0-1 2 0,0 1 1 0,0 1 3 0,4-1 0 16,-4 0 2-16,0 0-1 0,0-1 0 0,0 1 0 0,0-1 1 15,0 0 2-15,0 1 0 0,0-3 1 0,0 3 1 0,0-1 4 0,0 1 3 16,0 0 3-16,0 0 2 0,0-1 3 0,0 1 3 0,0 1 0 16,0-1 2-16,0 1-1 0,0 1 1 0,-4-1-1 0,4 2-2 0,0 0-1 15,0 0-3-15,0 0-5 0,0 0-4 0,0 0-4 0,0 0-4 16,0 0-4-16,-2 0-4 0,2 0-3 0,0 0-3 0,0 2-3 15,-4-1 0-15,4-1-4 0,-4 2-2 0,4-2-1 0,0 2-2 16,0-1-1-16,-2 1 2 0,-2 1 0 0,4 1 1 0,-5-1 0 0,5 3 2 16,-2 1-1-16,-2-1 1 0,4 3-1 0,-2 0 1 0,-2 0 2 0,4 2 1 15,-4 0 3-15,4 1-1 0,-2 1 0 0,-2-1 0 0,4 3-1 16,0-1-1-16,-2 0-1 0,2 1 0 0,-5 2 0 0,5 1 0 16,0-1 0-16,0 0-1 0,-4 1-1 0,4 1-1 0,0-1 0 0,0 0-2 15,-2 2 0-15,2-2-1 0,-4 4 1 0,4-2 0 0,-4 0 1 16,4 0-1-16,-2 0 2 0,-2 0 0 0,2 2 2 0,-2-3 2 0,4 1 2 15,-5 0 0-15,5-1 4 0,-2-1 0 0,-2 2 2 0,4-1-3 16,-2-3 0-16,-2 1-5 0,4-2-5 0,0 1-5 0,-4-2-6 0,4-1-6 16,0-1-9-16,0 0-9 0,-2-4-11 0,2 2-13 0,-4-2-15 15,4-1-19-15,0-1-20 0,0-1-21 0,0 1-22 0,0-3-33 16,0-3-37-16,0 0-75 0,0 0-93 0,0 0-60 0,6-1-44 0,-6-3-17 16</inkml:trace>
  <inkml:trace contextRef="#ctx0" brushRef="#br0" timeOffset="36123.5">22455 8404 271 0,'-2'-4'332'0,"2"1"-60"16,0-1-65-16,0 1-41 0,0 1-26 0,-4 1-15 0,4-1-11 0,0-1-4 16,0 3-5-16,0-2-3 0,0 2-6 0,0-1-5 0,0 1-5 15,0 0-5-15,0 0-6 0,0 0-3 0,0 0-2 0,0 0-1 16,0 0-3-16,0 0-2 0,0 0-3 0,0 0-3 0,0 0-4 0,0 0-2 15,0 0-5-15,0 0-3 0,0 0-2 0,0 0-5 0,0 0-3 16,0 0-4-16,0 0-3 0,0 0-3 0,0 0-2 0,0-2-1 0,0 2-1 16,4-2 0-16,-2 0 3 0,-2 2 0 0,4-1 4 0,-2-1 1 15,2 2 3-15,1-2-1 0,1 1 2 0,0-1-2 0,0 1 0 0,2-2 0 16,1 1-3-16,-1 0 0 0,0 0-2 0,1-1 0 0,1-1-2 16,-2 1-4-16,2 0-5 0,1 0-2 0,-1 1-4 0,3-2-3 15,-3 1-1-15,4 2-2 0,-1-3-1 0,-3 3-2 0,0-1 1 0,1-1-1 16,1 1 1-16,-1 0 0 0,-1 0 0 0,0 2 0 0,-2-1 1 15,3-1 1-15,-1 2 1 0,0 0 1 0,3 0 0 0,-3 0 2 16,1 0 1-16,1 0-1 0,-2 0 2 0,1 0 0 0,-1-1 0 0,0 1-1 16,1 0 0-16,1-2-1 0,-2 2 0 0,1-2 1 0,-5 2-1 0,6-1 1 15,-1-1 0-15,-3 2 0 0,0-2-1 0,3 1 0 0,-1 1 0 16,0-2 0-16,-4 2 0 0,5-2 1 0,-5 0-2 0,0 2 1 16,2-1-1-16,-1-1-1 0,-5 2 1 0,2-1-2 0,2 1 0 0,-2-2 2 15,-4 2-1-15,4 0 2 0,-2 0 1 0,-2 0 1 0,4 0 2 16,-1 0 2-16,-3 0 4 0,0 0 2 0,0 0 3 0,0 0 4 15,0 0 3-15,0 0 1 0,0 0 3 0,0 0 2 0,0 0 0 0,0 0 1 16,0 0 1-16,0 0 0 0,-3 0 0 0,-1 2-1 0,4-2 0 16,0 1-1-16,0-1-2 0,-2 2 0 0,2-2-1 0,-4 1 0 15,4-1-1-15,0 0 1 0,-4 2-2 0,4-2-1 0,0 2-1 0,0-2-2 16,-2 0-3-16,2 2 0 0,-4-2-4 0,4 0-3 0,0 1-2 0,0 1-4 16,-4-2-4-16,4 2-1 0,0-1-2 0,-2 1-3 0,-3 1-1 15,5 2-1-15,-2 0 1 0,-2 2 0 0,4-1 0 0,-4 3 0 16,-2 2 2-16,6 1 2 0,-6 2 0 0,6-1 0 0,-4 2 1 15,2 0 1-15,-3 2 0 0,5 1 1 0,-2-1-1 0,-2 1 1 0,4 2 0 16,0 0 0-16,0 0-1 0,0 0 1 0,0 2-2 0,0 1 1 16,0-2-1-16,0 1-1 0,0 3 1 0,0-1-1 0,0-1 1 0,0 0 2 15,4 2 1-15,-4 0 2 0,2 0 1 0,-2 0 1 0,0 1 2 16,0-3 0-16,5 1 2 0,-5 2 0 0,2-3 2 0,-2 2 2 16,0 0 1-16,0 0 1 0,0-2-1 0,0 2-1 0,0 0 0 0,0 0-2 15,0-3 0-15,0 3-1 0,0-2-2 0,0 1-1 0,0-1 0 0,0 0-2 16,0-1-1-16,0-1-2 0,0 3-2 0,0-2 0 0,0-1-2 15,-2-1 0-15,2 2 1 0,-5-2-1 0,5 0-1 0,0 0 1 16,0 0 0-16,-2-2-1 0,2 2 1 0,-4-1-1 0,4 1 0 0,0-2 0 16,0 0 1-16,0 1 0 0,0-1 0 0,0-1 0 0,0 1-1 15,0-1 0-15,0-1-1 0,0 1 0 0,0-1 0 0,0 1 1 16,0-2 0-16,0 2-1 0,0-2-1 0,0 0 0 0,0 1-1 0,0 0 0 16,4-1-2-16,-4-1 0 0,0 1 1 0,2 2-2 0,-2-2 1 15,0 2-1-15,0-2-2 0,0 1 0 0,0 1 1 0,0-2-1 0,0 2-1 16,0-2 2-16,0 0 1 0,0 0 2 0,0 2 1 0,0-4 2 15,0 2 0-15,0 0 1 0,0 0 2 0,0 0 0 0,5-2 2 0,-5 0 1 16,0 3-1-16,2-3 3 0,-2 0 2 0,0 0-1 0,0 1-1 16,0-3 0-16,0 3-1 0,0-1-1 0,0-1 1 0,0 0 0 0,0 1 0 15,0-2 0-15,0 1 0 0,0 0 0 0,0-1 1 16,0 2-1-16,0-2-1 0,0 1 1 0,0-2-1 0,0 1 0 0,0-1 0 16,-2 0-1-16,2 2 0 0,-5-2 0 0,5 2 0 0,0-3 0 0,-2 3-2 15,-2-2 1-15,4 0-1 0,-4 2 0 0,4-2-1 0,0 2 1 16,-2-3-1-16,2 3 0 0,-4-2 1 0,4 0-1 0,0 2 0 0,0-2 1 15,-4 0-2-15,4 0 0 0,0 0 2 0,0 1-2 0,-2-2 1 16,2 1 0-16,-4 0 0 0,4-2-1 0,0 2 0 0,-3 0 1 16,3 1-2-16,-4-2 1 0,4 2 0 0,0-4 1 0,-4 4-1 0,4-2 0 15,0 0 0-15,0-1-1 0,-2 1 1 0,2-3-2 0,-4 2-3 16,4-1 0-16,0 0-4 0,0-2-2 0,0 0-2 0,0 0-5 16,0-2-5-16,0 1-6 0,0-1-7 0,0 0-6 0,0-1-9 0,0 2-8 15,0-3-8-15,0-1-11 0,0 0-10 0,0 0-12 0,0 2-15 16,0-1-17-16,0-1-22 0,0 0-27 0,0 2-28 0,0-2-51 0,0 0-61 15,0 0-96-15,0 0-114 0,0 0-53 0,0-2-22 0,4-1-6 16,-2 2 3-16</inkml:trace>
  <inkml:trace contextRef="#ctx0" brushRef="#br0" timeOffset="37250.94">23046 7523 276 0,'-4'-4'286'0,"0"0"-82"0,4-1-46 15,-2 2-25-15,-2-1-10 0,4 1-3 0,-2 0 0 0,-2 1 2 0,4 1-1 16,-4-1 0-16,4-2-5 0,-7 4-7 0,7-1-6 0,-2-1-4 15,-2 2-5-15,4 0-5 0,0 0-3 0,-4 0-3 0,4 0-4 16,-2 0-5-16,2-2-4 0,-4 2-3 0,4 0-4 0,0 0-5 0,-4 0-3 16,4 0-2-16,0 0-5 0,0 0-4 0,-2 0-3 0,2 0-6 15,-5 0-5-15,5 0-3 0,0 0-4 0,0 0-5 0,0 0-4 16,0 0-3-16,0 0-4 0,0 0-2 0,0 0-4 0,0 0-2 0,0 0-3 16,0 0 0-16,0 0-2 0,0 0 1 0,0 0-2 0,0 0 1 15,0 0 1-15,0 0 0 0,0 0 3 0,0 0 1 0,0 0 3 0,0 0 1 16,0 0 4-16,0 0 2 0,0 0 3 0,0 0 3 0,0 0 4 0,0 0 4 15,0 0 4-15,0 0 3 0,0 0 4 0,0 0 3 0,0 0 2 16,0 0 4-16,0 0 2 0,0 0 1 0,0 0 3 0,0 0-1 16,0 0 1-16,0 0 1 0,0 0-2 0,0-3 0 0,0 3-2 0,0 0-1 15,0 0-3-15,0 0-1 0,0 0-4 0,0 0-2 0,0 0-4 16,0 0-2-16,0 0-5 0,0 0-2 0,0 0-4 0,0 0-5 16,0 0-3-16,0 0-3 0,0 0-5 0,0 0-3 0,0 0-2 0,0 0-3 15,0 0-3-15,0 0-1 0,0 0-2 0,0 0-2 0,0 2 1 16,-2-1 0-16,2 1 1 0,-4 1 0 0,4 1 0 0,-4 1 2 0,4 1 1 15,-2 3 1-15,-2-1 2 0,4 4 2 0,-2 1 4 0,-2 2 5 16,4 0 1-16,-4 4 5 0,4 1 0 0,-2 1 1 0,-3 1 3 16,5 1 1-16,0 3 0 0,-2 0 2 0,2 0 0 0,-4 3 2 0,4-1-1 15,0 1-1-15,0 0-3 0,-4 0 0 0,4 1-1 0,0-2-2 16,0 0-1-16,0 3-1 0,4-3-1 0,-4 0-2 0,0-1 0 0,0 1-2 16,4-3 0-16,-2 0-3 0,-2 1-4 0,5-3-4 0,-3-2-4 15,-2 1-7-15,4-2-6 0,-4-2-8 0,4-1-9 0,-2-2-11 16,-2 2-15-16,6-6-19 0,-6 1-23 0,0-1-25 0,0-2-31 0,4-1-30 15,-4 1-51-15,0-3-61 0,0-1-89 0,4 0-101 0,-4-1-49 16,2-1-21-16,-2-3-5 0</inkml:trace>
  <inkml:trace contextRef="#ctx0" brushRef="#br0" timeOffset="38541.24">23053 7509 101 0,'-5'-4'365'0,"3"-1"-84"0,-2 2-61 0,4 0-47 0,-4-1-24 16,4 1-15-16,-2-1-7 0,-2 1-3 0,4-1-4 0,-2 0-4 0,-2-1-5 16,4 0-6-16,0 2-6 0,-4 0-6 0,4-3-6 0,0 3-5 0,-3-1-4 15,-1 1-2-15,4 0-2 0,0 0-1 0,0-1 1 0,-2 1-2 16,-2 0-2-16,4-1 1 0,0 1-3 0,-4 1-3 0,4 1-2 15,0-3-3-15,-2 2-3 0,2 1-2 0,-4-1-1 0,4-1-3 0,0 1-2 16,0 2-1-16,-4-1-5 0,4-1-3 0,0 2-5 0,0 0-4 16,0 0-4-16,0 0-3 0,0 0-4 0,0-2-3 0,0 1-4 0,4 1-2 15,-4-2-4-15,0 0-2 0,0 2-2 0,4-2 0 0,-4 2-1 16,2-1 0-16,-2-1 3 0,4 2 0 0,2-1 2 0,1-1 2 16,-3 2 1-16,2-3 2 0,4 1 3 0,-4 0 1 0,5 0 2 15,5-1 2-15,-5 1 1 0,5-1 2 0,1 0-1 0,-1 1 2 0,1-1 0 16,3-1-2-16,1 3 0 0,-2-1-2 0,1 0-2 0,3-1-1 0,2 2-3 15,-2-1 0-15,-1-1-2 0,1 3-2 0,2-2-2 0,-2 2-1 16,-1-2-3-16,3 0 0 0,0 2-2 0,-4-1-2 0,1-1-1 0,3 2-1 16,-2-2-1-16,-2 1 1 0,1 1-1 0,-1 0-2 0,2 0 0 15,-3 0-1-15,-1 0-1 0,2 0 1 0,1 0-2 0,-1 0 0 16,2 0-1-16,-2 0 0 0,-5 0 0 0,7 0-1 0,-7 0 0 16,5 0 1-16,-4 0 0 0,-1 0 2 0,1 0 1 0,-1 0 2 0,-5 0 1 15,5 0 2-15,-6 0 1 0,3 0 1 0,-3 0 3 0,0 0 0 0,-3-2 4 16,3 2 1-16,-4 0 2 0,-2 0 3 0,3 0 1 0,-1-1 0 15,-2 1 2-15,2 0 0 0,-2-2 0 0,-2 2 1 0,2 0 1 0,1 0 0 16,-3 0 0-16,-2 0 0 0,4-1 2 0,-4 1 0 0,4 0 0 16,-4 0 1-16,0 0 0 0,0 0 2 0,0 0 2 0,0 0 0 15,0 0 1-15,0 0 1 0,0 0 0 0,0 0 0 0,0 0-1 0,0 0-1 16,0 0-2-16,0 0-2 0,-4 0-2 0,4 0-3 0,0 1-2 16,-4-1-4-16,4 2-3 0,0-1-2 0,0-1-4 0,-2 0-4 0,2 2-3 15,-5-2-2-15,5 1-1 0,0 1-2 0,0-2-2 0,-4 2-2 16,4-1 1-16,0-1-1 0,0 2 0 0,-2 0 0 0,2 0 2 15,-4 0 0-15,4 1 1 0,0 1 2 0,0 0 4 0,0 1 1 0,0 2 3 16,0 1 2-16,0-1 4 0,0 2 2 0,0 0 2 0,0 2 2 16,4 1 1-16,-4 0 2 0,2 1-1 0,-2 2 2 0,0-1 0 0,0 2 1 15,0 1 4-15,4 1 1 0,-4 2 1 0,0 0 3 0,0 0 1 16,5 2 1-16,-5 1 2 0,2 1 2 0,-2 0 1 0,0 5 4 16,0-3 4-16,4 1 1 0,-4 3 3 0,4-1 0 0,-2 2 1 0,-2 1 0 15,4 0 0-15,-2 1 0 0,2 0-1 0,0 2-1 0,-2-1-2 0,3 0 0 16,-3 0-3-16,2 1-2 0,-4-2-3 0,6 2-3 0,-6-2-3 15,8 1-2-15,-8-2-3 0,2-1-1 0,2 1-2 0,-1 0-2 16,1-2-1-16,-4 0 1 0,4-1 0 0,-2 2-1 0,-2-2 0 16,4 0-1-16,-2-1 1 0,-2 2 1 0,4-2 1 0,-4 1 2 0,0-1 2 15,0 2 0-15,4 0 2 0,-4 0-1 0,2-2 1 0,-2 3 0 16,0-3-2-16,0 2 2 0,0-2-2 0,0 1 1 0,0 0-1 0,0 0 1 16,0-3-3-16,0 3-1 0,0-1-3 0,0-1-3 0,0 0 0 15,0-1-2-15,0 1-1 0,0-2-2 0,5 1 0 0,-5 0-1 0,2-1-1 16,-2-1 0-16,0 2-1 0,4-3-1 0,-4 3-1 0,4-2 1 15,-2 0-1-15,2-1 1 0,0 0-1 0,-2 0-1 0,2 1 0 16,-1-1 1-16,1-1-2 0,0-1-1 0,-2 2 0 0,4-1 0 0,-6 2-1 16,4-2 0-16,0 1-2 0,-2-2 1 0,7 2 0 0,-9-3-2 15,2 2 1-15,2 0-1 0,-2 0-1 0,2-2-1 0,-4 0 1 16,4 1-2-16,-2-1 0 0,-2 0-1 0,0 0 2 0,4 0 0 0,-4-1 2 16,2 1 0-16,-2-2 2 0,0 0 1 0,0 1 1 0,5-1 1 0,-5 0 1 15,0 1 2-15,0-1 1 0,4-1 3 0,-4-1 0 0,2 1 2 16,-2 1 0-16,0-1 0 0,0 0 0 0,0-1 1 0,0 3-1 0,0-3-1 15,0 1-1-15,0-1 1 0,0-1-2 0,0 2 1 0,0 0-1 16,0-2-1-16,0 0-1 0,0-2 1 0,0 2-2 0,0 1 1 16,0 0-1-16,0-1 0 0,-2 0-1 0,2 2 1 0,-4-2-1 0,4 1 0 15,0 1 0-15,-5-2-1 0,5 1 0 0,-2 0 0 0,-2-1-1 16,4-1 1-16,0 1 0 0,-2 1-1 0,-2-1 0 0,4 0 0 0,0-1-2 16,0 1 0-16,-4-1-1 0,4-3 1 0,0 3-2 0,0-2 0 15,-2-1-2-15,2 1 0 0,0-2-3 0,0-2-1 0,0 0-1 0,0 0-3 16,0-2 0-16,0 0-3 0,0 0-2 0,0-1-2 0,0-2-5 15,0 0-5-15,0 0-7 0,0-1-9 0,0 2-10 0,0-4-9 16,2 1-15-16,-2-1-16 0,0 0-24 0,0 0-24 0,0-1-35 0,0 1-39 16,0-4-61-16,4-1-70 0,-4-1-112 0,4-1-134 0,-2-3-62 15,-2 0-28-15,6-3-8 0,-1-1 1 0,-1-3 9 0</inkml:trace>
  <inkml:trace contextRef="#ctx0" brushRef="#br0" timeOffset="40079.07">24223 8138 267 0,'0'0'248'0,"0"0"-47"16,0 0-40-16,-5 0-24 0,5 0-16 0,0 0-10 0,0 0-6 15,0 0-4-15,0 0-2 0,0 0-1 0,0 0-1 0,0 0-4 0,0 0-4 16,0 0-3-16,-2 0-1 0,2 0-4 0,-4 0-4 0,4 0-1 16,0 0-2-16,-4 0-2 0,4 0-1 0,0 0-1 0,0 0-2 0,0 0-1 15,0 0-2-15,-2 0-1 0,2 0 0 0,0 0-1 0,0 0-1 16,0 0 0-16,0 0-1 0,0 0-2 0,0 0 0 0,0 0-3 0,0 0-2 16,0 0-2-16,0 0-3 0,0 0-1 0,0 0-5 0,0 0-2 15,0 0-5-15,0 0-3 0,0 0-5 0,0 0-5 0,2 0-4 0,-2 0-3 16,4 0-3-16,-4 0-2 0,4 0 1 0,-2 0 2 0,7-1 1 15,-7-1 5-15,2 2 2 0,2-1 3 0,0-1 3 0,0 2 2 16,5-2 3-16,-1 2 1 0,5-1 3 0,-3-1 1 0,5 2 1 0,-1-2 0 16,1 0-2-16,-1 2-2 0,9-1-4 0,-6-1-3 0,3 2-3 15,-1-2-5-15,6 1-2 0,-4 1-3 0,3 0-3 0,-1 0 0 16,0 0-5-16,2 0 0 0,0 0-1 0,-2 0-1 0,-1 1 0 0,-3 1-2 16,2-2 0-16,-2 0-2 0,1 2-1 0,-5-2 0 0,3 0-1 15,-3 0-1-15,-3 0 2 0,-1 0-1 0,1 0 2 0,-5 0-1 0,1 0-1 16,0 0 2-16,-4 0-1 0,1 0 2 0,1 0 0 0,-2 0 2 15,-2 0 2-15,-2 0 3 0,2 0 2 0,-1 0 4 0,-3 0 2 0,0 0 3 16,0 0 2-16,0 0 4 0,0 0 2 0,0 0 3 0,0 0 0 16,0 0 1-16,0 0 0 0,0 0 1 0,0 0-1 0,0 0-3 15,0 1-1-15,-3-1-3 0,3 0-3 0,0 0-2 0,0 0-3 0,0 2-2 16,0-2-3-16,-4 2-2 0,4-2-2 0,0 0-3 0,0 0-2 16,0 0-2-16,0 0-3 0,0 2-1 0,0-1-3 0,0-1-1 15,-2 0-2-15,2 0-2 0,0 2-2 0,0-2-2 0,0 0-3 0,0 2-1 16,0-1-3-16,-4 1 1 0,4-1 1 0,0 1 1 0,-4 1 1 0,4 1 1 15,0-1 2-15,0 1 2 0,0 0 1 0,-2 3 5 0,2 0 1 16,0 3 4-16,0 0 4 0,-4 0 4 0,4 1 3 0,0 3 1 16,0-1 1-16,0 2 1 0,0 2 2 0,0 0 0 0,0 1 1 15,0 0 1-15,0 1 0 0,0 1-1 0,4 1 0 0,-4-1 0 0,2 3-2 16,-2 1-2-16,0 0-1 0,4 0-2 0,0 1-1 0,-4 2-2 16,2 0-3-16,2 1-1 0,-1 0-3 0,1 1 2 0,0 1 2 0,-2 0 0 15,-2 1 2-15,4 1 0 0,-2 0 3 0,-2-1 1 0,4 1 1 16,-4-1 2-16,4 3 2 0,-2-2 3 0,-2-1 1 0,5 1 2 0,-3-2 1 15,-2 1 0-15,4 1-2 0,-4-2-3 0,4 0 1 0,-2 1-2 16,2-2-3-16,-4 1 0 0,4 0-1 0,-2 0-2 0,-2 0-1 0,4-1-2 16,-2-1 0-16,-2 2-1 0,5-4 0 0,-1 3-1 0,-2-1-1 15,-2-1 1-15,4 0-1 0,-2-1-1 0,-2 0 0 0,4-2-1 16,-4 3-1-16,4-2 0 0,-4-2 0 0,2 2-1 0,-2-2-1 0,0-1 0 16,4 0-2-16,-4 1 1 0,5-1-2 0,-5-1 1 0,0-1-2 15,0 4 0-15,0-4 0 0,0 0 1 0,0 0-1 0,0 0 1 0,0-2 1 16,0 1 1-16,0-1 2 0,0 0 2 0,0 0 2 0,0-1 1 15,0 1 0-15,-5-1 1 0,5 0 2 0,-4-2 0 0,4 0 2 0,0 0-1 16,-2-2 4-16,2 3-2 0,-4-4 0 0,4 2 0 0,0-1 0 16,0-1 0-16,-4 1 0 0,4 1 0 0,0-3 0 0,-2 3-2 15,-2-2 2-15,4-1 0 0,-2 1 0 0,-2-1 0 0,4 2 0 0,-5 1 2 16,5-2-2-16,-2 1 0 0,-2 0-2 0,4-1 1 0,-2 1 0 16,-2 1 1-16,4-3-1 0,-4 1 0 0,2 0 0 0,-2-1-1 0,4 1-2 15,-4 0 0-15,4-2-1 0,-2 1 0 0,-3-1-1 0,5 0 0 16,-2-2 1-16,-2 1-1 0,4-2-1 0,0 1 1 0,-4-3-3 0,4 2-3 15,0-4-2-15,0 2-4 0,-2-2-3 0,2 1-3 0,0-3-4 16,0 1-6-16,0 1-3 0,0-3-6 0,0 0-5 0,0 0-6 16,0 0-7-16,0 0-4 0,0 2-4 0,0-1-4 0,-4-1-4 0,4 4-4 15,0-3-5-15,0 1-8 0,-2 0-8 0,2 1-8 0,-4-1-11 16,4 0-11-16,0 1-14 0,0 0-16 0,-4 1-19 0,4-3-29 16,0 1-348-16,0-2 138 0,0 0-68 0,0 0-56 0,0 0-23 15,0 0-6-15</inkml:trace>
  <inkml:trace contextRef="#ctx0" brushRef="#br0" timeOffset="41158.44">25099 8965 64 0,'-4'-3'284'16,"-2"0"-61"-16,4-1-64 0,-3 1-34 0,1-1-21 0,-2 1-8 0,6 0-3 16,-4 0-1-16,2-1 2 0,-2-1-4 0,2 0-2 0,-2 2-5 15,4-2-3-15,-5 1-2 0,5 1-1 0,0-2 1 0,0 2 1 0,-2 1 5 16,2-1 2-16,-4-1 4 0,4 1 3 0,0 0 0 0,0 1 3 15,0-1 0-15,0 2 2 0,-2 1 0 0,2-2-1 0,0 2 0 0,0 0-1 16,0-2-2-16,0 2-3 0,0 0-5 0,0 0-3 0,0 0-7 16,0 0-4-16,0 0-4 0,0 0-4 0,0 0-6 0,0 0-3 15,0 0-4-15,0-2-5 0,2 0-3 0,-2 2-5 0,0-1-3 0,0-1-4 16,4 2-1-16,-2-2-2 0,3 1 0 0,-1 1 0 0,-2 0 0 16,4 0 0-16,4 0 0 0,-1 0 1 0,-1 0 1 0,2 0 1 0,1 0 2 15,3 0 2-15,-2 0 2 0,9 0 2 0,-4 0 3 0,1 0 2 16,3 0 1-16,2 0 0 0,1 1 0 0,3 1-1 0,-2-2 0 15,2 0-2-15,0 2 1 0,4-2-1 0,-2 0-1 0,-2 0-1 0,6 0-3 16,-6 0-2-16,4-2-3 0,-2 2-2 0,2-2-3 0,-3 1-3 16,-1-1 0-16,4 1-1 0,-4-1-3 0,2-1-1 0,-2 1-2 0,-4 0-1 15,4-1-2-15,-5 1 0 0,-1 0-1 0,2-1 0 0,-3 2-2 16,1-1 0-16,-2-1-1 0,-3 1-1 0,3-2 0 0,-3 3 0 16,-3-2 0-16,3 1 1 0,-5 0 2 0,1-1 0 0,-2 1 1 0,1 1 1 15,3-1-1-15,-8-2 1 0,1 3 1 0,-1-1-1 0,4-1 1 16,-4 1 1-16,1 1-2 0,-3-1 1 0,2-1-2 0,-2 1 0 0,2 0-2 15,-2 0-1-15,-2 1 0 0,3-1-1 0,-5 2 0 0,4-1-1 16,-4-1-1-16,0 2-2 0,0 0 1 0,0 0-1 0,0 0-1 16,0 0-1-16,0 0 0 0,0 0-1 0,0 0-1 0,0 0-1 0,0 2-2 15,-4-1-2-15,4 2 0 0,0-1-2 0,0 0 1 0,0 1-1 0,0 2 0 16,0-1 1-16,0 0-1 0,0 3-1 0,0 2 3 0,0-1 1 16,0 0 1-16,0 4 5 0,0 1 0 0,0 1 3 0,0 1 2 15,4-1 1-15,-4 5 1 0,0-1 1 0,0 0 1 0,0 2 2 16,0 2 2-16,0 2 0 0,2-3 1 0,-2 3-1 0,0 0-1 0,0 4-1 15,0-4 1-15,4 3-2 0,-2 1 1 0,-2 0-2 0,0 3 0 16,4-2-2-16,-4 3 0 0,4 0-1 0,-2-1-1 0,2 1-2 0,1 0 0 16,-3 1-1-16,2 0-2 0,-2-1-1 0,2 0-1 0,2 1-1 15,0-1-1-15,-1-2 0 0,-1 2-1 0,-2 0-2 0,4-3 0 16,-2 1-2-16,0-2 1 0,-2 1-2 0,2-1 0 0,3 2-1 0,-3-2 0 16,-2-1 2-16,2 1 0 0,0-1 2 0,-2 0 0 0,2-1 2 15,-2 1 2-15,3 0 2 0,-5-2 2 0,6 2 1 0,-6-2 2 16,8-1 2-16,-8 0 1 0,2 1 2 0,2-2 2 0,-2 0-1 0,2-1 2 15,1 2 0-15,-3-2-1 0,2-1 1 0,-2 1-2 0,2-1 1 16,0-1-1-16,-2 0 1 0,2 0-1 0,-2 0 3 0,-2-2 0 0,4 2 1 16,-4-1 0-16,5 1 2 0,-5-2 0 0,2 0 1 0,-2 1 2 15,0-1-1-15,4 1 1 0,-4-3 2 0,0 1 0 0,0 0-2 0,0 1 0 16,0-2-2-16,0-1-2 0,0 2-2 0,0-2-3 0,0 0-1 16,0-2-1-16,0 3-4 0,0-4 0 0,0 0-1 0,0 0-3 0,0-2-1 15,0 0 1-15,4-2-1 0,-4 3-3 0,0-5-1 0,0 1-5 16,0-2-3-16,0-2-7 0,0 2-6 0,2-1-8 0,-2-1-11 15,0-1-13-15,0-1-15 0,0-1-19 0,0 0-19 0,0 0-21 0,4-1-21 16,-4-1-21-16,2-1-22 0,-2-1-28 0,0-1-31 0,4 0-46 16,-4-1-53-16,7-3-103 0,-3-1-130 0,-2 0-56 0,2-3-22 0,6 2 0 15,-4-5 8-15,1 3 14 0</inkml:trace>
  <inkml:trace contextRef="#ctx0" brushRef="#br0" timeOffset="41961.57">26420 10087 382 0,'-8'-4'405'0,"1"3"-76"0,5-1-66 0,-6 1-61 0,2-3-34 0,2 3-23 15,-2-1-11-15,3-1-8 0,-1 1-5 0,0 0-5 0,2 0-5 16,-2 1-7-16,4-1-6 0,-2 2-9 0,2-1-7 0,0-1-7 15,-4 2-5-15,4-2-6 0,0 2-4 0,0 0-6 0,0 0-5 0,0 0-2 16,0 0-4-16,0-1-1 0,4-1-1 0,-4 2-2 0,0-2 1 16,0 0 2-16,2 2 1 0,-2-1 1 0,0 1 0 0,4-2-1 0,-2 0 1 15,-2 2 1-15,4-1 0 0,0-1 0 0,-1 2 0 0,3-1 0 16,-2-1 0-16,2 2 1 0,2-1-1 0,-1 1 0 0,-1-2 2 0,6 0 0 16,-2 2 1-16,5-2 3 0,-3 0 2 0,-1 2 3 0,5-1 0 15,1-1 0-15,-1 2 1 0,1-2-1 0,-1 1-2 0,5 1-2 16,-4-2-4-16,-1 1-4 0,5 1-4 0,-3-2-2 0,3 1-5 0,0 1-3 15,-3-2-5-15,3 0-3 0,2 0-3 0,-3 0-2 0,3 1-1 16,2-1-3-16,-2 0-2 0,4-1-1 0,-5 2-2 0,5-1-1 0,0 1-1 16,2-3-4-16,-2 2-1 0,0 0-3 0,4-1-2 0,-2 2 0 15,-2-1-2-15,-1-1 0 0,1 1-2 0,0-1-1 0,-4 1-1 16,4-2-1-16,-7 1 1 0,3 2 1 0,-6-1 0 0,3 0 1 0,-1-1 2 16,0 1 0-16,-7 1 0 0,0-1 2 0,3 0-2 0,-3 0 1 0,-1 2 0 15,-1-1 2-15,2-1-1 0,-3 2 2 0,1-1 1 0,-4 1-1 16,0 0 0-16,1 0-1 0,-1-2 2 0,2 2 0 0,-6 0 1 15,4 0-1-15,3 0 2 0,-7 0 0 0,6 0-1 0,-6 0-1 16,2 0 0-16,-2 0 0 0,2 0 0 0,-4 0 1 0,7 0 1 0,-7 2 0 16,6-1 1-16,-6-1 0 0,4 2 2 0,-4-1 0 0,0 3 3 15,4-2 2-15,-4 1 3 0,2 0 2 0,-2 1 2 0,0 0 2 0,0 2 2 16,0 0 0-16,0 1 2 0,0 2-1 0,0 0 0 0,0 2 1 16,0-2-1-16,-2 3-1 0,-2 1 1 0,4 0-2 0,-4 3 0 15,4 0-1-15,-6 1 0 0,6 0 0 0,-7 1-1 0,7-2 0 0,-4 4-1 16,2 1 1-16,-2-1 0 0,2 0 0 0,-2 0 1 0,0 2 1 15,4-3-1-15,-2 3 0 0,-3 0-1 0,5-1-1 0,-4 1-2 0,4-2 0 16,-2 0-1-16,-2 2 0 0,4-2-1 0,0 0-1 0,0-2 0 16,0 2-1-16,0-2-1 0,0 0-1 0,0-1-2 0,0 0-1 0,0 0-4 15,0-2-4-15,4 0-10 0,-2-2-8 0,-2 0-12 0,0-1-13 16,0-1-15-16,4-2-15 0,-4-1-20 0,0 1-20 0,0-3-25 16,5-1-32-16,-3-2-40 0,-2 1-48 0,4-1-98 0,-4-3-122 0,0 0-78 15,4-1-55-15,-2-1-22 0,-2-3-5 0,4 0 3 0</inkml:trace>
  <inkml:trace contextRef="#ctx0" brushRef="#br0" timeOffset="43182.42">21378 9827 29 0,'0'0'463'0,"0"0"-33"0,0 0-58 0,0 0-64 16,0 0-71-16,0 0-40 0,0 0-27 0,0 0-15 0,0 0-8 16,0 0-4-16,0 0-2 0,0 0-6 0,0 0-9 0,-2 0-11 15,-2 0-13-15,4 0-14 0,-2 0-15 0,-2 0-11 0,0 0-12 0,2 0-8 16,-3 0-7-16,1 0-6 0,-2 0-5 0,0 2-5 0,0-2-6 0,-5 1-3 15,5-1-3-15,-4 2-1 0,-1-1-1 0,1-1 0 0,-2 4-1 16,-3-2 1-16,-1-1-1 0,-1 1 1 0,1 1-1 0,-1-1 1 0,-4 0-1 16,5 1 2-16,-7-3-1 0,3 1-1 0,-3 1 1 0,2-2-1 15,-4 2 1-15,0 0-2 0,3-2 0 0,-1 1 1 0,-2 1-2 16,2-2 0-16,3 0 0 0,-3 0 1 0,2 0-1 0,-1 0 0 16,5 0 0-16,1 0 1 0,-1-2 0 0,5 1 2 0,-3 1-1 0,5-2-1 15,-1 2 1-15,5-2-2 0,0 2-1 0,2 0 0 0,-2 0 0 0,2-2 1 16,4 2 0-16,-2 0 0 0,2 0 0 0,0 0 1 15,0 0-2-15,0 0 1 0,0 0 0 0,0 0 3 0,0 0 1 0,0 0 2 16,0 0 4-16,0 0 1 0,0 0 3 0,0 0 1 0,0 0 2 0,0 0 1 16,0 0 1-16,0 0 3 0,0 0 2 0,0 0 2 0,0 0 2 15,0 0 1-15,0 0 1 0,0 0 1 0,0 0 0 0,0 0-2 0,0 0 2 16,0 0-2-16,0 0 2 0,0 0-2 0,0 0 0 0,0 0-3 16,0 0-1-16,0 0-3 0,0 0-3 0,0 0-3 0,0 0-2 15,0 0-3-15,0 0 0 0,0 0-1 0,0 0 1 0,2 2 2 0,-2 0 1 16,0 1 1-16,4 2 1 0,-4-2 0 0,6 2 2 0,-6 4 0 15,4-1 3-15,2 1 0 0,-2 0 3 0,-2 3 0 0,3 1 1 0,1 1-1 16,-2-1-2-16,-2 2-3 0,2 2-1 0,0-1-3 0,-2 1-2 16,2 1 0-16,-4 2 2 0,5-1 0 0,-3 1 2 0,-2 1 0 15,0 1 1-15,0 0 0 0,0 1 1 0,0 1 1 0,0-1 0 0,0 0 2 16,0 3-1-16,-2-2 3 0,2-1 1 0,-5 3 0 0,5 0 0 16,-4-1-2-16,4 0-1 0,-2 4-2 0,-2-5 1 0,4 4-2 0,-4-1-1 15,2 0-1-15,-2 2-1 0,2-1-1 0,-2-1-2 0,4 1-2 16,-5 0-1-16,5-1-2 0,-2 0-1 0,-2-1-1 0,4 1-3 15,-2-2 1-15,-2 0-2 0,4-2 0 0,-4-1-3 0,4-1-2 0,-2-1-4 16,-2 1-4-16,4-3-5 0,-4-2-8 0,4 1-8 0,0-2-11 16,-2-3-10-16,2-1-15 0,-5 1-14 0,5-4-19 0,0 3-19 0,0-6-26 15,0 1-29-15,0-2-46 0,0-1-56 0,0-3-111 0,0 0-138 16,7-2-69-16,-7-1-32 0,4-2-12 0,2-3 0 0,-2-3 6 16</inkml:trace>
  <inkml:trace contextRef="#ctx0" brushRef="#br0" timeOffset="44466.14">27679 10255 176 0,'-4'0'358'0,"-3"0"-58"16,5-2-67-16,-2 2-39 0,0-1-27 0,-2-1-15 0,4 2-10 0,-2-1-6 15,0-1-1-15,-3 2-1 0,5-2-1 0,-2 1-4 0,0-1-3 16,2 2-6-16,-2-2-4 0,0 0-5 0,4 2-7 0,-2-1-4 0,-3-1-3 16,5 2-5-16,-2-1-3 0,2 1-6 0,0 0-7 0,0 0-8 15,0 0-8-15,0 0-7 0,0 0-7 0,2 0-5 0,-2-2-5 0,0 0-4 16,5 2-1-16,-3-1-3 0,-2-1-1 0,4 2-1 0,2-2-1 16,-2 1 1-16,2 1 0 0,1-2-1 0,3 2 0 0,0-2-1 15,1 0 0-15,-1 2 0 0,2-1-2 0,5-1 1 0,-3 2 0 0,5-1 0 16,-3-1-3-16,1 0-1 0,4-1-2 0,-5 1-1 0,9 1-2 15,-6-1 1-15,3-2 0 0,-1 3 0 0,6-1 1 0,-4-1 0 0,-3 1 1 16,7 1-1-16,-4-3-3 0,0 2-1 0,-3 1 0 0,3-3-3 16,2 3 0-16,-7-1-1 0,3 1-3 0,0-3 1 0,-3 4-2 15,1-1 1-15,-7-1-2 0,5 2 1 0,-1-2-1 0,-1 0-1 0,-3 2 0 16,-1 0 0-16,1-1 0 0,-2 1-1 0,1 0 1 0,-5 0 0 16,0 0 1-16,2 0-1 0,1 0 1 0,-5 0 1 0,0 0 0 0,-2 0 2 15,6 0 2-15,-8 0 2 0,2 0 2 0,-2 0 4 0,0 0 3 16,0 0 2-16,0 0 3 0,0 0 2 0,0 0 2 0,0 0 1 15,0 0 4-15,0 0 1 0,0 0-1 0,0 0 1 0,0 0-2 0,0 0-2 16,0 0-3-16,0 0-3 0,0 1-4 0,0-1-3 0,0 0-3 16,0 0-2-16,-2 2-4 0,2 0-3 0,0-2-4 0,0 0-2 0,0 0-2 15,0 2-3-15,-4-1-1 0,4-1 2 0,0 4-1 0,0-3 2 16,0 2 0-16,0 1 2 0,0-1 1 0,0 2 2 0,4 0 1 0,-4 2 2 16,0 1 0-16,0 0 3 0,2 1 3 0,-2-1 2 0,4 4 4 15,-1-1 1-15,-3 3 1 0,4 0 0 0,-4-2 1 0,4 3 1 0,-2 2 2 16,-2 0-2-16,0 1 1 0,4 1 1 0,-2-1-2 0,-2 2-1 15,0 0-1-15,4-2-2 0,-4 2-1 0,0 0-2 0,0-1-1 16,4 1-1-16,-4 0-2 0,2-4-2 0,-2 3 0 0,0-1-1 0,5-1-4 16,-3-3-3-16,-2 1-5 0,4 1-4 0,-4-1-7 0,4-2-5 15,-2-1-9-15,-2-1-7 0,4 1-8 0,0-2-9 0,-4 0-9 0,2 0-12 16,2-2-10-16,-1 3-13 0,1-5-13 0,0 0-15 0,-2 2-16 16,2-4-17-16,-2-1-20 0,2 2-27 0,2-1-30 0,-1-4-57 15,1 0-72-15,0 0-78 0,2-4-81 0,0 3-34 0,1-4-12 0,-1 0 0 16</inkml:trace>
  <inkml:trace contextRef="#ctx0" brushRef="#br0" timeOffset="46912.33">16469 3075 325 0,'0'-8'518'0,"0"1"17"0,4-1-61 15,-4 1-96-15,2-1-76 0,-2 0-68 0,0 1-37 0,0 2-24 16,4-2-9-16,-4 0-4 0,0 2 1 0,0 1 1 0,4-1-5 0,-4 1-6 15,0-1-9-15,0 2-9 0,0 0-11 0,0 0-8 0,0 1-8 16,0 0-8-16,0 2-7 0,0 0-7 0,0 0-5 0,0 0-7 0,0 0-8 16,0 0-8-16,0 0-10 0,0 0-7 0,-4 0-10 0,4 2-8 0,0 0-5 15,0 1-6-15,-4 0-4 0,4 0-3 0,0 2-2 0,0 4-2 0,0-1-1 16,0 2 0-16,4 1 0 0,-4 4 4 0,0 1 0 0,4 2 1 16,-2 2 3-16,2 0 1 0,-2 1-1 0,-2 3 0 0,5-1 0 15,-5 2-2-15,0 0-1 0,4-2 1 0,-4 3-2 0,2-1-3 0,-2-2 0 16,0 2-1-16,4-1-4 0,-4-1-3 0,0 0-7 0,0 0-6 0,2-1-10 15,-2 0-11-15,4-2-11 0,-4-2-13 0,0 0-15 0,0 1-15 0,4-5-18 16,-4 1-17-16,0-1-23 0,0-1-23 0,0-1-24 0,0 0-21 16,0-4-22-16,0 0-21 0,0-1-29 0,0-2-31 0,0-2-59 0,0-3-71 15,0 0-50-15,0 0-43 0,0 0-10 0</inkml:trace>
  <inkml:trace contextRef="#ctx0" brushRef="#br0" timeOffset="47321.42">16279 2832 127 0,'-7'-5'468'0,"3"0"-21"16,-4 2-28-16,4 1-96 0,-2 0-127 0,2 2-70 0,-3 0-40 16,3 0-21-16,-2 4-11 0,0-1-6 0,-5 0-3 0,7 2-1 0,-2 2-1 15,0-1-1-15,2 1-3 0,-2 2-3 0,1-1-4 0,-1 0-4 16,0 0-3-16,2 3-4 0,-2-3-2 0,4 0-3 0,-3-1-1 0,1 1-5 15,4-1-6-15,-2 0-8 0,-2-1-11 0,4 0-11 0,0-2-10 0,0-1-8 16,0 1-6-16,0-1-5 0,0-1-3 0,4 0 0 0,-2-2-2 16,2 0-2-16,1-2-4 0,-3 0-3 0,4 0 0 0,-2-1 0 0,6-2 4 15,-3 1 4-15,3-4 8 0,-4 2 5 0,4-2 4 0,1-2 4 16,-1 0 6-16,-2 0 3 0,3-2 3 0,-3 2 7 0,0-2 7 0,3 1 11 16,-1 0 10-16,0 2 9 0,-4-1 13 0,5 0 8 0,-5 1 9 0,4 3 6 15,-3-3 6-15,-1 3 3 0,-2 1 0 0,2 0 0 0,-2 1 0 16,2 1 1-16,-1 0 1 0,-3 1 1 0,2 2 1 0,2 0 0 0,-2 0-1 15,-2 2-1-15,2-1 0 0,2 2 0 0,-1 1-1 0,1 3 1 16,0-1 2-16,-2 1 1 0,2 1 1 0,5 2-1 0,-5-1-1 16,4 2-3-16,-4 1-3 0,5 0-5 0,-5 1-5 0,4 2-4 0,1-2-4 15,-1 1-7-15,0-1-4 0,1 2-12 0,1 0-15 0,-2-2-20 0,1 2-22 16,-3-3-26-16,2 1-28 0,1-1-42 0,-1 0-50 0,2-1-94 16,3-1-115-16,-5-2-70 0,1-1-45 0,-3 0-24 0,2-2-12 0</inkml:trace>
  <inkml:trace contextRef="#ctx0" brushRef="#br0" timeOffset="48340.2">1042 2572 335 0,'-2'1'479'0,"-2"4"-2"0,4 1-2 0,0-1-116 0,-5 1-176 0,3 1-93 0,2 0-53 16,0 2-27-16,0 2-15 0,-4-3-3 0,4 4 6 0,0-2 6 0,0 1 5 16,0 1 5-16,0 1 1 0,0 0 2 0,4 0-1 0,-4 1-1 0,0-1-2 15,2 3-1-15,3-1 0 0,-5 0-2 0,4-1-1 0,-2 2-1 0,-2-1-2 16,4 0-1-16,-4-1-6 0,2 0-7 0,2 1-8 0,-4-2-10 0,0-1-10 16,4 1-14-16,-4 1-16 0,0-3-17 0,0 1-23 0,0-2-27 0,0 2-35 15,0-3-40-15,0 2-46 0,0-3-67 0,0 2-76 0,0-2-35 0</inkml:trace>
  <inkml:trace contextRef="#ctx0" brushRef="#br0" timeOffset="48714.44">965 2529 191 0,'-6'0'435'0,"0"1"4"0,2 1-96 0,-2-2-144 0,1 2-82 0,-1-1-52 0,0-1-26 16,6 2-17-16,-4-1-5 0,4-1-3 0,-2 2 0 0,-2 0 1 0,4-2 2 16,0 0 1-16,0 2-3 0,0-1-2 0,0-1-4 0,0 2-4 15,0 0 0-15,0-1-3 0,0 3 0 0,0-3 1 0,0 1 0 0,0 1 2 16,0-3 0-16,0 2 2 0,0-2 0 0,0 0-1 0,0 2 0 0,0-2 0 0,0 0-2 16,0 0 1-16,0 0-2 0,0 0 0 0,0 0 0 0,0 0 0 0,0 0-1 15,0 0 1-15,0 2-2 0,0-2 0 0,0 0 0 0,0 0-2 16,0 0 0-16,0 0 0 0,0 0-2 0,0 0 1 0,0 0 0 0,0 0-2 0,0 0 4 15,0 1 4-15,0 1 4 0,4-2 5 0,-2 1 5 0,-2 1 6 0,4-2 4 16,-2 1 6-16,2-1 5 0,2 2 5 0,-1 0 5 0,1-2 5 16,0 1 4-16,-2 1 1 0,2-2 1 0,1 2-1 0,3 0-4 0,-4-2-4 15,4 0-4-15,-3 0-6 0,1 0-4 0,4 0-4 0,-6 0-5 0,5 0-4 0,-5-2-6 16,4 0-6-16,-1 2-7 0,-3-2-12 0,4 1-10 0,-4 1-12 16,5-2-14-16,-5 0-16 0,4 2-18 0,-4 0-22 0,1 0-36 0,-1 0-43 15,2 0-81-15,-6 0-102 0,2 0-67 0,3 0-49 0,-7 0-21 0</inkml:trace>
  <inkml:trace contextRef="#ctx0" brushRef="#br0" timeOffset="50757.13">11768 11599 325 0,'-2'1'473'0,"-2"-1"10"0,4 2-76 0,-2-2-120 0,-2 1-79 0,4-1-56 15,0 0-29-15,0 0-14 0,0 0-3 0,0 0 2 0,0 0 5 16,0 0 9-16,0 0 3 0,0 0 2 0,0 0-1 0,0 0-4 0,0 0-5 16,0 0-6-16,0 0-9 0,0 0-6 0,0 0-8 0,0 0-4 15,0 0-7-15,0 0-5 0,0 0-6 0,0 0-8 0,0 0-6 0,0 0-7 16,0 0-8-16,0 0-8 0,0 0-5 0,0 0-7 0,0 0-5 15,0 0-3-15,4 2-3 0,-4-2-3 0,2 2-2 0,-2-2-1 0,6 0 1 16,-2 0 0-16,2 0 2 0,-1 0-1 0,1 0 2 0,4 0 1 16,0 0 1-16,1 0 0 0,1-2 2 0,-1 2 1 0,5-2 0 15,1 1 0-15,-5 1 0 0,7-2 0 0,-1 2-2 0,-1-1-1 0,-1-1-2 16,5 2-2-16,-4-2 1 0,3 2-2 0,-3 0 0 0,5 0-2 16,-5 0 0-16,0 0-2 0,3 0 1 0,-3 0 1 0,-1 0-1 15,5-1-2-15,-2 1 1 0,-5 0-2 0,5-2-1 0,-1 0-3 0,-1 2-4 16,-1-2-1-16,1 1-5 0,-5 1-4 0,5-2-3 0,-7 0-4 15,5-1-5-15,-3 2-4 0,-2-1-5 0,1 0-5 0,-5-1-2 16,4 1-5-16,-4 0-3 0,1 1-4 0,-1-3-6 0,-2 3-6 0,2-1-6 16,-2 1-7-16,-4-2-5 0,6 1-5 0,-6-2-5 0,5 1-2 15,-5-1-2-15,0 0-1 0,0 1 0 0,0-5-1 0,-5 4 1 0,5-3 2 16,-4 0 6-16,2 1 6 0,-2-1 10 0,-2 2 8 0,2-2 9 16,-4 1 9-16,-1-1 8 0,3 2 9 0,0 0 7 0,-4 0 9 0,3 0 7 15,-3 0 8-15,4 0 7 0,-5 2 7 0,5-1 6 0,-4 1 6 16,0-1 5-16,3 3 5 0,1-2 7 0,-2 1 6 0,2 1 6 15,-5-3 5-15,5 2 3 0,0 0 1 0,0 1 3 0,2 1 4 0,-3-2 2 16,3 0 1-16,-2 2 1 0,2-1 3 0,2-1 0 0,-2 2 1 0,0-1-3 16,2-1-4-16,2 2-3 0,-5-1-7 0,5 1-2 0,0 0-5 15,0 0-6-15,0 0-5 0,0 0-7 0,0 0-7 0,0 0-5 16,0 0-7-16,0 0-4 0,0 0-3 0,5 0-1 0,-5 0 0 16,6 0 2-16,-2 1 0 0,-2-1 1 0,6 2 2 0,-2-1 0 0,1 1 3 15,-1-1 3-15,0 3 3 0,4-3 2 0,1 1 2 0,-1 0 1 16,0 2 0-16,3-3-1 0,-3 1-2 0,5 1-3 0,-3 0-2 15,-2 0-3-15,3 1-1 0,1 0-2 0,-1-1-3 0,1 0-1 0,-2 2-1 16,-1-2-1-16,1 2 0 0,3-1-2 0,-3 0 1 0,3 0-1 0,-5 1-1 16,2-2 1-16,-1 2 2 0,-1-2 0 0,-4 3 2 0,4-3 1 15,-3 2 2-15,-1 0-1 0,-2 0 0 0,2 0 1 0,-2 0 0 0,-2 1 3 16,-2 0 2-16,0 0 2 0,0 1 2 0,-6 0 1 0,2-1 2 16,2 2 1-16,-4 3 1 0,-2-3 1 0,1 2 1 0,-3 2 2 15,0-2 0-15,1 1-1 0,-1 1-1 0,-4-2-6 0,1 3-7 0,-1 0-10 16,1 1-12-16,-3 1-14 0,1 0-19 0,3-2-19 0,-5 2-23 15,5 2-29-15,-2 0-33 0,1-3-60 0,-1 3-71 0,3-2-94 16,5 2-103-16,0-2-50 0,-4-2-24 0,5 1-7 0</inkml:trace>
  <inkml:trace contextRef="#ctx0" brushRef="#br0" timeOffset="52223.71">31443 11695 138 0,'-10'-4'458'0,"-1"-2"-3"0,-1 3-5 0,4-1-94 0,-3 1-138 16,3 0-72-16,0 2-39 0,-1-3-17 0,1 2-8 0,2 0 1 16,4 2 2-16,-6-1 4 0,1 1 3 0,7-2 0 0,-4 2-3 0,2 0-4 15,-2 0-9-15,4 0-3 0,0 0-3 0,0 0-2 0,0 0-4 16,0 0-1-16,0 0-3 0,0 0-2 0,0 0-3 0,0 0-1 0,0 0-3 15,0 0-3-15,0 0-2 0,0 0-3 0,4 0-3 0,-2 0-3 0,2 0-3 16,-4 0-2-16,5 0-1 0,-3 2 2 0,-2-2 2 0,8 1 2 16,-6-1 2-16,4 2 2 0,2 0 1 0,-1 2 1 0,3-3 1 0,-2 2 1 15,7 0 1-15,-3 1 0 0,5-1 2 0,1 1-1 0,-1-1-1 0,1 0-2 16,7 0-4-16,-6 1-3 0,6-3-2 0,-7 3-3 0,9-1-3 0,-4 1-2 16,4-1-2-16,0-2-2 0,-5 3 1 0,5-3-3 0,-2 1-1 15,2 0-6-15,-8 1-4 0,7-1-5 0,-5 0-9 0,2-1-3 0,-3 1-7 16,-1-1-5-16,2-1-5 0,-5 2-5 0,1 0-5 0,-1-2-5 0,1 0-5 15,-3 0-3-15,-1 0-4 0,-3 0-1 0,5 0 1 0,-9 0 0 16,0 0 2-16,4 0-1 0,-3 0 1 0,-3-2-2 0,-2 0 0 0,6 2 1 16,-6-3 0-16,-2 2 1 0,4-3-1 0,-4 1 1 0,-4-1 0 0,4-1 0 15,0 1-2-15,-2-1-1 0,-6-2-2 0,6 0 2 0,-7 1 1 0,3-3 3 16,0 3 3-16,0-5 2 0,-5 3 2 0,1 0 3 0,0 1 3 0,-1-1 4 16,-1 1 4-16,0 1 4 0,-3-3 5 0,3 1 4 0,-3 3 5 15,-1-2 3-15,5 0 4 0,-5 3 4 0,3-3 6 0,-1 3 3 0,2-1 4 16,-3 2 3-16,3 0 3 0,-1 0 2 0,-1-1-1 0,4 2 2 0,-3 1-1 15,3-3 1-15,-1 3 0 0,1-1-2 0,4 2-1 0,-4-1-1 0,3 1-4 16,1 0-1-16,0 0-3 0,2 0-3 0,0 0-2 0,-3 0-1 0,7 0-3 16,-4 0-2-16,4 0 0 0,-2 1-1 0,2-1 0 0,0 0 2 15,0 0 0-15,0 2 1 0,2-1 3 0,-2 3 2 0,0-1 3 0,4 1 4 16,-4 1 3-16,5-2 4 0,-3 2 4 0,6-2 3 0,-6 2 4 0,2 0 2 16,2 0 3-16,1 0 2 0,-1 2 4 0,2-2 1 0,0 0 0 15,3 0 1-15,-1 2 1 0,0-3-2 0,3 2-3 0,1-1 1 0,-1 0-1 16,3-1-2-16,-1 3 0 0,1 0-3 0,1-1-2 0,-1 2-3 0,1-2-1 15,-1 0-4-15,1 2-4 0,-1-1-1 0,-1 0-4 0,-3 2-3 0,3-3-1 16,-3 3-3-16,3-1-2 0,-7 0-2 0,2 1-2 0,-4 1 0 0,3-2-2 16,-3 0 0-16,-2 1-2 0,-2-1 1 0,2 1-1 0,-2-2 1 0,-2 4 2 15,-2-2-1-15,-2 2 2 0,2-3 0 0,-6 2 0 0,2 0-2 16,-5 0-2-16,1 0-4 0,-7-2-5 0,7 2-7 0,-7 1-7 0,1-2-13 16,-3 0-12-16,3 0-17 0,-5 0-21 0,0 1-25 0,5 0-31 0,-3-2-38 15,-1 2-42-15,-1 0-86 0,4-1-107 0,-3 1-80 0,3-2-66 16,1 0-31-16,-1 0-11 0,5 1 0 0</inkml:trace>
  <inkml:trace contextRef="#ctx0" brushRef="#br0" timeOffset="56152.55">850 2452 230 0,'-5'2'440'0,"-1"-1"-48"0,6 2-77 0,-4-1-79 0,2 0-82 15,-2-1-47-15,0 3-31 0,2 0-14 0,-2-1-8 0,2 0-3 0,-3 0-2 16,1 2 2-16,2-1 1 0,-2 1-2 0,4-2-2 0,-6 2-5 0,2 2-3 15,4-2-5-15,-6 1-4 0,6-1-2 0,-7 4 1 0,7-1-3 0,-4 0 0 16,2 0-1-16,-2 1 1 0,-2 1-2 0,2-1 0 0,2 2 0 0,-7-1-3 16,3 1 1-16,2 1-1 0,-2 2 0 0,4-3-2 0,-7 1-1 0,3 1 0 15,0-1 0-15,0 1-1 0,0 1-1 0,-3-1 0 0,3-1-1 0,0-1 0 16,0 1-3-16,-5 0 0 0,5-1-3 0,-2 1-1 0,2 0-3 0,0-2-1 16,1 0-6-16,-1-2-5 0,0 0-5 0,0 1-7 0,2-1-8 0,-3 0-9 15,3-1-9-15,2-2-7 0,-2-2-10 0,4 2-10 0,-4-1-10 0,4-3-12 16,0-1-10-16,0 0-8 0,0 0-8 0,4-1-7 0,-4 1-7 0,6-4-8 15,-2-1-3-15,-1 0-1 0,5-1 1 0,-2-1 2 0,0-3 6 0,0 2 7 16,1-4 11-16,1 2 13 0,2-2 15 0,-4 0 15 0,5-1 14 0,-5 0 15 16,0 1 18-16,0-1 16 0,3 0 18 0,-3 1 13 0,0 1 15 15,0-2 14-15,-2 0 13 0,3 3 11 0,-3 0 7 0,-2 0 6 0,2 2 5 16,-2 0 4-16,2-1 0 0,0 2 2 0,-2 1 2 0,2-1 2 0,-4 2 1 16,5-1 0-16,-3 3-1 0,-2-3-2 0,4 3-2 0,-2-2-2 0,2 2 0 0,0 0-3 15,-2 1-2-15,2-2-1 0,-2 1-3 0,3-1-1 0,1 1 0 16,-2 0-4-16,2 0-3 0,-2-1-3 0,2 1-3 0,1 0-3 0,3-1-5 15,-4 1-5-15,4 1-3 0,-3-1-4 0,3-1-4 0,-4 3-3 0,5-1-2 16,-1-1-5-16,0 3-1 0,-4-2-2 0,5 2-2 0,-1 0 0 0,0 0-2 16,-1 2 1-16,1-2-2 0,0 2 0 0,-3-1 0 0,3 2 1 0,0-1 0 15,1 0 1-15,-1 1 1 0,0-1 1 0,-2 0 0 0,3-1 0 0,-1 3 0 16,5-3-1-16,-7 1 1 0,2-1-1 0,1 1 0 0,1-2-1 0,2 2 0 16,-3 0-3-16,-1-2-2 0,3 2-1 0,-3-2-3 0,0 1-2 0,1 1-1 15,-3-2-1-15,2 1-2 0,0 1-1 0,-3-2-2 0,3 1-1 0,-4-1-2 16,2 2-2-16,-1-2-3 0,-1 2-1 0,-2-2-6 0,-2 0-5 15,2 1-9-15,-2-1-9 0,2 2-12 0,-4-2-11 0,5 0-17 0,-5 2-16 16,0-2-21-16,0 0-24 0,0 2-26 0,0 0-27 0,0-2-42 0,0 0-49 16,0 0-86-16,0 3-103 0,0 0-56 0,0 0-35 0,-5 0-12 0,5 1 1 15</inkml:trace>
  <inkml:trace contextRef="#ctx0" brushRef="#br0" timeOffset="66102.16">7446 920 427 0,'-4'-3'502'0,"2"0"11"15,-3 1-83-15,1 1-131 0,2-3-74 0,-2 4-46 0,4-2-27 0,-2 2-19 16,-2-2-8-16,4 1-4 0,0 1-7 0,0 0-3 0,0 0-7 16,0 0-7-16,0 0-11 0,0 0-12 0,0 0-13 0,0 0-15 0,0 0-9 15,-4 0-7-15,4 1-5 0,0 1-6 0,0 0-1 0,0 2-1 0,0 0 1 16,0-1 1-16,0 4 1 0,0 2 2 0,0-1 0 0,4 2 2 0,-4 0 1 15,0 2-1-15,4 1 0 0,-4 0-4 0,2 4-1 0,-2-2-2 0,0 3-3 16,4 1-2-16,-4-1-2 0,2 2-1 0,-2 2-1 0,4-1 0 16,-4 1 0-16,0 1-1 0,5-1 0 0,-3 1 1 0,-2 1 1 0,0 0 1 15,0 0 3-15,4-1-1 0,-4 1-1 0,0-1-2 0,0 0-5 16,4-1-6-16,-4 2-9 0,2-1-8 0,-2-3-9 0,0 1-11 0,0-1-13 16,4 0-14-16,-4-2-18 0,0 1-16 0,0-2-20 0,2-1-20 0,-2 1-22 15,4-2-22-15,-4-2-34 0,4 1-40 0,-1-3-66 0,-3 2-79 16,0-2-61-16,4-3-53 0,-4 0-17 0,2-3-4 0</inkml:trace>
  <inkml:trace contextRef="#ctx0" brushRef="#br0" timeOffset="66798.32">7299 1162 381 0,'0'-9'494'16,"0"1"11"-16,-4 0-83 0,4-2-132 0,0 2-76 0,0-2-50 0,0-1-28 15,0 2-17-15,4 0-8 0,-4-2-4 0,0 0-2 0,6 0 2 0,-6-1-1 16,4-1-3-16,3 1-6 0,-3-1-10 0,-2 1-10 0,4 1-10 0,2-1-9 16,-6 0-7-16,7 0-5 0,-3 3-5 0,0-2-5 0,0 4-4 0,-2-2-4 15,7 1-3-15,-5-1-4 0,0 1-3 0,0 1-2 0,2 2-3 16,-1-1-3-16,-1 1-4 0,4 1-1 0,-4-1-3 0,1 2-1 0,1 0-3 15,-2 1 1-15,0 0 0 0,5 1-1 0,-5 1-1 0,0-2 2 0,2 2 0 16,-1 2 0-16,-1-2 0 0,4 1 1 0,-4 3 0 0,0 0 1 16,1 0 0-16,3 3 1 0,-2-2 1 0,1 3-2 0,-5-1-1 0,6 2-1 15,-4 0-1-15,0-1 1 0,1 1-2 0,1 0-2 0,-2 0-1 0,-2 1-3 16,-2 2-1-16,2-3-3 0,3 3-1 0,-7 0-4 0,4 0-3 0,-4-1-1 16,0 2-4-16,0 1-2 0,0-2-4 0,-4 1-1 0,4 2-3 0,-5-2-3 15,3 0 0-15,-2 1-2 0,2 1 1 0,-2-2-1 0,0-1 2 16,-2 1-1-16,0-1 0 0,-1 1 1 0,-1-1-1 0,2-1 1 0,0 3 1 15,2-4 1-15,-3 0 2 0,1-2 1 0,0 1 3 0,-2-1 1 0,6-1 2 16,-3-1 2-16,-1-1 2 0,2 2 2 0,2-4 4 0,2 0 2 16,-4 1 4-16,4-1 3 0,0-1 3 0,0-2 3 0,0 0 3 0,0 0 3 15,0 0 3-15,0 0 2 0,0-2 0 0,4 2 1 0,-4-2 1 0,6 1 1 16,-2-3 2-16,-2 3 1 0,3-1 2 0,1-1 2 0,0 0 2 16,-2-1 0-16,6 1 2 0,-3-2-1 0,3 2 1 0,0-2-2 0,-3 1 1 15,5-1 1-15,-2 2-1 0,1 0-1 0,-1-1-2 0,2 1-1 16,3 1-2-16,-5 0-3 0,3 1-1 0,-3 1-2 0,2 0-1 0,-1 0-1 15,3 0-1-15,-6 3-2 0,3-1 1 0,-1 3-1 0,0-2 2 0,1 4-1 16,-1-2 2-16,-4 3 0 0,5 0 1 0,-5 3 0 0,4-2 2 16,-4 2 0-16,1 0 1 0,-3 1 0 0,2 1 1 0,-2 1 0 15,-2-3 0-15,2 3 1 0,-4-1-1 0,0-2-1 0,0 3 2 0,0-1-1 16,0-1 0-16,0 1 2 0,-4-1-1 0,2 0 2 0,-2-1 2 0,-2-1 0 16,2 0 1-16,-3 2 0 0,1-2 0 0,0 0 1 0,-2-1 0 0,-3 0-1 15,3 2 0-15,-2-4-2 0,-5 2-2 0,7-1 0 0,-6 1-2 16,3-1-2-16,-5-2-2 0,3 1-2 0,-1 0-4 0,1-2-2 0,-1 0-3 15,-3 0-4-15,1-2-3 0,3-1-5 0,-1 0-4 0,2-1-4 0,-5-1-7 16,7-1-6-16,-7-1-6 0,3 0-9 0,1-1-9 0,3-2-9 16,-2 1-15-16,-3 0-12 0,5-1-16 0,1 0-21 0,-1-1-22 0,4 0-32 15,-2 1-34-15,1-2-64 0,3 2-77 0,2 0-63 0,2 0-56 16,0 0-24-16,0-1-8 0</inkml:trace>
  <inkml:trace contextRef="#ctx0" brushRef="#br0" timeOffset="67361.43">8163 1274 425 0,'2'-9'487'15,"2"1"-39"-15,-4-1-66 0,0 1-77 0,2 0-84 0,-2 1-50 16,4-1-32-16,-4 1-13 0,0-1-6 0,0 1 0 0,0-1 1 0,0 2 1 15,-4-3-3-15,4 4-4 0,-2-1-6 0,2-2-8 0,0 2-6 0,-4 1-4 16,4 0-2-16,-6 0-1 0,6 0 2 0,-6 2 2 0,2-1-2 0,2 1-4 16,-3 1-1-16,1-1-6 0,-2 3-3 0,4-2-8 0,-2 1-5 0,0 1-5 15,-2 0-8-15,-1 0-5 0,3 0-6 0,-2 0-9 0,2 0-7 16,-2 1-7-16,-1 1-5 0,3-1-6 0,-2 1-4 0,2 2-5 0,-2 1-4 16,0-2-3-16,-1 3-3 0,3 1 0 0,-6 0-3 0,4 1 1 0,4 1-1 15,-7-1 2-15,7 4 2 0,-6-1 1 0,6 1 1 0,-2 1 2 16,-2 2 4-16,1-2 0 0,3 3 2 0,-2-1 1 0,4 0-2 0,-2-1 1 15,2 1-3-15,-4-1 0 0,4-1-5 0,0 2-1 0,4-3-4 0,-4 1-2 16,2-1-3-16,-2 0-4 0,4-3-2 0,-2 2-2 0,7-3-1 16,-7 2-2-16,2-4 1 0,2 3-1 0,-2-2 1 0,2-3-1 15,-1 1 2-15,1 1 2 0,-4-5 2 0,8 3 2 0,-6-1 5 0,3-3 2 16,-1 1 2-16,0-1 3 0,2 0 1 0,-2-1 1 0,5-1 0 0,-5-1 1 16,4 0 1-16,-3-4 0 0,3 2 1 0,0-3-1 0,1-1-2 15,-5 0-1-15,6-4 0 0,-6 2-2 0,5 1 0 0,-1-4-2 0,0 1 0 16,-3 0 1-16,3-2-1 0,-4 1 3 0,0 1 2 0,3 1 2 15,-7-1 4-15,2 2 6 0,2 0 3 0,-2 2 4 0,-4 0 2 0,2 1 2 16,2 1-1-16,0 2 2 0,-4 2-2 0,2 0-1 0,-2-1-3 16,0 4-2-16,0 0-3 0,0 0-4 0,0 0-2 0,0 0-3 0,0 4-1 15,0-1-2-15,0 0-1 0,0 2-1 0,0 0 1 0,0 0 1 0,5 2 2 16,-5 0 3-16,2-1 2 0,2 3 5 0,0-3 2 0,-2 2 0 16,2 0-2-16,-4-1-6 0,4 0-7 0,-2 0-8 0,2-1-10 0,-1 1-14 15,-3-2-15-15,4 0-20 0,-4 0-22 0,4 0-27 0,-2-1-29 0,-2 1-34 16,4-2-38-16,-2 0-51 0,2 1-58 0,0-1-73 0,-2-1-83 15,3-1-35-15,-3-1-16 0</inkml:trace>
  <inkml:trace contextRef="#ctx0" brushRef="#br0" timeOffset="67729.52">8405 1127 478 0,'4'-3'481'0,"-4"1"-7"0,0-1-84 0,4 3-121 16,-2-2-72-16,-2 0-47 0,4 2-30 0,-2 0-21 0,3 0-11 0,1 0-7 0,-2 2-6 15,2 0-6-15,0-1-5 0,-2 1-5 0,3 0-5 0,-1 1-6 16,4 0-7-16,-6 0-5 0,7 3-3 0,-5-1-4 0,0 0-2 0,0-1-2 16,3 2-4-16,-3 0 0 0,0 1-3 0,0-2-2 0,-2 3 0 0,2-1-2 15,1 2-1-15,-3-3-2 0,0 2 1 0,-2 1-2 0,4-3-1 16,-6 3-1-16,4-3-2 0,3 1 1 0,-7 1-1 0,4-1-1 0,-4 0 1 16,2-1 0-16,-2 1-1 0,4 0 1 0,-4-2 0 0,0-1-1 0,0 1 2 15,0 1 0-15,0-3-1 0,0 0 3 0,0 0 2 0,0-1-1 16,0 0 2-16,0 1 3 0,0-3 2 0,0 0 1 0,0 0 4 0,0 0 6 15,0 0 5-15,0 0 2 0,0 0 2 0,0 0 2 0,0-3 3 16,0-1 1-16,0 3 0 0,0-4 1 0,0 0-2 0,0-4-4 0,0 2-2 16,0-4-2-16,0 1-5 0,0-1-4 0,0-3-5 0,0 1-3 0,0-2-3 15,0-2-3-15,0 0-2 0,4 2-2 0,-2-1-3 0,-2-1-1 16,4 1 1-16,-4 1 0 0,6-1-1 0,-6 3-3 0,7-1-5 0,-7 1-5 16,4 0-7-16,2 3-9 0,-6 0-11 0,4 2-12 0,-4 1-18 0,2 0-18 15,2 3-24-15,-4-1-25 0,0 1-29 0,0 3-33 0,4-1-44 0,-2 0-49 16,3 2-90-16,-5 0-113 0,2 0-51 0,2 2-24 0,2 1-6 0</inkml:trace>
  <inkml:trace contextRef="#ctx0" brushRef="#br0" timeOffset="68156.64">9482 927 55 0,'-2'-9'488'0,"-2"2"14"0,0-2 13 16,1 1-83-16,-1 1-131 0,-2-3-73 0,2 3-45 0,2-1-24 0,-2 1-16 15,-2-1-7-15,1 3 0 0,3-2 0 0,-2 0 0 0,-2 2-4 16,2 1-7-16,-2-1-11 0,2 1-10 0,-3 1-12 0,1-1-10 0,2 3-10 15,-2-1-9-15,0 1-8 0,2-1-6 0,-3 2-8 0,3 0-6 0,-2 2-8 16,0-1-7-16,2 1-5 0,-7 1-6 0,5 2-3 0,0 1-5 0,-4 0-5 16,3 0-1-16,1 1-3 0,-4 1 0 0,6 3 0 0,-7 0 0 15,5 1 0-15,0 1-1 0,0-1 2 0,0 1-1 0,1 1 0 0,1-1 0 16,-2 2 0-16,2-2 0 0,2 2 1 0,-2-2 1 0,4 1 0 0,0-1 0 16,0 2 1-16,0-2-2 0,0 1 0 0,4-1 2 0,-2-1-2 15,2 0 1-15,2-1 0 0,-2 1-1 0,3-2 0 0,-1 0-2 0,-2 0-1 16,6-2-2-16,-3-1-2 0,3 0-2 0,0-1-1 0,-4-1-2 0,5 0-4 15,1-1-8-15,3-1-8 0,-5 0-11 0,2-3-13 0,-1 0-14 16,1 0-17-16,3 0-16 0,-3-3-18 0,-2 0-19 0,3-1-22 0,-3-1-22 16,4 0-32-16,-1-1-34 0,-3-1-45 0,1 0-53 0,1-1-61 0,-4 0-69 15,0-1-26-15,1-1-4 0</inkml:trace>
  <inkml:trace contextRef="#ctx0" brushRef="#br0" timeOffset="68721.1">9600 682 358 0,'-4'-9'512'16,"-1"3"17"-16,3-2-63 0,2 1-103 0,-4 0-68 0,4 2-54 0,-2-2-32 15,-2 3-20-15,4-1-12 0,0 1-6 0,-4 1-7 0,4-1-8 0,0 3-11 16,0-2-14-16,0 3-18 0,0 0-17 0,0 0-19 0,0 0-20 0,0 0-13 16,0 0-13-16,0 3-7 0,0-2-8 0,0 5-6 0,0-3-5 15,0 4-2-15,4 1-4 0,-4 0-2 0,4 2-1 0,-2 2 0 0,2 2 3 16,-4-2 2-16,7 3 3 0,-3 1 0 0,-2 0 1 0,2 1-2 0,2 0 1 15,-2-1-3-15,-2 2-2 0,2 1-2 0,3-3 0 0,-3 3 0 16,-2-1-2-16,2 1 1 0,2-1-2 0,-6 0 0 0,4 1 0 0,-2-3-2 16,3 3-1-16,-1-3-1 0,-2 1-2 0,2-2 0 0,-4 1-2 0,4 1 0 15,-2-2-2-15,-2-2-1 0,4 1 0 0,-2-1 0 0,-2-1 1 0,4 0-1 16,-4 0 0-16,7-5 0 0,-7 2 0 0,0-1 0 0,0-1 1 0,4-2 2 16,-4 0 0-16,0 0 2 0,0-2 2 0,2 0 2 0,-2-1 2 15,4 0 4-15,-4 0 4 0,0-2 3 0,0 0 4 0,0 0 3 0,0-2 5 16,4 2 2-16,-4-2 1 0,2 0 2 0,-2-1 0 0,0 0 2 0,0-2 1 15,4 0 1-15,-4-2-1 0,0 1 2 0,0-3 0 0,2-1 0 16,-2 0 2-16,0-1-1 0,4-3 2 0,-4 1 3 0,0 0 2 0,0-2 2 16,5 1 1-16,-5-1 1 0,2 1 2 0,-2 0-1 0,4-1 2 0,-4 2 1 15,4-1 1-15,-2 4-1 0,2-3 1 0,-2 3-2 0,-2 0-3 0,4 1-2 16,-4 2-2-16,4 1-1 0,-1-1-2 0,-3 3-3 0,4-1-2 0,-4 1-4 16,6-1-2-16,-6 2-4 0,6 1-5 0,-6 1-3 0,4-3-3 15,2 4-3-15,1-1-3 0,-3 1-2 0,2 0-1 0,0 1-1 0,-2-1-1 16,2 4 0-16,1-1-2 0,3-1 0 0,-6 2 1 0,6 0 0 0,-3 3-1 15,-1-3 0-15,0 3 1 0,4-1-1 0,-3 1 0 0,1 0 0 0,-2 2 0 16,0 0-1-16,1 0-1 0,-3-1-1 0,2 1-3 0,-2 0-1 16,2 2-6-16,0-3-3 0,-1 2-5 0,-1 0-6 0,-2 0-5 0,2 0-8 15,-2-1-4-15,2-2-8 0,-4 2-5 0,4-1-7 0,-2 0-8 0,-2 1-7 16,0-1-10-16,0 1-6 0,0-3-8 0,0 3-10 0,0-3-9 0,0 1-12 16,0-2-11-16,0 2-12 0,4-3-12 0,-4 1-15 0,0-1-12 15,0 1-18-15,2-2-17 0,3 0-15 0,-1-1-14 0,-2 0-21 0,2-1-26 0,-2 1-30 16,6-2-34-16,-6 0-35 0</inkml:trace>
  <inkml:trace contextRef="#ctx0" brushRef="#br0" timeOffset="69119.82">10205 963 154 0,'5'-9'317'0,"-3"2"-43"0,-2-2-43 16,0 3-30-16,4-1-24 0,-4 0-14 0,0 3-9 0,0-3-5 15,-4 2-2-15,4 0-1 0,0 0 0 0,-2 0-2 0,-3 1-3 0,5 0-1 0,-2 0-5 16,-2 1-5-16,0 1-6 0,4 1-8 0,-6-3-8 0,6 4-8 15,-6-2-8-15,6 1-8 0,-4 1-10 0,1 0-9 0,-1 0-10 0,0 0-8 16,2 1-8-16,-2 1-10 0,2 0-7 0,-2 0-5 0,0 1-4 0,2 2-2 16,-3-2-2-16,-1 4 0 0,2 0-1 0,-2-2 0 0,0 3 0 15,2-1-2-15,-3 1 1 0,3 1-1 0,-2-2-2 0,0 4 1 0,2-3-2 0,-3 0-2 16,3 1-1-16,2-1-1 0,-2 0-1 0,2 2 0 0,-2-1-2 16,0-1 1-16,2-1 1 0,2 1-1 0,0-3 0 0,-4 2 1 0,4-1-2 15,0 1 2-15,0 0 0 0,0-2 0 0,0-2-1 0,0 2 1 16,4-2 0-16,-4 1 0 0,0-3-1 0,2 3 1 0,2-3 0 0,-4 1 0 15,4-1 0-15,-2-1 1 0,2 2 2 0,-4 0 1 0,6-2 0 0,-1 0 0 16,-3 0 1-16,2 0 2 0,-4 0-1 0,6 0 1 0,-6 0-1 16,6 0 1-16,-6 0-1 0,4 0 1 0,0 0-1 0,-1 0 0 0,1 0-2 0,-2 0 0 15,2 0 1-15,0 0-2 0,-2 0 0 0,2 0 0 0,2 1-1 0,-1 1 1 16,-3-2 0-16,2 2 0 0,2 0-2 0,-2-2-2 0,-2 1-5 16,2-1-4-16,3 2-8 0,-7 0-4 0,4-2-9 0,-2 1-9 0,2 1-9 15,0-2-13-15,-2 1-14 0,2 1-15 0,0-2-17 0,-2 2-17 0,-2 0-17 16,5-2-17-16,-3 0-15 0,-2 0-20 0,4 0-20 0,-4 0-26 0,0 0-27 15,0 0-36-15,0 0-40 0,0-2-49 0,6 0-51 0,-6-1-20 16</inkml:trace>
  <inkml:trace contextRef="#ctx0" brushRef="#br0" timeOffset="69448.9">10259 945 291 0,'0'-8'453'0,"0"2"-39"0,0-2-53 0,4 3-60 0,-4 1-39 0,2-1-29 15,-2 1-23-15,0 1-20 0,0 0-16 0,0 1-15 0,0 0-12 0,4 1-15 0,-4 1-10 16,0 0-13-16,3 0-13 0,1 0-15 0,-4 1-13 0,6 1-10 15,-2 0-10-15,2 1-6 0,-2 0-4 0,3 3-2 0,-1-3 1 0,0 1 0 16,2 0 0-16,-2 1 0 0,1 2-2 0,3-3-2 0,-4 1-3 0,0 2-3 16,5 0-2-16,-5-1-4 0,-2 1-3 0,2 0-3 0,0-2-3 0,3 2-2 15,-3-1-2-15,-4 1-2 0,6 0-2 0,-6-1-1 0,2 1-2 16,3 0-2-16,-7 1-2 0,6-1 0 0,-6-1-4 0,4 1-1 0,-4 0-2 16,0-2-1-16,4 1-2 0,-2-1-2 0,-2 0-2 0,0 2-1 0,0-4 0 15,0 2-1-15,0-1 0 0,0-1 0 0,0 0 1 0,0-1 2 0,0 1 4 16,0-1 1-16,0-2 6 0,0 2 4 0,0-2 3 0,0 0 5 15,0 0 1-15,0 0 1 0,0 0 2 0,0 0 1 0,0-4 3 0,-2 2 1 16,2-1 0-16,0 0 2 0,0 0 0 0,0-4-1 0,0 2-1 0,0-2-4 16,0 0-3-16,0 1-2 0,0-2-5 0,0-3-4 0,2 2-7 0,-2 0-7 15,0-2-11-15,0 1-11 0,4-2-16 0,-4 0-18 0,2 0-20 16,2 1-23-16,-4 1-23 0,5-2-25 0,-3 2-34 0,-2 0-37 0,4-1-56 0,-4 2-65 16,6-1-72-16,-6 0-76 0,6 2-32 0,-6 0-10 0,4-2 3 15</inkml:trace>
  <inkml:trace contextRef="#ctx0" brushRef="#br0" timeOffset="69720.92">10668 585 373 0,'0'-1'546'0,"0"-3"13"0,0 2 15 0,0 1-86 0,0 1-136 16,5-2-80-16,-5 0-50 0,0 2-37 0,0 0-27 0,0 0-19 0,0 0-15 15,0 0-12-15,0 2-11 0,2 0-8 0,2 1-7 0,-4 2-9 16,4-1-5-16,-2 2-4 0,-2 3-3 0,4-1 0 0,0 0 1 0,-2 2 0 15,2 2 3-15,-2-1 3 0,3 3 1 0,-1 0-1 0,-2-2-3 0,2 3-4 16,2 1-8-16,-2 0-8 0,-2-1-8 0,2 2-8 0,1-2-9 0,-3 3-5 16,2-1-4-16,-2 0-5 0,2-1-4 0,2 1-5 0,-6 0-6 15,4-1-5-15,-2-1-5 0,3 2-10 0,-1-2-9 0,-2 0-9 0,2 0-8 16,-2 0-12-16,2-2-13 0,0-1-12 0,-2 1-11 0,-2-1-12 0,4-1-14 16,-4 0-13-16,5-2-13 0,-5 0-15 0,0-3-18 0,0 1-14 0,0 0-16 15,0-2-23-15,-5 0-31 0,5 0-44 0,-4-3-53 0,2 1-68 0,-2 0-78 16,0-3-32-16,2 2-11 0</inkml:trace>
  <inkml:trace contextRef="#ctx0" brushRef="#br0" timeOffset="69930.55">10573 943 388 0,'-4'0'559'0,"0"0"12"0,4 0 14 0,0 0-82 0,0 0-129 0,0 0-83 15,0 0-58-15,0-1-40 0,4 1-27 0,-4-2-18 0,4 0-8 0,3 2-7 16,-5-1-3-16,6-1-4 0,-2 1-6 0,0-2-7 0,5 1-12 15,1-2-11-15,-2 1-12 0,7-1-7 0,-3 0-6 0,3-1-4 0,-5-1-3 16,9 0-6-16,-5-1-8 0,1 0-16 0,0 1-18 0,-1-2-20 0,1 1-20 16,-1-1-21-16,-1 1-18 0,1-1-20 0,-3 1-20 0,-3-2-25 15,2 5-25-15,-1-3-37 0,-1 0-38 0,0 2-70 0,-3-1-83 0,-3 0-89 0,2 3-93 16,0-2-40-16,-2 1-13 0,-4 0-1 0,2 2 7 0</inkml:trace>
  <inkml:trace contextRef="#ctx0" brushRef="#br0" timeOffset="71528.56">23683 1440 136 0,'-4'0'491'15,"4"0"7"-15,-4 2-33 0,4-2-50 0,-2 1-98 0,2 1-123 16,-4-2-68-16,4 2-39 0,0 0-23 0,0-2-11 0,0 0-6 0,-3 2-1 16,3-1-2-16,-4 1 0 0,4 1-2 0,0 0-2 0,0 0-2 0,-4 4-1 15,4 0 1-15,0 1 0 0,0 2 2 0,-2 2 4 0,-2 1 3 16,4 1 4-16,-2 1 3 0,-2 2 2 0,4-1 3 0,-4 2-2 0,2 1-2 16,-3-1-3-16,5 2-5 0,0-2-4 0,-4 2-5 0,4-2-3 15,0 2-4-15,0-1-4 0,-2 1-3 0,2 0-3 0,-4-2-3 0,4 0-3 16,0 1-1-16,0-1-4 0,-2-1-1 0,2 0-2 0,-4-1-3 15,4 0-2-15,0-2-6 0,0 1-8 0,-4-1-12 0,4-1-13 0,0 0-19 16,0-1-22-16,-2-2-24 0,2 0-27 0,-4 0-34 0,4-2-38 0,0 0-56 16,0 0-66-16,4-4-82 0,-2-1-88 0,-2 1-42 0,4-3-16 15,0-1-1-15</inkml:trace>
  <inkml:trace contextRef="#ctx0" brushRef="#br0" timeOffset="71834.63">23886 1431 352 0,'0'-4'523'0,"-5"2"6"0,5 0 5 0,-2 1-95 0,2 1-146 0,0 0-92 16,0 0-70-16,0 0-40 0,0 0-29 0,0 0-15 0,-4 0-7 0,4 3-3 15,0-1 0-15,0 3 1 0,0 0 2 0,0 1-2 0,4 3-3 16,-4 1-3-16,2 2 1 0,-2 1 1 0,0 2 1 0,0 0 1 0,5 3 3 15,-5 0 0-15,0 1 1 0,4 1-2 0,-4 1-2 0,2 3-3 16,-2-2-5-16,0 1-3 0,0 0-5 0,4 2-2 0,-4-3-4 0,2 1 0 16,-2 2-2-16,0-2-2 0,0-1-1 0,0 1-3 0,0-1-3 0,-2 0-6 15,2-2-7-15,-4 0-8 0,4-1-10 0,-2-1-13 0,-2-2-13 16,4-1-15-16,-5 2-19 0,3-2-19 0,-2-1-19 0,-2-2-21 0,2 2-24 16,-2-2-26-16,4-1-26 0,-7-1-31 0,3 0-34 0,2-1-39 15,-2-1-40-15,0-3-49 0,-5 2-48 0,5-4-17 0</inkml:trace>
  <inkml:trace contextRef="#ctx0" brushRef="#br0" timeOffset="72128.69">23615 1958 73 0,'0'-6'355'16,"4"-1"-45"-16,-4 0-66 0,4 3-74 0,-2-1-43 0,4-1-26 0,-2 2-13 16,3-1-7-16,-3-2-4 0,6 3 1 0,-4 0 2 0,5-1 4 15,-5 0 1-15,6-1-2 0,-1 2-4 0,-1 0-7 0,0-1-6 0,3 0-6 16,-3 2-8-16,4-4-4 0,-1 4-8 0,-3-2-4 0,7 1-5 15,-7 0-7-15,7-1-3 0,-5 1-5 0,7-1-3 0,-7 2-3 0,5-2-2 16,-5 2-1-16,2-1-3 0,3 1 1 0,-5-1-2 0,3 1-1 0,-3 2 0 16,-1-1 0-16,3 2-1 0,-2 0 0 0,-1 0-2 0,-1 0 0 0,0 0-1 15,-1 3 1-15,-1-1 0 0,0 1-1 0,-4 2 0 0,3-1 1 16,1 1-2-16,-6 1 2 0,4 3 0 0,-2-1 0 0,2 0 0 0,-6 1 2 16,7 0 0-16,-7 3 0 0,4-2 1 0,-4 2 1 0,0 0 0 15,0-1 0-15,0 1 0 0,0 0-2 0,0-1-3 0,0 3-5 0,0-3-4 16,0 1-7-16,-4 0-11 0,4-3-11 0,-2 2-16 0,-3-2-19 0,3 2-27 15,-2-3-35-15,0 1-52 0,2-2-61 0,-2 0-75 0,2-1-82 16,-2-3-40-16,4 1-18 0</inkml:trace>
  <inkml:trace contextRef="#ctx0" brushRef="#br0" timeOffset="72313.67">24092 1580 101 0,'0'-7'481'0,"0"3"5"0,-4-1 3 0,4-1-93 16,0 3-141-16,0 0-98 0,0 0-74 0,0 1-49 0,4-1-29 0,-4 3-22 15,0-2-16-15,4 0-18 0,-2 2-20 0,3 0-29 0,-3 0-33 16,6 2-49-16,-2 0-59 0,0 1-74 0,1 0-83 0,3 0-40 0,-4 1-15 16</inkml:trace>
  <inkml:trace contextRef="#ctx0" brushRef="#br0" timeOffset="72754.77">24295 2009 365 0,'4'-2'481'0,"-4"-1"-18"16,4-1-30-16,-2-2-84 0,4 1-112 0,-6-4-66 0,5 3-45 0,1-5-22 15,0 3-12-15,-2-4-2 0,2 1 0 0,-2-2-1 0,3 1-2 16,3-1-8-16,-4-4-9 0,0 2-9 0,3 0-8 0,-3-2-7 0,0 3-4 15,0-3-3-15,-2 0-3 0,3 2-2 0,-1 0-3 0,-2 0-2 16,-4 0-4-16,6 1-2 0,-6 1-4 0,4 2-2 0,-4-1-2 0,0 2 2 16,0 0 1-16,0 2-1 0,-4 1-2 0,4 0-2 0,-6 1-1 0,6 2-3 15,-4-1-3-15,-2 2-1 0,-1 1-4 0,3 1-2 0,-2 1-3 16,0 0-2-16,0 0-3 0,-3 0-4 0,3 1-5 0,0 1-3 0,2 1-3 16,-2 1-2-16,-1-1-1 0,3 0 0 0,-2 2 0 0,2 0-1 15,2 0 0-15,-2 2 0 0,2-2 0 0,-2 0 0 0,4 2 0 0,0-1 1 16,0 1 2-16,4 0 4 0,-2-3 1 0,2 3 4 0,-2 0 2 0,6-1 4 15,-2 1 2-15,1 0 4 0,-1-2 1 0,4 0 4 0,-4 2 2 0,5-2 0 16,-1-1 3-16,0 2-1 0,3-1 1 0,-3 0 0 0,0 1 0 16,1-1 0-16,1 0 0 0,-1 0-2 0,-1 0-1 0,0-1 0 15,-4 1-1-15,5-1-1 0,-5 0 0 0,0 1-2 0,-2-1 0 0,2 0 0 16,1-1 0-16,-3 2-2 0,0 1 2 0,-2-3 0 0,-2 2 0 0,4-2 0 16,-4 2 1-16,0-1 0 0,0 1 1 0,0-2-1 0,0 2 0 15,0 0-2-15,0-2-2 0,0 2-3 0,-4-2-8 0,4 3-9 0,-2-1-8 16,-2-2-14-16,0 2-14 0,2-2-17 0,-3 1-16 0,3-1-23 15,-2 0-24-15,0 1-34 0,4-3-34 0,-2 1-62 0,2-2-74 0,0 0-61 16,0 0-53-16,0 0-22 0,0 0-6 0</inkml:trace>
  <inkml:trace contextRef="#ctx0" brushRef="#br0" timeOffset="73345.89">24725 1372 430 0,'0'-3'493'0,"0"-1"2"0,0 1-62 0,0 3-94 0,0 0-89 0,0 0-87 16,0 0-50-16,4 3-29 0,-4 1-17 0,0-1-5 0,4 2-1 15,-2 1 2-15,2 3 0 0,-2-1 1 0,3 2 0 0,-5 0-2 0,6 2-2 16,-2 1-3-16,0 0-3 0,-2 3-5 0,4-1-4 0,-6-2-5 0,4 3-5 16,3 1-5-16,-7-2-4 0,6 4-4 0,-6-2-6 0,4-1-6 15,0 1-6-15,-2 1-10 0,2-2-9 0,-2 1-9 0,-2 0-12 0,4 1-12 16,-4-3-10-16,0 2-13 0,0-2-12 0,0 0-13 0,0 0-10 0,0-2-8 15,0 0-8-15,-4-1-5 0,4 0-3 0,0-2-1 0,-2 0 4 16,-2-2 4-16,4 0 10 0,-2-1 9 0,-2-2 11 0,4-2 10 0,0 1 13 16,-4-1 15-16,4-3 13 0,0 0 14 0,0 0 12 0,-2-3 15 15,2-2 11-15,-4 0 10 0,4-2 10 0,0-1 7 0,4 0 4 0,-4-1 3 16,2-2 1-16,-2-1 1 0,4 0 1 0,0-1-2 0,-2-2 0 16,4 1 0-16,-2 1-3 0,3-2 0 0,-3 2-2 0,2-1 2 0,-2 3-1 15,2-3-1-15,-2 5 1 0,3-1 0 0,-1 1 2 0,-2 2-1 0,-2 1-1 16,6 1-1-16,-6 0-4 0,3 1-3 0,-3 1-1 0,2 0-3 15,2 3-2-15,0 0-1 0,-6 2-2 0,4 1-2 0,2 0-1 0,-1 2 0 16,-3 0-1-16,2 2-1 0,0 0 1 0,-2 1 2 0,6 0-1 16,-6 2-1-16,2 0 1 0,-1 0-1 0,1 0-2 0,2 0-2 0,-2 0-3 15,-2-1-2-15,2 1-2 0,2 0-1 0,1-2-1 0,-3 0 0 0,2 0-1 16,-2-1 1-16,2 0 1 0,0-2 1 0,-1 0 0 0,1-1 0 0,0-1 2 16,-2 0 2-16,6-2 0 0,-3-1 2 0,-1 0 1 0,-2 0 0 15,2-1 2-15,0-2 2 0,3 0 1 0,-3-3 4 0,0 1 2 16,0-1 2-16,-2-1 2 0,3-3 3 0,-1 0 1 0,-2 2 1 0,2-4 0 15,0 0 1-15,-1 2 3 0,1-3 0 0,-6 1 3 0,8-1 1 16,-8 2 0-16,2-1-2 0,-2 0 0 0,0 0 0 0,0 0-2 0,0 1 2 16,-2-1-1-16,2 2 1 0,-4 0-2 0,0 0 0 0,-2 2-4 15,1 0-5-15,-1 1-4 0,4 0-4 0,-6 1-7 0,2 0-6 0,-1 3-6 16,1-2-7-16,-2 2-10 0,2 1-9 0,-5 1-13 0,5 1-13 0,0 0-16 16,-4 1-17-16,8-1-21 0,-9 4-19 0,3-1-23 0,2 0-26 15,0 2-31-15,-1 1-36 0,1 0-61 0,-2 0-75 0,6 2-69 0,-2-1-67 16,0 0-26-16,2 2-9 0</inkml:trace>
  <inkml:trace contextRef="#ctx0" brushRef="#br0" timeOffset="74072.98">25252 1500 198 0,'6'-6'479'0,"-2"1"-4"15,-4-2-15-15,6 2-90 0,-6 2-127 0,5-2-69 0,-3-1-38 0,-2 3-15 16,0 0-7-16,0 1 2 0,4-1 4 0,-4 0 0 0,0 1 0 0,0 0-7 16,0-1-12-16,0 1-13 0,0 0-13 0,0 2-10 0,0 0-7 15,0 0-9-15,0 0-5 0,0 0-7 0,0 0-6 0,0 0-7 0,0 0-4 16,0-1-5-16,0 1-2 0,0 0-3 0,0 0 0 0,-4-2-1 0,4 2 1 16,0 0 0-16,-2 0 0 0,-3 0 0 0,5 0 1 0,-2 2-2 15,-2-2 0-15,4 1-3 0,-4-1 0 0,4 2-3 0,-2 0-2 0,-2-2-3 16,4 1-2-16,-2 1-3 0,-2 2-2 0,4-1-1 0,-4 0-1 15,-3 2-1-15,7 0 1 0,-4 2 1 0,2 1 0 0,-2 1 2 0,2-1 1 16,-2 2 2-16,0 0 0 0,4 2 2 0,-2-1 0 0,-2 2 1 0,4 0 1 16,0-2-1-16,0 1-2 0,0-1 1 0,0-1-1 0,0 2-2 15,4-4 0-15,-2 2 0 0,2 0-1 0,-4-1-1 0,6-1-1 0,-2 0-1 16,-2-2-1-16,7 0-2 0,-3-1 3 0,-2 0 0 0,2 0 1 0,0-2 1 16,0 0 1-16,1-1 2 0,1 0-1 0,2-1 2 0,-4-1-2 15,1-1 1-15,-1-1 2 0,0 0 1 0,4-1 1 0,-3 0 0 0,1-4 1 16,-2 0 0-16,0 1-2 0,1-1 1 0,1-1 0 0,0-2 0 15,-4 2 0-15,2-2 0 0,-1-2 1 0,-1 2 1 0,-2-2 0 0,2 2 0 16,-2-1 1-16,-2-1 2 0,0 0 1 0,4-1 3 0,-4 3 1 0,0-2 4 16,0 4 2-16,0-2 6 0,0 1 2 0,0 1 3 0,0 3 3 15,-4-2 2-15,4 3-1 0,0-1 1 0,0 1-1 0,-2 2-2 16,-2-1-4-16,4 3-3 0,0-2-4 0,0 1-5 0,0 1-6 0,0 0-6 16,0 0-6-16,-2 1-4 0,2 1-2 0,0-2-3 0,0 3 1 0,-4 1-1 15,4-1 3-15,0 1 0 0,0 2 4 0,0-1 4 0,0 4 3 16,0-1 3-16,0 2 4 0,0 0 3 0,0 2 4 0,0 0 3 0,4 0 2 15,-4 2 0-15,0 0 2 0,2 0 0 0,-2 1 1 0,4 0-2 16,-2 2 0-16,-2 0 0 0,4 0 0 0,0 1-1 0,-2 0 0 0,4 2-1 16,-1 0-1-16,-1 0 0 0,-2 0-3 0,4 2 1 0,-2-1-2 15,0 1-1-15,-2 1 0 0,2-1-2 0,3 2-1 0,-3-3 0 0,2 1-1 0,-2-1-3 16,-2 1 1-16,2-1-3 0,-2-1 0 0,3 0 0 0,-1 0-1 16,-2 0 0-16,-2-1-1 0,4-1-1 0,-4-1 0 0,4-2-2 15,-4 0 1-15,0 0 0 0,-4 0 0 0,4-3 0 0,-4 1 1 0,2-2 1 16,-2 0 1-16,-1 0 1 0,3-1-1 0,-4 0 0 0,-2-1 0 15,2-1 1-15,-1-1 2 0,1-1-1 0,-2 1 0 0,2-2 1 0,0 0-3 16,-5 0-3-16,1-2-4 0,4 0-4 0,-5 1-5 0,5-4-5 0,-4 2-6 16,0-2-4-16,3-2-4 0,-3 2-5 0,0-4-5 0,1 1-6 15,-1 0-7-15,0-3-10 0,-1 0-7 0,1-2-12 0,0 0-13 0,3-3-17 16,-3 4-19-16,4-5-24 0,0-2-23 0,0-1-45 0,1 2-56 0,5-4-85 16,-4 0-100-16,4-1-47 0,4-2-22 0,1 0-4 0</inkml:trace>
  <inkml:trace contextRef="#ctx0" brushRef="#br0" timeOffset="74498.42">25622 1395 365 0,'6'-8'518'0,"-2"1"10"0,0 2 12 0,-2 0-102 0,3 0-158 0,-3 2-87 16,2 0-56-16,0-1-29 0,-2 3-16 0,6-3-9 0,-6 4-3 0,3-2-7 15,-3 2-6-15,2 0-13 0,2 2-17 0,0-2-12 0,-2 2-12 0,2 0-6 16,1 1-4-16,1 0-1 0,-2 2 1 0,0-1-1 0,1 1 1 16,1 1 2-16,-2 1 0 0,0 0 2 0,0 1 1 0,-1 0 0 0,1 0 1 15,-2 3 1-15,2-2 1 0,0 4 1 0,-2-4-1 0,-2 5 0 16,3-3-1-16,1 1 0 0,-6 0 0 0,6-1 1 0,-6 1-1 0,4-2-1 16,-4 1-1-16,0 0-2 0,0-2 1 0,0 2-1 0,0-2-1 0,0 0 0 15,0-1-1-15,0 1 0 0,0-3-1 0,0 1 0 0,0 0 0 16,0-2-1-16,-4 0-1 0,4-2 1 0,0 2 1 0,0-2 1 0,-2 1 2 15,2-3 3-15,-4 1 3 0,4 0 3 0,0-2 2 0,0 0 2 16,0 0 2-16,0 0 2 0,0-2 2 0,0 0 2 0,-2-1 0 0,2-2 2 16,-4 0 0-16,4 0 0 0,0-5-2 0,0 2-1 0,0-2-2 15,0-4-4-15,0 2-2 0,4-1-4 0,-2-3-1 0,-2-1-4 0,4-1-5 16,-2 1-1-16,2-3-2 0,0 2-4 0,2-2-2 0,-1 0-2 16,1 0-2-16,0 1-2 0,0 1-2 0,0 0 1 0,-1 1-3 0,1 2 0 15,0 2-4-15,2-1-7 0,-2 2-7 0,1 3-12 0,-1-2-13 0,-2 3-20 16,2 0-20-16,0 3-23 0,-2 2-25 0,3-1-26 0,1 3-29 15,-6-1-38-15,4 2-41 0,5 2-75 0,-5-1-92 0,2 4-50 0,0 0-33 16,-4 2-8-16</inkml:trace>
  <inkml:trace contextRef="#ctx0" brushRef="#br0" timeOffset="74910.32">26335 1316 58 0,'0'-9'497'0,"-2"2"15"0,2 1-40 0,-4-1-67 0,4 0-85 16,-4 1-93-16,4 0-51 0,-2 2-33 0,-2-1-15 0,2 0-9 15,-3 1-6-15,-1-1-6 0,2 0-11 0,2 4-12 0,-6-3-15 0,2 1-12 16,1 3-15-16,-1-2-10 0,0 2-8 0,-4 2-5 0,3 0-4 16,1-1-1-16,-2 3-3 0,2 1-2 0,-5 1 0 0,5 1-1 0,-4 1 0 15,4 1 0-15,-1 1 1 0,-3 0 0 0,6 3 0 0,-4-1 0 0,-1-1 0 16,3 2 0-16,0-1-1 0,2 2 0 0,2-1-2 0,-2 0 1 15,0-1-1-15,2-1-1 0,-3 0 0 0,5-2-2 0,0 4 1 0,0-4-2 16,0 0-1-16,0-1-1 0,5 0-2 0,-3-1-2 0,2-1 0 16,-4 0-3-16,6-1 0 0,-2-2 1 0,0 0-1 0,-2 0 1 0,4-1 2 15,-1 0-2-15,1-2 0 0,0 0 1 0,2-2-2 0,3 0 0 0,-9-1 2 16,8 0-1-16,-4-2 2 0,5 0 0 0,-1-2 2 0,-4 1 0 16,4-1-1-16,-3 2 1 0,3-2 2 0,-4 0 2 0,0 1 1 0,-1 1 1 15,1 0 1-15,2 0-2 0,-6 1 0 0,2 1 0 0,-2 2-2 16,2-2-2-16,1 3 1 0,-3 0-1 0,2 0-2 0,-2 0-1 0,-2 0-5 15,4 3-6-15,-4-2-5 0,4 1-6 0,-2 1-8 0,-2 0-7 0,4 1-11 16,-2 1-10-16,-2-2-14 0,0 2-17 0,0-2-19 0,4 3-23 16,-4-1-33-16,0-2-37 0,5 0-57 0,-3 0-67 0,-2 1-71 0,8-1-71 15,-8-1-31-15,2 0-11 0</inkml:trace>
  <inkml:trace contextRef="#ctx0" brushRef="#br0" timeOffset="75506.95">26618 1164 81 0,'4'0'480'0,"-4"3"6"0,5 2 7 0,-5 0-100 0,0 2-152 15,0 1-87-15,0 2-50 0,0 1-25 0,0 1-9 0,0 2-1 0,0-3 1 16,0 3 1-16,0 1 1 0,0 0-3 0,0 1-2 0,0-3-6 16,0 3-9-16,0-1-4 0,0 0-6 0,0-1-4 0,0 2-6 0,0-3-4 15,-5 0-4-15,5 0-4 0,0 0-3 0,-4-2-2 0,4 1-3 16,0-4-1-16,0 0-2 0,0 0 1 0,0-1 1 0,0 0 1 0,0-2 0 15,0 0 4-15,0-2 4 0,-2-1 7 0,2 0 8 0,0-2 5 0,0 0 5 16,0 0 3-16,0 0 3 0,0-2 0 0,0-1 2 0,0-1 0 16,0 1 0-16,0-4 0 0,0-1 0 0,2 0-2 0,-2-1 0 0,0-2-5 15,4-1-6-15,1 1-6 0,-3-3-3 0,-2 0-4 0,6 0-2 16,-2-1-2-16,0-4-1 0,-2 3-1 0,4-3-1 0,3 1 0 0,-3 1 0 16,0 0-2-16,0-1-3 0,-2 3 0 0,3 0 0 0,-1 2-2 15,2-1-1-15,-2 5 1 0,0-2-1 0,-1 5-1 0,1 0 0 0,-2 0-2 16,2 1-3-16,-4 2 0 0,6 3-3 0,-5 0-2 0,7 0-2 0,-4 1-1 15,0 3-1-15,3 1-1 0,-3 0 1 0,0 1 1 0,4 1 1 0,-4 0-1 16,1 1 4-16,-3 2-2 0,2 0 0 0,2-1-2 0,-6 2 1 16,2-1-1-16,-1 0-1 0,1-1-3 0,0 0-1 0,-2 2-2 0,-2-3-2 15,4 1-2-15,-4-3-2 0,2 0 0 0,-2 0 0 0,0-1-1 16,0-1 1-16,0 0 2 0,0-1 0 0,0 1 3 0,0-3 2 0,0 1 4 16,0-2 3-16,0 0 5 0,0 0 5 0,0 0 1 0,4 0 3 15,-4-2-2-15,4 1 0 0,-2-3 0 0,-2 1 0 0,7-2-2 0,-7 0-2 16,4-2 0-16,2 0-1 0,2 0-3 0,-6-4-3 0,5 0-2 0,-3-1-1 15,2 0-1-15,0 1 2 0,4-3 0 0,-1 1 1 0,-1 1 1 16,0-1 3-16,0-1 1 0,1 2 3 0,-1-1 1 0,2 4 1 0,-1-1 0 0,-1 1 1 16,0 2 0-16,0 1-2 0,1 1-2 0,-3 0-2 0,0 1 1 15,0 3-1-15,5-1 0 0,-5 4-3 0,4-1-1 0,-4 3 0 0,3 1 0 16,-3 0 1-16,0 1 1 0,4 5 2 0,-3-3 1 0,-1 4 2 0,-2-1 2 16,2 1 2-16,0 0 2 0,-2 2 0 0,1 0 1 0,-3 1 0 15,6 0 0-15,-8 0-3 0,2 0-4 0,-2 0-8 0,0 0-10 0,0 0-10 16,-2 0-15-16,-2-2-16 0,0 1-21 0,-3 1-25 0,3-2-29 15,-2-1-33-15,0 1-42 0,-4-2-50 0,3 3-83 0,-3-4-101 0,0 2-69 16,-1-4-56-16,-1 0-23 0,2 0-7 0,-3-1 4 0</inkml:trace>
  <inkml:trace contextRef="#ctx0" brushRef="#br0" timeOffset="76008.19">24760 1469 275 0,'0'0'514'0,"0"0"11"0,0 0 8 15,0 0-88-15,2-2-138 0,-2 2-84 0,6-4-59 0,-2 3-36 16,3-3-26-16,3 1-17 0,2 0-10 0,3-4-18 0,1 0-20 0,7 0-30 15,2-4-37-15,4 1-47 0,2-1-50 0,2-5-82 0,2 2-96 0,6-1-92 16,-1-4-88-16,3 3-45 0,0-4-22 0,1 0-12 0</inkml:trace>
  <inkml:trace contextRef="#ctx0" brushRef="#br0" timeOffset="89027.3">3876 11790 236 0,'-4'-4'481'16,"2"-2"13"-16,-7 1 14 0,7-1-97 0,-2 1-150 0,4-1-86 0,-6 2-55 15,6 0-27-15,-4-1-12 0,2 2-5 0,2-2-2 0,-4 2 1 16,4-1 1-16,0 1-3 0,-2 1-6 0,2-1-10 0,-5-1-15 0,5 3-8 16,0-1-9-16,0 1-5 0,0 1-2 0,0 0-2 0,0 0-3 0,0 0-1 15,0 0-4-15,0 0-3 0,0 0-3 0,0 0-4 0,0 0-3 16,0 0-3-16,0 0-2 0,0 0-2 0,0 0 0 0,0 0-2 0,0 0 0 15,0 0-1-15,0 0 2 0,5 1 0 0,-3 1 4 0,2 1 1 16,-2 2 4-16,6 0 2 0,-2 2 3 0,1 1 2 0,3 2 4 0,-4 2 3 16,4 1 4-16,1 2 1 0,1 0 2 0,-2 4 1 0,5-1 1 0,-3 0 0 15,1 2-2-15,1 0 0 0,-1 2-2 0,1-1-1 16,-2-1-1-16,3 0-2 0,-3 2-2 0,5-2-1 0,-7-2-2 0,7 2-1 16,-3-1 0-16,-1-1-2 0,-1-1-1 0,3 0-1 0,-5-4 1 0,2 2-4 15,5-2 1-15,-7 1 0 0,0-3 0 0,1-1-1 0,1 0 0 0,-1 0-1 16,-5-2 0-16,4-1 0 0,-4 0 0 0,3 0 2 0,-3-2 0 15,0-2 1-15,-2 0 1 0,-2 0 3 0,2 1 0 0,-2-2 3 0,2-1 2 16,-4-1 3-16,5 0 5 0,-3 0 3 0,-2 0 5 0,0-1 3 0,4-1 3 16,-4-2 1-16,0 0 3 0,0-1 2 0,4-2 3 0,-4-1 0 15,2-1 2-15,-2-2-2 0,0-1 0 0,0 1-4 0,0-5-3 0,0-1-2 16,0 1-4-16,-2-3-4 0,-2-1-2 0,4-1-3 0,0-2-4 16,-4 1-3-16,4-1-3 0,-2-3-4 0,-3 2-3 0,1-3-3 0,2 0-3 15,-2 2-3-15,4 0-1 0,-2-2-3 0,-2 3-2 0,4 1-1 16,-4 1-3-16,2 0-4 0,2 2-1 0,-4 3-6 0,4 1-5 0,0 2-9 15,0 2-9-15,-2 1-12 0,2 2-14 0,0 1-14 0,0 3-15 0,0 0-14 16,0 2-15-16,0 1-15 0,0 2-16 0,2 2-23 0,-2-1-29 16,4 3-46-16,2-1-52 0,-2 4-69 0,-2-1-75 0,4 5-31 0,3-3-6 15</inkml:trace>
  <inkml:trace contextRef="#ctx0" brushRef="#br0" timeOffset="89365.38">4643 11594 399 0,'0'-4'508'0,"-4"1"13"0,2 1-67 0,-3 0-110 15,5 2-88-15,-4 0-77 0,4 0-45 0,-2 0-31 0,2 0-15 16,-4 4-3-16,4-3-4 0,0 3-1 0,0 1-5 0,0 0-7 16,4 2-10-16,-2-1-8 0,-2 2-8 0,4 3-2 0,-4-2-2 0,7 3 1 0,-3 2 3 15,-2 0 3-15,2 1 0 0,2 1-2 0,-2 0-4 0,-2 1-3 16,2 0-6-16,3 1-4 0,-3-2-3 0,0 3-4 0,-2-1-3 0,2 0-3 16,-2 1-2-16,2-1-2 0,0-1-5 0,-1 0-9 0,-3 1-8 15,4-1-12-15,-4-1-15 0,0-1-19 0,2 0-19 0,-2 0-22 0,4-1-25 16,-4-1-25-16,0 0-36 0,4-1-38 0,-4-1-58 0,2 0-68 15,-2-2-72-15,0 0-74 0,4-1-32 0,-4-1-8 0</inkml:trace>
  <inkml:trace contextRef="#ctx0" brushRef="#br0" timeOffset="89735.86">4872 11786 363 0,'-10'-4'539'0,"0"4"12"0,1-2 12 15,-1 0-98-15,0 2-152 0,-1 0-89 0,1 0-58 0,-2 2-28 16,1 0-17-16,1-2-6 0,0 4-3 0,-3-3-4 0,7 1-6 0,-2 1-12 16,-3 0-14-16,5 0-13 0,-4 1-13 0,4 1-10 0,-1-2-8 0,1 4-6 15,2-2-4-15,-2 2-4 0,2-1-2 0,-3 3-5 0,1-3-3 16,2 2-2-16,4 3-4 0,-6-3-1 0,6 0-2 0,-4 0-1 0,2 1 0 16,2-1 1-16,0 1 0 0,0-1 0 0,0-2 2 0,0 3 1 15,0-3 4-15,0 1 2 0,0-2 3 0,2 0 3 0,2 0 3 0,-4 0 3 16,6-1 2-16,-2 1 4 0,-2-2 2 0,7 2 4 0,-7-2 3 15,6 2 3-15,-2-1 4 0,0-1 0 0,1 0 2 0,3 1 1 0,0-1-1 16,-4 0 0-16,5-1 0 0,-1 0-1 0,3-1-2 0,-3 2-1 16,4-3-3-16,-1 2-4 0,-3 0-2 0,2-2-5 0,5 0-5 0,-3 0-3 15,-1 0-3-15,1-2-4 0,-1 0-2 0,3 2-1 0,-1-1-3 0,-3-1 1 16,5 1-3-16,-3-1 0 0,-1 0-2 0,-1-1-6 0,2 1-4 16,-1 1-6-16,1-3-10 0,-1 2-12 0,1 1-12 0,-1-2-15 15,-3 1-18-15,2 0-23 0,-1 2-25 0,-1-1-37 0,0-1-38 0,1 2-68 16,-5 0-80-16,4 0-97 0,-4 0-103 0,5 2-49 0,-5-1-19 15,-2-1-5-15,2 2 4 0</inkml:trace>
  <inkml:trace contextRef="#ctx0" brushRef="#br0" timeOffset="90855.62">8473 11265 46 0,'-4'10'517'15,"-2"1"-4"-15,2-2 1 0,-3 3 3 0,3-1-112 0,2 4-170 16,-2 1-101-16,0 0-67 0,2 1-32 0,2 2-17 0,0-3-2 0,0 4 2 16,0 0 3-16,0-2 4 0,2 2 2 0,2 2 0 0,0-2-3 15,-2 0-5-15,2 0-2 0,3 0-4 0,-1 2-1 0,-2-2-1 16,2 0-2-16,-2-1-2 0,-2 1 0 0,3-1-1 0,1-1-2 0,-2 1-1 16,0-3-2-16,-2 1 0 0,2-2-2 0,-2-2 0 0,-2 1-1 15,0-3 0-15,4-1 1 0,-4 0 1 0,0-1 2 0,0-1 3 0,0-3 0 16,0 2 3-16,0-4 1 0,-4 0 1 0,4-1 2 0,0 0 1 15,0-2 4-15,0 0 3 0,-2-2 3 0,-2-2 3 0,4 0 1 0,-2-1 2 16,-2-2 1-16,4-1 2 0,-4-3-1 0,4 0 1 0,-2-4 0 16,-2 0 0-16,-1-2-2 0,5-1-2 0,-2-4-2 0,2 0-5 0,0-1-5 15,2-1-2-15,3-2-4 0,-5 1-1 0,6 0-2 0,-2 0-2 16,0 2 0-16,2-1-2 0,0 3 1 0,1 3-2 0,-3-1 0 16,6 4 0-16,-4 2 1 0,5 1-1 0,-5 2 1 0,6 2 2 0,-1 3-2 15,-1 0-2-15,0 3-2 0,1 2-1 0,1 2-3 0,-2 2 0 16,3-1-1-16,1 3-1 0,-1 1 2 0,-3 1 0 0,0 0 2 15,3 3 1-15,-3 0 1 0,0-1 2 0,1 2 1 0,-1 1 0 0,0-1 2 16,-3 2-1-16,3-2 0 0,-4 0 1 0,0 2-1 0,-2-1 0 0,-2-1 0 16,7-1-2-16,-7-1-1 0,2 0-1 0,-4-1-2 0,2-1 1 15,-2 0 0-15,4-1 0 0,-4-2-1 0,0-1 5 0,0 0 0 16,4-1 1-16,-4-1 3 0,2 0 1 0,-2-1 0 0,0-1 1 0,0-1-1 16,4-1 0-16,-4-1 0 0,5 0-1 0,-3-4 0 0,2 2-2 15,-2-3 0-15,2-3-1 0,2 2 1 0,-2-3-1 0,3-1 0 0,-1-2 3 16,0 0 1-16,4-2 3 0,-6 2 3 0,7-2 5 0,-5 1 5 15,0-1 3-15,4 4 3 0,-3-3 2 0,1 5 3 0,0-1 1 16,-4 0-1-16,3 3-2 0,-3 0-1 0,2 2-3 0,0 3-2 0,-2 1-3 16,-2-1-2-16,2 2-4 0,1 2-3 0,-3 2-3 0,2 2 0 0,0-1-5 15,-2 3 1-15,2 1 1 0,-2 3 2 0,-2 0 1 0,4 1 2 16,-4 3 0-16,0-1 0 0,4 2-4 0,-4 0-6 0,3 2-9 0,-3-2-9 16,0 2-12-16,0-1-15 0,4 1-17 0,-4 1-20 0,0-3-25 15,0 2-29-15,2-2-30 0,-2 2-40 0,4-3-46 0,0 1-71 16,-2-1-82-16,2-1-70 0,2-3-61 0,1 2-25 0,1-2-8 0,-2-3 5 15</inkml:trace>
  <inkml:trace contextRef="#ctx0" brushRef="#br0" timeOffset="91207.63">9583 11432 348 0,'-4'-8'568'0,"-2"1"12"16,0 0 10-16,-3 2-72 0,-1 2-118 0,4 0-95 0,-5 1-85 0,3 0-53 15,-2 2-34-15,0 2-19 0,-1 0-12 0,1 0-9 0,-3 1-7 16,3 1-12-16,0 0-12 0,-1 1-14 0,-1 2-10 0,6-1-9 16,-2-1-7-16,-1 4-3 0,1-1-2 0,2 0-1 0,0 0-1 0,2 1-3 15,1 1-1-15,-1 0-1 0,0 0-2 0,4 2-1 0,0-3-2 0,0 3-1 16,0-2-1-16,4 0 1 0,0 2-2 0,-1-2 0 0,3 2 1 16,-2-3-2-16,2 2 0 0,2-2 0 0,1 0 0 0,-5 1 0 15,6 0 0-15,0-2 0 0,-3 1 2 0,3-1-1 0,-4 0 0 16,0-1 0-16,5 1 1 0,-5-1-1 0,-2 0 0 0,2-3 0 0,-2 3 1 15,-2-2 0-15,3 0 2 0,-5-2 1 0,2 3 1 0,-2-3 2 16,0 2 1-16,0 0 1 0,-2-2 2 0,2 2-1 0,-5-1 1 0,3 1-2 16,-6-1-3-16,6 2-4 0,-4-1-5 0,-2-1-8 0,-1 1-8 15,-1 1-9-15,0-1-10 0,-1-2-11 0,1 2-13 0,-7-2-12 16,7 3-14-16,-2-3-18 0,-3-2-16 0,3 2-23 0,1-1-22 0,-1 0-28 16,-2-2-25-16,3-2-42 0,3-1-47 0,0 0-72 0,-3-4-82 15,9 0-47-15,-2-1-28 0,2-2-9 0</inkml:trace>
  <inkml:trace contextRef="#ctx0" brushRef="#br0" timeOffset="91387.55">9670 11460 50 0,'2'7'479'0,"4"1"14"0,-2 1-59 16,1-1-92-16,-3 4-77 0,2 1-69 0,-4-2-42 0,2 4-27 15,2 1-15-15,-4-3-6 0,0 3-8 0,0 1-7 0,4 0-12 0,-4 0-15 16,2-1-21-16,-2 3-24 0,0-2-25 0,4-1-23 0,-4 2-23 15,2-3-23-15,2 0-25 0,-4 0-26 0,5 1-34 0,-3-5-35 0,2 1-48 16,-4-1-55-16,4-1-67 0,-2 0-76 0,2-1-32 0,-2-3-12 16</inkml:trace>
  <inkml:trace contextRef="#ctx0" brushRef="#br0" timeOffset="91655.65">9722 11507 345 0,'0'-12'539'0,"0"2"9"0,-2 2 11 0,2 1-80 0,2 1-123 0,-2-1-88 16,0 2-67-16,4 1-44 0,2 0-30 0,0-1-16 0,-2 1-10 16,7 2-6-16,-1-1 0 0,-2 0-5 0,7 1-5 0,-3 1-7 0,-2 1-8 15,5-2-9-15,-3 2-9 0,-1 0-5 0,1 2-8 0,3-1-4 16,-3 1-6-16,-2 1-4 0,1 0-4 0,-1 3-3 0,0-3-2 0,-3 3-3 16,-1-1 1-16,0 2 1 0,-2 1 0 0,-4 1 4 0,6-1 5 15,-6 2 3-15,0 2 3 0,0 0 3 0,-6 1 3 0,2 0 1 16,-2 2 3-16,0 0-1 0,-5 4 0 0,1-1-2 0,-3 0-4 0,-1 2-9 15,-3 1-13-15,-1-1-18 0,-3 1-19 0,0 1-23 0,3-2-25 16,-3 1-31-16,-2 1-35 0,-1-1-41 0,5-1-47 0,-6 0-83 0,3 2-99 16,1-3-89-16,2-1-82 0,-1-2-37 0,-1-1-14 0,4-3 0 15,1 0 7-15</inkml:trace>
  <inkml:trace contextRef="#ctx0" brushRef="#br0" timeOffset="94221.06">2146 7290 165 0,'0'0'313'0,"0"0"-48"0,0 0-44 0,0 0-26 0,0 0-15 16,0 0-10-16,0 0-9 0,0 0-4 0,0 0-4 0,0 0-4 15,0 0-4-15,0 0-3 0,0 0-4 0,0 0-4 0,0 0-5 0,0 0-5 16,0 0-3-16,0 0-6 0,0 0-5 0,0 0-4 0,0 0-5 16,0 0-6-16,0 0-5 0,0 0-6 0,0 0-6 0,0 0-4 0,0 0-8 15,0 0-5-15,0 0-6 0,0 0-5 0,0 0-5 0,0 0-3 0,0 0-5 16,0 0-4-16,0 0-5 0,0 0-3 0,0 0-5 0,0 0-2 15,0 0-5-15,0 0-1 0,0 0-3 0,0 0-3 0,0-1 0 0,0 1-4 16,0-2-1-16,0 2-1 0,4 0-1 0,-4-2 0 0,2 1 0 0,-2 1 0 16,4-2 0-16,-2 0 0 0,2 2-2 0,2-3 1 0,-1 1 1 15,5 0-1-15,-4-1 0 0,0 2 0 0,5-3 0 0,-5 1 0 0,4 1-1 16,-4 1-3-16,5-3-3 0,-5 2-6 0,4 1-4 0,-4-1-8 16,5-1-8-16,-1 1-12 0,-4 1-17 0,3 1-23 0,-3-2-24 0,0 2-36 15,0 0-44-15,-2 0-63 0,-2-2-75 0,3 2-89 0,-5 0-94 0,0 0-43 16,0 0-20-16,0 0-7 0</inkml:trace>
  <inkml:trace contextRef="#ctx0" brushRef="#br0" timeOffset="95031.31">2139 8297 355 0,'0'2'425'0,"-4"-2"-29"0,2 1-67 0,-2 1-85 0,0-2-51 0,4 0-33 15,-2 0-18-15,-2 0-8 0,4 2-3 0,0-2 0 0,0 0-2 16,0 0-4-16,0 0-6 0,0 0-8 0,0 0-9 0,0 0-9 0,0 0-7 16,0 0-8-16,0 0-8 0,0 0-4 0,0 0-6 0,0 0-3 0,0 0-7 15,0 0-4-15,0 0-4 0,0 0-5 0,0 0-4 0,0-2-5 16,4 2-3-16,-4 0-5 0,2-2-2 0,-2 2-3 0,4 0-2 0,-4-1-2 16,4 1 1-16,-2 0 0 0,2-2 1 0,-1 2 1 0,1-2 1 15,2 0 0-15,0 2 0 0,2-1 1 0,-1-1-1 0,3-1 1 0,-4 1-1 16,4-1-1-16,1 0-1 0,-3-1-2 0,6 1-2 0,-3-2-3 15,1 0-6-15,-1 1-6 0,1-1-7 0,2 2-10 0,-3-2-11 0,5 2-13 16,-3-2-17-16,-3 1-16 0,7 0-22 0,-7-1-27 0,2 3-28 0,3-2-32 16,-5 1-47-16,3 0-55 0,-3 0-82 0,0 1-100 0,1-1-49 15,1 3-25-15,-6-2-8 0</inkml:trace>
  <inkml:trace contextRef="#ctx0" brushRef="#br0" timeOffset="95562.59">2239 9140 216 0,'-7'0'508'0,"3"0"13"0,-2 0-33 0,0 0-54 16,2 0-89-16,-2 0-108 0,1 0-59 0,3 0-38 0,-2 0-17 0,-2 0-9 15,6 0-5-15,-4 0-2 0,2 0-5 0,2 0-4 0,0 0-10 16,0 0-13-16,0 0-13 0,0 0-13 0,0 0-10 0,0 0-11 0,0 0-6 16,0 0-5-16,0 0-4 0,0 0-2 0,2 0-1 0,2 0 0 0,0 0-1 15,-2 2 0-15,2-1 0 0,-2-1 1 0,3 2 0 0,1 0 2 16,-2-2-1-16,6 2 1 0,-4-1 2 0,1-1 0 0,3 2 2 0,0-2-1 15,1 2-2-15,-3-2-2 0,2 0 0 0,5 0-2 0,-3-2-2 16,3 2 1-16,-3-2 0 0,5-1 0 0,-1-1-1 0,1 1 1 0,-3 0-3 16,3-2-1-16,-1 2-8 0,-3-3-8 0,1 3-12 0,3-2-14 0,-5 2-17 15,2-2-20-15,-1 0-28 0,-3 1-31 0,3 1-40 0,-3 0-44 16,0 1-83-16,1 1-100 0,-1 1-79 0,-4 0-67 0,0 0-31 0,-1 0-9 16,1 3 1-16</inkml:trace>
  <inkml:trace contextRef="#ctx0" brushRef="#br0" timeOffset="96580.33">2069 10369 67 0,'-4'1'189'0,"4"-1"-65"0,0 0-35 0,0 0-20 0,0 0-4 16,0 0-1-16,0 0 7 0,0 0 8 0,0 0 8 0,0 0 8 15,0 0 1-15,0 0 0 0,0 0-3 0,0 0-5 0,0 0-4 0,0 0-3 16,0 0-3-16,0 0-3 0,0 0 0 0,0 0-1 0,0 0-2 0,0 0 0 16,0 0-1-16,0 0 0 0,0 0 0 0,0 0-1 0,0 0 4 15,0 0 0-15,0 0 1 0,0 0 1 0,0 0 0 0,0 0-1 0,0 0 0 16,0 0-3-16,0 0-4 0,0 0-4 0,0 0-3 0,0 0-3 15,0 0-3-15,0-1-2 0,0 1-3 0,4 0-1 0,-4 0-1 0,4 0-1 16,-2 1 0-16,3-1 0 0,1 2-2 0,0-1 0 0,-2 1-2 0,2 0-1 16,5 0-1-16,-5 0-3 0,4-2-3 0,0 1-4 0,3-1-4 15,-3 2-3-15,1-2-5 0,1 0-3 0,2 0-7 0,-1-2-7 0,3 2-12 16,-1-1-15-16,-3-3-19 0,5 2-23 0,-3-1-27 0,3 0-27 16,-1-1-42-16,-3 1-47 0,3-2-80 0,1 0-100 0,-3 0-75 0,3 0-61 15,-1-2-29-15,1 1-13 0</inkml:trace>
  <inkml:trace contextRef="#ctx0" brushRef="#br0" timeOffset="99475.46">3996 6667 19 0,'0'2'414'0,"-4"-1"-58"0,4 1-92 15,0-2-57-15,0 1-39 0,0-1-20 0,0 0-12 0,0 0-1 16,0 2 5-16,-2-2 7 0,2 0 5 0,0 0 4 0,0 0 5 0,0 2 0 15,0-2-2-15,-5 1 0 0,5-1-1 0,0 0-2 0,0 0 0 0,0 0 1 16,0 0-1-16,0 0-1 0,0 0-3 0,0 0-2 0,0 0-4 0,0 0-3 16,0 0-4-16,0 0-4 0,0 0-4 0,0 0-5 0,0 0-5 15,0 0-6-15,0 0-6 0,0-1-7 0,0-1-10 0,0 0-9 0,0 1-9 16,0-1-10-16,0-1-10 0,0 0-9 0,0-1-9 0,0 1-9 16,0-2-7-16,0 2-8 0,0-2-6 0,0-1-5 0,0 0-6 0,0-1-2 15,0-1-2-15,0 1-1 0,5-1-1 0,-3 0-1 0,-2-1-2 16,4 1 1-16,2 0-1 0,-2-1 2 0,-2 1-1 0,2-1 2 0,2 0 0 15,-1 0-1-15,1 1-1 0,0 1 1 0,-2 0-1 0,2 1 0 0,-2 1-2 16,-1 0 1-16,1 0-1 0,2 3-1 0,-2-1 1 0,-2 0-2 16,2 3-1-16,2 0-3 0,-1 0-1 0,-3 0-3 0,2 3-2 0,2-1-4 15,-2 1-4-15,0 0-2 0,-2 2-4 0,2 0-2 0,-1 2 0 0,1 0-1 16,0-1-1-16,-2 2 0 0,-2 3 1 0,0-2 1 0,0 0 3 16,0 1 1-16,0 0 3 0,-2 1 3 0,-2 1 2 0,0 0 3 0,1-1 2 15,-1 1 1-15,4-2 1 0,-6 2-1 0,6-2 0 0,-4 0 0 16,2-2 1-16,-2-1-1 0,-2 1 0 0,6-1 2 0,-5-2 0 0,5 0 2 15,0-2 0-15,0 0 2 0,0 1 2 0,0-2 2 0,0-2 0 16,0 0 3-16,0 0-1 0,0 0 1 0,0 0 0 0,5 0 0 0,-5-2 1 16,6 2 1-16,-6-2 0 0,6 0 1 0,-2 1 0 0,0-1 1 15,-2 0 1-15,5 1 2 0,1-1-1 0,-2 2 1 0,0-1 2 0,5-1 2 16,-5 2 0-16,4-1 1 0,0 1 0 0,3 0 0 0,-3 1 1 0,0-1-1 16,1 3 0-16,1-1-1 0,-1 1 0 0,3 0-2 0,-6 1 1 15,7 1 0-15,-5 0 1 0,-2 2-1 0,3-2-2 0,-1 3 1 0,-4-1 1 16,5 1-2-16,-7 2 1 0,2-2 1 0,-2 2-1 0,-2 0 2 15,2-2 1-15,-4 3 1 0,0-2 2 0,0 3 0 0,0-2 0 0,-4 2 2 16,2-2 2-16,-2 1-1 0,-2 0 2 0,-1-2 0 0,-1 3 0 0,2-2 1 16,-4 0-1-16,-1 2-1 0,3-2-2 0,-2 0-1 0,-5-2-4 15,3 0-4-15,2 1-1 0,-3-1-7 0,-1-1-5 0,3 0-5 16,-1-3-6-16,-5 3-8 0,7-3-7 0,-2-1-9 0,1 0-8 0,-3 0-11 0,1-3-11 16,3 0-14-16,0 0-13 0,-1 0-16 0,-1-3-17 0,6 0-18 15,-5 0-17-15,1-4-27 0,6 0-28 0,-2 1-42 0,0-3-51 16,1-1-69-16,5-2-77 0,0 1-32 0,0-4-11 0</inkml:trace>
  <inkml:trace contextRef="#ctx0" brushRef="#br0" timeOffset="99826.2">4399 6416 374 0,'0'-8'563'15,"-6"4"15"-15,6-1 14 0,-5 3-88 0,-1-1-139 0,2-1-86 0,2 4-60 16,-2-2-41-16,2 2-28 0,-2 0-18 0,4 2-14 0,-4 0-14 15,4 0-12-15,0 3-15 0,0 0-13 0,-2 1-12 0,2 1-13 0,0 1-6 16,0 4-6-16,0-1-1 0,2 3-1 0,-2-1 1 0,0 1 1 16,4 0 1-16,-4 2 0 0,6-1-1 0,-2 0-4 0,-2-1-1 0,2 1-3 15,2 1-2-15,-1-3-3 0,5 2-1 0,-4-2-3 0,0 1-1 0,5-3-1 16,-5 1-1-16,4-2-2 0,1 0 0 0,-1-2-3 0,0 1-1 16,3-3-2-16,-3 1-1 0,2-4-2 0,-1 2 1 0,5-3-3 0,-5-1 0 15,1-1-3-15,2-1-3 0,3-2-1 0,-7-2-3 0,7-1-2 16,-1 0-1-16,-3-2 0 0,1-3-1 0,-1 0-1 0,1-2 2 0,-1-1 1 15,-3 1 1-15,0 0 2 0,1-2 1 0,-5-1 4 0,0 1 2 0,-2 3 2 16,-4-2 5-16,2 0 5 0,-2 3 2 0,-2-1 2 0,2 4 0 16,-4-1-1-16,-2 3-1 0,0 3-3 0,-3-1-1 0,3 3-1 0,-6 1-4 15,1 3-6-15,1 0-7 0,0 4-7 0,-7 1-17 0,5 2-16 0,1 2-22 16,-3 1-22-16,2 2-29 0,1 2-32 0,-1 0-46 16,-3 1-52-16,5 0-101 0,4 2-126 0,-5-1-63 0,5-1-31 0,0 1-13 0,0-3-2 15</inkml:trace>
  <inkml:trace contextRef="#ctx0" brushRef="#br0" timeOffset="101206.53">8601 3272 283 0,'-12'-5'557'0,"-5"0"-2"16,5 0 0-16,-3 0 6 0,5 1-115 0,0 1-172 0,4 0-97 0,-5 2-57 15,5-1-39-15,0 0-26 0,2 0-15 0,-2 2-7 0,1 0-5 16,3 0-2-16,2 0-3 0,-4 0 1 0,4 4-6 0,0-1-6 0,0 0-5 16,0 2-6-16,0 2-5 0,4 0-2 0,-4 1-1 0,2 2 1 0,3 2-1 15,-1-2 2-15,-2 1 2 0,2 2 1 0,0 1 0 0,-2-2-1 16,4 1 0-16,-2 0 1 0,1-1-1 0,-3-1 1 0,2 1 1 0,2 0 0 15,0-2 1-15,-2 2 1 0,2-2 0 0,1 2 1 0,-3-3 2 16,2 0-1-16,0-1 2 0,5 0 0 0,-5 1 1 0,2-1 0 0,-2-1-1 16,5-1 2-16,-5-1-1 0,4 0-1 0,0 0 0 0,-1-1-1 0,1-1 0 15,0 0-3-15,1 1-5 0,1-4-2 0,-2 0-8 0,5 0-7 16,-3 0-13-16,-1-2-14 0,-1 0-19 0,2-1-18 0,-1 0-24 0,3-2-28 16,-6 1-30-16,7-3-38 0,-5 3-49 0,1-1-58 0,-3-2-77 0,6 0-87 15,-7 1-40-15,3-1-16 0</inkml:trace>
  <inkml:trace contextRef="#ctx0" brushRef="#br0" timeOffset="101381.92">8791 3372 24 0,'-2'0'476'0,"-2"0"5"0,2 2-43 0,-2 0-65 16,4-1-85-16,-4 1-95 0,4 1-57 0,0 0-37 0,0 2-20 0,0 0-10 16,0 2-7-16,0-1-3 0,0 3 0 0,0 1-2 0,4 0-3 15,-4 2-4-15,4 1-7 0,-2 0-7 0,2 1-5 0,-2 0-8 0,3 1-7 16,1 1-9-16,-2-1-15 0,-2 0-16 0,2-1-18 0,2 1-24 15,-2 1-24-15,3-3-27 0,-1 2-32 0,-2-2-36 0,2 1-48 0,0-3-53 0,3 3-77 16,-3-3-84-16,0 1-42 0,0-3-16 0</inkml:trace>
  <inkml:trace contextRef="#ctx0" brushRef="#br0" timeOffset="101605.98">9110 3069 216 0,'-4'-7'562'0,"4"0"2"0,0 2 2 0,0 4-16 16,-4-3-26-16,4 4-112 0,0 2-155 0,0 1-87 0,0 2-55 0,0 2-26 15,0 1-13-15,0 2-1 0,4 2 0 0,0 2 1 0,-2 2 4 0,2 0-1 16,2 3-2-16,-2-1-8 0,3 2-7 0,-1 2-9 0,0 0-7 16,-2-2-11-16,6 1-12 0,-3 1-20 0,-1 1-21 0,4-3-26 15,-4 2-26-15,3-1-34 0,-1 1-38 0,-4-2-43 0,2 2-45 0,0 0-83 16,3-1-99-16,-3-1-86 0,0 0-81 0,0 0-38 0,-2-1-14 15,3-3 0-15</inkml:trace>
  <inkml:trace contextRef="#ctx0" brushRef="#br0" timeOffset="115279.29">513 4299 82 0,'0'-4'496'0,"-4"2"11"0,4 1 11 0,-3-3-82 0,-1 3-128 0,4-1-74 16,0 2-47-16,-4-1-28 0,4-1-19 0,-2 2-7 0,2-2-6 0,0 1-3 15,0 1-4-15,0 0-6 0,0 0-8 0,0 0-13 0,0 0-12 0,0 0-13 16,0 0-12-16,0 0-9 0,0 0-9 0,0 0-3 0,0 0-3 16,2 0-1-16,2 0 1 0,0 0 0 0,-1 3 3 0,1-1 4 0,2 1 1 15,0 2 3-15,2 0 3 0,-1 2 2 0,5-1 2 0,-2 3 3 0,1 0 1 16,1 2 0-16,-2 0-1 0,5 2-4 0,-3 3-3 0,-1-1-5 0,1-1-6 16,2 3-6-16,-1 0-4 0,1 0-5 0,-1 1-3 0,-3-1-5 15,2 0-3-15,3-1-3 0,-5 2-4 0,3-1-7 0,-3-1-5 0,0 1-9 16,3 0-7-16,-3 0-10 0,0-2-10 0,1-1-11 0,-5 0-11 0,4-1-12 15,-4 1-12-15,5-1-15 0,-5-1-14 0,-2-1-18 0,2-1-17 0,1 0-16 16,-3 0-15-16,2-2-19 0,0 1-21 0,-2-3-28 0,0 1-32 16,-2 0-44-16,3-4-49 0,1 0-60 0,-6-1-62 0,6 0-23 0,-6-2-4 15</inkml:trace>
  <inkml:trace contextRef="#ctx0" brushRef="#br0" timeOffset="116118.73">573 4390 464 0,'-11'-7'479'0,"5"0"14"0,2-1-82 0,-2 0-129 0,0 2-75 15,1-3-48-15,3 3-28 0,-6-3-16 0,8 3-7 0,-6-3-2 0,6 1-1 16,-4 0-1-16,2-1-1 0,2 1-6 0,0-1-8 0,-4 0-11 16,4 0-11-16,0 1-9 0,0 0-9 0,4-1-7 0,-4-1-6 0,0 2-3 0,2 0-5 15,2-1-4-15,0 1-2 0,-2 0-4 0,2 1-4 0,2-1-2 16,-1 2-3-16,-3 0-4 0,6 1-1 0,-6-2-2 0,4 4-1 0,2-2-2 15,-1 2 0-15,-1 1-1 0,0 1 0 0,4 1 1 0,-6 0 0 0,7 3 0 16,-5 0 0-16,6 0 1 0,-5 2-1 0,1 2 0 0,2 1-2 0,-2 1 0 16,3 2-1-16,-1-1-1 0,-4 2-1 0,5 1 1 0,-5 1-2 15,4 1-1-15,-6-1 0 0,7 3 0 0,-5 0-1 0,0 0 0 0,-2 1 0 16,-2-1 3-16,7 1-1 0,-7 2 2 0,2 0 2 0,-4-2 0 0,2 1 0 16,-2-1 2-16,4 2 0 0,-4-3 0 0,0 1 1 0,-4-2 0 15,4 3 1-15,-2-4-1 0,2 0 0 0,0 0 0 0,0-2 0 0,-4 1 0 16,4-1 0-16,0-2-1 0,-2 0 1 0,2-2-1 0,-5 0 0 0,5-1 0 15,0-1-2-15,-4 0 0 0,4-3-3 0,0 2 0 0,0-3-2 0,0 0-1 16,0 1 0-16,0-1 1 0,4-2 0 0,-4 1 0 0,5-2 1 0,-3 2 2 16,2 0 0-16,-2-2 2 0,2 0 1 0,2 0 3 0,-2 0 2 15,-2 0 2-15,7 0 0 0,-3-2 2 0,0 0 1 0,-2-1 1 0,2 0-1 0,5-1 0 16,-5 1 0-16,0-2-2 0,4 0 0 0,-3 0-3 0,1-2-4 16,-2 2-2-16,0-1-6 0,1-1-5 0,3 0-5 0,-4 1-8 0,-2 1-8 15,2-2-7-15,1 0-10 0,1 1-9 0,-2-1-8 0,-4 0-5 0,6 1-6 16,-6-1-4-16,3 2-2 0,1-2 1 0,-2 0-1 0,-2 1 1 15,-2-1 3-15,4-1 3 0,-4 1 5 0,0-1 5 0,0 1 8 0,0-1 9 16,0 1 5-16,0-1 9 0,0-2 7 0,0 2 6 0,-4-1 7 0,4 1 8 16,-2 0 8-16,-2-1 8 0,0 1 9 0,2-1 6 0,-3 1 7 15,3 1 7-15,-2 1 6 0,0-1 5 0,2 0 6 0,2 2 5 0,-4 1 6 0,4-1 5 16,-2 1 2-16,-2 1 1 0,4-1 2 0,-4 3 1 0,2-2 0 16,2 1-1-16,0 1-2 0,0 1-4 0,0 0-3 0,0 0-4 0,0 0-7 15,0 0-9-15,0 0-8 0,0 0-9 0,0 0-6 0,0 1-5 0,0 1-6 16,0 1-4-16,0 0-4 0,2 0-3 0,2 3-1 0,-4-3-2 0,6 2 1 15,-2 1 1-15,-2 1 0 0,2 0 5 0,2 1 0 0,-1-1 3 0,1 1 0 16,0-1 0-16,-2 1 0 0,2 1-2 0,1-3 0 0,3 1-2 16,-6 2-1-16,2-3-2 0,0-1 0 0,-1 2-2 0,1-2-1 0,-2-2-2 15,2 2 1-15,0-2-2 0,-2 1-1 0,-2-2 0 0,3-1-1 0,1-1 0 16,-2 0-1-16,-2 0 1 0,2 0 0 0,0 0 0 0,-2-1 0 0,-2-3 0 16,4 0 1-16,1-1 0 0,-3 1 0 0,-2-3 2 0,0 0 0 15,0-1 0-15,0-2 2 0,0 0 1 0,0-3-1 0,-2 1 2 0,-3-1 1 16,1-1 2-16,4 2 1 0,-6-2 0 0,6 2 2 0,-6-2 0 0,2 1 4 15,4 2 2-15,-6-1 3 0,6 2 4 0,-7 0 3 0,7 2 3 16,-4-1 3-16,2 2 2 0,-2 3 2 0,4-1 0 0,-4 1 0 0,4 1 2 16,-2 1-2-16,2-1-2 0,0 3-2 0,0 0-2 0,0 0-6 0,0 0-5 15,0 0-4-15,0 0-3 0,0 0-4 0,0 1-2 0,0 1-2 0,2 1-1 16,2 3-2-16,-4-3 1 0,6 2-1 0,-6 0 0 0,4 2 0 0,3-2 2 16,-3 1 0-16,2-1 2 0,-4 0-2 0,6 0-5 0,-6 0-5 15,7 0-8-15,-7 2-8 0,2-4-10 0,2 2-14 0,-2-1-17 0,-2-1-15 16,2 0-19-16,3-1-20 0,-7-1-20 0,6 1-27 0,-6-2-30 0,4 0-45 15,-4 0-53-15,6 0-72 0,-6-2-83 0,4-1-40 0,-2-2-17 0</inkml:trace>
  <inkml:trace contextRef="#ctx0" brushRef="#br0" timeOffset="116800.62">1058 4107 37 0,'0'8'413'0,"4"1"-56"0,1 0-84 15,-3 2-69-15,2 0-57 0,-2 1-38 0,6 0-25 0,-6-1-12 16,4 1-7-16,-1-1-1 0,1 1-1 0,-2 0-1 0,2-1-2 0,0 2-6 16,3-4-8-16,-3 3-7 0,-4-2-4 0,6 0-4 0,-6 0-4 0,4-2-3 15,3 0 0-15,-7-1-3 0,2 2 0 0,2-3-3 0,-6-1-1 0,4 0-2 16,-2 0 0-16,2-2 1 0,-4 1 4 0,5 0 5 0,-3-1 4 16,-2-3 6-16,0 1 8 0,0-1 4 0,0 0 3 0,0 0 3 0,0 0 2 15,0-1 2-15,0-2 1 0,0-1 0 0,0-1-2 0,-2 0-2 16,-3-2-2-16,5 0-3 0,-4 1-3 0,2-2-3 0,-2-2-4 0,2 0-2 15,-2-2 1-15,0 0 0 0,-2-1 0 0,1 0 1 0,3-1 2 0,-2 1 3 16,-2 0 2-16,0-2 1 0,2-1 2 0,2 2-1 0,-3-1 0 16,-1 1-2-16,6 1-2 0,-4 2-2 0,0-3-3 0,2 4-2 0,2 0-2 0,-4 2-2 15,4-1-4-15,0 3-2 0,-2 1-4 0,2-2-4 0,0 4-5 16,0-1-2-16,0 1-6 0,0 1-1 0,2-1-3 0,-2 3-3 0,0-2-2 16,4 2-2-16,-2 0 1 0,2 0-2 0,0 2 0 0,2-1 2 0,1 1-1 15,-3 2 3-15,2-1 2 0,4-1 1 0,-3 2 2 0,-1 2 0 16,4-3 0-16,-6 2 2 0,7 0-1 0,-5-2 1 0,0 2 0 0,4-1 0 15,-4 1-1-15,1-2 1 0,1 2-2 0,-2-1 0 0,0-1-2 16,1-2 0-16,-3 1-2 0,2 1 0 0,-2-3-1 0,-2 2 2 0,2-2 2 16,-2 0-1-16,2 0 1 0,1 0 0 0,-3-2 2 0,2 2-1 0,-4-3 1 15,4 1 1-15,-2-1-1 0,-2-2 1 0,4 0-1 0,-4 0 0 16,0-2-2-16,0-1-1 0,0 0-1 0,0-1-1 0,0 1-1 0,0-2-2 16,-4-2 0-16,4 2-1 0,-6-1-1 0,2-1-1 0,2 0-1 0,-7 1 0 15,7-1 0-15,-4 0 2 0,-2 1 0 0,2-1 3 0,-5 2 0 16,5-2 2-16,0 4 2 0,0-2 3 0,-3 2 1 0,3-1 3 0,0 2 3 15,0 3 3-15,2-1 3 0,2 1 1 0,-3 1 2 0,-1 1-1 16,2-1-1-16,4 3-3 0,-6-2-3 0,6 2-3 0,-4 0-4 0,4 0-5 16,0 0-5-16,0 0-4 0,0 0-5 0,0 0-3 0,0 0-2 0,0 2-2 15,4 1 0-15,-4-1 1 0,0-1 1 0,6 1 2 0,-2 2 2 0,-2-1 4 16,2 0 2-16,3 2 3 0,3-2 4 0,-4 3 4 0,4-1 4 16,1-2 1-16,-1 2 0 0,0-2 1 0,-1 2 0 0,5-1 1 0,-3 0 0 15,1 1 0-15,-2-1-1 0,1 1 0 0,1-2 0 0,2 2-1 16,-3 0-2-16,-3 2 1 0,2-2-2 0,1 2 2 0,-5-1-2 0,4 1 1 15,-3 0-1-15,1 1 1 0,-2-2-1 0,0 3 1 0,0-1-1 0,-1 1 1 16,-1-1-1-16,-2 0 0 0,-2-1-2 0,4 3-6 0,-4-2-8 16,0-1-12-16,0 1-16 0,0 1-21 0,0-3-23 0,0 3-32 0,-4-3-37 15,4 3-46-15,0-3-48 0,-2-1-100 0,2 0-123 0,-4 1-63 16,4-3-32-16,-5 0-12 0,3 0-3 0</inkml:trace>
  <inkml:trace contextRef="#ctx0" brushRef="#br0" timeOffset="124938.19">10422 12917 76 0,'-4'-4'540'0,"-2"1"14"0,2 0 16 15,2 1-46-15,-2 1-75 0,2-3-91 0,-2 3-98 0,-1-1-57 0,3 2-35 16,2-2-21-16,-4 0-12 0,4 2-8 0,0 0-6 0,0 0-11 16,0 0-11-16,0 0-16 0,0 0-17 0,0 0-16 0,0 0-14 0,0 0-9 15,0 0-8-15,0 2-4 0,0 0-2 0,0 1 0 0,0 2-1 0,0 2-1 16,4 0 1-16,-4 1-2 0,2 2 0 0,3 1 1 0,1 3 2 15,-6-1 0-15,4 4 3 0,2-2 0 0,-2 3 0 0,-2 1-2 16,2-3-6-16,3 3-7 0,-1 1-9 0,-2 0-10 0,2-2-10 0,-2 0-11 16,2 1-13-16,1-1-13 0,-3 1-15 0,2-3-18 0,0 2-20 15,-2 0-23-15,3 1-23 0,-3-3-25 0,2 0-25 0,-2 0-33 16,-2 0-37-16,2-2-52 0,2-1-61 0,-6-1-62 0,7 0-62 0,-7 0-24 16,4-4-4-16</inkml:trace>
  <inkml:trace contextRef="#ctx0" brushRef="#br0" timeOffset="125284.27">10418 12877 453 0,'-6'-10'511'0,"6"0"-24"0,-6 0-43 0,6 0-87 0,-4 2-110 15,4 1-62-15,0 0-39 0,0 1-23 0,0-1-15 0,0 2-10 16,4-2-6-16,-2 1-6 0,2-1-5 0,0 0-9 0,2 1-10 0,1-1-11 15,-1 0-11-15,4 2-7 0,-4-2-6 0,5 3-2 0,-1-1-3 0,5-1 0 16,-3 1-3-16,-2 1-1 0,3 1-2 0,3-3-2 0,-1 3-3 16,-3-1-2-16,3 3-3 0,-3-1-3 0,2 1 0 0,-1-1-3 15,-3 2-1-15,3 0-1 0,-3 2 0 0,0-1-1 0,1 2-1 0,-1 2 2 16,-4 1 0-16,0-1 2 0,0 3 1 0,-1 0 2 0,-1 0 2 16,-2 1 2-16,-2 4 2 0,0-1 2 0,0 1 2 0,-6 0 2 15,1 2 1-15,3 1 2 0,-4-1 1 0,-2 1 0 0,-2 1 0 0,3-1-1 16,-5 3-1-16,2-2-5 0,-3-1-3 0,-1 0-5 0,3 0-8 15,-1-1-7-15,-2 0-9 0,1-2-10 0,-1 2-12 0,1-3-13 16,3 1-15-16,0-1-18 0,-3-2-17 0,3 2-23 0,0-3-21 0,3 0-27 16,-3-2-25-16,4-1-36 0,2-1-41 0,-3 0-46 0,7-1-52 15,-4-3-49-15,4-1-50 0,0 0-18 0</inkml:trace>
  <inkml:trace contextRef="#ctx0" brushRef="#br0" timeOffset="125611.68">10749 12525 304 0,'-4'-1'512'0,"2"-1"10"0,-2 0 10 16,2-1-95-16,-3 3-149 0,5-2-86 0,-4 1-55 0,4 1-33 16,0 0-19-16,0 0-10 0,0 1 0 0,4 1-5 0,-4 1-6 0,5 2-10 15,-3 2-9-15,2 0-10 0,-2 1-9 0,2 4-3 0,2-1-3 16,0 1 2-16,-1 3 1 0,1 0 3 0,0 0 3 0,2 1-2 15,-2 3-2-15,1-1-4 0,-1 0-2 0,-2-1-2 0,2 3-3 0,0-1-1 16,-1 1-1-16,1 0-1 0,-2-2 1 0,2 0-2 0,0 2 1 0,-2 0-1 16,3-1-2-16,-3-1-3 0,2 0 0 0,-2 1-2 0,-2-2-1 15,2-1-2-15,2 2-1 0,1-3 0 0,-3 2-1 0,0-2-2 16,-2 0-1-16,2-2-3 0,-2 0-4 0,2 1-6 0,-4-3-4 0,7 0-9 16,-7 0-8-16,4-2-10 0,-2-1-14 0,2 0-13 0,2 0-18 15,-6-1-17-15,4 0-20 0,-2-2-22 0,2 0-23 0,3-2-25 16,-3 1-29-16,0-3-40 0,2 1-45 0,0-2-72 0,0-2-84 0,5 1-41 15,-5-4-19-15,4-1-2 0</inkml:trace>
  <inkml:trace contextRef="#ctx0" brushRef="#br0" timeOffset="126595.99">11249 12805 444 0,'-10'-5'514'16,"6"0"-46"-16,-2 0-79 0,-1 0-75 0,3 0-76 0,-2 0-44 15,0 2-28-15,2 0-16 0,-2-1-7 0,-1 3-4 0,3-3-4 16,-2 4-9-16,2 0-13 0,-2 0-12 0,4 0-15 0,-7 4-14 0,7-3-14 16,-6 3-7-16,2 1-5 0,0-1-3 0,-1 3-4 0,3 0-4 0,-2 1-6 15,0 1-4-15,-4 0-3 0,5 2-3 0,-1 0-1 0,2 1 0 16,-2 0 0-16,4 1-1 0,-2-1-2 0,-1 1 0 0,-1-2-3 0,0 3 0 16,6-2-3-16,-4-1-3 0,2 1 0 0,-2-2-2 0,4 2 0 15,0-4-2-15,0 2-2 0,0-2-2 0,0 2-4 0,0-3-2 16,0 0-2-16,0-1-2 0,4-1-2 0,-2 0 0 0,2 0-2 0,-4-1-1 15,6-1-1-15,-2 0-1 0,-2-1-2 0,3 1-1 0,-1-3-1 16,-2 0-1-16,4 0 0 0,-2 0 0 0,2-3-2 0,-1 0-2 16,5-1-2-16,-4-1 0 0,0-2-2 0,-2 3 0 0,3-5-2 0,-1 1 0 15,0-2 1-15,2 0 0 0,-2 0 0 0,1-2 3 0,-1 0 2 16,-2 1 3-16,2-1 3 0,-2 1 4 0,-2-1 4 0,3 0 6 0,1 2 6 16,-6 0 6-16,4 0 5 0,-4 2 6 0,4 1 4 0,-2 1 4 15,-2 0 3-15,0 1 2 0,0 1 0 0,0 1 1 0,0 1-1 0,0-2-1 16,0 4-3-16,0 0-4 0,0 0-4 0,0 0-6 0,0 0-6 15,0 2-2-15,0 0-4 0,-2 0 0 0,2 1-1 0,-4 0-1 16,4 2 2-16,0 0 1 0,0 0 2 0,-4 1 0 0,4 1 3 0,0 0 0 16,0-1 3-16,0 3 1 0,0-2 2 0,0 1 0 0,4-1-1 15,-4 1-1-15,0-1-1 0,4-1-3 0,-2 1 0 0,-2-2-2 16,6 2 0-16,-6-3-1 0,4 0-2 0,1 1 0 0,-3-1-1 0,2-1-2 16,-2 0 0-16,2-2-3 0,2 3-2 0,-2-4-2 0,-2 1-4 0,2-1-2 15,3 0-3-15,-3-1-2 0,0-1-3 0,2-1-3 0,-4 0-5 16,6-4-2-16,-1 2-1 0,-5-3-1 0,6-1 0 0,-6 1 2 15,4-2 2-15,-2 0 5 0,3 0 7 0,-3 2 9 0,2-1 7 0,0 1 8 16,-6 1 6-16,4 0 7 0,0 2 7 0,-2 1 3 0,-2 0 3 16,0 1 2-16,5-1 1 0,-5 3-2 0,0 1-1 0,0 0-3 15,0 0-3-15,0 0-4 0,0 0-4 0,2 1-4 0,-2 3-3 0,4-1-3 16,-4 1 0-16,4-1-2 0,-2 2 1 0,-2-2-1 0,4 2 3 16,-4 2 0-16,6-4 2 0,-2 2 1 0,-1-1 0 0,1 1 0 15,-4-2 0-15,6 0 0 0,-2 1 1 0,-2-3 0 0,2 3 1 0,2-4 0 16,-1 0 0-16,1 0 1 0,0 0 2 0,-2-4-1 0,2 3 1 0,1-3-1 15,-3 1 1-15,2-2-2 0,-2 0 0 0,-2 0-2 0,6-2-1 16,-6 1 0-16,3-1-3 0,-1-1 1 0,-2 1-2 0,2-2-1 16,-2 0 0-16,-2 0-1 0,4 0-1 0,-4 0 2 0,0-1 0 0,0 0 3 15,0 2 4-15,0-3 4 0,0 3 5 0,0-2 5 0,0 4 5 16,0-3 5-16,-4 2 2 0,4 3 4 0,0 0 1 0,0 1 2 0,-2 1 0 16,2-1 0-16,-4 3 0 0,4-2-4 0,0 2-4 0,0 0-5 15,0 0-7-15,0 2-4 0,0-2-7 0,-2 3-2 0,2-1-3 0,-4 1 0 16,4 2 1-16,0 0 0 0,0 0 0 0,0 2 2 0,0 1 3 15,0 1 3-15,0 0 2 0,0 2 3 0,0-2 5 0,0 2 3 16,0 0 2-16,0 2 2 0,0 1 0 0,4-1-1 0,-4 0 1 0,2 3-1 16,-2 0-1-16,0-1 0 0,0 4-2 0,4-3 0 0,-2 2-1 15,-2 1-1-15,0-1-1 0,4 2-2 0,-4 0-3 0,0 0-2 16,4 0 0-16,-4 2-2 0,2 0-2 0,-2-1 0 0,0 1-1 0,0-1-3 16,4-1 1-16,-4 2-3 0,0 0-1 0,0 0-1 0,0-1-2 0,0 0 0 15,0-1 0-15,0 0-2 0,-4-2 1 0,4 0-2 0,0-1 0 16,0-1 1-16,-2-1-1 0,2-1 0 0,-4-1 1 0,4-2-2 15,-4 0 0-15,4-2-1 0,-2 0 1 0,-2 1-4 0,4-5-2 0,-2 2-4 16,-2-2-3-16,4-1-5 0,-5 0-4 0,3-2-6 0,-2-1-7 16,-2 1-5-16,6-2-7 0,-4-2-6 0,-2 2-6 0,2-3-8 15,1-1-9-15,-1 0-9 0,2-1-7 0,-2-4-7 0,0 1-10 0,2-2-10 16,-2-2-10-16,4-1-12 0,-4-1-12 0,4-2-13 0,0-1-14 0,0-1-13 16,0 0-15-16,4-4-16 0,0 2-17 0,-2-2-16 0,6 0-19 15,-2 1-16-15,1 1-16 0,-1-2-10 0,4 2-8 0,1 0-6 16,-1 2-4-16,0 0 3 0</inkml:trace>
  <inkml:trace contextRef="#ctx0" brushRef="#br0" timeOffset="127463.22">11615 12984 185 0,'4'-9'305'0,"-2"-1"-6"0,2 2-12 0,-4-1-19 15,0 2-26-15,0-2-22 0,0 1-21 0,0-3-16 0,0 3-18 0,0 0-13 16,0 0-13-16,-4-3-9 0,4 2-12 0,-2-2-9 0,2 3-9 16,-4-2-6-16,4 2-8 0,-2 0-3 0,-2-1-2 0,4 1-2 0,-4-1-2 15,4 5-3-15,0-3-3 0,-2 2-3 0,-2-2 0 0,4 4-3 16,0-2 0-16,-2 2-3 0,-3-1-2 0,5 2-5 0,0 1-3 15,0-1-5-15,-4 1-4 0,4 1-5 0,0-2-2 0,0 2-1 16,0 0-1-16,0 0-3 0,-2 0-3 0,2 0-2 0,-4 2-4 0,4-2-2 16,0 1-2-16,0 1 0 0,-4 1-1 0,4 1 0 0,-2-1 1 0,2 4-2 15,0-3 0-15,0 5 0 0,0-1-1 0,0 1-2 0,0 0-1 16,0 2 2-16,0-2-1 0,0 5 1 0,2-3-2 0,2 1 1 16,-4-2-3-16,4 2-1 0,-2-2-1 0,2 0-2 0,-4-2-1 0,7 2-2 15,-3-1-2-15,-2-3-2 0,2 2-2 0,2 0-2 0,-6-4 1 16,4-1-3-16,-2 2-2 0,2-1-1 0,1 0 0 0,-3-3-1 15,2 1-1-15,0-2 1 0,-2 0 0 0,2 0-1 0,-2-3-3 0,2-1-1 16,3 0-1-16,-3-1-2 0,2-1 0 0,-2-3 0 0,2 0 0 16,-4-2 0-16,7-2 0 0,-3 2-1 0,-2-3 0 0,2 1 0 0,-4-2 1 15,6 0 2-15,-5 0 2 0,1 0 4 0,2 0 2 0,-2 2 2 16,-2-1 3-16,2 1-1 0,2 1 1 0,-1 2-2 0,-3 0-1 0,2 2 0 16,-4 3-4-16,6-2 1 0,-6 4 0 0,6 0 0 0,-6 1 0 15,4 0 0-15,2 2 0 0,-6 2 0 0,5 0-1 0,1 1 4 0,-2 0 0 16,-2 4 3-16,2-2 4 0,2 3 3 0,-2 0 2 0,-1 1 1 15,1 1 0-15,2 0 0 0,-2 0 1 0,2 2 1 0,-6-2 0 16,6-1 0-16,-6 0 0 0,5 1-1 0,-3-2 0 0,2 2-1 0,0-3-2 16,-2 0 1-16,-2-1-1 0,0-1 1 0,4 0-1 0,-4-1 2 15,0-1 0-15,0-1 1 0,4 1 2 0,-4-3 4 0,0 0 1 0,0 0 4 16,0 0 5-16,0 0 1 0,0 0 1 0,0 0 2 0,0-2-1 16,0 1-1-16,2-3-1 0,-2-1-3 0,0 0-1 0,0-1-2 15,4-3-3-15,-4-1-3 0,2 0-2 0,-2-1-2 0,0-3-3 0,0 1-4 16,5 0-1-16,-5-2 0 0,0-1 1 0,4 0-1 0,-2 1 1 15,-2 0-2-15,4 0 0 0,-4 1-4 0,2 1-2 0,2 2-8 16,-4-1-8-16,4 4-8 0,-2-1-10 0,-2 1-11 0,0 1-13 0,0 4-12 16,4-2-12-16,-4 1-12 0,0 3-13 0,5-1-13 0,-3 2-14 15,2 2-11-15,-2-1-10 0,-2 3-9 0,4-1-7 0,-4 2-7 0,6 0-3 16,-6 2-2-16,4-2-1 0,-2 3 0 0,3-1 0 0,1 1 5 16,-2 0 2-16,-2 1 9 0,6-1 9 0,-6 3 13 0,2-4 13 0,3 0 16 15,-3 2 18-15,-2-3 22 0,2 1 21 0,2 0 25 0,-2-3 25 16,-4 1 27-16,2-1 26 0,3 1 26 0,-5-2 24 0,0 0 20 15,4-1 20-15,-4 0 18 0,2 0 14 0,-2-2 8 0,0 0 5 0,0-2-1 0,0 0-1 16,4 0-6-16,-4 1-6 0,0-2-9 0,0-2-10 0,4 1-13 16,-4-3-12-16,0 3-11 0,0-3-13 0,0 2-11 0,0-3-10 15,0 1-6-15,0-2-7 0,0 2-4 0,0-2-3 0,0 1-5 0,0-3-3 16,0 3-2-16,0 0-3 0,0 1-2 0,2-1-2 0,-2 3-2 16,0-2-4-16,0 2-3 0,0 0-5 0,0 2-3 0,4-1-5 15,-4 1-5-15,0 0-4 0,2 3-3 0,-2-1-2 0,0 1-3 0,4 0-3 16,-4 1-1-16,5-1-1 0,-3 3-1 0,2 0 1 0,2 1 0 15,-2-1 0-15,2 2 1 0,-4 2 2 0,7-2 3 0,-7 2 1 0,6-1-1 16,-6 1 1-16,4 1 0 0,-2-1-1 0,3 1 0 0,-1 1 0 16,-2-1 1-16,2 0 1 0,-2-1 1 0,-4 2 1 0,6-3 1 15,-6 2 0-15,5-1 2 0,-5-1 0 0,2 1 1 0,-2 0-1 0,0-1-6 16,0 1-7-16,0 0-10 0,-2-2-14 0,-3 0-19 0,5 2-19 16,-2-2-24-16,-2-1-26 0,4 0-32 0,-4 1-34 0,2-2-55 0,-2 2-64 15,4-2-85-15,0 1-94 0,0-4-42 0,0 0-19 0,0 0-1 16</inkml:trace>
  <inkml:trace contextRef="#ctx0" brushRef="#br0" timeOffset="127620.4">12225 12758 390 0,'4'-1'580'0,"-4"1"18"0,0-2 14 0,0 1-81 16,0 1-131-16,0 0-85 0,0 0-63 0,0 0-41 0,0 0-31 16,0 0-19-16,0 0-14 0,0 0-14 0,0 0-15 0,4 0-17 15,-4 0-18-15,0 0-23 0,0-2-29 0,0 2-31 0,2-2-33 0,-2 2-44 16,0 0-48-16,0 0-72 0,0 0-83 0,0 0-119 0,0 0-137 0,0 0-68 15,0 0-36-15,0 0-17 0,0 0-10 0,0 0 1 0</inkml:trace>
  <inkml:trace contextRef="#ctx0" brushRef="#br0" timeOffset="136534.7">15353 12912 277 0,'-5'-3'232'0,"5"1"-35"16,0-1-23-16,-2 1-9 0,2-1-4 0,-4 1-1 0,4-2 6 0,0 3-2 15,-4-1-2-15,2 1-7 0,2-3-6 0,-4 3-9 0,4-1-5 16,-2 0-4-16,-2 0-5 0,4 1-3 0,-5 1-4 0,5-2-4 0,0 0-5 16,-2 2-8-16,2 0-7 0,0 0-9 0,-4 0-8 0,4 0-11 15,-2 2-8-15,2 0-10 0,-4-2-8 0,4 1-10 0,0 1-7 0,0 0-7 16,-4 0-7-16,4 1-3 0,0 2-4 0,0 0-2 0,0 2 0 16,4-1 2-16,-4 4 0 0,0 0 3 0,4 2 2 0,-2 1 2 15,2 0 1-15,-2 3 2 0,3 0 3 0,-1 1 1 0,2 1 1 0,-4-1-1 16,6-1-1-16,-6 3-3 0,7-1-2 0,-7 0-5 0,4 1-7 15,2-2-8-15,0-1-9 0,-3 3-9 0,1-2-10 0,0-1-14 16,2 0-12-16,-6 1-17 0,7 0-18 0,-3-4-21 0,-4 2-21 0,6-2-27 16,-6 1-29-16,4-2-34 0,-1 1-39 0,1-3-53 0,-2 0-62 0,2-2-51 15,-2 0-48-15,-2-1-16 0</inkml:trace>
  <inkml:trace contextRef="#ctx0" brushRef="#br0" timeOffset="136985.79">15049 13174 174 0,'-7'-12'490'0,"3"0"-40"0,-2 1-70 0,0-1-72 0,2 0-70 0,-2 0-40 16,6-1-26-16,-5 0-13 0,3 0-8 0,2 1-9 0,-4 0-9 0,4 0-10 15,0 1-14-15,4-1-13 0,-4 2-16 0,2-1-11 0,-2 0-9 16,5 2-9-16,1-3-6 0,-2 2-7 0,-2 1-7 0,6 0-5 0,-2-3-5 15,5 2-3-15,-5 0-2 0,6-2-1 0,-1 2-1 0,3-2-3 16,-1 3 0-16,1-3-1 0,-2 2 0 0,5 0 2 0,0 0-2 16,-1 0 1-16,1 2 0 0,3-3 0 0,-3 3 2 0,-1 2-2 15,5-1-2-15,-4 0 0 0,3 4-1 0,-1-2-2 0,-3 1-1 0,5 4-1 16,0 0-2-16,-3 0 0 0,-1 4 1 0,4-1 0 0,-1 2 0 0,-1 2-1 16,-3 0 1-16,5 3-2 0,-4 0 1 0,3 1 0 0,-3 3-1 15,3-3 2-15,-3 2-1 0,-1 4 1 0,1-2 2 0,-5 2-2 16,5 1 0-16,-7-1 0 0,1 1-1 0,1 0 0 0,-4 1 0 0,-1-3 2 15,-1 3 0-15,0-1 1 0,-2 1-1 0,-4-1 1 0,0 0 2 16,0 1-1-16,0-3 1 0,0 1 1 0,-4 1 0 0,-2-1 0 0,0-1 1 16,-5 3-1-16,5-3-1 0,-4 3 1 0,-1-2 0 0,1 1 0 15,-2-1-1-15,-3-1 0 0,-1 1-3 0,3 1-2 0,-3-1-1 16,-1-1-4-16,1 1-6 0,-1-2-3 0,0 0-6 0,1 0-6 0,-5-1-7 16,7-1-10-16,-3-2-11 0,1 0-11 0,-1-2-13 0,5 2-14 15,-3-3-14-15,3 0-15 0,-3-1-16 0,3-2-18 0,2-2-19 0,-1 1-29 16,5-3-36-16,0 1-42 0,0-2-48 0,-3-2-63 0,7 1-72 15,-2-3-27-15,4 1-8 0</inkml:trace>
  <inkml:trace contextRef="#ctx0" brushRef="#br0" timeOffset="137377.88">15832 12920 23 0,'0'-1'466'0,"0"1"4"0,-4 0-48 0,2 0-77 15,2 0-87-15,-4 1-96 0,4-1-57 0,0 2-39 0,0 0-20 0,-2 1-12 16,-2-1-6-16,4 1-3 0,0 2-3 0,0-1-3 0,-5 0-4 16,5 3-5-16,0-2-1 0,0 3-1 0,0 0 1 0,0 1 0 0,0 1 1 15,0-2 1-15,5 4 2 0,-5 0-2 0,0-1 0 0,6 1-1 16,-6 0-1-16,4-1-1 0,2 1-1 0,-2 0 0 0,-2-1-2 0,7-1 0 15,-3 2-1-15,0-4 0 0,0 0 0 0,0 3 1 0,5-5-1 16,-3 1 0-16,0-2 0 0,3 0 2 0,-1-2 1 0,-4 0 0 16,4 1 1-16,1-4 1 0,1 0 0 0,-4 0 1 0,1-4 2 0,1 3-1 15,-2-2 0-15,1-1 2 0,-1-1 1 0,0 2 3 0,-4-2 2 16,2 2 1-16,-1-2 1 0,-3-2-1 0,2 2-1 0,0 0-1 0,-2 0-1 16,-2 0-1-16,0-2-2 0,0 1 0 0,-2-1-3 0,-2 0-2 15,4 1-4-15,-4-1-4 0,2 2-8 0,-3-1-7 0,3 0-6 16,-2 1-9-16,0 0-12 0,-2 2-14 0,4 0-19 0,-2-1-23 0,-2 2-35 15,-1 1-43-15,3 1-63 0,-2 0-77 0,2 0-69 0,-2 1-63 16,-1 3-30-16,-1-1-11 0</inkml:trace>
  <inkml:trace contextRef="#ctx0" brushRef="#br0" timeOffset="138250.5">15623 12535 109 0,'-4'0'416'0,"4"4"-49"15,0-3-77-15,4 3-77 0,-4-1-77 0,2 2-45 0,2 2-27 16,-1 1-11-16,1 2-3 0,2 1 3 0,0 3 7 0,2 1 4 0,-1 0 4 16,3 3-1-16,-4 1-2 0,7 3-3 0,-3-2-6 0,0 1-4 15,1 1-3-15,1 1-4 0,-2 0-3 0,1 1-1 0,1-1-3 16,2 2-2-16,-3-4-3 0,1 3-4 0,-1 0-4 0,-1-1-4 0,0-3-2 16,1 1-3-16,-3-1-3 0,0 0-1 0,0-1-2 0,1-1-1 15,-3 0-1-15,0-3-2 0,0 0-1 0,-2-2-2 0,3 1 1 0,-1-2 0 16,-2-1 0-16,0-1 1 0,-2-2 2 0,2-1 2 0,-4 0 2 15,2-2 5-15,2 0 5 0,-4-2 6 0,0-1 7 0,5 2 8 0,-5-4 7 16,0 0 10-16,0 0 8 0,0 0 6 0,0 0 4 0,0 0 0 16,0-2 1-16,0 0 0 0,0-2-4 0,0-1-2 0,0 1-3 15,0-3-6-15,0-2-6 0,-5 1-6 0,5-3-9 0,0-1-8 0,0-1-8 16,0 1-6-16,0-3-4 0,0 0-4 0,0 0-3 0,0-2-2 16,0 1-1-16,0 0-4 0,0 0-1 0,5 1-2 0,-3-2 0 0,-2 4-1 15,4-2-1-15,-4 4 0 0,4-2 0 0,-2 2-2 0,-2 1 1 16,4 2-2-16,-2 1 0 0,-2 0 1 0,4 4 0 0,-4-2 1 15,4 1 0-15,-1 4 1 0,-3-1 0 0,4 1 0 0,-2 1 2 0,2 1 2 16,0 2 2-16,-2 1 0 0,2 0 1 0,2-1 2 0,1 5 1 16,-3-1 1-16,2 3 0 0,0-4-1 0,2 4 2 0,-1-2-1 15,-1 4-2-15,0-4-4 0,2 1-4 0,-2 2-6 0,1 0-5 0,-1-1-7 16,4-1-5-16,-4 0-9 0,3 2-6 0,-1-3-7 0,-4 0-6 16,6 2-6-16,-3-4-8 0,-1 2-5 0,4-2-3 0,-4-1-2 0,3-1 0 15,-3 0 0-15,0-1 3 0,0-1 3 0,0-2 4 0,3 1 1 16,-3-2 5-16,0-2 1 0,-2 2 4 0,2-3 1 0,-1 0 2 0,1-2 2 15,0 0 3-15,-2 0 3 0,-2-3 4 0,4-1 3 0,-1 0 2 16,-1-2 4-16,-2 2 4 0,2-3 4 0,0 0 4 0,-2 0 6 16,2 0 4-16,-2 3 6 0,-2-3 8 0,4 2 4 0,-4 0 4 0,5 0 4 15,-5 1 1-15,2 3-1 0,-2-1 1 0,0 2 1 0,0 0 0 0,4 2 1 16,-4 2 3-16,2 1 1 0,-2 0 2 0,0 0 0 0,4 1-1 16,-4 2-2-16,4 2-2 0,-2 0 1 0,2-1-1 0,-4 1 1 15,6-1 3-15,1 3 1 0,-3-1 0 0,0-2 2 0,-2 1-1 0,4 0 1 16,-2-1 1-16,3 1 4 0,-1-2 2 0,-2-2 3 0,6 1 3 15,-4 0 3-15,1-2 3 0,-3 0 1 0,6-2 1 0,-4 0 0 0,0-1-1 16,5 0 1-16,-5-2-3 0,2 0-2 0,-2 0-1 0,1-1-3 16,-1 0-1-16,0-2-2 0,2 2-3 0,-6-3-1 0,3 2-2 15,-3-1-2-15,2-2-1 0,0 2-1 0,-4-1-1 0,0 1-1 0,0-1-2 16,-4 1-1-16,4 1 1 0,-4 1-3 0,2-1-3 0,-3 0-4 16,-1 2-3-16,2-1-3 0,-2 3-6 0,0-1-7 0,-1 1-5 0,-3-1-9 15,6 4-6-15,-6 0-9 0,3 0-8 0,-3 4-10 0,4 1-12 16,-4 0-15-16,1 1-15 0,1 3-17 0,-2-1-21 0,1 2-25 0,1-1-27 15,0 2-39-15,0-1-42 0,1 0-66 0,3 0-79 0,2 1-54 16,-2-4-39-16,4 0-16 0</inkml:trace>
  <inkml:trace contextRef="#ctx0" brushRef="#br0" timeOffset="138746.15">16533 12820 219 0,'2'4'379'0,"-2"1"-88"0,4-1-66 16,-4 1-55-16,4 1-29 0,-2 0-16 0,-2 1-9 0,4 0-6 0,-2-1-5 16,3 1-6-16,-5-2-7 0,4 2-9 0,-2-3-9 0,-2 3-8 15,4-2-9-15,-4 0-5 0,2-2-4 0,2 3-1 0,-4-3 1 16,0 0-1-16,4-1 0 0,-2 1 1 0,-2-3 3 0,0 2 3 0,0-2 5 16,0 0 4-16,0 0 5 0,0 0 6 0,0-2 3 0,4 1-1 15,-4-1 0-15,0-1-2 0,0-1-3 0,5-1-5 0,-5 0-3 16,2-1-5-16,-2-1-8 0,4-1-5 0,-2-1-6 0,-2-1-8 0,4-2-6 15,-4 3-8-15,4-3-3 0,-2 1-1 0,-2-2-1 0,6 2-1 0,-6-1 2 16,5 0-1-16,1 3 0 0,-6-2 2 0,4 3-2 0,0 0-2 16,-2 0-1-16,2 1-1 0,-2 2 0 0,2 1-2 0,-4 1-2 15,7 2 0-15,-7-1-2 0,6 2-1 0,-6 2-2 0,4-1-1 0,2 2 1 16,-2 1 2-16,-2 1 1 0,2 0 1 0,3 0 1 0,-3 0 0 16,2 2 1-16,0-1-1 0,-2-1 1 0,3 2-2 0,-1-2-1 15,-2 0-3-15,2 0-1 0,-2-2-4 0,-2 1-3 0,7-1-3 0,-7-1-5 16,2 1-3-16,2-3-3 0,-2 1-1 0,-2-1-2 0,6 0-4 15,-6 0-1-15,3-1-5 0,1-1-3 0,0-1-2 0,-2 0-1 0,2-1 2 16,1-3 1-16,-3 3 0 0,0-3 3 0,2 0 3 0,-4 1 1 16,2-3 2-16,2 2 2 0,-1-1 2 0,-3 3 4 0,2-2 8 0,2 1 5 15,-6 1 4-15,4 0 4 0,-4 1 2 0,4 1 3 0,-2 0 0 16,-2 3 3-16,4 0 1 0,-1 0 2 0,-3 0 0 0,4 3 1 16,-4 0 0-16,6 1 0 0,-6-1-4 0,6 3 0 0,-6-2 0 0,4 3-3 15,2 0-2-15,-1-1-8 0,1 1-6 0,-2-2-11 0,-2 2-11 0,2-1-14 16,-4 1-16-16,6-2-19 0,-6 0-22 0,4 0-29 0,-2-2-32 15,-2 2-47-15,5-1-53 0,-5-1-81 0,0-3-98 0,0 0-44 0,0 0-19 16</inkml:trace>
  <inkml:trace contextRef="#ctx0" brushRef="#br0" timeOffset="138932.19">16818 12447 120 0,'-6'-5'560'0,"0"2"8"0,2 1 9 0,-3-2 10 15,1 1-96-15,6 1-144 0,-4 1-99 0,2-1-74 0,-2 1-46 0,4 1-31 16,0-2-19-16,0 0-10 0,0 2-11 0,0 0-8 0,0 0-16 16,0 0-19-16,0 0-28 0,0 0-30 0,0 0-33 0,0 0-36 15,0 0-41-15,0 0-44 0,0 0-76 0,4 2-92 0,-2 0-83 0,2 1-78 16,0-2-40-16,-2 3-20 0,2-1-3 0</inkml:trace>
  <inkml:trace contextRef="#ctx0" brushRef="#br0" timeOffset="143232.06">19879 11375 24 0,'0'0'39'16,"0"0"-5"-16,0 0-2 0,-4 0-5 0,4 0-5 0,0 0-4 15,0 0-2-15,-2 0-2 0,2 0-2 0,0 0-1 0,0 0-3 0,0 0-2 16,0 0-3-16,0 0-1 0,0 0 0 0,0 0-1 0,0 0 0 16,0 0 1-16,0 0 1 0,0 0 3 0,0 0 4 0,0 0 4 15,0 0 4-15,0 0 5 0,0 0 7 0,0 0 3 0,0 0 4 0,0 0 4 16,0 0 3-16,0 0 2 0,0 0 1 0,0 0 3 0,-4 0-2 15,4 0-1-15,0 0-4 0,0 0-5 0,0 0-4 0,0 0-4 0,0 0-4 16,0 0-3-16,-4 0-5 0,4 0-5 0,0 0-1 0,0 0-3 16,0 0-4-16,0 0-3 0,0 0 0 0,0 0-2 0,0 0 1 0,0 0 2 15,0 0 0-15,0 0 2 0,0 0 2 0,0 0 2 0,0 0 2 16,0 0 5-16,0 0 3 0,0-2 3 0,0 2 3 0,0 0 3 16,-2 0 1-16,2 0 3 0,0 0 2 0,0 0 1 0,0 0 2 0,0-1 3 15,0 1 3-15,0 0 2 0,0 0 2 0,0-2 3 0,0 2 0 16,0-1 2-16,0-3 3 0,0 3 5 0,0-1 4 0,0-1 6 15,0 1 3-15,0 0 2 0,0-1 2 0,0 1 1 0,0 1 2 0,0-1 1 16,0-1 4-16,0 1 2 0,0 0 6 0,0-1 3 0,0 1 2 0,0 0 0 16,0-1 0-16,-4 2-1 0,4-1-3 0,0 0-1 0,0 2-3 15,0-1-4-15,0-1-4 0,0 2-3 0,0 0-8 0,0 0-8 0,0 0-8 16,0 0-9-16,0 0-6 0,0 0-8 0,0 0-5 16,0 0-4-16,0 0-4 0,0 0-5 0,0 0 0 0,0 0-3 0,0 0-2 15,0 0-2-15,0 0 0 0,0 0-2 0,0 0 1 0,0 0 0 16,0 0-1-16,0 0 2 0,0 0 0 0,0 0 1 0,0 0 1 0,0 0 0 15,0 0 2-15,0 0 2 0,0 0 3 0,0 0 1 0,0 0 2 16,0 0 2-16,0 0 1 0,0 0 0 0,0 0 0 0,0 0-1 0,0 0-1 16,0 0 1-16,0 0-3 0,0 0-2 0,0 0-1 0,0 0-1 15,0 0-4-15,0 0-2 0,0 0-3 0,0 0-1 0,0 0-2 0,0 0-1 16,0 0 0-16,0 0 0 0,0 0 0 0,0 0 0 0,0 0 1 16,0 0-1-16,0 0 1 0,0 0 1 0,0 0 1 0,0 0-1 0,0 0 0 15,0 0 2-15,0 0-1 0,0 0 1 0,0 0 1 0,0 0-1 16,0 0 1-16,0 0-1 0,0 0 0 0,0 0-1 0,0 0 1 15,0-2-2-15,0 2 1 0,0 0-1 0,0 0 0 0,0 0 0 0,0 0-1 16,0 0 0-16,0 0 0 0,0 0 0 0,0 0-1 0,0 0 0 16,0 0 0-16,0 0-1 0,0 0 0 0,0 0 0 0,0 0 0 15,0 0-1-15,0 0 0 0,0 0 0 0,0 0-1 0,0 0 2 0,0 0 0 16,0 0 0-16,0 0 0 0,0 0 0 0,0 0-1 0,0 0 1 16,0 0-1-16,-4 2 0 0,4-2-1 0,0 2-2 0,0-1 0 0,-2-1-2 15,2 4 0-15,-5-3-1 0,5 2-1 0,0 1 0 0,0-1 0 16,0 2-1-16,0 0 0 0,0 2 0 0,0 1 0 0,0 0 1 0,0 1 0 15,0 1 3-15,5 0 1 0,-5 1 2 0,2 3 1 0,-2-2 1 16,0-1 1-16,0 1 0 0,4-1 2 0,-4 1-1 0,4 0 1 16,-2-2 2-16,-2 2-1 0,4-3 1 0,-4 0-1 0,4 1 1 0,-2-1-2 15,-2-3-3-15,0 0-4 0,4 1-7 0,-4 0-5 0,3-2-10 16,-3 0-9-16,0 0-10 0,0-2-11 0,4 0-13 0,-4 1-15 0,4-2-17 16,-2 1-17-16,-2-3-17 0,4 2-15 0,-2-1-18 0,-2-1-13 15,4 0-12-15,0 0-14 0,-2-1-14 0,5-1-19 0,-3-1-17 0,2-1-20 16,-2 1-18-16,2-2-19 0,1-2-17 0,-3 0-20 0,2-1-22 15</inkml:trace>
  <inkml:trace contextRef="#ctx0" brushRef="#br0" timeOffset="143565.14">20026 11401 18 0,'0'0'300'0,"0"0"-41"0,0 0-44 0,0 0-34 0,0 0-29 0,-4 0-19 16,4 0-12-16,-4 1-8 0,4 2-3 0,-2 0-7 0,2 1-4 0,-4-1-6 15,4 3-7-15,0 0-6 0,0 0-7 0,0 2-3 0,0-1-3 16,0 2 0-16,0 1 0 0,0 0-1 0,0-2-1 0,0 2-5 0,4 0-2 15,-2 0-7-15,-2 0-4 0,4 1-5 0,0-4-3 0,-2 4-5 16,2-3-3-16,1 0-4 0,-3 1-4 0,4-3 0 0,2 1-2 0,-2-2 0 16,1 0-2-16,-1 0-1 0,0-2-1 0,4 1-2 0,-1-3 1 15,-1 1-1-15,2-2-3 0,-4-2 0 0,5 1 1 0,-1-1-1 0,0-1 1 16,1-3-1-16,-5 3 0 0,6-3 1 0,-3-1 0 0,-3 0 3 16,0 1 1-16,0-1 2 0,2-1 2 0,-1-3 3 0,-5 3 2 0,2 0 1 15,-4-2 2-15,4 0 1 0,-4-2 2 0,-4 2-1 0,4 0 2 0,-4-2 1 16,2 3 0-16,-5-2-1 0,-1 0 1 0,2 1 0 15,0 0-2-15,0 1 0 0,-3 2-2 0,1-1-3 0,0 2-3 0,-1 1-3 16,1 0-3-16,0 1-3 0,-2 3-3 0,1-1-4 0,-3 2-6 16,6 3-8-16,-5 1-9 0,1-1-11 0,0 2-11 0,4 3-15 0,-5 1-14 15,5 1-20-15,-4 0-19 0,3 1-26 0,3 1-26 0,-2 2-38 16,2-1-42-16,2-1-67 0,-2 1-76 0,4 0-67 0,0-1-59 16,4 2-25-16,-2-3-8 0</inkml:trace>
  <inkml:trace contextRef="#ctx0" brushRef="#br0" timeOffset="144660.38">21076 11425 137 0,'-4'-1'477'0,"0"-2"-51"0,2 1-83 16,-2 0-56-16,2-2-44 0,-2 3-27 0,4-1-17 0,-4 0-9 0,4-1-5 15,-3 0-5-15,-1 2-5 0,4-3-6 0,-2 0-9 0,-2 1-8 16,4 0-8-16,0 0-7 0,-4-1-5 0,4 1-9 0,0-1-6 16,0 1-7-16,0 2-13 0,0-3-9 0,4 1-10 0,-4 0-12 0,0-1-10 15,4 1-8-15,-2 0-10 0,-2-1-8 0,4 1-7 0,-1-1-9 16,1 1-7-16,0 0-5 0,2 0-5 0,-4-1-1 0,2 1-2 0,2-1-1 16,-1 3-1-16,1-1-1 0,-2 0 0 0,-2 2-1 0,2 0 0 15,2 0-1-15,1 0 0 0,-3 4-2 0,0-3 1 0,-2 3-2 16,2-1 1-16,-2 2-1 0,-2 2 1 0,4 0 0 0,-4-1 1 0,4 3 1 15,-4 1 1-15,0-2 1 0,-4 4 1 0,4-2 2 0,0 1 1 0,-4 1 1 16,2 1 2-16,-2 0 1 0,-2 1 2 0,2-1 0 0,-3 0 1 16,1-1 2-16,2 2 0 0,-2-1 1 0,2 0-1 0,-3-1 0 15,1-2-1-15,2 0-2 0,-2 0-2 0,4-2-2 0,-2 1-3 0,0-3-3 16,4-1-2-16,-3 0-5 0,-1 0-3 0,4-2-4 0,0 1-4 16,0-2-3-16,0-2-5 0,0 1-1 0,4-1 0 0,-1 0 0 0,1-1 1 15,0-1 0-15,2 0-2 0,0 0-3 0,0-1-6 0,1 0-7 16,1-2-7-16,-2 2-9 0,7-4-7 0,-3 2-10 0,-4-2-7 15,4 0-8-15,1 1-11 0,3-3-7 0,-6 1-9 0,3 0-4 0,-1-1-2 16,0 2 3-16,-3-2 4 0,3 1 7 0,-4-1 10 0,5-1 11 16,-5 2 11-16,4 1 13 0,-4-1 12 0,-2 3 14 0,3-2 14 0,-3 4 14 15,-2-2 17-15,2 1 13 0,0 3 13 0,-2-3 11 0,-2 4 9 16,0 0 5-16,0 0 2 0,0 0 3 0,0 0 1 0,0 0 1 0,0 2 1 16,0 0 0-16,0-1-2 0,0 3-2 0,0-1-5 0,0 1-4 15,0 0-5-15,4 0-4 0,-4 1-2 0,2 0-2 0,-2 0 1 16,4 0 3-16,-4 0 4 0,5-2 4 0,-3 2 1 0,2 0 1 0,2-1 0 15,0-1 0-15,-2 0-2 0,3-1 1 0,3 1-2 0,-4-3 0 16,0 0-3-16,5 0-1 0,-1 0-2 0,0-3-4 0,-4 0-3 0,5-1-3 16,-1-1-3-16,3 0-2 0,-3 0 0 0,0-1-1 0,1-3-1 0,-1 3 1 15,-4-1 1-15,4-1 2 0,-3-3 2 0,-1 3 3 16,0 0 3-16,-2-1 3 0,0 2 3 0,-2-2 2 0,-2 1 2 0,0 1 1 16,0-1-2-16,-2 1-1 0,-2-2-1 0,0 3-1 0,-2-1-4 0,0 0-3 15,-1 3-4-15,-3-1-4 0,4 1-4 0,-2 1-4 0,-1-1-5 16,-1 4-3-16,0 0-6 0,-1 0-2 0,1 4-4 0,0-1-3 15,1 1-5-15,-1 1-6 0,0 1-8 0,-1 3-8 0,1-1-11 0,4 2-13 16,-4 0-14-16,3 0-16 0,1 0-18 0,0 2-21 0,-2-3-22 16,6 3-27-16,-3 0-30 0,1-2-42 0,4 0-47 0,0 0-78 0,4 0-93 15,-4 0-45-15,7-2-17 0,-3 1-3 0</inkml:trace>
  <inkml:trace contextRef="#ctx0" brushRef="#br0" timeOffset="145398.56">21829 11349 281 0,'-4'-2'494'0,"4"-1"-48"15,-2 1-80-15,-3 0-62 0,3-1-56 0,-2 1-32 0,4 0-21 16,0-1-11-16,0 2-4 0,-4-1-7 0,4 0-9 0,0-1-12 15,0 1-13-15,0 2-14 0,0-2-17 0,0 1-15 0,0-1-13 0,4 0-12 16,-4 1-11-16,0-1-10 0,4 1-11 0,-2-1-9 0,3 1-7 16,-3-3-8-16,2 2-4 0,2 0-4 0,-2 1-1 0,0 1-2 0,2-2-2 15,-3 0-2-15,5 2 1 0,-2 0-2 0,-4 0-2 0,6 0-1 16,-6 0 0-16,5 2 0 0,-3 0-1 0,0-1-2 0,-2 3-1 0,2 0 0 16,-4-1 0-16,4 1 0 0,-2 0-1 0,-2 1 1 0,0 0-1 15,0 0-2-15,0 0-1 0,-2 2-3 0,-2-2-2 0,4 1-1 16,-4 1-3-16,2 0-3 0,-2-1-2 0,0 1-2 0,-3 0-3 0,7-3-2 15,-6 4-3-15,6-4-3 0,-4 3-1 0,2-2-1 0,-2-1 0 16,4 0 2-16,0 1-1 0,-2-2 1 0,2-1 3 0,0 2 3 16,2-1 3-16,-2 0 3 0,4 0 3 0,-2 1 3 0,-2-1 5 0,4 1 2 15,2-1 4-15,-1 0 4 0,-3 0 3 0,2 1 3 0,2-1 1 16,-2-1 2-16,0 1 1 0,-2 1 1 0,4-1 0 0,-1 0 2 0,-1 1 0 16,-2-1 3-16,-2 0 1 0,0 1 2 0,0-1 0 0,0 0 1 15,-2 2 0-15,-2-1 0 0,-1 2-5 0,-1-1-3 0,0 1-6 0,2 0-6 16,-2 0-8-16,-5 2-8 0,5-4-14 0,0 3-11 0,-4-2-14 15,6 0-15-15,-3-2-15 0,1 2-15 0,0-2-18 0,2 1-18 16,0-2-19-16,4 1-22 0,0-3-21 0,0 0-26 0,0 0-25 0,0-3-35 16,4-1-39-16,2 1-42 0,-2-4-47 0</inkml:trace>
  <inkml:trace contextRef="#ctx0" brushRef="#br0" timeOffset="145685.62">22042 11333 195 0,'4'-3'439'0,"-4"2"-46"0,0 1-68 16,0 0-59-16,0 1-52 0,-4 1-37 0,4 1-30 0,0 0-20 0,-2 3-14 15,-2-3-13-15,4 2-12 0,0 2-7 0,0-2-7 0,-5 1-4 16,5 1-7-16,0-2-6 0,5 2-6 0,-5-3-7 0,0 4-5 0,4-4-4 16,-2 1-3-16,2 0-2 0,2 1-3 0,-2-3-3 0,-2 0 1 15,7 0-1-15,-3 0-1 0,0-1 1 0,4-2 1 0,-4 2-2 16,5-2 1-16,-1 0 0 0,-4-2-1 0,7 0 1 0,-3 1-2 0,-2-3 0 16,1 1-2-16,-1-1 0 0,0 0 1 0,0-1-1 0,1-2 0 0,-5 3 1 15,2-4 3-15,-2 2 2 0,0-1 1 0,-2 0 2 0,-2 1 2 16,0-1 0-16,0 0 3 0,-2 1-2 0,-2-1 0 0,0 0-2 15,-2 3-2-15,2-1-2 0,-5-1-2 0,1 3-5 0,0 0-4 16,-2 1-6-16,-1 1-7 0,1 1-7 0,0 0-5 0,-3 0-8 0,3 1-8 16,-5 2-10-16,7 2-9 0,-2 1-13 0,-1 0-16 0,1 1-19 15,0 1-19-15,-1 0-23 0,3 1-25 0,0 1-30 0,2 0-34 0,-1 0-47 16,3 0-54-16,2 0-74 0,2-1-82 0,0 0-36 0,0 0-14 0</inkml:trace>
  <inkml:trace contextRef="#ctx0" brushRef="#br0" timeOffset="146226.5">22842 11192 46 0,'-2'0'545'0,"-3"-2"18"0,5 1 16 0,-4 1-68 0,4 0-112 0,-2 0-77 16,-2 0-61-16,4 0-37 0,-2 0-24 0,2 0-14 0,0 0-10 0,0 0-10 16,0 0-13-16,0 0-16 0,0 0-15 0,0 0-19 0,0 0-16 15,-4 0-15-15,4 1-15 0,0 1-9 0,0-2-8 0,-4 2-6 16,4-1-6-16,0 2-2 0,0 1-3 0,-2-1 0 0,2 2-2 0,-4 0 0 15,4 2 1-15,0-2-2 0,0 3 0 0,0-1 1 0,0 1-1 16,0 2 0-16,0-1-2 0,0-1-2 0,0 1-3 0,4-2-1 16,-2 2-5-16,2-1-1 0,-4-1-3 0,6 1 0 0,-2-1-3 0,-2-1-3 15,7 1-1-15,-3-2-5 0,0 0-7 0,0 0-4 0,2 0-7 16,1-1-7-16,-1-3-10 0,0 2-9 0,1-3-11 0,1 2-10 0,-2-2-11 16,0 0-11-16,1-2-10 0,1 1-10 0,-2-1-9 0,1-1-6 15,-1 0-9-15,0-1-6 0,0-1-6 0,-1 2-3 0,-5-2 0 0,6 2 3 16,-6-4 4-16,2 2 8 0,0 2 8 0,-2-2 11 0,-2-1 10 15,4 3 16-15,-1 0 14 0,-3 0 17 0,0 1 15 0,-3 1 16 16,-1-1 12-16,4 2 13 0,-2 0 13 0,-2 2 10 0,0-2 8 0,4 3 8 16,-6-2 5-16,6 4 3 0,-4 0 0 0,-3 2 0 0,5-1-3 15,-2 3-4-15,0-1-3 0,-2 2-2 0,0 0-1 0,2 0-2 16,2 2-2-16,-3-2-1 0,3 0-4 0,-2 2-3 0,0-3-4 0,2 3-6 16,-2-2-11-16,4 0-11 0,-4 2-15 0,4-4-17 0,-2 2-19 0,2-1-23 15,-4 1-25-15,4-4-33 0,0 2-37 0,4 0-44 0,-2-4-49 16,-2 1-70-16,4-2-81 0,0 1-37 0</inkml:trace>
  <inkml:trace contextRef="#ctx0" brushRef="#br0" timeOffset="146511.56">23125 11309 144 0,'0'-3'497'0,"-6"3"3"16,6 0 3-16,-7 3-82 0,7-2-126 0,-6 2-86 0,2 2-65 15,0 1-43-15,2 0-30 0,-2 1-16 0,2 1-9 0,-2 0-4 0,-1 1-3 16,5-1-1-16,-2 2-4 0,-2-1-2 0,4-3-5 0,0 1-3 15,0 1-5-15,0-1-4 0,4-2-1 0,-2 0-2 0,-2 0 0 16,5-2 0-16,1 1 1 0,-2-1 2 0,-2-1 2 0,2-1 1 0,2-1 2 16,3 0 2-16,-3-1 0 0,0-1 3 0,0-1 0 0,5-3 0 15,-5 3 1-15,0-3 0 0,4-1-1 0,-6 2 0 0,3-3-2 0,-1 1 2 16,2-1 0-16,-2-1 1 0,-4-1 3 0,2 2 1 0,-4-2 1 16,5 2-1-16,-5-3 0 0,-5 3 1 0,5 0-1 0,-4 0-2 0,2-1-3 15,-4 2-2-15,-2 0-5 0,2-1-5 0,-1 5-6 0,1-2-8 16,-4 4-9-16,0-1-8 0,-1 2-9 0,-1 2-13 0,1 1-13 15,-3 2-19-15,2 0-24 0,1 2-29 0,1 1-33 0,2 1-53 16,-7-2-66-16,9 2-94 0,0-1-109 0,-2 2-53 0,1 0-26 0,5 0-10 16</inkml:trace>
  <inkml:trace contextRef="#ctx0" brushRef="#br0" timeOffset="147435.79">24690 11135 465 0,'-4'0'561'0,"4"0"6"0,-5 0 10 0,3 0-64 0,-2 0-102 0,2 2-100 15,-2 0-101-15,0-1-59 0,4 2-40 0,-2 1-18 0,-2 0-8 16,4 0-3-16,-2 1 0 0,2 0-3 0,0 2-5 0,0-1-7 0,0 1-10 15,0 3-7-15,2-2-10 0,-2 1-5 0,4-1-5 0,-2 1-3 16,2 0-4-16,2 0-5 0,-2 1-2 0,-2-2-4 0,3 2-1 0,1-1-3 16,-2-1-2-16,-2 0-2 0,2 1-3 0,0-1 1 0,-2-1-4 15,2-1 2-15,-4 1 2 0,0 0-4 0,0-2 0 0,0-1-3 16,-4 2-8-16,4-3-8 0,-6 2-12 0,2-2-11 0,2 0-12 0,-2 1-15 16,-2-2-15-16,-1-1-18 0,-3 1-17 0,4-2-19 0,0 0-16 15,-3 0-16-15,3-2-16 0,-4 1-11 0,4-3-10 0,-1-1-3 0,1 0-2 16,-2-1-1-16,2-1 0 0,4 0 5 0,-2-1 7 0,-1 0 9 15,-1-3 9-15,6 2 12 0,-4-3 12 0,4 1 18 0,-6-1 20 16,6-2 25-16,0 1 27 0,0 1 30 0,0 1 33 0,0-1 32 0,0 2 30 16,0-2 27-16,0 4 26 0,0 0 25 0,0-1 21 0,0 2 18 15,0 4 15-15,0-1 9 0,0 0 4 0,0 2-2 0,0 0-6 0,0 1-11 16,0 1-14-16,0 0-17 0,0 0-14 0,0 0-16 0,4-2-15 16,-2 1-15-16,-2 1-14 0,0 0-11 0,4 0-10 0,-4 0-9 15,4 0-6-15,-2 0-9 0,-2 1-5 0,5 1-6 0,-1-2-3 0,-2 1-6 16,2-1-6-16,-2 2-5 0,6 0-6 0,-6-2-6 0,4 2-7 0,3 0-9 15,-1-2-5-15,-4 1-10 0,6-1-8 0,-3 0-8 0,3 0-8 16,0 0-8-16,-3 0-5 0,5 0-2 0,-4-1 0 0,3 1 2 16,-3-2 3-16,2 0 6 0,-4 2 5 0,5-2 6 0,-1 0 7 0,-4 2 8 15,-2-1 9-15,3 1 11 0,-1 0 11 0,-2 0 15 0,2 0 14 16,-2 0 12-16,-2 0 12 0,-2 0 10 0,0 0 10 0,0 0 8 16,0 0 7-16,0 0 6 0,0 0 5 0,0 0 3 0,0 0-1 0,0 1-1 15,0-1-5-15,0 2-7 0,-2 0-8 0,2-2-9 0,-4 4-8 16,4-3-8-16,0 1-6 0,-2-1-6 0,2 2-3 0,0 1-5 0,-4-1-3 15,4 3-1-15,0-2-2 0,0 1 1 0,0 2-1 0,0 0 2 16,0-1 0-16,0 1 0 0,0 1-2 0,0-1 0 0,4 1-3 0,-4-1-2 16,2 1-3-16,-2-1-2 0,4-1-2 0,-2 1 0 0,2 0-1 15,1-2-1-15,-3 0 0 0,2 0 1 0,2-2 0 0,0 0 1 16,-2 1 3-16,3-3 0 0,-1 3 2 0,-2-4 1 0,2 0 1 0,4 0 1 16,-3 0 2-16,1-4 1 0,0 3-2 0,-4-3 1 0,7 1 1 15,-5-1-1-15,0-2-1 0,2 1-2 0,-6-1 0 0,5-1-1 16,-3 0-2-16,2-1 0 0,-2 1-2 0,-2 1-1 0,-2-3-1 0,4 2-4 15,-4-1-1-15,-4 1-3 0,4-1-1 0,-2 2-4 0,-2-1-2 16,-2 0-4-16,2 3-4 0,-3-4-4 0,-3 5-3 0,4 0-6 0,0 1-6 16,-5 1-7-16,1 1-5 0,4 1-10 0,-5 1-9 0,1 3-12 15,0-2-14-15,1 3-18 0,-1 0-18 0,0 0-25 0,4 3-30 0,-3-1-47 16,1 1-57-16,4-1-76 0,0 0-88 0,-2 1-42 0,6-1-16 16,-2-1-2-16</inkml:trace>
  <inkml:trace contextRef="#ctx0" brushRef="#br0" timeOffset="147885.87">25171 11060 465 0,'-6'-1'516'16,"4"1"10"-16,-2 0-67 0,0 0-109 0,-2 1-80 0,-1 1-65 0,3 1-40 15,-2 0-25-15,4 4-13 0,-6-2-6 0,6 3-3 0,-7 1-3 16,3-1-4-16,4 1-5 0,-6 0-9 0,6 0-10 0,-2 1-10 0,-3 0-8 16,3 1-8-16,2 0-6 0,-2 0-7 0,0-1-4 0,4 0-6 15,-2 0-5-15,-2 0-6 0,4-1-5 0,0 1-4 0,0-2-5 0,0 0-3 16,0 1-3-16,0-3-4 0,4 3-2 0,-2-3-4 0,2-1-3 15,0 0-2-15,-2 1-2 0,2-3-2 0,3 0-2 0,-1 0 0 16,4-1-1-16,-4-1-1 0,5-1 2 0,-1-1-2 0,-4-1 0 0,5-1 0 16,3 0 1-16,-6-4 1 0,3 2 3 0,-1-2 2 0,4-1 2 15,-5 1 3-15,1-1 0 0,-4 1 2 0,5-3 2 0,-7 4 2 0,2-3 2 16,0 3 2-16,-6-1 3 0,4 0 3 0,-4 1 1 0,0 0 1 16,0 1-1-16,-4 1 1 0,2-1-2 0,-4 1-2 0,-2 2-1 0,1 1-1 15,-3 1-2-15,4 1-4 0,-4 1-6 0,-3 2-6 0,-1-1-9 16,3 0-10-16,-1 4-13 0,2-2-14 0,-1 2-16 0,-1 1-20 0,2-1-22 15,-1-1-24-15,1 4-28 0,4-1-34 0,-5-1-42 0,5 0-64 16,2 0-74-16,2 0-72 0,-2-1-71 0,4 0-30 0,0 0-9 0</inkml:trace>
  <inkml:trace contextRef="#ctx0" brushRef="#br0" timeOffset="148358.97">25432 11130 261 0,'-6'0'501'0,"-1"0"9"0,1 2 6 0,-2 1-94 0,6 1-146 15,-4-1-92-15,2 2-62 0,-3-1-33 0,3 0-17 0,0 3-7 16,-2-2-1-16,4 2-1 0,-2-1-2 0,4 1-7 0,-4 0-9 0,4 1-9 16,0-3-9-16,0 2-6 0,0-1-4 0,0 1-3 0,0 0-3 15,4-3-3-15,0 2-2 0,-2-3-1 0,4 2-3 0,-2 0 0 16,0-2 2-16,-2-1-1 0,7 0 2 0,-3-1 1 0,0-1 2 0,0 0 2 15,0-1 2-15,-1-1 2 0,1 0 4 0,4-1 4 0,-4-2 2 16,-2 0 6-16,3 2 5 0,-1-3 3 0,-2 2 3 0,2-3 4 0,-2 0 4 16,-2 1 0-16,3-1 3 0,-5 2 2 0,4-2 2 0,-4 1 1 15,-4-1-1-15,4 0-2 0,0 3-4 0,-5-4-6 0,-1 3-8 0,4 2-8 16,-6-1-8-16,2 0-10 0,-1 0-9 0,1 3-10 0,-2-2-10 16,2 3-12-16,-5 0-13 0,3 0-14 0,0 0-15 0,2 3-16 15,0-2-16-15,-5 3-17 0,7 0-21 0,-4 0-24 0,0-1-25 0,5 2-48 16,-1 3-54-16,-2-4-90 0,6 1-102 0,-4 2-48 0,4 0-20 15,0-1-3-15</inkml:trace>
  <inkml:trace contextRef="#ctx0" brushRef="#br0" timeOffset="149188.17">26219 11207 222 0,'-4'-4'522'15,"2"4"15"-15,-2-1-30 0,4 1-49 0,0-2-93 0,0 2-114 0,0 0-67 16,0 0-42-16,0-2-24 0,0 2-12 0,4-1-8 0,-2-1-5 0,-2 2-10 15,6-1-10-15,-6-1-13 0,5 2-15 0,1-2-11 0,-2 1-12 16,2 1-7-16,-2-4-6 0,2 4-2 0,1-2-4 0,-1 1 0 16,2-1 0-16,0 2-1 0,-3-3 0 0,5 3 0 0,-4-2 2 0,0 1-1 15,-2 1 0-15,3-2 2 0,-1 1 1 0,-2 1-1 0,2 0 2 16,-2 0 2-16,-2 0 2 0,2 0 3 0,-4 0 3 0,5 0 3 16,-3 1 2-16,-2 1 4 0,0-2 1 0,0 3 1 0,0-2 0 0,0 3 1 15,0-1-1-15,0 2-1 0,-2 0 0 0,2 0-3 0,-5 2 0 16,5 0-4-16,-4-1-2 0,4 1-3 0,-2 1-5 0,-2-1-7 0,4 1-7 15,-2-1-10-15,2 1-8 0,-4-1-14 0,4 1-12 0,0-1-17 16,0-1-16-16,0 1-18 0,0 0-18 0,0-2-19 0,0 0-18 0,4 0-19 16,-2-2-17-16,4 1-16 0,-2-3-15 0,1 2-10 0,5-3-10 15,-8 0-4-15,8 0-1 0,1-3 7 0,-5 2 8 0,8-4 17 0,-5-1 22 16,1 1 22-16,0-1 26 0,3-3 28 0,-5 1 27 16,2 0 32-16,-4 0 31 0,1-1 34 0,-1-1 33 0,0 0 29 0,-2 0 32 15,2 2 26-15,-6-1 26 0,5 3 19 0,-5-3 16 0,0 4 9 16,0-1 5-16,-5 3-2 0,5-1-5 0,-2 1-8 0,-2 1-9 0,0 0-11 15,4 2-10-15,-6 2-14 0,4-2-15 0,-2 2-16 0,0 1-19 16,1 2-16-16,-1 0-16 0,2 0-14 0,2 0-10 0,-4 0-6 16,0 0-5-16,4 2-2 0,-2 0-4 0,2-2-2 0,0-1-2 0,0 3-2 15,0-2-2-15,2 0 0 0,-2 0-2 0,4 0 0 0,0-1 3 0,-2-1-1 16,2 0 2-16,-1 0-1 0,1-1 3 0,2 0 0 0,0-2 0 16,2 0 1-16,-1 0 0 0,-1-2 2 0,0 0 2 0,2-1-1 0,-2 0 0 15,1 0 1-15,-1-1 0 0,0-1 2 0,-2 2 1 0,0-4 3 16,-2 2 2-16,2 0 3 0,-4 0-1 0,0 0 2 0,0 0-1 15,0-2-3-15,-4 3-1 0,2-1-3 0,-2-1-1 0,0 1-3 0,-2 1-2 16,0-1-6-16,-5 1-4 0,5 2-6 0,-4 1-7 0,-1 1-6 16,1 0-6-16,-2 1-10 0,1 1-10 0,1 2-13 0,0 1-15 0,1-1-18 15,1 1-22-15,0 2-20 0,0 0-26 0,1 1-31 0,5-1-34 16,-2-1-57-16,0 3-66 0,4-1-82 0,4 1-88 0,0-3-39 16,-2 1-14-16,5 0 0 0</inkml:trace>
  <inkml:trace contextRef="#ctx0" brushRef="#br0" timeOffset="149967.51">27745 11043 250 0,'4'-7'530'0,"2"-4"16"0,-2 3 14 16,-2 1-79-16,-2-1-128 0,0 1-72 0,0 0-44 0,0 1-23 16,0 1-12-16,-2 0-10 0,-2 0-6 0,2 2-12 0,-2-1-13 0,0 1-18 15,-2-1-18-15,4 3-19 0,-9 1-16 0,3 0-15 0,2 0-16 16,-5 0-13-16,5 1-11 0,-4 3-7 0,0-1-5 0,3 1-5 0,-3 0-2 15,4 2-2-15,-4-1 0 0,1 1-3 0,1 1-2 0,2-2-2 16,2 3-3-16,-3 1-3 0,5-3-3 0,-2 2-1 0,0 1-2 0,4 1 1 16,-2-1-2-16,2-2 1 0,2 2 0 0,-2-1 1 0,4 0-2 15,0 1 0-15,-2-1 0 0,5 2-2 0,-3-2-1 0,0 1-1 0,2-1-2 16,-2 1 0-16,2-3-3 0,1 2-3 0,-3 0-2 0,2-1-1 16,-4 0-3-16,2 0-1 0,0-2 2 0,-2 0-1 0,3 0 2 15,-3-2 0-15,-2 2 2 0,0-2 1 0,0 1 2 0,0-2 0 0,0-1 1 16,-2 1-1-16,-3 1-1 0,3-3-2 0,-2 2-3 0,-2 0-6 15,2-2-2-15,-2 1-5 0,-5-1-3 0,5 0-4 0,0 0-2 0,-2 0-2 16,1 0-5-16,-3 0-3 0,4 0-4 0,0 0-3 0,2-1-3 16,-3 1-1-16,5-4-3 0,-6 3-1 0,8-1-2 0,-2-1-1 15,-2-1-2-15,4-1-3 0,4 2-2 0,-2-2-2 0,-2-2-2 0,8-1-1 16,-6 1 1-16,5-1 1 0,-3-2 0 0,6 1 0 0,-4 0 2 16,7-1 4-16,-5 1 5 0,2-1 3 0,3 0 6 0,-3 2 5 15,0 0 4-15,-1-1 4 0,5 3 6 0,-4-1 5 0,1 2 5 0,-3 1 8 16,2 0 7-16,-1 1 8 0,-1 1 8 0,0 0 5 0,-2 2 6 0,1 0 4 15,-1 0 5-15,0 0 4 0,-2 2 6 0,0 0 6 0,-2 1 3 16,-2-2 4-16,4 2 3 0,1 1 1 0,-5-3 1 0,0 5-1 16,2-1-1-16,-2-2-3 0,0 2-4 0,0-2-2 0,0 2-4 15,0-1-4-15,4 0-3 0,-4 2-5 0,2-3-4 0,-2 0 0 0,0 1-3 16,4-1 0-16,-4 0-2 0,4-1 1 0,-2 1 1 0,4-1 1 16,-6 0 3-16,5-1 0 0,1-1 3 0,-2 2 1 0,2-2 2 0,-2 0 1 15,2-2 1-15,1 2-1 0,-1-3 1 0,4 1-2 0,-4-1 0 0,5-2 1 16,-3 2-1-16,0-2 1 0,0 0-1 0,1-2 1 0,-1 2 2 15,2-2 2-15,-8 0 2 0,9 1 2 0,-7-1 3 0,-2 0 3 16,4 0 3-16,-2-1 4 0,-4 3 3 0,0-1 3 0,0-1-1 0,0 0-2 16,0 3-2-16,-4-1-3 0,-2-1-5 0,4 2-5 0,-6 0-4 15,1 3-4-15,-3-1-7 0,4 2-3 0,-4 0-6 0,-1 2-6 0,3-1-7 16,-7 3-7-16,5 0-9 0,0 2-8 0,-3-1-12 0,3 1-14 16,0 1-17-16,-1 1-21 0,3-1-20 0,0 2-26 0,0-2-29 0,-1 2-44 15,3-1-56-15,2-1-90 0,-2 3-107 0,4-4-51 0,-2 3-23 16,4-2-7-16</inkml:trace>
  <inkml:trace contextRef="#ctx0" brushRef="#br0" timeOffset="150436.12">28838 11075 87 0,'0'-5'529'0,"9"0"11"15,-7 0 10-15,-2-1 10 0,0 0-99 0,4 0-153 0,-4 0-90 0,0 0-57 16,-4 1-27-16,4-1-13 0,0 1-5 0,-2-1-1 0,-2 2-4 16,-1 0-5-16,-1 1-10 0,2 0-11 0,-2 1-9 0,0 0-10 15,-1 0-8-15,1 2-6 0,-4 2-7 0,2 0-7 0,-5 1-6 0,7 2-7 16,-4-1-5-16,-1 2-4 0,1 0-4 0,0 0-4 0,4 0-2 15,-5 2-2-15,5-1-2 0,0 0-2 0,0 2-2 0,1-3-1 0,1 1-1 16,-2 0 0-16,4-3-2 0,-2 3-1 0,4-2 0 0,0 0-2 16,0 0 0-16,0-1-2 0,0-1 1 0,0 0 0 0,6 1 1 15,-2-3 1-15,-2 2 2 0,7-3-1 0,-3 2 0 0,0-2 0 0,4 0 1 16,-3 0 0-16,3-2 0 0,0 2 1 0,-4-1 1 0,9-1 1 16,-7 1 1-16,2-3-1 0,-3 4 1 0,3-1 0 0,0-1 1 15,-3 2 0-15,-3 0 3 0,2 0 1 0,0 0 2 0,-2 0 3 0,2 2 2 16,-6-1 2-16,9 3 2 0,-9-1 1 0,0 0 1 0,2 2 1 15,-2-1 0-15,0 1 0 0,-2-1 0 0,2 4 0 0,0-4-2 0,-9 3-1 16,9 0-6-16,-2-1-7 0,-2 1-9 0,0 0-9 0,2-2-11 16,-2-1-13-16,2 1-13 0,-2 2-16 0,0-2-20 0,4-2-22 0,-3 3-23 15,-1-3-25-15,4 2-25 0,0-2-27 0,0 0-30 0,0-1-31 16,0 0-44-16,4 1-52 0,-1-3-67 0,1 2-73 0,2-2-30 16,0 0-8-16</inkml:trace>
  <inkml:trace contextRef="#ctx0" brushRef="#br0" timeOffset="150719.1">29022 11068 148 0,'0'-3'542'0,"0"0"11"0,0 1-16 16,0 1-27-16,-4 1-86 0,2 1-113 0,-2-1-73 0,4 3-51 15,-2 1-33-15,-2-1-25 0,0 2-14 0,2 0-10 0,-2 0-10 16,-1 0-7-16,5 2-8 0,-2-1-9 0,-2 1-9 0,4 0-9 0,0-1-7 16,0 1-8-16,0-2-4 0,0 0-5 0,0 0-4 0,4 1-5 15,-2-2-2-15,3-1-3 0,-1 2-2 0,-2-1 0 0,6 0-2 0,-6-3-1 16,4 1 0-16,5-1-1 0,-5-1-1 0,2 0-1 0,0-1-2 15,1 1-1-15,1-3-2 0,-2-1-2 0,0 0 0 0,1 1 0 0,-1-2 0 16,2 2 1-16,-3-2-1 0,-1 0 1 0,-2-2-1 0,-2 2 1 0,4-2 0 16,-6 3 1-16,4-3 0 0,-4 0 0 0,0 1-1 0,0 1 0 0,-4-1-3 15,4 1-1-15,-2 1-5 0,-2-1-3 0,2-1-6 0,-6 5-7 16,1-3-6-16,1 1-10 0,-4 3-7 0,4 0-8 0,-5 0-13 16,5 0-13-16,0 3-18 0,-9 1-19 0,5-1-25 0,4 2-26 0,-4 0-43 15,3 0-48-15,1 0-96 0,0 2-121 0,2-1-59 0,0 1-26 16,4 0-12-16,0-2-2 0</inkml:trace>
  <inkml:trace contextRef="#ctx0" brushRef="#br0" timeOffset="151473.16">29843 10572 111 0,'0'-2'420'0,"0"2"-37"0,0-2-58 16,0 2-69-16,0-1-75 0,2 1-39 0,-2 0-23 0,0-2-4 15,0 2 3-15,0 0 9 0,0 0 12 0,0 0 9 0,0 0 6 0,0 0 1 0,0 0 1 16,0 0-3-16,0 0-3 0,0 0-4 0,0 0-1 0,0 0-1 15,0 0-3-15,0 0-5 0,0 0-4 0,0 0-8 0,0 0-10 16,0 0-10-16,0 0-12 0,0 0-10 0,0 0-11 0,0 0-8 0,-2 2-8 16,2-2-6-16,-4 1-6 0,4 3-2 0,0 1-6 0,0-2-5 15,-4 4-4-15,4 1-3 0,0 0-4 0,0 3-2 0,0-2-3 0,0 3-1 0,0 2-4 16,-2-1-8-16,2 0-10 0,0 1-14 0,-4 0-15 0,4 1-19 16,0 1-21-16,0-1-24 0,0 2-28 0,0-1-32 0,0-1-35 15,0 0-55-15,0-2-64 0,0 2-100 0,0-2-118 0,4 3-55 0,-4-5-24 16,2 2-5-16,-2-1 5 0</inkml:trace>
  <inkml:trace contextRef="#ctx0" brushRef="#br0" timeOffset="151729.73">29791 11210 421 0,'-2'0'563'16,"2"-1"1"-16,-4-1 0 0,4 2-42 0,0 0-65 0,0 0-110 0,-2 2-136 15,-2-1-80-15,4 1-57 0,-4 0-28 0,2-1-13 0,-2 2-8 16,4 3-1-16,-2-3-3 0,2 2-1 0,-5-2-9 0,1 4-13 0,4-2-18 16,-2 0-19-16,2 0-24 0,-4 2-22 0,4-2-26 0,0 0-23 0,0-1-26 15,0 4-29-15,0-5-31 0,0 1-31 0,4 0-36 0,-2 1-37 16,2-1-54-16,1-1-59 0,-3 0-36 0,4-2-22 0</inkml:trace>
  <inkml:trace contextRef="#ctx0" brushRef="#br0" timeOffset="151991.79">29876 11227 290 0,'-4'0'479'0,"4"-2"4"0,-2 2-67 0,-2 0-99 0,0 2-70 0,2-2-56 16,-3 3-39-16,1-1-30 0,2 1-19 0,-2 0-17 0,2 3-11 0,-2-3-12 15,0 4-9-15,4-3-8 0,-2 2-8 0,-2-1-8 0,4 1-5 16,-3-1-7-16,3 1-4 0,0-2-3 0,0-1-3 0,0 2-2 0,3-1 0 15,-3 0-1-15,0-1 0 0,4-2 1 0,-2 2 1 0,2-1-1 0,0 0 1 16,-2-2 1-16,4 0-1 0,-2 0-1 0,7 0 1 0,-5 0-1 16,0-2-1-16,-2 0 0 0,2-1 1 0,1 2-1 0,1-2 1 0,-6-1-1 15,6 0 2-15,-6-1 2 0,3 2 1 0,-3-1 2 0,2 0 0 16,-4-1 4-16,0 0 1 0,0 2-1 0,-4-2 0 0,4 1-2 0,-7 1-3 16,5 0-3-16,-2-1-6 0,-2 1-5 0,2 1-7 0,-2 1-10 15,-1-1-8-15,-1 0-11 0,2 0-15 0,0 2-14 0,0 0-16 0,-3 0-18 16,3 0-21-16,4 0-21 0,-2 0-30 0,0 2-33 0,-2 0-44 0,6-2-50 15,0 0-64-15,0 0-74 0,0 0-32 0,4 2-11 0</inkml:trace>
  <inkml:trace contextRef="#ctx0" brushRef="#br0" timeOffset="152294.41">30046 11195 123 0,'0'0'476'0,"-5"3"7"16,3-1 8-16,-2 0-79 0,4 1-126 0,-2 1-87 0,2-1-68 0,-4 0-40 15,0 0-25-15,4 1-11 0,0 1-4 0,-2-2-3 0,2 2-1 0,0-2-3 16,0 3-5-16,0-3-9 0,0 0-10 0,2 2-6 0,-2-2-8 16,4 1-2-16,0-1-5 0,-2 1 0 0,2-1-2 0,3 0 0 0,-3-1 0 15,-2-1-2-15,4 1 1 0,2 0-2 0,-2-2 0 0,1 0 1 16,-1 0 0-16,4 0 2 0,-4-2 3 0,5 0 2 0,-5-1 1 0,2 0 5 16,3 0 6-16,-9-2 5 0,4 1 6 0,-2-1 6 0,2 0 9 15,0 0 7-15,-6-2 8 0,4 3 9 0,-4-1 7 0,5-2 7 0,-5 0 5 16,-5 2 2-16,5-2 3 0,-4 2-4 0,2-1-4 0,-2 1-4 0,-2 0-8 15,0 0-7-15,0 2-9 0,-3-2-8 0,-1 1-11 0,4 2-9 16,-5 1-13-16,3 1-14 0,-2 0-15 0,-1 0-15 0,1 1-14 0,0 1-18 16,4 2-21-16,-5 1-23 0,1-2-25 0,4 2-33 0,0 2-39 0,-5-1-65 15,7 1-78-15,-2-2-80 0,0 3-79 0,2-1-36 0,1 0-14 16,-1-1-1-16</inkml:trace>
  <inkml:trace contextRef="#ctx0" brushRef="#br0" timeOffset="159508.14">20696 9432 187 0,'-4'-4'207'0,"4"1"-25"15,-2 0-18-15,-2 1-10 0,4-1-9 0,-4-1-2 0,4 1-1 0,-3 1-5 16,-1-1-4-16,4 2-4 0,0-1-5 0,-2 0-3 0,2 1-3 15,-4-1-2-15,4 2-2 0,0-2-3 0,-4 0-2 0,4 2-1 16,-2-1-1-16,-2-1-3 0,4 2-4 0,-4-2-3 0,4 2-4 16,-2 0-3-16,-3-1-2 0,5 1-5 0,-2-2-4 0,-2 2-4 0,4 0-3 15,-4 0-4-15,4-1-4 0,-2 1-2 0,-2-2-4 0,4 2 0 16,0 0-3-16,-2 0-1 0,2-1-1 0,0 1-3 0,-4 0-3 0,4 0-2 16,0 0-2-16,0 0-3 0,0 0-2 0,0 0-3 0,0 0-3 15,0 0-2-15,0 0-5 0,0 0-2 0,0 0-4 0,0 0-3 0,0 0-2 16,0 0-1-16,0 0-2 0,0 0-2 0,0 0 0 0,0 0-1 15,0 0-1-15,0 0-1 0,0 0 1 0,0 0 0 0,0 0-1 0,0 0-1 16,0 0 1-16,0 0-2 0,0 0 1 0,0 0-1 0,0 0 1 16,0 0-1-16,0 0 2 0,0 0-2 0,0 0 1 0,0 0-2 15,0 0 2-15,0 0-2 0,0 0 1 0,0 0-1 0,0 0 0 0,0 0 1 16,0 0-1-16,0 0 0 0,0 0 1 0,0 0-2 0,0 0-1 16,0 0 1-16,0 0 1 0,0 0-1 0,0 0-1 0,0 0 0 0,0 0 0 15,0 0-1-15,0 0 0 0,0 0 0 0,0 0-1 0,0 0 0 16,0 0 1-16,0 0-1 0,0 0-1 0,0 0-1 0,4-2 1 0,-4 2 0 15,0 0 0-15,0 0-1 0,0 0 1 0,0-2 0 0,0 2 0 16,0 0-2-16,0 0 2 0,0 0 0 0,0 0 0 0,0 0 0 16,0 0 1-16,0 0 0 0,0 0 0 0,0 0 0 0,0 0 0 0,2 0 0 15,-2 0 1-15,0 0-1 0,0-2 1 0,0 2-2 0,0 0 2 16,0-2 0-16,0 2-1 0,0 0 2 0,0 0-1 0,0 0 2 16,0 0-1-16,0 0 0 0,0 0 0 0,0 0 0 0,4-1 0 0,-4 1 0 15,0 0 2-15,0 0-1 0,0 0 0 0,0 0 0 0,0 0 2 16,0 0-2-16,0 0 1 0,0 0 1 0,0 0-2 0,0 0 1 0,0 0 1 15,0 0-2-15,0 0 1 0,0 0 1 0,0 0-2 0,0 0 1 16,0 0 1-16,0 0-1 0,0 0 0 0,0 0 2 0,0-2-1 0,0 2 2 16,0 0 0-16,2 0 0 0,-2 0 1 0,0-2 0 0,0 1 0 15,0 1-1-15,0 0 1 0,0 0 0 0,0 0-1 0,0 0-1 16,0 0 1-16,0 0-2 0,0 0 0 0,0 0-2 0,0 0-1 0,0 0 0 16,0 0-1-16,0 0-1 0,0 0 1 0,0 0-1 0,0 0 1 15,0 0-1-15,0 0 0 0,0 0 0 0,0 0-1 0,0 0 1 16,0 0 0-16,0 0 0 0,0 0-1 0,0 0 1 0,0 0-2 0,0 0 2 15,0 0-1-15,0 0 0 0,0 0 1 0,0 0 0 0,0 0-1 16,0 0 2-16,0 0-1 0,0 0 1 0,0 0 1 0,0 0 1 0,0 0-1 16,0 0 0-16,0 0 0 0,0 0 1 0,0 0 0 0,0 0 1 15,0 0-1-15,0 0 0 0,0 0 0 0,0 0 0 0,0 0 0 0,0 0 0 16,0 0-1-16,0 0 0 0,0 0 0 0,0 0 1 0,0 0-1 16,0 0 0-16,0 0 0 0,0 0 0 0,0 0 0 0,0 0-1 0,0 0 0 15,0 0 0-15,0 0 0 0,0 0 0 0,0 0 1 0,0 0-1 16,0 0 0-16,4 0 1 0,-4 0 1 0,0-2-1 0,0 2 1 15,0 0 0-15,0 0 0 0,0 0 2 0,0 0-1 0,0 0 2 0,0 0-2 16,0 0 2-16,0 0-1 0,0 0 1 0,0 0-2 0,0 0 0 16,0 0 1-16,0 0-2 0,0 0 0 0,0 0 0 0,0 0 1 0,0 0-1 15,0 0 0-15,0 0 0 0,0 0 2 0,0 0-1 0,0 0-1 16,0 0 2-16,0 0-1 0,0 0 1 0,0 0 0 0,0 0 1 16,0 0-2-16,0 0 0 0,0 0 1 0,0 0-2 0,0 0 0 0,0 0 0 15,0 0 0-15,0 0-2 0,0 0-2 0,0 0 1 0,0 0-1 16,0 0 0-16,0 0-2 0,0 0 1 0,4 0 0 0,-4 0-2 0,0 0 1 15,0 0 0-15,2 0 0 0,-2 0 0 0,0 0 2 0,5 0 0 16,-3 0 1-16,-2 0 1 0,4 0 1 0,0 0 0 0,-2 0 0 16,2 0 0-16,0 0 2 0,-2-1-1 0,5 1 1 0,-3-2 1 0,2 2-1 15,0 0 0-15,-2 0 1 0,2 0-1 0,1-1-1 0,-3 1-1 16,2 0 1-16,-2 0-4 0,0 0 1 0,-2 0 0 0,2 0-2 0,-2 0-1 16,-2 1 0-16,0-1-2 0,0 0 0 0,0 3-2 0,0-1 0 15,0-1-1-15,0 3 1 0,-2-1 1 0,-2 3 0 0,2-3 3 16,-2 1 1-16,0 3 1 0,2 0 2 0,-6 3 2 0,6-2 0 0,-9 4 0 15,7 0 0-15,-2 1 1 0,-4-2 0 0,3 3-1 0,-3 0 0 16,4-2-2-16,-5 2-2 0,5-2-1 0,-4 1-2 0,4 0-1 16,-5-1-2-16,5-1-1 0,-4 0-1 0,6 0-1 0,-2-1 1 0,-1-2 1 15,1 1 0-15,0-3 0 0,2 3 1 0,0-4 2 0,-3 1-1 16,3-2 2-16,4 1 1 0,-2-2 1 0,-2-1 1 0,4 1 2 16,0-1 2-16,-2-1 0 0,2-1 1 0,0 0 1 0,0 0 0 0,0 0 2 15,0 0 0-15,0 0 1 0,0 0 1 0,0 0 0 0,0 0 1 16,2 0 0-16,-2 0 0 0,4-1 0 0,-2-1-1 0,-2 2 0 0,4-1 0 15,1-1-1-15,-3 0 0 0,2 1 0 0,2-1-1 0,0-2-1 0,-2 3 1 16,3-1-2-16,-1 0 1 0,4-1-1 0,0 0 0 0,1 0-1 16,1-1 2-16,-2-1-1 0,1 2-1 0,5-2 1 0,-1 2 0 15,-3-3 0-15,5 3 0 0,-1-2 0 0,5-1-1 0,-5 0 0 16,1 0 1-16,4-1-2 0,-5 0 0 0,3 3 0 0,-3-3 0 0,-1 0-1 16,1 2 0-16,-3 0 0 0,-3-2 0 0,5 4-1 0,-5-2-2 0,-2 2-5 15,3 0-5-15,-5 1-7 0,-2-2-10 0,2 3-10 0,-2-1-12 16,-2 2-14-16,2-2-16 0,-4 2-20 0,0 0-22 0,0 0-26 15,0 2-29-15,0 0-31 0,0-1-33 0,0-1-55 0,0 6-67 0,0-3-78 16,-4 3-84-16,2-1-38 0,2 2-13 0,-4 1 1 0</inkml:trace>
  <inkml:trace contextRef="#ctx0" brushRef="#br0" timeOffset="160487.26">21645 8342 241 0,'-2'-1'446'15,"-2"1"-10"-15,4 0-83 0,0 0-123 0,0 0-70 0,0 0-45 0,0 0-24 16,0 0-15-16,0 0-7 0,0 0-5 0,0 0-5 0,0 0-9 16,0 0-7-16,0 0-10 0,0 0-9 0,0 0-7 0,0 0-4 15,0 0-2-15,0 0 0 0,0 0 3 0,0 0 1 0,-2 1 3 0,2-1 3 16,0 0 1-16,-5 2 3 0,5-1 1 0,0-1 0 0,0 2-1 0,-4-1 1 16,4-1 1-16,-2 2 0 0,-2 0 0 0,4 1 0 0,-4 1-1 15,2-2-2-15,-2 2-3 0,-2 1-3 0,1 2-2 0,3 0-3 0,-4-1-2 16,-2 4-2-16,6-2 0 0,-4 1-3 0,1 1-1 0,1 2-2 15,-2-3-3-15,2 3-2 0,2-2-1 0,-2 0-2 0,-2 2 1 16,6-4-2-16,-5 2 0 0,5 0 0 0,0-2 0 0,-2 1 0 16,2-1 1-16,0-1-1 0,0 0 0 0,2-3 2 0,-2 2 1 0,0-1 0 15,5-2 2-15,-5 0 2 0,6 0 4 0,-2 1 2 0,-2-2 2 0,2 0 3 16,2-1 4-16,-2-1 1 0,3 0 2 0,-1 0 0 0,2 0 1 16,0 0 0-16,1 0-1 0,-1-1-5 0,0-1-7 0,-2 2-13 15,7-2-13-15,-5 0-18 0,0 0-21 0,1 1-25 0,-3-1-28 0,4 1-35 16,-4-1-37-16,5 0-41 0,-5 2-42 0,4-1-73 0,-4-1-87 15,5-1-41-15,-1 1-18 0</inkml:trace>
  <inkml:trace contextRef="#ctx0" brushRef="#br0" timeOffset="160744.91">21759 8523 91 0,'-3'0'477'0,"-1"0"-15"0,0 0-28 0,4 0-77 0,0 0-102 15,0 0-62-15,0 0-44 0,0 0-25 0,0 0-17 0,0 0-11 16,0 0-11-16,0 0-12 0,0 0-12 0,0 2-14 0,-2-2-13 0,2 2-10 16,-4-2-8-16,4 3-2 0,0 1-3 0,0-1 0 0,0 0 2 15,0 2 0-15,0 0 2 0,0 2 2 0,0-1 1 0,0 3 1 0,0-1 2 16,0 3 2-16,-2-2 0 0,2 2 0 0,0 0-3 0,-4 1-3 16,4-1-2-16,0 2-3 0,0-1-2 0,-4 2-2 0,4-1-1 0,0 0-4 15,-2 1-5-15,2-3-9 0,-5 3-11 0,5-1-14 0,0 0-17 16,0-1-20-16,-4 0-22 0,4-1-31 0,0 1-34 0,0-2-46 15,4 0-53-15,-4-2-84 0,5 1-101 0,-3-1-50 0,2-2-22 0,2 0-6 16</inkml:trace>
  <inkml:trace contextRef="#ctx0" brushRef="#br0" timeOffset="161568.62">22439 7930 113 0,'0'-2'448'0,"0"2"-58"0,0-1-90 0,-2-1-62 0,2 2-43 0,-5 0-25 16,5 0-16-16,0 0-10 0,-4 0-7 0,4 0-7 0,0 0-6 15,-2 0-10-15,-2 0-11 0,4 0-10 0,-2 0-12 0,2 0-11 16,0 0-8-16,0 2-8 0,-4-2-6 0,4 1-7 0,0-1-6 0,-4 0-5 16,4 0-3-16,0 2-3 0,0 0-5 0,0-2-1 0,-2 2-2 0,-2-1 0 15,4-1 1-15,-5 4-1 0,5-3 2 0,-2 1 2 0,-2 1 0 16,-2 0 1-16,6 1-1 0,-4 1 1 0,2-2-2 0,-2 2-1 15,2-2-1-15,-3 3-2 0,5-1-1 0,-4-1-3 0,4 0-2 0,0 1-2 16,-2-2-3-16,2 2 0 0,0-2-2 0,0-1-1 0,0 1-2 16,0-1 0-16,2 0 1 0,-2 0 2 0,0-1 3 0,4-1 3 0,1 0 2 15,-3 0 3-15,2 0 2 0,-2 0 2 0,2 0 1 0,2 0 1 16,0 0 0-16,-1 0 1 0,1 0 0 0,2 0 2 0,-6 2-2 16,4 0 0-16,-2-2-2 0,3 3-2 0,-1-2-2 0,-2 1-3 0,0 2-2 15,-2-1-1-15,2 2-2 0,-2-2 0 0,2 2 1 0,1 2 0 16,-3-2-1-16,-2 1 1 0,4 0 0 0,-4 0 0 0,4 2-2 0,-4 0 0 15,2-1-1-15,-2 0 1 0,0 2 0 0,0-3 1 0,0 1 1 16,0 0-2-16,-2-1 1 0,-2 1-4 0,4-2-3 0,-4 1-5 16,2 1-5-16,-3 0-6 0,1-1-9 0,2 1-10 0,-2 0-11 0,-2-2-14 15,2 2-16-15,-2-1-18 0,-1-1-16 0,3 0-20 0,2 1-18 16,-2-2-21-16,2-1-20 0,-6 1-31 0,6-1-34 0,-2-1-42 0,-1 0-45 16,5-2-57-16,0 0-64 0,0-2-23 0</inkml:trace>
  <inkml:trace contextRef="#ctx0" brushRef="#br0" timeOffset="161778.67">22379 7954 470 0,'0'-4'504'0,"4"1"-46"16,-4 0-74-16,2-1-79 0,-2 3-81 0,4-4-52 0,2-1-33 0,-2 2-21 15,3-1-14-15,-1-2-8 0,2 0-9 0,-2-1-12 0,5-1-12 16,-3 1-12-16,6 0-12 0,-3-2-7 0,1 0-7 0,2 0-3 15,-1 1-5-15,-1 0-5 0,-1 0-4 0,-1 1-11 0,4 0-13 0,-5-1-16 16,1 3-17-16,0-1-24 0,-3 0-25 0,3 2-37 0,-4 0-42 0,2 0-57 16,1 2-66-16,-5 0-82 0,2-1-87 0,2 1-44 0,-6 1-20 15</inkml:trace>
  <inkml:trace contextRef="#ctx0" brushRef="#br0" timeOffset="162403.81">23228 6632 402 0,'-2'-3'523'15,"-2"-1"-11"-15,2 1-22 0,-2 1-92 0,4-1-124 0,0 1-68 16,-4 1-43-16,4 1-23 0,0 0-12 0,0 0-11 0,0 0-9 0,0 0-13 16,0 0-14-16,0 0-15 0,0 0-14 0,0 0-14 0,0 0-10 15,0 0-6-15,0 0-4 0,0 1 0 0,0 2 2 0,0 3 2 16,0-1 2-16,0 1 2 0,0 1 2 0,0 1 2 0,0 2 3 0,0 2 2 16,0 0 2-16,0 1 0 0,0 0 1 0,0 2-1 0,0 0-1 15,-2 0-3-15,2 2-5 0,-5 0-4 0,5-1-5 0,0 1-6 0,0 0-6 16,-4-3-11-16,4 3-12 0,0 0-11 0,0-2-12 0,0 0-15 15,0 0-15-15,0-2-19 0,0 1-18 0,0-1-20 0,4-2-21 0,-4 0-25 16,5 0-26-16,-3-1-28 0,6-2-30 0,-2 1-28 0,0-2-30 16,7-3-45-16,-3 2-52 0,0-4-40 0,5-2-31 0,-3-2-9 15</inkml:trace>
  <inkml:trace contextRef="#ctx0" brushRef="#br0" timeOffset="162695.31">23493 6802 348 0,'-4'-7'436'0,"4"4"-55"0,-2-2-76 0,-3 2-54 0,5 3-43 0,-4-2-30 15,2 2-25-15,-2 2-19 0,4 1-16 0,-4 2-14 0,4 0-13 16,-2 2-11-16,-2-1-12 0,2 3-9 0,2 0-6 0,-4 2-2 16,4-2 0-16,0 3-1 0,0-2 0 0,0 2-2 0,4-2-3 0,-2 0-2 15,2-2-3-15,-2 2-1 0,2-2-3 0,2 1-3 0,-2 1 0 16,3-3 0-16,-1-1-1 0,4-1 0 0,-4 2-2 0,5-4-1 0,-1 1-2 16,-4-3 0-16,5 2-1 0,3-3-1 0,-6 0-1 0,3 0-2 15,-1-3-2-15,0 0-1 0,3 0-1 0,-3-1-1 0,-4-1-1 0,5 0-1 16,-1-1-2-16,-4-3 0 0,-2 1-1 0,3-1-1 0,-1 1 0 15,-2 0 1-15,-4-2-1 0,4 2-1 0,-2-2 0 0,-2 0-1 16,-2 0-2-16,-2-1-3 0,0 3 0 0,2 0-2 0,-2-2-3 0,-3 4-1 16,-3-2-2-16,4 2-4 0,-5 1-4 0,5 0-8 0,-4 1-9 0,0 3-12 15,-1 1-11-15,3 1-14 0,-6 1-15 0,3 4-19 0,-5 0-21 16,5 2-29-16,-1 2-36 0,-3 2-49 0,3 1-56 0,2 4-83 16,-1 0-95-16,1 1-43 0,2 0-19 0,-1 2-2 0</inkml:trace>
  <inkml:trace contextRef="#ctx0" brushRef="#br0" timeOffset="163347.47">24458 7810 25 0,'0'0'501'0,"-2"0"8"0,-2 0-16 0,4 0-23 16,-2 0-104-16,-2 0-142 0,4 2-82 0,0-1-54 0,-4-1-26 16,4 2-11-16,0 0-2 0,0 0 0 0,0 1 1 0,0 2-1 0,0-2-5 15,0 4-6-15,0-2-4 0,0 1-5 0,0 1-1 0,0 0 2 16,0 1 1-16,0-1 2 0,0 1 1 0,0-1-2 0,4 1 1 15,-4-1-3-15,0 0 1 0,4 1-1 0,-2-2 1 0,-2 3 1 0,6-2-1 16,-6 1 1-16,4 0-1 0,3-1 0 0,-3 0-1 0,-2-1-1 16,2 1-2-16,2 0-1 0,2-1-2 0,-6-1-3 0,3 0-2 0,-3 0-2 15,2 0-2-15,2-2-3 0,-6 3 1 0,6-3-2 0,-6 0-1 16,4-1 0-16,-4 1-3 0,0-1-5 0,0-1-7 0,0-1-10 0,0 2-13 16,0-2-16-16,-4 2-22 0,4 0-29 0,-2-2-30 0,-2 1-32 15,-2 1-40-15,2-2-41 0,2 2-51 0,-5-1-56 0,3-1-72 16,-6 0-82-16,6-1-35 0,-2-1-13 0</inkml:trace>
  <inkml:trace contextRef="#ctx0" brushRef="#br0" timeOffset="163544.49">24347 7872 446 0,'-5'-2'540'0,"5"-1"15"16,0 1-74-16,5 1-116 0,-5-2-77 0,2 1-56 0,-2 0-34 15,6-2-22-15,-2 1-15 0,2-2-10 0,0 2-14 0,-2-2-15 0,7-2-18 16,-1 2-17-16,3-1-16 0,-3-3-15 0,6 1-11 0,-1-1-9 0,1 1-7 15,1 0-5-15,0-2-5 0,-1 1-4 0,3 1-5 0,-5 0-5 16,3-1-7-16,-1 2-8 0,1-1-10 0,-7 2-15 0,7 0-18 16,-7 0-22-16,0 1-29 0,1 2-31 0,-3 1-39 0,0 1-42 0,-2-1-66 15,1 2-74-15,-3 0-83 0,-2 2-86 0,4-1-41 0,-6 2-17 16,0 1-2-16</inkml:trace>
  <inkml:trace contextRef="#ctx0" brushRef="#br0" timeOffset="164449.34">25791 8392 275 0,'0'-2'524'16,"-2"0"14"-16,-2 2 13 0,4-1-85 0,-6 1-135 0,6 0-85 0,-4 0-61 16,4 0-36-16,-2 0-23 0,-2 0-12 0,4 1-7 0,-2-1-7 15,2 2-9-15,-4 1-10 0,-1 1-10 0,5-1-12 0,-2 2-13 16,-2 2-8-16,4 0-8 0,-4-1-3 0,4 4-2 0,-2-1-1 0,-2 1 0 15,4-1 1-15,-2 0-1 0,2 1-2 0,0 0-1 0,0-2-2 16,0 2-1-16,2 0-3 0,2 0-1 0,-2-1-3 0,2-1-1 0,2 0 0 16,3 0-1-16,-3-1-4 0,0 0-7 0,4-1-7 0,-3 0-9 15,5-3-10-15,-2 2-11 0,1-2-11 0,-1 0-13 0,2-1-13 0,3 0-11 16,-3-2-15-16,-1-2-14 0,3 0-13 0,-2-1-13 0,3-2-7 16,-3 1-7-16,1-4 2 0,-3 2 4 0,0-2 6 0,1 1 10 0,1-1 12 15,-4-1 14-15,1 1 17 0,-5-2 17 0,2 3 20 16,-2-1 23-16,0 1 24 0,-2 2 23 0,-2-1 19 0,5 2 17 0,-5-1 11 15,0 3 9-15,0-1 3 0,-5 3 3 0,5 0 1 0,0 0 0 0,0 0 2 16,-2 3 1-16,2 2-1 0,-8 1-4 0,8 0-5 0,-6 1-6 16,2 3-7-16,2 0-5 0,-2 3-3 0,-3-1-4 0,3 3-1 15,-2-2-1-15,4 2-3 0,-2 1-5 0,0 0-10 0,-3 0-15 0,3 1-18 16,2 0-25-16,-2 0-27 0,2 1-33 0,-2-1-47 0,4 0-52 16,0-1-105-16,0 2-129 0,4-1-68 0,-2-1-38 0,2 0-18 0,-2 0-11 15</inkml:trace>
  <inkml:trace contextRef="#ctx0" brushRef="#br0" timeOffset="165080.47">26889 9800 66 0,'-4'-13'528'0,"-2"1"10"0,6-1 15 0,-4 1-38 0,4 2-63 0,0 0-101 16,0 0-119-16,0 2-70 0,0 0-44 0,0 1-22 0,0 0-12 15,4 1-5-15,-4 0-4 0,4 2-6 0,-2 0-8 0,6 1-14 16,-6-1-16-16,5 3-10 0,-3-3-12 0,2 3-5 0,0-1-3 0,4 2-2 15,-1 0 2-15,-3 0 0 0,0 2 1 0,4-1-2 0,-3 1-2 16,5 1 1-16,-8 1 0 0,6-1-1 0,-3 2 1 0,-1-2-1 0,-2 4-1 16,2-2 1-16,0 2 0 0,-1 0-2 0,-1-1 2 0,-2 1 0 15,-2 0 0-15,0 3-1 0,0-2 2 0,-2 0 0 0,-2 0-1 16,-3 3 0-16,1 0 1 0,-2-1-2 0,0 2 1 0,-1-2-1 0,-1 0-1 16,-2 1 2-16,-1 0-1 0,3-2-1 0,-5 2 0 0,5-2 0 15,-2 0 2-15,1-1 0 0,5-1 3 0,-4 1 1 0,-1-1 3 0,5-2 3 16,2-2 2-16,-2 2 3 0,0-2 4 0,6 1 3 0,-4-3 3 15,4 1 2-15,0-2 2 0,0 0 2 0,0 0 4 0,0 0 1 0,0 0 4 16,4 0 1-16,2 0 3 0,-2 0-1 0,2-2 0 0,0 1-2 16,5-1-2-16,3 0-1 0,-5-1-1 0,7 2-1 0,3-1-3 15,-7-1-3-15,5-1-3 0,5 1-9 0,-5-1-12 0,8 1-15 0,-7 0-16 16,9 2-20-16,-2-3-22 0,0 0-29 0,0 1-34 0,1 0-52 16,1 0-58-16,2 0-111 0,2-1-138 0,-6 0-72 0,2 3-35 15,4-1-16-15,-4 0-2 0,2-1 3 0</inkml:trace>
  <inkml:trace contextRef="#ctx0" brushRef="#br0" timeOffset="165484.57">28355 9790 394 0,'-7'-5'572'0,"1"0"7"0,2 0 12 0,2 2 13 16,-2-2-89-16,2 2-138 0,-2-1-100 0,0 2-80 0,4-1-50 0,-2 3-32 15,2-2-19-15,0 2-12 0,0 0-6 0,0 0-5 0,0 0-8 16,0 2-9-16,0 1-13 0,2 3-15 0,-2-1-12 0,0 1-12 0,0 4-5 16,4-2-3-16,-4 4-8 0,4 2-6 0,-4-3-11 0,0 4-16 15,0 0-21-15,0 2-29 0,0-2-36 0,0 1-45 0,-4 1-74 16,0 0-88-16,4 0-102 0,-2-2-105 0,-3 1-53 0,5-1-30 0,-4 0-10 15,4 1-1-15</inkml:trace>
  <inkml:trace contextRef="#ctx0" brushRef="#br0" timeOffset="176256.63">29535 5972 123 0,'-2'-7'455'16,"2"1"-32"-16,-4 1-53 0,4-2-71 0,0 0-78 0,0 1-45 0,-4 0-25 0,4 1-13 15,0 1-5-15,0-1-1 0,0-1-2 0,0 1-3 0,0 1-5 16,0 1-8-16,0-3-10 0,0 3-8 0,0 0-10 0,4-1-7 0,-4 1-5 15,0 0-4-15,0 1-3 0,4 0-4 0,-4-1-3 0,2 1-1 16,-2 1-3-16,0-3-2 0,0 4-2 0,4-1-4 0,-4-1-3 0,4 2-3 16,-4-3-4-16,2 3-2 0,2-4-2 0,-1 2-3 0,5 1-1 15,-6-1-5-15,4-1-2 0,4 1-4 0,-3 1-3 0,3-1-3 0,0 0-1 16,1 0-3-16,-1 2-2 0,0-1 0 0,3 1-1 0,-3 0-1 16,-4 0-1-16,5 0-2 0,-1 1-1 0,-4-1-2 0,4 4 0 0,-3-2-1 15,-1 1-1-15,-2 0 0 0,2 0-1 0,-2 3-2 0,-2-1 1 0,3 0 0 16,-5 1-1-16,4 1 1 0,-4 0-2 0,0-1-1 0,-4 3-2 15,4-3-1-15,-5 3-3 0,-1-1-1 0,0 0-1 0,2 2-1 0,-4-2-2 16,-1 1-2-16,-1-1-1 0,-2 1-3 0,1-1-3 0,1-1-2 16,2 1-2-16,-7-2 1 0,5 0-1 0,0 0 1 0,1-1-1 0,-5 2 2 15,8-3-1-15,-5 0 2 0,5-1 1 0,-4 1 2 0,6-1 1 16,-3-1 2-16,1 0 1 0,2 0 3 0,2-1 1 0,-2-1 1 0,4 2 0 16,0-2 2-16,0 0 0 0,0 0-1 0,0 0 1 0,0 0-1 0,0 0 0 15,6 0 0-15,-6-2 2 0,8 2 0 0,-6 0 2 0,5 0 1 16,-3 0 0-16,2 0 4 0,0 0 0 0,4 0 0 0,-3 0 3 0,3 0 0 15,0 0 2-15,1 0 2 0,1 0 1 0,-2 0 0 0,1 0-1 16,-1 2-1-16,0-1 0 0,1 1 0 0,-3-1-1 0,2 1-1 0,1 1 1 16,-5-1-1-16,2 0-2 0,0 0 1 0,-3 1-1 0,1 0 1 0,2 0-1 15,-6 1 0-15,4-1-2 0,-2 1-1 0,1-3-1 0,-5 3 0 16,2-3-1-16,-2 1 0 0,0 1-2 0,0 1 1 0,0-3 1 0,-2 3-1 16,2-3 0-16,-9 3-3 0,9-1 1 0,-6 0-2 0,4 1-1 15,-6-1-1-15,6 0-3 0,-7 1-4 0,3-1-4 0,0 0-4 0,-4 1-7 16,8-1-7-16,-9-1-8 0,3 1-8 0,2 0-10 0,0-1-13 0,1-1-14 15,-1 1-24-15,0 2-25 0,2-2-37 0,-2-1-40 0,4-1-68 16,2 2-85-16,0-2-50 0,0 0-33 0,0 0-13 0</inkml:trace>
  <inkml:trace contextRef="#ctx0" brushRef="#br0" timeOffset="176717.25">30025 5835 5 0,'10'-5'450'0,"-4"2"8"0,5-2 6 0,-5 2-90 0,4-3-136 15,1 3-79-15,-1-2-47 0,0 2-25 0,1 0-10 0,-3-1-5 0,2 1-2 16,1-1-2-16,-1 3-1 0,-4-1-8 0,0 1-8 0,3-1-12 16,-3 1-11-16,0 1-8 0,-2 0-9 0,-2 0-3 0,-2 1-4 0,4 1 1 15,-4-2-2-15,0 3 0 0,0-2 2 0,-4 3 1 0,4-1 0 0,0 1 3 16,-2 1 3-16,-2-1 1 0,2 1 2 0,-6 1 2 0,1 0-1 15,3 1 1-15,-2 0-1 0,0 1 0 0,-4-1-2 0,3 1 1 0,-3 0-3 16,0-1 1-16,-1 1-3 0,5-1-1 0,-4 0-1 0,2 1-3 16,-3-1-2-16,3-1-2 0,0-1-3 0,-1 0-3 0,1 2-2 0,0-4-2 15,6 2-2-15,-2 0-4 0,2-1-1 0,-7-3-2 0,9 3-2 16,0-1 0-16,-2 0-1 0,2 0 1 0,2 1 0 0,-2-1 2 0,0 1 3 16,9-1 1-16,-7 0 2 0,2 2 3 0,2-1 2 0,0 1 3 15,0-1 2-15,5 2 4 0,-1-1 0 0,-4 0 2 0,5-1 2 0,3 4 1 16,-6-2 2-16,3-1 0 0,-1 2 1 0,5-1 1 0,-7 1 3 0,2 0 1 15,-4-2 2-15,5-1 1 0,-3 1 0 0,-2 1 0 0,-4 0 1 16,6-1 0-16,-5-1-1 0,1 1 0 0,-2 0-1 0,-2-2 0 0,4 0 0 16,-4 1 0-16,0-1 1 0,-4 0-1 0,4 1 1 0,-2-1 0 15,-5 0 0-15,-1 1-1 0,2-1-2 0,-4 2-1 0,3-2-5 0,-5 2-6 16,-2-1-5-16,3 1-7 0,-5-2-9 0,3 2-11 0,-1-2-13 16,-3 3-13-16,5-2-15 0,-5-1-17 0,3 1-20 0,2-1-26 0,-3 1-30 15,3-1-45-15,1-1-52 0,1 1-78 0,0 0-90 0,-3-1-44 16,3-1-16-16</inkml:trace>
  <inkml:trace contextRef="#ctx0" brushRef="#br0" timeOffset="193187.1">17008 6474 9 0,'-6'-11'498'16,"-4"2"10"-16,4-2 14 0,-1 2-67 0,-3-2-109 0,6 2-82 0,-4 0-73 16,-1-1-41-16,3 2-28 0,0 0-13 0,0-3-5 0,-3 2-2 15,3 0 4-15,0-1 0 0,2 2-2 0,-2 0-6 0,4-1-9 0,-2 1-10 16,-1 0-8-16,-1-1-7 0,2 1-3 0,2 1-3 15,-2 1-2-15,2-1 1 0,-2 2-1 0,0 1 0 0,1 0 0 0,-1-1-2 16,2 3-2-16,-2-1-2 0,0 1-3 0,4 0-2 0,-6 0-2 0,2 1-3 16,2 1-3-16,2 0-3 0,-5 0-4 0,5 0-4 0,-2 0-3 15,-2 1-5-15,4 1-6 0,-4-2-4 0,2 2-6 0,-2 0-4 16,2 1-5-16,-2-1-2 0,0 1-3 0,4 0-4 0,-7 0-1 0,5 3-3 16,-2-1-1-16,0 1-2 0,2 1 1 0,-2 1 0 0,0 0 2 0,2 3 1 15,-3-2 3-15,5 3 3 0,-2 2 1 0,2-1 4 0,-4 2 3 16,4 2 3-16,4-1 3 0,-4 3 2 0,2-1 4 0,-2 2 1 15,5-2 1-15,1 2 1 0,-2 0 0 0,-2 2 1 0,6-2-1 16,-2 0 2-16,1 1-1 0,3 1 1 0,-4-2-1 0,5 2 1 0,-1 0-1 16,0 0 0-16,-1-1-1 0,1 2 0 0,0-1 1 0,5 1-1 15,-3-1 0-15,-2-2 0 0,1 2 0 0,-3-1-1 0,2 1 0 0,1-2-1 16,-1 1 0-16,2 1 1 0,-3-2 0 0,-3 0 1 0,4-2 1 16,-4 2 0-16,5 0 2 0,-5-1 0 0,-2 1 2 0,2-2 0 15,-4 0 0-15,2 1 1 0,1-1 0 0,-3 0-2 0,2 1 1 0,-4-1-1 16,0 1-2-16,0-1-1 0,0 0 0 0,0 1-2 0,-4-1-1 15,2-1-1-15,-3 1-2 0,1 0-3 0,-2-1-2 0,4-1-5 0,-6 1-4 16,2 1-6-16,-1-1-11 0,-3-1-10 0,4-2-13 0,-4 1-13 16,3-1-14-16,-3-1-16 0,0-2-15 0,-1 1-16 0,5-4-15 0,-4 1-19 15,4-1-16-15,-5-3-21 0,1-1-25 0,4-2-26 0,-5-2-28 16,5-2-41-16,-4-4-45 0,4 0-67 0,-5-4-78 0,5-2-31 16,-4-3-6-16,4-2 4 0</inkml:trace>
  <inkml:trace contextRef="#ctx0" brushRef="#br0" timeOffset="193385.17">16671 7120 243 0,'-2'-3'472'0,"2"-2"13"0,0 0-73 0,0 1-116 16,0-1-73-16,2-1-49 0,2 1-34 0,-4-2-22 0,7 1-13 16,-3-1-8-16,2-2-8 0,0 3-6 0,-2-3-9 0,7 0-11 0,-5 0-12 15,4 1-13-15,-4 0-9 0,5-1-8 0,-1 1-10 0,0-1-8 16,-1 0-11-16,1 0-13 0,4 1-15 0,-1 1-16 0,-3-1-19 0,3 0-20 15,1 1-22-15,-1 0-25 0,-3-1-27 0,6 1-30 0,-5 2-35 16,3-1-39-16,-1 0-52 0,-3 2-58 0,2-1-42 0,-1 1-31 16</inkml:trace>
  <inkml:trace contextRef="#ctx0" brushRef="#br0" timeOffset="193759.66">17089 6807 398 0,'0'-2'413'0,"0"-1"-50"16,0 2-63-16,4-1-69 0,-4-2-45 0,2 2-33 0,-2-1-21 15,4 0-11-15,-4 0-9 0,6-1-4 0,-6 1-6 0,7-1-9 0,-3 1-9 16,2 0-11-16,-2 1-8 0,2-1-10 0,0 1-8 0,1 1-4 16,-3 1-5-16,6 0-3 0,-4 0-3 0,5 0-2 0,-5 3-4 15,4 0-4-15,1-1-2 0,-1 3-2 0,0 0-1 0,-1 2-1 0,5 1-3 16,-4-1 1-16,1 1-2 0,-3 2-2 0,2 0-1 0,1 0-2 16,-1 1-1-16,-4 1-2 0,4 0 0 0,-3 1-2 0,3-1 0 0,-4 1 0 15,0-1 2-15,-1 2-2 0,1-3 0 0,-2 2 1 0,-2-1 0 0,2-2-1 16,0 0 2-16,-2 1 0 0,-2-2 2 0,4-1 3 0,-4 2 2 15,0-3 4-15,0-1 4 0,0 0 4 0,0 0 8 0,0-3 5 16,0 1 6-16,0-3 8 0,0 3 4 0,0-4 2 0,0 0 3 16,0 0 3-16,0-2 1 0,0-1 2 0,-4-2-1 0,4 0-2 0,-6-2-4 15,6-1-4-15,-4-2-4 0,2-2-7 0,2-1-7 0,-4-2-7 16,4-2-3-16,-2-1-5 0,-2-2-3 0,4-2-3 0,-5 0-5 0,5-1-5 16,-2 0-2-16,-2 0-3 0,4-1-3 0,0-1-1 0,0 4-3 15,-2-1-3-15,2 2-5 0,-4 0-6 0,4 3-7 0,0 1-10 0,0 0-12 16,0 5-12-16,0-2-14 0,0 2-18 0,0 3-19 0,0 0-22 15,0 1-25-15,4 2-26 0,-2 2-34 0,2 0-38 0,-2-1-60 16,7 4-72-16,-7 0-66 0,4 0-64 0,4 2-23 0,-6 0-7 0</inkml:trace>
  <inkml:trace contextRef="#ctx0" brushRef="#br0" timeOffset="194666.47">17639 6709 407 0,'0'-16'396'0,"0"1"-71"0,0 1-73 0,-4 0-74 0,4-1-41 16,-2 0-23-16,2-2-11 0,0 4-4 0,-5 0 0 0,5-1 3 0,-2 0 0 15,-2 2-1-15,4-2-4 0,-4 1-5 0,2 2-3 0,-2 1-3 16,2-2-1-16,-2 3-1 0,0 0 2 0,4 2 1 0,-7 0 0 0,1 2-3 15,2 1-1-15,2-2-6 0,-2 4-5 0,-2-1-4 0,1 1-5 16,3 1-4-16,-2 1-5 0,0 0-4 0,-2 1-6 0,0 1-5 0,2 0-4 16,-3 1-5-16,1 1-2 0,2-1-3 0,-2 3-1 0,2 1-2 15,-2 0 1-15,-1 1-3 0,3 2-1 0,-2 0-2 0,4 2-2 16,-2 1-1-16,0 0 0 0,-3 1-2 0,7 1 1 0,-6 0-3 0,6 1-1 16,-4-1-1-16,4 2-1 0,0 0 0 0,0-2-1 0,0 2-1 15,0-3 0-15,0 3-2 0,4-2 0 0,-4 0-2 0,2-1-2 16,2 0-1-16,1-2 0 0,-3 0-1 0,2 1-2 0,2-2-1 0,0-2-3 15,-2 0-5-15,3-3-4 0,-1 1-4 0,4 0-7 0,-6-2-4 16,7-1-8-16,-5-2-5 0,4 1-8 0,-4-3-8 0,5 0-6 0,-1 0-10 16,0-3-9-16,3 1-9 0,-3-2-11 0,0-1-10 0,3-2-13 15,-3 0-9-15,2-1-12 0,3-2-10 0,-3-2-9 0,-1 1-7 0,3-3-9 16,-1 1-8-16,-1-2-2 0,-2 0-4 0,5-2 4 0,-5-1 5 16,3-1 11-16,-3 1 14 0,0 0 17 0,-4-2 21 0,7 1 24 15,-5-1 25-15,-2 2 26 0,0 1 26 0,1-1 25 0,1 2 26 0,-6-1 25 16,4 4 25-16,-6-1 19 0,0 1 20 0,4 1 14 0,-4 2 15 15,-4 2 7-15,4 2 9 0,-2-2 1 0,-2 4-2 0,-2-1-3 0,2 1-3 16,2 1-5-16,-3 1-6 0,-1 0-9 0,2 2-10 0,-2 0-11 16,2 0-9-16,-2 0-9 0,-1 2-9 0,1 2-11 0,0-1-12 0,-2 0-6 15,2 2-8-15,-5 2-5 0,5 1-7 0,0 0-5 0,0 1-4 16,-3 1-3-16,3 0-3 0,2 0-2 0,-2 0-3 0,4 2-3 0,-2-1-3 16,-1 1-3-16,3-2 0 0,-2 2-4 0,4-3-2 0,0 0-1 15,0-1-3-15,0 1 0 0,0-1-2 0,0-2-3 0,6 0-4 16,-1 0-2-16,-1-3 0 0,2-1-2 0,0 0-2 0,0-2 1 0,3-2-1 15,-1 0 0-15,2-1 0 0,1-3-1 0,3 0 2 0,-6-2 1 16,7-2 1-16,-3 0 3 0,-2-2 2 0,1-1 5 0,1 0 3 0,-1-1 6 16,-1 0 6-16,-4 0 6 0,4 1 6 0,-3-1 7 0,1 2 7 15,-2-2 6-15,-4 2 8 0,2 2 3 0,0 0 6 0,-2 2 4 16,-2 1 6-16,5 0 0 0,-5 1 1 0,2 1-3 0,-2 1-4 0,0 1-5 16,0 0-5-16,0 3-6 0,0 0-8 0,0 0-6 0,0 0-4 0,0 3-3 15,0 0-4-15,0 1-2 0,0 3-1 0,0-1-1 0,4 3 1 16,-4 0 1-16,6 2 1 0,-6-2 4 0,4 3 4 0,-4 2 4 15,4-1 4-15,-2 2 2 0,2 0 3 0,-1 0 2 0,1 2 2 0,0-1 1 16,-2 2 0-16,2-1-1 0,-2 1 0 0,2 2-2 0,-4-1 1 16,6 2 0-16,-6-1-2 0,5 2 0 0,-5 2-3 0,2-1 0 15,2 0-2-15,-4 0-2 0,4 3-1 0,-2-3-4 0,-2 2-1 0,0 0-3 16,4 0-3-16,-4-2-1 0,0 0-3 0,0 2-3 0,4-3-1 0,-4 0-3 16,2 0-2-16,-2-1-1 0,0-2-2 0,0-1-3 0,0-1-2 15,0-1-5-15,4-1-5 0,-4-1-7 0,2-1-9 0,-2-2-10 16,0-2-10-16,0 1-10 0,5-3-11 0,-5-1-12 0,0-1-10 0,0 0-9 15,4-1-10-15,-2-1-9 0,-2-1-9 0,4-2-9 0,-2 0-9 16,-2-2-10-16,4 0-10 0,-4-1-9 0,0-4-7 0,4 2-9 0,-2-5-9 16,-2 0-10-16,0-2-12 0,4-2-17 0,-4-3-17 0,0-3-22 15,0-2-22-15,5 0-25 0,-5-4-26 0,2-1-34 0,-2-1-35 16</inkml:trace>
  <inkml:trace contextRef="#ctx0" brushRef="#br0" timeOffset="195612.68">18025 6472 167 0,'-2'-15'346'0,"-2"1"-46"0,0-1-38 0,2 4-32 0,-2-2-22 0,0-1-16 16,2 3-9-16,-3-1-7 0,5 2-5 0,-2 0-5 0,-2 0-4 16,4 1-3-16,-4 2-4 0,4-1-4 0,-2 0-5 0,2 2-3 0,-4-1-4 15,4 2-7-15,0 2-3 0,0-2-7 0,-2 1-6 0,2 1-8 16,-4 1-8-16,4-1-10 0,0 3-9 0,0 0-10 0,0 0-11 0,0 0-12 16,0 0-11-16,-4 2-10 0,4-1-8 0,0 1-6 0,0 1-7 0,0 3-7 15,4-3-3-15,-4 3-3 0,0-1-1 0,4 4-1 0,-2-1 0 16,2 1 2-16,-2 0 4 0,2 0 2 0,2 2 3 0,-1-1 3 15,1 4 0-15,-2-3 1 0,-2 1-2 0,6-1 1 0,-6 1-2 16,4-2-2-16,-1 0-3 0,1 2-1 0,0-2-4 0,-2 0-2 0,2-2-2 16,-2 1-2-16,3-3-1 0,-1 1-3 0,-2 0-2 0,2-2-1 0,0-2-3 15,-1 2 1-15,1-2-1 0,-2-1 3 0,2 0 2 0,0-2 2 16,-2 0 1-16,3-2 3 0,-1 0 1 0,-2-1 1 0,2-2 0 16,0 0 1-16,-1-2 1 0,1 1 2 0,-2-3 0 0,2-1 3 0,0 0 0 15,-2-1-2-15,1-3 1 0,-3-1-1 0,2 2 2 0,-2-2 2 16,-2-2 1-16,4 2 1 0,-4-2 2 0,0 1 2 0,0 1-1 0,0-2 2 15,0 2 2-15,-4-2 1 0,4 4 2 0,0 0 4 0,-2-1 3 16,-2 3 2-16,4 1 3 0,-2 2 4 0,-3-1 3 0,5 3 1 0,-4 1 2 16,4-1 1-16,-6 3-1 0,6 0 1 0,-2 1-2 0,-2-1-2 15,4 3-3-15,0 0-5 0,0 0-4 0,0 0-6 0,-4 0-7 16,4 2-5-16,0-1-4 0,0 2-4 0,0 1-3 0,0-1-2 0,0 4 0 16,0-1-2-16,0 1 1 0,4 2-2 0,-4 0 1 0,4 2 3 15,-2-1 2-15,-2 1 1 0,6-1 2 0,-2 0 0 0,1 2 0 16,-3-2 2-16,4 2-1 0,-2-3 1 0,0 0-2 0,-2-1-1 0,4 1-1 15,-2-1-2-15,3-2-2 0,-3 1 0 0,2 0-4 0,0-2-4 16,2-2-3-16,-1 1-2 0,-1-1-1 0,0 0-2 0,-2-3-2 0,2 0-1 16,5 0-1-16,-5 0-1 0,0-3 1 0,2 0-2 0,-1-1 1 0,-1-1 3 15,0-1 0-15,-2-3 4 0,2 1 2 0,1 0 2 0,1-4 1 16,-2 2 2-16,-4-2 2 0,2-1 2 0,0 0 4 0,-2-2 2 16,3 1 3-16,-5-1 4 0,0 0 1 0,2-1 0 0,-2-1 5 0,0 2-1 15,-2 0 2-15,2 0 2 0,0 2 3 0,0-1 5 0,-5 3 2 16,5-1 5-16,-2 3 1 0,-2 1 3 0,4 2 0 0,-4 0-1 0,4 1-2 15,0 2-3-15,0 2-1 0,-2-1-2 0,2 2-3 0,0 2 0 16,-4-1-4-16,4 2-5 0,0 2-5 0,4 1-4 0,-4 0-2 16,2 1-4-16,2 1 0 0,-4 2 0 0,6 0 2 0,-1 0 1 0,-3 2 1 15,2 0 2-15,2-1 0 0,-2 0 0 0,2-2-1 0,1 3-1 16,-3-2-3-16,2 2-6 0,0-3-7 0,-2 0-9 0,2-1-12 0,-1 1-12 16,1 0-16-16,-2-2-16 0,2 0-15 0,-2-1-16 15,-2 0-16-15,4-1-16 0,-1-2-15 0,1 0-12 0,0 0-9 0,-2-1-7 16,2 0 1-16,-2-2 0 0,3 0 8 0,-1-2 8 0,-2 2 14 0,0-3 17 15,-2 1 18-15,4-1 17 0,-1 0 22 0,-1 0 22 0,-2-3 22 16,2 1 22-16,-2 0 21 0,2 0 19 0,-4-2 18 0,0 1 16 0,0 1 15 16,0-4 13-16,0 3 11 0,0-3 10 0,0 3 8 0,-4-2 7 15,2-3 4-15,2 4 3 0,-4-2 3 0,4 2 2 0,-2-3 2 16,-2 2 0-16,4 1-1 0,-5-1-1 0,5 0-2 0,0-1-2 0,0 3-6 16,-2-4-5-16,2 1-2 0,-4 3-6 0,4-3-6 0,0 1-6 15,0-1-6-15,4 1-9 0,-4-2-5 0,2 2-7 0,-2 0-7 0,5-1-6 16,-1 1-5-16,-2-1-5 0,2 1-4 0,-2 2-4 0,2-3-3 15,2 3-3-15,-2-3-3 0,3 3-2 0,-3 1-3 0,2-2-2 16,-2 3-2-16,2 0-2 0,0 1-1 0,1 1-1 0,-3 0-1 0,2 2-1 16,0 2 0-16,2 1-1 0,-1 0-1 0,-1 2 0 0,0 0-1 15,-2 4 0-15,2-3-2 0,1 3 1 0,1 0 0 0,-2 2 0 16,-4-2 0-16,2 2 0 0,3 2-3 0,-3-2-1 0,-2 2-5 0,-2-2-5 16,4 1-8-16,-4-3-9 0,4 3-12 0,-4-2-12 0,2 2-16 15,-2-4-18-15,0 2-20 0,0-1-24 0,0-1-25 0,0-2-27 0,0 2-31 16,0-4-34-16,0 1-43 0,0 0-44 0,0-1-66 0,0-4-76 15,0 0-39-15,0 0-21 0,0 0 0 0</inkml:trace>
  <inkml:trace contextRef="#ctx0" brushRef="#br0" timeOffset="196447.17">18809 5762 417 0,'0'-5'534'0,"-2"1"14"0,-2 0-71 0,4 0-112 0,-5 3-80 16,5-1-63-16,-2 2-40 0,-2 0-26 0,4 2-19 0,-4-1-12 15,4 3-14-15,0 0-12 0,0 2-16 0,-2-1-14 0,2 3-14 16,-4 1-11-16,4 0-8 0,0 3-6 0,0-1-2 0,0 1-2 0,0 0 0 16,0 1-2-16,0 1-2 0,4-3-1 0,-4 2-5 0,2 1-2 0,-2-2-3 15,4-1-4-15,0 1-3 0,-2-2-1 0,3 0-4 0,-1 0-1 16,-2-2 0-16,4 0 0 0,-2 1-3 0,0-4 0 0,-2 1-3 16,4 0-2-16,-1-1-4 0,1-2-1 0,0 0-3 0,2-1-2 15,-2-1 0-15,1-1-1 0,-1 0-2 0,-2-1 0 0,6-1-2 0,-3 1-1 16,-3-3 0-16,2 1 0 0,-4-2 2 0,6 0 1 0,-6-2 2 0,7 1 2 15,-3-3 1-15,-4 1 2 0,6-2 1 0,-6-2 2 0,4 1 0 16,-2-3 3-16,1 1 2 0,-3-2 2 0,2 0 1 0,-4 0 3 16,4-2 3-16,-2 0 5 0,-2 3 6 0,4 0 7 0,-2-1 7 15,-2 2 8-15,0 1 6 0,0 2 7 0,0 2 5 0,0 0 3 0,0 1 3 16,-2 4-1-16,-2-1-1 0,4 3-2 0,0-1-4 0,0 2-5 0,0 0-6 16,-2 0-6-16,2 2-7 0,-4 3-7 0,4-2-7 0,0 4-7 15,0-1-5-15,0 2-4 0,0 1-1 0,0-1-1 0,4 3 0 16,-4 0 3-16,2-1 1 0,-2 1 2 0,6 0-1 0,-6-2 0 0,4 0-1 15,3 1 1-15,-3-2 0 0,-2 0-1 0,2-1-3 0,2 0-2 16,-2-1-5-16,2-2-3 0,1 1-2 0,1-3-1 0,-2 1-3 0,0-2 1 16,1 1-1-16,3-2-2 0,-4-2 0 0,2 1-2 0,1-2 0 15,-5 1 0-15,6-3 3 0,-4 0 1 0,0-2 1 0,5-1 5 16,-5 0 1-16,-2-2 2 0,2 0 1 0,1-2 0 0,1-1 2 0,-2 1 3 16,0-3 0-16,-2 0 2 0,-2 0 0 0,3 0 2 0,-3-2 1 15,2 0 2-15,0 1 3 0,-2-3 4 0,-2 3 4 0,4 0 3 0,-4-1 6 16,0 2 3-16,0-1 8 0,0 5 5 0,0-1 6 0,0 0 4 15,0 4 5-15,0 2 2 0,0-1 1 0,-4 2 1 0,4 0-2 16,0 2-4-16,0 1-7 0,-2 0-3 0,2 2-8 0,0 0-6 0,0 0-7 16,0 2-6-16,-4 0-6 0,4 1-5 0,0 2-3 0,0 0-3 15,0 2 0-15,4 1 0 0,-4 2 2 0,2 0 1 0,-2 3 3 0,4 1 4 16,-4 2 3-16,6-1 3 0,-2 0 2 0,-2 2 0 0,3 0 2 16,-1 3 1-16,-2-2 1 0,4 0 0 0,-2 1 0 0,2 1-1 15,-2 0 0-15,3 0 0 0,-1 0-3 0,2 1 0 0,-2 1-2 0,1-1-2 16,-1 1-1-16,-2 1-2 0,6 1-1 0,-4-2-2 0,1 1 0 15,3 2-2-15,-4 0-3 0,0 0-2 0,-1 0 0 0,1-2-1 0,2 3-1 16,-2-2 3-16,-4 1 1 0,7-1 1 0,-7-1 2 0,4-1 0 0,-2-1 2 16,-4 1 0-16,6-2 2 0,-6 0 0 0,4-2 2 0,-2-1 4 15,-2-2 0-15,0 0 3 0,0 0 0 0,0-3 1 0,-2 1 1 16,-2-3 1-16,4 0 1 0,-6-2 1 0,2 1 1 0,2-1 0 0,-2-2 0 16,-3 0 1-16,1-1-1 0,0-2 0 0,-4-2 1 0,1 1-2 15,1-2-1-15,-2-2-1 0,-1 1-3 0,1-2-4 0,0-4-3 16,-3 0-4-16,3-1-2 0,-2-2-5 0,-3-2 0 0,5-1-4 0,-1-2-1 15,-1-4-1-15,2 3-1 0,-1-3 0 0,5 1-2 0,-4-2-1 16,4 0 0-16,-1 2-3 0,1-1-2 0,2 1-3 0,0 2-5 0,4-1-5 16,-2 0-5-16,2 2-4 0,0 0-11 0,0 0-11 0,2 1-13 15,2 0-14-15,0 0-15 0,-2 0-19 0,5 0-21 0,1 1-25 0,0-2-28 16,0 2-32-16,-1-1-51 0,3-1-60 0,0 2-84 0,3 0-97 16,-3-2-44-16,2 1-15 0,-1 3-2 0,3-3 6 0</inkml:trace>
  <inkml:trace contextRef="#ctx0" brushRef="#br0" timeOffset="205299.36">26085 12067 371 0,'4'-7'451'0,"-4"1"-13"0,4 0-68 16,-4 1-92-16,0 1-55 0,0-1-35 0,0-1-20 0,0 3-12 0,0 0-4 16,0 1-2-16,0 1-5 0,0-1-7 0,0 2-11 0,0 0-12 15,0 0-14-15,0 0-14 0,0 0-13 0,0 0-11 0,0 0-11 16,0 0-11-16,0 0-8 0,0 2-7 0,-4-1-4 0,4 4-6 0,-4 0-2 16,4 2-3-16,0-1-2 0,0 5-2 0,0 0 0 0,0 3-2 0,0 1 2 15,0 3 1-15,-2 0 2 0,2 2 1 0,-4 2 2 0,4 1-2 16,-4-1-1-16,2 1 0 0,-3 1-2 0,3 1-2 0,-2-4-3 15,0 2-2-15,-2 2-4 0,4-3-5 0,-2 0-7 0,0 0-6 0,2-1-8 16,-3-2-10-16,3 1-11 0,2-4-13 0,-4 3-16 0,0-3-15 16,4-1-19-16,0 0-17 0,-2-1-20 0,2-1-21 0,-4-2-24 15,4 1-23-15,0-2-31 0,0-1-34 0,0-1-39 0,0-1-41 0,0-2-51 16,0 0-53-16,0-2-18 0</inkml:trace>
  <inkml:trace contextRef="#ctx0" brushRef="#br0" timeOffset="206164.55">25959 12247 307 0,'0'-13'400'0,"0"-1"-53"0,4 1-72 0,-4 1-44 0,2-1-30 0,2 0-20 16,-2-1-12-16,2 2-10 0,1-1-10 0,1 2-6 0,-2-1-7 16,2 0-11-16,0 0-11 0,1 1-12 0,3 1-8 0,-4 0-9 0,2 0-7 15,1 0-7-15,1 2-5 0,-4-1-3 0,4 1-3 0,1 0-4 16,-1 1-5-16,0 0-6 0,1 1-6 0,1-1-5 0,1 2-6 15,-3 0-6-15,0 0-4 0,1 1-3 0,1 1-4 0,2 0-2 0,-3 1-3 16,-1 1-3-16,-2 1-2 0,3 0-2 0,-5 1-1 0,4 1 0 16,-1 1-2-16,-3 2 1 0,0 0 0 0,0 0-1 0,-2 3 2 0,-2 1 1 15,3 1 2-15,-1 0 1 0,-2 2 2 0,-2 1 0 16,0 0 2-16,0 3 0 0,-2-4 1 0,-2 5 1 0,-1 1 1 0,-1-1 0 16,0 2-1-16,-4-3 1 0,3 3-1 0,-3-1 0 0,0 1 0 0,-1-1-2 15,-1 0 1-15,2-1-1 0,-1 1-2 0,-5-2 0 0,5-1-1 16,-1 1-1-16,-2-1 0 0,1-1 1 0,3 0-2 0,0-1 0 0,-3-1-2 15,3 0 1-15,-1-2-1 0,1-1 0 0,2 0-1 0,-2-1 0 16,3 0 0-16,-1 0 0 0,2-4-2 0,2 3 0 0,-2-2-1 16,6-2 0-16,-7 2-2 0,7-2-1 0,0 1 0 0,-4-1 1 0,4-1 0 15,0 0 0-15,4-1 1 0,-4 3-1 0,0-3 1 0,4 1 0 16,-1 1 0-16,1-1 2 0,-2 0 1 0,2 1 1 0,2-1 2 0,2-1 2 16,-1 3 0-16,-1-4 1 0,4 1-1 0,-4-1 2 0,5 0-1 15,-5 0 2-15,8 0-2 0,-5 0 2 0,1-1-2 0,4 1 0 16,-1-4 0-16,-3 3-2 0,2-3-1 0,3 1-1 0,-3-2-3 0,-1 2 1 15,3-2-3-15,-1-1 1 0,-1 1-2 0,-2 1-1 0,1-3 1 16,3 0 0-16,-6 1 1 0,3-1 0 0,-1-2 0 0,-4 3 2 0,5-3 1 16,-5 3 0-16,-2-2 3 0,2 1 3 0,0-1 0 0,-2 1 4 15,-4 2 2-15,5-2 2 0,-3 2 4 0,-2-2 3 0,4 4 2 16,-4-2 2-16,0 2 3 0,0-1 0 0,-4 3 1 0,4-1 0 0,0 0-1 16,-2 2-1-16,-3-1-3 0,5 1-4 0,0 0-3 0,-4 0-5 15,4 1-4-15,-2 1-2 0,-2 0-6 0,4 1-1 0,-6 2-4 16,6 0-1-16,-4 0-1 0,2 2 0 0,-2 0-1 0,2 1 0 0,-3 0 1 15,1 2 1-15,2 0 1 0,-2 2 2 0,4-2-1 0,0 0-1 0,-2 1 1 16,2 0-1-16,0-2 1 0,2 0-1 0,-2 1-1 0,0 0-1 16,4-2-1-16,-2 2 1 0,2-1 0 0,3-3 1 0,-3 1 0 15,-2-1 0-15,2-1 0 0,2-1 0 0,0 1 0 0,3-2 1 0,-3-1 0 16,0-1 2-16,0-1-1 0,5 0 0 0,-5 0 2 0,2-1-1 16,2-1 0-16,-1-1 1 0,-1-2-2 0,0 0 1 0,0-2 2 15,1 3 0-15,-1-5 1 0,-2 1 1 0,0-1 1 0,1-1 0 0,3 0 2 16,-4 0 0-16,-2-2 1 0,2 3 0 0,1-3 3 0,-3 2-1 15,2-2 3-15,-2 2 1 0,-4-1 1 0,6 0 2 0,-6 2 3 0,4 0 3 16,-2 1 3-16,-2 1 2 0,0 0 3 0,0 3 0 0,0-1 0 16,0-1-2-16,0 3 0 0,0 1-2 0,0 1-2 0,-2-1-1 0,2 2-3 15,0 0-5-15,0 0-3 0,0 2-3 0,-4-1-5 0,4 1-1 16,0 1-3-16,0 1 1 0,0-1-1 0,0 2 1 0,0 0 0 0,0 2 2 16,0 0 0-16,0-3 2 0,0 5 2 0,0-2 0 0,4 1 2 15,-2-1-1-15,3 1 1 0,-5-1 0 0,6 1-1 0,-6 0 2 16,6-1-2-16,-6-1 2 0,4 1-2 0,2-2 1 0,-2 2-2 0,1-2-2 15,-3 0-4-15,4 2-6 0,-2-4-7 0,2 2-8 0,-2 0-11 16,3-2-13-16,-3 1-13 0,2-3-19 0,0 1-20 0,0-1-24 16,3 1-27-16,-3-2-30 0,0 0-33 0,0-2-36 0,5 2-39 0,-1-3-51 15,-4 2-55-15,4-4-52 0,-3 0-48 0,3-2-17 0</inkml:trace>
  <inkml:trace contextRef="#ctx0" brushRef="#br0" timeOffset="206890.16">26792 12282 252 0,'0'3'438'0,"-2"2"-56"0,-2 2-90 0,4 2-68 0,-4-2-57 0,4 2-35 16,-2-1-20-16,-3 4-9 0,5-1-2 0,-4 1-3 0,4 0-4 15,-2 1-9-15,-2-1-7 0,4-1-10 0,0 3-8 0,-2-2-8 0,2-1-6 16,-4 0-4-16,4 0-3 0,0-1-2 0,0 0-2 0,-4-2-2 16,4 2-3-16,0-3-1 0,0 1 0 0,-2-1 1 0,-2-2 1 0,4-2 3 15,0 2 2-15,0-2 3 0,0-1 5 0,0 0 5 0,0-2 5 0,0 0 6 16,0 0 7-16,0 0 2 0,0 0 79 0,4-4-74 15,-2 3-1-15,-2-2 0 0,4-2-2 0,-4 0-3 0,4-2-3 16,-2 0-3-16,2-3-4 0,-2 2-5 0,2-2-6 0,3 0-6 0,-3-2-5 16,2-1-2-16,0 1-2 0,2-1-1 0,-1-2-1 0,-1 2-2 15,0-1-1-15,2 1-2 0,1-2-1 0,-1 3-3 0,-2-1-1 16,0 0-2-16,0 1-2 0,11-8 11 0,-9 12-17 0,-2-1-3 16,-3 1-5-16,5 3-1 0,-6 0-2 0,4 0 0 0,-2 3 0 15,0-1 0-15,3 3 0 0,-3 0-1 0,-2 2 1 0,-2-1 0 16,6 3 0-16,-6 0 0 0,4 2 0 0,0 0 2 0,-2-1 2 0,2 2 1 15,-2 1-1-15,3-1-1 0,-1 2 1 0,-2-2-2 0,2 2-1 16,-2-1 0-16,2 2-1 0,-4-1 1 0,6-1-2 0,-6 0 2 16,9 0 2-16,-9-1-1 0,2 2 0 0,2-3-1 0,-2 1 1 0,2 0 0 15,0-3 1-15,-2 0 1 0,4 1-1 0,-1 0 2 0,-1-2 2 16,-2 0 1-16,4-1 2 0,-2 0 1 0,2-2 2 0,-2 2 2 0,3-2 0 16,-1 0 2-16,2-2 1 0,0 0 1 0,1 0 1 0,1-1 0 15,-4-2 1-15,4 0 1 0,-1 0-2 0,1-1-1 0,0-1-1 16,1 0-2-16,-1-1 1 0,-4 0-2 0,7-1-2 0,-5-1 0 0,2 0 0 15,-3 0-1-15,-1-1-1 0,0 0 0 0,0 2 0 0,-2-3 2 16,2 2-1-16,1 0 1 0,-3 0 3 0,-4 0 3 0,4 2 2 0,-2-1 4 16,-2 3 2-16,0-3 2 0,0 2 1 0,0 3 0 0,0 1-1 15,-2-3 0-15,-2 3-2 0,4 1-2 0,-4 0-2 0,4 1-4 0,-2-1-4 16,-3 2-7-16,5 0-6 0,-2 0-7 0,-2 0-5 0,4 2-4 16,-4-1-3-16,4-1-1 0,0 2 0 0,-2 0 0 0,-2 1 0 15,4-1 1-15,-2 2 1 0,-2 0 0 0,4-1 2 0,0 2 3 0,-4 1 2 16,4-1 2-16,0-1 2 0,0 3 2 0,0-2 1 0,0 0-1 15,0 2 0-15,0 0 0 0,0-1 0 0,4 1-1 0,-4 0 1 0,6-2-1 16,-2 1 2-16,-2 1-2 0,2-1 2 0,2 1 0 0,1 2-1 16,1-5 2-16,-2 5 0 0,0-2 0 0,1-1-1 0,3 1 0 0,-4 0 1 15,2-3-1-15,-1 3 1 0,-1 0 0 0,0-1-1 0,-2 1-1 16,0-2 1-16,-2 2-1 0,4-2 1 0,-6 2 0 0,5-3-1 16,-5 1 3-16,0 1 2 0,0 0 0 0,-5-1 2 0,3 0-1 0,-2 1 0 15,-2 0-1-15,2 0-3 0,-2 1-4 0,0 0-5 0,-5-2-9 16,5 0-9-16,-4 0-12 0,3 0-12 0,1 2-16 0,-4-4-17 15,2 2-19-15,-5-2-19 0,9 2-24 0,-4-1-23 0,0-1-31 0,6 0-35 16,-5-1-54-16,3 0-64 0,0-1-88 0,4-1-94 0,0 0-42 16,0 0-13-16,0 0 0 0</inkml:trace>
  <inkml:trace contextRef="#ctx0" brushRef="#br0" timeOffset="211081.92">21176 11036 109 0,'-5'0'98'0,"5"0"-22"0,-2 0-19 0,2 0-16 0,-4 0-16 16,4-2-16-16,0 2-18 0,0 0-18 0,0 0-25 0,0 0-27 15,0 0-50-15</inkml:trace>
  <inkml:trace contextRef="#ctx0" brushRef="#br0" timeOffset="-208267.1">21552 13802 222 0,'-6'-4'526'0,"1"3"6"16,-1 1 8-16,4-2-88 0,-2 2-134 0,0 0-93 0,2 0-70 15,-2 2-45-15,4-2-30 0,-2 1-15 0,-2 3-9 0,4 1-2 16,0-2-1-16,0 4-5 0,0 1-4 0,0 1-7 0,0 1-7 0,0-1-6 16,0 5-4-16,4-1-2 0,-2 2-2 0,2 2 1 0,-2-2 1 15,2 3 1-15,2-1 1 0,-2 2-1 0,-2-1-2 0,3 0-1 0,1 0 0 16,-2-1 0-16,-2 1-1 0,2 0-3 0,2 1-2 0,-2-3-7 16,1 1-8-16,-3-2-14 0,4 2-16 0,-2-2-20 0,0 0-21 15,-2-3-24-15,4 1-25 0,-6-2-30 0,5 0-33 0,-1-2-41 0,-2 2-47 16,2-3-52-16,-2 0-57 0,2-3-55 0,-4 2-55 0,4-4-20 15</inkml:trace>
  <inkml:trace contextRef="#ctx0" brushRef="#br0" timeOffset="-207701.75">21572 13802 477 0,'0'-12'505'0,"-4"2"-43"15,4 0-68-15,0-2-81 0,0 3-90 0,0-3-50 0,0 2-34 0,4-2-19 16,1 2-10-16,-3 0-9 0,4-2-6 0,2 3-5 0,0-3-5 16,1 2-9-16,-1 0-8 0,0 0-9 0,3 0-7 0,-3 0-6 0,6 1-4 15,-3 2-5-15,1-2-2 0,-2 2-5 0,3 1-3 0,-3 0-3 16,0 2-5-16,1 0-4 0,1 3-4 0,-4-1-3 0,1 2-3 16,1 2 0-16,-2-1-3 0,1 3 0 0,-1-1 0 0,-2 2-4 0,0 3 0 15,0 0-1-15,1 3-2 0,-3 0-1 0,2-1-2 0,-2 2-2 16,-4-1-3-16,4 5-1 0,-2-3-4 0,-2 2-3 0,0 0-1 0,0 1-3 15,-2 0-2-15,-2 0-1 0,0 1-1 0,-2 1-2 0,2-1 0 16,-3-1-2-16,-3 1-1 0,4 0 1 0,-4 0-2 0,1-2 0 16,-1 1 0-16,0-1 0 0,-1 0 1 0,1-1 0 0,-2-1-1 0,1-2 0 15,1 2 0-15,0-2 2 0,3-1 2 0,-3-2 0 0,4-1 2 16,2 1 1-16,-3-1 0 0,3-2 1 0,2-2 1 0,-2 1 1 0,4-1 1 16,-2-2 1-16,2-1 2 0,0 0 3 0,0 0 1 0,2 0 2 15,-2-1 3-15,6 1 2 0,-2-3 4 0,1 1 4 0,1-1 5 0,0-1 4 16,0 1 3-16,2-1 4 0,1 0 2 0,-1 0 4 0,0 1 0 15,3-1 1-15,-1 1 1 0,0 1-1 0,1 1 1 0,-1-2 0 16,2 3-1-16,-1 0-1 0,-1 0 0 0,0 0-2 0,-1 1-3 0,1 1 1 16,0 1-1-16,1 0-1 0,1 3 2 0,-2-1 1 0,1-2 0 15,-1 2-1-15,-4 2 0 0,5-2 1 0,-5 1 0 0,0 1 0 0,2 0 1 16,-2 1 0-16,-1-1 1 0,-3 1 1 0,4 2 2 0,-6-2 0 16,0 3 1-16,0-4-1 0,0 4 1 0,0-2-1 0,-6 2 1 0,4-3-2 15,-3 2-1-15,1 0 1 0,-2 0-1 0,2 0-1 0,-2-2-2 16,0 1 0-16,-1-3-3 0,1 3 0 0,-2-5-3 0,2 3-2 15,-5 0-2-15,5-2-4 0,0 1-4 0,-4-2-7 0,-1 1-6 0,5-2-9 16,-4 0-8-16,4-1-10 0,-5 0-9 0,5-1-12 0,-4 1-13 16,4-2-13-16,-5 0-17 0,1-2-21 0,4 1-21 0,-1-3-32 0,-1 1-35 15,2-2-45-15,0 2-48 0,2-4-64 0,-3 2-72 0,7-3-33 16,-4-1-11-16</inkml:trace>
  <inkml:trace contextRef="#ctx0" brushRef="#br0" timeOffset="-207498.7">22162 13933 16 0,'4'4'509'0,"0"1"11"0,-2-2 12 0,4 2-82 0,-6 0-131 0,4-1-79 16,-4 1-54-16,4-2-29 0,-2 2-14 0,-2-2-11 0,5 3-12 16,-3-3-13-16,-2 1-17 0,4 0-15 0,-4 1-15 0,6 0-16 0,-6-2-15 15,4 2-16-15,0-2-15 0,-2 3-19 0,5-1-21 0,-7-2-23 16,4-2-27-16,2 3-28 0,-2-3-28 0,-2 1-37 0,2 0-40 0,2 0-48 15,1-2-54-15,-3 0-75 0,0 0-85 0,2-2-40 0,-2 0-13 16</inkml:trace>
  <inkml:trace contextRef="#ctx0" brushRef="#br0" timeOffset="-206954.57">22428 13743 257 0,'4'9'492'15,"-4"-1"6"-15,0 1-89 0,0 0-139 0,0 2-78 0,0-2-49 16,0 2-26-16,0 0-15 0,0 1-10 0,0 0-7 0,5-1-12 0,-5 1-11 16,2-1-14-16,-2 1-12 0,0 0-8 0,6-1-7 0,-6 1-6 15,4 0-2-15,-4-2-3 0,0 0 0 0,4 0 0 0,-4 0 0 0,2 0 0 16,-2-2 0-16,0-1 2 0,0 1 0 0,4-1 4 0,-4 0 3 16,2-3 6-16,-2 0 5 0,0 1 8 0,0-2 7 0,0-1 9 15,0 0 8-15,0-2 6 0,0 0 6 0,0 0 4 0,0 0 3 0,0 0 2 16,0-4 1-16,0 3 1 0,0-5-2 0,4 1-3 0,-4-1-5 15,0-3-4-15,0 1-5 0,5-2-6 0,-3 0-7 0,-2-3-7 16,4 2-4-16,-4-5-5 0,6 1-4 0,-6 0-1 0,6 0-3 0,-2 0-1 16,0 2-2-16,-1-2-1 0,3-2-3 0,-2 4-2 0,0 0-4 15,-2 1-2-15,4 0-4 0,-2 0-1 0,3 4-2 0,-3-2-2 0,2 4 0 16,0-1-2-16,-2 2 0 0,2 0-1 0,1 2-1 0,-3 0 1 16,2 1 2-16,4 0 0 0,-3 2 3 0,1 2 1 0,0 0 0 0,0-1 1 15,1 2 0-15,1 0 0 0,0 1 1 0,1 3 0 0,-1-2 0 16,-4 1 0-16,5 1-2 0,-5 0-1 0,0 1-2 0,2 0-2 15,0 0-6-15,-3 1-5 0,-1 1-4 0,-2-2-8 0,4 2-8 0,-6 1-11 16,0-2-10-16,4 2-13 0,-4-4-16 0,0 4-17 0,-4-3-22 16,4 0-28-16,-2 1-31 0,-2 1-36 0,2-4-43 0,-2 2-59 0,-1-1-68 15,-1-2-80-15,0 0-86 0,0 0-36 0,0-3-12 0,-3 2 2 0</inkml:trace>
  <inkml:trace contextRef="#ctx0" brushRef="#br0" timeOffset="-206653.57">22155 13527 205 0,'-16'3'486'16,"3"2"9"-16,-1-1-54 0,4 1-85 0,3-1-92 0,-3 2-94 0,4 0-53 16,0 1-32-16,2-2-17 0,2 2-5 0,-3-1-4 0,5 1-1 15,5-2-4-15,-3 1-5 0,4-1-9 0,2-1-7 0,0 1-5 16,3-2-2-16,-1-1-3 0,0-1 1 0,7-1-2 0,-3-1 0 0,3-1-2 15,-1-1-1-15,1-2-2 0,2 0-1 0,-5-2-3 0,3 1-1 16,-5-1-2-16,4-1-2 0,-5-1-2 0,-1 1 0 0,0 0 0 0,1-1-2 16,-5 1 1-16,0-1-1 0,-2 1 1 0,-2-2 0 0,3 2 2 15,-5-1 0-15,0 1-1 0,-5 0 1 0,5-1-2 0,-6 2-2 0,4 1-2 16,-2 0-1-16,-2 1-3 0,0 1-4 0,-3 1-9 0,-1 3-8 16,4 0-16-16,-5 2-15 0,3 1-24 0,-2 2-29 0,2 1-38 0,-1 3-44 15,1 1-65-15,2 0-77 0,-4 1-69 0,3 3-63 0,1-1-31 16,2 1-15-16</inkml:trace>
  <inkml:trace contextRef="#ctx0" brushRef="#br0" timeOffset="-205537.51">23075 13175 199 0,'-2'-1'485'0,"-2"-3"12"0,4 3-73 16,-4-1-117-16,4 0-65 0,0 2-41 0,-2-2-16 0,2 1-6 0,-4 1-5 16,4-2-3-16,0 2-9 0,0 0-13 0,0 0-17 0,0 0-16 0,-2 0-16 15,2 2-15-15,-4-1-11 0,-1 3-9 0,5-1-5 0,-2 4-5 16,-2-1-4-16,0 3-4 0,4 1-4 0,-6 2-5 0,4 1-1 15,-2 2-2-15,0 1 0 0,-3 4 0 0,1 0-2 0,2 2 0 16,4 0-2-16,-6 2-1 0,6 0-6 0,-4 1-2 0,4 0-4 0,-2 0-2 16,2 2-4-16,2-2-3 0,-2 0-1 0,0 0-3 0,4-2-3 15,2 1-7-15,-2-3-5 0,2 3-8 0,5-3-10 0,1-1-10 0,-2-2-15 16,7 1-16-16,-1-2-19 0,5-1-21 0,2-1-25 0,2-2-29 16,4-1-38-16,2-2-46 0,-2-3-66 0,8-2-80 0,0-2-72 15,2-1-71-15,1-2-30 0,1-2-10 0,-2-1 3 0</inkml:trace>
  <inkml:trace contextRef="#ctx0" brushRef="#br0" timeOffset="-197516.04">23472 13170 216 0,'0'0'415'0,"0"0"-59"0,0 0-81 0,0 0-56 16,0 0-39-16,0 0-25 0,0 0-17 0,0 0-10 0,0 0-7 15,0 0-7-15,0 0-9 0,0 0-12 0,-4 2-11 0,4 0-11 16,0-2-9-16,0 3-6 0,-2-1-6 0,2 1-3 0,-4 0-2 0,4 2-2 15,0 0-2-15,-2 2 0 0,2 0-3 0,0 1-1 0,-4 2-1 16,4 1-2-16,0 1 0 0,0 1-3 0,-5 1-3 0,5 1-3 0,0 0-4 16,0 0-3-16,-2 1-3 0,2 1-3 0,-4 0 0 0,4-2-4 15,0 2-2-15,0-2-1 0,-2-1-4 0,2 2-2 0,0-1-1 16,0-2-4-16,0 0-2 0,0 1-4 0,0-3-4 0,0 1-5 0,0-4-8 16,0 1-7-16,0-1-9 0,0 0-12 0,0-1-12 0,0-2-16 15,0-1-16-15,2 0-23 0,-2-1-22 0,0 1-30 0,0-4-31 0,0 0-36 16,0 1-37-16,0-1-63 0,4 2-77 0,-4-2-35 0,0 0-14 15</inkml:trace>
  <inkml:trace contextRef="#ctx0" brushRef="#br0" timeOffset="-197117.23">23580 13249 3 0,'-9'-2'469'0,"3"2"-17"0,-4 0-30 0,4 2-78 0,-5-2-97 15,5 1-60-15,0 3-41 0,0 0-22 0,-3 1-13 0,1 1-8 16,0 2-4-16,2-1-10 0,-1 1-10 0,3 2-14 0,-2 0-12 0,2 2-11 16,-2 1-10-16,4 0-6 0,-2-1-4 0,-1 3-4 0,3-2-1 15,-2 1-3-15,4-1-1 0,0 0-4 0,0 1-4 0,0-3-3 0,4 1-3 16,-2-2-2-16,3 1-3 0,-5 0-2 0,6-3-3 0,0 0-2 16,-2 1 0-16,2-5 0 0,3 3 0 0,-3-2 1 0,0-1 0 0,0-1-1 15,5-2 2-15,-1 1 1 0,-4-2 1 0,4-2 2 0,-3 2 3 16,3-1 1-16,0-2 6 0,-3-2 1 0,3 1 2 0,-4-3 1 15,4 3 2-15,-3-3 1 0,-1-2 2 0,-2 1 3 0,2 0 0 0,0 0 6 16,-6-1 2-16,4-1 4 0,1 0 3 0,-3-1 4 0,-2-1 5 16,0 0 3-16,0 1 6 0,0-1 2 0,-2 0 4 0,-3 0 3 15,5 1 0-15,-4-1 0 0,-2 2 1 0,4 0-4 0,-2 2-4 0,-2 0-2 16,2 1-6-16,-3 0-3 0,-3 2-7 0,8 0-5 0,-8 4-5 16,1-3-7-16,3 3-5 0,-4-1-4 0,4 2-4 0,-5 2-4 0,5-1-5 15,-4 3-4-15,4-3-6 0,-5 4-9 0,1-2-7 0,4 4-12 16,-5-2-14-16,5 2-15 0,-4-2-18 0,4 2-23 0,-1 1-25 15,3-1-32-15,-2-1-35 0,2 2-44 0,2 0-48 0,-2-2-73 16,4 0-86-16,0 0-38 0,0-1-17 0,4-1-1 0</inkml:trace>
  <inkml:trace contextRef="#ctx0" brushRef="#br0" timeOffset="-196777.22">23615 13068 85 0,'-2'-4'464'0,"2"-1"15"0,-4 1-61 0,4-1-98 16,0 2-73-16,0 0-55 0,0-1-36 0,0 3-21 0,0-1-12 0,0 0-6 16,0 2-8-16,4-1-8 0,-4-1-10 0,2 2-12 0,-2 0-13 15,4 0-13-15,0 2-8 0,-2-1-7 0,4 1-2 0,3 0 0 16,-3 1 1-16,0 2 2 0,4-2 2 0,-3 2 4 0,3 2 1 0,2-1 3 15,-1 2-2-15,-1-1-1 0,0 4-2 0,1-2-1 0,-1 3-2 16,0 0-1-16,-1 0-3 0,1 1-3 0,0 0-3 0,3 2-2 0,-5 0-2 16,-2 2-3-16,0-2-4 0,0 1-2 0,3 1-2 0,-7 1-1 15,4-2-3-15,-2 0-1 0,-4 0-2 0,0 0-1 0,0 0-2 16,0-1-4-16,0 1-5 0,-4-1-6 0,-2-2-9 0,4 2-12 0,-7-2-15 16,3 3-18-16,-4-4-23 0,0 2-28 0,1-2-33 0,-1 1-38 0,-4 0-53 15,5-1-64-15,-5-1-89 0,3 1-104 0,1-2-50 16,-2 0-21-16,1 0-5 0</inkml:trace>
  <inkml:trace contextRef="#ctx0" brushRef="#br0" timeOffset="-196204.86">23228 13245 370 0,'0'-3'426'0,"0"1"-63"16,-2 0-59-16,2 1-59 0,0-2-32 0,-4 1-19 0,4 1-11 0,0 1-3 16,0-2-3-16,0 0-3 0,0 2-6 0,-2 0-10 0,2 0-8 15,0 0-11-15,0 0-8 0,0 0-11 0,0 0-7 0,0 0-10 0,0 0-8 16,0 0-10-16,0 0-9 0,0 0-11 0,0 0-9 0,-4 2-10 0,4 0-8 16,0-1-6-16,0 1-6 0,0 1-4 0,0 0-1 0,0 2-2 15,0 0-1-15,0 2 0 0,0 1 0 0,0 2 0 0,4 0 0 16,-2 2 1-16,-2 1 0 0,4 1 1 0,-2 0 0 0,-2 1 0 0,4 2-4 15,-4-2-1-15,5 2-3 0,-3-2-1 0,-2 1-7 0,6 1-6 16,-6-2-11-16,4 2-10 0,-4-2-15 0,6 0-18 0,-6 0-22 16,6-2-26-16,-6 2-33 0,4-2-36 0,3 1-53 0,-3-2-61 0,2 1-99 15,0-1-118-15,5-3-61 0,-5 2-31 0,2-2-12 0,2 2 0 16</inkml:trace>
  <inkml:trace contextRef="#ctx0" brushRef="#br0" timeOffset="-166559.25">19805 13995 186 0,'-6'-11'549'0,"6"-1"16"0,-4 2 16 0,2 0-93 0,-2-2-145 15,-3 2-78-15,3-1-45 0,-2 1-23 0,0-1-13 0,2 2 0 16,-3 0 2-16,1-1 1 0,-4 2-2 0,6-1-8 0,-4 0-10 16,-1 2-11-16,1-1-10 0,0 1-7 0,-3 0-5 0,5 2-4 0,0 0-4 15,-4 0-8-15,3 2-7 0,3-2-11 0,-2 2-9 0,0 1-8 16,0 0-8-16,2-1-6 0,-1 3-6 0,3-2-7 0,-2 0-6 0,2 2-7 16,-2 0-10-16,4 0-7 0,-4 0-7 0,4 0-5 0,0 2-6 0,0 0-4 15,0-2-5-15,-2 0-2 0,2 2-3 0,-4-1-2 16,4 1-1-16,0 0 0 0,0 1 0 0,0 2 1 0,0 0 0 0,0 2 2 15,0 1 0-15,0 2 2 0,0 1 0 0,0 4 2 0,0 1 1 0,0 0 3 16,4 4 4-16,-4 0 3 0,2 4 3 0,-2-1 4 0,0 0 3 16,0 4 3-16,4-1 3 0,-4 1 3 0,4 1 2 0,-2 3 2 0,-2-2 3 15,4 3 1-15,-2 0 2 0,-2 1-1 0,5 1-2 0,-5-1-1 16,4 2-1-16,-2-2-3 0,2 2-3 0,-2-1-2 0,-2 1-4 16,4-2-2-16,-4 0-2 0,4 1-2 0,-2-3-3 0,-2 1-2 0,4 0-1 15,1-1-1-15,-3-1-1 0,-2-2-3 0,4 1 0 0,-2-1-2 16,-2 1-1-16,4-3-2 0,-4 3-1 0,4-3 0 0,-2 1-2 0,2 0 1 15,-2-1-2-15,-2 1 0 0,0 0-1 0,5-1 0 0,-5 1 2 16,0-2 2-16,0 3 2 0,0-3 2 0,0 2 1 0,0 0 2 0,0-2 2 16,0 1 2-16,-5 1 1 0,5-1 2 0,-2-1 2 0,-2 2 0 15,4-2 3-15,-2 0 0 0,-2 2-1 0,0-2-1 0,2 0-1 0,-2 2-1 16,2-2 0-16,-3 1-1 0,1 0-1 0,4-2 0 0,-6 3-4 16,6-2 1-16,-4 1-1 0,2-1-1 0,-2 1-1 0,4-3 0 0,-2 2-1 15,-2 0 0-15,4-1-1 0,0 0 0 0,-5-1 0 0,5 1-2 16,0-2 0-16,0 1 0 0,0-1 0 0,0 1-1 0,0-2 0 0,0 1-1 15,0-2 0-15,0 0 0 0,5 2 0 0,-5-2 0 0,0-2-3 0,0 2 1 16,0-1-1-16,0 1 0 0,0 0 1 0,0-2-2 0,0 0 1 16,0 2 0-16,0-1 1 0,0-1 1 0,0 0-2 0,0 0 1 0,0 1-2 15,0-1 2-15,0 0 1 0,0 1 2 0,0-1 2 0,-5 0 1 0,5 1 1 16,0-2 0-16,0 1 1 0,-2 2-1 0,-2-3 2 0,4-1-1 16,0 3 2-16,-2-3 1 0,-2 1 1 0,4 1 1 0,-4-3 1 0,4 2 1 15,-2-2-2-15,-2 2 0 0,4-1-1 0,-2-1 1 0,-2 2 2 16,-1-2 1-16,3 2-2 0,-2-1 1 0,0-1 1 0,2 2-2 0,-2-2 0 15,-2 2 1-15,1 0-2 0,3-3 0 0,-2 3-1 0,-2-1 0 0,2 0 0 16,2 0-1-16,-2 0 0 0,-2 0-2 0,1 0 1 0,3-1 0 16,-2 2-2-16,0 0 1 0,-2 0 0 0,4-1-2 0,-2 1 0 0,0-1-2 15,-3 1 0-15,1-2 0 0,6 2 1 0,-4-2-2 0,2 2-1 16,-2-1-1-16,0-1-1 0,4-1 1 0,-2 1-1 0,2-1 0 0,-5 0 0 16,5 1 0-16,0-2 0 0,0 0 1 0,0 1 0 0,0 0 0 15,0-3 0-15,0 2-2 0,0 1 2 0,0-3-1 0,0 3 1 0,0-1-1 16,0 0 1-16,0-1-2 0,5 0 2 0,-5-1 0 0,0 1 0 0,0-1 0 15,0 1 2-15,2 2-2 0,-2-3 0 0,0 1 0 0,0 0 2 0,0-1 0 16,0 1 0-16,0-1 0 0,0 1 1 0,0 0 1 0,0-1-1 16,0 0 0-16,0 0-1 0,0-1 0 0,0 2 0 0,0-2-1 15,0 2 2-15,0-2-1 0,0 0-1 0,0 1 2 0,0 0 1 0,0-2 2 16,0 2 0-16,0-2 1 0,0 1 0 0,0 0-1 0,0-1 2 0,0 0 0 16,0 2-2-16,0-3 2 0,0 0 1 0,0 1 0 0,0-3-1 0,0 3-2 15,0-3 0-15,0-1-1 0,0 2-1 0,0-2 0 0,0-2-1 16,0 2 0-16,0-1 1 0,0 1 0 0,0-2 0 0,0 2 1 0,0-2-1 15,0 2 1-15,0-1-1 0,0-1 0 0,0 0-2 0,0 0-3 16,0 1-3-16,0-1-6 0,-2 1-3 0,2-1-9 0,0 0-8 0,0 1-12 16,0-3-12-16,-5 1-18 0,5 0-21 0,0 1-27 0,0-3-31 0,0 0-35 15,0 0-38-15,0 0-45 0,0 0-48 0,0 0-85 0,0 0-99 16,5-3-93-16,-5-1-89 0,2-1-41 0,-2-3-17 0,4-1 3 16,0 0 10-16,-2-3 24 0</inkml:trace>
  <inkml:trace contextRef="#ctx0" brushRef="#br0" timeOffset="-164231.65">19135 17680 306 0,'-6'-1'459'0,"2"1"13"0,2-2-68 0,-2 1-109 16,0 1-64-16,4-2-37 0,-2 0-23 0,2 2-12 0,-5-2-5 0,5 2 1 15,0 0 0-15,0 0-2 0,0 0-5 0,0 0-8 0,0-2-6 16,0 2-7-16,0 0-3 0,0 0-3 0,0 0-1 0,0 0-3 16,0-1-1-16,0 1-4 0,0 0-3 0,0 0-4 0,0 0-6 0,0 0-6 15,0-2-7-15,0 2-9 0,0 0-7 0,0 0-7 0,0 0-9 0,0 0-8 16,0 0-8-16,0 0-7 0,0 0-8 0,0 0-5 0,0 0-4 15,0 0-6-15,0 0-3 0,0 0-2 0,0 0-2 0,7 0-2 0,-3 0 0 16,0 0-1-16,2 0 1 0,0 0 0 0,5-1 2 0,-1 1 0 0,0-2 2 16,3 0 1-16,1 2 1 0,-1 0 0 0,3-1 2 0,1 1 0 15,3 0 0-15,-3 0-2 0,4 0 1 0,-3 0-2 0,3 0 1 0,0 1-2 16,1-1 1-16,-1 2-1 0,2 0-1 0,-1-1 0 0,1 1 1 16,-2-1-2-16,2 3 0 0,1 0-2 0,-1-1 0 0,0 0 0 0,4 2-1 15,-5-2 0-15,5 3 1 0,-6-3-1 0,6 1 0 0,-4 1-1 16,3-1 0-16,-3 1-2 0,2-2 0 0,-2 2-1 0,4-2-1 0,-5-1 1 15,5 2-2-15,0-1-1 0,-4 0 0 0,4 0-1 0,0 1 0 16,-5-1-1-16,5 1 2 0,-4-1 2 0,4 0 0 0,0 0 2 0,0 3 2 16,-1-5 1-16,-3 4 1 0,4 0 2 0,-2-3 1 0,0 3 1 15,2-2 3-15,-3 1 0 0,3-1 0 0,-2 0 1 0,0-1 0 0,-2 1-2 16,3 1 1-16,-3-1 0 0,4 0-2 0,-4-1 1 0,4 1-2 0,0-1 2 16,-3-1-2-16,1 3-1 0,0-2 0 0,2 0 1 0,-2-2-1 15,1 1-1-15,-1-1 0 0,2 2-1 0,-2-1-1 0,2-1 0 0,-2 0 0 16,2 0 0-16,-3 0-2 0,1 0 0 0,-2-1 0 0,4-1-2 15,2 2 1-15,-5-1-1 0,-1-3 1 0,4 2-2 0,0 0 2 0,-4-1-2 16,4 0 0-16,-1 0 0 0,-3 0-1 0,4-1-1 0,-4 0 1 0,2 1 0 16,-3 0 2-16,1 0 0 0,-2 1 2 0,1 0 0 0,3 1 0 15,-6-3 2-15,4 2 0 0,-3 1 2 0,1-1 1 0,0 1 2 0,-3-1 0 16,3 2 2-16,-5-2 0 0,5 1 0 0,-2 1 2 0,1-2 0 0,3 0 0 16,-6 2 0-16,3-1 0 0,3 1 0 0,-2-2-1 0,2 0 1 15,-3 2-1-15,3-2 0 0,4 1 0 0,-4-2-1 0,3 1 1 0,-1 0 0 16,0-1-2-16,2 1 1 0,0-1-1 0,0-1-2 0,0 1 0 15,-1 0 0-15,1 1-1 0,-4-1-1 0,4 1 0 0,0 0 0 0,-5-1-1 16,3 1-1-16,0 1 0 0,-4-2-1 0,1 1-1 0,-1 2 0 0,2-1 0 16,-2-1-1-16,1 2 0 0,-1-2 0 0,2 0 0 0,-3 2-1 15,3-2 1-15,-2 2-2 0,-1-1 0 0,-1-1-1 0,6 2 0 0,-2-2-1 16,-1 1 1-16,-1 1 3 0,2-2 2 0,0 1 2 0,1 1 2 16,-1-2 0-16,0 1 3 0,-3-1 0 0,7-2 2 0,-4 2 2 0,0 1 1 15,4-1 1-15,-3-1 3 0,1 1 2 0,-4 1-2 0,6-2 1 16,-4 1-2-16,3-2 0 0,-5 1-1 0,6 0-1 0,-4-1 1 0,4 1-2 15,-5 0-1-15,3-1 0 0,0 1-1 0,0 1-2 0,-3 1 0 0,1-1-1 16,2-1-1-16,-2 1 1 0,0 0-2 0,1 1-1 0,-1-3-1 16,0 2 0-16,0 1 1 0,1-1-1 0,-1-1-1 0,0 1-1 0,2 1-1 15,-3 1 1-15,1-2 1 0,0 0-1 0,2 2 1 0,-3-2-1 0,1 2 0 16,2-1-1-16,-2-1-2 0,-1 2 0 0,1-2-1 0,-2 1 0 16,2 1-1-16,-3-3 0 0,3 3 1 0,2-2-2 0,-7 2 1 0,7-2 1 15,-2 1 1-15,0-1 2 0,-3 0 1 0,3 0 4 0,0 1 2 0,2-1 2 16,-3 0 1-16,1-1 3 0,-2 2 1 0,6-1 3 0,-5 1 2 15,5-3 1-15,-4 2 1 0,4 0 1 0,-2-1-1 0,-1 0 0 0,3 0 0 16,-2 1-1-16,0-1 0 0,2-1-2 0,0 1 0 0,0 1-1 16,-1-1-2-16,1 0-1 0,-4 1 0 0,4 0-3 0,0 1-1 0,-4-3-2 15,3 2 0-15,-1 1-2 0,0-1 0 0,0-1-3 0,-2 1 0 16,3 1 0-16,-3-3-1 0,2 3 0 0,-6-1 0 0,3 0-1 0,-1-1 1 16,2 1-1-16,2 1 0 0,-3-3 0 0,1 3 0 0,2-1-1 0,-2-1 0 15,-1 1-1-15,1-2-1 0,4 1 1 0,-2 0-1 0,2 0 0 0,-3-1 2 16,3 1 1-16,0-1 1 0,-2 3 1 0,0-2 1 0,2 1 3 15,-1 0 0-15,1 1 2 0,-4-3 2 0,4 2 2 0,0 1 2 0,-2-1 0 16,-1-1 2-16,1 1-2 0,-2 1 0 0,0 1-2 0,4-2 0 16,-5 1-1-16,5-1 0 0,-6 2 1 0,6-4-1 0,-5 4-1 15,5-3 0-15,0 1-3 0,0 0 1 0,2 1-1 0,-2-2-2 0,0 1 2 16,4 1-2-16,-2-3 1 0,-2 2-2 0,6 0 0 0,-2-1-2 0,-2 2-2 16,4-1-2-16,-2 0-1 0,-2-1-1 0,2 0 1 0,-2 1-1 0,2 0 0 15,2-1-2-15,-6 1-1 0,4 1 0 0,-2-1 0 0,-3 0-1 16,1 1-1-16,0 1 1 0,-4-2 2 0,4 0 2 0,-5 2 1 15,3-1 2-15,-2 1 0 0,0 0 3 0,-3 0 2 0,-1 0 2 0,2-2 2 16,1 2 1-16,-1-2 1 0,0 2 1 0,-3 0 3 0,3 0 1 0,0-2-2 16,1 2 0-16,-1-1 2 0,-2 1 1 0,1 0 0 0,3 0 1 15,2 0 0-15,-2-2 1 0,-1 2 1 0,3 0 0 0,-2 0 1 0,4 0-1 16,-4 0-1-16,8 0 0 0,-7 0-2 0,1 0 1 0,2 0-1 16,0 0-3-16,-2 0-1 0,2 0-2 0,0 2-1 0,-1-2-1 0,-3 1-1 15,4 1-2-15,-2-2-2 0,2 2 1 0,-9 0-1 0,9-1 0 16,-6 1 0-16,2 0 1 0,-1-1-3 0,-1 1-2 0,0 1 1 0,1-3 0 15,-1 2-1-15,-2-1-1 0,1 1-1 0,3-2 0 0,2 2-1 0,-2 0 1 16,-3-2-2-16,3 1 0 0,0 1 3 0,-1-2 2 0,-1 2 2 16,6-2 1-16,-4 0 2 0,2 0 1 0,-1 0 4 0,3 0 3 15,-2 0 0-15,2 0 3 0,-2 0 1 0,0 0 5 0,1-2 1 0,1 2 1 16,-2-2-2-16,0 1-1 0,-2 1 1 0,8-2-2 0,-9 0 1 0,1 2 0 16,4-2-2-16,0 1 0 0,-4 1 1 0,3-2-1 0,1 2 0 0,-4-1-1 15,4-1 0-15,0 2-1 0,-4-2 0 0,3 1-1 0,-1 1 2 16,-2-4-1-16,0 3-1 0,-1 1-2 0,3-4 1 0,-2 2-2 0,0 1-2 15,2 1-2-15,-7-3-1 0,7 3-3 0,-6-2 1 0,1 2-3 16,1-2 0-16,-2 1 0 0,1 1 0 0,1-2-4 0,-3 0 0 0,7 2-1 16,-8-1-1-16,1-1 1 0,7 0-1 0,-6-1-2 0,6 1 0 0,-7 1 1 15,5-1 1-15,-2-1 2 0,1 1 2 0,-1 0 1 0,6-1 0 0,-4 1 2 16,-3 0 0-16,3-1 1 0,4 2 2 0,-4-1 0 0,-3-1 2 16,3 1 1-16,-2 0 1 0,1 0 1 0,-1-1-2 0,0 1 0 0,-3 1-1 15,3-2 0-15,0 1 0 0,-3 2-2 0,1-3 1 0,-2 3 0 0,-1-4-2 16,3 4 0-16,-3-3 1 0,1 3-2 0,-1-2 1 0,3 0-1 15,-7 1-1-15,5 1 1 0,-1-3-2 0,1 3 0 0,-1-2 1 0,1 1-1 16,0 1 0-16,-1-2 0 0,5 2-1 0,-5-2 2 0,1 0-1 0,-1 2-1 16,1-2 0-16,-1 1 0 0,3 1 0 0,-2-2-1 0,-1 2 2 0,1-1-2 15,-1-1-2-15,3 0 2 0,-3 1 2 0,3-1-2 0,-7 0 1 0,5 1-1 16,-1 1-1-16,1-2-1 0,-1 0 1 0,15-1-2 16,-18 3 1-16,3-2-1 0,-1 1 1 0,-3 1 0 0,3-2-1 0,-3 0-1 15,3 2 0-15,-7-1-1 0,6 1 2 0,-3 0-1 0,1 0 1 0,3 0-1 16,-7 0-1-16,2 0 1 0,0 0-1 0,5 0 1 0,-7 0 0 0,3 0 1 15,-5 0-1-15,4 0 0 0,0 0 1 0,1 1-1 0,-5-1 1 0,4 0-2 16,-3 2 2-16,3 0 0 0,-4-2-1 0,4 0 2 0,-3 1 1 16,3-1 0-16,0 2 2 0,-4-2 0 0,5 0 0 0,-5 1 0 0,4 1 0 15,-3-2 2-15,3 0 0 0,0 2 0 0,-4-2 2 0,5 2-1 0,3-2 1 16,-8 0-1-16,5 0 1 0,-3 0-1 0,2 0 0 0,1 1-1 0,-5-1-1 16,4 0-1-16,1 0-2 0,-5 0-1 0,4 0-4 0,0 0-1 0,-3 2-4 15,3-2-1-15,-4 0-5 0,5 0-4 0,-5 0-6 0,4 0-7 16,-4 0-9-16,3 0-12 0,-7 0-16 0,4 0-19 0,-2 0-21 0,0 0-25 15,-2 0-26-15,2 0-28 0,-2 0-43 0,-2 0-51 0,0 0-80 0,0 0-95 16,0 0-97-16,0 0-96 0,-2-2-45 0,-2 2-15 0,-2-1 2 0,0-3 10 16,0 2 18-16</inkml:trace>
  <inkml:trace contextRef="#ctx0" brushRef="#br0" timeOffset="-162981.59">21198 17559 193 0,'-2'-2'376'0,"-2"0"-65"0,4-1-53 15,-4 1-46-15,4 0-28 0,-2 1-16 0,-2-2-6 0,4 1-1 0,0 0-4 16,0 1-4-16,0-3-3 0,0 2-3 0,0 1-7 0,0-1-11 15,0-1-6-15,0 0-6 0,0-1-5 0,0 3-4 0,0-1-2 0,0 0-3 16,0-1-3-16,0 1-3 0,0 1-5 0,0-3-4 0,-2 3-5 16,2-1-4-16,-4-1-2 0,4 3-4 0,0-2-2 0,0 2-3 0,-5-2-1 15,5 0-4-15,0 2-5 0,0-1-5 0,-2-1-3 0,2 2-5 0,0 0-5 16,0 0-2-16,-4-1-3 0,4 1-3 0,0 0-4 0,0 0-2 16,0 0-3-16,0 0-2 0,0 0-3 0,0 0-2 0,0 0 0 0,0 0-1 15,0 0-2-15,0 0 0 0,0 0-1 0,0 0-1 0,0 0 2 0,0 0-1 16,0 0 0-16,0 0 0 0,0 0-1 0,0 0-1 0,0 0 0 15,0 0-2-15,0 0-2 0,0 0-2 0,0 0-3 0,0 0-3 0,0 1-4 16,0-1-1-16,0 2-4 0,-2-1 0 0,2 3-1 0,-4-2-1 16,4 3 1-16,0 0 0 0,0 1-1 0,-4 3 1 0,4-1 0 0,0 4-1 15,0-1 3-15,-2 1 2 0,-2 2 1 0,4 0 2 0,0 1-2 0,0 0 0 16,0-1 1-16,0 2-1 0,0 1 0 0,0-2 0 0,4 1 1 16,-2 0-1-16,-2 0 0 0,0-1 0 0,0 0 1 0,4 0-1 15,-4-1 0-15,0 1-1 0,4-2-2 0,-2 0-3 0,-2 1-7 0,0-3-4 16,0-1-9-16,4 0-10 0,-4 0-11 0,2-2-13 0,-2 1-15 15,0 1-18-15,0-2-19 0,0-1-19 0,0 1-25 0,0-1-26 0,0 1-35 16,0-1-41-16,0 0-79 0,0 2-97 0,0-2-61 0,0 1-46 0,0-1-16 16,0 2-2-16</inkml:trace>
  <inkml:trace contextRef="#ctx0" brushRef="#br0" timeOffset="-162352.75">20930 18309 39 0,'-5'-7'495'0,"1"0"10"15,2 2 9-15,-2 0-59 0,-2 0-96 0,6 2-83 0,-4 0-77 16,2-1-44-16,-2 3-33 0,2-3-17 0,-3 4-12 0,1-2-11 0,4 1-11 16,-2 1-12-16,-2 0-13 0,4 0-10 0,-2 1-11 0,2 1-6 15,-4 0-5-15,4 0-1 0,0 1-3 0,0 2 1 0,-4-2 1 0,4 2 2 16,0 2 2-16,0-2 1 0,0 1 1 0,0 3 2 0,0-3 0 0,0 3 0 15,4-2 2-15,-4 1-3 0,4 1-1 0,-2-2-1 0,2 2-2 16,-2-1 1-16,2 0-1 0,3 1-2 0,-1-1 1 0,2 2-1 0,-2-2 0 16,0 1-1-16,5-1 0 0,-5 1 1 0,4-1-2 0,-3 0-1 15,3 1 0-15,0 0-1 0,-4 0-1 0,5-3-1 0,-5 3-1 0,0-2-1 16,2 1 0-16,-1-1-1 0,-1-1 1 0,-2-1-1 0,-2 2 2 0,2-2-1 16,-4 0 3-16,4 2 1 0,-2-2 1 0,-2-2 3 0,0 2 1 15,-2 0 2-15,-2-1 2 0,4 0 0 0,-4-1 0 0,2 4-2 0,-6-1-3 16,6-2-5-16,-9 1-8 0,7 0-12 0,-4 0-16 0,0 0-16 15,-5-2-19-15,3 2-20 0,4-1-22 0,-5-1-24 0,1 1-27 0,-2-3-34 16,1 1-39-16,1-2-49 0,0 0-51 0,-1 0-63 0,3-2-72 0,-2-1-28 16,1-2-11-16,3-2 3 0</inkml:trace>
  <inkml:trace contextRef="#ctx0" brushRef="#br0" timeOffset="-162177.1">20806 18349 140 0,'0'-4'353'16,"0"1"-33"-16,0-1-60 0,0 3-71 0,0-1-45 0,0 2-29 15,0-1-15-15,4 1-8 0,-2-2-5 0,2 1-5 0,-2 1-6 0,6 0-7 16,-2 0-10-16,1-2-9 0,3 0-12 0,2 2-11 0,-1-2-13 0,5 0-15 16,-1 1-22-16,1-1-25 0,1-1-43 0,3 0-49 0,-1 1-77 15,2-3-91-15,1 0-53 0,3 2-33 0,-2-2-19 0</inkml:trace>
  <inkml:trace contextRef="#ctx0" brushRef="#br0" timeOffset="-161648.91">21790 17527 181 0,'-5'-3'505'0,"3"-1"15"0,-2 3 14 16,4-3-62-16,-4 1-99 0,4 0-67 0,-2 1-49 0,2 0-28 15,-4-1-22-15,4 1-13 0,0 1-8 0,0-1-12 0,-4-2-12 16,4 3-14-16,0-1-17 0,0 2-15 0,-2-1-16 0,2 1-13 0,0 0-13 15,0 0-11-15,0 0-10 0,0 0-10 0,0 0-10 0,0 0-11 16,0 1-8-16,-4-1-8 0,4 3-5 0,0 1-4 0,0-1-3 0,0 2 0 16,0 2-1-16,4 1 0 0,-4 1 2 0,2 1 0 0,-2-1 3 0,0 2 0 15,4 0 0-15,-4 3 1 0,4-1-1 0,-2 0-5 0,-2 2-4 0,4-1-9 16,0 1-11-16,-2-1-10 0,3 1-15 0,-3 1-15 0,2 1-17 16,-4-3-18-16,4 5-19 0,-2-3-23 0,-2 1-28 0,4 1-31 0,-2 0-33 15,-2 2-51-15,4-1-56 0,-4 1-74 0,4 0-81 0,-2 0-39 16,-2-2-18-16,5 2-1 0,-3-2 8 0</inkml:trace>
  <inkml:trace contextRef="#ctx0" brushRef="#br0" timeOffset="-161386.85">21829 18395 388 0,'0'0'500'0,"0"-1"5"0,0-1 3 0,0 2-84 0,0 0-126 16,0 0-83-16,0 0-61 0,0 0-38 0,0 0-26 0,0 0-16 15,0 0-10-15,0 2-10 0,0-1-11 0,4 1-7 0,-4-1-7 0,2 1-5 16,-2 2-4-16,0-1-2 0,0 2 0 0,4 0 0 0,-4-2 0 0,0 2-2 16,0 2-3-16,0-2-9 0,0 2-12 0,0-2-16 0,0 1-15 0,0 1-20 15,4 0-20-15,-4-1-25 0,2-1-25 0,-2 2-36 0,4-2-38 16,-1 0-49-16,1 0-54 0,2-2-63 0,4 1-67 0,-4-3-28 15,5-1-13-15,-1-1 1 0</inkml:trace>
  <inkml:trace contextRef="#ctx0" brushRef="#br0" timeOffset="-160939.98">22069 18303 78 0,'-7'2'422'0,"3"0"1"0,2 1-1 0,-2 1-70 0,-2 2-103 0,2 1-70 15,2 0-51-15,-2-1-29 0,4 3-15 0,-5-1-7 0,5 0-3 0,0 2-5 16,0-2-5-16,5 1-9 0,-5-1-9 0,4 1-9 0,2-1-6 15,-2 0-8-15,2 2-3 0,0-3-3 0,1 0-1 0,3-1-1 0,0-1-2 16,-4-1 0-16,5 1-3 0,1-2-2 0,-1-2-4 0,3 1-2 0,-4-2-3 16,3-2-1-16,-1 1-3 0,-2-2 0 0,1 1-2 0,-1-3 0 15,-4 0-1-15,5-2 1 0,-1 1 0 0,-4-1 1 0,0-1 4 0,1-1 2 16,1 1 2-16,-2-2 4 0,-2 0 3 0,-2 1 3 0,2-2 2 0,-2 2 0 16,3 0 3-16,-5-2 0 0,0 2 0 0,4-2 0 0,-4 3-1 15,2 0-2-15,-2 1-3 0,0 1-2 0,0 1-4 0,0-2-5 0,0 4-6 16,0-1-3-16,0 3-3 0,0-3-4 0,4 4-3 0,-4 0-2 15,0 0-2-15,0 0 0 0,0 0-1 0,2 4-1 0,-2-3 0 0,4 3 3 16,-4-1 1-16,4 0 1 0,-2 1 4 0,2 1 1 0,-4-2 3 16,7 2 1-16,-7-2 4 0,6 1 0 0,-6-1 2 0,4-1 2 0,0 1 2 15,-2 0 4-15,2-1 4 0,-2-1 5 0,3 1 7 0,-1 0 6 16,-2-2 6-16,2 0 5 0,-2 0 4 0,2 0 6 0,0 0 4 0,-2-2 4 16,2 0 3-16,-4-1 4 0,5 0 3 0,-3 0 3 0,-2 1 4 0,4-3 2 15,-2 0 1-15,-2 2-2 0,0-2-3 0,0 1-1 0,0-1-4 16,-2 0-2-16,-2-1-5 0,2 1-3 0,-3-1-4 0,1 2-5 0,-2-3-6 15,2 2-7-15,-4 0-9 0,-1 0-7 0,3 2-7 0,-4-3-7 16,2 3-6-16,-3 0-9 0,1 1-8 0,0 1-13 0,-1 1-12 0,-1 1-17 16,-3 1-20-16,5 1-25 0,-2 2-27 0,1 0-41 0,1 2-45 15,0 1-84-15,1 1-101 0,1-1-65 0,0 0-45 0,0 0-21 0,6 1-5 16,-3-1 3-16</inkml:trace>
  <inkml:trace contextRef="#ctx0" brushRef="#br0" timeOffset="-160232.28">23075 17440 424 0,'-2'-3'500'0,"-2"-2"-15"16,0 2-33-16,2-2-71 0,-2-1-93 0,2 3-52 0,-2 2-34 16,-1-3-17-16,3 1-12 0,-2 1-11 0,4 1-10 0,-4-3-15 0,4 4-15 15,-2-2-19-15,-2 2-16 0,4 0-15 0,0 0-15 0,0 0-9 16,0 2-11-16,0 2-9 0,0-1-8 0,0 0-5 0,0 2-7 0,0 2-4 16,0 1-3-16,0 0-2 0,4 3 1 0,-4-2 1 0,2 3 1 0,-2 0 1 15,0 1-1-15,4 1-1 0,-4-1 0 0,4 0-4 0,-2 2-4 16,-2-1-6-16,5 1-11 0,-1-1-12 0,-4 1-14 0,2 1-16 0,2-1-16 15,-2 0-22-15,2 1-23 0,0 1-26 0,-2-2-28 0,2 2-40 0,-2-1-48 16,3 1-47-16,-5 0-50 0,6-1-59 0,-6-1-65 0,6 2-25 16,-6-2-7-16</inkml:trace>
  <inkml:trace contextRef="#ctx0" brushRef="#br0" timeOffset="-159913.65">22978 18196 190 0,'0'-6'527'0,"0"3"14"0,0-2 13 0,0 2-59 16,0-1-93-16,0 1-77 0,0-1-69 0,0 3-44 0,0 1-33 15,0 0-23-15,0 0-19 0,0 0-19 0,0 0-20 0,0 0-20 0,0 0-21 16,0 0-14-16,-2 0-13 0,2 1-8 0,0 3-8 0,0-1-2 0,0 1-3 16,0 1 0-16,0-1 0 0,0 4 0 0,0-2 0 0,0 0 0 15,0 3 1-15,0-3-4 0,0 3-3 0,0-1-12 0,0 2-12 0,0-1-16 16,0-1-19-16,0 0-24 0,2 0-23 0,-2 1-30 0,0-1-30 16,4 1-40-16,-4-3-44 0,4 2-64 0,-2 0-72 0,5-4-64 0,-3 3-59 15,2-4-24-15,2 3-8 0,1-3 7 0</inkml:trace>
  <inkml:trace contextRef="#ctx0" brushRef="#br0" timeOffset="-159726.28">23152 18240 194 0,'0'0'439'16,"0"0"10"-16,0 0 10 0,0 0-70 0,4 2-108 0,-2-1-75 0,2 3-58 16,-4-1-33-16,6-1-18 0,-6 3-6 0,4 0 0 0,3-2 1 15,-3 2-1-15,-2 0-6 0,2 0-8 0,0 0-11 0,-2 2-10 0,2-2-8 16,-2 0-9-16,-2 2-8 0,4-1-6 0,-4-1-12 0,0 2-16 15,0-2-16-15,0 0-19 0,0 0-23 0,0 2-22 0,0-2-32 0,0-1-36 16,0 1-45-16,-4-3-52 0,4 2-75 0,0-1-87 0,0-3-48 16,0 0-26-16,0 0-8 0,0 0 3 0</inkml:trace>
  <inkml:trace contextRef="#ctx0" brushRef="#br0" timeOffset="-159564.22">23152 18168 25 0,'0'-4'461'0,"6"-3"8"0,-6 4 10 15,4-3-52-15,2 3-79 0,3-3-76 0,-3 1-73 0,0-1-48 16,6 2-37-16,-1-1-24 0,-1-1-16 0,5 0-9 0,-3 1-6 0,0 0-12 16,3 0-11-16,-3-2-20 0,3 4-24 0,-3-2-26 0,3 1-28 15,-3-1-33-15,2 1-35 0,-1 1-49 0,-3-1-57 0,3 0-80 0,-3 1-91 16,4 0-50-16,-1 0-31 0,-3 1-13 0</inkml:trace>
  <inkml:trace contextRef="#ctx0" brushRef="#br0" timeOffset="-159177.68">24229 17070 447 0,'0'-3'547'0,"-2"1"7"15,2 1-7-15,-4 1-11 0,4 0-109 0,0 0-153 0,0 0-87 0,-5 3-51 16,5 0-26-16,0 4-13 0,0-2-8 0,0 5-6 0,0 0-6 0,0 2-5 15,0 1-5-15,0 2-5 0,0 2-3 0,0 1 1 0,5 1-3 16,-5-1-2-16,4 2-3 0,-4 0-2 0,2 0-5 0,2 0-6 0,-2 0-5 16,2 0-6-16,-4 0-7 0,6-2-6 0,-6 2-12 0,6-2-13 15,-1 1-15-15,-1-1-15 0,-2 0-21 0,2 1-24 0,-2-1-31 0,-2-1-35 16,4-1-53-16,0 1-61 0,-2 1-98 0,-2-1-116 0,4 0-66 0,-4 1-42 16,0-1-18-16,5-1-2 0,-5 1 5 0</inkml:trace>
  <inkml:trace contextRef="#ctx0" brushRef="#br0" timeOffset="-158585.33">24115 18185 113 0,'-6'-3'538'0,"2"-4"10"15,2 2 8-15,-3-1 5 0,5-1-83 0,0 0-127 0,0-1-97 0,5 1-82 16,-3-1-46-16,2 0-30 0,0-1-15 0,2 1-7 0,0-2-6 15,1 2-9-15,3-3-9 0,-4 3-11 0,4 0-7 0,-3 0-7 0,3 1-5 16,0-2-2-16,1 3-1 0,-5 1-2 0,4 0-1 0,1 0-5 0,-5 2-3 16,0-1-4-16,2 3-3 0,-2-1-3 0,1 2 1 0,-3 0-2 15,2 2 1-15,-4-1-1 0,2 3 2 0,0-1 0 0,-2 0-1 0,-2 2 2 16,0 2 1-16,4-2 1 0,-4 2 1 0,0-1 1 0,-4 1 1 16,4 2 0-16,0-3 0 0,-2 2 1 0,-2 1-1 0,4-3-1 0,-4 3 2 15,4-3-2-15,-2 2-1 0,-2-2-1 0,4 0-1 0,-2 1 1 0,-2 0-1 16,4-1-1-16,-5-1-2 0,5 0-1 0,-2 0-3 0,-2 2-2 15,4-4-4-15,0 2-3 0,-2-1-3 0,2 1-4 0,0-2-3 0,0 0-3 16,0-1-3-16,0 0-3 0,0 1-2 0,2-3-1 0,-2 2-1 16,0-2 2-16,4 1 2 0,-2-1 5 0,3 0 1 0,-1 0 3 0,2 0 4 15,-4-1 2-15,2 1 3 0,2-2 3 0,3 1 0 0,-3-1 4 0,0-2 1 16,0 1 1-16,0 0 0 0,5-2 0 0,-5 1-1 0,2-1-2 16,-2 2 1-16,1-2 0 0,-1 0 0 0,2 2-1 0,-2-1 2 0,-4 1 1 15,7 1 0-15,-7 1 1 0,6-1 2 0,-6 0 0 0,-2 1 0 16,6 1 1-16,-2 0 0 0,-4 0 1 0,7 0 0 0,-7 1 1 0,6 1 0 15,-6-2 0-15,4 2 2 0,0-1 0 0,-2 1 2 0,4 1 0 0,-2-1 0 16,1 0 2-16,1 1 0 0,-2-1 2 0,2-1 0 0,-4-1 2 16,6 2 1-16,-5 0 1 0,3-2 1 0,2 0 1 0,-2 0 2 0,0-2 0 15,1 0 3-15,-3 2 1 0,2-3 1 0,-2 1 1 0,2-1 2 16,-2-1 1-16,3 1 2 0,-5-2 3 0,2 0 1 0,0 0 4 0,-2 0 1 16,-2 0 0-16,0-2 2 0,0 1 1 0,0 1-1 0,-2-2 0 15,-2 0-2-15,4 0-2 0,-4-1-2 0,-3 2-2 0,1 1-3 0,0-2-5 16,-4 2-3-16,6-1-6 0,-5 2-3 0,-1-1-5 0,2 2-4 0,-1 1-3 15,-1 2-2-15,0 0 0 0,-1 0-6 0,1 2-4 0,4 1-9 16,-4 2-8-16,-1 0-15 0,5 2-14 0,-4 0-21 0,3 1-22 0,-3 2-32 16,4 1-37-16,2 2-56 0,-2-2-68 0,6 1-81 0,-2-1-92 15,2 1-45-15,2 1-20 0,4-3-6 0</inkml:trace>
  <inkml:trace contextRef="#ctx0" brushRef="#br0" timeOffset="-158113.28">25789 17119 190 0,'-4'-5'551'0,"-2"-2"16"0,2 0 16 0,2 2 15 0,-2-2-88 0,2 4-141 16,2-2-86-16,-4 2-57 0,-1-1-30 0,5 1-19 0,0 0-11 16,0 0-5-16,0 1-11 0,0 1-12 0,0 1-15 0,0 0-17 0,0 0-19 15,0 0-17-15,0 0-14 0,0 0-12 0,0 0-8 0,0 1-7 16,0 2-5-16,5 2-5 0,-1 0-4 0,-4 2-4 0,2 3-2 0,-2 0-1 16,4 3 0-16,-2 2 1 0,-2 0 1 0,4 4 1 0,-4 0 2 0,0 1-2 15,0 2-7-15,4-2-8 0,-4 4-13 0,2-2-13 0,-2 1-18 16,0-2-18-16,0 1-22 0,0-1-22 0,0 1-27 0,0 0-29 0,0 0-33 15,4-2-37-15,-4 0-53 0,2 1-61 0,-2-2-85 0,5 1-100 16,-5-2-46-16,0 2-25 0,4 0-1 0,-2-3 7 0</inkml:trace>
  <inkml:trace contextRef="#ctx0" brushRef="#br0" timeOffset="-157593.16">25457 17990 371 0,'0'-5'484'0,"0"0"-39"0,0 2-62 0,2-2-67 15,-2 2-65-15,0-2-48 0,6 1-36 0,-2-1-23 0,0 2-14 16,-2-2-12-16,4-2-10 0,-1 2-11 0,5 0-13 0,-4 0-8 0,4 2-5 16,-3-2-5-16,3 2-3 0,-4-2-4 0,4 1-5 0,-3 1-6 15,3 1-4-15,-4 0-6 0,2 1-5 0,-1 1-6 0,-5 0-5 0,6 1-3 16,-6 1-3-16,4 0-4 0,-2 0 0 0,-4 1-1 0,0 2 1 0,5 0 2 15,-5 0 3-15,-5 0 1 0,5 1 1 0,-4 1 2 0,4 2 2 16,-6-1 0-16,0 1 2 0,2 0 1 0,-2 0-1 0,-1 0-2 0,-3 2 1 16,4 0-3-16,-5-1-2 0,5 0-2 0,-4-1-3 0,4 0-2 0,0 2-1 15,-3-2 0-15,3 2-4 0,0-3 1 0,0 1-2 0,2-2 0 16,-1 0-1-16,3 2 0 0,-2-3-1 0,2-1 1 0,-2 2-1 16,4-2 2-16,0-2 1 0,0 2 2 0,0-1 1 0,0-1 1 0,0-1 2 15,4 1 4-15,-2-2 2 0,2 1 3 0,-2 0 1 0,3-2 3 0,1 2 1 16,2-2 0-16,-2 0-1 0,0-2-3 0,7 2-6 0,-3-2-8 15,0 0-12-15,5 1-14 0,-3-2-16 0,1-1-22 0,3-1-25 0,-1 0-31 16,-3 2-33-16,5-2-39 0,1 2-42 0,-1-2-53 0,1-2-58 0,-1 2-65 16,4-2-67-16,-5 2-42 0,1-3-33 0,3-1-8 0,-3 1 2 15</inkml:trace>
  <inkml:trace contextRef="#ctx0" brushRef="#br0" timeOffset="-157394.12">25895 17973 147 0,'-6'2'457'0,"-1"-2"7"0,3 3-49 0,-2-1-78 0,0 2-65 16,0-1-56-16,-3 0-36 0,7 2-24 0,-2 0-13 0,2 0-8 0,-2 0-5 15,0 0-7-15,4 2-6 0,0 0-4 0,0-1-7 0,0 1-6 16,4-2-6-16,0 1-4 0,-2 2-3 0,4-2-2 0,-1 0-4 0,5 2-5 16,-4-4-6-16,4 3-7 0,1 0-7 0,-5-1-8 0,6 1-6 15,-3 0-6-15,1-1-5 0,-8-1-4 0,8 0-4 0,-3 2-4 0,-1-2-3 16,-2-2-6-16,-4 2-6 0,4 0-6 0,-2-1-8 0,-2-1-8 16,-2-2-15-16,-2 3-16 0,4-2-22 0,-4-1-22 0,-2 3-28 0,-1-3-26 15,3 3-33-15,-2-3-36 0,-4 1-49 0,3 1-54 0,-3-1-75 16,4 0-84-16,0-2-44 0,-5 0-22 0,7 0-3 0,-2-4 8 0</inkml:trace>
  <inkml:trace contextRef="#ctx0" brushRef="#br0" timeOffset="-157241.08">25882 17989 450 0,'0'-4'547'0,"7"3"13"0,-3-3-2 0,-2 2-8 16,2-1-98-16,2 0-146 0,4 0-87 0,-3 1-57 0,3-1-35 15,0-3-22-15,3 3-14 0,-3-2-10 0,5 2-10 0,-3-2-14 0,-2 0-17 16,3 0-22-16,1 0-27 0,-1 0-27 0,1 1-32 0,-2 0-34 15,-1 0-45-15,3-1-53 0,-1 0-86 0,-1 2-108 0,5-2-80 0,-7 2-66 16,4-1-32-16,-1 3-17 0,3-5-3 0</inkml:trace>
  <inkml:trace contextRef="#ctx0" brushRef="#br0" timeOffset="-156674.8">27489 17009 9 0,'0'-7'527'0,"0"4"20"0,0-3 9 0,-2 3 3 0,2 0-82 16,0 1-127-16,0 1-78 0,-5 1-53 0,5 0-32 0,0 0-22 15,0 0-17-15,0 0-15 0,0 0-16 0,0 0-16 0,0 3-13 0,0 0-13 16,0 0-9-16,0 3-8 0,0-1-4 0,0 3-3 0,0 0 2 15,0 1 1-15,0 1 4 0,0 1 4 0,0 1 2 0,0 1 1 0,0 0-2 16,0 3-3-16,0-1-5 0,0 1-7 0,0 1-6 0,0-1-5 0,5 3-6 16,-5-3-5-16,0 3-6 0,0-1-6 0,2 1-13 0,-2-1-16 15,0-1-16-15,0 1-19 0,4 1-19 0,-4-1-25 0,2-2-28 0,-2 3-35 16,4-1-35-16,-4 0-39 0,0 0-57 0,4-1-68 0,-2 0-92 16,-2 1-101-16,0-1-50 0,4 0-22 0,-4-1-2 0,0 3 6 0</inkml:trace>
  <inkml:trace contextRef="#ctx0" brushRef="#br0" timeOffset="-156206.71">27253 18040 442 0,'-8'-7'558'0,"1"1"11"0,5-1 10 0,-2-1 9 16,4-2-101-16,-4 1-155 0,4 1-98 0,4-2-69 0,0 2-38 0,-2-2-20 15,5 0-10-15,1 0-5 0,-2 2-9 0,0-3-11 0,1 3-11 16,3 0-14-16,0 1-11 0,5-1-11 0,-7 1-6 0,2 2-3 0,1-1-4 16,-1 2-1-16,0-1-2 0,1 2-3 0,1 0-5 0,-2 1-3 0,1 2-3 15,-3-2-1-15,2 2-3 0,-1 0-1 0,-1 2-3 0,0-2 0 0,-2 2-1 16,0 1 1-16,1 0-2 0,-3 0 0 0,0 1 1 0,-2 1-1 16,2-2-1-16,-2 2 2 0,-2 0-1 0,0 2 1 0,0-2-2 15,-2 2-1-15,-2-1 0 0,4 1 0 0,-2 1-1 0,-2-1-1 0,-2 1-2 16,1-1-2-16,1 1 0 0,-2-1-2 0,0 0-2 0,2 1-2 15,-2-1-3-15,4 1-1 0,-3 0 1 0,1-1-2 0,-2 1 0 0,2-1 2 16,2 1 0-16,-2 1 2 0,2-1 3 0,-2 0 1 0,4-1 2 0,0 1 3 16,-5-1 2-16,5 1 3 0,0-1 3 0,5 2 2 0,-5-3 5 15,0 0 0-15,4 1 3 0,-2 0 2 0,-2 0 1 0,4-2-2 0,-2 0 2 16,-2-1 0-16,4 2 2 0,-4-3 0 0,4 2 0 0,-2 0 0 16,-2-4 2-16,0 3-1 0,0-1 2 0,0 1-1 0,0-1 3 0,0-1 1 15,-2-1 2-15,-2 1 1 0,0 1 1 0,2-1 1 0,-4 2 0 0,-3-1 1 16,3 0-2-16,0 0 1 0,-4 0-2 0,3-1-1 0,-3 2-6 15,0-1-6-15,4 0-10 0,-5 0-14 0,1 1-15 0,4-3-16 0,0 1-18 16,-1 2-19-16,-1-4-17 0,6 1-17 0,-2 1-21 0,2-2-22 0,2 0-22 16,0 0-22-16,0 0-25 0,2-3-24 0,4-3-26 0,-2 1-27 15,2-1-28-15,5-1-32 0,-1 0-20 0,2 0-14 0</inkml:trace>
  <inkml:trace contextRef="#ctx0" brushRef="#br0" timeOffset="-155945.65">27511 18107 144 0,'4'0'364'0,"3"0"-22"0,-3 0-39 0,0 1-47 16,-4 1-51-16,0 1-34 0,2 1-27 0,-2 1-14 0,0-2-7 15,0 2-4-15,4 0-2 0,-4 0-4 0,2 0-9 0,-2 0-7 0,0 2-10 16,4-2-8-16,-4 0-10 0,4 0-7 0,-1 2-4 0,3-2-7 16,-2-2-5-16,2 2-5 0,2 0-5 0,-6-3-5 0,9 1-4 0,-5 0-3 15,4-1-4-15,3-1-2 0,-3-1-3 0,0 0-4 0,5-1-2 0,-3-1-2 16,1-1-4-16,1-2 0 0,-2 2-5 0,3-4 1 0,-3 2 2 16,-1-2 2-16,3-1 3 0,-6 0 6 0,3-1 6 0,-1-1 6 0,-4 0 9 15,3 2 6-15,-7-4 9 0,4 3 6 0,-2-4 6 0,-4 2 5 16,0-1 1-16,-4 2 1 0,2-1-1 0,-2 0-2 0,-7 2-3 0,5 0-4 15,-4 1-5-15,-3 1-7 0,-1 0-7 0,6 1-7 0,-11 3-6 0,2-1-7 16,1 2-5-16,-1 2-8 0,1 0-8 0,-3 2-8 0,1 2-12 16,5 1-14-16,-3-1-19 0,3 3-25 0,-5 2-28 0,5-1-37 0,3 0-39 15,0 2-63-15,-1 0-72 0,5 0-84 0,0 2-90 0,2 2-44 16,2-5-20-16,2 3-5 0,2-4 1 0</inkml:trace>
  <inkml:trace contextRef="#ctx0" brushRef="#br0" timeOffset="-155443.99">28948 17145 132 0,'0'-8'514'0,"0"1"16"0,0 1 14 0,0-1-70 0,0 2-108 15,0 0-70-15,0 0-50 0,0 2-26 0,0-1-16 0,0 1-7 0,0-1-5 16,0 3-11-16,0-1-11 0,0 2-16 0,0 0-20 0,0 0-20 16,0 0-17-16,0 0-15 0,0 0-12 0,0 0-7 0,0 3-3 0,-2 1-4 15,2-1-3-15,-4 4-5 0,4-1-5 0,0 3-5 0,0 1-5 16,-2 2-3-16,-2-1 0 0,4 4 1 0,-5 0 1 0,3 2 2 0,-2-2 1 15,4 1-2-15,-2 1-6 0,-2 3-6 0,4-3-6 0,0 1-11 16,-4-1-11-16,4 1-13 0,0 1-15 0,0-3-16 0,0 1-19 0,0 0-21 16,4 1-23-16,-4-2-25 0,0 1-29 0,0 0-39 0,4 1-43 15,-4-1-64-15,2 0-74 0,-2-1-87 0,0 3-92 0,0-5-40 0,0 3-14 16,0 0 1-16,0-2 7 0</inkml:trace>
  <inkml:trace contextRef="#ctx0" brushRef="#br0" timeOffset="-154950.21">28832 17929 54 0,'-4'-4'540'0,"-2"-1"14"16,4 2 15-16,-2-2-31 0,0 2-56 0,1-1-98 0,-1 1-118 0,4-1-68 15,-2 1-39-15,2 2-21 0,0-1-8 0,0-1-7 0,0 3-7 0,0 0-14 16,0 0-16-16,0-2-15 0,0 0-16 0,0 2-10 0,2-1-10 15,-2 1-7-15,4 0-5 0,-1 0-2 0,-3 0-4 0,4-2-5 0,-4 2-3 16,4 0-3-16,-2 0-3 0,2 0 0 0,-2 0 2 0,2 0 0 16,2 0 2-16,3 0 1 0,-7 0 1 0,4 0 1 0,-2 0 1 0,2 0 2 15,-2 2-1-15,3-2 2 0,-3 1-2 0,-2-1-1 0,4 2 1 0,-2 0-3 16,2-2-4-16,-6 3-3 0,9-1 0 0,-9-1-1 0,2 1-2 16,-2 1-1-16,4-1 0 0,-4 0 0 0,2 1 0 0,-2-1-1 0,0-1 1 15,0 3 1-15,0-3 0 0,0 1 0 0,-2-1 0 0,2 3 0 16,-4-1-2-16,4 1 0 0,0-1-3 0,-2 0 0 0,2-1-5 0,-5 1-1 15,1 3-1-15,4-3-3 0,-2 1-2 0,2 1-2 0,-4-1-3 0,4 1-2 16,0-2-2-16,0 2 0 0,-4-2 0 0,4 3 0 0,0-3 3 16,0 2 0-16,-2 0 3 0,2-2 1 0,0 2 4 0,0-1 1 15,0 0 3-15,0 2 1 0,0-3 5 0,0 2 0 0,0-2 3 0,0 2 0 16,0-1 3-16,0 1 2 0,0-2-1 0,2 2 1 0,-2-2 0 0,0 3 0 16,0-2 2-16,0 1-2 0,0 2 1 0,0-2-1 0,0 0-4 15,0 1 0-15,-2 2-1 0,-2-2-2 0,4 0-1 0,-2 0-1 0,-2 0-1 16,4 1 0-16,-5 0-1 0,-1-1-1 0,4-1-2 0,-2 2-3 0,0 0-1 15,-2-3-1-15,0 2-3 0,-1-1-4 0,-1 1-3 0,2-1-6 16,0 1-9-16,-5-3-9 0,9 1-12 0,-8 1-13 0,2-1-14 16,1 0-17-16,1-1-17 0,2 0-20 0,-2-2-21 0,4 1-34 0,-2 1-39 15,0-3-42-15,4 0-47 0,0 0-57 0,0 0-60 0,0 0-29 16,0 0-13-16,4-1 2 0</inkml:trace>
  <inkml:trace contextRef="#ctx0" brushRef="#br0" timeOffset="-154745.47">28979 18047 228 0,'0'-3'457'0,"4"3"8"0,-2-2-46 0,-2 2-75 0,0 0-76 0,0 0-79 16,4 0-46-16,-2 0-31 0,-2 2-14 0,5-1-4 0,-1 1-3 15,-2 1-1-15,2 0-1 0,0 3-3 0,-2-3-4 0,2 2-4 0,2 0-5 16,-1 0-4-16,-3 2-5 0,4-1-3 0,-2 1-4 0,0 0-4 0,2-1-5 16,-4 1-4-16,7 0-6 0,-7-1-3 0,6 1-6 0,-6 0-5 0,2-1-5 15,-2 1-3-15,2 0-8 0,0-3-10 0,-1 2-14 0,-3-1-16 16,0 0-18-16,0-2-22 0,0 2-30 0,0 0-30 0,0-2-43 0,-3 2-45 15,-1-2-56-15,0 1-58 0,2 0-70 0,-2-1-73 0,2-2-35 0,-6 1-13 16,1-1 0-16</inkml:trace>
  <inkml:trace contextRef="#ctx0" brushRef="#br0" timeOffset="-154573.93">29029 18050 226 0,'6'-3'491'0,"-6"1"14"16,4 1-46-16,2-1-76 0,-2-1-68 0,2 1-63 0,1 0-43 0,3-1-30 15,0 0-21-15,1-1-16 0,-1 1-12 0,2 0-12 0,3-3-12 16,-7 2-14-16,9 0-12 0,-3-1-14 0,-1-2-14 0,3 3-17 0,1-3-21 16,-3 0-21-16,3 1-31 0,-5 1-30 0,7-2-38 0,-7 0-40 0,5 1-62 15,-5-1-71-15,7 2-88 0,-7-2-97 0,5 0-50 0,-3 1-29 0,3-1-12 16,-5 0-2-16</inkml:trace>
  <inkml:trace contextRef="#ctx0" brushRef="#br0" timeOffset="-154099.18">30252 16906 37 0,'0'-6'512'0,"0"3"16"0,-4-2 18 0,4 2-62 0,0-1-100 16,0 3-70-16,0-1-55 0,0 0-36 0,0 2-27 0,0 0-16 0,0 0-12 15,0 0-15-15,0 0-17 0,0 0-19 0,0 0-19 0,0 0-16 0,0 4-14 16,0-3-11-16,0 3-7 0,0-1-5 0,4 2-4 0,-4 2-1 16,0 1-2-16,4 0 1 0,-1 2 1 0,-3 0 1 0,4 3 2 0,-2 1 1 15,-2 1 1-15,4 0-1 0,-4 1-4 0,0 1 0 0,0 1-4 0,4 1-4 16,-4 1-5-16,0 0-6 0,0 0-8 0,0 0-9 0,0 1-16 15,0 1-14-15,-4 0-16 0,4 0-21 0,0-1-22 0,-4 1-25 0,4-1-28 0,-2 1-33 16,-2 0-37-16,1 0-51 0,-1-1-60 0,4-1-88 0,-4 1-102 16,4 0-56-16,-2-3-33 0,-2 1-7 0,4 1 4 0</inkml:trace>
  <inkml:trace contextRef="#ctx0" brushRef="#br0" timeOffset="-153735.93">30118 17858 457 0,'0'-1'538'0,"0"-2"12"0,0 1 11 0,4 0-82 0,-4 1-128 0,0-3-88 16,0 2-66-16,4 1-40 0,-4 1-25 0,0 0-14 0,0 0-10 0,0 0-10 15,0 0-10-15,0 0-13 0,0 0-13 0,0 0-11 0,0 0-10 16,0 0-5-16,-4 1-3 0,4 1 2 0,0 0 2 0,-4 0 2 0,4 1 2 15,-2 0 2-15,-2 0-1 0,4 2 3 0,-2-1 0 0,-2 1 0 0,4 0 1 16,-5 0-1-16,5 0 2 0,0 2-4 0,-2-1-1 0,-2 1-5 0,4 0-3 16,0-3-5-16,0 3-3 0,-2 0-2 0,2 1-4 0,0-1-1 15,0-2-2-15,0 3-1 0,0-1-1 0,0-2 1 0,2 1-1 0,-2 1-1 16,0 0 2-16,4-1-1 0,-2 0-1 0,3-1 2 0,-5 1 0 0,6-1 1 16,-2 0-1-16,2 0-2 0,0 0 1 0,3 0-4 0,-3-1-2 0,0 1-7 15,0-2-7-15,4 0-12 0,-3 1-11 0,3-1-16 0,0-1-17 0,3 1-19 16,-3-3-20-16,0 1-21 0,1 1-23 0,1-2-26 0,-1 0-29 0,-1 0-28 15,4 0-26-15,-5 0-30 0,1 0-30 0,4-2-28 0,-5 1-24 16,1-1-21-16,0 1-17 0,1-2-21 0,-5-1-25 0,4 0-13 0,-4 1-9 16</inkml:trace>
  <inkml:trace contextRef="#ctx0" brushRef="#br0" timeOffset="-153575.89">30368 18009 281 0,'-2'0'363'0,"-2"3"-28"0,-2-2-32 0,-1 3-35 0,3-1-34 0,-2 1-24 15,2 1-19-15,-2-2-13 0,2 4-11 0,-3-2-12 0,5 0-11 0,-2 1-11 16,0 1-11-16,-2-2-9 0,4 1-10 0,-2 2-10 0,0-2-11 0,2 0-9 15,-3 2-8-15,5-2-8 0,-2 0-6 0,2 0-8 0,-4 0-7 0,4 1-8 16,-4-2-7-16,4 0-11 0,0 0-13 0,0 2-18 0,4-4-20 0,-4 2-20 16,4 0-20-16,-4-2-23 0,2 2-27 0,-2-1-31 0,7-1-38 15,-7 0-45-15,8-1-51 0,-6 1-63 0,4 1-72 0,-2-4-37 0,2 2-22 16,1-2-2-16</inkml:trace>
  <inkml:trace contextRef="#ctx0" brushRef="#br0" timeOffset="-153266.81">30469 18045 198 0,'-6'4'415'0,"2"-1"7"0,-2 0-61 16,2 3-97-16,-3-2-68 0,1 1-56 0,2 2-32 0,0 0-20 0,-2-1-8 15,4 1-3-15,-2 0-3 0,4-1-3 0,-5 1-6 0,5 0-7 0,0-1-8 16,0-1-7-16,0 2-5 0,0-2-4 0,0 2-3 0,0-2 0 0,5 0-1 16,-1-2 1-16,-2 2 0 0,4-2-2 0,-2-1-1 0,2 0 0 15,3-1 0-15,-3 1 2 0,0-2-1 0,0-2-1 0,5 1 0 0,1-1 0 16,-2-1 3-16,1-3 0 0,-1 3 3 0,2-2 1 0,3-1 3 0,-5-1 5 15,3 2 3-15,-3-2 5 0,0-1 5 0,1 1 7 0,-1 0 5 16,-8-1 8-16,8 2 7 0,-6-3 7 0,-1 3 2 0,3-3 1 0,-6 1-5 0,0 2-3 16,0-2-8-16,-2 2-6 0,-2 1-7 0,-3-2-6 0,3 2-10 0,-2 0-7 15,0 0-10-15,-5 2-8 0,5-1-10 0,-4 3-8 0,0-2-8 16,-1 3-2-16,3 0-2 0,-6 0-1 0,3 3-2 0,-1-2-6 0,1 3-7 16,-3-1-12-16,2 2-14 0,1 0-16 0,1 0-19 0,4 0-22 0,-5 2-26 15,1-2-27-15,4 2-36 0,-5 1-36 0,5-2-50 0,4 3-55 16,-6-3-74-16,2 1-82 0,2 0-45 0,4-2-24 0,-2 1-4 0</inkml:trace>
  <inkml:trace contextRef="#ctx0" brushRef="#br0" timeOffset="-152390.39">30629 17263 164 0,'-7'0'296'0,"1"0"-34"0,2 0-26 0,-2 0-22 16,2 0-18-16,-3 0-16 0,3 0-9 0,-2 0-6 0,4 0-5 0,-2 0-5 16,0 0-4-16,2 0-5 0,-2 0-7 0,4 0-7 0,0 0-6 0,0 0-6 15,0 0-3-15,0 0-3 0,0 0 0 0,0 0-2 0,0 0 1 0,0 0 0 16,0 0 0-16,0 0-3 0,0 0-4 0,4-1-5 0,-2 1-5 16,2 0-9-16,-4 0-4 0,4-2-8 0,-2 2-5 0,2-1-7 0,-2 1-6 15,2-2-5-15,3 0-5 0,1 2-3 0,-6-1-2 0,8-1-3 0,-3 2 0 16,3 0 1-16,4-2 1 0,-5 2 2 0,1 0 1 0,4-1 2 15,-1 1 2-15,3 0 1 0,-1 0 0 0,1-2 0 0,3 0-3 0,-3 2-1 0,5-2-2 16,2 2-3-16,-2-1-2 0,1-1-2 0,-1 2-2 0,2-1-1 16,2-1-4-16,-1-1-3 0,1 1-4 0,-2 0-1 0,0 0-3 0,3-1-3 15,-1 0 0-15,-2 0-3 0,0 1 0 0,4-1-3 0,-5-1-3 0,3-1-1 16,-6 2-2-16,6-2-1 0,-3 2 0 0,1-3-2 0,-2 3-2 16,1-2 1-16,-1 1-1 0,-2 0 0 0,1-1 1 0,1 2-2 0,-2-1 1 15,1 1-1-15,1 0 1 0,-2-1 0 0,-1 2 1 0,-1 1 2 0,1-1 1 16,-1 1 0-16,-1-1 0 0,1 2 0 0,2 0 3 0,-3 0-1 0,-3 0 2 0,3 0 0 15,-1 0 1-15,-3 0 2 0,4 0 2 0,-1 0-1 0,2 0-1 16,-5 0 0-16,0 0 0 0,7 0 0 0,-11 0 0 0,7 0-1 0,-3 0 1 16,-2 0-2-16,5 0 1 0,-7 0-1 0,2 0 0 0,1 0 0 0,-1-2-2 15,-4 1 0-15,5 1-1 0,-5-2 1 0,0 0-2 0,2 2-1 0,-1-1-4 16,-5 1-5-16,2 0-7 0,2-2-11 0,-2 2-9 0,0 0-11 0,-4 0-13 16,0 0-14-16,0 0-16 0,0 0-17 0,0 0-20 0,0 0-21 0,0 0-21 15,-4 0-24-15,0 0-23 0,-2 0-27 0,2 2-35 0,-3-2-41 0,5 1-76 16,-6 1-90-16,2 0-57 0,0 1-36 0,-5 0-11 0,9 2 5 0,-8-1 10 15</inkml:trace>
  <inkml:trace contextRef="#ctx0" brushRef="#br0" timeOffset="-151902.47">31435 16877 376 0,'-2'-3'518'0,"-3"1"8"15,5-1 5-15,-2 1-82 0,-2 0-125 0,4 2-76 0,0-1-52 16,0 1-32-16,0 0-21 0,0 0-14 0,0 0-10 0,-4 1-10 0,4-1-10 15,0 4-10-15,-2-3-11 0,2 3-9 0,-4-1-9 0,4 4-3 0,0-2-3 16,0 3 0-16,-2 1 2 0,2 0 3 0,0 2 4 0,0 0 3 0,-4 1 1 16,4 1 0-16,0 0-2 0,0 2-3 0,0 0-5 0,0 0-3 0,0 0-4 15,0 2-4-15,4-2-4 0,-4 2-3 0,0-1-7 0,0-1-6 0,2 2-7 16,-2-2-9-16,0 2-13 0,0-1-16 0,4 1-17 0,-4-4-23 0,0 2-24 16,0 0-30-16,0 0-35 0,0 0-36 0,0 0-41 0,-4 0-59 15,4-1-67-15,0 1-85 0,0-2-95 0,-2 2-48 0,2-2-22 0,-4 1-6 16,0-1 6-16</inkml:trace>
  <inkml:trace contextRef="#ctx0" brushRef="#br0" timeOffset="-151431.36">31315 17719 112 0,'0'-3'512'0,"0"-3"11"0,0 4 11 0,0-1-48 0,0 0-77 16,0 0-92-16,0 1-96 0,0 1-62 0,0 1-41 0,0 0-22 0,0 0-15 16,0 0-10-16,0 0-10 0,0 0-12 0,0 0-13 0,-2 1-11 15,-2 1-12-15,4-1-4 0,-2 2-2 0,2 1 0 0,-5-1 2 0,1 3 3 16,2-2 4-16,-2 1 3 0,0 0 3 0,4 2 2 0,-2-1 4 0,-2 1 1 16,4 0 0-16,-2-1 0 0,-2 1 0 0,4 0-1 0,0-2-1 0,0 2-1 15,0-1-1-15,0 1-1 0,0 0-2 0,0-2 0 0,4 1-2 16,-2-1-1-16,-2 1-2 0,6-2-1 0,-2 3-1 0,0-2 2 0,-2 0 0 15,7 0 0-15,-7-2 0 0,4 2 0 0,2-1 0 0,-2 1-2 0,0-2 1 16,5 0-4-16,-5 1-1 0,4-1-5 0,-3-1-3 0,3 1-8 0,-4-3-5 16,4 2-8-16,-3-1-8 0,1-1-10 0,-2 0-9 0,0 0-12 0,0-1-13 15,-1-1-13-15,-3 2-14 0,2-3-11 0,2 1-12 0,-6 0-10 0,4-1-6 16,0-1-2-16,-4 1-2 0,2 0 3 0,-2 0 5 0,0-3 7 16,0 3 10-16,0-2 10 0,0 2 12 0,0-2 14 0,0 0 15 0,0 1 13 15,0 1 14-15,0 0 11 0,-2 2 10 0,2-1 10 0,0 0 9 0,-4 2 8 16,0 0 9-16,4 0 7 0,-2 0 8 0,-2 4 6 0,0-3 3 0,2 2 4 15,-3 2 3-15,3 0 3 0,-2 2 4 0,-2-1 4 0,2 1 3 0,2 3 2 16,-6-1 0-16,1-1-3 0,3 2-4 0,-2 2-6 0,0-2-5 16,2 1-4-16,-2 1-4 0,3-1-4 0,-5 1-4 0,2-2-7 0,4 2-7 15,-6-2-14-15,6 1-15 0,-7 0-20 0,3-2-25 0,4 2-34 16,-2-3-38-16,0 2-54 0,-2-2-64 0,6 1-79 0,-2-3-90 0,-3 2-51 16,5 0-34-16,0-4-14 0</inkml:trace>
  <inkml:trace contextRef="#ctx0" brushRef="#br0" timeOffset="-151150.68">31619 17849 96 0,'0'0'495'0,"0"0"3"0,0 0-2 0,0 0-86 0,0 0-130 0,0 0-79 15,0 0-57-15,4 0-30 0,-4 1-16 0,2 1-5 0,-2 0-1 16,4 1 0-16,0 0-2 0,-4 0-3 0,2 1-6 0,-2 1-5 0,4-2-3 0,-2 2-3 15,3 0-4-15,-1 2 0 0,-2-2-2 0,4 2-1 0,-2-1-1 0,0 1-4 16,-2 0-3-16,2 1-4 0,1-2-3 0,-3 3-2 0,2-3-2 0,-2 1-2 16,2 2-3-16,0-3-2 0,-2-1-1 0,2 2-2 0,-2-1-5 0,-2 1-3 15,0 0-2-15,4-2-4 0,-4 2-2 0,0-2-2 0,0-2-3 0,0 2-1 16,0-2-3-16,-4 1-3 0,4-1-2 0,-2 0-10 0,-2-1-8 16,4 1-15-16,-6-1-14 0,2-1-22 0,-2 1-22 0,4 2-29 0,-7-2-30 15,-1-1-39-15,4-1-42 0,0 2-59 0,-5-2-65 0,1 1-79 0,4-1-82 16,-5 0-37-16,1-1-14 0,2-1-1 0</inkml:trace>
  <inkml:trace contextRef="#ctx0" brushRef="#br0" timeOffset="-150982.65">31625 17827 172 0,'8'-4'519'0,"0"1"14"0,3 0 10 0,-1 0-54 0,0 1-87 0,3-1-92 0,1-3-94 16,-1 3-58-16,3-2-40 0,1 2-22 0,3-4-14 0,-3 2-15 0,0 0-16 15,3 0-31-15,1 0-39 0,-9-1-50 0,9 1-54 0,-9 0-84 0,5-1-96 16,-3 0-86-16,-1 1-83 0,1 0-42 0,-8 0-21 0,1 0-12 16,-1-2-5-16</inkml:trace>
  <inkml:trace contextRef="#ctx0" brushRef="#br0" timeOffset="-149273.29">21186 17012 40 0,'0'0'65'0,"0"0"7"16,0 0 9-16,0 0 9 0,0 0 9 0,0 0 9 0,2-2 8 0,-2 1 7 16,0 1 5-16,0-2 8 0,4 0 7 0,-4 2 8 0,0-1 5 15,0-1 7-15,4 2 5 0,-4 0 1 0,0 0-1 0,0 0-1 16,0 0-4-16,0 0-4 0,0 0-5 0,0 0-5 0,0 0-3 0,0 0-8 16,-4-2-6-16,4 2-9 0,0 0-7 0,0 0-9 0,0 0-8 0,0 0-8 15,-4 0-6-15,4 0-8 0,0 0-6 0,0 0-7 0,0 0-5 16,0 0-5-16,0 0-5 0,0 0-4 0,0 0-3 0,0 0-3 0,0 0-2 15,0 0-3-15,0 0-2 0,0 0-3 0,0 0-3 0,0 0-3 0,0 0-2 16,0 0-3-16,0 0-4 0,0 0-3 0,0 0-2 0,0 0-3 16,0 0-4-16,0 2-3 0,0-2-1 0,0 3-1 0,-2 1 0 0,2-1 1 15,-4 0 0-15,4 2 2 0,0 4 1 0,0-1 3 0,0 2 3 16,-2 0 2-16,2 3 4 0,0 1 2 0,-4 1 3 0,4 0 4 0,0 1 1 16,0 1 3-16,0 1 2 0,0 0 0 0,0 1 2 0,0 1-1 15,0-2 1-15,0 2 0 0,0 0-2 0,0-2-1 0,0 1-1 0,0 1-2 16,0 0 1-16,0-2-2 0,0 2-2 0,0-1-1 0,0-1-2 0,0-1-2 15,0 1-1-15,0-1-3 0,0-2-2 0,0 1-1 0,0-1 0 0,0 0-1 16,0 1 0-16,0-4 0 0,0 2-2 0,0-1-1 0,0 0-1 16,0-1 0-16,0-2-1 0,0 0 1 0,0 0-1 0,-5-1 0 15,5-1 0-15,0 0-2 0,0-1-4 0,0 0-2 0,0-2-6 0,0-2-10 16,0 2-8-16,0-2-13 0,0 1-13 0,0-1-17 0,0-1-18 0,0-1-20 16,5 1-23-16,-5-1-24 0,0 1-24 0,0-2-25 0,4 2-23 15,-2-1-27-15,-2-1-31 0,0 0-38 0,4 2-44 0,-4-2-62 0,2 0-72 16,2-2-29-16,2 1-7 0,-2-3 7 0</inkml:trace>
  <inkml:trace contextRef="#ctx0" brushRef="#br0" timeOffset="-148498.79">21155 17314 211 0,'-6'-2'399'0,"4"-1"-50"0,-2-1-83 0,-1 1-56 16,3 1-41-16,-2 0-23 0,4 1-14 0,-4-2-5 0,4 3-2 16,0-2 1-16,0 2 0 0,0 0-3 0,0 0-3 0,0 0-7 0,0 0-4 15,0-1-3-15,0-1-6 0,0 2-2 0,0 0-1 0,0 0-3 16,4-2-2-16,-4 2-4 0,0-2-1 0,0 2-4 0,0 0-3 0,0-2-2 16,0 1-4-16,0 1-5 0,4 0-5 0,-4-2-5 0,2 2-5 0,-2-3-6 15,0 1-7-15,5 1-5 0,-5-3-4 0,6 3-5 0,-6-1-5 16,6-2-4-16,-2 1-4 0,2 0-4 0,-2 0-2 0,3-1-4 0,-1 1 1 15,0-1-2-15,-2 1 1 0,6 0-1 0,-3 0 0 0,3 1 1 16,-4 0-1-16,5 0 0 0,-1-1 1 0,-4 1-1 0,4 1 1 0,3-2-2 16,-3 1 0-16,0-1-1 0,1 1 0 0,-1 0-2 0,0-1 0 0,3 1-1 15,-3 0 0-15,1 1-2 0,-1-2 1 0,2 1-2 0,-1 1 1 16,-5-1-2-16,4-2 2 0,3 2-1 0,-5 1 1 0,0-1 0 0,0-1 2 16,-1 1 1-16,-1 1 2 0,0-1 0 0,2 1 1 0,-2-1 2 15,1 0 0-15,-3-2 2 0,2 3 1 0,-4-1-1 0,2-1 0 0,2 3 0 16,-1-2-1-16,1-1 1 0,-2 1-2 0,-2 1 1 0,2-1-3 15,2 0-1-15,-2 2 0 0,-2-2-2 0,3 1-1 0,-5 1-1 0,6-2-2 16,-2 2 1-16,-2-1-1 0,2-1 1 0,-4 2-2 0,4 0 0 16,-2 0 0-16,-2 0 0 0,4 0-1 0,-4 0 2 0,5 0-1 0,-3 0 2 15,-2 0 0-15,4 0 1 0,-2 0-1 0,-2 0 2 0,4 2 0 0,0-2 1 16,-2 1 2-16,2-1 0 0,-2 0 0 0,3 0 0 0,-1 0 2 16,-2 0-1-16,4 0 0 0,-6 0-1 0,4 0 1 0,2 0 1 0,-6 0 0 15,4 0-1-15,1 0 1 0,-3 0-1 0,4 0 0 0,-6 0 0 0,4 0 3 16,-4 0-1-16,4 0 3 0,-4-1 1 0,2-1 2 0,-2 2 1 15,0 0 1-15,0 0 1 0,0 0 3 0,0 0 3 0,0 0 3 0,0 0 7 16,0 0 2-16,0 0 5 0,0 0 5 0,0 0 2 0,-2 0 4 0,2 0 1 16,-4 0 1-16,4 0 1 0,0 0 1 0,0 0-2 0,-4 0-1 15,4 0-1-15,0 0-4 0,0 0-3 0,0 0-6 0,-2 0-5 16,-2 0-6-16,4 0-5 0,0 2-4 0,0-1-5 0,-2-1-5 0,2 2-2 16,-5-2-6-16,5 1-1 0,0 1-3 0,0 2-1 0,-4-1-1 0,4 0-2 15,0 1 1-15,0 2 1 0,-2 3 0 0,2-1 1 0,-4 2 1 16,4 0 1-16,0 2 3 0,0-1 1 0,-4 4 5 0,4-1 1 0,0 1 1 15,0 2 2-15,0-3 1 0,0 3 1 0,0-1 1 0,0 3 0 16,0-2 1-16,0 1 0 0,0 0 0 0,4 1-1 0,-4-1 0 0,0-1 0 16,0-1 1-16,4 1-1 0,-4 1-1 0,2-1-1 0,-2-1-2 15,4 0 1-15,-4 1-3 0,5-3 1 0,-3-1-2 0,-2 1 0 0,0-1 1 16,4-1-2-16,-2-2 0 0,-2 1-5 0,0 0-2 0,4-3-6 0,-4-1-6 16,0 1-9-16,4-2-9 0,-2 0-9 0,-2-3-11 0,0 2-11 15,4-2-13-15,-2 0-14 0,-2-1-11 0,0 0-15 0,4 0-13 0,-4-1-16 16,0 1-14-16,0-2-17 0,0 0-16 0,0 0-24 0,0 0-30 15,0 0-46-15,0 0-56 0,0 0-67 0,0 0-70 0,5-3-31 0,-5-1-10 16,0 1 4-16</inkml:trace>
  <inkml:trace contextRef="#ctx0" brushRef="#br0" timeOffset="-148195.72">21231 16679 180 0,'0'-7'472'16,"-6"3"13"-16,6-1-68 0,-2 2-104 0,-2 2-74 0,4-1-59 16,0 2-33-16,0 0-20 0,0 0-10 0,0 0-6 0,0 2-6 0,0 1-8 15,4 0-8-15,-2 4-11 0,-2 1-4 0,4 0-7 0,-2 3-3 16,3 0 0-16,-5 2 2 0,6 3 1 0,-2 0 3 0,2-1 1 15,-2 4-3-15,-2-3-5 0,2 2-4 0,3 1-6 0,-3-1-5 0,-2-1-6 0,2 1-5 16,2 0-6-16,-2 1-5 0,-2-2-6 0,2-1-7 0,1-1-9 16,-3 2-13-16,2-1-15 0,-4 0-23 0,6-1-22 0,-6 0-30 0,6-1-31 15,-6 0-52-15,4 1-64 0,3-3-96 0,-1 1-112 0,-2-1-60 16,2 1-37-16,0 0-16 0,3-1-6 0</inkml:trace>
  <inkml:trace contextRef="#ctx0" brushRef="#br0" timeOffset="-146718.58">21759 16377 33 0,'0'-8'258'0,"-3"1"-41"15,3-1-29-15,-4-1-13 0,4 1-1 0,0 0-2 0,0-1-2 16,-4 3-4-16,4-3-6 0,0 2-8 0,0 0-12 0,0-1-7 0,0 2-6 16,0 0-6-16,0-2-5 0,0 2-6 0,0 1-7 0,0-2-7 15,0 4-8-15,0-2-7 0,0 2-6 0,0-2-5 0,0 1-7 0,0 1-6 16,0 0-3-16,0 1-2 0,0 0-3 0,0 1-4 0,0-3-3 0,0 2-4 15,0 2-2-15,0 0-2 0,0-1-1 0,0 1-2 0,0 0 1 16,0 0 0-16,0 0 1 0,0 0 0 0,0 0-1 0,0-2 0 0,0 2-1 16,0 0 1-16,0 0-1 0,0 0 2 0,0 0-1 0,0 0 2 15,0-3 0-15,0 3 0 0,0 0-1 0,0 0 1 0,0 0 1 0,0 0 0 16,0 0 0-16,0 0 0 0,0 0 0 0,0-2-1 0,0 2 0 16,0 0-1-16,0 0-3 0,0 0 1 0,0-1-3 0,0 1-1 0,0 0-3 15,-2 0-1-15,2 0-4 0,0 0-2 0,-4 0-4 0,4 0-2 16,0 0-4-16,-2 1-2 0,2 1-2 0,-4-2-2 0,4 1-3 0,0 1 0 15,0-2-1-15,-4 2-1 0,4 1 1 0,0-1-2 0,-2 1 2 0,2 1 0 16,-5-1 0-16,5 0 1 0,0 2 2 0,0-1 1 0,-4 1 1 16,4 1 2-16,0-1 1 0,-2 2 2 0,2-1 2 0,-4 2 1 0,4-2 3 15,0-1 0-15,0 4 2 0,-2-3 2 0,2 2 1 0,-4 1 0 16,4-1 1-16,0 0 0 0,0 2 1 0,0 0 0 0,0 0 1 0,-4 0-1 16,4 0-1-16,0 2-1 0,0 0-2 0,0-1 0 0,0 3-3 0,0-3 1 15,0 2-1-15,0 1-2 0,0-2 1 0,0 1-2 0,0 0 1 16,0 3 0-16,0-4 0 0,0 3 2 0,0 1-1 0,4-1 3 0,-4-1 1 15,0 1 0-15,0 1 1 0,4 0 2 0,-4 1 1 0,2-2 1 16,-2 1 1-16,0 1 0 0,4 0 0 0,-2 0 0 0,-2-1-2 0,0-1 0 16,0 2 0-16,4-2 0 0,-4 1-1 0,0 1-1 0,5 0 0 0,-3-4-1 15,-2 2-2-15,4 0 0 0,-4-1-2 0,4-1 1 0,-2 0-2 16,-2-1 0-16,4-1-2 0,-2 1 0 0,-2-2-2 0,4 2 0 0,-4-2-1 16,0 0 0-16,4 0 0 0,-1 0 0 0,-3-1-2 0,4 0 2 0,-2 0-1 15,-2 0-1-15,0 2 1 0,4-2 0 0,-4 0-1 0,4 1 1 16,-2-2 1-16,-2 2-2 0,4 0 1 0,-4 0-2 0,4-1 2 0,-2 1-2 15,-2 0 1-15,5-1-2 0,-3 2 1 0,-2-3-1 0,4 2 0 16,-4 0 2-16,4-2-2 0,-2 2 1 0,2 0-1 0,-2 0 2 0,-2 0-2 16,4 0 0-16,-4-1 1 0,4-1-1 0,-2 0 0 0,3 1 2 15,-3-1-1-15,-2 1 0 0,4-2-1 0,-4 4 1 0,4-3-1 0,-2 0 0 16,-2-1 1-16,4 1-2 0,-4-1 0 0,4 1 0 0,-2-1 1 16,-2 1-1-16,4-1 0 0,-1 2 0 0,-3-3 1 0,4 2-1 0,-4-1 0 15,4 1 0-15,-2-1 1 0,-2 0-1 0,4-1-1 0,-2-1 1 0,-2 2 1 16,4-1-1-16,-4 1 0 0,4 0 0 0,-2-1-1 0,-2 1 1 15,0 0-2-15,5-2 1 0,-5 2-1 0,2-1 0 0,-2 1 0 0,0 0 0 16,0-2 0-16,4 1-1 0,-4 1-1 0,0-2 1 0,0 0 0 16,4 0 0-16,-4 2 1 0,2-4-1 0,-2 2 0 0,0-2 1 0,0 2 0 15,4-1 0-15,-4 1 0 0,0-2 0 0,0 2 1 0,4-2 0 16,-4 1 0-16,2-1 0 0,-2 0 0 0,0 0 1 0,0 1 0 0,4-1-1 16,-2 1-1-16,-2-1 0 0,0-1-1 0,0-1 0 0,5 2 0 0,-5-1-3 15,0 0 0-15,0 2-4 0,0-3-3 0,0 1-6 0,4 1-6 16,-4-2-6-16,0 1-7 0,0 0-9 0,2-2-9 0,-2 0-10 0,0 1-10 15,0-1-12-15,0 2-12 0,0-2-14 0,0 0-14 0,0 0-18 16,4 2-18-16,-4 0-21 0,2-2-22 0,-2 0-35 0,0 0-40 0,0 0-75 16,0 0-91-16,4 0-64 0,2-2-48 0,-2 0-18 0,1-1-1 15,1-2 6-15</inkml:trace>
  <inkml:trace contextRef="#ctx0" brushRef="#br0" timeOffset="-145365.43">21653 16272 10 0,'-4'-1'264'0,"4"1"-49"0,0-2-29 0,0 2-20 0,0-2-6 0,0 2-4 15,0-2-2-15,0 2-2 0,0-3-6 0,0 3-7 0,0-2-9 0,0 1-7 16,0 1-7-16,0-4-6 0,0 4-4 0,0 0-4 0,0-1-3 16,0 1-4-16,0 0-5 0,0-2-6 0,0 0-3 0,0 1-3 0,0 1-2 15,0 0-3-15,4-2-3 0,-4 0-2 0,2 2-7 0,-2-2-3 0,0 1-6 16,0 1-6-16,4-2-6 0,-4 1-6 0,2-1-4 0,-2-1-4 15,0 1-2-15,4 0-3 0,1 1-2 0,-3-3-1 0,2 2-2 0,0 1 0 16,-2-2 0-16,4 1 0 0,2-1 1 0,1-1 2 0,-5 2 2 0,6 1 1 16,1-3 2-16,-1 3 1 0,2-2 0 0,-1 1 2 0,1 0 0 15,3 1-1-15,-3-3 0 0,4 2 0 0,-1 1-1 0,-3-1-3 0,5 0 0 16,-1 2-2-16,1-1-1 0,-1 1-2 0,1 0-1 0,-3 0-2 0,3 0 0 16,0 0-2-16,-1 0 1 0,1 0-2 0,-1 0-1 0,1 1-1 15,-1-1-1-15,1 2 0 0,3 0-2 0,-3-2 2 0,0 1-1 0,-1 1-1 16,1-2-2-16,-1 2 0 0,1 0-1 0,-3-2 0 0,3 0 0 15,-1 1-2-15,1 1 0 0,-1-2 0 0,1 2 0 0,-3-2-1 0,-1 1-1 16,3 1-1-16,-1-2-1 0,-3 1 1 0,3 1 0 0,-3-2-1 16,0 2-1-16,-1 1 0 0,3-1 0 0,-3 0 0 0,1 1 0 0,-2-1 0 15,-4-1 1-15,5 1-2 0,1 1 2 0,-4-1-1 0,1 0 2 16,-1-1 0-16,0 3 0 0,1-3 0 0,-3 1 2 0,4 0 2 0,-4-2-1 16,5 1 0-16,-5-1 0 0,4 0 0 0,0 0 0 0,-3 0 1 0,-1 0 0 15,4-1 0-15,-4 1 0 0,1-2 0 0,3 2 1 0,-6-3 0 16,2 1 0-16,1 0 3 0,-3 1 2 0,2-3 4 0,0 2 5 0,-2 1 4 15,0 1 5-15,-2-3 4 0,3 3 2 0,-1-2 3 0,-2 0 1 16,-2 1 2-16,4-1 2 0,-2 0-1 0,-2 0 0 0,4 1 1 0,-4-1-4 16,0 0-4-16,4 1-2 0,-2 1-6 0,-2-2-3 0,0 1-3 15,4 1-3-15,-2-2 0 0,-2 2 0 0,0-2-1 0,0 1 1 0,5 1 0 16,-5-2 0-16,0 2 2 0,0 0 2 0,0 0 3 0,0 0 1 16,0 0 3-16,0 0 1 0,0 0 0 0,0 0 1 0,0 0-1 0,0 0 0 15,0 0-1-15,0 0-1 0,0 0-3 0,0 0-1 0,0 0-3 0,0 0-4 16,0 2-2-16,-5-2-6 0,5 1-1 0,0 1-4 0,0-2-2 15,0 2 0-15,0-1-2 0,0 1 0 0,0 1 0 0,0 0-2 0,0 3 0 16,0-1 0-16,0-1 1 0,0 3 1 0,5 0 3 0,-5 1 3 0,4 2 2 16,-2 2 3-16,-2-1 1 0,4 2 1 0,-2-1 3 0,2 2 0 0,0 1 2 15,-2 2 2-15,2-1 2 0,3 1 1 0,-3 1 1 0,-2 0 1 16,2 1 1-16,2 1 2 0,0 2 2 0,-1-2 1 0,1 2 0 16,-2-2 2-16,2 3-1 0,-2-2 1 0,2 2 2 0,-1-1 0 0,1 2 1 15,-4-2 1-15,2 1-2 0,2-2 1 0,0 1-2 0,-2 1 0 0,1 1-3 16,1-2-1-16,0-1-2 0,-2 2-2 0,2-1 1 0,-2-2-2 15,3 1 0-15,-5 1-2 0,6-2-2 0,-2-2-1 0,-4 3 0 0,7-3 0 16,-7 0-3-16,6-1 1 0,-2-1-2 0,-4 1 1 0,6 0-1 16,-1 0 0-16,-5-2-2 0,6-2 0 0,-6 2-1 0,6 2 1 0,-6-2-2 15,5-2 0-15,-3 2 0 0,2-2 0 0,-2 1-2 0,-2 0 1 0,2 0-1 16,2 0 0-16,-1-3 0 0,-3 2-1 0,2 1 1 0,0-1-1 16,-2-1-1-16,2 1 0 0,0 0-1 0,-2-1 0 0,2 0-1 0,-1-1 0 15,1 1 0-15,-4-2-1 0,4 2-1 0,-2-4 0 0,-2 2-1 16,4 0-1-16,-2 0 0 0,-2 0 0 0,4-2-1 0,-4 0 0 0,4 1 0 15,-2-1 0-15,-2 1 0 0,5-1-1 0,-5 0 2 0,4 1 0 0,-4 0 0 16,0 0 0-16,0-1 0 0,2 2 0 0,-2 0 0 0,0-1 1 16,0 0 0-16,4 2 0 0,-4-3 0 0,0 2 0 0,0 0 0 0,0 0-2 15,2 0 1-15,-2 0 0 0,0 0-1 0,0 0 0 0,0-2-2 16,0 2 1-16,0 0 1 0,4 0-1 0,-4-2 1 0,0 1 0 0,0-1-1 16,0 1-1-16,4-3 0 0,-4 1-2 0,2 0-2 0,-2-2-4 0,0 1-6 15,0-3-8-15,0 3-9 0,0-3-11 0,0-1-13 0,0-1-15 16,0 1-18-16,0-2-17 0,0 0-19 0,0 0-22 0,0 0-23 0,0 0-35 15,0 0-39-15,0 0-61 0,0 0-73 0,0-2-101 0,-6-1-115 16,6 2-55-16,-6-3-23 0,2-1-2 0,2 0 7 0</inkml:trace>
  <inkml:trace contextRef="#ctx0" brushRef="#br0" timeOffset="-144501.83">21905 15927 311 0,'0'-5'403'0,"0"-2"-80"0,0 1-57 0,0-3-44 0,0 2-23 16,4 0-11-16,-2-1-6 0,-2 2-3 0,0-2-7 0,0-2-6 15,5 1-13-15,-5 1-14 0,4 0-11 0,-2-1-8 0,2-1-10 0,-2 2-7 16,2 0-5-16,2 1-7 0,-2 0-6 0,1-1-8 0,1 1-7 0,0-1-7 15,0 0-7-15,0 1-5 0,3 0-4 0,-1 1-4 0,0-1-5 0,3 2-4 16,-3-2-6-16,2 2-3 0,-4 0-5 0,9 2-3 0,-5-2-2 16,1 0-4-16,-3 1-1 0,2 1-2 0,0 2-1 0,1 1-3 0,-1-2-2 15,-4 2 0-15,7 0-1 0,-5 2-2 0,-2-2-1 0,0 1 0 16,1 2 1-16,-3 2-1 0,2 1 1 0,0-1 1 0,-2 1 1 0,-4 1 2 16,0 1 2-16,0 1-1 0,0 1 3 0,0 0 1 0,-4 3 0 15,-2-1 2-15,0 1 0 0,0 0 0 0,-1 2 0 0,-7 0 1 0,4 0-2 16,-1 2-1-16,-1-2-1 0,-3 0-1 0,3 0-1 0,2 0 0 15,-3 0-2-15,-1-2 1 0,3 1-3 0,-1-3-1 0,6 1-1 0,-5 0-1 16,5-2 2-16,-2-2 0 0,2-1 3 0,4-1 0 0,-2-1 3 0,-1 1 0 16,3-3 2-16,2 0 1 0,0-2 1 0,0 1 2 0,0-2 1 15,2 0 2-15,3 0 2 0,-1 0 1 0,-2-2 0 0,8 1 1 0,-4-2 1 16,5 0-1-16,-1-1-1 0,7-1-2 0,-3 0-1 0,3 0-3 16,-1 0-1-16,3-2-2 0,-3 1-3 0,5-1-7 0,-5 0-8 0,5 1-8 15,-2 1-12-15,-5-1-13 0,7 2-14 0,-5 0-16 0,1 1-19 16,-1 0-23-16,-3 1-27 0,3 0-31 0,1 2-52 0,-1 0-61 0,1 2-93 15,-3 0-106-15,3 1-57 0,0 0-31 0,-1 1-11 0,1 0 2 0</inkml:trace>
  <inkml:trace contextRef="#ctx0" brushRef="#br0" timeOffset="-143100.06">22809 14897 93 0,'-2'-8'133'0,"2"-1"-5"0,0 1 2 0,0 0 8 0,0-1-1 0,0 1-1 15,0 1-5-15,0-1-8 0,0 1-6 0,0 0-8 0,0 1-2 16,0-1-2-16,0 2-3 0,0-1-2 0,0 1-4 0,0-1-6 16,-5 1-6-16,5 1-5 0,0 1-6 0,0-3-3 0,-4 1-2 0,4 3-1 15,-2-1-2-15,-2 0-2 0,4 0-3 0,-4 1-4 0,4 0-4 16,-2-1-4-16,-2 1-2 0,4 0-1 0,-2 2-2 0,-2-1-3 0,4 1-3 15,0-2-5-15,-5 1-2 0,5 1-6 0,0 0-3 0,-2 0-3 16,2 0-4-16,0 0-3 0,0 0-3 0,0 0-3 0,-4 0-4 16,4 0-3-16,0 0-2 0,0 1-1 0,-2 1-1 0,2-2 0 0,-4 1 2 15,4 3-1-15,-4-1 2 0,4 1 2 0,-2 1 3 0,-2-1 3 0,2 1 3 16,-3 3 3-16,1-2 3 0,4 2 2 0,-6-1 3 0,6 1 4 16,-4 1 4-16,2 0 4 0,-2 2 4 0,4-2 3 0,-2 3 3 0,-2 0 1 15,4 1 0-15,-5 1 0 0,5-1 0 0,0 0-3 0,0 2 0 16,-2 0 0-16,2 2-2 0,0 0-1 0,0-1-4 0,0 2-2 15,0 1-3-15,2-1-3 0,-2 2 0 0,0 0-3 0,0 0 0 0,5 2-2 16,-5 0 1-16,0-1 2 0,0 1 3 0,4 0 1 0,-4 1 1 16,2 2 2-16,-2-2 2 0,4 1-1 0,-2 0 3 0,-2 0 0 0,4 1 2 15,-4 0 1-15,4 0 3 0,-2-2 2 0,-2 4 1 0,4-2-2 16,-4 0 1-16,5-2-2 0,-5 2 1 0,2 0-2 0,-2 1 0 0,0-3 1 16,0 1 0-16,0 2-2 0,0-1 0 0,0-1-1 0,0 0-1 0,0 1-1 15,0 0-2-15,4 0-1 0,-2-2-2 0,-2 1-1 0,0-1 0 16,0-1-1-16,4 1-1 0,-4-2-1 0,4 1-1 0,-2 0 1 0,-2 0-1 15,6-2-3-15,-6 1-1 0,5-1 0 0,1-1-2 0,-2 1 0 16,-2 0-2-16,2-2 0 0,2-1-2 0,-2 1-2 0,3-1-1 0,-3 1-2 16,-2-2-1-16,2 1-3 0,2-2-1 0,-6 2 0 0,6-2-2 0,-6 0-1 15,4 0 0-15,1 0-1 0,-3-1 0 0,2-2-1 0,-4 3 0 16,4-1 1-16,-2-1 0 0,-2 2-1 0,4-1 1 0,-2-1 1 0,-2 2 1 16,4-2 1-16,-4 1 2 0,4 1 1 0,-1-2 1 0,-3 0 1 15,4 2 2-15,-2-1 2 0,-2-1 0 0,0 2 0 0,4 0 3 0,-4 0 1 16,0 0 0-16,0-2-2 0,4 2 1 0,-4 0 1 0,0 0-2 0,0 0 1 15,0 0-1-15,0 1 0 0,0-2-1 0,0 1 0 0,0 0-1 16,0 0-1-16,0 0 1 0,0 0-2 0,0 0 0 0,0 0 1 0,0 1 0 16,0-2 0-16,0 3-1 0,0-2 0 0,0 0 0 0,0 2-1 15,0-2 0-15,0 1 1 0,0-1 0 0,0 0-1 0,0 0 1 0,0 2 0 16,0-2-1-16,0 0 0 0,0 0 0 0,0 0 0 0,0 0 0 16,0 0-1-16,0 0 0 0,0 0 0 0,0-2-1 0,0 2-3 0,0-1 0 15,0 1-2-15,0-2-3 0,0 0-1 0,0-1-5 0,0 1-4 0,0-1-7 16,0 0-8-16,0-1-11 0,0-1-14 0,0 0-13 0,0-1-15 15,0-1-15-15,0-1-20 0,2 1-20 0,-2-2-23 0,0 2-29 0,4-4-30 16,-2 1-34-16,2-2-38 0,1 1-73 0,-3 0-90 0,2-3-69 16,2-1-59-16,0-1-23 0,2-1-4 0,1-4 6 0</inkml:trace>
  <inkml:trace contextRef="#ctx0" brushRef="#br0" timeOffset="-141980.6">22711 15050 321 0,'0'-2'252'0,"5"1"-60"0,-5 1-48 0,4-2-23 0,-2 1-8 0,4 1-3 16,2-2 1-16,-2 0-2 0,5 1-1 0,-1-1-4 0,3 0-5 0,-1-1-6 15,2-1-3-15,3 3-2 0,4-2 0 0,-3 0-2 0,3-1 0 16,0 0-5-16,1 1-5 0,1 0-6 0,2 0-5 0,0 1-5 0,2-1-6 16,-3 1-5-16,5 0-4 0,-2-1-3 0,0 3-4 0,2-2-3 15,-2 0-3-15,4 2-4 0,-2 0-3 0,-2 0-4 0,4 0-3 16,-4 0-2-16,1 0-4 0,-1 2-1 0,0 0-2 0,0-2-1 16,0 1-2-16,0 1-2 0,0-2-1 0,-5 2-2 0,5 0 0 0,-4-2-2 15,4 2 0-15,-4-2-1 0,1 1 0 0,-1-1 0 0,0 0-1 0,0 0-1 16,-3 0 0-16,-3 0-2 0,6 0 2 0,-5-1-1 0,1-1 1 15,-3 2-1-15,-1-2 2 0,1 0-1 0,-3 0 0 0,3 1 0 0,-5-3 0 16,3 3 1-16,-6-1-1 0,3 1 1 0,-1-1-1 0,0 0 1 16,-3 1 0-16,-1-1-1 0,2 2 2 0,-2-2 0 0,-4 2 0 15,2-2 0-15,3 1 4 0,-7 1 0 0,4 0 0 0,0 0 3 0,-2 0-1 16,-2 0 2-16,0 0 0 0,0 0 1 0,0 0 1 0,0 0 1 16,0 0 2-16,0 0 2 0,0 0 1 0,0 0 3 0,0 0 1 0,0 0 4 15,4 1 0-15,-4 1 4 0,0 0 1 0,0 0 2 0,2-1 3 16,-2 3 0-16,0-3 2 0,0 1 1 0,4 1 0 0,-4 0-1 15,0 1-3-15,0 0-2 0,4 0 1 0,-4-1-1 0,3 2 1 0,-3 1 3 16,0 0 2-16,0 1 3 0,0 0 1 0,4 1 4 0,-2 2 2 16,-2 0 1-16,0 2 3 0,0 3 1 0,4-1 3 0,-4 3 1 0,0 1 1 15,0 2 1-15,4 4 4 0,-4-1 2 0,2 2 2 0,-2 2 1 16,4 1 3-16,-2 2 0 0,2 0 2 0,-4 4 2 0,7-3 1 0,-7 3 3 16,4 1 1-16,2 0 2 0,-2-1 2 0,-2 1-2 0,2 1-4 0,2 0-3 15,-1 1-3-15,-3 0-3 0,2-2-2 0,0-1-3 0,-2 1-4 16,6 1-3-16,-6-1-3 0,-2 0-3 0,7-4-3 0,-3 3-3 0,2-2-4 15,-2-1-3-15,-2 1-3 0,2 0-5 0,2-3-4 0,-1 3-4 16,-3-4-2-16,2 2-3 0,2 0-4 0,-2-1-2 0,0 1-3 0,-2-2 1 16,5 0 0-16,-3 2-1 0,0-2 3 0,-2 1 1 0,4-1 2 0,-6-1 2 15,4 1 1-15,0 1 2 0,-2-4 1 0,-2 1 1 0,0 3 1 16,0-5 1-16,0 2 2 0,0-1-1 0,0 0-1 0,0-2-2 0,0-2-1 16,0 3-2-16,-2-2-2 0,2-2-1 0,0 0-2 0,0 0-1 15,0-2 0-15,0 0-1 0,0 1 0 0,0-1-1 0,2-1 0 0,-2-1 0 16,0 1 0-16,5-1 1 0,-5 1-2 0,4-2 1 0,-4 0 0 15,0 0 0-15,2-1-2 0,-2-1 1 0,0 2-2 0,4-2 0 0,-4-1-1 16,2 1-1-16,-2-1 1 0,0 1-2 0,0-1 0 0,4 0 0 16,-4-1 0-16,0 1-1 0,0 0 0 0,4-1-1 0,-4 1 1 0,2 0-1 15,-2-1 0-15,0 1-2 0,0-2 1 0,0 0 0 0,0 2-1 0,0-2-1 16,0 0 1-16,0 1-2 0,0 0 1 0,0-2-2 0,4 0 1 16,-4 0-2-16,2 0-1 0,-2-1-2 0,0 0-1 0,0 1-5 0,0-3-3 15,5 1-6-15,-5 0-8 0,0-2-8 0,0 2-12 0,0-4-12 0,4 2-14 16,-4-2-15-16,2-1-12 0,-2-1-17 0,0 1-17 0,0-2-18 15,0 0-22-15,0 0-29 0,0 0-34 0,0 0-42 0,4-2-45 0,-2 1-79 16,-2-2-100-16,4-2-60 0,-4 0-42 0,4-2-14 0,-2-1 0 16,2-3 9-16</inkml:trace>
  <inkml:trace contextRef="#ctx0" brushRef="#br0" timeOffset="-140766.15">23146 15214 61 0,'0'-7'346'0,"0"2"-77"16,0-2-50-16,0 1-33 0,0-1-22 0,0 2-12 0,0-2-12 16,0 0-9-16,0 1-10 0,0 1-9 0,0-2-10 0,4 2-7 0,-4-1-5 15,2 0-4-15,2 1-1 0,-2 1 0 0,-2-3-2 0,4 2 0 16,-4 2-4-16,4-2-2 0,-2 0-4 0,-2 1-5 0,4 1-5 0,-4 0-6 16,5-1-5-16,-3 1-5 0,2 0-7 0,-2-1-5 0,2 1-7 15,0 0-6-15,2-1-4 0,-4 3-5 0,2-3-3 0,3 1-2 16,-3 1-2-16,-4 0-3 0,6 1 1 0,-6-2-1 0,4 3 0 0,-2-2 2 15,-2 0-1-15,4 2 2 0,-4 0 0 0,0 0 0 0,0 0 2 16,0 0 0-16,0 0 0 0,0 0 0 0,0 0 1 0,0 0 0 0,0 0 1 16,0 0 0-16,0 0 0 0,0 0 0 0,0 0-1 0,0 0 0 15,0 0 0-15,0 0 0 0,0 0 0 0,0 0 0 0,0 0 0 16,0 0 0-16,0 0 0 0,0 0 0 0,0 0-1 0,0 0 0 0,0 0-4 16,0 0-7-16,0 0-8 0,0 0-13 0,-4 0-15 0,4 0-18 15,0 0-21-15,-2 0-23 0,-2 0-29 0,2 2-29 0,2-2-44 0,0 0-49 16,-4 2-73-16,4-1-86 0,0-1-55 0,-4 2-44 0,4-2-14 15</inkml:trace>
  <inkml:trace contextRef="#ctx0" brushRef="#br0" timeOffset="-140178.29">23245 14505 16 0,'0'-6'480'0,"-2"2"-54"0,-2-1-85 0,4 2-64 16,0 0-55-16,0 0-24 0,0-1-12 0,0 2-9 0,0-1-5 15,4 1-15-15,-2 1-18 0,-2-1-21 0,4-1-20 0,2 1-18 16,-2-1-16-16,2-1-13 0,1 1-8 0,-3 0-9 0,8-1-7 0,-4 3-7 15,1-3-7-15,1 1-6 0,0-1-2 0,1 1-2 0,1 0 1 16,-2 1-1-16,-3 1 0 0,3-1 1 0,-2 0-1 0,1 0 1 0,-5 2-2 16,2 0 0-16,-2 0 0 0,-2 2 1 0,2 0-2 0,0 0 0 15,-2-1 0-15,-2 3 0 0,0 0 1 0,0 0 2 0,0 3-1 16,0-2 2-16,0 1 0 0,-2 3 2 0,-2-1 1 0,4 1 0 0,-4-2 1 16,4 4 0-16,-2-3 0 0,-2 2 0 0,2 0 1 0,-2 0 0 15,0-2-1-15,-3 1-1 0,5-1 0 0,-2 0-2 0,0 1 0 16,-2 0-1-16,2-2-1 0,-3 1 1 0,1-1-2 0,2 2 0 0,2-5 0 15,-2 3-1-15,-2 0-3 0,2-2 0 0,2 0-2 0,-3 0 0 16,5-2-2-16,0 2 1 0,0 0-1 0,0-2 0 0,0 1-1 0,0-1-1 16,5-1 1-16,-3 1-1 0,2 0 1 0,2 1 1 0,0-1 0 15,2 1 2-15,1 1-1 0,-1-2 1 0,4 2 0 0,-1-2 0 16,1 2 0-16,3-1 0 0,-3 0 0 0,-2 0 1 0,17 6-3 16,-17-7 1-16,3 2 0 0,-3-1-2 0,1 1-1 0,-1-1 1 15,-4 0-2-15,0 1-1 0,-2-1 0 0,3-1 1 0,-7 0 0 0,0-2 1 16,4 3 3-16,-4-1 0 0,-4 1 3 0,2-1 2 0,-3 2 2 15,1-2 0-15,-2 2 3 0,-4-1 0 0,4 1 2 0,-5-2 2 0,1 2 0 16,-3-2 1-16,3 1-1 0,-2-1-1 0,-3 0 0 0,5 0-1 16,-7 1-3-16,5-2 0 0,-2 1-3 0,1-1-2 0,-1-1-6 0,1 3-5 15,3-3-11-15,0 1-13 0,1-1-17 0,-1 1-20 0,2-2-27 16,2 2-34-16,-1-2-38 0,3 2-43 0,-2 0-42 0,6-2-44 16,0 0-67-16,4 1-79 0,-2 1-37 0,2 1-19 0</inkml:trace>
  <inkml:trace contextRef="#ctx0" brushRef="#br0" timeOffset="-119431.27">22465 13020 308 0,'0'0'491'15,"0"0"-16"-15,0 0-29 0,0 0-80 0,0 0-101 0,0 0-60 0,0 0-39 16,0 0-20-16,0 0-10 0,0 0-2 0,5 0 2 0,-5-1 4 16,0 1 1-16,2-2-2 0,-2 2-2 0,0 0-2 0,0-2-4 15,0 2-3-15,0 0 0 0,0-1 1 0,0 1-1 0,0 0-1 0,0-2-2 16,0 0-6-16,0-1-5 0,0 0-7 0,0-1-10 0,0 1-9 15,0-2-10-15,-2 0-11 0,2-1-9 0,-5-2-11 0,5 0-9 0,-4 0-9 16,4-1-9-16,-2-2-7 0,-2 1-4 0,4-4-4 0,-2 3-4 16,2-2-1-16,-4-3 0 0,4 0 0 0,0-1 1 0,0-1-1 0,0 1-1 15,0-3 0-15,0 0-2 0,0-2 1 0,0 1 0 0,0-3 1 16,4 3 2-16,-2-2 1 0,-2-1 4 0,4-1-1 0,-2 0 1 16,2 1 1-16,-4 0-2 0,7-1 2 0,-7-2-1 0,4 2-1 0,0 0 0 15,-2 0-2-15,2 0 1 0,-2 0-1 0,2 0-1 0,-4 4-2 16,7-3-1-16,-7 1-2 0,6 1-2 0,-6 0-3 0,4 2-2 0,0 2-3 15,-2 0-5-15,2-1-6 0,-2 5-4 0,2-1-6 0,1 1-7 16,-3 1-9-16,2 2-8 0,0 2-11 0,-2 1-10 0,2-1-11 16,-2 2-10-16,-2 3-11 0,4 0-12 0,-4-1-10 0,4 2-8 0,-2 1-10 15,-2 1-9-15,0 1-12 0,0 1-15 0,0 1-18 0,5-1-18 16,-5 3-27-16,2 1-30 0,-2 0-35 0,0 1-36 0,0 2-59 0,0-1-67 16,-2 2-32-16,2-1-16 0</inkml:trace>
  <inkml:trace contextRef="#ctx0" brushRef="#br0" timeOffset="-119107.2">22459 11944 307 0,'0'-9'455'0,"2"4"-41"0,-2-1-68 0,0-1-75 16,0 3-77-16,0 0-44 0,0 0-28 0,0 3-16 0,0-1-4 15,0 0-7-15,0 2-2 0,0 0-7 0,0 0-5 0,0 0-9 16,-2 0-10-16,-2 2-9 0,4-2-9 0,-2 3-6 0,-2-1-4 0,4 1-2 16,-4 0 0-16,-2 5-1 0,-1-2 3 0,3 2 2 0,-2 1 1 0,0 2 0 15,-4-1 2-15,3 2-2 0,-3-1-1 0,4 5-4 0,-5-3-1 16,1 2-3-16,0-2-4 0,-1 1-5 0,5-1-5 0,-4 2-4 16,4-2-7-16,-5-1-10 0,1-1-9 0,4 1-13 0,0 0-15 0,-1-4-16 15,3 0-15-15,-2 1-18 0,2-1-20 0,-2-3-15 0,6 1-15 16,0-2-12-16,-4-1-13 0,4-1-11 0,4 0-12 0,-4-2-9 15,4-2-8-15,2 0-4 0,-2-1 0 0,2-1 6 0,1-2 8 0,3-2 11 16,-4 0 15-16,4-2 15 0,3 0 18 0,-3-2 16 0,1-2 19 16,-1 3 20-16</inkml:trace>
  <inkml:trace contextRef="#ctx0" brushRef="#br0" timeOffset="-118938.13">22416 12035 22 0,'6'-11'77'0,"4"1"18"0,-3 0 18 0,-1 1 10 16,-2 2 9-16,2 1 3 0,-2 1 1 0,-2 0-1 0,2 1-2 0,-4 1-4 16,5 2-3-16,-3 1-4 0,-2-2-4 0,4 2-6 0,-4 0-5 15,0 0-5-15,4 2-7 0,-2-1-5 0,-2 1-3 0,4-1-4 16,-2 3-2-16,2 1-2 0,0-2-2 0,-1 2 1 0,1 0 1 0,-2 0-4 15,2 0-2-15,2 2-5 0,-2 0-6 0,-2-1-6 0,2 2-7 16,3-1-5-16,-3 1-5 0,2-1-6 0,-2 2-2 0,-2-1-4 0,2 1-4 16,0-2-5-16,-2 4-5 0,5-3-11 0,-3 0-14 0,0 1-15 15,-2-1-18-15,2 2-24 0,2 0-26 0,-2-2-41 0,-1 2-47 16,1 0-84-16,2 0-101 0,-2 0-69 0,-2 0-55 0,2-1-26 0,0-1-15 16</inkml:trace>
  <inkml:trace contextRef="#ctx0" brushRef="#br0" timeOffset="-104505.02">27846 11988 333 0,'-4'0'522'16,"4"0"12"-16,0 0-58 0,0 0-94 0,0 0-85 0,0 0-78 0,-2 0-50 15,2 0-31-15,0 0-17 0,0 0-6 0,0 0-4 0,0 0 2 16,0 0-3-16,0 0-1 0,0 0-5 0,0 0-8 0,-4 0-6 0,4 0-5 16,0 0-5-16,0 0-2 0,0 0 0 0,0 0 0 0,-4 0-1 15,4 0 2-15,0 0 0 0,0 0-2 0,0 2 0 0,0-2-2 0,0 0 0 16,0 0-2-16,0 0-1 0,0 2-3 0,0-2-1 0,0 0-4 16,0 0-3-16,0 0-4 0,0 0-4 0,0 0-6 0,0 0-3 0,0 0-4 15,0 0-3-15,0 2-4 0,0-1 0 0,4 1-1 0,0 1-3 16,-2-1-2-16,2 0 0 0,2 1-2 0,1 0-1 0,-1 1 2 0,4-1 0 15,-4 0 1-15,5 1 0 0,3-1 0 0,-1 0 0 0,-3 1-2 16,6-3-2-16,-1 3-1 0,1-4-1 0,1 1-1 0,2-1 0 16,-3 0-2-16,5 0-2 0,-1-1 0 0,-1 1-2 0,2-4-3 0,1 3-2 15,3-1-3-15,-2-2-4 0,-2 1-3 0,1 0-5 0,1 1-4 16,2-1-5-16,-6 0-4 0,3-1-6 0,-1 1-3 0,2 0-4 16,-5-1-4-16,1 1-5 0,2 0-4 0,-1-1-2 0,-3 1-3 15,-1 0-1-15,-3 1-2 0,3 0-1 0,-1-1-1 0,-3 1-2 0,3 0 1 16,-9 1 0-16,0 1 0 0,4-2-1 0,-3 0 3 0,-1 2 2 0,0-1 2 15,-2 1 4-15,0-2 2 0,-2 2 4 0,-2 0 5 0,4 0 4 16,1-1 5-16,-5 1 5 0,0 0 3 0,0 0 3 0,0-2 4 0,0 0 2 16,0-1 2-16,0 1 3 0,0-1 1 0,-5-2-1 0,5 0 3 15,-4 2 0-15,4-3-1 0,-2 0-2 0,-2 0 1 0,4-2 0 16,-4 4-1-16,-2-3 1 0,4-2 1 0,-2 5 2 0,-1-5 2 16,-1 2 0-16,0 3 1 0,2-3 3 0,-2 0 0 0,-1 1 2 0,-3 1 2 15,6-2 1-15,-4 2 1 0,-1 2 2 0,1-2 3 0,0-1 1 16,0 5 1-16,-3-3 1 0,1 1 1 0,0 2 2 0,3-2 1 0,1 1 1 15,-4 0 2-15,2 2 0 0,-1-2 2 0,1 0 0 0,2 2 1 16,0-1 1-16,2 1-1 0,1 0 0 0,-1 0 1 0,2 0-2 0,2 0-1 16,-4 0-2-16,4 0-1 0,0 0-3 0,0 0-2 0,0 0-2 15,0 0 0-15,0 0 2 0,4 0 0 0,-4 1 3 0,2-1 2 0,-2 2 3 16,7 0 2-16,-3 0 2 0,0 0 3 0,2 1 2 0,0-2 1 16,0 1 3-16,5 1-1 0,-1 0 2 0,0 1-1 0,1 0-3 15,1-1-2-15,-1-2-5 0,1 2-3 0,2 1-3 0,-1-1-3 16,-3 1-3-16,5-1-4 0,-3 0-1 0,-2 0-2 0,3 1-2 0,-3 1-1 15,0-2 0-15,1 2-1 0,-1-2-1 0,-2 3 0 0,1-3 0 16,1 4 0-16,-8-3 1 0,4 2 0 0,-2 0 1 0,3 1 0 0,-3-2 1 16,-2 3 0-16,2 0 2 0,-4 1-1 0,0 1 0 0,0-2 3 15,-4 4-1-15,2 0 2 0,-2-1-2 0,-3 1 1 0,3 1-2 16,-4 2 1-16,0-2-2 0,-3 1-1 0,-1 0-3 0,2 0-4 0,-1-1-7 16,1 3-10-16,-7-3-12 0,5-2-14 0,2 3-19 0,-3 0-18 15,-1-3-24-15,3 1-22 0,-1-1-27 0,2-2-25 0,-1 0-36 0,1 2-36 16,4-3-47-16,-4 0-50 0,3-1-83 0,5 1-99 0,-6-1-70 15,8-1-56-15,-2 0-17 0,2-1 0 0,2-4 9 0</inkml:trace>
  <inkml:trace contextRef="#ctx0" brushRef="#br0" timeOffset="-89369.45">29785 11982 265 0,'0'-5'417'0,"0"3"-18"0,4-1-69 0,-4-1-90 16,0 1-62-16,0 2-45 0,0-1-25 0,0 0-14 0,-4 2-5 15,4-1-2-15,0-1-2 0,-2 2-2 0,-2 0-4 0,4 0-5 0,-4 0-5 16,2 0-7-16,-2 0-4 0,2 2-3 0,-7-1 1 0,3-1-1 16,4 4 2-16,-6-3 3 0,2 1 4 0,1-1 3 0,-1 3 5 0,0-1 4 15,0-1 0-15,0 1 3 0,-3 1 0 0,3-1-2 0,-4 0 1 0,4 2-2 16,-5-1 1-16,5 1-3 0,-4-2-1 0,4 4-3 0,-5-2-4 16,1 0-4-16,4 1-4 0,-5 1-5 0,1-1-6 0,0 3-3 0,-3-1-5 15,7 0-4-15,-4 1-4 0,-1 1-4 0,1 0-4 0,4-2-3 16,-5 2-3-16,5 0-3 0,-4 0-3 0,8-2-1 0,-6 3-1 0,6-2-2 15,-3 2-2-15,1-2 0 0,4 0-1 0,0-1-1 0,0 1-1 16,4-3-1-16,1 2-3 0,-3-1-3 0,6 0-3 0,-2-2-3 0,4 0-6 16,-1 0-6-16,1-2-9 0,7 0-8 0,-3-1-10 0,3 0-7 0,3-2-11 15,-3-2-8-15,1 0-9 0,3-1-8 0,2-2-7 0,2 2-7 16,-7-2-4-16,7-2-3 0,-2-1 0 0,-1 1 4 0,-1-1 7 16,2-1 7-16,-7 1 9 0,5-2 11 0,-4 0 11 0,-5 0 11 0,5 2 14 15,-7 0 17-15,0-1 16 0,3 1 18 0,-5-1 16 0,-2 3 17 0,0-1 12 16,-2 0 11-16,-1 3 6 0,1-1 5 0,-4-1 3 0,0 1 3 15,4 2-1-15,-4 2-1 0,0-1-4 0,-4 1-7 0,4 1-7 0,0 0-9 16,-4 0-8-16,4 0-8 0,-7 3-6 0,7-2-7 0,-2 4-6 16,-6 0-4-16,6 0-3 0,-2 2-2 0,0-1-2 0,-3 5-3 0,1-3 1 15,2 0-1-15,2 2-2 0,-2 0 1 0,4-2-3 0,-2 3-1 0,-2-2-1 16,4 2-2-16,0-2-2 0,0 2-1 0,4-3-4 0,-2 0-4 16,-2 0-2-16,6-1-4 0,-2 0-4 0,2-1-3 0,1 0-2 0,-3 0-5 15,6-2 0-15,-4-1-3 0,5 0-1 0,-5-1-2 0,8 0 1 16,-3-2 2-16,-3 0 2 0,6-2 3 0,-1 0 4 0,-3 0 5 0,0-1 7 15,1 0 6-15,1-2 6 0,-6 2 11 0,5-3 8 0,-5 2 9 0,2 0 9 16,3-1 7-16,-9-2 9 0,2 3 6 0,-2-1 7 0,2-2 6 16,-4 0 3-16,0 3 3 0,0-4 0 0,0 2 2 0,-4 0-4 0,2-2-3 15,-2 2-5-15,2 0-4 0,-3-2-7 0,-1 2-6 0,-2-1-6 16,2 2-6-16,0 0-7 0,-1 0-5 0,-3 2-6 0,0 0-4 0,3 1-4 16,-3-2-3-16,4 4-5 0,-4-1-4 0,3 1-7 0,1 0-9 0,-2 1-11 15,2-1-12-15,0 2-13 0,-1 0-14 0,3 1-18 0,-2-1-15 16,2 0-19-16,2-1-21 0,-2 3-19 0,4-3-19 0,-4 1-20 0,4-1-20 15,4 3-25-15,-4-2-27 0,4-1-34 0,-2 1-35 0,4 0-54 16,2-1-60-16,3-1-33 0,-5-1-20 0</inkml:trace>
  <inkml:trace contextRef="#ctx0" brushRef="#br0" timeOffset="-88976.15">30318 12072 91 0,'0'4'437'0,"0"0"-56"0,5-1-91 0,-5 4-60 16,0-2-43-16,0 2-28 0,-5-1-22 0,5 1-11 0,0 1-7 0,0-1-4 15,-2 2-4-15,2-1-5 0,-4 0-7 0,4-1-8 0,0 2-9 0,0-3-6 16,-4 2-6-16,4-1-5 0,0-1-3 0,0 1-3 0,0-1-1 16,0-2-1-16,0 1 0 0,0 0 2 0,0-3 1 0,0 1 0 0,0 1 2 15,0-3 2-15,0-1 3 0,4 2 2 0,-4-1 6 0,0-1 1 0,0 0 4 16,0 0 2-16,4 0 3 0,-2-1 0 0,3-1 2 0,-3 1-1 16,2-1 2-16,0 0-1 0,2-1-3 0,-2-1-3 0,2-1-4 0,1 2-5 15,-1-1-6-15,4-2-5 0,-4 1-6 0,5 0-3 0,-1-1-4 16,0 0-3-16,-3 1-3 0,5 1-4 0,-2-1-3 0,1-1-3 0,-1 3-1 15,2 0-2-15,-1 1 1 0,-1-1 1 0,0 3-1 0,1 0 2 0,-1 0 1 16,3 2 2-16,-7-1 1 0,4 3 1 0,0 0 0 0,1 2 1 16,-5 0-1-16,4 2 1 0,-4 1 1 0,1-1 0 0,1 3 0 0,-2-2-1 15,0 3 2-15,1-1-3 0,-3 3-1 0,-2-1-1 0,2 1-4 16,-4-1-1-16,4 0 0 0,-2 3-2 0,-2-2-2 0,4-1-3 0,0 3-1 16,-4-5-3-16,2 2-3 0,-2-1-4 0,5 0-4 0,-3-1-3 15,2 0-2-15,0-2-6 0,-2 0-4 0,4-2-13 0,-2-1-10 16,7-1-17-16,-5 0-18 0,8-1-21 0,-5-3-21 0,5 1-21 0,3-2-21 0,-1-2-20 15,1 1-23-15,5-3-25 0,3 1-27 0,-6-1-27 0,6-1-28 16,-3 2-28-16,1-1-27 0,0-2-40 0,2 1-46 0,-3 0-56 0,-1-1-59 16,-2 0-23-16,1 1 1 0,-3 1 11 0</inkml:trace>
  <inkml:trace contextRef="#ctx0" brushRef="#br0" timeOffset="-80362.36">12529 13789 70 0,'0'-4'323'0,"0"-1"-62"0,4 2-37 0,-4-2-26 0,2 0-13 0,-2-2-8 15,4 1 1-15,-4 1 3 0,4-2 4 0,-2-1 2 0,2 1 0 16,-1-2-1-16,1 2-4 0,2-2-5 0,-6 1-6 0,4-3-7 0,-2 3-5 15,2 0-7-15,2 0-5 0,-6-1-3 0,5 2-4 0,-5-1-7 16,0 3-7-16,0-2-7 0,0 1-9 0,0 1-9 0,0 0-9 0,0-2-8 16,0 3-11-16,0-2-10 0,-5 1-9 0,5 0-9 0,0 1-9 15,-2 0-9-15,-2-1-6 0,4 2-6 0,-4-1-5 0,2 3-5 16,2-3-2-16,-4 1-4 0,4 1-3 0,-2 0-3 0,-2 1-4 0,4 1-3 16,-4-2-3-16,4 1-5 0,-3 1-1 0,-1 0-4 0,-2 0-4 15,2 1 0-15,2 1-3 0,-6-1-2 0,6 1-1 0,-5 2-1 0,-1-1-1 16,2 0 2-16,0 4 0 0,-5-2 2 0,5 2 2 0,-4 1 0 15,4 1 1-15,-5-2 3 0,5 2 1 0,-4 1 1 0,-1 0 1 16,5 0 0-16,0-2 2 0,-2 2 0 0,0 0 0 0,-1 0 1 0,3 0-1 16,0-1 2-16,2 1-1 0,-2-2-1 0,-1 0 1 0,3 1-1 15,2-1-1-15,-2-1 0 0,0-1-1 0,4 1-1 0,-2-2 0 0,-2 0 1 16,4 0-1-16,0-2 0 0,0 1 0 0,0-1 1 0,4 0 0 16,-2-1 1-16,-2 0 1 0,4-1 0 0,2 1 0 0,-2-2 2 15,-2 0-2-15,7 0 1 0,-3-2-2 0,0 1-1 0,0-3-1 0,5-1-1 16,-1 2-1-16,0-2-3 0,1-2-2 0,-1-1-2 0,2 0-3 15,-1-3-3-15,1 2 0 0,3-3-2 0,-3 1 0 0,-2-3-1 0,3 0 1 16,1 1 1-16,-4-2 0 0,1 2 3 0,-3-1 1 0,2 0 0 16,1-1 3-16,-5-1 4 0,2 1 2 0,-2 1 6 0,-3-1 2 15,1 0 4-15,2-2 4 0,-2 0 2 0,-4 2 3 0,2-1 3 0,2 1 0 16,-4-4 3-16,0 3 2 0,-4-1 3 0,4 2 2 0,-2-2 2 16,2 1 2-16,-4 1 1 0,2 0 2 0,-2 1 3 0,0 3 0 0,1-1 2 15,-1 0 1-15,4 4 0 0,-2 0-2 0,-2 1-1 0,4 2-2 16,-4 2-2-16,4-2-2 0,-2 1-3 0,2 2-2 0,-4 1-4 15,4 1-2-15,0 0-3 0,-4 0-1 0,2 3-1 0,2 1 1 0,-5 1-1 16,5 1 2-16,-2 3 2 0,-2 0 1 0,4 3 2 0,0 0 3 16,-4 3 3-16,4-2 2 0,-2 4 2 0,2 0 2 0,0 1 0 0,0-2 2 15,0 1-2-15,0 0 0 0,0 1-1 0,0-3 1 0,0 2 1 0,2-2-2 16,2 0 1-16,-4 0-1 0,4-2-1 0,-2 1 0 0,3-1-2 16,-5-1 0-16,6-3-2 0,-2 2 2 0,-2-2 0 0,2 0 0 15,2 1-1-15,-2-3 2 0,-1-1 0 0,1-1-1 0,2 0 1 16,-2 0-2-16,2-1 2 0,0-1-1 0,-1-2 0 0,1 1-4 0,0 0-2 15,-2-2-5-15,2-2-5 0,0 0-6 0,3-1-6 0,-3-2-6 16,0 2-7-16,4-4-5 0,-3 1-5 0,-1-3-6 0,4-1-5 16,-6 0-3-16,7 0-4 0,-5-2 0 0,0-1 0 0,0 2 4 0,3-3 4 15,-3 1 4-15,-4 1 6 0,2 0 6 0,2 3 4 0,-2-2 7 0,-4 3 5 16,2 0 6-16,2 3 5 0,-4-2 3 0,5 4 3 0,-5 0 1 16,2 1 0-16,-2-2 2 0,0 4-1 0,0 0 1 0,0 0-1 15,0 2 1-15,0 0 1 0,0 1-1 0,0 2-1 0,4-1 0 0,-4 2-1 16,0 0-1-16,0 1 1 0,4 2-4 0,-4-1-6 0,2 0-7 15,-2 1-12-15,0-1-15 0,0 2-20 0,4-2-26 0,-2 1-31 0,-2-2-39 16,4 1-44-16,-4-1-70 0,4-2-82 0,-1-1-45 0</inkml:trace>
  <inkml:trace contextRef="#ctx0" brushRef="#br0" timeOffset="-80194.27">12872 13202 294 0,'-6'3'355'0,"6"-1"-106"0,0 0-152 0,-4 1-108 0,4-3-85 0,4 3-83 16,-4 0-82-16,4 1-58 0</inkml:trace>
  <inkml:trace contextRef="#ctx0" brushRef="#br0" timeOffset="-79853.42">12986 13547 87 0,'-4'-2'433'0,"1"1"7"0,-1-1-82 0,-2 0-127 0,6-1-79 0,-4 0-56 15,2-1-32-15,-2 1-19 0,4-2-7 0,-4 0-4 0,2 1 1 16,2-1 0-16,0 1 0 0,0 0-2 0,0-1-5 0,0 2-7 0,0-2-7 15,0 2-6-15,0-2-5 0,2 1-1 0,-2 1-1 0,4-1 0 16,-4 1 2-16,4 0 0 0,-2 2 3 0,-2-3 0 0,0 2 5 16,4 2 1-16,-4-2 3 0,4 1 4 0,-2 1 3 0,2-2 4 0,-1 2 3 15,-3 0 3-15,4 0 2 0,-4 0 0 0,4 0 1 0,-2 0-1 16,-2 2 0-16,4-2-3 0,-4 1-1 0,2 1-5 0,2 0-2 16,-4 0-4-16,4 0-3 0,-2 1-3 0,-2-2-3 0,5 1-3 0,-5 1-2 15,0-1-4-15,4 1-5 0,-4-1-3 0,2 0-8 0,-2 0-5 0,0 1-8 16,4-2-8-16,-4 1-9 0,2-1-12 0,-2 1-9 0,0 0-13 15,0-2-12-15,0 0-11 0,0 0-14 0,0 0-15 0,0 0-15 16,0 0-15-16,0 0-19 0,0 0-22 0,0 0-24 0,0 0-25 16,4-2-49-16,-4 0-56 0</inkml:trace>
  <inkml:trace contextRef="#ctx0" brushRef="#br0" timeOffset="-79638.38">13035 13132 168 0,'0'0'444'0,"0"0"-53"0,0 2-82 0,0 1-68 0,4 2-62 16,-4 0-37-16,2 2-25 0,-2 1-14 0,0 0-6 0,5 2-4 0,-5 0 1 15,4 2-3-15,-2 0-3 0,-2-1-7 0,4 1-12 0,-2 0-10 16,2-1-12-16,0 1-10 0,-2 0-7 0,2-1-8 0,1 1-7 0,-3-2-9 16,2 2-8-16,-2-4-11 0,2 2-14 0,-4 0-15 0,6-1-15 15,-2-3-19-15,-2 2-17 0,3-3-23 0,1 2-26 0,-2-2-28 0,-2-2-31 16,2 2-30-16,2-1-31 0,-2-1-43 0,-4-2-48 0,7 1-41 15,-7 0-38-15</inkml:trace>
  <inkml:trace contextRef="#ctx0" brushRef="#br0" timeOffset="-79414.33">13093 13392 203 0,'0'0'376'0,"0"0"-60"16,0 0-81-16,0 0-53 0,0 0-40 0,0 0-26 0,0-3-19 0,0 1-11 15,2 0-7-15,-2-1-7 0,4 1-7 0,-4-1-8 0,7-1-10 0,-7 1-10 16,6-1-11-16,-2 0-9 0,2-1-9 0,-2 1-7 16,-2 1-6-16,2 0-3 0,3 0-3 0,-3-1-2 0,-2 1-4 0,2-1-2 15,2 3-4-15,-2-2-4 0,-4 1-5 0,6 1-6 0,-6-3-3 0,7 2-6 16,-7 0-5-16,4 1-7 0,0 1-6 0,-2-2-11 0,-2 1-13 16,0 1-18-16,0 0-21 0,0 0-21 0,0 0-22 0,0 0-24 15,0 0-24-15,0 0-39 0,0 0-46 0</inkml:trace>
  <inkml:trace contextRef="#ctx0" brushRef="#br0" timeOffset="-79191.27">13192 13366 79 0,'0'0'137'0,"0"0"-31"0,0 0-19 0,4 0-13 15,-1-2-10-15,-3 0-4 0,4 2-5 0,-2-2-3 0,2 2-4 0,0-3-5 16,-2 1-8-16,2 0-8 0,-4-1-8 0,6 2-5 0,-6-1-4 15,7-1-2-15,-7 1-2 0,4 0 1 0,0-1 0 0,-2-1 0 16,4 3-1-16,-6-2 0 0,4 0-3 0,-4 1 1 0,4 0-2 0,-1 0-1 16,1-1-2-16,-4 0-4 0,2 1-5 0,2 0-9 0,-4 1-10 0,4-3-9 15,-2 3-11-15,-2-1-7 0,4-2-10 0,-4 3-11 0,0 1-9 16,4-2-15-16,-2 1-14 0,-2-1-17 0,5 0-15 0</inkml:trace>
  <inkml:trace contextRef="#ctx0" brushRef="#br0" timeOffset="-78989.29">13362 13207 51 0,'0'0'147'0,"0"0"-160"0,0 0-136 0</inkml:trace>
  <inkml:trace contextRef="#ctx0" brushRef="#br1" timeOffset="-79508.97">4099 7980 389 0,'-4'0'342'0,"2"0"-79"0,-2 0-51 0,0 0-39 0,2 0-24 16,-3 0-16-16,3 0-6 0,-2 0-1 0,4 0 0 0,-4 0-2 15,2 0-1-15,2-1-4 0,0-1-7 0,0 2-7 0,0 0-9 16,0 0-10-16,0-1-8 0,0-1-11 0,0 0-8 0,0-2-11 0,0 1-7 16,6 0-9-16,-2-2-5 0,-2-2-5 0,9 1-6 0,-5-3-6 0,4-1-4 15,1-1-3-15,5-3-4 0,1-1-5 0,-1 0-2 0,5-3-1 16,2-1-2-16,-1-1 0 0,5-1-1 0,0-2 3 0,4-1 0 0,-4 1-1 16,2-4-1-16,4 2-3 0,-6-1-1 0,6 0-4 0,-6 0-2 0,4 3-1 15,-4-1-3-15,-5 2-1 0,5 2 0 0,-4 2 2 0,-2 1-1 16,-5 3-1-16,-3 0 1 0,1 2 0 0,-4 4 4 0,-3 2 2 0,3 0 0 15,-8 3 1-15,2 2 1 0,-4-1 1 0,0 2 0 0,0 3 2 0,-4 2-1 16,-2 2 1-16,-4 1-3 0,3 3-2 0,-5 0-3 0,-3 4-1 0,-1 0 0 16,-1 3 3-16,1 2 3 0,-5 2 6 0,-2 0 2 0,3 1 2 15,-3 0 4-15,2 1 4 0,-5 1 2 0,3-1 2 0,0 0 2 0,2 0 4 16,-1-1 1-16,-1 0 1 0,2-2 0 0,1-1-3 0,3-1-1 16,-4-1-1-16,9-1-3 0,-5 0 0 0,7-4-4 0,0 0-5 0,4-3-2 15,-1 0-1-15,3-1-1 0,2-4-1 0,2 1 0 0,2-2 1 16,2-2 1-16,3-1-2 0,-1-1-3 0,4-3-1 0,5-1-2 0,-3 1-1 15,4-4 1-15,5-1 0 0,-2-2 0 0,1 0 0 0,3-2-3 16,2 0-1-16,-2-3-2 0,-1 3-1 0,5-4-3 0,-4 1-1 0,2 0-2 16,-2 0-2-16,-1 2-2 0,-1-1-2 0,0 3-2 0,-3-1-2 0,-3 4 0 15,1-1-1-15,-3 3 1 0,-3 1 4 0,0 1 1 0,-3 1 4 16,-3 3 4-16,2 3 6 0,-2 1 4 0,-4 1 6 0,-4 1 6 0,0 5 4 16,2 0 5-16,-9 3 3 0,5 1 4 0,-4 3 4 0,-5 1 2 0,3 1 2 15,0 1 2-15,-3 2-3 0,-1-1 0 0,-1-1 0 0,0 5-1 16,1-3-1-16,-1-1 0 0,3 1 0 0,-3-2-1 0,5 3-1 0,-5-4-1 15,7 0-3-15,-4 0-3 0,1 0-3 0,3-3-4 0,4 1-1 16,-5-3-2-16,5 0-2 0,2-3 0 0,2-1-1 0,-2-1 1 0,4-2 1 16,0 1-1-16,6-4 2 0,-2-2 2 0,2-1 0 0,1-2 1 0,3 0-1 15,0-3 1-15,3-4 1 0,1 0 1 0,3-1 1 0,-1-4 1 16,1 1 1-16,-1-3-1 0,1-2 2 0,3 0-1 0,1-2-1 16,-2 1-1-16,-3 1 0 0,5 0-1 0,-5-3 2 0,1 4 0 0,0 0-1 15,-1 2 5-15,-6-1 5 0,1 2 5 0,-1 4 8 0,-4 1 5 0,-2 2 1 16,-1 2 1-16,-3 3-2 0,0 0 2 0,-3 3 0 0,-5 1 2 15,2 3 1-15,-4 1 1 0,-1 0 0 0,3 4-2 0,-6 1-1 0,1 1-5 16,-1 0-8-16,-3 1-4 0,1 2-2 0,-1 0 0 0,-4 1 0 0,3-1 1 16,1 0 1-16,1-1 1 0,-5 2 3 0,5-3-1 0,-1 2 2 15,0-2-2-15,3-1-2 0,2-1-4 0,-3-1 0 0,3-3 0 0,1 2-1 16,5-3-1-16,0-1 0 0,-4-2-3 0,5-1-2 0,5 0-3 16,-2-3-3-16,2-1-2 0,0 0 0 0,2-1 0 0,3-1-2 0,1-1 0 15,0-2-1-15,4-2 0 0,1-1-2 0,1 0 1 0,5-4-1 16,-3 0 1-16,7-3 1 0,-3 0-2 0,3-3 0 0,0 1-4 0,-3-1-4 15,7-2-4-15,-6 0-3 0,1 3-3 0,3-1-2 0,-2 1-4 16,-5 0-2-16,1 3-1 0,-1 0-2 0,-1 2 1 0,-3 4-1 0,-1 0 1 16,-5 1 3-16,0 4 3 0,-2 0 4 0,0 3 3 0,-4 3 5 15,0 0 4-15,-4 6 3 0,0-1 4 0,-6 6 3 0,1 0 3 0,-5 4 2 16,2 4 2-16,-5 2 2 0,-4 1 1 0,1 3 2 0,1 2 2 0,-6 0 0 16,3 3 1-16,-5-1-1 0,0 2 1 0,0 0 0 0,0-1-2 15,2 2 0-15,-2-1-3 0,-4 1-2 0,4 0-3 0,1-4-1 0,-1 3-4 0,4-2-4 16,0-2-3-16,1 0 0 0,1-4-2 0,4 1-2 0,1-4-1 15,1-1-3-15,3-2 0 0,2-3-2 0,3-1 0 0,3-3 2 16,2-1 2-16,2-4 2 0,2 1 0 0,2-4 1 0,7-2 0 0,-3-3 0 16,6-3 1-16,-1 0 1 0,3-4 4 0,5-1 1 0,0-3 3 15,1-1 4-15,1-2-1 0,2-3 2 0,2 0-2 0,-4 1-1 0,4-1 2 16,-5 1 0-16,1-3 1 0,-2 4 1 0,-5 0 5 0,5 2 4 0,-5 1 7 16,-3 2 7-16,-3 4 7 0,-4 1 4 0,3 0 3 0,-7 3 1 15,-2 2-1-15,0 2 0 0,-2 3-3 0,-7 0-1 0,3 1-1 0,-4 4-4 16,-1 2-4-16,-1 1-9 0,-4 4-6 0,-1 1-9 0,-4 2-4 15,-1 2-7-15,1-1-1 0,-2 5 0 0,-4-3-1 0,7 3 1 0,-7 0 1 16,4 0 0-16,0-1 1 0,3-2-2 0,-3 3 0 0,2-3-1 0,5 0-4 16,-1 0-2-16,1-1-5 0,5-4-5 0,-1 1-5 0,2-3-4 15,3 0-4-15,3-3-1 0,0-3-5 0,4-1-4 0,4-3-4 0,2-3-1 16,3 0-2-16,-1-3-1 0,6-3-1 0,3 0-2 0,4-5 3 16,1-1 3-16,1-4 2 0,4-2 4 0,0-2 2 0,6-3 4 0,-2 1 5 15,2-5 8-15,-4 0 6 0,4 0 7 0,0-1 5 0,2-2 4 0,-6 3 6 16,4 1 0-16,-6 0 3 0,0 3 2 0,-4 2 8 0,-3 3 10 15,-3 1 6-15,-5 6 7 0,-1-1 3 0,-1 4-1 0,-6 4-1 0,-4 1-2 16,-4 3-1-16,-2 4 2 0,2 1 1 0,-9 4 3 0,-1-1 2 0,1 6 1 16,-7 0-4-16,1 5-5 0,-2-1-5 0,-5 2-4 0,3 4-1 15,-4 0 0-15,0 0-1 0,0 1 2 0,0 2-1 0,0-2-1 0,-1 2-1 16,1-1-3-16,0-1-3 0,4 0-2 0,2 0-4 0,-1-1-3 0,1-3-5 16,4 0-7-16,5-4-6 0,2 0-5 0,-1-1-4 0,5-3-3 15,2 0-2-15,0-6-4 0,8-1-2 0,2-2-3 0,-2-1-2 16,9-5-1-16,1-2-1 0,3-3-1 0,-1-3 0 0,7-3 2 0,-2-1 3 15,8-3 1-15,-5-4 2 0,5-1 1 0,-2-1 1 0,4-3 1 0,-2 0 1 16,4-2 1-16,-2 1 1 0,-2-2 2 0,2 1 0 0,-2 2 2 16,-2-1 1-16,-4 2 0 0,4 2 3 0,-7 2 2 0,-3 1 9 0,-1 5 10 15,1-1 10-15,-7 5 10 0,1 1 7 0,-9 4 3 0,2 3 2 16,-4 2 4-16,-4 3 0 0,-3 2 4 0,1 4 2 0,-6 2 1 0,-3 4 1 16,-1 3-2-16,-7 2-5 0,2 5-9 0,-1-1-10 0,-5 6-7 0,0-1-4 15,0 5-4-15,-2-1-2 0,-2 1-1 0,2-1-3 0,-2 2 0 16,2-1-3-16,-2 1-3 0,4-2 0 0,-2 0-1 0,5-3-2 0,-5-1-2 15,8 0-2-15,-2-3-2 0,3-1-5 0,3-1-5 0,1-3-5 16,3-1-6-16,3-2-6 0,-1-2-2 0,7-3-5 0,2-2-3 0,2-2 0 16,2-4-2-16,9-2-1 0,-1-4 2 0,2-1-1 0,7-5 3 15,0-2 2-15,3-4 3 0,5-3 5 0,0-2 4 0,4-4 7 0,2-3 5 16,4-1 9-16,-4-3 7 0,7-2 4 0,-3-2 4 0,2-2 3 16,-2 2 0-16,1-1 2 0,-5 0 1 0,4 2 0 0,-4 2 2 0,-4 1 2 15,-2 5 4-15,0 3 7 0,-7 0 9 0,-1 6 5 0,-5 1 2 0,-3 5 1 16,-5 2 2-16,-4 5 2 0,-2 2 3 0,-2 3 2 0,-2 4 3 15,-7 2 3-15,3 4 3 0,-6 3 0 0,-3 2 1 0,1 2-5 0,-1 3-8 16,-4 0-6-16,-1 2-3 0,1 1-3 0,-2 0-2 0,1 3-4 0,-5-1-3 16,6 0-4-16,-2-2-2 0,1 2-2 0,-3-2-4 0,6 1-2 15,-2-1-5-15,5-3-3 0,-1 0-7 0,1 0-3 0,1-3-4 16,3-2-2-16,6-2-3 0,-5-2 1 0,7-2 4 0,4-2 2 0,4-4 5 16,-1-3 1-16,7-2 3 0,0-3 1 0,5-1 3 0,3-5 0 0,-1-2 2 15,10-4 1-15,-5-3 2 0,5-3 1 0,4-2 0 0,2-2 1 0,0-1 0 16,1-2 0-16,-1-2-4 0,4 2-1 0,-4-1 0 0,0 1-2 15,-2 1 1-15,-4 3 0 0,2 1 2 0,-9 3 5 0,1 2 6 0,-8 2 4 16,1 4 3-16,-6 3-3 0,1 3-5 0,-7 1-7 0,-4 4-8 16,-3 4-7-16,-5 3-7 0,0 2-3 0,-7 4-3 0,1 2-3 15,-7 5-1-15,2 1-6 0,-6 2-6 0,-2 3-3 0,-2 2-4 0,-2 2 3 16,0 1 4-16,0 1 9 0,0 0 7 0,-4 1 7 0,4-1 9 0,-4 1 4 16,4-2 4-16,-5 0 2 0,5 1 0 0,0-2 1 0,4-1 1 0,-2-1 0 15,2-2 1-15,-2-1-1 0,9-2-3 0,-3-2-3 0,6-1-6 16,-2 0-3-16,5-6-5 0,6 1-5 0,-1-5-3 0,3 1 0 0,4-4 0 15,4-1 0-15,0-3 0 0,6-1 1 0,4-4 0 0,3-4 0 16,1 0 2-16,7-2-1 0,-2-4 1 0,7-2 3 0,1-1 2 0,0-2 1 16,0-3 0-16,6-3-1 0,-4 1-2 0,2-1-1 0,2-1-3 15,-6 1-2-15,2 1-1 0,-2 1-1 0,0 2 0 0,-7 2 2 0,1 3 3 16,-4 1 5-16,-5 3 5 0,-2 3 4 0,-3 3 5 0,-3 4 1 16,-2 1 3-16,-2 2 3 0,-2 3 4 0,-5 6 4 0,-3 1 5 0,-4 2 5 15,1 1 6-15,-3 4 3 0,-1 1 4 0,-4 0-1 0,1 0 1 16,1 4 1-16,-6-2-1 0,7 2 0 0,-9-2-1 0,6 1-1 0,-1-1 1 15,-1 1-3-15,-2-1-3 0,2-1-4 0,3 0-4 0,1-1-4 16,-2 1-5-16,1-3-5 0,1 1-2 0,-2-2-3 0,5 0-1 0,-1 0-1 16,3-4-3-16,1 3-1 0,1-2-2 0,2-4-3 0,-1-2-4 0,1 1-3 15,4-2-5-15,2-1 0 0,2-1-1 0,-3-3 2 0,10 0 2 16,-3-3 2-16,2-1 2 0,6-2 1 0,-2-1 1 0,7-3 1 0,1-2 2 16,5-1 0-16,-2-2 5 0,8-5 2 0,-1 0 3 0,1-3-2 15,4-2 0-15,-2-2-3 0,4 0-4 0,0-1-5 0,-2 0-4 0,2-1-6 16,1 1-5-16,-3 1-7 0,-3 2-4 0,-1 2-6 0,0 1-3 0,0 2-2 15,-4 2-2-15,-7 1 0 0,5 4 3 0,-9 1 2 0,3 4 5 16,-5-1 5-16,-4 4 4 0,1 4 7 0,-7 3 6 0,0-1 10 0,-4 4 8 16,-3 4 8-16,-3 0 10 0,0 5 8 0,-3 1 8 0,1 0 5 15,-9 5 3-15,5-2 3 0,-5 4-1 0,-2-2 2 0,3 2-2 0,-3-3-1 16,2 2 0-16,-2 0-2 0,3-3-3 0,-3 1-5 0,2-1-5 16,5-1-6-16,-1-4-6 0,-1 1-6 0,3-3-6 0,3-1-7 0,-3-1-7 15,5-5-6-15,4 2-3 0,0-5-4 0,6-1-3 0,-5 0 0 0,10-3-1 16,-3-2 1-16,8 0-2 0,-2-3 2 0,5-4-2 0,3 0 0 15,1-3 1-15,-1-1 1 0,7-3 4 0,2-3 3 0,-2-1 0 0,3-2 1 16,1-2 0-16,2-1-1 0,2 0-2 0,-2 0-1 0,2-1 1 0,-4 1-1 16,0 1-1-16,-4 4 0 0,-1 1 2 0,-1 2 5 0,0 4 5 15,-9 0 6-15,3 5 7 0,-7 1 3 0,0 5 3 0,-6 2 4 16,-2 3 4-16,0 3 3 0,-6 2-1 0,0 4 4 0,-5 2 3 0,1 0 2 16,-2 6 1-16,-3 0-1 0,-1 1-6 0,-5 2-4 0,5 0-7 15,-3 2-7-15,-2-2-10 0,5 2-18 0,-5-2-17 0,5-1-28 0,-1 0-34 16,0 1-65-16,5-5-80 0,-2 0-93 0,1 0-102 0,-1-2-51 0,3-1-26 15,5-2-15-15</inkml:trace>
  <inkml:trace contextRef="#ctx0" brushRef="#br2" timeOffset="-69938.61">7739 4655 168 0,'7'-11'383'0,"-1"0"-30"0,4 0-93 16,5-2-126-16,-3-1-66 0,4-1-35 0,1-1-18 0,0 1-10 16,-1-3-2-16,5 1 0 0,1-2 1 0,-1 1 3 0,2 0 0 0,4-2 1 15,-7 0 0-15,7 1-3 0,-4 1 0 0,4-2-2 0,-4 2-2 16,-1-1-2-16,3 2 0 0,-8 1 1 0,1 3 6 0,3-1 8 15,-7 2 14-15,-1 3 16 0,-3 2 14 0,1 0 11 0,-5 2 12 0,0 2 12 16,-2 1 6-16,-4 1 5 0,0 1 3 0,0 1 2 0,-4 1 3 16,2 1-1-16,-2 2-5 0,-2-2-8 0,-5 3-12 0,1 0-11 0,0 1-14 15,-1 3-10-15,-1-2-10 0,-3 4-10 0,3-1-6 0,-5 3-6 0,5-2-2 16,-2 1-1-16,-3 0-3 0,7 2-1 0,-7-3-1 0,7 1-2 16,-3 1-4-16,-1-3-3 0,6 1-3 0,-3 0-1 0,1-1-2 15,6-1-3-15,-2 0-3 0,-1-1-3 0,7-1-4 0,-4 1-3 16,4-3-2-16,0 0-4 0,0 0-3 0,4-1-3 0,-2-1-3 0,7 1-3 15,-3-1-4-15,0 0-4 0,4-3-3 0,-3-1-2 0,3 0 0 16,2 0 1-16,3-1 0 0,-3-3 3 0,3-1 1 0,1 0 3 0,-3 0 3 16,3-2 3-16,-1 0 4 0,1 0 5 0,1-2 4 0,-5 1 6 15,3-1 4-15,-3 1 2 0,-2 0 6 0,1 2 4 0,-5 0 8 16,4 1 5-16,-4 1 6 0,-1 1 5 0,-5 1 1 0,0 2 2 0,0 0 0 16,0 2-2-16,-5 1 1 0,3 3 0 0,-6 0 0 0,2 1 2 15,0 1 0-15,-5 2-1 0,1 2-2 0,-2 0-2 0,-3 1-4 0,3 0-4 16,-3 3-2-16,3-2 2 0,0 3-1 0,-3-2 0 0,3 2 1 15,-3-1-2-15,3 0-2 0,1-2-1 0,1 1-2 0,0-1-5 16,4 1-2-16,-5-2-3 0,5-1-1 0,2-2-3 0,2 0 0 0,-2-2-1 16,4-1 0-16,4-1 0 0,-2-1 0 0,2 1-1 0,2-3-2 15,-2 0-1-15,7-2-2 0,-3-1 0 0,6 0-2 0,-3-1-1 0,5-2 0 16,1-2 1-16,-1-1 0 0,1 0 2 0,4-1 2 0,-3-1 0 16,3-2 4-16,0 0 5 0,-3-2 4 0,3 1 6 0,2-1 4 15,-3-1 4-15,-3 1 3 0,3 0 3 0,-3 2 5 0,-5 0 7 0,5 2 7 16,-7 0 9-16,1 1 9 0,-5 4 6 0,-2-1 1 0,-4 3-1 15,0 1-1-15,0 3-3 0,-6 2-1 0,-5 2-3 0,1 1-1 0,0 2 0 16,-7 1-4-16,1 3-5 0,-5 1-7 0,4 1-10 0,-5 1-8 16,-1 0-8-16,-2 1-3 0,2 0-2 0,1 1-2 0,1-1-1 15,-2 1-1-15,3-3 1 0,1 1-1 0,-2 0-1 0,5-1 1 16,1-1-2-16,-1-1-1 0,3-1-1 0,3-3-2 0,0 0 1 0,-1-2-1 16,5 1-1-16,2-3 1 0,2-1 0 0,-2 0-1 0,4-1 1 0,0-3 0 15,0 1 1-15,0-2 5 0,4 0 3 0,2-2 6 0,0 1 5 16,3-3 3-16,-1-1 5 0,6 0 3 0,3-1 3 0,-1-3 3 15,1-1 2-15,6 0 1 0,-3-2 1 0,7-2 1 0,0-1-1 0,0-2-4 16,2 0-4-16,-2-1-4 0,6-2-5 0,-6 1-2 0,6-1-3 16,-2 2-2-16,-2 0-3 0,-2 1-1 0,0-1-1 0,-1 3-1 0,-3 2-1 15,-2 1 0-15,-5 2 2 0,1 1 2 0,-7 1 1 0,3 4-1 16,-3-2 0-16,-6 4 0 0,2 1-1 0,-6 2-1 0,0 1 0 0,0 4 0 16,-6-2 0-16,0 4-1 0,-4 1-1 0,-1 2-1 0,-5 3-3 15,1 3-1-15,-3 1-4 0,-7 2-1 0,2 3-1 0,0 0-3 16,-4 6-2-16,-6-1 1 0,2 2 3 0,-2 2 2 0,0 1 1 0,-4 2 0 15,-2 2 2-15,-1 0 1 0,-1 1 0 0,2 0 1 0,0 2 0 16,-3 0 2-16,5-1 0 0,2-1 1 0,2-1 0 0,-2-2-1 16,10-2-5-16,-2-3-6 0,6-2-7 0,1-3-4 0,3-3-4 0,7-2-3 15,4-5-1-15,-1-2 1 0,7-1 2 0,5-6 0 0,1 0 2 0,6-4 1 16,3-4-1-16,1-2 2 0,7-3 1 0,4 0 5 0,0-6 4 16,6 0 5-16,4-3 7 0,2-1 0 0,-2-5 3 0,7 0-2 15,1-1 0-15,-1-2-2 0,3-1 0 0,3-1 0 0,-3 2 1 0,-1-4 1 16,1 1 4-16,3 2 2 0,-7-1 2 0,1 2 1 0,-1 0-1 15,-4 1 2-15,-1 3-2 0,-1 1 3 0,-8 3 2 0,-4 4 3 0,-7 1 5 16,3 2-1-16,-9 2-1 0,-3 5-6 0,-7 1-8 0,-2 2-5 16,-2 2-4-16,-7 4-2 0,-3 5-3 0,-9 0 2 0,3 4 0 0,-7 2-1 15,-2 3 0-15,-6 3-2 0,0 2-2 0,-4 3 2 0,1 0 1 16,-5 4 4-16,2 0 7 0,-5 3 0 0,1 0 2 0,0 0 0 0,-5 1-1 16,5 1-2-16,-1 0-2 0,3-2-3 0,0 2-3 15,1-4-2-15,7 0-4 0,0-1-6 0,2-4-5 0,8-3-5 0,3-1-3 0,3-4-5 16,7-2-1-16,4-5-2 0,6-1-3 0,4-6 1 0,4 0-1 15,9-6-1-15,3 0 1 0,7-7 1 0,0-1 1 0,10-4 2 16,3-1 3-16,3-4 4 0,0-3 2 0,7-4 1 0,0-1 3 0,3-1 4 16,1-3 6-16,2 0 3 0,2-2 3 0,2 0 3 0,0 1 1 15,-5 0 2-15,3 0 3 0,-2 1 0 0,-6 3 2 0,-1-1 0 0,-1 4 3 16,-9 3 3-16,-2 1 4 0,-4 5 0 0,-8 0-3 0,-6 4-1 16,-3 5-1-16,-9 2-3 0,-3 3-2 0,-10 3-3 0,-1 2-1 15,-7 5-2-15,-5 4-3 0,-6 2 2 0,-3 2 1 0,-6 4 1 0,-3 2 0 16,0 2 1-16,-2 1 1 0,-5 3 3 0,1 2 1 0,-5-1 0 15,5 2 4-15,-7 1 3 0,7-1 3 0,-7 2 3 0,7-2 2 0,0 1 2 16,-1-2-1-16,1-1-2 0,3 1-3 0,3-4-3 0,4-1-5 16,2 0-6-16,8-4-6 0,1-3-4 0,5-2-4 0,3-1-3 15,3-4-3-15,9-1-3 0,4-4-1 0,9-1-3 0,-1-4 0 0,7-3-1 16,3-2-1-16,7-2-1 0,2-3 1 0,4-5 1 0,4-1 3 16,5-4 2-16,-1-3 6 0,7 0 3 0,1-3 3 0,1-4 3 0,3 0 3 15,-3 1 1-15,4-4 2 0,0 2 2 0,-1 1 2 0,-3-2 2 16,-3 5 0-16,-3-1 4 0,-5 3 2 0,0 2 4 0,-5 3 4 15,-8 4 3-15,-5 1 2 0,0 4-1 0,-9 1-2 0,-6 4-3 0,-2 3-3 16,-8 3-4-16,-6 4-4 0,-2 1-5 0,-5 6-2 0,-4 1-3 16,-8 5-3-16,-2 3-3 0,-4 2-4 0,-6 3-3 0,2 4-1 0,-5 1-1 15,-3 2 1-15,1 2 2 0,-3 0 1 0,-3 1 3 0,2 2 4 16,1 0 0-16,-5-2 2 0,4 4 2 0,3-4 5 0,1 2 1 0,-1-2-2 16,3 1-2-16,5-4-3 0,2 0-4 0,4-4-1 0,6 0-6 15,0-3-3-15,11-3-5 0,-1-2-5 0,11-3-2 0,2-3-2 0,4-2-4 16,10-4-3-16,0-2-4 0,11-4 0 0,2-2-3 0,4-3 0 15,2-3 1-15,8-2 2 0,2-5 5 0,5-4 6 0,3 0 11 16,3-6 14-16,-1 0 11 0,5-4 11 0,6 1 7 0,-2-4 5 0,-2 0 5 16,8 1 3-16,-4-1 3 0,-5 0 3 0,5 3 2 0,-6-1 1 15,0 1-2-15,-4 4-2 0,-7 2-5 0,-4 1-6 0,-6 4-5 16,-2 1-5-16,-8 4-6 0,-6 1-3 0,-7 5-6 0,-6 2-3 0,-8 4-6 16,-2 3-3-16,-9 2-5 0,-3 3-1 0,-7 5-4 0,-4 3-2 0,-4 2-2 15,-4 2 0-15,-7 3 1 0,5 1 1 0,-9 3 3 0,5 2 5 0,-3 0 4 16,-1 1 4-16,-3 1 5 0,3 0 6 0,1 1 4 0,-5-1 4 15,5 3 4-15,-1-1 4 0,3 1 1 0,-1-1 1 0,3 1-3 16,3-1-1-16,2-2-4 0,4-1-5 0,0-5-7 0,10 0-4 16,0-1-6-16,5-5-2 0,5-3-4 0,7-3-2 0,2-2-1 0,8-3 0 15,6-4-2-15,3-3 0 0,3-5-2 0,7-2-1 0,4-1-1 0,4-5 1 16,8-4 4-16,-2-3 4 0,7-2 5 0,-1-3 8 0,7-1 4 16,-1-2 4-16,5-4 3 0,0 0 3 0,2 1 3 0,-2-3 3 0,-1 3 2 15,3-3 2-15,-2 2 1 0,-5 3 2 0,1-1 0 0,-2 1-3 16,-9 2 0-16,-2 4 1 0,-4 1 2 0,-6 3-1 0,-6 2-1 15,-3 4-2-15,-7 1-3 0,-7 4-5 0,-4 3-5 0,-6 3-7 0,-9 2-2 16,-1 3-3-16,-7 4-2 0,-8 4-2 0,-2 3-3 0,-2 2-5 16,-7 5-2-16,-1 2-3 0,-7 2 1 0,1 3 1 0,-1 2 3 0,-4 3 3 15,1 1 4-15,-1 1 5 0,-2 2 3 0,2 1 0 0,-2 0 2 16,-1 0 1-16,1 3 0 0,2-1-1 0,0-1-3 0,5 0-3 0,-1-2-3 16,2 1-4-16,9-5-3 0,0-1-3 0,4-2-3 0,6-4 0 0,8-2-4 15,3-3-2-15,3-4 0 0,9-4 0 0,6 1-1 0,6-6 1 16,4-1 1-16,11-5 2 0,-2-4 1 0,12-2 2 0,-2-2 2 15,8-4 0-15,2-5 2 0,5-3 1 0,3-2 4 0,3-4 5 0,-1-2 6 16,5-3 2-16,0-3 6 0,2 1 1 0,2-1 2 0,-3-1 1 16,-1-1 1-16,0 3 0 0,-5-1 1 0,1 0 0 0,0 3 2 15,-9 2 1-15,-6 1 2 0,2 2-1 0,-10 2 0 0,-4 5-3 0,-2 1-3 16,-9 4-5-16,-2 1-3 0,-6 4-4 0,-8 4-5 0,-2 1-5 0,-4 4-1 16,-7 3-5-16,-3 1-1 0,-3 4-3 0,-4 2-3 0,-6 3-2 15,0 1-1-15,-4 3 1 0,1-1 0 0,-5 5 2 0,2 0 3 0,2-1 1 16,-7 2 5-16,5 1 7 0,-2 0 4 0,1 1 4 0,1 1 3 15,2-2 3-15,0 2 2 0,2-2-1 0,-3 1-2 0,7 0 0 16,2-3-5-16,3 0-1 0,5-3-3 0,4-2-2 0,1 1-3 0,5-4-4 16,9-3-2-16,2-3-3 0,2-2-3 0,9-4-2 0,3 0-3 15,5-5-3-15,2-3-1 0,5-3-3 0,3-3 0 0,4-1 1 0,5-4 2 16,3-1 3-16,-2-3 2 0,5-2 1 0,-1-3 2 0,3 0 3 16,1 0 4-16,-4-3 4 0,3 0 3 0,1 0 3 0,-3-1 3 0,-1 1 4 15,1 0 2-15,-5 1 1 0,-2 2 2 0,-4 2 0 0,-2-1 4 16,-4 4 5-16,-8 3 1 0,1 1 1 0,-7 2-3 0,-5 4-1 0,-6 2-2 15,-2 3-2-15,-2 2-3 0,-6 3-3 0,-5 2-2 0,-3 2-4 16,-5 5 1-16,-6 1-1 0,0 3-3 0,-1 4-4 0,-6 1-2 16,-3 4 1-16,0 3 2 0,2 0 3 0,-6 3 2 0,1 2 4 0,-3 2 3 15,4 1 3-15,-3 2 4 0,-1 0 4 0,4 2 0 0,-1 1-1 0,-1 1 2 16,4-1 1-16,2 2 1 0,-3-2-2 0,5 1-1 0,6-3-2 16,-4-1-2-16,9-1-4 0,-1-3 1 0,6-1-1 0,3-5 1 15,4-1 0-15,3-3 1 0,7-3-2 0,5-3 0 0,1-3-3 0,4-2-2 16,11-3-3-16,-3-4 0 0,9-3-3 0,4-3 1 0,-2-2 2 15,8-4 1-15,7-2-1 0,-5-2 2 0,9-4 0 0,-3 0 1 0,3-5-1 16,1 3-2-16,-1-3-4 0,-3 0-3 0,3-1-4 0,-5 1-2 16,-3 2-2-16,-3 2-2 0,-4 0-2 0,-6 2-1 0,0 2-5 15,-5 4-3-15,-5-1-6 0,-7 5-9 0,-4 1-8 0,-2 3-4 0,-4 3-2 16,-4 3 0-16,-8 3 2 0,2 1 1 0,-11 4 3 0,2 3 2 16,-5 2 3-16,-5 1 2 0,-2 2 2 0,-2 1 7 0,-1 3 7 15,1 1 10-15,-4 0 9 0,-2 2 10 0,0-1 9 0,-3 3 7 0,3-2 5 16,-2 2 6-16,1-1 3 0,1 2 2 0,2 1 3 0,-2-1 0 0,-3 0 2 15,7-1-1-15,-2 0-2 0,4-1-3 0,0 1-1 0,2-3-4 16,4-1-5-16,0-3-6 0,4 0-5 0,7-2-7 0,1-4-6 0,7-1-4 16,0-3-3-16,8-2-5 0,4-2-4 0,2-3-1 0,9-5-1 15,-3 0-2-15,9-3 0 0,5-6-1 0,3 0 0 0,2-5 0 16,3-2 0-16,5-5 4 0,2-2 1 0,3-2 2 0,1-2 0 0,-2-1-4 16,5-2-2-16,-3-2-4 0,-1 3-5 0,-1-1-3 0,-6 1-2 15,3 2 2-15,-7 2 1 0,-2 2 3 0,-4 1 5 0,-5 5 2 16,-1-1 0-16,-8 4 0 0,1 0 1 0,-8 4 1 0,0 2 4 0,-6 3 4 15,-6 3 4-15,0 1 5 0,-8 4 5 0,1 0 6 0,-3 6 5 0,-9 0 3 16,2 3 3-16,-4 3 4 0,0 0 6 0,-6 2 4 0,4 3 6 16,-4-2 5-16,-4 4 5 0,6 0 6 0,-4 1 3 0,-2 1 2 15,-1-2 2-15,1 4-1 0,4-2-1 0,-2 2-3 0,0-2-5 0,0 2-3 16,-2-1-5-16,6-1-7 0,-3 0-4 0,8 1-5 0,-3-3-6 0,2-1-7 16,6-1-6-16,2-3-6 0,5-2-6 0,2-2-4 15,1-3-3-15,11-1-2 0,0-5-1 0,6 0-2 0,9-6-1 0,1 1-2 16,3-6-2-16,8-3-2 0,4-2-2 0,2-3 0 0,4-5-3 0,3-5 2 15,3 0-1-15,0-3-2 0,7-4-3 0,0-3-6 0,-3 2-5 16,3-3-7-16,-1-2-7 0,1 4-6 0,-7-3-5 0,1 3-4 16,-3 3-1-16,-6 1-1 0,-2 3 3 0,-2 4 1 0,-4 0 0 15,-10 4 0-15,-1 2 0 0,-5 4-1 0,-5 4 0 0,-2 2 2 0,-8 2 3 16,-7 3 5-16,-1 3 7 0,-9 3 8 0,-1 4 9 0,-5 4 9 0,-4 1 11 16,-2 4 8-16,-2 3 9 0,-7 2 7 0,3 1 10 0,-4 4 8 15,-1-1 9-15,-3 2 10 0,1 4 9 0,-1-2 9 0,-3 2 6 0,0-2 3 16,3 2 2-16,1-1-3 0,-1 1-4 0,-3-1-5 0,7-1-3 15,-1 0-4-15,5-1-6 0,-2-1-5 0,8-1-3 0,0-2-7 16,6-2-7-16,4-3-10 0,2-1-8 0,5-3-9 0,5-1-5 0,5-4-5 16,6-4-3-16,6 0-4 0,5-5-3 0,3-2-1 0,9-5 1 15,0-2 2-15,10-3-1 0,4-3 4 0,2-6 3 0,5-1 2 0,3-5 4 16,3-3 1-16,4 0 3 0,1-4 2 0,3-3 0 0,-2 0 0 16,-2-1-1-16,2 0-6 0,-3 0-6 0,1 1-7 0,-6 2-7 0,-3-1-3 15,-1 5-3-15,-7-2-1 0,-4 4-1 0,0 2 3 0,-6 4 1 16,-4 1 1-16,-7 2 2 0,-1 2 0 0,-5 3 2 0,-4 4 4 0,-6-2 5 15,0 4 6-15,-6 4 6 0,-4 2 7 0,-5 1 5 0,-1 1 4 16,-3 5 4-16,-6 0 5 0,-2 2 4 0,-2 2 4 0,2 2 5 0,-6 1 5 16,2 3 4-16,-4-1 5 0,-2 1 3 0,6-1 2 0,-8 3 1 15,6-1 2-15,-5 3-2 0,1-1 0 0,4-1-3 0,0 1-6 16,0 0-8-16,0 0-5 0,2-1-7 0,4 0-6 0,4-2-8 0,1-2-7 16,5-1-7-16,0-1-4 0,7-2-3 0,0-4-3 0,10 1-4 15,0-4-3-15,6-1-4 0,2-2-4 0,5-2-2 0,7-3-4 0,-1-1-5 16,8-2-2-16,6-6-3 0,-2-1 1 0,6-2-1 0,-2-2-2 15,9-3-2-15,-3-3-3 0,-2 0-5 0,5-2-4 0,-1 0-5 0,-4 1-5 16,3-1-5-16,-7 2-1 0,2 2-1 0,-6-1 1 0,-2 3 2 16,-6 1 4-16,2 3 2 0,-9 0 2 0,-3 4 3 0,-3 2 1 15,-4 2 4-15,-2 1 7 0,-8 3 6 0,-2 3 9 0,-4 1 10 0,-1 2 8 16,-5 2 11-16,-7 4 8 0,2 0 11 0,-6 3 8 0,-2 0 9 0,3 3 7 16,-8 1 9-16,1 1 7 0,2 1 7 0,-4 1 5 15,-2-1 7-15,4 3 5 0,-4-1 3 0,4 1 1 0,-5-1 1 0,5 0-3 16,0 1-4-16,2 1-5 0,2-4-8 0,3 1-6 0,-1-1-8 0,4-1-5 15,2 0-6-15,1-1-9 0,7-4-5 0,3 2-6 0,4-5-7 16,1-1-4-16,5-2-6 0,7-3-6 0,3-1-5 0,4-4-6 0,3-1-4 16,6-1-6-16,4-4-4 0,0-1-6 0,6-7-3 0,4 2-2 15,0-4-2-15,2-3 0 0,1-1 3 0,1-2 1 0,-2-1-1 0,5-2 2 16,-5 1-1-16,-2 2 1 0,2-3 1 0,-1 3 2 0,-5 1 4 16,-2 2 3-16,-5-1 5 0,-3 4 4 0,0 1 3 0,-6 3 0 0,-3 2-2 15,-4 1 0-15,-3 3-1 0,-5 2 3 0,-2 3 3 0,-7 0 7 16,1 1 6-16,-4 3 8 0,-3 3 5 0,-3 1 8 0,-5 2 5 0,-2 0 8 15,-1 3 7-15,-3 2 9 0,-2 1 8 0,2-4 6 0,-4 5 7 16,2-2 3-16,-4 4 3 0,6-3 1 0,-6 1 0 0,6 1 0 0,-4-1 0 16,2-1-3-16,2-1-1 0,0 2-7 0,5-2-7 0,-1-1-8 15,2-1-8-15,5-1-9 0,-1-3-9 0,3 2-7 0,3-3-5 16,5 1-6-16,0-5-5 0,6-1-5 0,6 1-3 0,0-4-6 0,5 0-4 16,5-4-6-16,5 0-6 0,2-3-4 0,4-3-3 0,6-2-1 15,0-1 2-15,4-5 1 0,6-1 4 0,1-4 2 0,3-1 4 0,-1-2 2 16,3-2 3-16,3-1 3 0,-2-1 0 0,3 0 1 0,-3-2-3 15,4 1-4-15,-5 2-6 0,-3 2-6 0,-3-1-6 0,-1 4-4 0,-7 2-4 16,-4 2-2-16,-2 3-4 0,-9 2-3 0,1 6-3 0,-11 0-3 16,-3 4 0-16,-7 3 2 0,-5 2 7 0,-5 3 10 0,-2 2 15 15,-9 4 15-15,-2 2 15 0,1 1 10 0,-9 3 7 0,-2 2 6 0,-1 1 6 16,-3 1 4-16,-2 3 5 0,2-2 5 0,-7 1 7 0,5-1 6 16,-4 3 5-16,1-1 3 0,3 1 2 0,0-1 0 0,-5 1-4 0,7-1 0 15,-2 1-3-15,2 0-3 0,-1-1-2 0,3 2-3 0,4-3-2 16,-2 3-5-16,6-3-5 0,0 1-8 0,5-2-8 0,1 0-8 0,5-2-7 15,3 0-7-15,5-2-8 0,2-1-8 0,6-2-9 0,0-1-8 16,10-2-9-16,0-2-8 0,7-2-8 0,-1 0-7 0,7-4-4 16,4-2-1-16,4-4 0 0,2-1-1 0,0-3 2 0,6-4 1 0,-1 0 0 15,5-3 0-15,-4-1 1 0,5-1 0 0,-3-2 1 0,-2-1 1 16,1 2 4-16,-7 0 3 0,4 1 3 0,-6 1 5 0,-2 1 5 0,-8 1 7 16,1 2 8-16,-5 1 9 0,-1 2 5 0,-5 1 9 0,-5 2 7 15,-2 0 6-15,0 1 8 0,-8 4 7 0,-2-1 7 0,-5 2 5 0,-3 3 7 16,2 1 4-16,-9 1 5 0,-2 3 3 0,0 0-1 0,-3 4 1 15,-5 0 2-15,2 1 3 0,-2 2 3 0,-2 0 3 0,-5 4 4 0,5-2 4 16,0 1 3-16,-4 0-1 0,4 2 1 0,0 0-5 0,0 0-4 16,0 0-6-16,2 0-6 0,2 0-8 0,2 2-4 0,0-4-7 15,4 0-9-15,3 2-6 0,1-3-10 0,-2 2-5 0,7-5-7 0,6 3-6 16,-1-2-6-16,-1-2-5 0,8 1-5 0,2-3-7 0,2-1-6 0,8 0-5 16,-1-1-7-16,3-1-4 0,5-3-5 0,-1 0-5 0,5-3-3 15,6-2-1-15,-5-2-1 0,5-2-1 0,2 1 0 0,2-3-1 16,-2-3 2-16,2 1 2 0,-4-2 3 0,2 2 2 0,2-2 6 0,-8 0 3 15,4-1 8-15,-5 3 7 0,-1-2 11 0,-5 3 8 0,-1 1 10 16,-3-1 9-16,-5 2 9 0,-1 0 7 0,-2 2 7 0,0 2 8 0,-4 1 6 16,-4 0 6-16,-2 0 5 0,-1 0 4 0,-3 1 3 0,-4 2 3 15,-3 2 0-15,1 2 0 0,-1 0 0 0,-6 1-1 0,3 2 1 0,-3 1 1 16,-4 1 0-16,4 0 2 0,-1 3 0 0,-5 0 0 0,6 0 1 16,-2 0-2-16,-2 2-1 0,4-3-3 0,1 3-4 0,1 0-6 15,4 0-7-15,1-4-9 0,-1 2-11 0,7 0-6 0,0-3-9 0,4-1-7 16,1 1-10-16,3-2-9 0,4-2-10 0,7-1-8 0,1 0-8 15,2-2-7-15,1-1-9 0,7-2-5 0,3-2-6 0,2-2-4 0,4-1-4 16,-2-2-3-16,6-3-4 0,0-2-3 0,0-4-2 0,4 1-2 16,0-3-5-16,3-2-8 0,-3-1-12 0,0-1-14 0,-4-2-19 0,0 2-19 15,-2 2-21-15,-6-2-27 0,2 2-30 0,-6 1-57 0,1 2-68 16,-7 1-66-16,-3 1-64 0,-6 2-28 0,-1-1-10 0</inkml:trace>
  <inkml:trace contextRef="#ctx0" brushRef="#br3" timeOffset="18746.37">8562 4700 319 0,'-23'0'495'0,"3"2"-15"0,3 0-26 0,-6-1-89 0,7 3-119 16,-1-1-64-16,-3 2-34 0,3 0-16 0,1-2-8 0,1 2-3 0,3-2 1 15,1 1-2-15,1-1-1 0,0 1-4 0,3-3-7 0,-3 1-9 16,8 1-10-16,-2-3-11 0,-2 2-12 0,2-2-11 0,4 1-12 0,-3-1-9 15,3 0-10-15,0 0-6 0,0 0-4 0,3-1-4 0,-3 1-3 16,4-2-2-16,2-1 0 0,-2 0-2 0,2 1 1 0,5-3-2 16,1 0-1-16,2 0 0 0,-1 0-1 0,3-2 0 0,5 1 0 0,-4-4-1 15,5 1 0-15,3-1-4 0,-2 2-1 0,4-4-4 0,0 2-4 0,-1 0-3 16,-1-1-2-16,6 0-5 0,-4 0-4 0,0 1-5 0,-4 0-7 16,0 1-4-16,1 1-5 0,-5 2-4 0,-3 0-2 0,-1 3 1 15,-3 0 2-15,-1 3 3 0,-5 2 0 0,-2 1 2 0,-4 4 1 0,-4 1 4 16,-2 4 6-16,-5 2 6 0,-5 3 5 0,-1 5 6 0,-5 1 5 15,-1 4 4-15,-2 3 4 0,-8 1 1 0,4 3 3 0,-4 3 3 16,-4-2 1-16,4 3 3 0,-5 0 3 0,1 1 1 0,0 1-2 0,2 0 2 16,-2-4 0-16,-1 5 2 0,3-3 0 0,-2 0 0 0,4-1 3 0,-4-1-2 15,6-1-1-15,2 0-2 0,2-3-3 0,0-1-4 0,4-2-4 16,7-3-3-16,-1-2-3 0,3-2-2 0,3-4-1 0,5-2-1 0,6-2-3 16,0-2-1-16,4-4-2 0,3-2-2 0,3 0-2 0,6-6-4 15,5 0-4-15,2-6-2 0,4 0-4 0,2-6-1 0,8-1-4 16,0-4 0-16,2-3-3 0,1-1-2 0,7-4-1 0,-3-4 4 0,5-1 2 15,1-1 6-15,4-3 7 0,-5 1 8 0,9-2 9 0,-4 2 7 16,2-2 10-16,-3 1 5 0,3 1 7 0,-6 1 3 0,1 2 5 16,-5 4 2-16,-3 1 4 0,-5 1 2 0,-5 6 2 0,-4 3-1 0,-5 2-3 15,-7 4-4-15,-5 2-4 0,-8 7-5 0,-4 4-4 0,-6 1-4 0,-8 6 0 16,-3 3 0-16,-5 4 1 0,-5 4 0 0,-6 3 2 0,0 2-1 16,-9 2-1-16,3 5 2 0,-5 1 2 0,-3 0 2 0,1 5 3 0,-1-1 5 15,-3 2 3-15,1 1 3 0,1-1-1 0,-1 2 1 0,3 1-2 16,-1-2-1-16,-1-1-3 0,7 1-3 0,-1-4-6 0,3 0-5 15,2-2-5-15,4-3-8 0,2-3-6 0,8 0-8 0,0-5-6 0,7-2-7 16,5-3-6-16,1-2-4 0,10-3-4 0,4-2-4 0,2-4-5 16,5-2-2-16,7-4-1 0,7-1-1 0,2-4 0 0,2-3 2 0,4-3 3 15,8-4 2-15,-1-2 5 0,3-5 4 0,7-3 8 0,-1-3 6 16,5 0 6-16,0-5 7 0,2-1 6 0,1-1 5 0,-1 0 3 16,-2 1 4-16,2 0 0 0,-2 0 2 0,-5 4 1 0,-5 2 5 0,-3 2 7 15,-8 3 3-15,-4 5 1 0,-2 5-1 0,-11 3-1 0,-7 4-2 16,-7 5-2-16,-4 4-1 0,-9 4-2 0,-5 7-1 0,-9 3-2 0,-4 5 3 15,-4 1 3-15,-8 8 1 0,1 1 1 0,-7 2 0 0,-3 3 0 16,1 0 2-16,-1 1 0 0,-4-1 2 0,0 4 2 0,-1-4 0 0,5 1 1 16,-4-2 2-16,1 2 1 0,3-4 1 0,2 1-4 0,3-1-4 15,-3-2-2-15,9-2-4 0,-2-1-5 0,8-2-4 0,0-2-5 16,4-3-5-16,4 0-4 0,6-1-2 0,5-4-2 0,1-2-3 0,9-1-6 16,4-4-5-16,4-1-2 0,7-2-5 0,1-4-2 0,9-1-4 15,2-2-1-15,10-1-2 0,0-4-1 0,4-1-1 0,2-3-1 0,9-3-3 16,-1-2-3-16,3-1 2 0,-1-3 3 0,1-2 0 0,0 1-2 0,3-1-3 15,-5-1-1-15,-3 1-3 0,-1 0-1 0,-3 4 5 0,-6 0 7 16,-8 2 5-16,0 4 6 0,-6 1 4 0,-9 3 4 0,-2 3 2 16,-10 3 2-16,-4 4 8 0,-4 1 13 0,-6 4 11 0,-9 3 14 0,0 1 15 15,-8 6 12-15,-6 2 8 0,2 2 6 0,-7 3 6 0,-3-1 8 16,-3 4 10-16,-1-1 7 0,1 1 8 0,-1 1 5 0,-5 1 2 16,4-1-2-16,1 0-6 0,1-1-8 0,3-1-7 0,1 1-8 0,1-2-8 15,6-1-10-15,4-3-10 0,-1 1-9 0,8-4-11 0,-1-1-10 16,6-1-10-16,5-4-9 0,3 0-8 0,3-2-4 0,4-2-4 0,1-1-3 15,10-2-3-15,1-2-3 0,4-1-2 0,3-2-1 0,3 0-2 16,9-3 2-16,2-2 2 0,2-2 1 0,4-3 2 0,4-2 1 16,2-1 1-16,5-4-2 0,3-3-1 0,-1 0 0 0,5-3 0 0,-1-2 3 0,4-2 1 15,-3-1 4-15,3-2 1 0,4 0 2 0,-6 2 1 0,6-3 1 16,-5 2 0-16,-1 1 2 0,2-1 3 0,-7 0 1 0,-1 4 2 16,-3 2-1-16,1 0 0 0,-11 3 0 0,-2 3-2 0,-2 2 0 15,-5 2-1-15,-7 3-1 0,-5 2-3 0,-3 3-1 0,-7 3-4 0,-4 4-4 16,-7 1-2-16,-3 5-3 0,-5 2 0 0,-3 5-1 0,-3 3-2 15,-8 3 0-15,2 2 0 0,-4 2-1 0,-4 1 2 0,0 3 2 16,-3 1 2-16,-1 2 4 0,2-1 3 0,-1 1 4 0,-1-2 3 0,6 0 3 16,-2 0 3-16,-1-3 0 0,5 1 3 0,0-3 1 0,0 0 0 15,6 0-3-15,1-4 0 0,3 0-4 0,-2-3-3 0,6 0-4 0,3-3-2 16,1-3-2-16,3 0 0 0,6-2 0 0,2-4-2 0,4-2 2 16,0-1-1-16,6-2 1 0,4-2-1 0,1-2-1 0,9-2 2 0,-1 0-1 15,6-4 1-15,-1-1 1 0,7-3 2 0,2-1 4 0,1-2 2 16,3-3 3-16,2-1 0 0,2 1 2 0,-1-3-2 0,3 2-1 0,0-2-3 15,-3 0-5-15,1 2-3 0,-6 3-4 0,2-2-1 0,-3 4-2 16,-8 0-2-16,1 3-2 0,-4 0 0 0,-6 4-2 0,-1 2 0 16,-6 2-2-16,-3 2 1 0,-3 3 2 0,-4 2 3 0,-4 2 3 0,-3 3 4 15,-5 2 4-15,-2 4 4 0,-3 2 4 0,-2 2 6 0,-5 3 4 0,-3 2 6 16,-2 2 4-16,2 1 7 0,-6 3 5 0,0 1 6 0,0 0 6 16,-5 2 5-16,5-1 6 0,0 2 6 0,-4-1 4 0,4 1 3 15,2-3 2-15,2 1-3 0,-2-1-3 0,4-4-5 0,4 1-9 0,1-6-8 16,5 1-8-16,3-5-8 0,-3-2-6 0,11-2-5 0,2-4-6 15,2-1-4-15,4-3-4 0,2-2-5 0,2-3-4 0,11-1-4 16,-3-3-5-16,5-1 0 0,6-1 0 0,-3-5 2 0,7 1 5 0,2-2 1 16,7-2 2-16,-5-1 0 0,4 0-2 0,2-1-2 0,0-1-2 0,-1 0-2 15,-1 0-3-15,2 0-1 0,-2 1-1 0,-4 2-1 0,5 0-4 16,-10 0-2-16,-1 1-5 0,0 3-1 0,-4 1-1 0,-2 1-1 16,-5 0 1-16,-1 3 3 0,-7 0 0 0,0 1 3 15,-6 4 2-15,-2 1 3 0,-6 3 1 0,-4 2 3 0,-1 2 2 0,-5 3 3 0,-3 3 2 16,-6 1 2-16,3 1 2 0,-5 5 2 0,-6 0 1 0,2-1 4 0,2 4 6 15,-4 0 4-15,0 0 4 0,-5-1 5 0,5 1 3 16,2-3 3-16,-2 3 2 0,4-3 1 0,-2-1 2 0,4 0 0 0,1-3 0 16,3 0-4-16,2-4-3 0,5 0-6 0,-1-3-9 0,5-2-4 0,1-1-8 15,5-2-4-15,2-3-2 0,4 0-4 0,4-3 0 0,2 0-3 16,5-4-4-16,5 0 1 0,1-2 1 0,3-3 2 0,3 0 3 0,0-1 5 16,8-4 4-16,-2-2 4 0,4-1 3 0,4-2 1 15,-4-4-1-15,4 2-3 0,3-1-5 0,-3-2-4 0,2 0-3 0,-4 3-4 16,0-1-4-16,-4 3-3 0,-2 1 0 0,-2 0-1 0,-4 2 2 0,-2 2 0 15,-5 4 0-15,-5 2-1 0,-5 2 0 0,-2 2 4 0,-4 4 4 16,-4 1 7-16,-7 2 6 0,-1 3 9 0,-5 3 6 0,-3 2 6 16,-3 3 4-16,-4-1 3 0,0 3 1 0,-6 0 2 0,4 1 3 0,-6 1 6 15,2 1 7-15,0-1 3 0,0 3 5 0,-4-3 0 0,4-1 2 0,4 3-2 16,-4-3-3-16,2 3-3 0,0-2-3 0,2 1-5 0,2-2-3 16,4-1-4-16,-2 0-3 0,3 0-4 0,3-3-6 0,0 2-6 0,3-4-7 15,3 0-5-15,3-4-6 0,4 1-3 0,0-2-2 0,2-2-3 16,4 0 0-16,6-3-2 0,-2 1-1 0,6-3-3 0,3-1-2 0,3-1-1 15,1-1 1-15,7-3 1 0,-1 0 5 0,4-4 5 0,2 0 5 16,4-3 4-16,2-1 4 0,0-3 2 0,3-1 3 0,1-3 3 16,2 1 2-16,-2-1 3 0,5 0 3 0,-5-2 1 0,5 0 1 0,-7 3-2 15,0 0-4-15,-4 1-1 0,-4 0-1 0,-2 3-1 0,-2 3-2 0,-7 2-3 16,-3 1-3-16,-5 2-5 0,-8 4-5 0,-2 1-5 0,-2 4-6 16,-6 1-5-16,-9 6-3 0,1 0-1 0,-7 4-3 0,-4 2 0 0,0 3-3 15,-6 1-1-15,-4 3-1 0,2 1 5 0,-6 1 6 0,1 3 8 16,1-1 10-16,-2 2 11 0,-3 0 7 0,1 0 8 0,-1 2 8 0,5-2 5 15,-4 2 4-15,5-3 3 0,-1 3 3 0,0 0-1 0,2-2 2 16,0 0-5-16,3 0-4 0,1 0-6 0,2 0-5 0,5-3-8 16,3-2-6-16,0-1-9 0,2 0-10 0,5-4-7 0,5 0-5 0,1-3-5 15,8-3-2-15,-2-2-3 0,8-2-2 0,6-3-2 0,-1-2-3 16,9-4-3-16,1-1-1 0,2-4-4 0,5-3 1 0,8-5 1 16,-1-3 5-16,4-3 4 0,2-4 5 0,0-1 4 0,9-2 3 0,-5-3 1 15,7-2 3-15,0-2 3 0,-3 0 2 0,3 3 4 0,-1-2 3 16,-1-1 4-16,-3 3 2 0,-1 0 4 0,-3 3 3 0,-2 2 3 0,-6 1 1 0,-2 3 4 15,-8 4 0-15,0 2 2 0,-9 2-2 0,-1 4 1 0,-9 3-1 16,-2 2 0-16,-4 4-1 0,-8 4 0 0,-1 2 2 0,-7 3-2 16,-7 5-2-16,-2 1-2 0,-2 4-3 0,-4 4-1 0,-4 1 3 0,-7 3 5 15,5 2 6-15,-4 2 7 0,-5 3 4 0,5 0 6 0,-3 1 5 16,-1 1 2-16,3 2 5 0,1-3 2 0,-1 1 3 0,5 1 1 16,-2-1 0-16,6 0-4 0,-3-2-4 0,5-2-8 0,2 0-8 0,2-3-7 15,3 0-9-15,5-3-9 0,2-2-11 0,1 0-8 0,5-4-6 0,7-2-5 16,2-2-3-16,4-4-3 0,4-3 0 0,2 0-2 0,7-5-1 15,5-4 0-15,5-2 0 0,0-4 2 0,8-5 0 0,2-2 3 16,0-4 3-16,6-3 5 0,5-4 6 0,-1-2 5 0,0-2 2 0,1 1 0 16,3-4 1-16,-1 1-2 0,-3 1-2 0,1 0-2 0,-1 2-1 15,-6 2-2-15,0 1-1 0,-3 4 3 0,-5 2 6 0,-5 2-1 0,-5 4-2 16,-3 2-5-16,-5 6-4 0,-5 1-1 0,-6 4-2 0,0 4 2 16,-10 3 0-16,1 2 3 0,-7 4 4 0,-5 2 3 0,-6 5 7 0,5-1 6 15,-9 5 7-15,-3-1 6 0,1 1 7 0,0 1 6 0,0 1 6 16,-4 1 7-16,4-3 4 0,-4-1 3 0,4 4 3 0,0-3 2 15,0-1 1-15,2 2-3 0,-3-4-4 0,6 2-8 0,1-2-9 0,0 1-9 16,0-1-7-16,6-1-10 0,-1-1-7 0,1-1-9 0,4 0-5 0,1-3-8 16,3 2-8-16,-1-3-11 0,4 0-11 0,3-4-5 0,5 0-7 15,-2-2-2-15,4 0-2 0,4-3-3 0,2 0-4 0,1-2-1 16,3-4-1-16,2 1-1 0,5-4-2 0,4-1 2 0,-5-4 3 0,11-3 7 16,-4 0 7-16,4-3 5 0,6-2 5 0,-2-2 4 0,2-3 6 0,0 0 8 15,4-1 8-15,-4-1 5 0,6-1 9 0,-1 1 4 16,-5-2 8-16,0 4 5 0,0-1 5 0,-2 2 7 0,-4 3 6 0,-5 1 12 15,-1 3 16-15,-4 0 6 0,-5 4 3 0,-2 2 0 0,-3 0 1 0,-3 5-2 16,-4 1 1-16,-4 1 1 0,-7 5 0 0,3 0 4 0,-6 4 5 16,-5 3 1-16,-2 1 2 0,1 1-5 0,-7 1-7 0,0 3-3 0,-2 3-2 15,-2-1 2-15,2 3 3 0,-2-1 3 0,-2 2 3 0,0 0 1 16,4 2 2-16,-2 1-2 0,-2-1-2 0,6 1-2 0,-2 0-5 0,2-1-4 16,0 2-6-16,0-3-3 0,5 0-3 0,-3 0-4 0,6-1-6 15,-1-2-5-15,3-2-6 0,3 1-5 0,1-3-5 0,3-1-7 16,4-3-8-16,-1-2-4 0,3 1-4 0,4-3-3 0,4 0-2 0,-2-4-3 15,5 0-1-15,3-2-2 0,7-1-2 0,-3-3-1 0,5-1 0 16,5-1-2-16,-1-6 2 0,8 0 1 0,-2-2 0 0,4-5 3 0,0-3 0 16,4-1 1-16,3-2 1 0,1-2-3 0,-2-1-3 0,-1-2-6 15,1 1-6-15,2 0-6 0,-6-1-7 0,3 1-5 0,-5 2-5 16,-2 1-1-16,-2 2 0 0,-9 3 1 0,3 1 1 0,-6 3-2 0,-3 2-3 16,-4 3-3-16,-8 3-1 0,3 0 2 0,-10 4 5 0,-1 4 6 15,0 0 5-15,-8 5 8 0,-3 2 9 0,-6 1 8 0,3 3 8 0,-7 2 6 16,-2 3 8-16,2 0 12 0,-6 3 13 0,2-1 15 0,-4 1 14 0,0 2 13 15,-1 1 11-15,-1 0 10 0,4 1 10 0,-4-1 7 0,0 1 6 16,4 0 2-16,-5-2 0 0,5-1-3 0,0 3-5 0,4-2-5 0,-2-2-6 16,4-3-10-16,1 2-7 0,7-4-9 0,-2-2-9 0,5-1-10 15,-1-4-11-15,7-1-7 0,4-2-8 0,2-2-5 0,4-3-5 16,4-3-5-16,2-1-3 0,6-5-3 0,3-1-4 0,5-2-2 16,3-3-3-16,4-3-1 0,2-2-1 0,2-3-1 0,6-3 1 0,2 0 0 15,1-2 3-15,3-2-1 0,5-3 2 0,-3 1 0 0,7-2 1 0,0-1-1 16,-5 0 1-16,7 1 1 0,-5-1 5 0,5-1 0 0,-4 1 2 15,-1 2-1-15,-1-2-3 0,-3 4-3 0,-3 2-4 0,-3 0-4 16,-6 6-1-16,0 0 1 0,-6 5 2 0,-6 1 2 0,1 4 2 0,-7 1-3 16,-7 2-2-16,0 4-1 0,-5 3 1 0,-6 3 1 0,-5 3 3 15,0 0 4-15,-7 6 7 0,-1 1 5 0,-5 2 4 0,-1 2 1 0,-1 3 2 16,-8 2 2-16,4-1 0 0,-6 2 4 0,4 3 2 0,-2 0 5 16,-2-1 4-16,0 2 2 0,0 0 3 0,6-3-1 0,-6 4 0 0,6-4-3 15,0-1-3-15,4 1-5 0,-2 0-4 0,7-4-5 0,-3-1-9 16,9-2-9-16,-3 0-8 0,5-3-9 0,4 0-5 0,0-4-2 0,6 0-2 15,4-4-3-15,2 2-2 0,4-7-3 0,3 1-3 0,3-4-3 16,7 1-1-16,2-7 0 0,4 0 4 0,2-4 4 0,2-2 8 16,6-5 4-16,2-1 2 0,1-2-2 0,5-1-2 0,-3-2-6 0,5 2-7 15,-5-2-5-15,3 0-5 0,-1 2-3 0,-5 1-2 0,-2 2-3 16,-2 0 1-16,-8 3 0 0,2 2 3 0,-8 3 0 0,-2 4-2 16,-9 2 0-16,-1 0-1 0,-5 6 3 0,-6 2 5 0,-6 4 4 0,-5 0 5 15,-5 4 3-15,-5 1 2 0,-2 5-4 0,-4 0-7 0,-6 4-14 16,0 2-18-16,-4 1-30 0,-2 2-37 0,2 0-74 0,-7 2-93 0,5 2-63 15,-5-2-50-15,7 2-24 0</inkml:trace>
  <inkml:trace contextRef="#ctx0" brushRef="#br2" timeOffset="23717.12">4126 7724 126 0,'-4'-2'266'0,"2"0"-37"16,-2 0-33-16,0-1-13 0,1 1-10 0,-1 1-7 0,-2-1-5 0,2 1-5 16,-2-1-5-16,-5 2-2 0,5-1-5 0,0-1-7 0,0 2-9 15,-2-2-6-15,1 0-5 0,-3 2-6 0,4 0-7 0,-5 0-6 0,5 0-5 16,-4 2-3-16,0 0-3 0,3-2-6 0,-3 3-8 0,4-1-8 0,-4-1-9 16,3 1-6-16,1 1-9 0,0-3-6 0,2 2-7 0,0-1-5 15,-3-1-5-15,7 2-7 0,0-2-6 0,0 0-8 0,0 0-6 0,0 0-4 16,0 0-6-16,0 0-1 0,5-2-3 0,-3 2 3 0,2 0 2 0,2 0 1 15,4 0 2-15,-3-1 3 0,3 1 0 0,2-2 0 0,7 2 0 16,-7-2 1-16,9 1-1 0,-5-1 1 0,7-1 0 0,0 0-3 0,-2-1-2 16,1-1-6-16,3 0-6 0,-2 0-6 0,4-2-6 0,-4 1-5 15,-1 1-5-15,3 0-1 0,-6 0-1 0,1 0-1 0,-3 0 0 16,-1 2 2-16,1-1 1 0,-7 2 3 0,1-1 2 0,-1 3 5 0,-4-1 5 16,0 1 6-16,-1 0 7 0,-5 1 4 0,2-1 4 0,-4 3 4 0,2-1 3 15,-5 3 4-15,3 0 4 0,-6 2 2 0,2 0 3 0,-5-1 2 16,1 2 3-16,2 3 1 0,-2-2 0 0,-5 3-2 0,5 0 0 0,-3-1 0 15,3 0 0-15,0 0 0 0,-3 3 0 0,7-3-2 0,-4 1-1 0,4 0-4 16,-3-1-4-16,3 1-4 0,4 0-8 0,-2-1-2 0,4 0-3 16,0 0-4-16,0-1-3 0,6-2-5 0,-2 2-6 0,2-2-8 0,5 1-5 15,-1-1-9-15,2-1-8 0,3 0-6 0,-3-2-7 0,5-2-5 16,4 0-4-16,-5 1-4 0,1-2-6 0,5-1-6 0,-5-1-4 0,4-1 0 16,-5-1 3-16,7 0 3 0,-7 0 7 0,1-1 6 0,-3 1 8 15,-1 1 12-15,1-3 15 0,-1 4 19 0,-7-1 23 0,2 1 17 0,-2 0 14 16,-6 1 13-16,2 1 14 0,-4 1 10 0,2 2 7 0,-6 1 5 15,-2 0 6-15,0 2 7 0,-7 2 8 0,5 0 0 0,-7 3-1 0,1 1-8 16,-5 1-12-16,2 2-5 0,-1 1-4 0,-3-2-4 0,0 4-2 0,-2 0-5 16,3 2-3-16,-1 0-3 0,-2 0-5 0,2-1-5 0,1-1-8 15,1 2-5-15,0-1-5 0,3 1-7 0,3-2-6 0,-1-2-10 0,3 1-10 16,-1-1-13-16,8-3-11 0,0 0-9 0,1-1-9 0,3-3-10 16,2 1-11-16,2-2-15 0,3-3-14 0,5-1-21 0,0-1-22 0,3-3-26 15,3-1-29-15,1-2-40 0,3-3-43 0,1 1-36 0</inkml:trace>
  <inkml:trace contextRef="#ctx0" brushRef="#br2" timeOffset="24948.91">4632 8287 78 0,'11'-3'324'16,"-5"-1"-64"-16,-2 3-55 0,-4 1-48 0,0 1-28 0,-4 3-24 0,-2-1-11 15,-5 3-9-15,1 3-1 0,-2 1-2 0,-3 2-4 0,-3 1-2 0,-3 0-11 16,0 2-12-16,-6 2-7 0,5-2-2 0,-5 2-4 0,4 1-5 16,-4-2-3-16,0 1-4 0,5 1-2 0,-5-1-4 0,0 0-1 0,6 0-3 15,-2 1-5-15,3-3-3 0,1 1-6 0,-2-1-7 0,5 1-8 0,-1 0-8 16,3-3-11-16,2-1-11 0,5 2-8 0,-3-3-9 0,6 1-7 15,2-4-7-15,2 2-8 0,2-3-9 0,2-2-12 0,6 0-15 0,1-2-13 16,1-1-13-16,5-2-12 0,3-2-13 0,-1-1 0 0,6 0 0 0,2-3 21 16,-5-2 29-16,7 0 28 0,-2 0 25 0,4-2 26 0,-2 0 24 15,2 0 25-15,-2-2 23 0,2 2 22 0,-4 0 21 0,2-2 21 16,-2 3 22-16,-5-4 17 0,5 4 13 0,-2-3-9 0,-2 2-19 0,-3 0-15 16,-1 2-16-16,-2-1-7 0,-3 3-6 0,-1-1 3 0,-3 2 5 15,-4 0-2-15,2 3-3 0,-6 1-3 0,-2 1-6 0,-6 1-5 0,2 4-4 16,-6 0-1-16,1 2-1 0,-5 1-1 0,-3 2 0 0,1 0-6 0,-1 2-10 15,-3 1-11-15,-3 0-14 0,2 3-6 0,3 0-1 0,-7-3-3 16,6 2-1-16,-1 1-2 0,-1-1-1 0,2 0-3 0,-1-1-2 0,3 0-3 16,1-2-3-16,1-1-4 0,7 1-5 0,-2-2-5 0,-1-2-6 0,7 0-3 15,-2-2-1-15,2 0-1 0,2-1 2 0,4-2 2 0,2 3 1 0,2-3 2 16,-2 0 3-16,7-1 1 0,-1 0 1 0,2-1 2 0,1-1 3 16,5 0 6-16,-1-1 5 0,1 1 4 0,-1-4 1 0,8 1 1 15,-7 0-1-15,7-3-1 0,-2 3-1 0,0-2-1 0,-3-1-1 0,7 0-2 16,-4 2 1-16,0-1-2 0,-3-1 1 0,3 0-1 0,-6 3 0 15,-1-2 4-15,1 1 5 0,-3 1 11 0,-4 1 11 0,1 0 7 0,-5 2 7 16,-4 0 4-16,2 0 2 0,-4 2 2 0,-6 1 2 0,2 3 0 0,-2 0 2 16,-5 2 1-16,-5 1 2 0,3 1 0 0,-3 0-2 0,-5 3-3 15,5 0-8-15,-7 2-5 0,2 2-3 0,-6 0-2 0,7 0-1 0,-9-1 1 16,4 3 0-16,2-1 2 0,-4 0-1 0,0 0-1 0,5-1-1 0,-1 3-4 16,0-3-4-16,3 0-6 0,-1-1-6 0,4-2-6 0,1 0-6 15,5 0-5-15,-1-2-5 0,6-3-3 0,-2 2-1 0,8-3-2 0,0 0-2 16,0-1 0-16,4-1-3 0,2 1 0 0,4 0-2 0,1-2 0 15,1-2 1-15,3 1 0 0,1-1 2 0,3-1 2 0,1-1 2 0,1-1 0 16,2-1 0-16,-1-1 0 0,3-1-1 0,-2-3 0 0,0 3 0 0,2-3 0 16,-3 1 1-16,1-1-1 0,-6 0 0 0,3 3 0 0,-3-3 2 15,-1 3 2-15,-5 0 5 0,1 1 6 0,-4 1 4 0,-1 1 3 0,-5 1 2 16,-2 1 1-16,0 1 2 0,-7 2 1 0,1 2 0 0,0 1 2 16,-8 2 4-16,1 2 2 0,-3 1 2 0,-1 2 2 0,-4 2-2 0,-1 2-1 15,-3 0 0-15,2 1 0 0,-4 2 0 0,0 0 1 0,5-1-2 0,-5 2 1 16,0 1 0-16,0-1-1 0,0 1-1 0,4-3-2 0,-4 2-1 15,5 1-4-15,1-4-3 0,-2 2-5 0,3-2-5 0,3 0-4 0,5-3-4 16,-3-1-5-16,3-1-5 0,6-2-2 0,-3 1-1 0,7-3 0 16,-2-1-1-16,8-2 0 0,-2-1 0 0,7 0 1 0,-3-2-1 0,6 0 0 15,3-1 2-15,1-3 2 0,1-1 3 0,3 0 4 0,3-1 4 0,0-3 1 16,0 0 1-16,2 0 0 0,3-3 1 0,-3 0 0 0,-2 1-1 16,4-3 2-16,-4 2-1 0,-1-1 0 0,3 0 2 0,-6 1 0 0,1 1 2 15,-3-1 5-15,-5 2 6 0,3 0 9 0,-5 4 10 0,-4-3 5 16,1 4 5-16,-3 0 3 0,-4 2 0 0,-4 1 2 0,-3 0 0 0,1 4-1 15,-4 1 1-15,-1 2-2 0,-5 2 1 0,-1 0-5 0,1 2-5 0,-5 2-6 16,-2-1-9-16,3 2-7 0,-3 2-4 0,2-2-1 16,-1 1-2-16,-1 1-1 0,-2-1-2 0,7 0 0 0,-3-1-1 0,0-1-3 15,5 1 0-15,-1 0-4 0,5-2-5 0,-3 0-4 0,3-2-4 0,1 1-4 16,5-3-4-16,2 1 0 0,2-2-1 0,-2-2 0 0,8 0 2 0,-2-1 1 16,2-2 1-16,7-2 1 0,1 1 0 0,-2-2 0 0,7-2 1 15,-1 0 3-15,1-4 3 0,4-1 2 0,1 0 1 0,1-2 2 0,4-1 0 16,-2 0-1-16,-2-2 1 0,3 0-1 0,-3-2 1 0,4 2 0 15,-4 0 2-15,2-2 3 0,-7 3 2 0,3-2 2 0,-1 2 3 0,-1-2 4 16,-4 5 6-16,-3-3 8 0,2 4 10 0,-7 2 8 0,-1-1 6 0,0 2 4 16,-6 0 1-16,0 2 2 0,-2 2 2 0,-6 1-1 0,2 0 3 15,-7 4 0-15,-1 0 3 0,-3 1 2 0,-2 4 0 0,-1-1-3 0,-7 3-6 16,4 1-5-16,-4 2-5 0,-4-1-1 0,2 0-3 0,-2 3 1 0,2-1 0 16,-2 0-1-16,3 1-2 0,-4-1-3 0,6 2-2 0,3-2-3 15,0-1-8-15,-2 2-5 0,7-3-5 0,1 1-7 0,3-2-6 0,1 0-3 16,7-2-3-16,-2 1-1 0,6-3-1 0,4-1-2 0,6 0 0 15,-2-1-2-15,7-3 1 0,1 1-1 0,3 0-1 0,5-4-3 0,1-1-1 16,4-1-1-16,0-1-1 0,6-1-1 0,-6-3-3 0,6-1-3 16,0 0-3-16,2-1-1 0,-2-1-2 0,0 0 0 0,0-1-2 0,0-1 1 15,1 1 0-15,-1 0 4 0,-2-2 4 0,-2 0 5 0,-3 1 6 0,1 1 5 16,-4 1 4-16,2 1 10 0,-9-1 11 0,1 2 9 0,-5 0 9 16,-1 4 6-16,-7 1 7 0,2 0 3 0,-6 0 7 0,-6 1 1 0,2 6 4 15,-7-2 3-15,-1 3 1 0,-5 4 2 0,1-1 2 0,-9 6-3 0,2 0-4 16,-4 1-5-16,-1 2-6 0,-3 2-4 0,2 1-2 0,-2 1-2 15,-3-1-3-15,6 2-3 0,-3 0-4 0,-3-2-3 0,8 1-4 0,-1-3-6 16,4 2-6-16,2-3-8 0,5 2-8 0,-1-4-6 0,7-1-4 16,0-2-3-16,8 1-5 0,-3-2-4 0,10-1-3 0,1-2-8 0,4-3-9 15,7 0-11-15,-1-3-13 0,5-1-15 0,2-3-16 0,3-1-22 16,3-1-25-16,2-3-38 0,2-2-43 0,5-3-78 0,-5-3-94 0,6 1-59 16,-2-3-36-16,0 1-17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9T11:54:33.62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9052 12282 34 0,'0'0'137'0,"-2"0"-9"0,2 0-8 15,0 0-7-15,0 0-5 0,0 0-5 0,0 0-3 0,0 0-4 16,0 0-5-16,0 0-4 0,0 0-7 0,0 0-7 0,0 0-7 0,0 0-4 16,0 0-5-16,0 0-6 0,0 0-4 0,0 0-2 0,0 0-3 15,0 0-3-15,0 0-1 0,0 0 0 0,0 0-1 0,0 0 0 0,0 0 0 16,0 0 0-16,0 0 0 0,0 0 0 0,0 0 0 0,0 0 1 16,0 0-1-16,0 0 0 0,0 0 0 0,0 0-1 0,0 0-1 15,0 0-3-15,0 0-1 0,0 0-3 0,0 0-1 0,0 0-1 0,0 0-3 16,0 0-1-16,0 0-3 0,0 0-2 0,0 0-1 0,0 0-3 0,0 0-1 15,0 0 1-15,0 0-3 0,0 0 0 0,0 0-1 0,0 0 0 16,0 0-1-16,0 0-1 0,0 0-2 0,0 0 0 0,0 0-1 16,0 0 1-16,0 0-1 0,0 0 1 0,0 0-1 0,0 0 1 0,0 0 0 15,0 0 2-15,0 0 0 0,0 0 1 0,0 0 1 0,0 0 0 16,0 0 1-16,0 0 0 0,0 0 0 0,0 0 1 0,0 0 1 16,0 0-1-16,0 0 0 0,0 0 0 0,0 0 1 0,0 0-1 0,0 0-1 15,0 0 0-15,0 0-1 0,0 0 0 0,0 0-1 0,0 0 0 16,0 0-1-16,0 0-2 0,0 0 1 0,0 0-2 0,0 0 0 0,0 0-1 15,0 0-1-15,0 0 1 0,0 0-2 0,0 0 0 0,0 0 0 16,0 0-2-16,0 0 1 0,0 0 0 0,0 0 0 0,0 0 1 16,0 0 0-16,0 0 0 0,0 0 0 0,0 0 1 0,0 0-1 0,0 0-1 15,0 0 0-15,0 0 0 0,0 0 1 0,0 0 0 0,0 0-1 16,0 0 1-16,0 0 0 0,0 0 0 0,0 0 0 0,0 0 1 0,0 0 0 16,0 0-1-16,0 0 1 0,0 0 0 0,0 0 1 0,0 0 0 15,0 0 0-15,0 0 1 0,0 0 0 0,0 0 2 0,0 0 1 16,0 0-1-16,0 0 1 0,0 0 0 0,0 2 1 0,0-2 0 0,-4 1 1 15,4-1 0-15,0 0 1 0,0 0 0 0,0 2 0 0,0 0 0 0,0-2-1 16,-4 0 0-16,4 0 0 0,0 1-1 0,0-1-1 0,0 2 0 16,-2 0-2-16,2-2 0 0,0 0-1 0,-5 1-2 0,5 1 0 15,0-2-2-15,0 1-3 0,-2-1-1 0,2 2-1 0,-4 0-1 0,4-2-1 16,-4 2-1-16,4 0-1 0,-2-2 0 0,-2 1 0 0,4 1 0 16,-4-2 0-16,2 1 0 0,2-1 0 0,-4 2 0 0,4-1 1 15,-3-1 0-15,-1 2 1 0,4 0 0 0,-4-2 0 0,4 1 0 0,-2-1 0 16,-2 2 1-16,4 0-1 0,-2-2-1 0,-2 2 1 0,4 0 0 15,-4-2 2-15,4 1-1 0,0 1 2 0,-2-2 0 0,2 1 2 0,-5-1 0 16,5 0 1-16,0 0 0 0,0 2 1 0,0-2-2 0,0 0 2 16,0 0 2-16,0 0-2 0,-4 1 0 0,4-1-2 0,0 0 1 0,0 0 0 15,-2 0 0-15,2 0-1 0,0 0 0 0,0 0-1 0,0 0 1 16,0 0 0-16,0 0 0 0,0 0 0 0,0 0 0 0,0 0 1 16,0 0 1-16,0 0 0 0,0 0 1 0,0 0 0 0,0 0 0 0,0 0 2 15,0 0-1-15,0 0 0 0,0 0 2 0,0 0-1 0,0 0 1 16,0 0 1-16,0 0-1 0,0 0 1 0,0 0-1 0,0 0 1 15,0 0 1-15,0 0-1 0,0 0 1 0,0 0 1 0,0 0-1 0,0 0 2 16,0 0 0-16,0 0 0 0,0 0 1 0,0 0 0 0,0 0-1 16,0 0-1-16,0 0-1 0,0 0 0 0,0 0 1 0,0 0-2 0,0 0 1 15,0 0 0-15,0 0-2 0,0 0 2 0,0 0 0 0,0 0 1 16,0 0 0-16,0 0 1 0,0 0 1 0,0 0 2 0,0 0 1 0,0 0 1 16,0 0 0-16,0 0 2 0,0-1 0 0,2-1-1 0,-2 2 1 15,4-1-2-15,-4 1 0 0,0 0-1 0,0-2-2 0,0 2 0 16,0 0-2-16,5-1-1 0,-5 1-1 0,0 0-2 0,0 0-1 0,2-2 0 15,-2 2-1-15,0 0-1 0,0 0-1 0,0 0 0 0,0-2-1 16,0 2 0-16,0 0 1 0,0 0-1 0,0 0 0 0,0 0 1 16,0-2-2-16,0 2 1 0,0 0 1 0,4-2 1 0,-4 2-1 0,0 0 2 15,0-1 0-15,0 1 1 0,4 0 2 0,-4 0-1 0,2 0 2 16,-2 0-1-16,4 0 2 0,-2 0 0 0,-2-2 0 0,0 2 1 0,4 0-1 16,-4 0 2-16,0 0-1 0,4-2 0 0,-1 2 0 0,-3 0-1 15,0 0-2-15,4 0 1 0,-4 0 0 0,0 0 0 0,2 0 1 0,2-1 0 16,-4 1 1-16,4 0 1 0,-2-2 2 0,-2 2 1 0,4 0 2 15,-4 0-1-15,4 0 2 0,-2-1 0 0,-2 1-1 0,5 0 2 0,-3 0 0 16,-2 0 1-16,4 0 2 0,-4-2 0 0,4 2 0 0,-2-1 0 16,-2 1-2-16,4 0-1 0,-4 0 0 0,2-2-2 0,2 2 0 15,-4-2 0-15,4 2 1 0,-2 0 1 0,-2-2-1 0,5 0 0 16,-5 2-3-16,6 0 1 0,-6-1-1 0,6 1 1 0,-6-2 0 0,4 1 1 16,0 1 0-16,-2-2 1 0,2 0 2 0,-1 2 0 0,1-1-3 15,-4 1 1-15,6-2-1 0,-6 0 1 0,4 2-1 0,-4-1-1 0,2-1 1 16,2 2-1-16,-4 0 1 0,4-2-1 0,-2 2-1 0,-2-2 1 15,0 2-3-15,5 0 0 0,-5 0-1 0,0 0 0 0,0-1 0 0,2 1-1 16,2 0 0-16,-4-2-1 0,0 2-2 0,0 0 1 0,4 0-2 16,-4 0 0-16,2 0-2 0,-2 0 0 0,0 0 0 0,4 0 0 0,-4-1 0 15,0 1-1-15,4 0 0 0,-2 0 0 0,-2 0 0 0,0 0 0 16,0 0 1-16,4 0-2 0,-4 0 1 0,0 0 0 0,2 0 0 16,-2 0-1-16,5 0 1 0,-5 0 0 0,0 0 0 0,4 0-1 0,-2 0 1 15,-2 0-1-15,0 0 2 0,0 0-2 0,4 0 0 0,-4 0-2 16,0 0 2-16,0 0 0 0,0 0 2 0,2 0-2 0,-2 0 0 0,4 0 0 15,-4 0 0-15,0 0 0 0,4 0 0 0,-4 0 0 0,2 0 0 16,-2 0 0-16,0 0 1 0,4 0-1 0,-4 0 1 0,0 0-1 16,5 0-1-16,-5 0 1 0,2 0 0 0,-2 0 1 0,4 0-1 0,-4-2 1 15,2 2-1-15,-2 0 1 0,0 0-1 0,0 0 1 0,4 0-1 16,-4 0 1-16,0 0-1 0,0 0 1 0,0 0 1 0,0 0-1 0,0 0 0 16,0 0 0-16,0 0 0 0,0 0 0 0,0 0 0 0,0 0 0 15,0 0 2-15,0 0-1 0,0 0 1 0,0 0 1 0,0 0-1 16,0 0 0-16,0 0 2 0,0 0-1 0,0 0 2 0,0 0 0 0,0 0-1 15,0 0 0-15,0 0 0 0,0 0 1 0,0 0-1 0,0 0 0 16,0 0 0-16,0 0-1 0,0 0 0 0,0 2-1 0,0-1-1 0,0-1-1 16,-4 2-1-16,4-1-1 0,0-1 0 0,0 2-1 0,-2 0 0 15,2-2-1-15,-4 2 0 0,4-1 0 0,0-1-1 0,-2 2 1 16,2-2-1-16,0 2 1 0,-5-2 0 0,5 1-1 0,0-1 1 0,-4 0 0 16,4 0-1-16,-2 0 1 0,-2 0-1 0,4 2 2 0,-4-2-1 15,2 0-1-15,2 2 0 0,-4-2-1 0,2 0 1 0,-2 0-1 0,-1 0 2 16,3 1 0-16,-2-1-1 0,4 2 2 0,-6-2 0 0,2 0 0 15,4 0-1-15,-6 1 0 0,2-1 1 0,2 0-2 0,-3 0 1 16,-1 0-2-16,6 2 1 0,-6-2-1 0,2 0 1 0,4 2-1 0,-6-2 1 16,2 0-1-16,4 0 1 0,-7 0-1 0,7 0 2 0,-6 0-1 15,6 0-1-15,-4 0 2 0,2 0-2 0,-2 2 2 0,0-2-2 0,2 2 1 16,-3-2-1-16,3 0 1 0,-2 1-2 0,0-1 1 0,2 2-1 16,-2-2 0-16,2 1 1 0,-2-1-1 0,0 0 0 0,4 2 1 0,-2-1 0 15,-3-1 1-15,5 0 0 0,-2 2 0 0,-2 0-1 0,4-2 2 16,-4 1 0-16,4-1-2 0,-2 2 2 0,-2 0-2 0,0-2 2 15,2 0 0-15,2 2 0 0,-4 0 1 0,4-2 0 0,-3 0 0 0,3 0-2 16,-4 0 2-16,4 0 1 0,0 0 0 0,0 0 0 0,0 0 1 16,0 0 0-16,0 0-2 0,0 0 2 0,0 0-1 0,0 0 0 0,0 0-1 15,0 0-1-15,0 0 0 0,0 0 0 0,0 0 0 0,0 0-2 16,0 0 1-16,0 0-2 0,0 0 0 0,0 0 1 0,0 0-1 16,4-2 0-16,-4 0 1 0,3 2-2 0,-3-2 1 0,0 0 1 0,0 2 0 15,0 0 1-15,4-1-1 0,-4 1 1 0,0 0 0 0,0-2 1 16,0 2 0-16,0 0-2 0,0-2 2 0,0 2-1 0,2 0 1 0,-2 0 0 15,0 0-1-15,4 0 2 0,-4 0 0 0,4 0 1 0,-2 0 2 16,-2-1 0-16,4 1 1 0,-4 0 2 0,6 0 0 0,-6 0 1 16,7-2 0-16,-3 2 3 0,0 0 0 0,-2-1 1 0,2 1 1 0,2 0 0 15,0-2 0-15,-1 1 0 0,1 1-1 0,0-2 0 0,2 0 0 16,-2 2-1-16,1-2 0 0,-1 0 0 0,-2 2-1 0,2-1-2 16,0 1 0-16,-1-2-1 0,1 1 0 0,0 1-1 0,-2 0 1 0,2-2-2 15,-2 2-1-15,-2 0 0 0,3 0 0 0,1 0-1 0,-2 0 0 16,-4 0 0-16,6 0 0 0,-6 0-1 0,6 0 1 0,-6 0 1 0,4 0-1 15,-4 0 1-15,7 0-1 0,-7 0 1 0,6 0 1 0,-6 0-2 0,4 0 1 16,0 0-1-16,-2 0 1 0,2 0 0 0,-4 0 0 0,2 0 0 16,3 0 0-16,-1 0 0 0,-2 0 1 0,-2 0-1 0,4 0-1 15,-4 0 0-15,2 0 1 0,2 0 0 0,0 0-1 0,-2 0 1 0,-2 0-1 16,0 0 0-16,4 0 0 0,-4 0 0 0,0 0 0 0,0 0 0 16,0 0 0-16,0 0 0 0,0 0 0 0,0 0 0 0,0 0 0 15,0 0 1-15,0 0 0 0,0 0 0 0,0 0 1 0,0 0 0 0,0 0 1 16,0 0 1-16,0 0 0 0,0 0 1 0,0 0 0 0,0 0 1 15,0 0 1-15,0 0 0 0,0 0 1 0,0 0 1 0,0 0 1 16,0 0 2-16,0 0 0 0,0 0 0 0,0 0 2 0,0 0-1 0,0 0 1 16,-4 2 1-16,4-2-2 0,-2 0-1 0,-2 0 0 0,4 1-1 0,-4-1-1 15,2 0-1-15,-2 0-2 0,2 0-4 0,-2 0 1 0,-1 0-2 16,3 0-2-16,-2 0-2 0,-2 0-1 0,2 0 0 0,2 0-2 16,-4 0 2-16,-3 0 0 0,7 0-1 0,-6 0 1 0,6 0 0 0,-4-1 0 15,2 1 1-15,-3 0 1 0,3-2-1 0,-2 2 1 0,0-2-2 16,2 2 2-16,-2 0 0 0,1 0 0 0,-1 0 0 0,0 0 0 0,2 0 0 15,2 0-1-15,-2 0 0 0,0 0 0 0,-3 0 1 0,5 0 0 16,-2 0-2-16,0 0 2 0,4 0 0 0,-6 0 0 0,6 0 0 16,-4 0 0-16,2 0 0 0,2 0 0 0,-5 0-1 0,5 0 2 0,0 0 0 15,-2 0 0-15,2 0 0 0,0 0-1 0,-4 0 1 0,4 0 0 16,0 0 0-16,0 0-1 0,0 0 1 0,0 0 0 0,0 0 0 0,0 0-1 16,0 0 0-16,0 0-1 0,0 0-2 0,0 0 1 0,0 0-2 15,0 0 0-15,0 0-2 0,0 0 0 0,0 0-2 0,0 0 0 16,0 0-2-16,0 0 0 0,0 0-2 0,0 0 0 0,0 0-1 0,0 0 1 15,0 0-1-15,0-1 1 0,0 1-1 0,4-2 2 0,-4 0 0 16,2 2 0-16,-2 0 2 0,5 0 1 0,-5 0 3 0,2 0 0 0,2 0 3 16,0 0 0-16,-2 0 3 0,2 0 1 0,2 0 1 0,-2 0 1 15,3 0 1-15,-1 0 1 0,-2 0 1 0,2 2-2 0,0-2 1 16,-1 2-1-16,1-2 1 0,0 0-1 0,4 0-1 0,-6 1 1 0,3-1-1 16,3 0 1-16,-4 0-1 0,0 0 0 0,3 0 0 0,-3 0-1 15,0 0 1-15,0 0-1 0,0 0 1 0,3 0-1 0,-3 0-1 0,0 0 0 16,0 0 0-16,-2 0-2 0,3 0 1 0,-3 0-1 0,-2 0-1 15,2 0 1-15,0 0-2 0,-2 0 2 0,2 0 0 0,-4 0 0 16,2 0 0-16,-2 0 0 0,0 0 1 0,0 0 1 0,0 0 0 0,0 0 0 16,0 0 0-16,0 0 2 0,0 0-1 0,0 0 0 0,0 0 0 15,0 0 2-15,0 0-1 0,0 0 0 0,0 0 1 0,0 0-1 0,0 0 2 16,0 0-1-16,-2 0 1 0,2 2 0 0,0 0 1 0,0-2-2 16,-4 1 1-16,4 1-3 0,-2-1-1 0,-2 1-2 0,4 0-1 0,-4 0-1 15,2 0 0-15,-2 1-1 0,-3-3-2 0,3 1 1 0,-2 2-2 16,0-1-1-16,0 0 0 0,-3-1 0 0,3 3 0 0,0-2 2 15,0 0 1-15,-5 1 2 0,7-2-1 0,-6 1 2 0,4-1 0 0,-5 3 0 16,5-3-1-16,-4 1 2 0,4 2 0 0,-5-3 0 0,5 1-1 16,-4 1-1-16,0-1 2 0,3-1 0 0,1 1 0 0,0 1 1 0,-2-3-1 15,1 2 1-15,1 0 1 0,0-2 0 0,2 2 0 0,2-2 0 16,-2 0 1-16,0 0-1 0,4 0 0 0,-2 0 0 0,2 0 0 16,0 0-2-16,0 0 0 0,0 0-1 0,0 0 0 0,0 0 0 0,0 0 0 15,0 0-1-15,0 0-2 0,0 0-1 0,0-2 1 0,0 2-1 16,2-2-1-16,-2 0 1 0,0 2-1 0,0 0-1 0,0 0 0 0,0 0-1 15,0-1-2-15,4-1-3 0,-4 2-1 0,0 0-4 0,0-2-4 16,4 2-6-16,-2-1-9 0,-2-1-14 0,4 2-16 0,-2-1-19 16,2-1-25-16,2 2-27 0,-1-2-30 0,1 1-40 0,0 1-44 0,-2-4-84 15,6 2-100-15,-3 1-55 0,3-3-30 0,-4 3-9 0</inkml:trace>
  <inkml:trace contextRef="#ctx0" brushRef="#br1" timeOffset="4988.81">8829 12377 277 0,'-2'0'358'0,"-3"0"-87"0,5 2-57 0,0-2-42 0,-4 0-24 0,4 0-16 16,0 0-7-16,0 0-2 0,0 0-3 0,0 0-3 0,0 0-5 15,0 0-9-15,0 0-6 0,0 0-8 0,0 0-7 0,0 0-7 0,0 0-4 16,0 0-5-16,0 0-3 0,0 0-4 0,0 0-4 0,0 0-3 16,0 0-5-16,4-2-4 0,-4 2-4 0,0-2-4 0,0 0-6 0,5 2-3 15,-3-1-3-15,-2 1-4 0,4-2-1 0,-2 1-2 0,-2 1-1 16,4 0 2-16,2 0 0 0,-6 0 1 0,4 0 0 0,3 0 2 16,-3 0 1-16,-2 0 0 0,2 0 3 0,2 0 0 0,-2 0 2 15,-2 0 0-15,2 0 1 0,3 0 1 0,-1 0-1 0,-2 0-1 0,2 0-1 16,0 0-2-16,3 0-1 0,-3 0-2 0,4 0-1 0,-4 0-1 0,1 1-1 15,3-1-1-15,-4 2-2 0,4-2 0 0,1 0-2 0,-5 0 0 16,4 0-3-16,-3 0 0 0,3 0-2 0,0 0 1 0,1 0-1 16,-5 0 0-16,4 0-2 0,2 0 2 0,-1 0-1 0,-1 0-1 0,0 0 1 15,-3 0 0-15,5-2-1 0,-2 1 1 0,1 1 0 0,-5-2-1 16,4 0 0-16,1 2 0 0,-1-3 0 0,-4 3-1 0,4-4 2 16,1 3-2-16,-5-1 2 0,4 0 0 0,-3 2 0 0,-1-1 1 0,0-1 0 15,2 1 1-15,-2-1 0 0,1 2 0 0,-3-2-1 0,-2 1 1 0,2 1 0 16,2-2-1-16,-6 0 1 0,4 2 0 0,-2 0 0 0,3 0-1 15,-5 0 1-15,0 0 0 0,0 0 1 0,0 0 1 0,0 0 3 16,0 0 1-16,0 0 3 0,0 0 3 0,0 0 5 0,0 0 3 0,0 0 5 16,0 0 2-16,0 0 2 0,0 0 2 0,0 0 3 0,0 0 0 15,0 0 0-15,0 2 1 0,0 0-1 0,-5-2-2 0,3 1-2 16,2 1-2-16,-4-2-3 0,4 2-4 0,-2-1-3 0,-2-1-4 0,4 0-4 16,-4 2-4-16,4-2-1 0,-2 0-4 0,-2 1-2 0,2-1-1 15,-3 0-3-15,1 0-1 0,-2 2-5 0,0-2 1 0,0 0-2 0,-3 2-1 16,3-1-1-16,0-1 1 0,0 2-1 0,-5-2 1 0,5 2-1 15,-4-2 0-15,6 2 0 0,-7-1-1 0,5-1-1 0,-4 2-1 16,4 0-1-16,-5-2-1 0,5 1-1 0,-4 1 0 0,4-2-2 0,-5 1 1 16,5-1-1-16,0 2 1 0,-4 0-2 0,5-2 1 0,-5 2-1 15,4-1 2-15,0-1-2 0,-5 2 1 0,5 1 1 0,2-3 1 0,-6 4-1 16,4-4 2-16,-1 1 0 0,3 1 1 0,-2-2-1 0,4 1 2 16,-2-1 0-16,0 2 2 0,-3 0-1 0,3-2 0 0,2 2 1 15,-2-1 0-15,4-1 2 0,-2 2 0 0,-2-2 1 0,4 2-2 0,0-1 0 16,0-1 0-16,0 0-1 0,0 0-2 0,0 0 0 0,0 0-1 15,0 0-1-15,0 0-1 0,0 0 1 0,0 0-1 0,0 0-3 0,0 0-2 16,0 0-2-16,0 0-3 0,0 0-5 0,0 0-5 0,0 0-7 16,0 0-10-16,0 0-11 0,0 0-16 0,0 0-18 0,0 0-23 15,0 0-27-15,0 0-30 0,0 0-35 0,0 0-37 0,0 0-53 0,0 0-59 16,0 0-70-16,0 0-75 0,0 0-33 0,0 0-11 0</inkml:trace>
  <inkml:trace contextRef="#ctx0" brushRef="#br1" timeOffset="5546.56">8688 12159 27 0,'0'0'304'0,"0"0"-61"0,0 0-48 0,0 0-40 0,0 0-24 0,0 0-15 15,0 0-7-15,0 0-2 0,0 0 1 0,0 0 1 0,0 0 0 0,0 0 0 16,0 0-3-16,0 0-5 0,0 0-3 0,0 0-2 0,0 0-3 16,0 0-2-16,0 0-2 0,0 0-2 0,0 0-3 0,0 0-4 15,0 0-6-15,-2 0-6 0,2 3-5 0,0-2-4 0,0 1-3 0,0 2 0 16,0 1-4-16,0-2 0 0,0 3-2 0,0 0-3 0,0 0-1 15,0 2-1-15,0 1-1 0,0 1-1 0,2 2-2 0,-2-1 1 0,4 2-2 16,-4 1-1-16,0 3-3 0,0-2-4 0,0 1-2 0,4 1-3 16,-4 1-4-16,2 0-3 0,-2 2-2 0,0-1-3 0,0 2-4 15,5-1-3-15,-5 0-2 0,0 0-3 0,0 2-1 0,2 0-3 0,2-2-1 16,-4 0-2-16,4 0-1 0,-2 2 2 0,-2-4-2 0,4 0-2 16,-4 1-2-16,4-1-2 0,-2 1-6 0,-2-5-5 0,4 3-7 0,-1-2-11 15,-3-2-12-15,4 1-13 0,-4-4-19 0,4 1-21 0,-2-3-26 16,-2 1-30-16,4-2-37 0,-4-3-41 0,6 0-78 0,0-1-98 0,-1 1-61 15,1-4-44-15,-2-2-16 0</inkml:trace>
  <inkml:trace contextRef="#ctx0" brushRef="#br1" timeOffset="6016.65">9323 12000 451 0,'0'-3'503'0,"-4"0"12"0,4 1-73 16,-2-2-116-16,-3 4-78 0,5-1-58 0,0 1-35 0,0 0-23 15,0 0-15-15,0 0-10 0,0 1-7 0,-4-1-7 0,4 4-5 16,0-1-8-16,0 1-8 0,0 1-8 0,0 1-5 0,0 1-1 0,0 1 0 15,0 2 3-15,0 2 4 0,4 1 5 0,-4 1 4 0,0 0 6 16,0 3 2-16,5 0 2 0,-5 3-5 0,0-2-1 0,0 2-5 0,0 2-4 16,0-1-7-16,0 1-6 0,0 2-5 0,0-3-8 0,0 2-5 15,0 1-8-15,0-3-10 0,0 3-11 0,0-2-14 0,0 1-17 16,0-2-18-16,0 1-21 0,0 0-25 0,0-2-26 0,2 0-37 0,-2 0-40 16,0-2-64-16,4-1-76 0,-2-1-103 0,2 0-116 0,2-1-55 15,-2-2-26-15,-2 0-7 0,2-1 4 0</inkml:trace>
  <inkml:trace contextRef="#ctx0" brushRef="#br1" timeOffset="7020.7">8887 13242 104 0,'-5'3'432'0,"1"-1"-23"0,2 1-40 0,-2 1-94 0,0-1-120 16,2 0-66-16,-2 2-41 0,4 0-20 0,-6-1-9 0,6 0-1 15,-7 0 1-15,7 1 1 0,-4-2 3 0,2 2-4 0,-2-2-3 0,4 3-4 16,-4-3-3-16,4 0-1 0,-2 1 1 0,-2-3 0 0,4 1 1 15,-2 1 0-15,-3-3 2 0,5 2 1 0,-4-2 1 0,4 0 2 16,-2 0 1-16,-2 0 3 0,0 0 3 0,2-2 3 0,-2 0 2 0,4-1 2 16,-2 0 2-16,-2 0 0 0,-1-2 1 0,3-1 0 0,2 2-1 15,-4-3 0-15,4 0-3 0,0 1-1 0,0-5 0 0,0 3-2 16,0 0-2-16,0-2-2 0,0 0-3 0,0 0-1 0,0 0 0 0,4-2 0 16,-4 2 3-16,2-1 1 0,3 2 3 0,-1-1 2 0,-2 0 1 15,2 2 2-15,-2-1 1 0,2 1-2 0,0 0-1 0,-2 3-2 0,-2-2-1 16,4 1-4-16,-4 2-4 0,5-1-4 0,-3 2-2 0,-2 1-4 15,4 1-2-15,-2 1-2 0,2 0-2 0,2 3 2 0,-2-2-1 16,-2 4 1-16,3 3 3 0,1-1 1 0,0 4 2 0,2 0 2 0,-2 3 2 16,5 2 3-16,-5 3 0 0,0 1 0 0,-2 0 1 0,2 3-2 15,1 0 1-15,1 4-1 0,-2 0-2 0,-4-1-2 0,2 3-2 0,0-3-2 16,-1 3-1-16,-3-1-2 0,0-1 0 0,0 1-3 0,0 0-1 16,-3-1-2-16,-1-1-1 0,0 2-1 0,2-2-1 0,-4 1 0 15,-2-2-1-15,1-1-1 0,1 0-2 0,-4-1 0 0,4 1-1 0,-5-4 0 16,1 0-1-16,4 0 0 0,-4-2-1 0,3-1 2 0,-3-1 1 15,4-1 1-15,-5-1 2 0,5-1-1 0,-4-3 1 0,6 0 1 0,-7-2 1 16,5-1 1-16,0 0-1 0,2-4 2 0,-2 0 3 0,0-1-1 16,1-2 1-16,3-4-1 0,-2 1 0 0,-2-1 0 0,2-5 2 0,4 1-2 15,-2-3 0-15,-2 0 1 0,4-2 1 0,-4-1 1 0,4-3 2 16,0 1 0-16,4 0 2 0,-4-1 1 0,0 0 1 0,4-1 2 16,-2 2 1-16,-2 0 0 0,4 1-1 0,-2 0 0 0,2 1 1 0,2 1-1 15,-1 2 0-15,-1 0-1 0,-2 2-1 0,4 0-1 0,-2 1-1 16,0 1-1-16,-2 0-3 0,4 3-1 0,3-1 0 0,-7 1 0 15,4 1-4-15,2 1 1 0,-2 0 2 0,1 2-1 0,-1 0 2 0,4 2-1 16,-6 0 0-16,7-1 1 0,-5 3-1 0,4-1 1 0,-4 1 1 0,5-1-1 16,-5 2 0-16,0-2 0 0,0 2 3 0,5 0-1 0,-7 2 0 15,6-2-2-15,-4 0-1 0,1 0-3 0,-3 0-5 0,2 2-5 16,0-3-6-16,-2 0-9 0,2 1-10 0,1-1-13 0,-3 0-13 0,0-1-17 16,-2 1-19-16,2-1-24 0,-2-1-29 0,2 0-38 0,0-2-43 15,-1 0-71-15,1 0-84 0,2-2-53 0,-2 0-35 0,-2-1-12 16</inkml:trace>
  <inkml:trace contextRef="#ctx0" brushRef="#br1" timeOffset="7330.77">9122 13305 414 0,'-6'0'506'0,"2"0"0"0,-2 0-4 0,2 0-101 0,-3 2-146 0,5 0-85 16,-2-1-53-16,0 3-27 0,2-1-16 0,-2 2-8 0,4-1-3 0,0 2-5 15,0-1-6-15,0 4-8 0,0-2-9 0,0 2-8 0,4 1-5 16,-2 0-6-16,2 0 0 0,0 2-1 0,-2-3 1 0,5 3 0 0,-3 0 0 16,2 0 0-16,-2 0 1 0,2-3 0 0,5 2 1 0,-5 0 2 15,0-1 1-15,4 1 2 0,-6 0 0 0,7-1 2 0,-5 0 2 16,0-2 2-16,0 2 2 0,3-2 0 0,-1 1 2 0,-4-1-2 0,2 2 1 16,-2-2-2-16,3-1 0 0,-3 1-3 0,-2-1-2 0,2 1-1 15,-4-1-1-15,0 1-3 0,2-3-1 0,-2 2-3 0,0 0-5 0,0-1-7 16,-2 1-7-16,2 0-9 0,-4-1-13 0,4 1-13 0,-6-2-17 15,1 2-19-15,3-1-18 0,-2 1-20 0,-2 0-23 0,0-3-26 16,0 1-29-16,-3 1-36 0,3-1-42 0,0-1-52 0,0 0-58 0,-5-1-57 16,7-1-59-16,-6 0-21 0,4-2-3 0</inkml:trace>
  <inkml:trace contextRef="#ctx0" brushRef="#br1" timeOffset="7514.82">9006 13464 115 0,'3'-9'462'0,"-3"-1"-19"0,4 0-34 0,-2 0-82 16,6 0-108-16,-6 0-60 0,2 2-38 0,2-2-21 0,1 0-11 0,-3 2-7 16,2-3-4-16,0 2-6 0,4-2-8 0,-5 2-12 0,5 0-15 15,-4-1-16-15,4 0-15 0,1 0-17 0,-3 2-14 0,2-2-14 16,1 1-14-16,-5 0-16 0,4 0-16 0,1 1-21 0,-1 2-22 0,0-3-31 16,-4 2-33-16,7 3-48 0,-3-4-55 0,-4 3-58 0,5 1-61 15,-5-1-26-15</inkml:trace>
  <inkml:trace contextRef="#ctx0" brushRef="#br1" timeOffset="7743.42">9488 13162 68 0,'-2'5'512'16,"-2"-2"11"-16,4 4 7 0,-6-1 6 0,6 1-100 0,-4 1-149 15,1 1-87-15,-1 2-55 0,-2 2-28 0,6-2-15 0,-4 4-8 0,2 0-3 16,-2 2-4-16,4-1-4 0,-4 1-10 0,2 1-11 0,2 0-12 15,0 1-12-15,0-1-9 0,-5 0-6 0,5 1-7 0,0-1-2 16,0-1-4-16,0 0-4 0,5-1-5 0,-5 1-7 0,0-2-7 0,0-2-10 16,2 1-9-16,-2-3-13 0,4-1-14 0,-4 0-14 0,0-1-16 15,0-1-19-15,4 1-19 0,-4-3-20 0,2-1-27 0,-2-2-27 0,0 2-38 16,0-1-42-16,0-4-61 0,0 0-72 0,0 0-46 0,0 0-33 16,0 0-8-16</inkml:trace>
  <inkml:trace contextRef="#ctx0" brushRef="#br1" timeOffset="7962.63">9279 13429 293 0,'0'3'376'0,"0"0"-59"0,2 1-66 0,3-1-70 16,-1-1-40-16,-2-1-25 0,2 1-13 0,0 0-4 0,-2-2 0 15,4 0 0-15,-2 0-2 0,1-2-4 0,-3 0-4 0,2 2-4 0,-2-1-6 16,2-3-4-16,0 3-6 0,-2-1-2 0,2-2-4 0,-2 3-2 15,2-1-5-15,-4-1-4 0,5 1-9 0,-5 1-7 0,2-1-12 0,-2 0-15 16,0 2-21-16,0 0-22 0,0 0-30 0,0 0-34 0,0 0-55 16,0 0-65-16,0 0-89 0,0 0-102 0,0 0-50 0,0 0-27 15,0 0-11-15</inkml:trace>
  <inkml:trace contextRef="#ctx0" brushRef="#br1" timeOffset="8162.68">9730 13592 315 0,'0'5'553'0,"0"-2"11"0,0 0 7 0,0 1 10 0,0-1-107 0,0-1-161 16,0-2-100-16,0 0-70 0,0 0-39 0,0 0-20 0,0 0-14 16,0 0-7-16,0 0-12 0,0 0-16 0,0 0-27 0,0 0-32 0,2-2-43 15,-2 2-49-15,0 0-78 0,4-3-91 0,-2 1-102 0,-2 0-106 16,4-1-54-16,-4 0-27 0,0 0-13 0,0-1-8 0</inkml:trace>
  <inkml:trace contextRef="#ctx0" brushRef="#br1" timeOffset="13108.23">8856 8065 88 0,'0'-2'428'0,"-5"-1"-57"0,3 3-91 0,2-1-69 16,0-1-61-16,0 2-35 0,0 0-24 0,0 0-12 0,0 0-8 0,0 0-4 15,0 0-2-15,0 0-7 0,0 0-4 0,0 0-6 0,0 0-6 16,0 0-4-16,0 0-2 0,0 0 3 0,0 3 1 0,0 0 4 16,0 3 2-16,0 0 2 0,0 1 3 0,0 2 2 0,2 2 2 0,-2 1 1 15,0 4 2-15,0 1-2 0,0 0-1 0,0 4-3 0,0 1-6 0,0 1-6 16,0 2-5-16,0 2-4 0,0 0-4 0,0 1-5 15,0 0-4-15,0 0-3 0,0 1-3 0,0 1-4 0,0-2-5 0,-2 0-4 16,2 1-5-16,0-1-8 0,0-1-6 0,0-1-9 0,0-1-9 16,0 1-8-16,0-3-11 0,0 0-14 0,0-3-13 0,0 0-16 15,0 0-19-15,0-3-20 0,2-2-26 0,3 0-32 0,-5-2-37 0,4-1-52 16,-2 0-59-16,2-4-53 0,2 0-48 0</inkml:trace>
  <inkml:trace contextRef="#ctx0" brushRef="#br1" timeOffset="14071.64">9558 8010 58 0,'-2'-2'429'0,"2"2"-49"0,-4-1-75 15,4-1-55-15,0 2-45 0,0 0-25 0,0 0-15 0,0 0-10 16,-4-2-5-16,4 2-5 0,0 0-4 0,0 0-4 0,0 0-7 0,0 0-6 16,0 0-7-16,-2 0-7 0,2 0-5 0,0 0-7 0,0 0-5 0,0 0-6 15,0 0-6-15,-4 0-7 0,4 0-7 0,-2 2-7 0,2-2-8 16,-4 2-6-16,4-1-5 0,0 3-2 0,0-1-6 0,-5 1 0 15,5 0-3-15,0 3-1 0,-2 2-2 0,2 1 0 0,-4 0-2 0,4 3 1 16,-2 0 1-16,2 2 0 0,-4 2 3 0,4 1-2 0,0 2-1 16,0 0-3-16,-4 3-1 0,4 1-2 0,0 1-2 0,0 0-1 15,0 2-2-15,0-1-1 0,0 1-2 0,0 1 0 0,0 0-3 0,0-1-1 16,0 1-1-16,4 1-3 0,-4-2 0 0,0 1-3 0,0-3-1 16,4 1-2-16,-4 1-2 0,2-2-3 0,-2 0-1 0,0 0 1 15,0-1-2-15,4-2-1 0,-4 1-1 0,2-2-3 0,-2-1-4 0,0-1-6 16,5-1-9-16,-5-1-8 0,4 0-11 0,-2-5-12 0,-2 0-15 15,4 0-18-15,-4-1-22 0,2-2-26 0,2-1-27 0,0-3-35 16,-2 2-40-16,-2-4-65 0,4 1-81 0,-4-3-70 0,0-1-65 0,0 0-26 16,0 0-10-16</inkml:trace>
  <inkml:trace contextRef="#ctx0" brushRef="#br1" timeOffset="15002.85">8856 8477 250 0,'0'0'306'0,"0"0"-56"0,0 0-54 16,0 0-34-16,0 0-23 0,0 0-16 0,0 0-13 0,0 0-8 15,0 0-8-15,0 0-4 0,4 0-4 0,-2 0-5 0,-2 0-6 16,4 0-5-16,-2 0-6 0,2 0-5 0,2 2-5 0,-2-1-2 0,3-1-3 16,-3 2 1-16,2-1 2 0,4 1 4 0,-4 1 5 0,1-1 2 15,3 0 0-15,0 0-1 0,1 1-1 0,-1-1-4 0,2-1-2 0,-1 2-1 16,1-1-2-16,3-2-2 0,1 2 0 0,1-1-4 0,-1-1-3 15,1 0-4-15,-1 0-4 0,5-1-3 0,-2-1-5 0,1 2-4 0,1-2-1 16,2-1-7-16,-3 2-2 0,-1-1-8 0,6-1-5 0,-7 1-8 16,3-2-6-16,0 1-9 0,-5 1-7 0,1 1-9 0,-1-1-10 15,1-1-12-15,-3 2-12 0,-5-1-14 0,5 0-17 0,-8 2-15 0,5-2-16 16,-5 0-15-16,-2 2-16 0,-2 0-22 0,2 0-25 0,-4 0-30 16,0 0-34-16,0 0-50 0,0 0-58 0,0 0-34 0</inkml:trace>
  <inkml:trace contextRef="#ctx0" brushRef="#br1" timeOffset="15329.94">9226 8370 344 0,'-5'0'426'0,"5"-2"-52"0,-2 1-68 0,2 1-73 0,0 0-49 15,0 0-34-15,0 0-23 0,2 0-17 0,-2-2-11 0,5 1-10 16,-5 1-9-16,4 0-10 0,-2 0-9 0,-2 0-8 0,4 0-7 15,2 0-6-15,0 0-3 0,-2 0-1 0,3 0 1 0,-1 0 0 0,4 1-1 16,-4 1 0-16,5-2-2 0,-1 1-1 0,0 1-4 0,3-2-3 16,1 3-3-16,-1-1-2 0,-3 0-3 0,4 0-3 0,-1-1-1 15,-3 1-3-15,3 1-2 0,1-1-1 0,-2-1-2 0,3 1-1 0,-5 1-1 16,3-1-1-16,-3 0-1 0,0 1-1 0,-1-1 0 0,1 0-2 0,-2-1 0 16,0 2 0-16,-3-1-1 0,1 0 0 0,-2 0-1 0,2 1 1 15,-2-1-1-15,-2-1-2 0,-2 1 1 0,4 1-2 0,-4-1-1 16,0 1-1-16,0 1-4 0,-4-1-6 0,4 0-8 0,-2 1-8 0,-2 0-9 15,-2 2-11-15,2 0-12 0,-2-1-10 0,-1 0-14 0,1 2-16 16,-2-1-20-16,-4-1-24 0,5 1-28 0,-3 0-34 0,0-1-44 0,-1 0-52 16,1 0-57-16,-2 2-62 0,1-2-24 0</inkml:trace>
  <inkml:trace contextRef="#ctx0" brushRef="#br1" timeOffset="15697.55">8975 8315 353 0,'-4'-3'485'0,"-2"1"-23"0,4-1-37 0,-2 1-91 15,-2 2-118-15,2-1-67 0,1-1-42 0,-1 2-23 0,0 0-13 0,-2 2-7 16,4-1-2-16,-2 1-2 0,-2 1-5 0,1 0-7 0,-1 1-8 15,2 1-10-15,-2 0-6 0,0 1-5 0,2 2-2 0,-3-1-3 0,1 2 1 16,2-1 1-16,-2 0-1 0,2 3 2 0,-2-2 0 0,-1 0-1 16,3 1-2-16,-2 0 1 0,2 0-1 0,4 0-1 0,-6-2-1 15,6 2 0-15,-2-2-1 0,2 1-1 0,0-1-1 0,0 1 0 0,0-1 0 16,0 0-1-16,2 1-1 0,-2-1-1 0,6 0 1 0,-6 0 0 16,4-1 2-16,2 0 1 0,0 1 1 0,3-1 2 0,-3 1 1 0,0-1 2 15,4-2 0-15,1 1 1 0,1 1 0 0,3-1-1 0,-3 0 2 16,2-3-1-16,-1 2-2 0,3-1-6 0,1-1-7 0,0-1-13 15,3-1-15-15,-3 1-20 0,-1-1-22 0,5-1-26 0,-5 0-32 0,3-1-48 16,2-1-56-16,-5-1-94 0,5 1-111 0,-5-1-58 0,7-1-29 16,-6-1-12-16</inkml:trace>
  <inkml:trace contextRef="#ctx0" brushRef="#br1" timeOffset="16370.94">9139 7713 334 0,'0'0'441'16,"-4"0"-53"-16,2 0-82 0,-3 0-83 0,3 2-87 0,-2-2-50 15,0 2-31-15,2-1-15 0,-2-1-10 0,-2 4-2 0,2-2 0 0,-3 0 1 16,1-1-1-16,2 2-5 0,-2-1-4 0,2-1-5 0,-3 1-6 0,1 1-5 16,0-1-5-16,0 0-4 0,-2 0-2 0,1-1-1 0,1 1-1 15,2-2-1-15,-2 0-1 0,0 0-3 0,2 0-1 0,-3-3-2 16,3 1-1-16,-2-2 0 0,4 1 1 0,-2-2 1 0,0 1 4 0,-3-2 0 15,3-1 3-15,2 1 1 0,2-1 1 0,0 0 2 0,-4-1 0 16,4 1 3-16,0-1 4 0,0 2 3 0,0-3 3 0,4 3 3 0,-4-3 2 16,0 3 3-16,2-1 1 0,2-2 2 0,1 3 2 0,-3-1 3 15,2 2 0-15,0 0 3 0,-2 2 2 0,2-2 0 0,-2 1-1 16,2 3-1-16,3-1-2 0,-3 0-2 0,-2 2-1 0,6 2-2 0,-6 0-1 16,6 1 0-16,-6 1 1 0,5 2-1 0,-3 1 0 0,2 0 0 15,-2 1-1-15,2 2 0 0,0 1 1 0,-1 1 0 0,1 0 0 0,-2 1 0 16,-2 2-2-16,2 1-1 0,0 0-3 0,-2-1-5 0,-2 1-5 15,0 1-6-15,0 0-6 0,0 1-6 0,0-1-4 0,-2 0-6 0,-2-1-6 16,0 2-5-16,-2-3-7 0,2 2-3 0,-3-2-5 0,1 0-3 16,0-2-3-16,-4 1-5 0,6 0-5 0,-5-3-1 0,1-1-3 15,2 0-3-15,-4-2 1 0,3-1 1 0,3-2 1 0,-2 0 1 0,0-3 1 16,2-1 4-16,2-1 1 0,-3-1 4 0,1-3 5 0,2-1 6 16,2 0 10-16,-4-1 7 0,4-3 8 0,0 3 8 0,0-3 8 0,4 1 9 15,-4 0 11-15,0-1 5 0,2 1 9 0,2-2 7 0,3 2 5 16,-3-1 6-16,0 1 4 0,-2 0 3 0,4 1 3 0,-2 0 1 15,3 1 4-15,-3 0-1 0,2 3-2 0,0-2-2 0,-2 2-3 0,2-1-3 16,1 3-3-16,-3-1-4 0,2-1-3 0,-2 3-3 0,6-2-2 16,-3 1-3-16,-1 1-3 0,0 0-4 0,-2 0-2 0,2 0-2 0,1 0-2 15,1 0-6-15,-2-2-7 0,-4 2-15 0,6-1-12 0,-6 1-21 16,5-2-25-16,-3 0-38 0,2 0-47 0,-2 0-81 0,2-1-93 0,-2 0-55 16,3-2-33-16</inkml:trace>
  <inkml:trace contextRef="#ctx0" brushRef="#br1" timeOffset="16630">9192 7655 68 0,'0'3'411'0,"0"-1"-65"0,0 2-100 15,0-1-71-15,0 0-52 0,5 1-30 0,-3 0-15 0,4 0-5 0,-2 3 2 16,0-3 4-16,-2 1 5 0,4 3 0 0,3-2-5 0,-3 0-3 15,0 3-6-15,0-3-6 0,5 3-6 0,-5-1-3 0,2 0-4 16,-2 3-6-16,1-3-3 0,-1 0-5 0,-2 0-4 0,2 1-2 0,-2-2-4 16,-2 1-4-16,2-1-1 0,1-1-5 0,-3 1-7 0,-2 0-8 15,0-1-9-15,0-1-11 0,0 1-13 0,0 0-15 0,-2-3-17 0,-3 2-21 16,1-1-20-16,2 1-24 0,-2-2-28 0,-2-2-21 0,2 1-25 16,-2 0-19-16,-1 0-22 0,3-2-21 0,-2-2-19 0,0 0-28 15</inkml:trace>
  <inkml:trace contextRef="#ctx0" brushRef="#br1" timeOffset="16796.05">9230 7618 81 0,'2'-6'261'0,"2"-1"-33"0,2 2-35 0,0 0-23 0,-2-1-19 16,3 2-14-16,-1-1-12 0,-2 2-8 0,2 0-7 0,0 0-6 0,5-1-7 16,-7 0-7-16,2 1-7 0,0 0-9 0,3 1-9 0,-3-1-11 15,0 0-11-15,0-1-17 0,-2 2-17 0,2-1-22 0,1 0-23 0,1 1-30 16,-6-1-33-16,4 0-40 0,5-1-47 0,-7 1-68 0,2 0-80 15,0-1-53-15,2 1-41 0</inkml:trace>
  <inkml:trace contextRef="#ctx0" brushRef="#br1" timeOffset="17056.1">9589 7412 208 0,'0'-2'497'0,"0"0"-17"0,-4 2-30 16,4-1-83-16,0-1-107 0,0 2-68 0,0 0-47 0,0 0-28 16,0 0-19-16,0 0-13 0,0 0-12 0,-2 0-11 0,2 3-12 15,-4-1-11-15,4 2-14 0,0-1-9 0,0 2-8 0,0 0-6 0,0 2-2 16,0-1 1-16,0 1 2 0,0 3 0 0,0-2 4 0,0 1 1 16,0 0 0-16,0 2-3 0,0 0-1 0,0 1-2 0,0 0-1 0,0-1-3 15,0 1-3-15,0 1-6 0,0-1-7 0,0 2-9 0,0-2-10 0,0 3-14 16,0-1-14-16,0 1-18 0,0-2-21 0,-4 2-27 0,4-1-36 15,0 1-52-15,0-2-61 0,0 0-76 0,-2-1-80 0,2-1-38 16,0 0-15-16</inkml:trace>
  <inkml:trace contextRef="#ctx0" brushRef="#br1" timeOffset="17219.14">9498 7629 367 0,'0'0'358'0,"0"0"-64"0,0 0-100 16,0 0-115-16,0 0-87 0,0-2-72 0,5 2-78 0,-3-2-85 0,6 0-63 15,-2-1-52-15</inkml:trace>
  <inkml:trace contextRef="#ctx0" brushRef="#br1" timeOffset="17371.18">9825 7603 261 0,'-2'4'457'0,"-2"-4"5"15,0 2-96-15,2-1-143 0,2-1-95 0,-5 0-67 0,5 0-51 0,-2 0-40 16,2 0-47-16,0 0-50 0,0 0-80 0,0 0-92 0,-4-3-63 16,4-1-51-16,0 3-26 0</inkml:trace>
  <inkml:trace contextRef="#ctx0" brushRef="#br1" timeOffset="22101.92">10379 7724 306 0,'-4'-2'365'16,"2"-2"-82"-16,-2 1-62 0,2 0-50 0,-3 1-28 0,1 1-16 0,4-1-6 16,-6-1-2-16,2 1 0 0,2 0 0 0,-2 2-2 0,4-2-1 15,-6 1-4-15,6 1-7 0,-7-2-6 0,7 0-6 0,-4 2-5 16,2-1-2-16,-2-1-1 0,0 2 2 0,2-1-1 0,-2 1-4 0,2-2-2 15,-2 0-4-15,-1 2-3 0,3-1-1 0,-2-1-3 0,0 2-3 0,2-2-2 16,2 2-2-16,-4 0-3 0,4 0-5 0,-2 0-5 0,-2 0-5 16,4 0-6-16,-4 0-5 0,4 0-5 0,0 0-4 0,0 0-5 0,-3 0-3 15,3 0-4-15,-4 2-2 0,4-2-1 0,0 3-1 0,-2 1-1 16,-2-1-1-16,4 2 2 0,-4 2 1 0,4 1 3 0,-2 0 0 16,-2 2 1-16,4 0 2 0,-4 2 2 0,2 1 1 0,2-1 1 15,-5 3-1-15,5 0 0 0,-2 0-1 0,-2 0 0 0,4 1-1 0,0 1-2 16,0 0 1-16,-4 0-1 0,4 1 0 0,-2 0-1 0,2 2 1 0,0-1-1 15,0 1 2-15,0 0 0 0,0 1-1 0,0 1 1 0,0-1 0 16,0 1-1-16,0 2 1 0,0-3-1 0,0 1 1 0,0 1 0 16,0-1-1-16,0-1 1 0,2-1 0 0,-2 2-2 0,4-2 1 0,-4 0-1 15,0-1 2-15,0 1-1 0,4 0 1 0,-2-2-2 0,-2 0 1 16,0 1-2-16,0-1 1 0,5-2-3 0,-5 1-1 0,0 1-1 0,0-1-2 16,2 0 0-16,-2 1-1 0,4-3-3 0,-4 2-2 15,0-2-1-15,0 1 0 0,0 1-2 0,0-2 1 0,0 2 0 0,0-2 0 16,0 1-1-16,0 1 0 0,0-2 1 0,0 1-2 0,0-2 1 0,0 1-2 15,0 0 2-15,-4-1 0 0,4-1 0 0,-2-1 2 0,2 1 0 16,0-2 1-16,0 1 1 0,-5 0 2 0,5-2-1 0,0 0 0 0,0-2 1 16,0 2 1-16,0 0 0 0,0-1 1 0,0-1 0 0,0 0 2 15,0 2-1-15,0-2-1 0,0 1 1 0,0-1-1 0,0 1-1 16,0-1 1-16,0 2-1 0,0 0 1 0,0-2-1 0,0 2 1 0,0-1-1 16,0-1 1-16,5 2-1 0,-5-2 1 0,0 0-1 0,0 1 1 15,0-1-2-15,2 3 1 0,-2-2 1 0,0 0-2 0,4 0 1 0,-4 0 0 16,0-1 0-16,0 0-1 0,0 1-1 0,0 1-1 0,4-2-3 15,-4 0-4-15,0 1-6 0,0-2-6 0,2-1-8 0,-2 1-9 16,0-2-11-16,0 0-12 0,0 0-14 0,0-1-15 0,4-3-16 0,-4 2-21 16,0-1-24-16,0-1-24 0,4-1-29 0,-4 0-32 0,0 0-55 15,0 0-65-15,0 0-83 0,0 0-88 0,2-1-38 0,-2-1-15 0,4-1-1 16</inkml:trace>
  <inkml:trace contextRef="#ctx0" brushRef="#br1" timeOffset="22961.72">9635 8635 177 0,'0'-3'345'0,"-2"1"-87"0,-2-1-57 0,4-1-46 0,-2 1-26 15,2 1-16-15,-5 1-9 0,5-2-2 0,0 1-3 0,-4 1 0 16,4-1-3-16,0-2-1 0,0 2-3 0,-2 1-4 0,2-3-4 0,-4 3-4 16,4-1-2-16,0-1-4 0,0 2-1 0,0-1-1 0,0 0-1 15,0 2-2-15,0-2-1 0,0 0 0 0,0 1-2 0,0-1 0 16,0 2 0-16,0-1-2 0,0-1-1 0,0 2 0 0,0-2-1 0,0 2-3 16,0 0 0-16,0-1-4 0,0 1-2 0,0 0-4 0,0 0-3 15,0 0-3-15,0 0-6 0,0 0-3 0,0 0-5 0,0 0-4 0,0 0-4 16,0 0-3-16,0 0-2 0,0 0-2 0,0 0-3 0,0 0-2 15,0 0-2-15,0 0-2 0,0 0 0 0,0-2-3 0,0 2-1 16,0 0-1-16,0-2 0 0,0 1 0 0,4 1 1 0,-2 0 0 0,2 0 3 16,-4 0 0-16,7 0 2 0,-3 0 2 0,2 0 1 0,0 0 1 0,-2-2 1 15,3 2 3-15,-1-2-1 0,4 0 2 0,-4 2-1 0,5-1 1 16,-5-1 0-16,4 2-1 0,0-1 0 0,1-1-2 0,1 0-1 16,-1 1 0-16,-1-1-2 0,2-1-2 0,3 1 1 0,-3-2-2 15,3 1 0-15,1 0-3 0,-3-2-1 0,1 0-1 0,3 1-2 0,-5 0-1 16,5 0-5-16,-3-1-3 0,-2 0-7 0,3 2-6 0,-3-2-9 15,-1 2-7-15,1-3-13 0,2 3-14 0,-1-2-18 0,-3 2-17 16,1-2-22-16,1 0-22 0,-2 1-28 0,1-2-31 0,-1 1-30 0,0 0-30 16,3 0-33-16,-5 0-34 0,0 0-51 0,-4 1-60 0,3 0-35 0,-1 0-23 15</inkml:trace>
  <inkml:trace contextRef="#ctx0" brushRef="#br1" timeOffset="23277.8">9959 8393 289 0,'-6'0'319'16,"-2"0"-56"-16,2 0-56 0,0-1-31 0,1 1-20 0,3-2-11 0,-2 2-5 16,-2 0-4-16,6 0-3 0,-4 0-5 0,2 0-4 0,-2 0-8 15,4 0-12-15,0 0-10 0,0 0-14 0,0 0-10 0,0 0-8 0,0 0-7 16,0 0-7-16,0 0-8 0,0 0-7 0,0-2-4 0,0 2-4 16,6 0 0-16,-6 0-2 0,4 0 2 0,-2 0 0 0,2 0 1 15,2 0 1-15,-1 2 0 0,1 0 0 0,0-1 0 0,-2 3 1 0,6-2 0 16,-3 1 1-16,3 0-1 0,-4 0-1 0,4-1-2 0,1 3-4 0,-1 0-2 15,-4-3-1-15,7 3-2 0,-3-2-1 0,0 1-1 0,1-1 1 16,1 0-1-16,-2 1-2 0,1-1-1 0,-1 0 0 0,-4 1 0 16,5-2-2-16,-1-1-2 0,-4 2 1 0,0-1-1 0,1-1-1 0,1 1-3 15,-6 0-1-15,4-1-3 0,-2-1-2 0,0 2-5 0,-1 0-6 16,-3 0-6-16,0-2-6 0,0 3-9 0,0-3-8 0,0 2-11 0,0-1-12 16,-3 2-12-16,-1-1-16 0,0 1-18 0,2 1-20 0,-4-2-27 15,-2 1-28-15,1 2-38 0,1 0-44 0,-4 0-73 0,0 2-90 16,-1-3-43-16,-1 1-20 0</inkml:trace>
  <inkml:trace contextRef="#ctx0" brushRef="#br1" timeOffset="23622.1">9771 8393 384 0,'-2'-5'500'0,"2"2"-24"0,0 0-41 0,-4 1-87 16,4 1-112-16,-2-1-64 0,-2 2-40 0,4-2-25 0,-4 2-19 0,2 0-8 16,2 0-7-16,-4 0-7 0,4 2-9 0,-3-2-11 0,-1 3-11 15,0-1-10-15,2 1-11 0,-2 0-5 0,2 1-3 0,-2 1-3 16,0 0 0-16,-3 0-1 0,7 0 1 0,-6 2 1 0,2-1 0 0,4 1 2 16,-6 1 1-16,6-1 0 0,-6 2 1 0,6-2 0 0,-4 2 1 15,-3-1 1-15,7 0 0 0,-4 1 2 0,2-1 1 0,-2 2 1 0,4-2-1 16,-2 1 1-16,-2-1-2 0,4 1-1 0,0-1 1 0,-4 2-2 15,4-3 0-15,0-1-1 0,0 3-1 0,4-3-2 0,-4 1 1 16,4-2 0-16,-2 0 0 0,4 0-1 0,-2 0 1 0,3 0 1 0,-3-2 1 16,2 1 0-16,4-1 0 0,-4-2-4 0,5 1-7 0,1-2-10 15,-1 0-14-15,-1 0-20 0,0-2-23 0,3 1-31 0,1-2-34 0,-2-1-53 16,3-3-65-16,-3 1-94 0,3 0-107 0,-3-3-56 0,5-1-27 16,-7 1-12-16</inkml:trace>
  <inkml:trace contextRef="#ctx0" brushRef="#br1" timeOffset="24021.2">9961 8120 156 0,'-2'0'497'0,"-4"-2"12"0,-2 1-39 0,6-2-64 0,-2 1-92 0,-2 1-106 15,6-3-57-15,-5 2-33 0,3-1-17 0,-2-1-6 0,4 1-5 16,-4 0-1-16,4-2-6 0,0 1-7 0,0-2-9 0,0 1-13 15,4 0-9-15,-4-2-9 0,0 1-6 0,4-3-3 0,-2 3-1 0,-2-3-2 16,5 2-1-16,-1 3 1 0,-2-3-1 0,2 0 2 0,-2 1 2 16,-2 1 1-16,4-1 2 0,-4 1-1 0,6 1 0 0,-6-1-1 0,4 3-2 15,-4-2-2-15,2 1-4 0,-2 0-3 0,5 1-4 0,-5 2-4 0,0-1-4 16,0 1-5-16,0 0-4 0,0 0-2 0,0 0-3 0,0 0 0 16,0 0-1-16,0 1-1 0,0 1 2 0,0 1 0 0,0 0 0 15,0 3 2-15,0-1 0 0,4 1 1 0,-4 1 3 0,0 0 1 0,0 1 3 16,0 0 1-16,0 0 0 0,0 3 0 0,0 0 1 0,-4-1-2 15,4 2-2-15,0-2-2 0,0 0-1 0,-5 1-2 0,5 0-2 16,-2-2-3-16,2 2-2 0,0-3-4 0,0 0-5 0,0-1-3 16,0 1-7-16,0-1-4 0,0-2-4 0,2 0-7 0,-2 0-4 0,5-2-7 15,-5 1-2-15,6-3-6 0,-6 1-3 0,4-2-9 0,2 0-9 16,0 0-12-16,-2-3-11 0,3-1-13 0,3 1-15 0,-4-4-19 0,0 2-18 16,5-3-17-16,-5 0-14 0,4-3-12 0,-1 3-14 0,-3-4-13 15,0 1-11-15,0-1-8 0,-2 1-3 0,2-1 2 0,1 0 12 0</inkml:trace>
  <inkml:trace contextRef="#ctx0" brushRef="#br1" timeOffset="24151.23">10090 7979 102 0,'0'1'125'0,"-5"2"-12"0,5-1-9 0,0 3-10 0,0-1-5 15,5 2-5-15,-5-1-3 0,2 0-2 0,-2 2-1 0,0-1-1 0,4 1-4 16,-4 0-6-16,4-1-7 0,-2 0-7 0,-2 0-8 0,4-1-6 16,-2 0-9-16,-2 1-10 0,0-2-15 0,4-1-15 0,-4 2-25 0,0-1-28 15,0-4-47-15,0 4-55 0,-4-1-75 0,4-2-83 0,0 2-43 0</inkml:trace>
  <inkml:trace contextRef="#ctx0" brushRef="#br1" timeOffset="24336.27">10032 7910 96 0,'0'-3'502'0,"4"-2"9"0,-2 2 10 0,2-2-80 0,2-2-126 16,3-1-88-16,-3 1-67 0,4-1-42 0,-2-3-27 0,7 0-16 15,-5 1-7-15,3-1-9 0,1-1-8 0,-2 2-17 0,3-2-20 0,-3 2-28 16,-1 0-36-16,1 0-41 0,3 2-44 0,-5-1-62 0,-2 2-72 16,2 1-88-16,1 1-98 0,-5 0-48 0,-2 0-24 0,0 3-9 0</inkml:trace>
  <inkml:trace contextRef="#ctx0" brushRef="#br1" timeOffset="25971.33">8818 9819 257 0,'-2'0'404'0,"-2"0"-41"0,4 0-72 0,0 0-90 0,0 0-52 16,0 0-38-16,0 0-17 0,0 0-8 0,0 0-5 0,0 0-3 0,0 0-6 15,0 0-5-15,0 0-7 0,0-2-7 0,0 2-8 0,0 0-9 16,4-2-5-16,-4 2-5 0,0-2-1 0,2 2-3 0,-2 0 2 16,0 0 1-16,4 0 2 0,-4 0 2 0,5 0 3 0,-3 0 4 0,4-1 4 15,-2 1 1-15,2-2 6 0,-2 2 2 0,3-1 4 0,-1-1 2 16,-2 2 0-16,2-2 0 0,4 2-2 0,-3-1-2 0,3-1-4 0,0 2-2 15,-4-2-3-15,5 0-3 0,1 2-3 0,-1-1-2 0,3-1-4 16,-2 0-2-16,3 2-2 0,-3-1-3 0,5-1-2 0,-3 2-2 16,3-1-1-16,-1-1-1 0,1 2-1 0,-1-2-3 0,1 2 0 0,0-1-2 15,5 1-1-15,-5 0-1 0,3 0-1 0,1 0-1 0,-2 0-2 16,6 0 0-16,-7 0-2 0,3 1-1 0,2-1 1 0,-3 2-1 16,3-2-1-16,-2 2 0 0,-1-1 1 0,3-1 1 0,-6 2-1 0,5-1 1 15,-5-1 2-15,4 0 0 0,-1 2 3 0,-3-2 2 0,1 2 3 16,-1-2 0-16,-3 0 3 0,5 0 1 0,-5 0 2 0,3 0 1 15,0 0 4-15,-1 0 1 0,1 0 1 0,-3 0 1 0,-2 0 0 0,5 0-2 16,-3 0 1-16,-1 0-2 0,3 0-3 0,1-2 0 0,-7 0-2 16,7 2-1-16,-3-1-1 0,-1-1-2 0,-1-1-1 0,3 1-3 0,-3 1-2 15,-2-1-2-15,5-2-2 0,-3 3 1 0,-1-1-1 0,-1-1-2 0,-4 1 0 16,4 1 0-16,1-1-1 0,-5 1 0 0,4 1-1 0,-4-2-1 16,1 0-1-16,-1 2 0 0,-2-2 1 0,2 0 0 0,-2 2 1 15,3-1-1-15,-1-1 1 0,-2 2-2 0,-2-2 0 0,6 2-2 16,-6-1-3-16,2-1-5 0,3 2-5 0,-3-1-5 0,-2-1-9 0,2 2-8 15,0-1-11-15,-2 1-12 0,2 0-15 0,-4-2-15 0,2 0-18 0,2 2-18 16,-4-2-19-16,5 0-17 0,-3-1-18 0,-2 2-20 0,4-3-17 16,-4 1-19-16,4-2-16 0,-2 0-14 0,-2 0-14 0,0-2-14 15,0 0-11-15,0 1-10 0,0-1-12 0,0-1-11 0</inkml:trace>
  <inkml:trace contextRef="#ctx0" brushRef="#br1" timeOffset="26272.4">10038 9599 7 0,'-2'-2'294'0,"-2"0"-32"0,-2 2-37 0,6-1-29 0,-7-1-28 15,7 2-18-15,-4-2-12 0,4 1-8 0,0 1-4 0,-2-2 1 16,2 2 1-16,-4-2 1 0,4 2-3 0,0-2-3 0,0 2 0 0,0 0-3 16,0 0-1-16,0 0-5 0,0 0-2 0,0 0-4 0,0 0-4 15,0 0-4-15,0 0-4 0,0 0-6 0,0 0-7 0,0 0-5 0,0 0-8 16,0 0-7-16,0 0-6 0,0 0-5 0,0 0-6 0,0 0-4 16,0-3-4-16,0 3-3 0,0-1-3 0,0 1-1 0,4-2-3 15,-4 0-2-15,0 2 0 0,0 0-3 0,0 0 1 0,0 0-2 16,0 0-1-16,0 0-3 0,0 0-3 0,0 0-1 0,0 0-3 0,0 0 0 15,0 4 1-15,0-3 0 0,0 4 1 0,0 0 2 0,0 2 0 0,-4 1-1 16,4 2 0-16,0 2 0 0,0-1 0 0,0 2 1 16,-4-1 0-16,4 2 1 0,0 1 0 0,0 0-2 0,-2 2-1 0,2-3-4 15,-4 3-6-15,4 0-7 0,0-2-10 0,-2 2-9 0,-3-2-11 16,5-1-15-16,0 2-14 0,-4-3-19 0,4 2-20 0,0-2-23 0,0-1-23 16,-2 1-27-16,2-1-26 0,-4 0-31 0,4-1-32 0,0-1-45 0,0-2-46 15,-4 1-68-15,4-1-78 0,-2-1-31 0,2-2-7 16</inkml:trace>
  <inkml:trace contextRef="#ctx0" brushRef="#br1" timeOffset="26730.49">8779 9492 340 0,'-4'-4'408'0,"4"1"-60"0,-6 1-82 0,6-1-47 0,-6 2-27 0,6-1-17 15,-5 2-8-15,5-2-8 0,-2 1-5 0,-2 1-5 0,4-2-6 16,-4 2-9-16,4 0-12 0,0 0-11 0,0 0-16 0,0 0-12 0,0 2-9 16,-2-2-11-16,2 3-11 0,-4 0-4 0,4 0-6 0,-2 2-1 15,-2 3-4-15,4-1-1 0,-4 6-1 0,1-2-1 0,-1 2-2 16,2 4 0-16,-2 0-1 0,0 1 0 0,4 2-2 0,-6 0-1 0,2 0-1 15,2 2-3-15,-3 1-4 0,5-2-4 0,-2 3-5 0,-2-2-4 16,4 1-7-16,-4-1-8 0,2-1-10 0,2 1-11 0,0-1-15 0,0-1-16 16,0-1-19-16,0 1-22 0,0-2-25 0,0 0-30 15,0-1-34-15,0-2-52 0,2 1-61 0,2-4-85 0,0 0-98 0,-2-2-44 16,5 0-19-16,1-3-2 0</inkml:trace>
  <inkml:trace contextRef="#ctx0" brushRef="#br1" timeOffset="27239.6">9089 9342 191 0,'-4'-7'463'16,"-2"1"15"-16,6 1-62 0,-4 0-103 0,2-1-72 0,2 3-57 15,-5-2-35-15,5 2-21 0,0-2-11 0,0 1-5 0,0 1-3 16,0 0-1-16,0 0-6 0,0-1-7 0,0 1-13 0,5-1-12 0,-5 1-12 16,2 2-11-16,2-2-6 0,-4 1-6 0,6 0-4 0,-6-2-3 15,4 3-3-15,2-1-3 0,-2 0-6 0,-1 2-2 0,1-1-4 0,2-1-3 16,-2 2-3-16,-2 0-1 0,2 2-2 0,2-1 0 0,-1 1 0 15,-3 1 0-15,2 1 0 0,2 0 1 0,-2 2 1 0,-4 0-1 16,6 3 1-16,-6 1 1 0,0 0-1 0,4 2-1 0,-4 1 1 0,-4 0-2 16,4 4 0-16,-2-2-1 0,-2 1-1 0,0 3 0 0,-2-3-3 15,2 4 1-15,-3-3-2 0,1 1-1 0,0-1-1 0,2 0-1 16,-2 0 0-16,-1-3 0 0,1 1 1 0,-2 1 1 0,2-5-1 0,0 1 0 16,1 1 0-16,3-5 1 0,-6 3-2 0,6-3 0 0,-2 1 0 0,4-5-1 15,-2 3 0-15,2-4 0 0,-4 1 1 0,4-3 0 0,0 1 2 16,0 0 1-16,4-1 3 0,-4-1 2 0,2 0 3 0,2 0 4 0,-4 0 3 15,6 0 4-15,0-1 1 0,-1-1 3 0,1 2 3 0,0-2 0 16,2-1 1-16,1-1 0 0,1 3-4 0,-4-4-5 0,4 0-7 16,1 2-11-16,-1-3-13 0,0 1-15 0,1-1-20 0,-3-1-20 15,2 0-25-15,5 1-25 0,-5-1-30 0,-2-1-32 0,3 0-45 0,3-1-47 16,-1-1-57-16,-3 0-61 0,0 2-49 0,3-4-45 0,-3 2-17 16</inkml:trace>
  <inkml:trace contextRef="#ctx0" brushRef="#br1" timeOffset="27458.3">9345 9329 30 0,'-4'0'435'0,"2"0"-40"0,2 0-65 15,-4 0-70-15,4 0-72 0,0 0-46 0,0 0-27 0,0 0-16 0,0 0-10 16,0 0-6-16,0 0-4 0,4 1-6 0,-4 1-4 0,6-1-5 16,-1 3-4-16,-3-1-5 0,2 2-2 0,2-1-2 0,0 2 1 15,2 0 0-15,-1 0 0 0,-1 0-3 0,0 2-3 0,2-2-5 0,-1 0-4 16,-1 3-6-16,0-1-4 0,-2 1-6 0,2-1-7 0,-2 0-8 15,-2 1-11-15,3-3-12 0,-3 3-14 0,2-3-15 0,-4 3-15 0,0-3-19 16,0 2-20-16,0 0-26 0,0-2-30 0,0 0-33 0,-4 2-35 16,2-4-44-16,2 1-47 0,-5 0-56 0,3-1-60 0,-2-1-24 0</inkml:trace>
  <inkml:trace contextRef="#ctx0" brushRef="#br1" timeOffset="27658.34">9333 9340 248 0,'0'-5'301'0,"0"0"-48"0,2 2-38 16,-2 0-33-16,0-1-20 0,4 1-16 0,-2-1-12 0,2 3-10 16,1-1-11-16,1-1-8 0,-2 1-8 0,2 1-7 0,0-1-5 15,5-2-4-15,-5 3-5 0,0-1-7 0,4-1-6 0,1 0-6 0,-1-1-9 16,0 1-6-16,-1-1-8 0,1 1-4 0,4-2-8 0,-1 1-6 16,-3-4-10-16,3 3-13 0,1 1-16 0,-2-3-17 0,-1 0-24 15,5 2-25-15,-5-1-29 0,-1 0-33 0,0 2-36 0,3-3-38 0,-3 2-53 16,0 0-59-16,3 2-55 0,-3-1-50 0</inkml:trace>
  <inkml:trace contextRef="#ctx0" brushRef="#br1" timeOffset="27861.07">9711 9195 135 0,'-2'3'437'15,"2"1"-8"-15,-4 1-69 0,4 0-100 0,-2 0-63 0,-2 2-46 0,4-1-25 16,-4 2-16-16,2 3-11 0,2-2-6 0,0 5-4 0,0-2-5 15,-4 1-6-15,4 0-6 0,0 2-7 0,0-1-8 0,0 2-6 0,0-1-7 16,0 0-6-16,0 2-5 0,-2-2-6 0,2 2-6 0,-5-1-10 16,5-1-9-16,0 0-17 0,0 1-14 0,0-4-19 0,0 2-18 15,-4-2-24-15,4 1-26 0,0-3-38 0,0 0-43 0,0-2-57 0,0 0-67 16,0-1-62-16,0-2-62 0,0 0-26 0</inkml:trace>
  <inkml:trace contextRef="#ctx0" brushRef="#br1" timeOffset="28028.1">9602 9474 15 0,'-6'-2'473'0,"6"2"5"16,-5 0 6-16,3 0-73 0,2 0-109 0,-4 0-88 0,4 0-75 0,0 0-52 16,0 0-42-16,0 0-32 0,0 0-25 0,4 0-25 0,-4-2-26 0,0 0-40 15,7 1-47-15,-3-1-80 0,-2 1-93 0,4-3-67 0,2 1-54 16,-2 0-27-16</inkml:trace>
  <inkml:trace contextRef="#ctx0" brushRef="#br1" timeOffset="28185.65">9937 9482 36 0,'2'1'520'0,"-2"1"13"0,0-2 1 0,0 0-1 0,0 3-110 0,0-3-165 16,0 0-102-16,0 0-70 0,0 0-53 0,0 0-42 0,0 0-42 15,0 0-43-15,0 0-69 0,0 0-84 0,0 0-96 0,0 0-102 16,0 0-54-16,0 0-30 0,0 0-12 0</inkml:trace>
  <inkml:trace contextRef="#ctx0" brushRef="#br1" timeOffset="29087.83">9073 9393 345 0,'0'0'414'0,"-5"0"-42"0,5 0-72 16,-2 0-89-16,-2 0-55 0,0 2-36 0,2 0-22 0,2-2-14 0,0 2-8 16,-4-1-4-16,4 1-6 0,0 1-8 0,0 0-7 0,0 1-8 15,0 1-9-15,0-2-7 0,0 2-3 0,0 0-4 0,0 0 1 16,0 2-1-16,0-1 1 0,4 1 2 0,-4 0 0 0,0-1 2 0,2 3 1 16,2-3 2-16,0 3 0 0,-2-2 0 0,3 1 2 0,-5 1-1 15,6 0-1-15,-6 0 0 0,6 0-2 0,-6 0 0 0,4 1-3 16,0 0 0-16,-2-2-3 0,2 2-1 0,-1 0-3 0,1-1-4 0,-4-1-4 15,6 2-7-15,-6-3-10 0,0-1-12 0,0 3-15 0,0-3-17 16,0 1-20-16,0-2-23 0,0 0-25 0,-2 1-29 0,-2-2-27 0,4 1-32 16,-4 0-32-16,1-2-37 0,-1 0-55 0,2-1-64 0,-2 0-37 15,0-2-21-15</inkml:trace>
  <inkml:trace contextRef="#ctx0" brushRef="#br1" timeOffset="29514.19">9093 9377 240 0,'6'-12'311'16,"1"2"-54"-16,-1 0-54 0,0 2-34 0,4 0-26 0,-3-1-16 16,3 2-13-16,0-1-7 0,1 1-7 0,-5 2-6 0,4-1-8 0,0 1-6 15,3-2-8-15,1 4-6 0,-3-2-9 0,1 2-6 0,-2 1-8 16,3 0-4-16,1 0-6 0,-1 2-4 0,-3 2-7 0,0 0-4 16,1 0-4-16,1 1-4 0,-2 0-2 0,1 2-2 0,-1-2 0 0,0 3-2 15,-3-1 1-15,3-1 1 0,-4 1 0 0,0 2 2 0,1 0 1 0,3 0 1 16,-6-1 0-16,2-1 2 0,-2 2-1 0,-2 0 1 0,3-1 1 15,1 1 0-15,-6 0 1 0,6-1-1 0,-6-1 0 0,4 1-1 16,0-2-1-16,-2 1-1 0,2-2 0 0,-1 3-1 0,-3-3 0 16,4 0 0-16,-4 0 0 0,4-1 0 0,-2 0 0 0,-2-1 0 0,4-1 2 15,-4 2 0-15,0 0 1 0,0-2 3 0,0 0 1 0,2 0 2 0,2 0 2 16,-4-2 3-16,4 0 2 0,-2 1 2 0,-2-1 1 0,5-1 3 16,-5 0 0-16,2-1 4 0,2-1 1 0,-4 0 3 0,4 0 4 15,-2-1 1-15,-2-1 0 0,0 0-2 0,4 1-2 0,-4-3-1 0,0 1 1 16,0-1-1-16,0 1 2 0,0 0 0 0,0-2 2 0,0 3 2 15,-4 0 1-15,4-1-1 0,-2 1 1 0,-2 2 0 0,0 1 2 0,2 1-2 16,-3-1-1-16,3 0-2 0,-2 1-4 0,-2 3-3 0,2-2-5 16,2 2-5-16,-6 0-5 0,5 2-8 0,-7-2-5 0,6 3-9 0,-2 1-8 15,0 0-11-15,-5 0-11 0,5 1-9 0,0 2-13 0,-2 1-14 16,1-1-12-16,1 1-20 0,2 0-20 0,-2 3-21 0,0-2-24 16,2 0-32-16,1 2-36 0,-1 1-48 0,4-2-55 0,0 0-68 0,0 0-73 15,0 0-31-15,0-2-11 0</inkml:trace>
  <inkml:trace contextRef="#ctx0" brushRef="#br1" timeOffset="33960.11">10292 9917 72 0,'0'0'139'0,"0"0"-11"0,0 0-5 0,0 0-3 16,0 0 0-16,0 0 0 0,0 0 0 0,0 0 0 0,0 0-6 16,0 0-5-16,0 0-6 0,0 0-6 0,0 0-7 0,0 0-7 0,0 0-6 15,0 0-5-15,0 0-5 0,0 0-4 0,0 0-4 0,0 0-2 16,0 0-2-16,0 0-2 0,0 0-2 0,0 0 0 0,0 0 0 0,0 0-1 15,0 0 1-15,0 0 0 0,0 0 0 0,0 0 2 0,0 0 0 16,0 0 0-16,0 0 1 0,0 0 0 0,0 0 0 0,0 0 0 0,0 0-2 16,0 0-2-16,0-2 0 0,0 0-2 0,0 2-3 0,0 0-2 15,0 0-4-15,0 0-2 0,0-1-3 0,0 1-2 0,0 0-4 16,0 0-2-16,4 0-4 0,-4 0-2 0,0 0 0 0,0 0-2 0,2 0 1 16,-2 0 1-16,5 0 1 0,-5 0 2 0,6 0-1 0,-2 0 2 15,-2 0 1-15,6 0 2 0,-2 0 0 0,1 0 1 0,-1 0 2 0,4 0 2 16,0 0-1-16,1 0 1 0,-1 0-3 0,3 0-1 0,-3-2-2 15,6 0-1-15,-3 2-3 0,1-1 0 0,3-1-1 0,-1-1-1 16,1 2-1-16,-1-1 0 0,1 0 2 0,4-2-2 0,-5 3 0 0,5-1 0 16,-3-1-1-16,3 0 1 0,-4 0 1 0,5-1 2 0,-1 0 0 15,2 1 3-15,-3 0 2 0,3-2 1 0,-2 2 3 0,2-3 0 0,-1 2 2 16,3 0-1-16,-2-1 1 0,4 2 0 0,-4-1-1 0,-1 1-1 16,5 0-2-16,-2 1-1 0,-2-1-2 0,-1 3-1 0,3 0-4 15,-2 0-2-15,0 0-2 0,-3 3-2 0,3-1-1 0,0 1 2 0,-2 0 0 16,1 3 2-16,-1-3 2 0,0 4 4 0,-3-3 1 0,7 2 2 15,-2 0 2-15,-1-1-1 0,-1 2 2 0,2-2 2 0,-2 1 1 0,1-1 2 16,1 3 2-16,2-4 3 0,-2 1 1 0,3 0 2 0,-3 0 1 16,4 0 1-16,0-2 1 0,0 1 2 0,2-1 1 0,2 1 1 0,-4-1 0 15,6-1-1-15,0-1 0 0,-2-1-2 0,-2 0-3 0,4 0-5 16,0 0-3-16,-2 0-3 0,-2 0-5 0,2 0-3 0,-2 0-4 16,2 0-3-16,-4-1-2 0,2 1-4 0,-3 0 0 0,-1 0-3 0,0 0-2 15,2 0-1-15,-6 0 0 0,1 0-3 0,3 0 0 0,-2 0-1 0,-2 0-1 16,-3 0-2-16,3 0-1 0,2 0 1 0,-3 0 0 0,3 0 2 15,-2 0 0-15,-3-2 2 0,7 2 0 0,-6-2 2 0,5 1 0 16,-1 1 2-16,0-2 1 0,-2 0 1 0,1-1 0 0,-1 1 1 16,2 0 1-16,-3-1 0 0,3 2 1 0,-2-1-2 0,2 0 0 0,-3-1 0 15,3 1 0-15,-2 0-2 0,-3 1 0 0,3-3-2 0,0 3-1 16,-1-1 1-16,-1 2-2 0,2-1 1 0,-1-1-1 0,-1 2 0 16,2-1-1-16,-5 1 2 0,5-2-2 0,-3 0-1 0,3 0-1 0,-4 0 2 15,3-1-1-15,-1 1 1 0,1 1 1 0,-3-1-1 0,0-1-1 0,3 2 0 16,-3-1 0-16,-1 0-1 0,1-2 0 0,-1 3 0 0,1-1 0 15,-1 0 0-15,1-1-1 0,0 2 0 0,-3-1-1 0,-2-1 0 16,5 1 0-16,-3 0 0 0,-1-1 0 0,1 1-2 0,-1 1 2 0,1-3-1 16,-1 3 0-16,-3-1-2 0,2-1 1 0,5 1 0 0,-7-2-2 15,5 3 1-15,-3-1-1 0,-2 1-1 0,3-3 1 0,-3 3 0 16,5-1 0-16,-5-1-1 0,2 1 2 0,-1 0-2 0,1 0 1 0,-2-1 1 16,1 2-1-16,-1-1 1 0,0 0-2 0,-1 2 2 0,1-1-2 15,0-1 2-15,1 2-1 0,-1-2 0 0,0 0-1 0,-3 2 0 0,5 0 0 16,-4 0 0-16,0 0 0 0,3 0 1 0,-1 0 0 0,0 0 2 15,1 0 2-15,-5 0 1 0,6 0 1 0,-3 2 0 0,-1 0 1 0,2-2 0 16,1 0 3-16,-1 0-1 0,0 0 2 0,3 0 1 0,-3 0 0 16,0 0-1-16,3 0 1 0,-3 0-1 0,0 0-1 0,5 0 1 0,-7 0 0 15,7 0-1-15,-3-2 1 0,-2 0 1 0,1 2-2 0,1-1 0 16,3 1 0-16,-5-2 0 0,0 0-1 0,-1 2 1 0,1-1-1 16,0-1 1-16,-4 2-2 0,1 0 1 0,3-1-2 0,-6 1 0 0,2 0-1 15,-2 0 0-15,-1 0-1 0,1 0-1 0,0 0-4 0,-2 0-6 0,-2 0-4 16,0 0-9-16,0 0-11 0,0 0-13 0,0 0-15 0,0 0-16 15,0 0-19-15,0 0-21 0,0-2-25 0,0 0-25 0,0 1-29 16,0-1-31-16,0-2-32 0,0 3-34 0,-2-3-49 0,2 0-60 0,-4-1-82 16,4-1-96-16,0 1-40 0,-4-1-12 0,4-3 4 0,-7 3 12 15</inkml:trace>
  <inkml:trace contextRef="#ctx0" brushRef="#br1" timeOffset="34296.61">14036 9395 194 0,'0'-7'502'15,"0"3"3"-15,-4-1-1 0,4-1-82 0,0 0-124 0,0 1-72 16,-2 0-45-16,2 0-25 0,0 0-16 0,0 0-8 0,0 2-4 0,0-3-4 16,0 3-4-16,0 0-7 0,0 0-10 0,0-1-11 0,2 1-11 15,-2 1-9-15,0 0-10 0,0-1-7 0,0 3-5 0,4-1-6 0,-4 1-6 16,0-2-4-16,0 2-4 0,0 0-2 0,0 0-2 0,0 0-2 15,4 2-3-15,-2-1 1 0,-2 2-2 0,4 1 2 0,-2 1 2 0,2 2 2 16,0 1 2-16,-2 0 2 0,-2 2 4 0,5 2 2 0,-5 3 2 16,2 0 2-16,2 1-2 0,-4 3-1 0,4-1-1 0,-4 4-2 15,2-2-4-15,-2 4-4 0,0-3-3 0,0 2-5 0,0 0-3 0,0 3-2 16,-2-3-4-16,2 2-4 0,-4-2-4 0,4 1-5 0,0-1-6 16,-4 0-8-16,2 2-9 0,2-2-11 0,-5-1-13 0,5 0-13 15,-2 1-15-15,2-3-18 0,-4 0-17 0,4-1-25 0,0 1-24 0,0-2-33 16,-4-1-34-16,4 0-66 0,0-3-80 0,0 1-85 0,0-3-87 15,0-1-37-15,0 1-14 0,0-3 3 0</inkml:trace>
  <inkml:trace contextRef="#ctx0" brushRef="#br1" timeOffset="35075.3">10563 9557 105 0,'-4'-2'219'0,"-2"-1"-51"0,2-1-26 0,1 3-15 0,-1-3-4 16,0 1-3-16,2 0 3 0,-2 0 3 0,2-1 3 0,-2 1 2 0,0-1-2 16,4 1-3-16,-2 0-3 0,-3 0-3 0,1-1-4 0,2 1-6 15,-2-1-2-15,4 1-3 0,-2 0-2 0,-2 2-1 0,0-3-2 16,2 0-1-16,2 1-3 0,-4 0 0 0,4 1-1 0,-2-1-4 0,-3 1-2 15,5 1-4-15,-4-1-3 0,4 2-4 0,-2-2-5 0,-2 0-6 16,4 2-6-16,-2 0-6 0,2 0-6 0,-4 0-9 0,4 2-5 0,-4 0-7 16,4 0-5-16,-2 1-6 0,-3 0-4 0,5 4-3 0,-4 2-2 15,2-2-1-15,-2 6 0 0,-2-1-1 0,2 3 3 0,2 2 3 16,-4 3 0-16,1 2 3 0,1-1 0 0,-2 3 1 0,0 1 0 0,2 1-2 16,2 0 0-16,-2 0-2 0,-3 1-2 0,3 1-2 0,2-1-2 15,-2 1-4-15,0 0-3 0,4-1-2 0,-2 2-6 0,-2-3-7 0,4 1-7 16,-2-2-5-16,-3 0-8 0,5-2-9 0,0 1-12 0,-4-1-13 15,4-3-15-15,0-2-19 0,0 1-18 0,0-1-24 0,0-3-27 0,0-2-32 16,0 1-43-16,0-4-51 0,0-2-81 0,0-2-92 0,4 0-43 16,-4-3-19-16,0-3 0 0</inkml:trace>
  <inkml:trace contextRef="#ctx0" brushRef="#br1" timeOffset="36558.78">10352 8185 82 0,'-4'0'378'0,"4"2"-68"15,-2 0-99-15,2-2-64 0,0 0-42 0,0 0-26 0,0 0-14 0,0 0-7 16,0 0-4-16,0 0-1 0,0 0-1 0,2 0-3 0,2 0-2 15,-4 0-3-15,4 0-3 0,-4 0-2 0,2 0 3 0,-2 0 3 16,0 0 4-16,4 0 5 0,-4 0 4 0,5 0 5 0,-3 0 4 0,2 0 6 16,-2 0 4-16,2 0 3 0,0 0 1 0,-2 0 0 0,4 0 0 15,3 0-3-15,-3 0-2 0,0 0-6 0,0 0-6 0,5 0-5 0,-5 0-2 16,4 0-5-16,0 0-3 0,5 0-3 0,-3 0-1 0,1 0 0 16,1 0-1-16,3 0-3 0,-1 0 0 0,5 0-3 0,-2 0-2 0,1 0-2 15,1 0-3-15,-2 0-2 0,5 0-4 0,-5 0-2 0,6 0-3 16,-7 0-3-16,3 0-3 0,2 0-3 0,-3 0-3 0,3 0-3 15,-6 1 0-15,3 1-3 0,1-2-1 0,-2 2-1 0,1-1 0 0,-3 1 0 16,4 1 0-16,-3-1 0 0,3 2 0 0,-5-1 1 0,5 0 0 16,-2 0 1-16,1 0-1 0,1 1 0 0,2 1 0 0,-3-2 0 0,3 2 1 15,0-2 2-15,2 3 0 0,-3-3 2 0,1 0 1 0,4 2 0 16,0-2 2-16,-4 1 2 0,8-1 0 0,-5 1 0 0,1-1 3 16,2 0 0-16,-2-1 3 0,4 1 1 0,-2 1 1 0,-2-1 0 15,0 0 0-15,2 0 2 0,-2 1 0 0,4-1 2 0,-4-1-1 0,-5 1 1 16,5-1 0-16,2 0 1 0,-2-1-1 0,0 2 1 0,-4-1 0 0,3 0-1 15,1 0 0-15,0 1-1 0,0-3 1 0,0 2-2 0,0-1-2 16,0-1-1-16,2 2-1 0,-2-2-1 0,-1 0-1 0,1 0-1 16,0 0 0-16,0 0-1 0,2-2 0 0,-2 2-2 0,0-1 0 0,0-1-1 15,4 2-1-15,-7-3 0 0,3 1 1 0,0 0 2 0,0 0-1 16,0 2 0-16,-4-1 1 0,1-1 1 0,-1 2-1 0,0-1 2 0,0-1-1 16,-3 2 2-16,1 0-1 0,2 0 3 0,-3 0 1 0,-1 0 0 15,2 0 0-15,-1 0 0 0,-3 0 0 0,4 0 1 0,-3 0-1 16,3 0 0-16,-5 2 0 0,1-1-1 0,4-1 0 0,-5 2-1 0,1-1 0 15,-1-1-2-15,-3 2 1 0,3 0-2 0,-1-2 0 0,-3 2-2 16,5-2-1-16,-3 1-1 0,-2 1 0 0,-1-2-1 0,3 2 0 0,-1-1-1 16,-3 1-2-16,2 1 1 0,-1-1 0 0,3-1-2 0,-6 3-1 15,3-2 1-15,-1 0-2 0,0-1 1 0,1 2 0 0,-1-1-1 16,-2-1 0-16,3 1-1 0,-3 0 0 0,0-1 1 0,0 1-2 0,1 0 0 16,-1 0 0-16,-2 0 1 0,5-2 0 0,-5 3 0 0,0-3 1 15,4 1 2-15,-3 1 1 0,-1-2 3 0,2 1 1 0,-2 1 3 0,5-2 2 16,-5 2 3-16,0-1 2 0,4-1 1 0,-4 2 4 0,5 0 1 15,-5-2 2-15,4 2 1 0,-3-1 1 0,3-1 0 0,-4 0 0 0,4 2 0 16,1-2-2-16,-1 0-3 0,0 0 0 0,-3 0-2 0,3 2 0 16,2-2-2-16,-3 0-2 0,-1 0 0 0,2 0-2 0,1 1-2 0,-1-1 0 15,0 0-1-15,-4 0 0 0,7 0-2 0,-3 0 1 0,1 0 1 16,-5 0-1-16,4 0 1 0,0 0 0 0,1 0 1 0,-1 0-2 16,-4 0 1-16,7 0 1 0,-3 0-1 0,-4 0 2 0,5 0 0 0,-5 0 2 15,4 0 1-15,0 0 0 0,-3 0 2 0,3-1 0 0,0-1 0 16,1 2 1-16,-1-2-2 0,-4 2-1 0,7-1-1 0,-3-1-1 15,0 2 0-15,1-2-1 0,1 0-1 0,-2 2 0 0,1-1-3 0,-1-1-1 16,0 2-2-16,-4-2-1 0,7 1 0 0,-5 1-2 0,0-2 1 16,1 1 1-16,-3 1-2 0,4 0 1 0,-4 0 0 0,1 0-1 0,-1 0 0 15,-2 0-2-15,2 0 0 0,-2 0 1 0,3 0-1 0,-3 0 1 16,-2 0-1-16,2 0-1 0,2 0 0 0,-2 0 1 0,-2 0-1 0,2 0 1 16,3 0 0-16,-3 0-1 0,-2 0 1 0,2 0 1 0,2 0-2 15,-2 0 1-15,2 0-1 0,1 0 2 0,-3 0-1 0,2 0 1 16,-2 0-1-16,-2 0-1 0,2 0 0 0,3 0 2 0,-1 0-1 0,-2 0-1 15,0 0 0-15,-2 0 0 0,2 0-1 0,-4 0 0 0,2 0 0 16,2 0 0-16,-4 0-2 0,5 0 1 0,-5 0-1 0,0 0-1 0,0 0-4 16,0 0-3-16,0 0-7 0,0 0-6 0,0 0-8 0,0 0-11 15,0 0-11-15,0 0-12 0,0 0-11 0,0 0-14 0,0 0-12 16,0 0-13-16,0 0-11 0,0 0-12 0,0 0-12 0,0 0-8 0,0 0-12 16,0 0-9-16,2-2-8 0,-2 1-8 0,0-1-2 0,0 0 1 15,0 0-2-15,0-1 1 0,0-1 1 0,0 1 1 0,0-1 0 0,0 0 2 16,-2-1 3-16,-3 0 2 0,1 2 3 0,2-2 4 0,-2 1 2 15,-2-1 0-15,2 2-6 0,-5-2-12 0,1 0-14 0,2 1-17 16,-4 0-25-16,3-1-27 0</inkml:trace>
  <inkml:trace contextRef="#ctx0" brushRef="#br1" timeOffset="36922.86">13722 8206 189 0,'-3'-2'356'0,"-3"2"-34"15,2-2-36-15,0 0-37 0,-2 2-21 0,2-2-17 0,2 1-14 0,-3 1-15 16,5-2-8-16,-2 1-10 0,-2 1-7 0,4-2-6 0,0 2-9 15,0-3-8-15,0 3-11 0,0-2-9 0,0 0-10 0,0 2-11 16,0-1-9-16,0 1-8 0,0 0-10 0,4-2-9 0,-4 2-8 0,0 0-9 16,0 0-7-16,0 0-7 0,0 0-4 0,2 0-3 0,-2 0-1 15,5 0 0-15,-5 2 2 0,2-1 0 0,2-1 1 0,0 4 3 0,-2-3 1 16,2 1 0-16,0 0 4 0,2 1 0 0,-3 0 2 0,5 1 3 16,0 1 1-16,0-1 1 0,-1 0 0 0,5 1 0 0,-4 0-2 15,5 0-2-15,-3 0 0 0,2 0-2 0,-1 0-2 0,3 1-2 0,-1-1-2 16,-3 1-3-16,2-1-1 0,3 1 0 0,-3-1-4 0,-1 0 0 15,3 0-1-15,-6 2-2 0,3-2-1 0,-1 0-2 0,0 0-2 0,3 0-2 16,-5 0 1-16,0-2-1 0,0 2-1 0,1-2 0 0,-5 3-1 16,6-3 1-16,-4 0-1 0,-1 0 0 0,1 1-1 0,-2-1-1 15,-2 1 1-15,4-2-1 0,-6 1-1 0,4-2 1 0,-4 1 0 0,0 1 1 16,0-1-1-16,0-1 1 0,0 3 2 0,-4-1-1 0,4-1-1 16,-6 1-6-16,0 2-7 0,0-2-9 0,-5 4-10 0,5-2-12 0,-4 2-13 15,-5 1-14-15,3-1-19 0,1 1-20 0,-5 1-24 0,4-1-29 16,-3 0-34-16,-1 0-37 0,-1 1-61 0,5-1-70 0,-7 1-84 0,7 0-89 15,-5 0-39-15,0-1-14 0,1-1 1 0</inkml:trace>
  <inkml:trace contextRef="#ctx0" brushRef="#br1" timeOffset="37833.48">10792 8160 124 0,'0'-3'503'0,"0"0"17"15,-4-1-34-15,4 3-57 0,-2-1-83 0,-2 0-94 0,4 0-52 0,-4 2-30 16,2 0-18-16,2 0-11 0,-4 0-10 0,4 0-6 0,-2 0-9 15,-2 0-11-15,-1 0-13 0,3 0-13 0,-2 0-13 0,4 0-12 0,-6 0-8 16,2 0-6-16,2 2-5 0,-4 0-4 0,1 0-2 0,-1-1-1 16,-2 1-1-16,2 1 0 0,-5 0-2 0,5 3-1 0,-4-3-2 15,4 2-1-15,-5 0-2 0,-1 0-1 0,2 2-3 0,-1-1 1 0,1 3-2 16,-2-3-2-16,1 2-2 0,1 0-1 0,-2-1-1 0,-3 2-2 16,3-1-2-16,1 0-2 0,1 1 1 0,0-1-2 0,-3-1-2 0,3 1 0 15,4-1-2-15,-5 1 1 0,1-1-1 0,4 0-1 0,0-1 1 16,-3-1-2-16,3 2 0 0,0 0-1 0,2-3 1 0,2 3-1 15,-2-1-1-15,2-2 0 0,-3 1 1 0,5-2-2 0,-4 3 1 0,4-3 0 16,0 0 2-16,0 0-1 0,0 1 2 0,0-1 0 0,0 1 3 16,0-3 2-16,4 1 1 0,-4 1 2 0,5 0 1 0,-3-1 3 15,2 2 1-15,-2-1 3 0,2 0-1 0,2 1 1 0,-2-1 1 0,-2 0 0 16,2 1 2-16,3-1-2 0,-3 2 1 0,2-2-1 0,0 2 1 16,-2-1-2-16,3 1 0 0,-1-1 0 0,2 0-1 0,-2 1 0 0,0-1-1 15,1 0 0-15,1-1-1 0,0 2 0 0,0-1-1 0,-1 1 0 16,3-2-2-16,-4 2-2 0,7-2-5 0,-5 1-7 0,0-1-7 15,2 1-11-15,1-1-13 0,-1-2-12 0,3 1-20 0,-3 0-21 0,0-2-30 16,1 0-33-16,-1 0-43 0,2 0-51 0,-1-2-86 0,-1 0-108 0,2-1-71 16,-1-2-53-16,3 2-23 0,-6-4-6 0,3 2 3 0</inkml:trace>
  <inkml:trace contextRef="#ctx0" brushRef="#br1" timeOffset="38681.18">11299 7485 425 0,'0'-6'543'0,"0"1"12"0,4-1 10 0,-4 3-104 15,0 1-160-15,-4 1-97 0,4-1-65 0,0 2-35 0,-4-1-22 16,2-1-10-16,2 2-6 0,-4 0-3 0,-3 0-2 0,3 0-7 0,-2 2-9 15,4-1-11-15,-6-1-14 0,1 2-10 0,1 1-9 0,2-1-6 16,-6-1-6-16,4 3-4 0,-1 0-4 0,-3-1-3 0,4 0-2 0,0 0-2 16,-5 0-1-16,5-1 0 0,-2 0-2 0,2 0-1 0,-1 1 2 15,-3-1 2-15,4-1 2 0,0 1 2 0,-3-1 5 0,3-1 4 16,4 2 4-16,-6-2 3 0,6 0 4 0,-2 0 1 0,2 0 0 0,-2 0 2 16,4-2 0-16,0 2-1 0,0 0-1 0,0 0-1 0,0 0-2 0,0-1 0 15,0-1-4-15,0 2-1 0,0-1-4 0,4-1 0 0,-2 2-1 16,2-2 0-16,-2 1 0 0,-2 1 1 0,4-2-1 0,2 2 2 15,-2 0 1-15,3 0 1 0,-1 0-1 0,-2 0 4 0,6 0 0 16,-4 2 2-16,1-2 3 0,3 3 0 0,-4-1 1 0,5 1 0 0,-5 0-1 16,2 2 2-16,0 0 2 0,-4 0-2 0,3 2 0 0,-1 0 1 15,2 1 0-15,-6 0 1 0,2 1 1 0,2-1 2 0,-6 2 2 0,0 0 2 16,0 0 0-16,0 0 2 0,0 1 1 0,0 0 3 0,-6 0 0 16,2 1 1-16,-2 0 1 0,2-1 1 0,-2 3 0 0,-1-3-1 0,1 1-2 15,-4 0-2-15,4-3-3 0,-5 2-1 0,1 0-2 0,0-1-2 16,-1-2-4-16,1 3-2 0,4-3-3 0,-5-1 0 0,5-1-3 0,-4 1-1 15,4-2-1-15,0 0-1 0,-1-2 0 0,-1 0-1 0,6-1-2 16,-2 0 0-16,-2-1 0 0,6-1 0 0,-5-1 1 0,5-1-1 16,-2-1 1-16,-2-2-1 0,4 2 1 0,0-3 0 0,0 0-1 0,0-1 2 15,0 0 3-15,0 1 4 0,4-2 4 0,-2 1 3 0,-2-1 3 16,5-1 0-16,-5 3 3 0,6-1 3 0,-6 0 1 0,4 2 4 16,2-1 1-16,-2 0 2 0,-2 0 2 0,3 3-1 0,1-2-2 0,0 1-1 15,-2 1-1-15,2-1-1 0,-2 1 0 0,3 2-2 0,-1 1-1 16,0-2 0-16,4 2 2 0,-1 0-1 0,-3 0 0 0,0 0-1 15,4 2 1-15,1-2-1 0,-5 1 0 0,4-1-1 0,1 2-1 0,-3-1 1 16,2 3-1-16,0-3 0 0,-3 1 0 0,3 0-2 0,-4 0-1 0,5-2-1 16,-5 2-3-16,4-1-2 0,-6-1-6 0,7 2-6 0,-5-2-8 15,0 0-9-15,0 0-11 0,2 0-13 0,-1-2-14 0,-1 2-14 16,0-3-15-16,-2 1-14 0,2-2-13 0,1 1-13 0,1-2-11 0,-6 2-9 16,4-2-6-16,-2-2-5 0,2 2-3 0,-1-1 1 0,1-1 4 15,-2 0 4-15,-2-1 6 0,2 1 10 0,0-1 10 0,-2 1 12 16,-2-1 12-16,0-1 14 0,4 3 15 0,-4-2 16 0,0 1 17 0,0 0 19 15,-4 1 19-15,4 0 17 0,0 2 13 0,0-1 12 0,-2 0 11 16,2 1 4-16,-4 1 5 0,4 0 1 0,0 1 0 0,0-1 0 0,0 3-1 16,0 0 0-16,0 0 0 0,0 0-2 0,0 0 0 0,4 0-2 15,-2 1 1-15,2 1-1 0,-1 0 3 0,1 1 4 0,2 0 7 16,-2 1 6-16,2 1 8 0,0 0 5 0,3-1 4 0,-1 4 1 0,-4-2-3 16,2 0-3-16,0 0-5 0,5 0-7 0,-7 2-3 0,2-1-6 15,0 0-3-15,-2-1-7 0,3 1-7 0,-3 0-11 0,-2 0-17 0,2-1-17 16,-4-1-19-16,4 0-22 0,-2 2-21 0,-2-2-26 0,0 0-27 0,0 0-40 15,0-2-43-15,0-3-73 0,0 4-87 0,0-1-59 0,0-3-43 16</inkml:trace>
  <inkml:trace contextRef="#ctx0" brushRef="#br1" timeOffset="38887.51">11532 7497 177 0,'7'-5'422'0,"-1"1"-49"0,4-1-74 0,1 1-84 0,-1-1-51 16,0-1-35-16,3 0-20 0,-3 1-12 0,2-2-10 0,3 0-11 0,-3 1-13 15,3-1-15-15,1-1-21 0,1 1-22 0,-1 0-23 0,5-1-23 16,-2 2-25-16,1-3-23 0,1 3-23 0,-2-3-26 0,1-1-26 0,3 2-22 16,2 0-21-16,-7-1-17 0,7 1-11 0,-2 2-9 0,-2-2-5 15,-3 0-3-15</inkml:trace>
  <inkml:trace contextRef="#ctx0" brushRef="#br1" timeOffset="39058.41">12153 7247 16 0,'-5'2'234'0,"5"-1"-1"0,-2 2-5 0,-2 3-15 16,0-3-15-16,-2 4-14 0,0-3-16 0,2 5-13 0,-3-1-14 15,5 1-8-15,-6 0-7 0,6 2-6 0,-2 0-6 0,-2 3-7 16,2-1-7-16,1 0-8 0,-1 2-6 0,0 0-6 0,2 2-8 0,-2-2-7 16,2 3-8-16,-2-1-6 0,0-1-5 0,2 1-5 0,-3 2-7 15,1-3-7-15,2 1-6 0,-2 0-11 0,4-1-11 0,-6 1-14 16,6-2-14-16,-4 0-17 0,2 0-18 0,-2-4-20 0,4 3-18 0,-7-2-29 15,7-3-29-15,-4 4-43 0,2-4-47 0,-2 0-73 0,2-3-84 16,-2 1-46-16,0-2-26 0</inkml:trace>
  <inkml:trace contextRef="#ctx0" brushRef="#br1" timeOffset="39226.44">11838 7578 348 0,'-2'-1'500'0,"-2"1"6"0,0-2-76 15,2 2-120-15,2-1-82 0,-4-1-64 0,4 2-40 0,0 0-31 0,0 0-21 16,0 0-18-16,0 0-21 0,0 0-23 0,0 0-29 0,0 0-30 16,4 0-31-16,-4 0-33 0,2 0-44 0,2-1-49 0,2-1-84 15,5 2-104-15,-5-2-57 0,4 2-32 0,1-2-15 0</inkml:trace>
  <inkml:trace contextRef="#ctx0" brushRef="#br1" timeOffset="39393.49">12318 7657 304 0,'4'1'580'0,"0"1"18"0,-2-2-9 0,-2 2-25 0,4 0-94 15,-4-2-132-15,0 0-76 0,0 0-49 0,0 0-30 0,0 0-18 0,0 0-20 16,0 0-22-16,0 0-26 0,0 0-32 0,0 0-38 0,0 0-42 16,0 0-52-16,0 0-55 0,0 0-76 0,0 0-86 0,0 0-119 0,0 0-134 15,0 0-69-15,0 0-30 0,0 0-15 0,0 0-1 0</inkml:trace>
  <inkml:trace contextRef="#ctx0" brushRef="#br1" timeOffset="41520.91">14048 10330 166 0,'-8'0'334'0,"0"0"-80"0,1 0-66 0,1 2-58 0,2-2-30 16,-2 0-14-16,2 0-5 0,2 0 2 0,-2 0 1 0,-3 0 4 15,7 0 3-15,0 0 4 0,0 0 0 0,0 0-3 0,0 0-6 16,0 0-9-16,0 0-7 0,0-2-9 0,0 2-9 0,4-1-9 0,-4 1-7 16,3-2-5-16,-3 0-6 0,0 2-6 0,4 0-4 0,-2 0-1 15,-2 0 1-15,4 0 0 0,-4 0 4 0,4 0 4 0,-2 0 5 0,2 0 6 16,2 0 4-16,1 0 6 0,-3 2 3 0,6 0 5 0,-4-2 2 15,5 1 3-15,-5-1 2 0,4 2-1 0,3-1 0 0,-3-1-4 0,0 2-1 16,1 0-3-16,1 1 0 0,2-3-3 0,-1 2-1 0,3 0-1 16,1-1-2-16,-3-1-2 0,3 2 0 0,-1 0-2 0,1-2 0 15,4 1-1-15,-3 1-1 0,3-2 0 0,-5 1-2 0,7 1-2 0,-2-2-3 16,0 2-2-16,-3-2-2 0,3 0-2 0,0 0-2 0,-3 0-2 16,3 0-1-16,-1 0-1 0,-1 0-1 0,2 0-1 0,-1 0-2 15,-3 0-1-15,4 0-1 0,-3 0 0 0,3-2-1 0,-5 2-1 0,5-2 0 16,-2 1-2-16,1 1 0 0,-3-2-1 0,6 1-1 0,-3 1-1 15,1-2-1-15,-2 0-1 0,1 1-1 0,1-1-2 0,-2 0-1 0,1 1 0 16,3-1 0-16,-2 0-2 0,-1 0 2 0,-1 2 2 0,2-1 2 16,1-1 0-16,-1 2 1 0,2-1 3 0,-3 1 1 0,3-2 2 0,2 0 3 15,-2 2 2-15,-1-1 3 0,1-1 3 0,2 2 0 0,-2-2 3 16,4 0 0-16,-5 2 0 0,5-1 0 0,0 1-2 0,0-2 1 16,2 0-1-16,-2 2 1 0,0-3-2 0,-1 2-1 0,5-1-1 0,-2 0 0 15,-2-1-2-15,4 1 0 0,-2 0-1 0,2 1-1 0,-2-1-2 16,-2 0 1-16,0-1-2 0,2 2-1 0,2-1-1 0,-2 1-1 0,-2-1-1 15,0 0-2-15,-1 0-2 0,1 0 0 0,0 2-2 0,0-1-2 16,0-1-1-16,0 2-1 0,0-2-2 0,-3 1-1 0,3 1-2 0,0-2 1 16,-4 1 1-16,4 1-1 0,0-2 1 0,-2 1 2 0,-3 1 1 15,7-2 2-15,-4 0 2 0,-2 2 1 0,4-2 3 0,-1 0 2 16,-3 1 2-16,4-3 2 0,0 3 3 0,-4-1 1 0,4 1 0 0,-1-1 0 16,-3 0 2-16,4-1 0 0,-4 3 0 0,4-4 0 0,0 4 0 15,-1-3-1-15,1 3-1 0,0-1 0 0,2-3-3 0,-2 4 1 0,0-3-2 16,4 1-1-16,-4 1-2 0,2-1 0 0,-2 0-2 0,4 0-1 15,-3 1-2-15,-1-1-1 0,0 1-2 0,2 1-1 0,-2-4-1 0,0 4-1 16,0-1 0-16,0-1-1 0,0 2-2 0,-1-2 1 0,-3 1-2 16,0 1 1-16,2-2-2 0,-3 2 0 0,1-2 0 0,-2 0-1 0,2 2 1 15,-1-1-1-15,-1-1 1 0,2 1 2 0,2-1 2 0,-3 0 1 16,-1 1 2-16,2 1 1 0,-1-4 1 0,3 4 3 0,-2-3 0 16,0 3 2-16,-1-4 2 0,5 4 0 0,-2-3 2 0,-2 3 1 0,4-1-1 15,-5-1 0-15,1 0-2 0,4 2 0 0,-2-1 0 0,-2-1-1 16,-1 2-1-16,5-2-2 0,-4 2 1 0,-2 0-2 0,5 0 1 0,-3 0-1 15,-2 0 0-15,2 0-1 0,-1 0-1 0,-1 0 1 0,2 0-2 16,-3 0 0-16,3 0 0 0,-2 0-1 0,0 0 0 0,-3 0-1 16,3 2 1-16,-5-2-1 0,1 2 1 0,-1-1-1 0,1-1-2 0,0 2 1 15,-1 0 0-15,-1-2 0 0,-3 0-1 0,2 1 1 0,-1-1 0 16,-3 0 0-16,5 2-1 0,-7-2 1 0,2 1 1 0,1-1-1 0,-1 0 0 16,0 0-1-16,1 2 2 0,-3-2 0 0,0 2 0 0,0-2 1 15,1 0 1-15,-3 0 1 0,4 0 1 0,-4 1-1 0,1 1 1 0,3-2 2 16,-4 2 1-16,0 0 2 0,3-2 2 0,-3 1 1 0,0 1 1 15,0-2 0-15,-2 2 2 0,3-1-1 0,-1-1 1 0,2 2-2 0,-2-1 1 16,0-1-1-16,1 0 0 0,3 2 0 0,-4 0-2 0,2-2-1 16,-1 0-1-16,-1 0-1 0,4 2 1 0,-4-2-1 0,1 0 1 15,3 0-1-15,-4 0-1 0,4 0 1 0,-1 0 0 0,-1 0-1 0,2 0-2 16,-4 0-1-16,5 0 1 0,-1 0-2 0,0 0 0 0,1 0 1 16,-1 0-2-16,3 0 1 0,-3 0 0 0,0 0 0 0,3 0 1 0,-3 0-1 15,2 0 1-15,-1 0 2 0,-1 0-1 0,5 0 2 0,-3 0 1 16,-2 1-1-16,1 1 1 0,-1-2 0 0,-2 0-1 0,3 2-1 0,-1-1 1 15,0-1-1-15,3 2 1 0,-5 0-1 0,0-2-1 0,2 0 1 16,1 1-1-16,-5-1 2 0,4 0-1 0,-3 0 0 0,3 0-1 0,-4 0 1 16,4 0-1-16,-3 0 0 0,3 0-1 0,-2 0 0 0,0 0 0 15,3 0-1-15,-5 0 0 0,4 0 0 0,-1 0 0 0,-1 0-1 16,0 0-2-16,0 0-1 0,1 0 0 0,-3-1-1 0,6 1-2 0,-3-2 0 16,-1 0-2-16,0 2-1 0,0-1-1 0,-3-1-1 0,5 2-1 15,-4-2-3-15,0 1 1 0,3 1-2 0,-3-2 0 0,0 2 2 0,-2-2-1 16,2 0 2-16,-4 2 0 0,2-1-1 0,3-1 1 0,-3 2 1 15,-4 0 2-15,6 0 0 0,-6 0 0 0,4 0 0 0,-2 0-3 16,-2 0-2-16,4 0-5 0,-4 0-5 0,4 0-5 0,-4 0-5 0,0 0-5 16,0 0-9-16,3 0-6 0,-3 0-7 0,0 0-11 0,0-1-8 15,4 1-8-15,-4 0-8 0,2 0-6 0,-2-2-7 0,4 2-7 0,-4 0-8 16,4 0-9-16,-2 0-8 0,-2 0-11 0,4-2-10 0,-4 1-10 16,2 1-12-16,2-2-11 0,-4 0-17 0,5 0-17 0,-3 1-28 0,-2-3-31 15,4 1-36-15,-4-2-40 0,0 2-44 0,0-2-42 0</inkml:trace>
  <inkml:trace contextRef="#ctx0" brushRef="#br1" timeOffset="42413.12">19226 10010 334 0,'-8'-2'392'0,"2"1"-53"0,0-1-70 0,1 0-46 0,3 2-36 16,-2-1-17-16,2-1-9 0,-2 2-6 0,4-1-4 0,0 1-5 15,0 0-4-15,0 0-9 0,0-2-9 0,0 2-12 0,0-1-9 0,4 1-10 16,-4-2-9-16,2 0-7 0,-2 2-7 0,0 0-7 0,0-2-7 15,0 2-6-15,0 0-5 0,0 0-4 0,4-2-3 0,-4 2-3 0,0 0-2 16,0 0-5-16,0 0-2 0,0 0-5 0,0 0-2 0,0 0-3 16,2 0-3-16,-2 0 0 0,5 0-2 0,-5 0 0 0,6 2-1 15,-6 0-1-15,6-2 0 0,-2 2 0 0,0 0 0 0,2-2 0 0,-1 1 2 16,3-1-1-16,-4 2 0 0,6-1 0 0,-3-1 0 0,-1 2-1 16,4-1-3-16,0-1-2 0,-3 0 0 0,3 0-3 0,-4 0-2 0,5 0-3 15,-5 0-1-15,4 0-3 0,-4 0-2 0,3 0-4 0,-1 0-3 16,-4 0-3-16,6 0-1 0,-4 0-2 0,1 0 1 0,-3 0 0 15,2 0 1-15,0 0 1 0,-2 0 2 0,0-1 2 0,-1 1 3 0,3 0 4 16,-6-2 5-16,4 2 6 0,-4 0 7 0,4 0 6 0,-4 0 6 0,0 0 5 16,0 0 4-16,0-1 4 0,0 1 1 0,0 0 2 0,0 0 1 15,0-2 3-15,0 2 1 0,0 0 1 0,0-1 2 0,0 1 0 16,0 0-1-16,0 0-3 0,0 0-3 0,0 0-2 0,0 0-3 16,0 0-2-16,0 0 0 0,0 0-1 0,0 0-1 0,0 0-2 0,0 0-3 15,0 0-4-15,0 0-4 0,0 0-3 0,0 0-3 0,0 0-2 16,0 0-2-16,0 0 0 0,0 0-2 0,0 0-1 0,0 0 1 0,0 0-3 15,0 0 0-15,0 0-2 0,0 0 1 0,0 0-1 0,0 0 0 16,0 0 0-16,0 0 1 0,0 0-2 0,0 0 2 0,2-2-1 0,-2 0 1 16,0 2 0-16,0 0 1 0,4 0 2 0,-4 0 0 0,2 0 0 15,2 0 2-15,-4 0-1 0,5 0 2 0,-3 0 0 0,-2 0 0 0,4 0 1 16,-4 0 1-16,0 0 1 0,0 0 1 0,0 0 0 0,0 0 2 16,0 0 1-16,0 0 1 0,0 0 1 0,0 0 4 0,0 0 3 15,0 0 1-15,0 0 4 0,0 0 2 0,0 0-1 0,0 0 1 0,0 0 0 16,0 0 0-16,0 0 1 0,0 0-2 0,0 0-1 0,0 0-2 15,0 0-3-15,0 0-2 0,0 0-3 0,0 0-2 0,0 0-4 16,0 0-2-16,0 0-1 0,0 0-1 0,0 0-3 0,0 0-2 0,0 0-2 16,0 0-2-16,0 0-2 0,0 0-1 0,0 0 1 0,0 2 0 15,0 0 1-15,0-1 0 0,0 2 0 0,0 0 1 0,0 1 1 0,4 1 2 16,-4-1 1-16,2 2 2 0,-2-1 0 0,0 2 4 0,4-1 0 16,-4 1 1-16,2 1-1 0,-2 0-3 0,4 1 1 0,-4-1-1 15,4 1-2-15,-2 1-1 0,-2 0-1 0,5 0 0 0,-3-2 1 0,2 2-1 0,0-2-1 16,-2 1 1-16,2-1-1 0,-4 0-1 0,6 0 2 15,-6 1 0-15,7-1 1 0,-3-1-1 0,-4-2 2 0,6 2-1 0,-6-3-1 16,6 0 0-16,-6 1-2 0,4-2 0 0,-4 1 0 0,4-3 0 0,-2 1-1 16,-2-1 2-16,5-1 0 0,-5 2 0 0,0-2 3 0,0 0 0 15,0 0 4-15,0 0 1 0,0 0 2 0,0 0 2 0,0 0 2 16,0 0 1-16,0 0 2 0,0 0 1 0,0 0 0 0,0 0 0 16,0 0 1-16,0 0-1 0,0 0-1 0,0 0-2 0,0 0-2 0,0 0 0 15,0 0-3-15,0 0-2 0,0 0-3 0,0 0-1 0,0 0-2 16,0 0-3-16,0 0 0 0,0 0-1 0,0 0-2 0,0 0 0 0,0 0-2 15,0 0 0-15,0 0 1 0,0 0 0 0,0 0 0 0,0 0 0 16,0 0 1-16,0 0 0 0,0 0 0 0,0 2 0 0,0-2 0 0,-5 2 1 16,5-1-2-16,0-1 1 0,0 2-2 0,-2-2-1 0,-2 2 0 15,4-1 1-15,-4-1-1 0,2 3 1 0,-2-1 2 0,2 1 0 0,-6 1 2 16,1 0-1-16,1 0-4 0,-4 1-4 0,-1 2-8 0,1 0-11 16,-2 1-11-16,-5 0-14 0,3 0-20 0,-3 1-20 0,-1-1-30 15,-3 4-31-15,0-2-41 0,-6 3-45 0,5-1-78 0,-5-1-93 16,0 2-91-16,-2-1-90 0,-2 2-38 0,-4 1-12 0,0-2 1 0,-5 0 10 15</inkml:trace>
  <inkml:trace contextRef="#ctx0" brushRef="#br1" timeOffset="43392.01">14259 10048 87 0,'6'-5'476'0,"-2"1"12"16,3 1 15-16,-7-3-91 0,6 1-143 0,-6 2-79 0,4-2-47 16,-4 2-23-16,2-1-12 0,2 1-3 0,-4-1 0 0,0 3 0 0,0-1 2 15,0 1-3-15,0 1-9 0,0 0-10 0,0 0-16 0,0 0-10 16,0 0-11-16,0 0-7 0,0 0-7 0,0-2-7 0,0 2-5 16,0 0-3-16,-4 0-4 0,2 0-4 0,2 2-3 0,-4-1-4 0,4-1-2 15,-2 2-5-15,-2-1-1 0,-1-1-2 0,3 2 1 0,-2 0-2 16,2-2 0-16,-2 1-1 0,0 3 0 0,4-2 0 0,-6 0 1 0,4 1-1 15,-3 0 0-15,-1 2-1 0,2 0-1 0,-2-1 1 0,-4 0-1 0,5 3 1 16,-1-2 0-16,0 0 0 0,-4 0 0 0,4 2 1 0,-1-2 0 16,-1 1 1-16,2-1 0 0,0 0 1 0,2 0-1 0,-3 2 1 15,1-2 1-15,0 0-1 0,-2 2 1 0,1-3 1 0,5 2-1 0,-6-3 1 16,6 2-1-16,-2-2 2 0,-2 2-1 0,2 1 0 0,1-3 1 16,-1 1 1-16,-2 0-1 0,6-3 1 0,-4 3 0 0,2-1 1 15,-2-1 0-15,4 0-1 0,0-1 1 0,-4 1-1 0,4-2 1 16,0 0 0-16,0 0-1 0,0 0-1 0,4 1 1 0,-4-1 0 0,4 2 1 0,-2 0 2 15,2-2 1-15,-4 1 1 0,6 1 2 0,1-2 1 16,-3 4 1-16,2-3 4 0,0 3 0 0,2-1 2 0,-1 0 1 0,5 1 2 16,-4-1 0-16,1 2 1 0,1-2 0 0,4 2-1 0,-1-1 0 15,-3 1-2-15,2 0 0 0,3-2-2 0,-3 2-2 0,5-2-4 0,-3 2-8 16,3-2-10-16,-1 2-11 0,1-1-18 0,-1 3-19 0,5-3-27 16,-2 1-28-16,-3 3-40 0,9-4-49 0,-6 3-97 0,6-2-127 15,-3 0-67-15,1 0-39 0,-2 0-17 0,1-2-8 0</inkml:trace>
  <inkml:trace contextRef="#ctx0" brushRef="#br1" timeOffset="45199.53">14623 8235 190 0,'-4'-2'434'0,"2"2"-57"0,-3-1-89 0,5-1-64 0,0 2-52 0,0-1-30 15,0 1-19-15,0 0-9 0,0 0-5 0,0 0-5 0,0 0-5 16,0 0-6-16,0 0-5 0,0 0-8 0,0 0-7 0,0 0-8 0,0 0-7 16,0 0-6-16,0-2-5 0,0 2-5 0,0-1-5 0,0-1-4 15,5 2-4-15,-5-2-4 0,2 2-4 0,-2-2-2 0,4 0-3 0,-2 2 0 16,-2-1-2-16,4 1 3 0,0-2 4 0,-2 2 2 0,4 0 3 15,3 0 2-15,-3-2 4 0,4 2 1 0,1 0 3 0,-3 0 2 16,6-1 1-16,-1-1 1 0,3 2 3 0,1-1 1 0,-3-1 0 0,7 2-4 16,-2-1-1-16,1 1-6 0,1-2-2 0,2 2-5 0,-3 0-4 15,5 0-4-15,0 0-3 0,-2 0-2 0,-1 0 1 0,5 0-2 0,0 0 1 16,-4 0-2-16,4 0-1 0,4-2-1 0,-4 0 0 0,2 2 1 16,-3-2 1-16,7 1 3 0,-2-1 0 0,3 1 3 0,-6-1 1 0,10-1 0 15,-5 1-2-15,4-1-1 0,0-1-3 0,-4 2-1 0,7-1-1 16,-3 0-1-16,2 1-2 0,-2 1-1 0,0-1-1 0,-3-1 0 15,5 1-3-15,-6 0 0 0,4 0 0 0,-4 1-1 0,0-1-2 0,0 2 1 16,-2-1-2-16,2-1 4 0,-6 2-2 0,4 0 1 0,-6 0 0 16,6 0-1-16,-4 0 0 0,0 0 1 0,0 2 1 0,-5-1 0 0,7-1 3 15,-2 2 2-15,0-1 2 0,0-1 1 0,0 2 1 0,4-2 1 16,-2 4 2-16,-2-3 1 0,2 1 1 0,2 0 2 0,0-1 2 16,2 1-1-16,0 0 1 0,0-1 0 0,0-1 0 0,4 2 0 0,-4-1-2 15,6-1-3-15,-1 2 0 0,1 0-2 0,-2-2 0 0,0 0-2 16,3 0-2-16,-3 0-2 0,0 0-2 0,-2 0-1 0,2 0-2 0,-4 0-1 15,5 0-2-15,-5 0-1 0,-2 0-2 0,-2 0 0 0,4 0-2 16,-6 2 0-16,4-1-1 0,-4-1-1 0,-3 2 0 0,3 0-1 0,0-1 0 16,0 1 1-16,-4 0 4 0,4 1 1 0,-3-2 3 0,-1 1 4 0,4 0 3 15,-4 0 2-15,-1-2 2 0,5 2 1 0,-2-1 4 0,-2-1 2 16,4 2 3-16,0-1 3 0,-5-1 1 0,5 2 1 0,0-1-3 16,0-1 0-16,0 0-2 0,-2 0-1 0,2 0-2 0,-1 0-2 0,1 0-1 15,4 0-3-15,-4 0-1 0,-2 0-2 0,6 2-1 0,-8-2-1 16,4 2-3-16,-1-1 0 0,1-1-1 0,-4 2-1 0,2 0 0 15,-2-2 0-15,-1 2-1 0,-1-2 1 0,-2 2 2 0,1-1 0 0,1-1 2 16,-4 0 0-16,3 0 1 0,-3 0 2 0,1 0 1 0,-1 0 2 16,-1 0 0-16,1 0 0 0,2 0 2 0,-3 0 0 0,3 0 1 0,-3 0 1 15,1 0 0-15,-3 0-1 0,3-1 2 0,-1-1 1 0,1 2 0 16,-1-2 0-16,1 2 0 0,-3-2 0 0,-1 0-1 0,3 2-1 16,-1-1 1-16,-3-1-2 0,5 2 0 0,-3-2 1 0,-1 2-2 15,-1-1 1-15,2-1 0 0,-1 2-1 0,1-1 2 0,-1-1 0 0,-3 2 0 16,5-1-1-16,-3-1 2 0,0 2-1 0,-1-2 0 0,-1 0-1 15,5 2 1-15,-3-2 0 0,-2 1-1 0,1 1-2 0,-1-2-1 0,-2 1 0 16,3 1-2-16,-5-2-1 0,4 2-1 0,-2-2 0 0,1 1-2 0,-5 1 1 16,2 0 0-16,0-2 0 0,-2 0-1 0,2 2 0 0,1 0-2 15,-3-1 0-15,-4-1-2 0,6 2-1 0,-6 0-2 0,4 0-2 0,-4-2-4 16,4 0-4-16,-2 2-4 0,-2 0-5 0,0 0-5 0,0 0-8 16,0 0-8-16,0 0-10 0,0 0-8 0,0-3-7 0,-2 2-3 15,-2-1-7-15,4 0-4 0,-4-1-1 0,2 0-1 0,-2-1 0 16,0-1 1-16,-3 2 1 0,1-2 1 0,2 1 5 0,-2-1 6 0,-4 2 6 15,3-2 8-15,1 2 4 0,-4-2 6 0,0 0 5 0,3 2 4 0,-3-2 4 16,0 1 2-16,-1-1 4 0,5 2 1 0,-4 0 5 0,2 0 3 16,-3-1 4-16,1 0 2 0,4 1 3 0,-3 1 2 0,1 1 3 15,0-1 3-15,-5-1 4 0,9 2 4 0,-6-1 4 0,4 2 5 16,0-2 4-16,1 2 1 0,-1-2 3 0,4 0 1 0,-2 2 0 0,0-1 1 16,2 1 1-16,-2 0 1 0,4 0-2 0,0 0-2 0,0 0-4 0,0 0-4 15,0 0-3-15,0 0-5 0,0 0-3 0,0 0-2 0,0 0 0 16,0 1 0-16,4-1 1 0,-2 2 1 0,2 0 1 0,2 0 1 0,0 1 2 15,-1 0 1-15,1 2 4 0,0-2 2 0,4 3 2 0,-1-1 4 16,-1-1 1-16,2 3 1 0,0-1-2 0,1-2 1 0,1 1-1 16,3 0-3-16,-3 0 0 0,-2-1-1 0,7 0-2 0,-3 0-2 0,-1 1 0 15,3-2-1-15,-1 2-3 0,-3-2 1 0,5 1-3 0,-1-1-2 16,-5 1-3-16,5-1 0 0,-5 0-3 0,1 0-3 0,-2 1-3 0,1-1-1 16,-5 1-5-16,4-1-4 0,-6-1-5 0,-2 1-5 0,2 0-4 15,1-1-4-15,-5 2-3 0,2-3-2 0,-2 2-4 0,-2 0-3 16,-3 1-6-16,1-1-11 0,-2 1-11 0,0-1-11 0,-4 2-14 0,-1 0-12 15,1 0-14-15,-7 2-14 0,5-1-21 0,-9 1-22 0,5 1-31 16,-5-1-39-16,-2 3-57 0,1-2-68 0,-5 1-62 0,4-1-60 0,-8 0-24 16,4-1-4-16</inkml:trace>
  <inkml:trace contextRef="#ctx0" brushRef="#br1" timeOffset="45846.68">14776 8037 25 0,'0'-2'434'0,"0"1"-2"0,0-3-71 0,0 3-105 0,0-3-57 16,0 1-34-16,0 0-18 0,0-1-6 0,0 1-4 0,0-1-2 0,0 1-1 15,0 1-4-15,0-1-4 0,0 0-7 0,-4 0-6 0,4-1-7 16,0 1-6-16,-2-1-3 0,-3 1-6 0,1 2-6 0,2-1-6 16,-2-1-6-16,2 1-5 0,-2 2-8 0,0-2-7 0,-2 2-9 0,-1 0-8 15,3 0-7-15,-2 2-7 0,-4 0-8 0,3 0-5 0,-3 1-5 16,0 1-5-16,-3 1-4 0,-1 1-1 0,2 2 1 0,-1 0-1 0,-3 1 1 15,1 1 0-15,-1 0 2 0,3 0 0 0,-1 0 1 0,-3 0 1 16,5-1 0-16,-3 2 0 0,5-2-1 0,-2 0-1 0,1 1 1 0,1-2 0 16,4-1-2-16,-5 1 0 0,5-1-2 0,2-2 1 0,-2 1-3 15,2 0 0-15,2-3-1 0,2 2-1 0,-4-2 0 0,4 0 1 16,0 1 0-16,0-1 1 0,0 1 0 0,0-1 1 0,0-1 3 0,4 1 4 16,-4 0 3-16,6 1 5 0,-2-1 4 0,-2 0 5 0,6 2 3 15,-1-2 3-15,-1 1 2 0,0 1 1 0,0-2 1 0,4 2 0 0,1-2 1 16,3 3-1-16,-5-3 0 0,5 0-3 0,-2 2-2 0,5-2-3 15,-1 1-3-15,-1-1-6 0,1 1-7 0,1-1-7 0,0-2-10 16,5 1-12-16,-5 0-12 0,3 1-18 0,1-1-22 0,-2 0-23 0,6-2-26 16,-7 1-32-16,7 1-32 0,-6-2-48 0,7 0-52 0,-5 0-90 15,6 0-108-15,-4-2-49 0,-1 1-23 0,5-3-3 0</inkml:trace>
  <inkml:trace contextRef="#ctx0" brushRef="#br1" timeOffset="46579.82">15865 7632 34 0,'10'-12'497'0,"-3"1"12"0,3 0 15 0,-6 4-89 16,-2-1-143-16,2 3-80 0,0 2-53 0,-1-1-29 0,-3 0-21 16,0 0-12-16,0 3-10 0,0 1-7 0,0 0-7 0,0-2-11 15,0 2-13-15,0 0-14 0,0-1-16 0,0 1-11 0,-3 0-10 0,-1 1-4 16,0-1-6-16,2 2-1 0,-2-1-4 0,-2 3-2 0,2-2-1 15,-3 1-2-15,1 0 0 0,0 2 0 0,-2-2 2 0,2 1 1 0,-1-2 1 16,3 1 3-16,-2 0 2 0,0-1 2 0,2-1 4 0,-2 1 4 16,1 0 6-16,-1-2 5 0,4 0 4 0,-2 0 4 0,4-2 4 0,0 0 6 15,-4 2 4-15,4-3 3 0,0 2 1 0,4-1 1 0,-4-1-2 16,0-1 1-16,6-1-1 0,-6 2-2 0,6-2-1 0,-1 0-1 0,1 0-1 16,-2 0 0-16,2 0-2 0,0-2-2 0,-2 2-4 0,3 0-3 15,3 0-3-15,-4 0 0 0,0 0-2 0,5 4-1 0,-3-3 0 16,-2 4-4-16,0 0-1 0,5 0-1 0,-5 4-3 0,0-3-3 15,0 4-2-15,3 0 0 0,-3 2-3 0,0-1 0 0,-2 1-1 0,-2 2 2 16,2 1 3-16,0-2 1 0,-1 4 2 0,-3-3 0 0,0 3 2 0,0 1-2 16,-3-1 0-16,-1 0-1 0,0 1 0 0,-2-1-1 0,0 1-2 15,2 0 0-15,-7-1-1 0,5 0-4 0,-4-1-5 0,1 1-2 16,-1-2-6-16,-4 2-2 0,3-2-3 0,-1-2-2 0,2 0 0 0,-1 1-2 16,-1-4 2-16,2 1 0 0,-1 0 2 0,1-1 1 0,4-2 3 15,-5-2 2-15,1 1 2 0,4-2 3 0,0 0 3 0,1 0 3 16,-1-2 3-16,0 1 3 0,2-1 2 0,2-1 2 0,-2 0 1 0,4-1 0 15,-2-1 0-15,2 2 0 0,0 0-2 0,2-2-2 0,-2 1 2 16,6 2-1-16,-2-1 1 0,0 0-1 0,-2 0 0 0,4-1 0 0,-1 1 0 16,1 1 0-16,4 0 0 0,-4 1-1 0,3 1 2 0,-1 0 2 15,0 0 1-15,0 0 0 0,3 0 1 0,-1 1 0 0,-4-1 1 16,5 2-1-16,-1 0 1 0,0-2-2 0,3 2-1 0,-3-1-2 0,0-1-4 16,1 2-5-16,-1 0-7 0,-4-2-9 0,7 0-7 0,-5 0-12 15,0 0-12-15,0 0-14 0,1-2-15 0,-5 0-15 0,2 1-14 0,2-1-15 16,-1-2-12-16,-1 0-9 0,-2 0-5 0,2-3-2 0,-4 2 2 15,2-1 4-15,2 1 6 0,-6-2 9 0,5-1 13 0,-3 1 14 0,-2-1 15 16,4 3 16-16,-4-2 19 0,0 0 17 0,-4 1 17 0,4-1 16 16,-2 1 16-16,2-1 12 0,-5 2 13 0,5 0 9 0,0 0 8 15,-2 2 3-15,2-2 5 0,-4 1 1 0,4 2 2 0,0 1-2 16,0-1 0-16,0 2 1 0,0 0 4 0,0 0 3 0,4 0 0 0,-2 0-1 16,3 3 0-16,-3-1 0 0,2 2-1 0,2 1-1 0,-2 0 0 0,2 1 1 15,1 1 0-15,-3 1 0 0,2 1 0 0,0-1-3 0,-2 0-7 16,2 2-7-16,3 0-6 0,-7 0-9 0,4-2-6 0,-2 3-7 15,0-3-9-15,-2 0-8 0,2 0-13 0,-2 3-11 0,-2-3-15 0,5-1-17 16,-5 1-19-16,0-2-26 0,0 2-28 0,0-2-40 0,-5 0-44 16,3 0-75-16,-2-1-89 0,2-1-49 0,-2 0-30 0</inkml:trace>
  <inkml:trace contextRef="#ctx0" brushRef="#br1" timeOffset="46767.87">16012 7605 306 0,'4'-3'432'0,"-2"-2"-40"0,6 0-78 0,-1 2-99 0,-1 1-60 16,0-2-39-16,2 1-21 0,1 0-13 0,-1 0-6 0,0 0-3 15,2-1-6-15,-1 0-10 0,-1 3-11 0,2-1-14 0,1-1-17 16,-1 1-16-16,0 1-17 0,1-1-15 0,1 2-21 0,0-2-22 0,-1 1-26 16,3-1-30-16,-1 0-38 0,3 0-41 0,1-1-52 0,-1 2-58 15,1-3-54-15,-1 1-53 0</inkml:trace>
  <inkml:trace contextRef="#ctx0" brushRef="#br1" timeOffset="47011.44">16653 7432 40 0,'0'0'501'0,"-4"-4"13"0,4 4-55 0,0-1-88 15,0 1-78-15,0-2-73 0,0 2-46 0,0 0-32 0,0 0-21 0,0 0-17 16,0 0-15-16,0 0-16 0,0 0-17 0,0 0-15 0,0 0-14 15,0 2-14-15,-2-1-7 0,-3 3-8 0,5 0-3 0,-4-1 0 16,4 1-2-16,-2 3 1 0,-2 2 1 0,4-1 0 0,-2 2 3 0,-2 0 2 16,4 0 1-16,-4 2 0 0,2 1 1 0,-2 0 2 0,-1 1-1 15,3-3 2-15,-2 4-4 0,2-1-3 0,-2-1-7 0,0 2-9 0,4-2-14 16,-6 1-13-16,6 0-18 0,-7-2-19 0,3 2-25 0,-2-1-28 16,2 0-37-16,2-1-43 0,-2-1-66 0,2 0-76 0,-2 0-62 0,-1-1-57 15,3-2-24-15</inkml:trace>
  <inkml:trace contextRef="#ctx0" brushRef="#br1" timeOffset="47183.48">16456 7650 240 0,'0'-5'528'0,"-4"0"10"0,4 3-62 16,0-1-100-16,0 0-84 0,0 1-81 0,0 1-51 0,0-1-36 15,0 2-27-15,0 0-22 0,0-4-18 0,0 4-17 0,4-1-21 16,-2-1-23-16,-2 2-25 0,5-2-27 0,1 2-30 0,0 0-28 0,-2 0-37 0,8 0-39 15,-3 0-50-15,-1 0-53 0,6 0-75 0,-1 0-85 0,3 0-36 16,-1 0-15-16</inkml:trace>
  <inkml:trace contextRef="#ctx0" brushRef="#br1" timeOffset="47343.1">17116 7700 554 0,'10'6'585'0,"-4"-3"20"0,0 0 21 16,1-2-86-16,1 1-138 0,-6 0-83 0,2-1-53 0,0-1-32 15,-4 2-22-15,2 0-13 0,-2-2-12 0,0 0-19 0,0 0-22 0,0 0-36 16,0 0-42-16,0 0-50 0,0 0-55 0,0 0-66 0,0 0-70 16,0 0-108-16,0 0-127 0,0 0-106 0,0 0-97 0,0 0-49 0,5 2-27 15,-3 0-12-15,-2-1-2 0</inkml:trace>
  <inkml:trace contextRef="#ctx0" brushRef="#br1" timeOffset="102231.56">13808 12103 331 0,'-2'0'553'0,"2"-1"15"0,-4-1-45 0,4 2-74 16,0 0-70-16,0 0-65 0,0 0-42 0,0-1-28 0,0 1-16 15,0-2-12-15,0 2-8 0,-4 0-6 0,4 0-5 0,0 0-7 16,0-2-9-16,0 2-9 0,-2-1-10 0,2 1-10 0,0 0-11 16,0 0-11-16,0 0-10 0,0-2-12 0,0 2-10 0,0 0-11 0,0 0-8 15,0 0-8-15,0-2-8 0,0 2-7 0,0 0-6 0,0 0-8 0,0 0-6 16,0 0-5-16,0 0-5 0,0 0-4 0,0 0-3 0,0 0-2 15,0 0-2-15,0 0-3 0,0 0-2 0,0 0-2 0,0 0-1 0,0 0-4 16,0 2 0-16,0 0-2 0,-4-2 0 0,4 1-2 0,0 1-2 16,0-2 1-16,-2 2 0 0,2-1-1 0,-4 2-1 0,4-1 1 15,0 0-1-15,0 1 1 0,-5 1 1 0,5-1 0 0,0 2-1 0,0 0 2 16,-2 0 1-16,2 2 0 0,0-1 0 0,-4 3-1 0,4-1 2 16,0 1 0-16,0 0 0 0,-2 2 1 0,2 0-1 0,-4-1 0 0,4 0 1 15,0 2 1-15,0-1 1 0,0 1-1 0,0 0 1 0,0-1-1 16,0 1 0-16,0 0 2 0,0-1-1 0,0 1 0 0,0-1 0 15,0 1 0-15,0 0 0 0,0 1 1 0,0 1-2 0,0-3 0 0,0 2 0 16,4 1-2-16,-4 0-1 0,2 0 0 0,-2-1-1 0,4 1-1 16,-2-1 0-16,-2 2 0 0,5-1 0 0,-5 1-1 0,4 0 0 15,-2-1-1-15,-2 1-2 0,4 1-1 0,-4 0 2 0,2-1-1 0,2 2 3 16,-4-2-1-16,4 2 3 0,-2-1 1 0,-2 0 1 0,4 0 3 16,-4 2-1-16,0-1 0 0,5-1 2 0,-5 1 2 0,2-2 0 0,-2 2 2 15,0-2 0-15,4 0-1 0,-4 0 0 0,2-2 0 0,-2-1-2 16,0 0-2-16,0-1-2 0,0 1-2 0,0-2-3 0,0-2-5 15,0 1-4-15,4-3-5 0,-4 2-8 0,0 0-9 0,0-4-12 16,0 1-12-16,0 0-18 0,0-1-16 0,0-1-20 0,4-1-21 0,-4 1-22 16,0-3-24-16,0 0-28 0,0 0-31 0,0 0-41 0,0 0-47 0,0 0-77 15,0 0-92-15,0 0-81 0,0 0-75 0,0-3-30 0,-4 1-6 16,4-1 8-16,-4-1 14 0</inkml:trace>
  <inkml:trace contextRef="#ctx0" brushRef="#br1" timeOffset="102525.61">13606 12984 79 0,'0'-3'512'0,"-4"-1"7"0,4 2 6 0,0-1-65 0,0 1-102 0,0 0-92 16,0-1-87-16,0 2-52 0,0 1-34 0,0-2-16 0,0 1-8 15,4 1-1-15,-4 0-1 0,6 0 1 0,-2 0-3 0,-2 0-5 16,6 0-9-16,-1 1-7 0,-1 1-8 0,0-1-4 0,2 1-5 0,1-1-2 16,-1 3-2-16,0-1-3 0,2 3-2 0,-3-3-3 0,3 1-5 15,-2 1-4-15,1 1-5 0,-1-1-7 0,0 1-5 0,0-1-8 16,-1 0-8-16,3 2-10 0,-4-2-13 0,6 2-12 0,-3-2-13 0,-3-1-17 16,0 3-18-16,4-2-21 0,-3 0-21 0,-1 0-23 0,4 1-26 0,-4-3-34 15,3 0-38-15,-3 0-63 0,6-1-76 0,-3-1-45 0,-1-1-30 16,0-1-8-16</inkml:trace>
  <inkml:trace contextRef="#ctx0" brushRef="#br1" timeOffset="102708.65">14019 12893 2 0,'-4'-3'571'0,"2"0"17"0,-2 1 13 0,0-1 17 0,-2 3-93 16,-1-2-145-16,3 2-89 0,2 0-57 0,-4 2-38 0,2 0-26 15,-2-1-16-15,-3 3-13 0,3 0-11 0,0 2-13 0,0-1-15 0,0 3-14 16,-3 0-15-16,3 1-14 0,-4 3-12 0,4-1-7 0,-5 1-8 0,5 1-9 15,0 0-15-15,-5 2-17 0,7 2-21 0,-6 0-23 16,4 1-32-16,0 1-35 0,-5-1-45 0,5 3-52 0,2-1-99 0,-4 0-122 16,3 2-92-16,-1-1-78 0,2-1-37 0,-2 0-17 0,2 0-1 0</inkml:trace>
  <inkml:trace contextRef="#ctx0" brushRef="#br1" timeOffset="103506.39">14003 14045 121 0,'-7'-12'555'0,"-1"3"9"16,2-3 15-16,-4 2 15 0,3 0-105 0,1 2-162 0,-4 1-95 15,6-2-62-15,-4 5-35 0,-1-3-22 0,3 3-11 0,4 0-5 0,-6 0-5 16,2 3-3-16,1-3-9 0,3 4-13 0,-2 0-14 0,-2 2-17 16,2 1-15-16,2 1-12 0,-2 2-6 0,-3 3-4 0,3 0-3 15,2 3 1-15,-2 2 1 0,0 0 0 0,2 5 5 0,-2-1 1 0,2-1 2 16,-2 3 1-16,4 0 0 0,-5-2 2 0,5 2 2 0,0 0 0 0,0-2-1 16,0 1-1-16,0-1-2 0,0-1-2 0,0 1-1 0,0-3-1 15,5 0-1-15,-5 0 1 0,6-3-1 0,-6 0-1 0,4-1 0 16,2-2 0-16,-2 0 1 0,2-2 1 0,-1 0 0 0,1-2 3 0,0 0 0 15,0-4 2-15,0 1 1 0,5-2 0 0,-3-3 1 0,0-1 1 16,1 1 0-16,-1-3 0 0,2-1-1 0,0-3 0 0,1-2 0 0,1-1-1 16,-1 0-1-16,-1-2-2 0,-4-1-3 0,4 0-2 0,-3-1-2 15,-3-1-1-15,6 1-1 0,-8-3-3 0,2 2 0 0,2-2 1 16,-6 2-1-16,5-2 2 0,-5 0 0 0,0 1 1 0,0 1 1 0,0 0-1 16,-5 1 2-16,3-1 1 0,-2 2 1 0,0 1 2 0,2 3-1 0,-4 0 1 15,-2 0 1-15,1 2-2 0,1 2-1 0,0-2-2 0,-2 5-1 16,-1-2-3-16,-1 2 1 0,0 2-3 0,-1-1-1 0,1 1-1 15,0 3-1-15,-3 0-1 0,3 0-1 0,-2 2 2 0,-3-1 0 0,5 3 0 16,-3 0 1-16,3 0 1 0,-2 3 0 0,1-2 0 0,1 1 2 16,0-1-1-16,3 2 0 0,-3 1 0 0,4 1 0 0,0-3-2 15,2 1-2-15,-1 1 0 0,-1-1-1 0,6 2 1 0,-2-3-2 0,2 2 2 16,2-1 0-16,-2 1-1 0,6-1 2 0,-1 3 0 0,-1-2 2 16,2 1 4-16,0-1 2 0,4 0 2 0,1 2 3 0,-1-1 3 0,-2 0 0 15,7 2 2-15,-3-2 1 0,5 2 1 0,-3-3 2 0,-1 2 0 16,3 0 0-16,1-2 2 0,-3 2-1 0,-1 0 1 0,3 2-2 0,1-4 1 15,-7 4-1-15,7-2-2 0,-7-2 0 0,4 2-1 0,-1 0-1 16,-3 0 0-16,0-2-1 0,1 4-3 0,-3-2 0 0,0-1-3 16,-1 1-4-16,3 0-2 0,-4 0-4 0,0 0-5 0,1 0-6 0,-3-1-6 15,0 0-10-15,-2 1-11 0,2 0-14 0,2-2-16 0,-6 0-22 16,6 1-25-16,-6-1-26 0,5 1-28 0,-5-3-40 0,4 3-45 0,-2-3-71 16,2-1-82-16,-2 0-63 0,2 0-52 0,0-1-21 0,-2-3-6 0</inkml:trace>
  <inkml:trace contextRef="#ctx0" brushRef="#br1" timeOffset="103993.24">14307 14187 121 0,'-5'-7'568'0,"1"-1"18"0,-2 1 20 16,2 1 19-16,2 1-82 0,-2-1-132 0,4 1-87 0,-2 2-63 0,-2 0-42 16,4 0-30-16,0-1-19 0,-5 2-12 0,5 1-13 0,0-3-12 15,0 3-16-15,5 1-19 0,-5-2-19 0,0 1-19 0,4 1-17 16,-2-3-15-16,2 1-11 0,2 0-7 0,-2 0-4 0,2 0-2 0,1 1-1 15,3 1 0-15,-4-2-2 0,4 0 0 0,-3 2 0 0,3 0 0 0,-4 0 0 16,5 0-2-16,-5 2-1 0,4 0 0 0,-4 1-1 16,5 1 0-16,-7 1 0 0,2-1-2 0,0 1 2 0,-2 2-1 0,0 0 1 15,-1 1 2-15,-3 1 1 0,0 1 1 0,0 1 1 0,0 1 2 0,-3 1 1 16,-1-1 1-16,0 2 2 0,-2 0 1 0,0-1 0 0,0 3 1 16,-5-1 0-16,1 0 0 0,4-2 0 0,-5 2-1 0,5-3-1 15,-4 1 0-15,4-1-1 0,-5-1-2 0,7 1 0 0,-2-4-1 0,0 1 0 16,0-1-1-16,1-1-2 0,1-2-3 0,2-1-1 0,-2 0-2 15,4-1 0-15,0-1-4 0,0-2-2 0,0 0 0 0,0 0 0 16,4 0 1-16,-2 0 0 0,2-2 1 0,3 2 1 0,-1-1 1 0,-2-1 1 16,2 0 3-16,4 0 1 0,-3-1 1 0,3 0 2 0,0 0 2 15,3 1 1-15,-3-2-1 0,5 1 0 0,-3 0 1 0,-2 0-2 0,3 1-2 16,1 0-2-16,-1 1-1 0,1-1 0 0,-2 0 0 0,-1 2-2 16,-1 0 1-16,0 0-2 0,1 2 0 0,-5 0 2 0,4-1-1 15,-3 3 1-15,-1 0 1 0,0 1 0 0,-2-1 3 0,0 1 3 0,-2 1 0 16,2 1 3-16,-2 2 1 0,-2-3 5 0,0 3 0 0,0-1 4 15,-2 2 2-15,-2 0 2 0,-2 0 1 0,2 1 2 0,-2 3 1 0,-5-2-1 16,5-1-1-16,-4 3-1 0,-3-3-1 0,-1 2-5 0,2 2-8 16,-3-1-12-16,-1-1-13 0,-1-1-17 0,1 1-21 0,-3-1-23 0,-2 0-25 15,5-1-31-15,-5-2-36 0,-2-1-48 0,3 2-53 0,-1-5-109 16,2 0-139-16,-3 0-79 0,-3-3-50 0,2-2-21 0,2 0-6 16,-5-3 6-16</inkml:trace>
  <inkml:trace contextRef="#ctx0" brushRef="#br1" timeOffset="105392.89">9056 11833 46 0,'0'0'280'0,"0"0"-86"16,0 0-51-16,2 0-36 0,2 0-21 0,-4 0-13 0,4 0-6 15,-2 0-1-15,-2 0 0 0,5 0 3 0,-5 0-2 0,2 0-1 0,2 0 1 16,-4 0 0-16,4 0 3 0,-2 0 2 0,-2 0 3 0,0 0 4 15,0 0 3-15,4 0 3 0,-4 0-1 0,4 0 0 0,-2 0-1 16,-2 0-4-16,0 0 0 0,4 0 1 0,-1 0-3 0,-3 0-3 0,0 2-3 16,4-2-6-16,-4 2-3 0,0-2-4 0,6 1-1 0,-6 1-3 15,4-2 0-15,-4 2 0 0,2 0 2 0,2 1 2 0,-4-1 1 0,4 1-1 16,-2 0 1-16,3 4 0 0,-3-2 1 0,2 1-1 0,2 3-2 16,-2-1-1-16,2 2-1 0,-2 2-1 0,3 1-1 0,-1 1-2 15,0 0-4-15,4 1-5 0,-1 2-4 0,-1 0-4 0,2 1-4 0,-4 2-3 16,5 0-1-16,3 0-1 0,-1 3-2 0,-3 1 0 0,2-1-3 15,3 1-1-15,1 0-1 0,-3 0-3 0,3 1-3 0,-1 2-1 0,1-1-2 16,1 1-2-16,-1-1-2 0,5 1-3 0,-4 0-2 0,-1 1-2 16,1 1-2-16,-1-3 0 0,1 3-2 0,-1-1-1 0,1-3 2 15,-1 3 0-15,1-1 1 0,-3 0 2 0,3-1-1 0,-1 1 3 0,1-2 1 16,0 0 1-16,-3 0 0 0,3-2 1 0,-1 1 2 0,-4-1 1 16,5-2 2-16,0-1 0 0,-3 0 0 0,3 0 0 0,-5-1-1 0,4-3-1 15,-1 3 1-15,-3-4 0 0,3 2 1 0,-3-2-1 0,1-2 0 16,1 0 0-16,-1-1 0 0,-3-1 0 0,4 3-2 0,-3-4 1 15,-3 0-2-15,6-2 1 0,-7 1-1 0,3-1 1 0,0 0-2 0,-4-3 2 16,5 2-1-16,-5-2 1 0,0 2-1 0,5-4 1 0,-5 2-1 16,-2-2 1-16,2 1-1 0,0-1 1 0,-2-1-1 0,1-1 1 0,-3 2-3 15,2-1-1-15,-2 0-4 0,2-2-8 0,0 1-10 0,-2 1-9 16,-2-2-15-16,0 2-16 0,4-2-21 0,-4 2-24 0,0 0-30 0,0-2-30 16,2 1-41-16,-2 1-43 0,0-2-61 0,0 0-68 0,0 0-73 15,0 0-76-15,0 0-32 0,0 0-11 0</inkml:trace>
  <inkml:trace contextRef="#ctx0" brushRef="#br1" timeOffset="105803.99">9846 13409 340 0,'-4'-2'509'0,"4"0"10"0,0 2-46 16,0 0-75-16,0 0-89 0,0-1-99 0,0-1-55 0,0 0-34 0,4-1-19 16,-4 1-10-16,4 0-5 0,-2 1-6 0,4-2-5 0,2 1-5 15,-1 0-9-15,-1-1-10 0,0 1-12 0,2 0-7 0,1 1-7 0,1-1-6 16,-4 0-3-16,4 2-3 0,-1-1-3 0,-1 1-2 0,0-2-2 16,-2 2-3-16,7 0-1 0,-7 0 0 0,4 0-1 0,1 0 0 15,-5 0 0-15,4 0 1 0,-4-1 0 0,5 1 2 0,-5-2-1 0,4 1 1 16,1 1 0-16,-7-2 1 0,6 0-1 0,-4 0 2 0,0 0 0 15,1 1 1-15,1-3 0 0,-2 1 1 0,0 0 0 0,-2 0 0 0,-1-1 1 16,1-1-1-16,2 2 1 0,-2-3 1 0,-2 0 0 0,2 0 2 16,-4-3 0-16,0 1 3 0,0 0 3 0,0-3 4 0,0 3 3 15,0-4 3-15,0 1 2 0,0-1 2 0,-4-1 1 0,4 2 1 0,-2-3-2 16,-2 0 1-16,0 0-1 0,2 0-1 0,-2 1-1 0,1-1-3 16,-1 1-5-16,4 1-5 0,-4 1-4 0,4 1-5 0,-2 0-6 0,-2 2-6 15,4-1-9-15,-2 1-12 0,2 1-15 0,-4 2-19 0,4 2-23 16,0-1-27-16,0 1-31 0,0 3-32 0,0 0-48 0,0 0-55 15,6 0-101-15,-2 3-121 0,2 1-61 0,-2-1-29 0,3 4-8 0,-1-1 0 16</inkml:trace>
  <inkml:trace contextRef="#ctx0" brushRef="#br1" timeOffset="106540.5">10615 13619 120 0,'-2'-12'493'0,"2"-1"14"0,-5-1 14 0,3 1-78 0,-2 1-124 0,0 1-80 15,2-1-53-15,-2 0-29 0,2 2-15 0,-2 2-6 16,0 1 1-16,-3 0-2 0,5 1-4 0,-2 1-10 0,-2 0-10 0,2 1-16 16,-2 3-15-16,2-1-13 0,-3 2-11 0,3 2-8 0,-4-1-7 15,0 3-8-15,1 1-6 0,1 0-5 0,0 1-9 0,-2 3-3 0,2 1-2 16,-5 0-2-16,5 1-2 0,0 3-1 0,0-1-1 0,-3 0 0 16,3 1 0-16,0 1 0 0,2 0-1 0,2 0 0 0,-2 0-1 0,2-2-1 15,-3 2 1-15,5-2-1 0,0 3-1 0,0-3 1 0,0 0-1 16,0-1 1-16,5 0 0 0,-3-1-1 0,2 1 0 0,-2-2 1 15,2-2 0-15,2 0 1 0,-2 1 1 0,2-2 0 0,1-3 2 0,-3 0 0 16,6-1 3-16,-4 1 2 0,5-4 1 0,-5 0 2 0,4 0 2 0,-4-4 2 16,5 1 1-16,1-1-1 0,-4 0 3 0,1-3-1 0,1-2 0 15,0 1 0-15,-3 0 0 0,3-4-2 0,-4 2-1 0,2-1-1 16,-1-3-1-16,-1 1-2 0,-2 2-1 0,-2-5-2 0,2 3 0 16,0-2-2-16,-4 0-1 0,0 0-1 0,0 0-2 0,-4 0 0 0,0 0-1 15,2 0 0-15,-6 2 0 0,6-3 0 0,-5 5 0 0,-3-1 0 16,6 0-1-16,-6 1 1 0,1 2-1 0,1 1 0 0,-4 2 1 0,1 0 0 15,1 1 1-15,0 2 0 0,-1 2 0 0,3-2 0 0,-6 3 0 16,3 0-1-16,3 1 0 0,-2 1 0 0,-1 1 0 0,-3 0 2 0,6 2-1 16,-1-1-1-16,-1 1 0 0,4-1 0 0,-5 3-1 0,5 0-1 15,0-1 0-15,2 1 0 0,2 0 0 0,-2-1-1 0,2 3 1 16,2-2 0-16,0 1 0 0,0 0-1 0,2 0 1 0,-2 1 1 0,4-1 0 16,-2 1 0-16,2 0 1 0,2 0 1 0,0-2 0 0,3 1 1 15,-3-1-1-15,0 1 1 0,4-2-1 0,-3 1 0 0,3 1 0 0,0-1 0 16,-4 2 0-16,5-1 0 0,-1-1-1 0,-4 1 0 0,5-1 0 15,1-1-1-15,-6 1 0 0,5 0 0 0,-1-1 0 0,0 1 0 16,1 0 1-16,-5 1-1 0,4-2 1 0,3 1-2 0,-5 0 1 0,-2 1 0 16,4-3 0-16,-3 3-1 0,5-1 0 0,-4 0-1 0,1 1 0 0,-1-3-3 15,-2 4-4-15,0-3-3 0,5 1-4 0,-5-1-6 0,0 1-4 16,-2 0-5-16,2-1-8 0,0 1-8 0,-1-2-12 0,1 2-12 16,-2-2-15-16,-2 2-18 0,2-2-19 0,0-2-19 0,-2 2-20 0,2-2-21 15,-4 1-24-15,5-1-29 0,-3-1-28 0,2-1-38 0,-2-1-42 16,2 0-62-16,2 0-73 0,-2-3-26 0,-2 0-7 0</inkml:trace>
  <inkml:trace contextRef="#ctx0" brushRef="#br1" timeOffset="106720.11">10908 13654 336 0,'0'0'512'0,"0"0"15"0,0 1-30 16,0 4-53-16,0 0-85 0,0 2-102 0,0 1-57 0,0 1-37 15,0 1-19-15,0 0-9 0,0-1-5 0,0 4-2 0,0-1-7 0,0 2-10 16,0 1-12-16,0 0-14 0,0 0-16 0,0 1-11 0,0 1-12 15,0 1-9-15,0 1-6 0,0-2-5 0,0 1-8 0,0 0-8 0,4 1-13 16,-4-1-15-16,0 1-19 0,4-3-22 0,-1 0-27 0,-3 3-32 16,4-3-39-16,-4 0-41 0,2 0-78 0,2 0-98 0,2-2-87 15,-2-1-83-15,-2 1-38 0,2-1-18 0,3-1-3 0</inkml:trace>
  <inkml:trace contextRef="#ctx0" brushRef="#br1" timeOffset="107888.92">10216 11849 443 0,'0'-2'485'15,"-4"-1"-43"-15,4 3-72 0,0-2-82 0,-2 0-89 0,2 2-47 16,-5-2-28-16,5 2-16 0,0 0-8 0,0 0-5 0,0 0-2 0,0 0-7 16,0 0-6-16,0 0-9 0,0 0-11 0,0 0-11 0,5-1-8 15,-5 1-4-15,2 0-1 0,-2 0 1 0,4 0 1 0,-4 0 3 16,6 0 1-16,-2 1 2 0,2 1 2 0,-2 2 2 0,3-1 1 0,-1 2 4 15,4-2 3-15,0 4 4 0,1 0 3 0,-3-1 0 0,7 1-1 0,-3 3-3 16,2-2-3-16,3 4-4 0,-1 0-2 0,5-1-3 0,-2 2-1 16,1 3-2-16,3-1-2 0,-2 1-4 0,2 1-4 0,-1 1-5 15,5 0-4-15,-6 2-3 0,6-1-4 0,0 2-2 0,-1 0-2 16,1-1-4-16,-4 0-2 0,4 0-4 0,2-2-2 0,-2 2-3 0,0-2-1 16,0 1 0-16,4-1-1 0,-7-2-1 0,7 3-3 0,-4-3-1 15,2 1-2-15,2-2-2 0,-2 2-2 0,2-2 0 0,-2 0-1 16,2 0 2-16,-4-1-1 0,2 0 2 0,2-2 0 0,-4 1 2 0,0-1-1 15,-5 0 2-15,5 1 2 0,0-2 2 0,-4 0 1 0,0-2 4 16,-3 3 3-16,1-2-1 0,-2-1 0 0,-5 0 1 0,7 0 0 0,-5 1-2 16,-3-2 0-16,3 0-4 0,1-1-4 0,-7 2-4 0,7-3-5 15,-7 1-8-15,2 0-6 0,-1-3-10 0,-1 3-8 0,0-2-10 0,-4 0-13 16,5 0-16-16,-5 1-16 0,0-3-23 0,2 1-25 0,-5 0-31 16,1-1-34-16,2 1-58 0,-6-2-68 0,6 1-80 0,-6-2-85 15,4 1-39-15,-4-1-15 0,0-1-2 0</inkml:trace>
  <inkml:trace contextRef="#ctx0" brushRef="#br1" timeOffset="108625.28">11735 13054 393 0,'-6'-4'539'0,"0"2"10"0,2 1-22 0,-3-1-41 16,3 2-104-16,-2 0-135 0,0 2-79 0,2-1-48 0,-3 3-28 0,1-1-16 15,2 2-8-15,2 2-4 0,-2 2-7 0,-2-2-7 0,2 4-10 16,1 2-9-16,-1-1-9 0,0-1-6 0,2 2-4 0,-2 3-2 16,2-1-1-16,2 0-1 0,-4 1 0 0,4-1 0 0,0 0-1 0,0 0 0 15,4 0-2-15,-2 0 0 0,-2-1-1 0,6 1 1 0,-6-4-2 0,4 2 2 16,3 0 0-16,-3-2 2 0,2-2 1 0,0-2 2 0,0 2 2 15,5-2 3-15,-3-3 2 0,0 2 2 0,0-3 3 0,-1-1 3 0,3-1 2 16,0-1 2-16,-1-1 3 0,1-3 1 0,-4-1 0 0,4 0 2 16,1-1 0-16,-1-1 0 0,0-1 0 0,-3-3 0 0,3 0 0 0,0-1-3 15,-3-1 0-15,-1 1-1 0,4-1-2 0,-4-2-2 0,0 0-1 16,-1-2-2-16,1 1-2 0,-2-1 0 0,-4 0-3 0,2 0-1 16,2-1-2-16,-4 2-2 0,-4-1 1 0,2 0 0 0,2-1-1 15,-4 3 2-15,-2 0 0 0,-1 0 1 0,-3 3-1 0,4-1 2 0,-4 3 0 16,3 0-1-16,-3 0 0 0,0 3-1 0,-3 1-1 0,3 1-2 15,-5 1-3-15,5 1-2 0,-2-1-2 0,1 4-3 0,1 0-2 0,-2 0-2 16,-3 0-1-16,7 4-4 0,-2-1-1 0,-1-1 0 0,1 2-2 16,4-1-3-16,-1 1 1 0,-1 0-1 0,6-1-2 0,-4 2 1 0,2-1-1 15,4-1 0-15,-4 2-1 0,4 0 1 0,0-2 1 0,0 2 1 16,0 0 0-16,4 0 2 0,-4 0 1 0,6 2 2 0,-2 0 3 16,-2-1 1-16,6 1 0 0,-1 2 3 0,-1-3 1 0,0 2 2 0,0-1 0 15,5 1 0-15,-1-1 2 0,-4 1-1 0,5 0 1 0,-1-1-1 16,0 1 1-16,3 1-2 0,-3-2 1 0,0 1-2 0,7-1-1 0,-7 1 0 15,3 0-1-15,1-1-1 0,-2 1-1 0,3-1-2 0,-3-1 0 16,5 3-4-16,-7-2-2 0,7-1-2 0,-3 1-4 0,-1 0-4 0,-3-1-6 16,2 1-5-16,-1 0-7 0,-1-3-7 0,0 3-11 0,3-2-14 15,-5 0-18-15,0 0-17 0,1 0-24 0,-3 0-24 0,0 0-26 0,0 0-29 16,-2-1-39-16,2 1-46 0,1-2-64 0,-3-2-78 16,2 3-53-16,-2-4-45 0,2 1-15 0,1-1 0 0</inkml:trace>
  <inkml:trace contextRef="#ctx0" brushRef="#br1" timeOffset="109059.63">12208 13122 497 0,'0'-3'561'15,"-2"-2"17"-15,-2 1 19 0,4 1-80 0,-4-1-124 0,2 1-84 16,2 2-62-16,-4-1-40 0,4 1-29 0,0-1-18 0,0 2-14 0,0 0-14 16,0 0-15-16,0 0-18 0,0-2-19 0,0 0-18 15,4 2-18-15,-4 0-13 0,2 0-11 0,2 0-7 0,-4 0-6 0,6 0-4 16,-1 0-2-16,-3 2-2 0,6 0-1 0,-6 1-2 0,6-1 2 0,-6 1 0 15,4 0 1-15,-1 2 0 0,1-1-2 0,-2 1 1 0,2-1 1 16,-2 3-1-16,-2-2 1 0,2 2-1 0,1 1 2 0,-3-1 2 16,2 1-1-16,-2 1 1 0,-2 0 1 0,0 3 2 0,0-2-1 0,0 2 2 15,-2 2 1-15,-2-2-1 0,2 2 1 0,-3 3 1 0,-1-2 0 16,-2 0 0-16,2 1 0 0,0-1-2 0,1 2 1 0,-1-2 0 0,0 0 0 16,-4-2-2-16,4 1 1 0,1-1 0 0,-1-2 0 0,0 1 2 15,0-2 2-15,2-1 3 0,0-1 0 0,-3 1 4 0,1-3 2 0,6-1 4 16,-4-2 3-16,4 2 2 0,-2-1 3 0,2-3 4 0,0 1 3 15,0-2 2-15,0 0 0 0,0 0 4 0,0 0 7 0,2 0 4 16,-2 0 6-16,4 0 2 0,2-2 2 0,1 1 1 0,-3 1 1 0,2-2-2 16,0 0-1-16,4 1-2 0,1-3-1 0,-1 1-2 0,0-1-1 15,1 1-6-15,1-1-7 0,3-2-6 0,-3 1-9 0,0-1-5 16,3-1-6-16,1 2-4 0,1-3-5 0,0 1-4 0,-3-1 0 0,3-1-4 16,-5 4-1-16,4-1-2 0,-1-1-1 0,-3 0-5 0,5 2-4 0,-7 0-9 15,3 0-13-15,-3 0-15 0,0 2-20 0,1 0-22 0,-1 0-23 16,-4-1-28-16,0 2-28 0,1 0-34 0,-3 1-39 0,2 1-52 15,-2-2-59-15,2 2-112 0,0 0-138 0,-6 2-66 0,5-1-30 0,-5-1-3 16,0 4 7-16,0-4 17 0</inkml:trace>
  <inkml:trace contextRef="#ctx0" brushRef="#br1" timeOffset="109998.84">11936 13892 189 0,'-7'-7'516'0,"3"2"21"0,-2-2-40 15,2 3-71-15,2 1-77 0,-4-3-82 0,1 3-47 0,1-1-25 16,2 3-13-16,-2-1-7 0,0-1-4 0,2 3-3 0,-2-1-12 0,4-1-13 16,-2 2-20-16,-2 0-21 0,4 0-18 0,0 0-17 0,0 2-11 15,-5-1-11-15,5 1-6 0,0 1-7 0,0 2-5 0,0 0-3 16,0 2-5-16,0 1-3 0,0 0-3 0,0 4-2 0,0 3 2 0,0 0 3 15,0 2 3-15,5 3 2 0,-5 0 2 0,4 0 1 0,-2 3 1 16,2 0-1-16,-2 2-2 0,2 0 1 0,0 2-2 0,-2-2-2 0,2 2-5 16,3-1-9-16,-1 0-13 0,-2-2-14 0,2 1-17 15,-2 0-20-15,3-1-21 0,-3-1-23 0,-2-2-30 0,2 3-30 0,2-3-40 16,-2 0-42-16,-2-1-64 0,2-2-77 0,-4 0-81 0,5 0-83 0,-3-1-36 16,-2 0-13-16,0-4 3 0</inkml:trace>
  <inkml:trace contextRef="#ctx0" brushRef="#br1" timeOffset="110198.88">11812 14590 222 0,'-3'-2'530'0,"-1"2"0"0,4-1 2 16,0-1 4-16,0 2-100 0,0 0-150 0,0 0-100 0,0 0-76 15,0-1-44-15,0 1-26 0,7 0-15 0,-3 0-3 0,0 0-3 16,2 0-2-16,0 0-7 0,5 0-12 0,-5 0-16 0,4 0-21 15,2 0-21-15,3 0-24 0,-3 0-26 0,3 0-28 0,-3 0-37 0,5 0-38 16,-1 0-46-16,1 0-47 0,-3-2-64 0,3 2-73 0,-5-3-36 0,3 1-17 16</inkml:trace>
  <inkml:trace contextRef="#ctx0" brushRef="#br1" timeOffset="110338.92">12169 14495 79 0,'-4'0'479'0,"4"-2"-23"15,-2 2-42-15,-2 0-58 0,0 0-69 0,2 0-50 0,2 2-40 0,-5 0-27 16,3 0-22-16,-2 1-15 0,0 2-16 0,2 0-15 0,-2 2-15 15,2 1-16-15,-2 0-15 0,0 2-13 0,-3 2-13 0,5-1-11 16,-2 3-10-16,0-1-14 0,-2 2-18 0,6-2-23 0,-6 3-28 0,6 0-42 16,-4 1-48-16,4-2-93 0,-3 1-111 0,-1 0-71 0,4-1-52 0,0 0-25 15,0-2-14-15</inkml:trace>
  <inkml:trace contextRef="#ctx0" brushRef="#br1" timeOffset="111754.54">11913 15508 326 0,'-6'-3'532'0,"1"0"2"0,1 2 4 0,2-1 3 0,-2 2-111 16,0 0-167-16,2 0-97 0,2 2-63 0,-4-1-32 0,4 2-18 0,0 2-8 15,0 0-1-15,0 2 0 0,0 1 1 0,0 1-2 0,0 2-2 16,0-1-3-16,4 2-3 0,-4 1-5 0,2 2-3 0,2 0-2 0,2 0-3 16,-2-2-3-16,1 4-4 0,-3 0-1 0,4 0-4 0,-2-2-3 15,2-1-3-15,-2 2-3 0,-2-1-3 0,3-2-5 0,1 0-3 0,-2 1-4 16,-4-3-5-16,6-1-6 0,-2 0-4 0,-2-1-5 0,-2-1-4 0,4-1-3 16,-4-2-1-16,0-2 2 0,0 2 1 0,5-2 4 0,-5-1 5 0,2 0 6 15,-2-2 5-15,0-2 4 0,0 0 4 0,0-1 5 0,4-2 5 16,-4-2 7-16,2 1 5 0,-2-3 5 0,0-3 3 0,0 1 3 15,0-3 2-15,0-1 1 0,0-1 0 0,0-2 1 0,0-2 0 0,0 0 1 16,0-2 2-16,4 0 2 0,-4 0 0 0,0 1 2 0,4-1-2 0,-2 1 1 16,2 1-1-16,3 2-1 0,-3-1-4 0,2 2-4 0,-2 1-3 15,2 2-2-15,0 1-2 0,1 1-3 0,-1 2-2 0,4 2-2 0,-6 1-2 16,7 2-2-16,-5 0-2 0,4 3 0 0,-4 1-4 0,5 1 1 16,1 1-1-16,-4 1-1 0,1 3-2 0,1 0-2 0,0 0-3 0,1 2-2 15,-5 0-2-15,4-1-2 0,0 1-2 0,-3 3-3 0,3-2 0 16,-4 1-2-16,0-3 0 0,1 3-1 0,1-3 1 0,-2 2 0 0,-2 0 2 15,-2-2 2-15,2 0 2 0,-2 0 3 0,3-1 5 0,-5-1 2 0,4 0 4 16,-4 1 4-16,2-2 3 0,-2-1 2 0,0 0 3 0,0 1 5 16,0-3 3-16,0 0 3 0,0 0 5 0,0 0 1 0,0-2 1 0,4 1-2 15,-4-3 0-15,0 3-2 0,0-5-3 0,2 1-2 0,-2-1-2 0,0-3-4 16,4 0-1-16,-4-2-2 0,0 0-1 0,4-2-4 0,-4-1-6 16,2-1 0-16,-2-1 1 0,0-1 1 0,4-1 2 0,-4 1 3 0,5 0 2 15,-3 0 0-15,-2 1 4 0,6-1 0 0,-6 4 0 0,4 1-1 16,0 1-2-16,-2-1 0 0,2 2-2 0,-4 1-1 0,2 3-1 15,3 1-3-15,-5 0-1 0,6 2-3 0,-6 1-1 0,4 2-3 0,-2 0-1 16,2 2-1-16,0 1 0 0,-2 2-1 0,2 0 0 0,1 1 2 16,-3 3 4-16,4 1 1 0,-2-2 5 0,-4 4-1 0,6 0 2 0,-2-1 0 15,-4 4 3-15,7-1 1 0,-7-1 0 0,4 2 2 0,-2 0 1 16,-2 0 0-16,4 0 2 0,-4 1-2 0,4-1-1 0,-2 1-2 0,-2-1-2 16,6 0-3-16,-6-2-2 0,4 2-4 0,1-3-1 0,-3 1-4 0,4-1-1 15,-6-1-4-15,4-1-2 0,2 0 0 0,-2-1-5 0,-2-1 0 16,2-1 0-16,3-2-1 0,-3-2 3 0,2 2 1 0,0-1 2 0,-2-3 3 15,3 1 3-15,-1-2 1 0,2-2 2 0,-2 1 1 0,0-3 3 0,1-1 1 16,1 0 1-16,-2-2 2 0,0 0 0 0,0-1-2 0,-1 0 0 16,1-2-1-16,0-2 1 0,-2 2-1 0,2-2 0 0,-6 1-2 0,7-2 1 15,-7 1 0-15,4-1-1 0,-4-1 2 0,0 1 0 0,0 1 0 16,0 1 3-16,0-1 1 0,0 0 2 0,0 2 3 0,-4 2 2 0,4 1 4 16,-3 0 0-16,-1 3 2 0,4 1 0 0,-2 1 0 0,-2-2 0 15,4 4-2-15,-4 0 0 0,4 0-1 0,-6 4-1 0,6-2-2 0,-6 1-1 16,6 1-2-16,-5 1-4 0,5 3-1 0,-2-1-2 0,-2 2-1 15,4 1-1-15,0 2 1 0,-4-3 1 0,4 2-1 0,0 0 0 0,0 1-3 16,0-2-2-16,4 1-4 0,-4 0-5 0,4-2-6 0,-2 2-10 0,3-3-8 16,-3 0-12-16,6-1-10 0,-6 1-10 0,6-3-10 0,1 2-10 15,-1-4-12-15,-2 2-9 0,6-1-12 0,-1-3-10 0,3-1-9 0,-1-1-8 16,-1-1-3-16,3-3-4 0,-3 0 3 0,4-2 3 0,-1-1 5 16,-3 0 9-16,5-1 9 0,-3-2 11 0,-1-1 15 0,1-2 14 0,-3 3 18 15,1-2 18-15,-6-1 20 0,4 3 19 0,1-4 20 0,-5 1 18 0,-2 1 18 16,-2 0 16-16,2 1 15 0,0-1 15 0,-1 1 10 0,-3 2 9 15,0-2 9-15,0 4 8 0,-3-2 2 0,-1 3 1 0,0 2-4 0,4 2-6 16,-6-2-8-16,4 3-9 0,-2 1-10 0,0 1-9 0,-3 0-9 16,1 1-8-16,2 3-9 0,2-1-9 0,-2 2-9 0,0 2-10 0,-2-1-6 15,4 1-4-15,-3 1-2 0,1 2 0 0,2-1 0 0,-2 0 1 16,-2 2 0-16,6 0-1 0,-4-1 0 0,4 0-4 0,0 0-1 0,0 0-1 16,0-1-3-16,0-1-1 0,0 2-2 0,0-4-1 0,0 1-2 0,4 0 0 15,-4-2-1-15,4-2-1 0,-2 3 0 0,-2-3 0 0,4 0 0 16,-2-2 1-16,-2 1 1 0,4 0 2 0,-4-2 1 0,5 0 3 0,-3 0 2 15,-2 0 1-15,4-2 1 0,-2 0 1 0,-2-1 1 0,4 0 0 0,-4-2 0 16,4 0 0-16,-4 0-1 0,2-2 0 0,-2-1-2 0,0 0-2 16,0-1-1-16,4-2-3 0,-4-1-2 0,0-2-1 0,0 2 0 0,0-4 0 15,0-1 0-15,0 1 2 0,-4-3 3 0,4 1 3 16,0 0 5-16,0-2 5 0,-2 1 5 0,-2 1 6 0,4 0 6 0,0 3 5 16,-4 0 4-16,4 1 2 0,0 3-1 0,0 1-3 0,-2 4-3 15,2-2-3-15,-4 3-4 0,4 4-4 0,0-2-5 0,0 3-4 0,0 0-4 16,0 3-6-16,0 0-6 0,0 2-4 0,0 2-4 0,0 1-2 0,4 1-1 15,-2 0 2-15,-2 2 2 0,4 0 1 0,0 3 4 0,-2-3 3 16,2 2-1-16,-2 2 1 0,2-1 1 0,1-1 0 0,-3 2-2 0,2-3-2 16,2 1-4-16,-2 0-5 0,-2-1-8 0,2 0-9 0,3-1-11 15,-3 2-11-15,-2-2-17 0,2-2-17 0,2 0-18 0,-2 1-18 0,2-2-21 16,-1-1-25-16,1 0-22 0,-2-1-25 0,2 0-31 0,-4-1-35 0,6-2-37 16,-1-1-37-16,-5-2-50 0,6 0-56 0,-2-2-18 0</inkml:trace>
  <inkml:trace contextRef="#ctx0" brushRef="#br1" timeOffset="111898.85">12986 15347 74 0,'0'2'257'16,"0"1"-57"-16,0 0-54 0,0 2-49 0,0-1-34 0,0 1-25 15,0-2-13-15,0 2-7 0,0-2-6 0,0 3-4 0,0-3-4 0,0 1-1 16,0 0-8-16,0-1-6 0,0-1-8 0,0 0-11 0,0 0-4 0,0-2-7 16,0 0-5-16,0 0-6 0,0 0-5 0,0 0-3 0,0-2-5 15,4-2-8-15,-2 1-7 0,-2-2-8 0,4 2-7 0,-4-2-8 0</inkml:trace>
  <inkml:trace contextRef="#ctx0" brushRef="#br1" timeOffset="112267.3">13106 15225 163 0,'0'0'324'0,"0"0"-4"0,0 0-9 0,0 0-21 15,0 0-23-15,0 2-23 0,-5-2-21 0,3 2-20 0,-2-1-17 0,2 3-19 16,-2-3-16-16,0 1-18 0,-2 1-17 0,4 0-18 0,-3 1-17 15,1 1-17-15,2-2-15 0,-2 2-9 0,0-2-11 0,2 3-5 0,-2-1-8 16,4-1-2-16,-2 0-5 0,2 1-2 0,-4-2-3 0,4 2-2 16,0 0 0-16,0-2-4 0,0 1 0 0,0-1 0 0,4-1 0 0,-2 0-1 15,-2-1 2-15,4 1 0 0,-2-2 2 0,2 0 2 0,2 0 0 16,-2-2 1-16,1 1 3 0,-3-1 1 0,4-1 2 0,-2-1 0 0,2 1 2 16,-2-1 0-16,3 0 0 0,-1-1 1 0,-2-1-1 0,2 1 0 15,0 1 1-15,-2-3-1 0,3 2-1 0,-1-2 0 0,-2 3-1 0,2-2-2 16,-2 1-2-16,2 2 0 0,-1-2-2 0,-3 2 1 0,2-1-2 15,0 2 1-15,-2 1-2 0,2 1-1 0,-2 0-1 0,2 0-1 16,-4 0 0-16,7 0-1 0,-3 3-1 0,-2-1 1 0,2 1 0 0,2 1 0 16,-2-1 0-16,-2-1 0 0,2 2 0 0,3 2-1 0,-3-3-1 15,0 2-1-15,-2-2-4 0,4 0-6 0,-2 1-5 0,3 0-6 0,-3-3-7 16,2 1-7-16,0 1-9 0,2-2-13 0,-1-1-14 0,-1 2-22 16,0-2-25-16,0 0-36 0,4-2-44 0,-5 1-57 0,5-2-65 0,-4 0-67 15,0-1-69-15,5-1-30 0,-5 0-14 0</inkml:trace>
  <inkml:trace contextRef="#ctx0" brushRef="#br1" timeOffset="112421.02">13496 15159 249 0,'0'1'543'0,"-4"1"8"0,4-2-7 0,0 1-13 0,0 1-100 16,-4-2-145-16,4 0-89 0,0 0-63 0,0 0-39 0,0 0-25 15,0 0-20-15,0 0-21 0,0 0-26 0,0 0-30 0,0 0-39 0,0 3-47 16,0-3-76-16,0 0-92 0,0 0-96 0,0 0-99 0,0 0-50 15,0 4-27-15,0-1-11 0</inkml:trace>
  <inkml:trace contextRef="#ctx0" brushRef="#br1" timeOffset="114358.25">10499 14444 353 0,'-6'-2'509'0,"2"0"7"15,4 2-1-15,-7-1-94 0,7 1-142 0,-4 0-76 0,4 0-43 16,0 0-23-16,0 0-11 0,0 0-8 0,0 0-4 0,0 0-7 0,0 0-8 16,0 0-11-16,0 0-13 0,-2 1-13 0,2-1-11 0,-4 2-10 15,4 0-6-15,-2-1-2 0,2 3-3 0,-4 0 0 0,4 3 1 16,-4 0-1-16,4 3 1 0,-7 1-1 0,7 3 1 0,-6 4 2 0,2 1 1 16,2 2 2-16,-2 3 2 0,0 0 0 0,-2 4 2 0,4-2-3 15,-3 4-3-15,1-2-4 0,-2 3-3 0,2-2-5 0,2 1-2 0,-2 0-6 16,-2-1-3-16,1-1-3 0,3 0-2 0,-2 0-4 0,4-1-2 15,-2 0-2-15,-2-2-1 0,4 0-2 0,-4-2 1 0,4 1-4 16,0-5-5-16,0 1-7 0,-2 0-9 0,2-1-13 0,0-2-13 0,0-1-19 16,-4-1-20-16,4-2-21 0,0 1-25 0,0-2-28 0,0-3-28 15,-2 2-43-15,2-2-44 0,-5 0-59 0,5-2-67 0,0-1-62 0,0-1-62 16,-4 2-25-16,4-4-4 0</inkml:trace>
  <inkml:trace contextRef="#ctx0" brushRef="#br1" timeOffset="114740.31">10108 15240 295 0,'0'-1'495'16,"-2"-1"-28"-16,-2-1-45 0,4 1-92 0,0 0-119 0,0 2-66 0,0 0-39 16,0 0-21-16,6 2-13 0,-6 0-8 0,4-1-8 0,3 3-5 15,-1-1-5-15,4 2-5 0,0 0-4 0,-3 1-2 0,3-1 1 16,4 3 0-16,-1-2 0 0,-3 2-1 0,3-1-2 0,1 1-4 0,-2-3-3 15,-1 2-6-15,3-1-4 0,-1 1-6 0,-3 0-8 0,2-2-6 0,3 0-7 16,-5 0-7-16,-2 0-8 0,3 0-7 0,-1-2-7 0,0 1-7 0,-3-1-5 16,3-1-7-16,-4 1-4 0,5-3-3 0,-5 1-4 0,4-1 0 15,-4-1 3-15,3 1 3 0,-3-3 5 0,0 1 6 0,0-1 7 0,-2-1 6 16,2-1 4-16,1 0 6 0,-3 0 9 0,0 0 6 0,-2-1 9 16,4-1 8-16,-2 0 9 0,-4 1 9 0,7-3 10 0,-7 2 8 0,4 1 9 15,-4-1 9-15,2 0 10 0,2 3 8 0,-4 1 8 0,0-3 5 16,0 3 4-16,0 1 0 0,0 0-2 0,0 2-4 0,0 0-4 0,0 0-5 15,0 0-9-15,-4 4-5 0,2-3-7 0,2 5-5 0,-4-1-5 16,-3-1-6-16,7 5-5 0,-4-1-4 0,2 0-4 0,-2 3-1 16,-2-1-3-16,2 1 0 0,2 3-3 0,-3-1-8 0,-1-2-11 0,2 5-18 15,2-3-21-15,-2 0-29 0,0 2-32 0,2-1-44 0,-2-1-50 0,2-1-82 16,-3 3-102-16,5-4-73 0,0 2-60 0,0 1-28 0,0-1-13 16</inkml:trace>
  <inkml:trace contextRef="#ctx0" brushRef="#br1" timeOffset="115264.92">10125 16255 208 0,'-9'-6'568'0,"-5"-3"16"0,4 3 15 0,-3-3 13 0,3 1-100 0,4-1-157 15,-5 3-90-15,5-2-56 0,-2 1-30 0,2-1-18 0,4 1-12 16,-2-2-11-16,-1 2-11 0,3-1-16 0,2 2-15 0,0 0-18 0,0-2-18 16,2 2-15-16,3-1-10 0,-1 2-9 0,-2-3-7 0,2 1-6 0,6 0-3 15,-4 1-3-15,1-1-2 0,3 0 0 0,0 1-1 0,1-1 1 16,-1 2-1-16,-2 2 1 0,3-2 0 0,-1 2 1 0,0-1 0 0,3 2-2 15,-3 1-1-15,0 1 0 0,1 1-1 0,-1 1-1 0,0 0-1 16,-1 2 0-16,-1-1-1 0,-2 3 0 0,0-1 0 0,0 4-2 0,-1-1 2 16,1 2-1-16,-2 0 1 0,-2 2-1 0,2 1 1 0,-4 0-2 0,0 2 1 15,0 0 0-15,-4 2 0 0,4 0-1 0,-2-1 0 0,-2 1 0 16,-2-1-2-16,1 3 1 0,3-3-2 0,-2 1 1 0,-2 0 0 0,2-2-2 16,-2 2 0-16,0-3 1 0,-1 2-2 0,-1-1 0 0,6-2 1 15,-6 0-1-15,6 1 0 0,-5-3-1 0,3 1 0 0,0 0 0 0,-2-4-1 16,4 0 0-16,-2 1-1 0,4-3 1 0,0-1-2 0,-4 0 1 15,4-1-1-15,0-1-2 0,0 0 1 0,0-1-1 0,4 0 3 0,-4-2 1 16,0 0 1-16,4 0 0 0,-2 0 1 0,2 0 0 0,-2-2-2 0,2 0-3 16,3-1-4-16,-3 1-5 0,2-1-7 0,0 0-9 0,4-2-13 15,-3 1-13-15,3-1-18 0,-4-1-20 0,4-1-21 0,1-1-20 0,-1-1-22 16,0 1-22-16,3-2-23 0,-3 0-26 0,1-4-23 0,5 3-28 0,-6-1-20 16,3-1-17-16,3 0-9 0,-5-1-5 0,3 1 4 0,-6-2 7 15,7 2 10-15,-5 1 15 0,1-1 21 0</inkml:trace>
  <inkml:trace contextRef="#ctx0" brushRef="#br1" timeOffset="115595.93">10478 16195 50 0,'0'-1'240'0,"0"1"10"16,0 0 4-16,0 0-7 0,0 0-13 0,0 0-20 0,0 0-22 0,0 0-18 16,0 0-19-16,0 1-12 0,0 1-9 0,4 0-8 0,-4 1-6 15,7 0-4-15,-3-1-2 0,2 1-4 0,0 2-4 0,-2-1-2 0,2 0 0 16,5 2-1-16,-5-3 0 0,4 2-4 0,-3 0-7 0,-1 2-9 16,4-1-11-16,-6 1-11 0,7-2-11 0,-5 2-9 0,0-1-10 0,-2 3-5 15,2-3-5-15,0 1-5 0,-1 2-2 0,-3-3-5 0,2 2-3 0,0-1-6 16,-2 1-8-16,-2 1-9 0,0-3-11 0,0 1-14 0,0 0-15 15,-2-2-18-15,-2 1-17 0,0 1-18 0,2 0-17 0,-3-3-17 0,-1 2-17 16,0-1-16-16,2-1-14 0,-2 0-13 0,0-1-9 0,-5-1-9 16,7 0-5-16,-6-2 1 0,4-2 4 0,-1 0 11 0,1-1 11 0,-4-2 17 15,4 0 15-15,-5-2 22 0,5-1 22 0,-2 0 27 0,2-2 26 16,-5-2 28-16,5 0 27 0,0-1 32 0,0-1 30 0,-3 0 26 0,3-1 21 16,0-1 20-16,2 1 15 0,-2 1 14 0,6-1 10 0,-2 0 5 15,-3 1 4-15,5 3-3 0,0-1-5 0,0-2-6 0,5 5-3 0,-3-2-9 16,2 2-11-16,-2 0-11 0,2 1-9 0,2 1-11 0,0 0-11 0,5 1-8 15,-7 1-11-15,6 0-11 0,-4 0-7 0,5 0-7 0,-5 2-8 16,4-1-8-16,-4 1-8 0,5 1-15 0,-1-1-16 0,0 1-18 0,-3 1-20 16,5 1-28-16,-2-2-32 0,1 0-40 0,1 2-44 0,3-1-77 15,-3 1-95-15,2-2-51 0,-1 0-29 0,3 2-14 0</inkml:trace>
  <inkml:trace contextRef="#ctx0" brushRef="#br1" timeOffset="115798.98">11012 15993 277 0,'-3'4'506'0,"-1"-1"11"16,2 1 13-16,-2 1-61 0,0-2-94 0,-2 2-92 0,2 2-86 0,2 1-52 15,-3-1-31-15,-1 1-17 0,2 2-9 0,2 0-4 0,-2 0-7 16,2 1-7-16,-2 1-10 0,0 2-13 0,4-3-13 0,-2 3-12 0,-3-3-9 16,5 2-8-16,0 1-6 0,0-1-9 0,-4-1-10 0,4 1-13 15,0 1-12-15,0-4-15 0,0 3-15 0,0-3-17 0,0 2-17 0,0-4-22 16,0 1-21-16,0 0-31 0,0-2-35 0,0 0-43 0,0-1-48 0,0 1-69 15,0-2-79-15,0 0-35 0,-2-2-10 0</inkml:trace>
  <inkml:trace contextRef="#ctx0" brushRef="#br1" timeOffset="116011.02">10819 16194 4 0,'-4'1'397'0,"2"1"5"0,-2 0-70 0,4-1-108 16,0 2-76-16,-4 1-56 0,4-1-32 0,0 1-18 0,4-1-6 0,-4-1 2 15,0 1 2-15,4 0 3 0,-2 1 1 0,2-1-1 0,-2 0-3 16,3-1 0-16,-1 0 1 0,-2-1 4 0,2 1 7 0,-4-2 6 0,6 1 9 16,-6-1 7-16,4 0 3 0,-2 0 0 0,-2-1 0 0,0 1-3 0,4-2-4 15,-4 1-6-15,0-1-7 0,0 0-7 0,-4 1-12 0,4-3-14 16,0 3-18-16,-2-1-20 0,-2 0-27 0,4 2-29 0,-2-2-39 0,-2 1-43 16,4 1-60-16,0 0-68 0,0 0-71 0,0 0-75 0,0 0-35 0,0 0-16 15</inkml:trace>
  <inkml:trace contextRef="#ctx0" brushRef="#br1" timeOffset="116196.2">11169 16315 487 0,'0'3'545'16,"0"-1"18"-16,0 1-47 0,0-3-75 0,0 0-88 0,0 0-92 0,0 0-54 15,0 0-34-15,0 0-22 0,0 0-11 0,0-3-13 0,0 1-12 16,0 1-17-16,0-2-20 0,0 0-20 0,0 1-24 0,0-2-24 0,0 2-27 15,0 1-28-15,0-1-31 0,-2 2-36 0,2 0-40 0,0 0-56 16,0 0-64-16,0 0-98 0,-5 2-113 0,5 1-59 0,-4 3-32 0,4-2-13 16,-2 3-4-16</inkml:trace>
  <inkml:trace contextRef="#ctx0" brushRef="#br1" timeOffset="117075.4">12638 16323 416 0,'-6'-3'526'0,"0"0"14"0,2 0 14 0,-2 1-92 0,2-1-142 16,-3-1-86-16,5 1-57 0,-2-1-27 0,0 1-14 0,4 0-5 16,-2 0-1-16,-2-1-4 0,4 1-5 0,0 1-12 0,0 0-14 0,-4 1-13 15,4-1-14-15,0 2-13 0,0 0-9 0,0 0-8 0,0 0-5 16,0 0-5-16,0 0-5 0,0 2-5 0,4 1-5 0,-4 2-3 0,4-1-2 15,-2 1-1-15,2 1-1 0,2 3-2 0,1-1 2 0,3 0 0 0,-4 2 2 16,4 0 0-16,-1 2 1 0,-1 0-1 0,2-1-1 0,1 1-3 16,-1 0-4-16,-4-1-4 0,4 1-5 0,1-1-6 0,-5 1-6 0,0-2-10 15,-2 2-7-15,3-2-10 0,-7 0-8 0,4 0-9 0,-2 0-7 16,-2-1-6-16,0 0-7 0,0-2-2 0,-2 0-6 0,-2-1 0 16,-1-1-2-16,3 1 1 0,-2-3 2 0,-2-3 3 0,2 0 4 0,-2 0 6 0,-1-2 4 15,3-3 6-15,2 0 6 0,-2-2 5 0,0 1 6 0,2-3 6 16,-2-2 7-16,4-1 4 0,-2 0 6 0,-2-1 4 0,4-2 7 15,0 0 5-15,0-2 6 0,0 0 5 0,0-1 5 0,4-2 4 0,-2 2 3 16,2-2 3-16,-2-2 3 0,6 2 3 0,-6 2 1 0,7-2 2 16,-1 1 0-16,0 3 0 0,-2 1-1 0,5 2-2 0,-5-1-2 0,4 5-1 15,-4-2-2-15,5 3-1 0,-5 1-3 0,4 4-2 0,1-1-4 0,-5 3-1 16,4 1-2-16,-4 1-1 0,5 3-1 0,-1-1-1 0,-2 3 2 16,3-2 2-16,-1 3 0 0,0 2 1 0,1-3 1 0,1 2-1 0,-2 1 0 15,1-1 1-15,1 2-1 0,-2 0 0 0,1 0 0 0,-1 0-1 16,0 2-1-16,1-2 1 0,-3 1-1 0,2 0 1 0,1-2-1 0,-1 0-1 15,0 0 1-15,-3 2-2 0,3-3 0 0,2 0 1 0,-3 1 0 0,-1-3 1 16,0-1 0-16,-2 0 1 0,5-1 3 0,-5-1 0 0,4 0 2 16,-4-3 2-16,5 0 2 0,-5 0 3 0,0-3 1 0,4 0 5 0,-3-1 1 15,-3-1 5-15,2 0 4 0,0-1 5 0,-2-3 3 0,0 1 4 16,-1 0 3-16,1-3 2 0,-4 2 4 0,0 0 2 0,-4-2 2 0,1 0 1 16,-1 0 0-16,0 1-1 0,-2-2 1 0,-4 4-6 0,-1-2-3 0,3 0-5 15,-6 1-5-15,3 3-6 0,-1-1-7 0,-5 2-6 0,3 0-6 16,1 2-9-16,-3 3-10 0,1 0-10 0,3 0-9 0,-4 3-13 0,-1 2-15 15,7 0-16-15,-7 2-19 0,7-1-22 0,-3 3-24 0,3 1-33 0,0 0-35 16,4 2-62-16,1 1-73 0,-1-1-74 0,6-1-75 0,0 1-34 16,0 0-14-16,6-3-1 0</inkml:trace>
  <inkml:trace contextRef="#ctx0" brushRef="#br1" timeOffset="117336.46">13688 15980 211 0,'-10'-3'548'15,"4"-2"9"-15,0 2 6 0,2 1-37 0,-3-1-64 0,5 1-103 16,-2 0-126-16,0 2-71 0,2 2-43 0,-2 0-18 0,0 1-7 0,2 2-4 16,2 0-4-16,-4 2-6 0,4-1-8 0,-3 4-8 0,3 2-7 0,-4-2-4 15,4 1-3-15,0 3-1 0,0-1-1 0,-4 0-2 0,4 2-3 16,0 1-5-16,0 0-8 0,-2 0-4 0,2 0-5 0,-4 0-8 0,4-1-5 15,0 2-10-15,0 0-13 0,-2-2-14 0,2 0-16 0,-4 0-20 0,4 0-24 16,0-1-27-16,0-3-29 0,-4 2-40 0,4-1-41 0,-2-1-68 16,2 1-77-16,-5-2-84 0,5-1-89 0,0-3-37 0,-4 1-15 0,4-2 1 15</inkml:trace>
  <inkml:trace contextRef="#ctx0" brushRef="#br1" timeOffset="117488.5">13436 16265 130 0,'-8'-2'488'16,"2"1"-3"-16,0 1-3 0,1-2-72 0,3 1-103 0,-2 1-121 0,2 0-130 15,2 0-87-15,0 0-66 0,0 0-56 0,0 0-52 0,6 0-73 0,1 0-85 16,-1 0-51-16,4 0-34 0,-4 0-15 0</inkml:trace>
  <inkml:trace contextRef="#ctx0" brushRef="#br1" timeOffset="117621.53">13769 16272 183 0,'0'0'528'16,"0"2"3"-16,-4-1-8 0,4 1-14 0,0-2-107 0,-2 1-155 0,-2 1-101 15,4-2-77-15,-4 0-57 0,2 0-53 0,2 0-66 0,0 0-73 0,0 0-108 16,0 0-122-16,0 0-66 0,2-3-36 0,2 0-19 0,-4-2-10 16</inkml:trace>
  <inkml:trace contextRef="#ctx0" brushRef="#br1" timeOffset="118381.7">14228 15064 281 0,'-2'1'495'0,"2"1"3"0,0-1 3 16,-4 1-100-16,4-2-150 0,0 0-85 0,0 0-56 0,0 0-23 15,0 2-10-15,4-2 0 0,-4 0 1 0,6 0 5 0,-2 0 1 16,-2 0 0-16,2 0 0 0,3 0-2 0,-1 0-2 0,4 0-2 0,-4 0 0 15,5 0 0-15,-1-2-3 0,0 2-4 0,3-2-7 0,-3 1-6 16,5-2-5-16,-3 1-7 0,2-1-5 0,-1-1-6 0,-1-1-6 0,7 2-4 16,-7-4-4-16,5 2-3 0,-3-2-1 0,-1 3-2 0,-1-3-3 15,3 0 0-15,-3-1-1 0,-2 1-1 0,5 0-1 0,-7 1-1 16,2-1-1-16,1 1 1 0,-5 1-1 0,-2-2 0 0,6 2 0 0,-8 2-1 16,3-2 1-16,1 1 0 0,-6 3 1 0,4-1 0 0,-4 0 1 15,0 2-2-15,0 0 1 0,0 0-1 0,0 0-2 0,0 2-3 0,-4 0-1 16,4-1 0-16,0 3-2 0,-2 1 0 0,-2-1 0 0,4 3-3 15,-5 0 1-15,5 1-2 0,-2 2-1 0,-2 0-1 0,4 3 0 16,-2 0 0-16,-2-1 2 0,4 2 0 0,-4 1 0 0,4 0-1 0,-2 0 0 16,-2 0 1-16,4 0-2 0,-2 2-3 0,2-2-4 0,-4-1-6 15,4 3-8-15,0-2-9 0,0 0-11 0,0 0-14 0,4 0-14 16,-4-2-20-16,2 3-25 0,-2-3-28 0,4 0-33 0,-2-1-52 0,2 0-60 16,0-1-91-16,2-1-101 0,-4-1-48 0,3-1-22 0,1-1-4 15</inkml:trace>
  <inkml:trace contextRef="#ctx0" brushRef="#br1" timeOffset="118965.83">14879 14940 389 0,'-4'-1'506'0,"4"-1"9"0,-2-2-73 0,2 4-114 0,-4-1-80 0,4-1-62 15,0 2-37-15,0 0-26 0,0 0-15 0,-4 0-11 0,2 0-14 16,2 2-15-16,0-1-14 0,0-1-14 0,-5 2-9 0,5 0-10 16,0 1-4-16,0 1-1 0,-2-3-2 0,2 4 2 0,-4 0 2 15,4 0 1-15,0 2 1 0,-4 1 2 0,4-1 0 0,-2 1 4 0,-2 1 1 16,4 0 0-16,-6 2 1 0,6-2-1 0,-4 2 0 0,2-3-1 0,-3 0-3 16,5 1-3-16,-2-3-2 0,-2 3-2 0,4-3-1 0,-4-1 1 15,4-1-1-15,0 1-2 0,0-2 1 0,0-1-2 0,0 1 1 16,0-3-2-16,0 0 1 0,4 0 1 0,-4 0 0 0,6 0 3 0,-1-2 0 15,-3 1 0-15,2-3 0 0,6 3-2 0,-4-1-2 0,0-1 0 16,5 1 0-16,-5-2-2 0,4 3 0 0,1-1-2 0,-1-1-3 0,0 1-1 16,-1 1-3-16,1-3-2 0,0 3-3 0,1-1-1 0,-5 2-2 15,4 0 0-15,0 0-1 0,-3 0-1 0,3 0 0 0,-4 2 0 16,0-1 2-16,-1 3-1 0,1-1 1 0,-2 0 1 0,2 0 2 0,-2 3 0 16,-2-1 4-16,-2 0 3 0,4 1 2 0,-4 0 3 0,0 0 2 15,0 0 3-15,0 2 0 0,-4-1 2 0,2 2-1 0,-2-1 1 0,0 0 0 16,-2 1-2-16,0 1-4 0,1-2-4 0,-1 2-11 0,0-1-11 15,-4-1-14-15,3 0-15 0,-3 1-20 0,0 1-19 0,4-2-20 0,-5 0-19 16,5 1-22-16,-4-5-23 0,4 3-26 0,-1-2-29 0,-1 0-29 16,2-2-30-16,0-1-25 0,-1 0-24 0,1-2-28 0,-2-2-31 0,6-1-33 15,-2 0-33-15</inkml:trace>
  <inkml:trace contextRef="#ctx0" brushRef="#br1" timeOffset="119108.79">14836 14992 27 0,'0'-12'432'0,"0"2"-32"0,0 2-51 0,0-1-65 15,0 1-48-15,0 3-44 0,0-2-32 0,4 3-28 0,-2 0-21 0,2-1-22 16,-2 2-16-16,2-1-15 0,2 3-13 0,-1-2-12 0,1 1-15 16,0 0-17-16,4 1-20 0,1-1-21 0,-1 0-25 0,0 0-29 15,3 1-39-15,1-3-40 0,-1 3-47 0,3-1-49 0,1-1-66 0,-1 0-74 16,5-1-39-16</inkml:trace>
  <inkml:trace contextRef="#ctx0" brushRef="#br1" timeOffset="119292.83">15303 14818 228 0,'-4'4'427'0,"0"1"-47"0,2 0-55 16,-3 1-58-16,-1 0-38 0,2 2-31 0,2 0-20 0,-2-1-15 0,-2 1-15 16,2 1-13-16,1-1-14 0,-1 0-17 0,2 1-14 0,-2 0-14 15,4 2-13-15,-4-1-12 0,4 0-6 0,0-2-6 0,0 2-6 16,0 0-3-16,0-2-6 0,0 0-3 0,4 1-5 0,-4-1-3 0,6 1-5 16,-6-1-6-16,7-3-8 0,-3 2-7 0,0-1-12 0,-2-1-11 15,4 0-15-15,-2-1-16 0,2 1-20 0,-1-2-20 0,-3 0-24 0,2-1-27 16,2-2-35-16,-2 2-42 0,2-2-59 0,-2 0-67 0,-2-2-54 15,3 2-49-15,-5-2-17 0</inkml:trace>
  <inkml:trace contextRef="#ctx0" brushRef="#br1" timeOffset="119542.88">15049 14973 172 0,'-2'6'425'0,"-3"-1"-67"15,5-2-106-15,-4 2-69 0,4-2-49 0,0 3-25 0,4-2-13 0,-4-1-4 16,0 1 0-16,7-1-3 0,-7-1-6 0,6 2-7 0,-2-3-9 16,0 1-7-16,2-2-8 0,1 0-6 0,-3 0-6 0,2 0-4 0,-2 0-3 15,2 0-5-15,-4 0-4 0,2-2-5 0,3 1-6 0,-3 1-3 16,-2-2-3-16,2 0-5 0,0 0-5 0,-2 0-6 0,2 1-3 0,-4-1-6 16,2 2-5-16,-2-2-6 0,4 2-5 0,-4-1-9 0,0 1-8 15,0 0-11-15,0 0-11 0,0 0-15 0,0 0-16 0,0 0-22 16,0 0-28-16,0 0-34 0,0 0-40 0,0 0-69 0,0 0-83 0,0 0-40 15</inkml:trace>
  <inkml:trace contextRef="#ctx0" brushRef="#br1" timeOffset="119780.93">15365 14992 274 0,'4'0'469'0,"-4"3"-36"0,0-1-60 0,0 0-77 0,4 0-86 16,-4-1-44-16,2 2-25 0,2-1-7 0,-2-1 1 0,-2 1 2 0,5 0 5 16,-5-1-4-16,4 1-7 0,-2 0-12 0,-2-2-13 0,4 2-13 15,-4 0-11-15,0-2-11 0,0 1-8 0,2 1-10 0,-2-2-8 0,4 1-9 16,-4-1-7-16,0 0-8 0,0 0-9 0,0 0-12 0,0 0-14 16,0 0-14-16,0 0-17 0,0 0-21 0,0 0-23 0,4 2-31 15,-4-2-36-15,0 0-55 0,0 0-69 0,0 0-93 0,0 0-104 0,0 0-50 16,0 0-23-16,0 0-8 0</inkml:trace>
  <inkml:trace contextRef="#ctx0" brushRef="#br1" timeOffset="121161.56">9002 11347 36 0,'-4'0'456'16,"2"0"-66"-16,-2 0-106 0,2 0-66 0,-2 0-44 0,0 0-24 16,4 0-10-16,-2 0-6 0,2 0-4 0,-5 0-7 0,5 0-9 0,-4 0-13 15,2 0-13-15,2 0-11 0,-4 2-8 0,2-2-8 0,-2 1-7 16,0 1-6-16,-2 1-6 0,3 1-5 0,-5-1-6 0,2 0-4 0,-4 2-3 16,-1 0-3-16,3 2-2 0,-6 0 0 0,1 1 2 0,-1 0 0 0,-3 0 5 15,1 4 2-15,-5 0 4 0,2-1 2 0,-1 3 5 0,-3-1 2 16,-4 2 5-16,0 2 3 0,0 0 1 0,0 1 2 0,-6 0 0 15,0 1-1-15,0 2-2 0,-4-1-3 0,0 2-2 0,-2-2-2 16,-1 3-4-16,-1-1-3 0,2 1-5 0,-1-1-3 0,-1 1-4 0,2-1-4 16,0-1-3-16,-3 1-3 0,5 0-1 0,4 0-3 0,0-1-1 15,0-1-2-15,0 0-3 0,6 0-2 0,0-1-3 0,0-1-1 16,4 0-2-16,3-3-4 0,1 0-3 0,-2-2-5 0,5 1-4 0,6-3-9 16,-3 1-8-16,-1-4-12 0,7 3-15 0,1-5-16 0,-2 1-18 0,6-2-19 15,-2 0-18-15,4-4-24 0,0 3-24 0,0-4-39 0,0 0-43 16,4 0-75-16,2-2-90 0,0 0-48 0,5-1-28 0,-5-2-6 15</inkml:trace>
  <inkml:trace contextRef="#ctx0" brushRef="#br1" timeOffset="121527.82">7810 11820 346 0,'0'-8'519'16,"2"0"15"-16,-2 1-36 0,0 0-60 0,0 1-96 0,0 0-115 16,0 2-60-16,0 0-33 0,0 3-17 0,0-1-7 0,0 2-5 0,0 0-5 15,-2 0-10-15,-3 0-12 0,1 2-13 0,2 1-16 0,-2 2-10 16,2 0-9-16,-6 2-7 0,6 1-5 0,-9 1-3 0,7 2-4 0,-4 1-2 16,0 3-1-16,-5-1-1 0,7 5 1 0,-8-3-2 0,3 3 2 15,1-1-1-15,-2 4-2 0,1-2-2 0,1 0-1 0,-3 0-2 16,3 0-2-16,0-2 0 0,-1 0-1 0,3 1 0 0,0-1-1 0,-4 0-2 15,5-1 0-15,-1-2 1 0,2 1-2 0,0-2 0 0,2-1-1 16,4 0 2-16,-3-4-1 0,-1 1 2 0,4-2 2 0,0-1 2 16,4 0 2-16,-1-2 3 0,1 2 4 0,2-4 2 0,-2 0 5 0,6-1 2 15,-3 1 3-15,5-3 2 0,2 0 1 0,-1 0 2 0,3 0 2 16,5-3-2-16,-4 1-3 0,5-3-6 0,-1 0-12 0,2 0-16 0,4 0-19 16,-7-2-27-16,7 1-28 0,-4-1-35 0,4 2-35 0,0-2-53 15,-5 1-60-15,5-1-96 0,0 0-113 0,-4 1-60 0,2-3-33 0,-3 3-12 16,-3 0-1-16</inkml:trace>
  <inkml:trace contextRef="#ctx0" brushRef="#br1" timeOffset="122292.97">6280 13154 227 0,'-4'-2'526'0,"4"0"1"0,-4 1 0 16,4-1-65-16,0 2-99 0,0 0-103 0,0 0-107 0,0 3-56 15,0 1-33-15,0-1-14 0,4 2-3 0,-4 2 1 0,6 1 4 16,-2 2 2-16,-2 1 2 0,2 2-1 0,3-2-1 0,-3 4-2 0,2-2-5 16,0 2-4-16,-2 0-5 0,0 2-4 0,-2-2-5 0,5 2-4 15,-3-2-5-15,0-1-3 0,-2 1-2 0,2-1-2 0,-4-1-2 0,2 0 1 16,2 1-2-16,-4-2 0 0,4-2 0 0,-4 0 0 0,2-2 1 15,-2 0 1-15,0-2 1 0,0 0 2 0,0-3 2 0,0 0 4 16,0-1 5-16,0 2 5 0,0-4 8 0,0 0 2 0,0 0 2 0,0-4 0 16,0 1-1-16,0-1 1 0,0 0-2 0,-2-3-3 0,2-2-2 15,-4 0-2-15,4-3-4 0,-4-2-5 0,2-2-6 0,2-1-6 0,-4-1-8 16,4 0-4-16,0-4-2 0,-2 0-1 0,2 0-2 0,0 1 1 16,0-2-2-16,0 1 1 0,2 2-1 0,-2 2 1 0,4-2-1 15,-2 5 1-15,6-1-2 0,-6 3 1 0,3 3-1 0,1 2 0 0,0-1 2 16,2 5 1-16,-2 1 0 0,5 1 1 0,-5 4 2 0,6 1 1 15,-5 1 0-15,3 3 2 0,4 2 0 0,-3-1 0 0,-3 4 2 0,2-2 2 16,1 1-1-16,-1 3 1 0,0-1-1 0,3-2-2 0,-7 3 0 16,4-1-3-16,1 0-5 0,-7-1 0 0,2 1-2 0,0 1-1 15,0-2-2-15,-1-3-2 0,1 3-1 0,-2-2-2 0,-4-1 1 0,4-3-1 16,-2 1 1-16,-2 0 0 0,0-3 3 0,4 1 2 0,-4-1 4 0,2-2 4 16,-2 0 3-16,0-2 5 0,0 0 3 0,4 0 3 0,-4-4 1 15,0 2-1-15,5-3 1 0,-5 0-1 0,2-1 1 0,-2-3 0 16,0 1-1-16,4-2 1 0,-4-2 0 0,2-1-3 0,2-1-2 15,-4-1-2-15,4-1-4 0,-2 0 1 0,2 0 1 0,-2-1 0 0,2 2 2 16,3-1 0-16,-3 1 0 0,0 2 0 0,-2-1 0 0,2 3-3 16,2 0-1-16,-2 2-2 0,-1 0 0 0,1 3-1 0,2 3 0 0,-2-1 1 15,-2 4-1-15,2 0 0 0,2 4 0 0,-1-1 0 0,-3 1 0 16,2 3 1-16,2 3 1 0,-2 0-1 0,2 0-1 0,-2 2-5 0,-2-1-7 16,3 3-7-16,1-1-9 0,-2 4-13 0,-2-2-16 0,2-2-20 15,-4 4-22-15,6 0-28 0,-6-3-30 0,4 3-41 0,-1 0-45 16,-3-4-73-16,4 3-85 0,0-2-76 0,-2-1-72 0,2 0-31 0,-2-2-12 15,2-3 3-15</inkml:trace>
  <inkml:trace contextRef="#ctx0" brushRef="#br1" timeOffset="122461.03">6999 13174 115 0,'0'3'474'16,"0"2"1"-16,0 0-2 0,0 0-102 0,0 0-155 0,0 1-83 15,-4 2-46-15,4-4-26 0,0 3-16 0,0 0-16 0,-2-1-15 0,2 1-25 16,-4 0-27-16,4-2-39 0,0 1-45 0,0-1-46 0,0 0-46 0,0 0-60 16,0-2-63-16,0 1-51 0,0-4-44 0</inkml:trace>
  <inkml:trace contextRef="#ctx0" brushRef="#br1" timeOffset="122883.08">6929 13070 54 0,'6'-3'72'0,"-2"3"2"0,3-2 2 0,-1 2 0 0,2 0-4 0,-2 2-1 16,0-1-1-16,1 1-1 0,-1 2-1 0,2 1-2 0,-2-2 1 0,0 2 0 16,1 2-1-16,-3-1-3 0,2 1-4 0,0-2-6 0,-2 2-6 15,3 1-3-15,-3-1-2 0,2-1-1 0,-2 1-4 0,-2 0-2 16,2-2-1-16,-2 1 1 0,2-1 1 0,1-1 2 0,-3 1 2 0,-2-2 6 15,0 0 7-15,0-1 8 0,4 1 8 0,-4-3 6 0,0 0 7 16,0 0 6-16,0 0 5 0,0 0 2 0,0-3-3 0,4 1-3 0,-4-1-5 16,2-2-2-16,-2 0-3 0,0-2-6 0,0 1-4 0,4-1-7 15,-4-2-6-15,2 0-5 0,2-2-7 0,-4 2-5 0,4-3-2 0,-2 0-1 16,-2-1 2-16,5 0 2 0,-3 1 1 0,2-1 0 0,2-1-1 16,-2 3 0-16,0-3-4 0,2 1-1 0,-3 1-2 0,5 1-1 15,-2-1-2-15,0 2-2 0,0 0-2 0,5 2-2 0,-5-1-1 0,2 3 0 16,-2 2-2-16,1 1 1 0,-1 1-1 0,0 2-2 0,2 0 0 15,-1 4-1-15,-1-3-2 0,0 4-2 0,-2 0-1 0,2 2-1 0,-2 0 1 16,3 1-1-16,-1-1-1 0,-2 1 1 0,2 1-2 0,-2-2-1 16,2 2-1-16,1 1-3 0,-3-2 0 0,2-1-6 0,-2 1-6 15,-2-1-7-15,2 0-7 0,3-1-12 0,-3-1-13 0,-2 0-18 0,2 2-18 16,2-4-24-16,0 2-24 0,-6-1-33 0,4-3-35 0,1 3-51 16,-3-1-57-16,-2 0-80 0,0-3-91 0,0 0-43 0,0 0-16 0,0 0-3 15</inkml:trace>
  <inkml:trace contextRef="#ctx0" brushRef="#br1" timeOffset="123160.73">6819 12957 41 0,'-4'5'506'0,"-2"-2"6"0,2 2-3 0,-2 0-6 0,2-1-111 0,2 1-163 16,2-2-92-16,0 2-54 0,0-2-27 0,0 2-13 0,6-1-3 0,-2 0 0 15,-2 0-1-15,6-2 0 0,-2 1-4 0,1-3-5 0,3 0-4 16,0 0-6-16,1 0-2 0,-3-3-1 0,6-1-2 0,-1 1-3 16,-3-4-3-16,0 2-3 0,1-2-4 0,1 3-2 0,-6-5-1 0,5 2-2 15,-3 0 0-15,-2-1-1 0,-4 2-1 0,2 0 1 0,1-2 0 16,-3 4 1-16,-4-1 1 0,-3 0-1 0,1-1 0 0,2 5 0 0,-4-2-4 16,-2 1-4-16,-3 0-7 0,5 2-8 0,-6 2-11 0,1 1-13 15,-3 0-17-15,2 4-23 0,1 0-34 0,-1 3-39 0,-3 0-60 16,3 2-68-16,2 1-74 0,-1-1-75 0,1 1-37 0,0 4-16 0</inkml:trace>
  <inkml:trace contextRef="#ctx0" brushRef="#br1" timeOffset="124073.95">20018 11317 319 0,'-6'1'484'0,"4"-1"-35"0,-2 2-56 16,4-2-89-16,0 2-108 0,0-2-59 0,0 0-32 0,0 0-14 15,0 0-4-15,4 3-1 0,-2-1 0 0,4 0-3 0,2-1-5 16,-2 2-9-16,7 1-8 0,-3-1-6 0,7 1-3 0,-3-1 0 0,3 0 4 16,1 0 1-16,3 1 1 0,0-2-5 0,1 1-5 0,1-3-5 15,2 2-5-15,-2-2-3 0,6 0-5 0,-2-2-5 0,-1 2-8 0,1-3-12 16,0-1-14-16,0 1-19 0,2 0-21 0,-2-1-23 0,0-1-23 15,0 2-23-15,-5-2-22 0,5 2-24 0,-6-2-23 0,2-1-26 16,-7 3-27-16,1-2-25 0,1 2-28 0,-5-2-39 0,-1 1-43 0,-4-1-37 16,1 2-31-16</inkml:trace>
  <inkml:trace contextRef="#ctx0" brushRef="#br1" timeOffset="124340.01">20518 11142 322 0,'-12'-3'393'0,"2"-1"-77"0,3 1-60 0,-3 1-55 15,4 1-32-15,0-1-23 0,1 2-18 0,1-2-18 0,-2 0-13 16,6 2-11-16,0 0-12 0,0 0-11 0,0 2-11 0,4 0-12 0,-2 0-7 16,7-1-5-16,-3 1-1 0,0 1 0 0,4 1 1 0,1 0 1 15,1 0 3-15,3 1 3 0,-3-2 2 0,4 2 1 0,1-2-3 16,4 1-4-16,-5 0-2 0,7-1-6 0,-7 0-1 0,5 2-4 0,0-2-4 16,-3 2-1-16,-1 0-3 0,4 0-1 0,-5 0-3 0,-1 0 0 15,-3 2-1-15,0 0-1 0,-1-1 1 0,-5 2 0 0,2 1 1 0,-6 1 1 16,2-2-2-16,-4 4 1 0,-4 0-2 0,2 1 0 0,-6 0-2 15,2 2 0-15,-5 2 0 0,-1 0 0 0,0-1-4 0,-3 3-3 0,-1-1-9 16,5 0-10-16,-5 0-15 0,3 1-16 0,-1-3-22 0,4 3-27 16,-3-2-35-16,3-1-45 0,-1 0-77 0,5-2-95 0,2-1-64 15,-2 1-46-15,6-2-21 0</inkml:trace>
  <inkml:trace contextRef="#ctx0" brushRef="#br1" timeOffset="124940.16">21112 11207 355 0,'0'3'474'0,"0"1"3"0,-3 0 3 16,-1 2-105-16,4 0-159 0,0 2-95 0,0 1-61 0,4 1-31 0,-1 0-14 15,-3 1-3-15,0 1 4 0,4 0 2 0,-4-1 2 0,4 1-3 16,-2 0-4-16,2 0-5 0,-2 1-4 0,-2-2-4 0,4 1-1 15,-4 0-1-15,4-2 4 0,-2 0-1 0,-2 0 2 0,0 0 3 0,5-2 0 16,-5 0 6-16,0-1 2 0,0 0 8 0,0-2 5 0,-5 0 8 16,5-2 10-16,0 1 5 0,0-1 4 0,-2-2 4 0,-2 3 1 0,4-4 2 15,-4 0 1-15,4 0 0 0,-2 0 0 0,-2-4-1 0,4 1 0 16,-2 0-2-16,-2-2-3 0,4-2-5 0,-4 1-6 0,4-5-5 0,0 3-3 16,-3-4-2-16,-1 0-1 0,4-2-2 0,0 0 1 0,4 0-1 15,-1-3-2-15,-3 2-1 0,4-2-3 0,0 0-3 0,-2 2-5 0,4 3-4 16,-2-2-3-16,0 0-2 0,3 3-3 0,-3 2-3 0,4 1-1 15,-4 0-5-15,2 1-1 0,0 4-3 0,5 0-1 0,-5 1-1 16,2 2-1-16,-2 0-1 0,5 3 0 0,-5 1-1 0,4 0 1 0,-3 2 0 16,3 0 0-16,-4 1-1 0,4 1 2 0,-3 1-1 0,-1 1 0 15,2 0-1-15,-2 0 1 0,0-1 0 0,-1 0-1 0,-3 1 0 16,2-2 1-16,0 1 1 0,-2-1 0 0,-2 0 1 0,4-1 1 0,-4 0 2 16,0-1 2-16,0-1 3 0,0-2 2 0,0 3 3 0,0-3 3 15,-4-1 3-15,4-1 4 0,0 1 0 0,0-2 2 0,0 0 1 0,0 0 1 16,0 0 1-16,0 0 0 0,0-2 1 0,0-1 2 0,0 1-1 15,0-3-1-15,0 0 0 0,0 0-4 0,0-1-1 0,0-1-3 0,4 0 0 16,-2-1-1-16,-2-2-1 0,4 0-1 0,0 0 0 0,3 0-1 16,-5-1-1-16,2 0-2 0,2 0 0 0,0 1-2 0,-2 0 1 15,3 1-1-15,-3 1 0 0,2-1 1 0,0 5-1 0,-2-3 0 0,2 3 1 16,-1 1-1-16,-3 1 1 0,2 1-1 0,2 1 0 0,-2 1 1 0,0 3-2 16,-2 1-1-16,5-2-1 0,-3 4 0 0,0 0-1 0,-2-1 1 15,-2 2-1-15,4 3-1 0,-2 0-5 0,-2-1-7 0,4 2-8 16,-4-1-11-16,0 2-14 0,0-2-17 0,4 1-21 0,-4-1-21 15,2-1-26-15,-2 2-28 0,0-2-37 0,5 0-42 0,-3 0-55 0,2-1-59 0,0-2-77 16,2 0-83-16,0 0-36 0,1-2-12 0</inkml:trace>
  <inkml:trace contextRef="#ctx0" brushRef="#br1" timeOffset="125476.28">21746 11171 276 0,'-6'-8'527'0,"-2"3"-2"0,-3 2-7 16,5 0-93-16,0 0-133 0,-4 1-80 0,3 0-55 0,-3 2-31 0,0 2-18 16,3 0-15-16,-3 1-13 0,4 0-15 0,-4 2-17 0,3 0-15 15,-3 2-14-15,4 1-9 0,0-1-7 0,-3 1-4 0,3 0-2 16,0 3-2-16,2-3 2 0,-2 0 0 0,4 0-2 0,-3 1 2 0,1-1-1 16,4 1 0-16,-2-1-2 0,2-2 1 0,0 2-1 0,0-2 0 0,0-1 1 15,0 0-1-15,2-1 1 0,-2-1-1 0,4 0 0 0,-4-2 2 16,5 3 2-16,-3-4 0 0,2 0 4 0,-2 0 1 0,2 0 3 15,2 0 0-15,-2-4 2 0,3 3 1 0,-3-2 2 0,2 0 1 0,-4-1 1 16,6 0 1-16,-2-1-1 0,-1 2 0 0,1-1-3 0,0 0-1 16,-2-1-3-16,2 2-1 0,-4-1-2 0,2 1-2 0,3 0-2 15,-3 1 0-15,0 0-1 0,-2-1-1 0,4 3-2 0,-2-2 1 0,0 1-2 16,-1 1 0-16,3 0 1 0,-2 0-3 0,2 0-5 0,0 1-6 16,-2 1-7-16,3-2-10 0,-3 3-10 0,2-1-12 0,0 0-14 0,-2-1-13 15,3 3-12-15,-1-3-16 0,-2 1-12 0,2-2-15 0,-2 2-17 16,0-1-10-16,-2-1-11 0,5 2-8 0,-3-2-4 0,0 0-1 15,-2 0 0-15,4-2 6 0,-2 2 10 0,-4-1 10 0,6-1 15 0,-1-1 16 16,-3-1 20-16,2-1 24 0,-4 2 27 0,4-2 27 0,-2 0 28 16,-2 0 27-16,4-2 29 0,-4 1 25 0,0-1 25 0,4 0 20 0,-4 2 18 15,2-2 17-15,-2 2 13 0,0-1 10 0,0 1 4 0,4 0-2 16,-4 1-7-16,3 1-9 0,-3 0-12 0,4 2-10 0,-4-3-12 16,4 4-12-16,-2 0-14 0,4 0-11 0,-2 0-10 0,2 0-10 0,1 2-10 15,1 0-8-15,-2 1-8 0,6 0-3 0,-1 0-4 0,-1 0-1 16,0 3 0-16,7-3-1 0,-5 2-2 0,3 0-2 0,-3-2-1 0,5 2-3 15,-3-1-2-15,3-3-5 0,-5 2-6 0,5 1-10 0,-3-1-10 16,-1-1-13-16,3 0-14 0,-1-1-14 0,-3-1-15 0,-2 2-17 0,1 0-18 16,1-2-19-16,-2 0-20 0,1 0-27 0,-5 0-29 0,2-2-40 15,-2 0-42-15,-3 2-66 0,1-1-73 0,-4 1-41 0,0 0-20 0</inkml:trace>
  <inkml:trace contextRef="#ctx0" brushRef="#br1" timeOffset="125819.36">22118 11143 340 0,'-2'-1'419'0,"-2"1"-64"0,4 0-86 0,-2 0-59 0,2 0-48 0,0 0-33 16,0 0-23-16,0 0-19 0,-4 1-13 0,4-1-14 0,0 2-11 0,0 0-10 15,0 2-7-15,0-3-4 0,0 1-5 0,0 1 0 0,0 0-1 16,0 0 2-16,0 1 3 0,4 0 3 0,-2-1 3 0,-2 0 2 16,4 0 1-16,-2-1 1 0,2 1 0 0,3 1 0 0,-1-1-1 0,-2-1 1 15,2-1 2-15,2 2-1 0,-6-1-2 0,5 0-1 0,-3-2-3 16,2 1-1-16,-2-1-3 0,-2 2-3 0,2 0-5 0,2-2-3 0,-1 0-4 15,-3 0-3-15,-2 0-4 0,4 0-4 0,-4 0-5 0,4 0-4 16,-4 0-1-16,0 0-1 0,2 0 1 0,-2 0 0 0,0 0 1 0,0-2-1 16,4 0 0-16,-4 2 0 0,0 0 0 0,0-1 5 0,0-3 4 15,0 3 7-15,-4-1 9 0,4-1 7 0,0 1 9 0,-2 1 5 0,-2 1 3 16,0-2 0-16,2 0 2 0,-3 2-1 0,-1 0-2 0,2 2 0 16,-4 0-2-16,0 1-4 0,1 0-4 0,-3 0-5 0,0 4-7 0,-3 2-8 15,1-1-7-15,-3 0-6 0,3 4-5 0,-2 0-4 0,1-1-5 16,-1 2-7-16,-3 2-9 0,7-1-10 0,-7-1-15 0,5 2-16 15,-3 0-18-15,3 0-21 0,2-1-22 0,-1-1-34 0,1 0-41 0,4-1-66 16,-5 1-77-16,5-1-68 0,4-1-60 0,-2 0-26 0,4-3-10 16</inkml:trace>
  <inkml:trace contextRef="#ctx0" brushRef="#br1" timeOffset="126011.4">22769 11306 253 0,'7'0'582'0,"-1"-2"9"0,0 0 5 0,-2 2-61 0,0 0-94 15,-2 0-109-15,2 0-119 0,-4 0-74 0,5 0-56 0,-3 0-41 16,-2 0-36-16,4 0-52 0,-2 0-62 0,2 0-133 0,2 0-169 0,-6 0-93 16,6 2-53-16,-6 0-30 0,4-2-17 0,-4 0-9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14T12:34:53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12953 16584 306 0,'-11'-2'241'0,"5"-1"-86"0,-4 1-44 0,-1 0-19 16,1 2-7-16,0-2-2 0,3 2 1 0,-3-1 4 0,2 1 2 0,0 0 2 15,-3 0 2-15,5 0-1 0,-4 0-4 0,4 0-6 0,-1 0-6 0,3 0-8 16,-2 0-6-16,4 1-5 0,-2-1-8 0,0 0-6 0,2 0-4 16,-3 2-8-16,5-2-4 0,-4 0-6 0,2 2-7 0,2-2-4 0,0 0-6 15,0 2-4-15,0-2-3 0,0 0-1 0,0 0-3 0,0 0 0 16,0 1 1-16,0 1-1 0,0 1 3 0,2-1 1 0,2-1 0 0,3 3 4 16,-3-3 0-16,0 1 2 0,-2 2 2 0,4-1 2 0,5-1 1 0,-7 1 1 15,8 0 2-15,-6 1 3 0,5-1 1 0,3 0 1 0,-2 1 2 16,-1-1 3-16,3 0 2 0,-1 1 3 0,3-3 1 0,1 3 1 0,6-1 0 15,-7 2 2-15,9-2-2 0,-7 1 0 0,9 1-1 0,-6-2 1 0,6 2-4 16,0-2 0-16,2 3-3 0,-2-3-3 0,4 0-4 0,-2 0-2 16,4 0-3-16,-2 1-2 0,2-1-3 0,0 1-2 0,4-1-3 0,-4 0-3 15,4-1-1-15,-2 1-3 0,3 1 0 0,-1-1 2 0,0 0-1 16,-2 0 2-16,2 1 0 0,1-1 2 0,1 1 3 0,-2-1 1 0,2 0 2 16,-1-1 0-16,1 1 3 0,-2 1 0 0,0-1 2 0,2 2 3 0,3 0 1 15,-3-2-2-15,0 2 0 0,5-1-1 0,-3-1 0 0,3 2-1 16,-1-2-1-16,-2 1-1 0,7-1-1 0,-5 0-1 0,7 0 0 0,-3 1-1 15,-1-1 0-15,6 1-1 0,-7-2 0 0,5-1 3 0,1 1 4 0,1 1 4 16,-4 0 4-16,7 0 4 0,-5 1 4 0,4-1 3 0,-1 1 3 16,1-1 3-16,6 0 1 0,-4 0 2 0,-2 3 2 0,6-3 2 0,0 2 1 15,0-2-3-15,-3 2-3 0,5-1-6 0,-2 1-5 0,0-2-6 16,0 4-4-16,0-2-6 0,4-2-1 0,-4 2 1 0,0 2 0 0,6-2 1 16,-2-2 2-16,3 3-1 0,-1-2 0 0,4 1 0 0,-2 0-1 0,5-2 1 15,-3 2 1-15,2-1-2 0,3 1 1 0,1-2-1 0,-4 2-4 16,7-2-7-16,-3 1-2 0,3-1 1 0,-2-1 2 0,-1 1 0 0,5 0 1 15,-1 0 2-15,3-1-1 0,-2 2 2 0,1-1-1 0,3 0 3 16,-2 0 1-16,-1-1 1 0,5 2 2 0,-4-3 2 0,4 1 0 0,-3 1-3 0,-1 1-1 16,0-3 0-16,2 1 1 0,-3 1 0 0,1-1 1 0,4 1 1 15,-5-1-1-15,3 1 1 0,-2-1 1 0,4 1-2 0,-5-1 0 16,5 1-1-16,-2 1-2 0,-2-1-3 0,-1 0-2 0,1 0-1 0,-2 1 1 16,-1-1-1-16,3 1 0 0,-2-1 0 0,-1 2 2 0,-1-2-1 0,1 2 2 15,3-1 0-15,-2 1 1 0,-1-1 2 0,-1 0 0 0,1-1 2 0,1 1-4 16,0-1-2-16,-3-1-3 0,-1 1 0 0,-1 0 1 0,1 1 2 0,1-3 1 15,-5 3 3-15,1-3 3 0,-2 1 3 0,1 0 2 0,1 1 2 16,-2-2 2-16,3 1 4 0,-3 0 0 0,-2 0 3 0,5-2-1 16,-5 1-3-16,-2-1-4 0,3 2-3 0,-3-2-5 0,-2 0-4 0,0 0 0 15,0 0 4-15,-2-2 2 0,0 2 3 0,-2-1 1 0,5 1 3 0,-5-2 1 16,0 0 2-16,2-1 2 0,-2 1 0 0,2 1 2 0,0-1 2 16,-2-1-1-16,2-1 0 0,-4 1-5 0,4-1-6 0,-2 1-5 0,-2 0-7 15,0 0-4-15,0-1-4 0,-2 1-3 0,-2-1 1 0,4 1-1 16,-7 0 2-16,3 0 1 0,2 1 2 0,-2-2 2 0,-2 1 3 0,1 0 0 15,3 0 3-15,-2 0 1 0,-2-1 1 0,6 0 2 0,-7 1 3 0,7 0-2 16,-4-2 0-16,2 2-2 0,-2-3-2 0,2 3-3 0,-2-2-2 16,-1 0-2-16,3 2-3 0,-4-2-2 0,2 2-2 0,-2-2 1 0,-1 0 3 0,-1 1 2 15,2-1 2-15,0 2 3 0,-5-2 1 0,5 1 3 0,-5 1 2 16,5-2 1-16,-4 2 3 0,4 0 1 0,-1-1 2 0,-3 1 1 0,4-1 2 16,-5 0-1-16,1 1-2 0,4-3-1 0,-5 3-1 0,1-2-3 15,2 2 0-15,-3-2-1 0,-3-1-1 0,5 3 0 0,-5-2-1 0,3 1-1 16,1-2-1-16,-2 1 1 0,-1-1 3 0,-1 1 4 0,3 1 3 15,-1-2 1-15,-1 2 3 0,-1-1 0 0,1 2 3 0,-1-2 1 0,3 2 2 16,-1-2 3-16,-1 1 2 0,3-1 3 0,0 0 2 0,-3 2 0 16,3-2-3-16,-1 1-1 0,1-1-2 0,-2 1-4 0,1 1-3 0,-3-1-1 15,1 0-3-15,3 1-1 0,-3 0-5 0,-1 0-1 0,-3 0-3 16,5 1 0-16,-5 0-1 0,1 0 1 0,-1-1 2 0,-4 1 0 0,5 2 3 0,-1-1 1 16,-4-1 3-16,5 2 0 0,-3-2 1 0,-2 2 2 0,5 0 2 15,-5 0 1-15,5 0 1 0,-3-1 1 0,-2 1 1 0,5 0-1 0,-5-2-1 16,-2 0-1-16,6 2-1 0,-3-1 0 0,1 1 0 0,-2-2-2 15,1 0 0-15,-3 0 0 0,4 1-2 0,-2-2-1 0,-1 1-1 0,-3 0-4 16,2-1-1-16,2 1-3 0,-1 1 0 0,-1-3-4 0,0 4-3 16,-2-3 0-16,2 3 1 0,5-2 2 0,-7 1 1 0,6-1 0 0,-2 2 0 15,-1-2 1-15,1 1 1 0,0 1 0 0,-2-2 1 0,3 0 2 0,1 2 0 16,-2-1 3-16,3 1 1 0,-7-2 0 0,6 0-3 0,-2 2-2 0,1-2-1 16,-3 1-1-16,2 1-1 0,5-2-2 0,-7 1 0 0,2 1-2 15,2 0-1-15,-1 0-3 0,1 0-1 0,-6 0-2 0,6 0 0 0,-1 0-1 16,-1 1-2-16,-2 1 0 0,2-2-1 0,3 1 1 0,-3 1 1 0,0-2 1 15,3 2 2-15,-3 0 2 0,2-2 1 0,-1 1 3 0,-1 1 0 0,2 0 2 16,-6-1 1-16,3 1 1 0,1 0 2 0,-2-1 0 0,2 1 1 0,-1-1 0 16,-1 1-2-16,-4 0 0 0,4 0-2 0,0-1 0 0,-2 1-2 0,-2 0-1 15,3-1-2-15,-3 1 1 0,0 0-2 0,-4-2 0 0,4 3 0 16,-2-3-2-16,-2 1 0 0,-2 1-1 0,4-2-1 0,-5 4-1 0,1-4-1 16,0 1 1-16,-2 1-1 0,2 0-1 0,0-1 1 0,0 1 0 0,-1 1-3 15,-3-1 0-15,4-1 0 0,0 1-1 0,0 0 2 0,0 0 2 0,-5 0 3 16,5 1 2-16,0-2 3 0,4 1 0 0,-8 1 1 0,0-1 2 15,4-1 1-15,-1 1 2 0,1 2 1 0,-4-1 3 0,4-1 2 0,-4 1 0 0,4 0 0 16,-3 0 0-16,-1-1-2 0,0 2 0 0,4-3 0 0,-5 3-1 0,3-1 2 16,0-2-1-16,0 3-1 0,-2-1 1 0,8 1-1 0,-9-1 1 0,1-1-1 15,4 1-1-15,4-2-1 0,-8 3 1 0,4-2-2 0,-1-1 0 0,1 3 1 16,-2-1-2-16,2-1-1 0,0 1-1 0,0-2-1 0,0 3 0 0,-1-1-1 16,-3 1-2-16,4-3 0 0,0 3-2 0,0-1-1 0,-4 0-1 15,3 1-2-15,1-2 0 0,-4 1-2 0,2-2 1 0,-7 1-2 0,7 1 0 16,-6-1-2-16,-3-1 0 0,5 3 2 0,-4-2 0 0,3 0 2 0,-3 1 2 15,1-2-1-15,-1 1 4 0,2 1 0 0,-3-1 1 0,1-1 1 0,-1 1 1 16,-3 2 1-16,3-2 1 0,-1-1 2 0,-3 1 0 0,2-2-2 16,-1 1 1-16,-3 1-1 0,1-2 0 0,-1 1 0 0,-4 1-1 15,0-2 0-15,0 0 1 0,1 0-1 0,1 0 1 0,-6 0 1 0,6 0 0 16,-8 0-1-16,2 0-2 0,2 0 1 0,-1 0-4 0,-3 0-3 16,4 0-7-16,-4 0-6 0,0 0-15 0,0 0-17 0,0 0-26 0,0 0-32 15,0-2-37-15,-4 1-39 0,4-2-49 0,-3 1-55 0,-1-1-104 16,2-3-130-16,-6 3-100 0,2-3-88 0,2 1-40 0,-5-2-20 15,-5 0-1-15,4 1 7 0,1-3 18 0</inkml:trace>
  <inkml:trace contextRef="#ctx0" brushRef="#br0" timeOffset="4605.41">22802 4727 441 0,'0'-5'469'0,"0"0"-81"16,0 0-126-16,5 0-67 0,-5 0-38 0,0 0-15 0,0-2-6 15,0 2 2-15,0 0 5 0,0 0 2 0,0-1 0 0,2 1-2 0,-2-1-5 16,0 1-5-16,0 1-2 0,0 1-4 0,0-3-4 0,0 3-4 16,0-2-4-16,0 2-5 0,0 0-7 0,0-1-5 0,0 2-7 0,0 0-5 15,0-1-6-15,0 3-5 0,0 0-5 0,0 0-7 0,0 0-6 16,0 0-6-16,0 0-7 0,0 0-6 0,0 0-6 0,0 0-8 15,0 0-5-15,0 0-5 0,0 0-6 0,0 0-5 0,0 0-4 0,0 0-5 16,0 0-3-16,0 0-2 0,0 2-1 0,0-1-1 0,-2 1 1 16,-3 2 1-16,5 1 2 0,-4-1 1 0,4 3 2 0,-6 2 3 0,6 0 1 15,-4 2 1-15,-2 0 2 0,4 2 1 0,-2 3 1 0,-1-1 2 16,-1 1 0-16,4 1 0 0,-2-1-1 0,0 3-1 0,-2-1-2 16,4 2-2-16,-3-2-2 0,1 2 3 0,4 2 3 0,-6 0 1 0,6 0 4 15,-4 1 2-15,2 0 4 0,-2-1 3 0,2 3 4 0,-2-2 5 16,-1 2 5-16,5-2 5 0,-2 3 4 0,-2-1 4 0,4-2 2 15,-2 3 1-15,-2 0 1 0,4-1 1 0,-4-1 1 0,4 4 3 0,-2-4 3 16,-2 1 3-16,4 2 1 0,-2-1-1 0,-2 1 0 0,-1 0-1 16,3 1 2-16,-2-1 1 0,0 3-1 0,-2-2 2 0,4 2 0 0,-6 0 0 15,5 0-2-15,-3 0-5 0,-2 0-5 0,2 0-4 0,2 1-3 16,-3-2-5-16,1 0-3 0,0 2-4 0,0-2-5 0,-2 0-4 16,1 2-4-16,5-1-4 0,-6 0-4 0,2 0-4 0,2-1-2 0,2 2-2 15,-3-2 0-15,-1 2 3 0,2-2 2 0,2 3 2 0,-2-2 2 0,2 2 1 16,-2-2 1-16,4 1 0 0,-4 1 2 0,2 0 0 0,2 1 2 15,-5-1 1-15,5 1 3 0,0 1-1 0,0 0-2 0,5 0-1 16,-5 1-3-16,2 0-1 0,2 0-2 0,-4 2-1 0,4-1-2 0,-2-1-1 16,2 3-1-16,-2-1 0 0,2 1 0 0,-4-1-2 0,6-2-2 15,-6 2 0-15,7 0-1 0,-7-2-2 0,4-1-2 0,0 1 0 0,-2 2-2 16,2-2 0-16,0 0-2 0,-2 0 0 0,-2 0 3 0,4 0 2 16,-1 0 4-16,-3 2 1 0,4-2 4 0,-4 2 1 0,4-3 3 0,-2 3 1 15,-2 1 4-15,4-1 2 0,-2 1 1 0,-2 1 3 0,4 1 1 16,-4 0 2-16,4 2-1 0,-2-1-3 0,-2 1-2 0,0 3-2 15,5-2-2-15,-5 3-3 0,2-2-2 0,-2 1-2 0,0-1-3 0,0 2-2 16,4-3-1-16,-4 4-3 0,0-3-2 0,0 0-2 0,4 3-3 16,-4-2 2-16,2 2 2 0,-2 0 3 0,0-1 3 0,0 3 2 0,4-1 1 15,-4 0 3-15,0 0 2 0,0 3 2 0,0-1 0 0,4-1 3 16,-4 3 1-16,2 0 4 0,-2-1 2 0,0 1-1 0,0 2-3 16,0-1-2-16,0 0-2 0,0 1-2 0,0-1-2 0,0 0-2 15,0 0-2-15,0 1-4 0,0-1-3 0,0 2 0 0,0-3 3 0,0 1 1 16,0 2 1-16,0-1 1 0,0 1 2 0,0 0 0 0,0-1 1 0,0 3 1 15,4 0 1-15,-4-1 1 0,3 3 3 0,-3-3 0 0,4 3 2 16,-4-3-3-16,4 3-1 0,-2-3-6 0,-2 1-1 0,4 1-4 0,-2-2-4 16,-2 0-4-16,4-1-2 0,-4 1 1 0,4-4 0 0,-4 3 3 15,2-1 0-15,-2-1 2 0,0 3 0 0,0-4 3 0,0 3 2 0,0 0 1 16,0-1 1-16,0 1 3 0,0 0 2 0,0 0 1 0,0 1 3 16,0-1-1-16,0 0-3 0,0 2-1 0,0-2-2 0,0 0-2 0,0 1-2 15,0-4-3-15,0 0-1 0,5 2-4 0,-5-4-2 0,4 1 1 16,-4-1-1-16,0 0 1 0,2 0 1 0,-2-1 1 0,4 0 1 0,-2 0 3 15,2-2 2-15,0 1 0 0,-2 2 2 0,2-2 2 0,-2 2 3 16,3-1 1-16,1 0 2 0,-2 0 2 0,-2 1-2 0,2-2-1 0,2 2 0 16,-2-2-2-16,1 1-1 0,-3-1-1 0,4 1-2 0,-2-3-2 15,-4 1-3-15,4 0-2 0,-2-3-3 0,-2 0-1 0,4 1-2 0,-4-2 0 16,2 0 0-16,-2-1 2 0,0 2 1 0,0-4 1 0,0 3 2 16,0-3 2-16,0 3 2 0,0-3 2 0,0 0 3 0,0 0 1 0,0 2 2 15,5-4 2-15,-5 2 0 0,0 0 2 0,0 2-1 0,4-2-1 16,-4 0 1-16,2 0-1 0,-2 2-2 0,4-2-1 0,-4 1-3 15,2-1-1-15,-2 0-2 0,0 2 0 0,4-4-2 0,-4 2 0 0,0-2 1 16,0 1-2-16,4-2-1 0,-4-1-1 0,2-1-2 0,-2 0-1 16,0 0-1-16,4 0-1 0,-4-1 0 0,0-1 1 0,0 0 3 0,0-1 1 15,0 1 2-15,0-1 2 0,0-2 2 0,0 2 0 0,0-1 1 0,0-1 3 16,0 0 1-16,0 0 3 0,0 0 4 0,0 0 1 0,0-1 2 16,0 0-1-16,0 0-3 0,0-1 0 0,0 1-1 0,0-1 0 0,-4-2-2 15,4 3-1-15,0-3 1 0,-2 1-2 0,2 0-1 0,-4-1-2 16,4 0-3-16,-4 0-1 0,4-1 1 0,0 1-1 0,-2-3-1 0,-2 1 0 15,4 0-3-15,0-2 1 0,0 1 1 0,-2-1-1 0,2-2-2 0,-4 0 1 16,4-2 0-16,0 0 0 0,0 1 0 0,-5-2 0 0,5 1-1 16,0-4-1-16,0 1 1 0,0 1 1 0,0-3 0 0,0 0-1 0,0-1-1 15,0 1-1-15,0-1 1 0,0 0 0 0,0-1 0 0,0 1-1 16,0 0-1-16,0-1-1 0,0 1 1 0,0-2 1 0,0 2-2 0,-2-2 0 16,2 0-1-16,0 1 0 0,0-1-1 0,0 2-1 0,0-2-1 0,0 2-1 15,0-3-1-15,0 3 2 0,0 0 0 0,0-1 0 0,0 1-1 16,0 0 2-16,0 0 0 0,0 0 1 0,0 0 1 0,0 2 0 0,0-2 3 15,0 1 0-15,0 0 2 0,2 1 2 0,-2-3 0 0,0 3 2 16,0-3 1-16,5 2 1 0,-5 1 1 0,4 0 0 0,-2 0 2 0,-2-2 1 16,6 3 0-16,-6-2 1 0,4 0 0 0,0 3 0 0,-2-3 0 0,2 0 0 15,1 2 0-15,-3-1-2 0,2-1 1 0,-2 2 1 0,2-2-1 16,0 1 0-16,-2 1-1 0,4-2 1 0,-2 0-2 0,1 3-1 0,-3-4 2 16,2 2-1-16,2 1 1 0,-2-2 0 0,-2 0 0 0,2 3 0 15,3-3 0-15,-3 0-1 0,-2 2 1 0,2-3-1 0,2 1 0 0,0 0 1 16,-2 1-1-16,1-2 1 0,-3 1-2 0,2-1 1 0,2-1-2 0,-2-1-1 15,-2 2 1-15,2-2-1 0,0 0 1 0,-1 0 0 0,1-2-1 16,-2 1-1-16,2 0-1 0,0 0 1 0,-2-1 0 0,2-1 1 0,-4 1 2 16,6 1-1-16,-6-3 2 0,7 1-1 0,-7 2-2 0,4-3 1 15,-4 2-2-15,4-1 1 0,-2 1 1 0,-2-1 1 0,6 1-1 0,-6-1 1 16,4 1-1-16,-4-1-1 0,4 0-1 0,-2-2-1 0,-2 1-1 0,5 1 1 16,-3 0 1-16,-2-2 2 0,4-1-2 0,-4 2 0 0,0-1-1 15,0 0 0-15,4-2 1 0,-4 2-1 0,2-1 1 0,-2-1-2 0,0 0 0 16,0-2 0-16,4 1 1 0,-4 0 1 0,0 1 0 0,0-3-1 15,4 2-1-15,-4 0 0 0,0-2-2 0,2 2-1 0,-2-2-2 0,0 1-2 16,0-1-2-16,0 2-1 0,0-2 0 0,4 3-3 0,-4-2-1 16,3 1-3-16,-3 0-4 0,0-1-1 0,0 1-3 0,0 0-1 0,4 0-1 15,-4 1-4-15,0-1-3 0,0-1-3 0,4 1-4 0,-4-1-6 16,2 1-8-16,-2 0-13 0,0-1-14 0,0-1-22 0,4 2-23 0,-4-2-27 16,2 2-28-16,-2 0-33 0,0-2-37 0,0 0-46 0,4 0-51 0,-4 0-119 15,0 0-151-15,6 0-72 0,-1 0-32 0,-1-4-9 0,-2 2 6 0,4-4 13 16,2 1 21-16</inkml:trace>
  <inkml:trace contextRef="#ctx0" brushRef="#br0" timeOffset="11496.3">14418 17697 41 0,'-2'-1'35'0,"-2"-1"-8"16,4 2-4-16,0 0-5 0,-2 0-2 0,-2 0 2 0,4 0 0 0,0 0 0 15,-4 0-1-15,4 0-2 0,-2 0-4 0,2 0-4 0,-5 0-5 16,1 0-5-16,4 0-6 0,0 0-7 0,-2 0-10 0,-2 2-10 0,4-1-16 15,-2-1-16-15</inkml:trace>
  <inkml:trace contextRef="#ctx0" brushRef="#br0" timeOffset="12937.62">22259 17840 394 0,'0'-6'488'0,"-4"-1"11"0,4 0-77 16,-2 1-123-16,-3-1-66 0,5 0-38 0,-2 2-19 0,-2 0-8 0,4 0-4 15,-4 0 0-15,4 0-3 0,-2 0-4 0,2 2-8 0,-4-1-8 0,4 1-12 16,0 2-14-16,0-3-11 0,-2 3-12 0,2-1-11 0,0 2-11 16,0 0-13-16,0 0-12 0,-4 0-11 0,4 2-11 0,-4-1-7 0,4 1-7 15,0 1-7-15,-7 2-5 0,7 2-4 0,-2 1-2 0,-2 1 0 16,4 2 2-16,-4 3 4 0,4 1 2 0,-2 1 3 0,-2 1 4 15,4 1 2-15,-4 2 2 0,4 2-1 0,-2 0-2 0,-3-2-5 0,5 1-6 0,-2 1-6 16,-2 0-7-16,4-1-10 0,0-1-13 0,0 2-15 0,0-1-16 16,0 0-19-16,0-3-21 0,0 2-22 0,0-2-22 0,4-1-24 0,-2-1-26 15,3 1-29-15,-3-3-30 0,2-1-62 0,2-1-75 0,2-2-55 16,1-2-43-16,-1 0-17 0,0-3 1 0</inkml:trace>
  <inkml:trace contextRef="#ctx0" brushRef="#br0" timeOffset="13292.7">22470 18004 261 0,'0'-6'484'0,"-5"1"-9"0,5 1-21 0,0-1-85 0,0 1-116 0,-4 2-69 15,4 1-44-15,0-1-26 0,0 2-15 0,0 0-11 0,-2 0-7 0,2 2-8 16,-4-1-7-16,4 3-9 0,0 1-9 0,-2 0-7 0,-2 1-5 16,4 1-5-16,0 0-1 0,0 1-2 0,-4 2 1 0,4-1 0 0,0 1-1 15,0 0-1-15,0 1-2 0,0 0-5 0,0 0-3 0,0-1-2 16,4 1-3-16,-4-2-3 0,4 1-1 0,-2 0-1 0,2-2-2 0,-2 1 0 15,2-1-1-15,3 0 1 0,-3-1-1 0,2-2 1 0,0 2-1 16,2-4 0-16,-1 2-1 0,-1-2 1 0,0-1-1 0,4-1 0 0,-3-1 0 16,3 0-2-16,-4 0 0 0,2-3-2 0,1 0 0 0,-5 0-2 0,6 0-1 15,-4-3-1-15,1 1 0 0,1-1-1 0,-6-1-1 0,4-1 1 16,-2-1-2-16,0 1 0 0,-2 0 0 0,3-3 0 0,-3 2-1 0,-2 0 1 16,0 0 0-16,-2-2 2 0,2 2-2 0,-5-2-1 0,3 3 0 15,-2-2-1-15,0 2-3 0,-2-1 0 0,4 1-2 0,-6 1-3 0,5 0-2 16,-3 3-3-16,-2-3-3 0,2 3-3 0,0 1-5 0,-1 0-5 15,-1 1-4-15,2 1-4 0,0-1-5 0,-5 2-2 0,5 0-3 0,0 2-5 16,-2-1-5-16,2 2-8 0,-1 1-6 0,3-1-11 0,-2 1-13 0,0 1-17 16,2-2-21-16,2 4-31 0,-3-2-39 0,5 0-72 0,-4-1-87 15,8 2-45-15,-4-1-24 0</inkml:trace>
  <inkml:trace contextRef="#ctx0" brushRef="#br0" timeOffset="13667.92">22895 18040 58 0,'-6'2'450'0,"0"0"6"0,2 1 3 16,0 0-86-16,-2 2-132 0,3-1-82 0,-1 1-59 0,0 1-31 16,4 1-17-16,-2 1-6 0,2-1-1 0,0 3-1 0,0-2 0 15,0 1-5-15,2-1-7 0,2 2-5 0,0 0-5 0,-1 0-2 0,3 0-4 0,-2-2-1 16,6 2-3-16,-4-1-3 0,5-1-2 0,-5-2-3 0,4 3-4 15,1-4-3-15,-1 1-1 0,0 0-3 0,-1-3-2 0,1 0-2 0,0 0-2 16,-4 1 1-16,5-4-3 0,-1 1 2 0,-4-1-2 0,5-1 2 16,-5-1 2-16,0 0 2 0,-2-1 1 0,2-2 2 0,-1 0 2 0,-1 0 2 15,-2-1 6-15,-2 1 3 0,4-4 3 0,-4 1 2 0,0-2 4 16,-4 2 3-16,4-4 2 0,-2 2 3 0,2-2 2 0,-9 1 2 0,7-3 3 16,-6 1 3-16,6 1 2 0,-4-1 1 0,-2 1 0 0,1 1-1 15,1-1-2-15,-4 0-3 0,4 1-2 0,-5 2-3 0,5-1-4 16,-4 2-3-16,4 1-4 0,-5 1-5 0,1 0-4 0,0 1-6 0,-1 2-6 0,5 2-6 15,-4 1-6-15,-1 1-7 0,-1 1-8 0,2 1-8 0,3 2-10 16,-3 0-12-16,0 3-12 0,-1 1-16 0,5 1-17 0,-4 0-25 0,4 1-29 16,-1 3-55-16,3-2-67 0,-2 2-68 0,2 0-70 0,4 1-30 15,0-2-12-15</inkml:trace>
  <inkml:trace contextRef="#ctx0" brushRef="#br0" timeOffset="14169.03">25163 17515 407 0,'-8'-5'578'0,"2"2"10"16,-1 0 10-16,1-1-47 0,2 3-73 0,-2-1-108 0,2 0-124 15,-2 0-72-15,1 2-44 0,5 0-23 0,-6 0-12 0,6 2-11 0,-2 0-10 16,-2 0-11-16,4 1-12 0,-4 2-10 0,4 0-10 0,-2 2-4 16,2 1-4-16,-4 0-3 0,4 1 0 0,-2 2-1 0,-3 1 0 0,5 2-1 15,-4-2-2-15,4 2-2 0,-2 1-2 0,-2 0-3 0,0 0-1 0,4 1-3 16,-6 1-2-16,4-2-6 0,-2 1-4 0,-1-2-8 0,5 1-8 15,-6 0-9-15,6 0-10 0,-6 0-11 0,6-2-12 0,-4 1-16 0,4 1-18 16,-2-2-20-16,-2-1-23 0,4 1-23 0,0-1-25 0,0 0-24 0,4-2-25 16,-2 0-33-16,2-2-40 0,2-1-64 0,0-1-80 0,-1-3-44 15,7 1-26-15,-4-2-5 0</inkml:trace>
  <inkml:trace contextRef="#ctx0" brushRef="#br0" timeOffset="14499.33">25316 17635 164 0,'-4'-7'498'0,"4"3"7"0,0-1 6 0,-2 1-87 16,-2 2-130-16,4-1-79 0,-4 3-52 0,4-2-29 0,-3 2-20 0,-1 2-10 16,4 0-10-16,0 1-9 0,-2 1-13 0,2 2-11 0,0-1-12 15,0 4-7-15,-4-1-7 0,4 0-5 0,-4 1-1 0,4 1-2 0,0-1-1 0,0 2-3 16,4-3-4-16,-4 4-4 0,4-4-3 0,-4 2-4 0,2 0-2 16,5 0 0-16,-3 0-2 0,0-2 2 0,2 1 1 0,0-3 1 0,0 3 0 15,1-3 1-15,3-1 2 0,-2 1 1 0,1-3 2 0,1 0 0 16,0 0 2-16,5-3 0 0,-7 0 0 0,2 0 0 0,1 0 2 0,-5-3 0 15,4 0-1-15,0 1 1 0,-3-3 0 0,3 0-1 0,-4 0 0 16,0 0-1-16,-1-2 0 0,1-1-2 0,-2 0 1 0,0-1-2 0,-2 1 0 16,-2-2-1-16,0 0-1 0,0 0-2 0,0 2-1 0,0-3-1 15,0 4-1-15,-2-2-3 0,-2 1-1 0,0-1-1 0,-2 3-3 0,1-1-4 16,-1 0-4-16,0 2-5 0,0 2-7 0,0 0-5 0,-3-1-5 0,-1 3-6 16,4-1-4-16,-5 2-7 0,3 0-6 0,-2 2-8 0,4-1-11 15,-9 3-13-15,5-1-13 0,4 0-13 0,-5 2-15 0,1 2-12 0,4-2-14 16,-5 1-22-16,5 2-24 0,0-2-50 0,0-1-59 0,-2 2-70 0,5-2-76 15,-1 1-31-15,4-1-9 0</inkml:trace>
  <inkml:trace contextRef="#ctx0" brushRef="#br0" timeOffset="14751.9">25816 17552 87 0,'2'-4'518'16,"7"1"5"-16,-9 0 5 0,2 1 3 0,-2 1-84 0,0-1-127 0,0 0-92 16,0 2-73-16,0 0-40 0,4 2-25 0,-4 0-11 0,2-1-5 15,-2 3-3-15,0 0-3 0,0 1-3 0,4 3-3 0,-4-2-4 0,0 4-3 16,0-2-2-16,0 4 0 0,0-2-3 0,0 2-5 0,0-1-5 0,0 3-6 16,0-1-6-16,-4-2-6 0,4 3-7 0,0 0-8 0,-2-2-12 15,-2 2-10-15,4-2-16 0,-2 3-16 0,2-2-18 0,0-1-21 0,0 1-24 16,-5 0-30-16,5-1-37 0,5 1-44 0,-5-1-101 0,2 0-128 15,-2-1-65-15,6-2-35 0,-2-1-15 0,2 0-3 0</inkml:trace>
  <inkml:trace contextRef="#ctx0" brushRef="#br0" timeOffset="15220.01">27952 17227 488 0,'-2'-4'543'0,"-3"1"8"0,3 2-3 0,2-1-11 0,-4-1-110 16,0 3-158-16,4-2-88 0,0 2-52 0,0 0-29 0,0 2-15 0,0 1-8 15,0 0-7-15,0 2-9 0,0 2-7 0,0 1-7 0,0 2-9 16,0 2-4-16,0 0-5 0,0 1-1 0,0 0 1 0,0 2 0 0,0 2 1 16,0 0-2-16,0-1-3 0,0 1-4 0,0-1-4 0,0 1-4 15,0 0-5-15,0-2-7 0,0 2-9 0,0-3-10 0,0 1-10 0,0 1-13 16,0-3-16-16,4 0-15 0,0 0-16 0,-4 1-22 0,2-3-22 0,3 1-28 16,1 2-28-16,0-5-43 0,0 0-51 0,4-1-82 0,1 1-99 15,3-4-45-15,-1-2-21 0,-1 0-2 0,5-1 6 0</inkml:trace>
  <inkml:trace contextRef="#ctx0" brushRef="#br0" timeOffset="15521.12">28439 17332 246 0,'-6'-1'481'0,"-2"-1"11"0,2 2 11 0,-5 2-54 0,5-1-87 16,0 2-83-16,-4 2-82 0,6 2-50 0,-5 0-30 0,1-1-18 0,6 3-10 15,-6-1-8-15,6 2-9 0,-3 0-9 0,3 0-10 0,2-2-10 16,0 3-12-16,0-2-7 0,0 2-7 0,2-2-5 0,3 0-3 0,-3 0-2 15,6 0-1-15,-2-1-1 0,0 1 2 0,1-1 1 0,1 0 1 16,0-3 1-16,2 2-1 0,1-4 1 0,3 2 0 0,-5-1-1 0,1-3 0 16,4-1 1-16,-1 0 0 0,-3 0 2 0,2-1-2 0,-1-3 1 15,-1 1 0-15,5-2 2 0,-7 0 0 0,0-2 3 0,-2 1 2 0,1-1 3 16,-1-2 4-16,-2 0 2 0,-2 0 2 0,-2-1 2 0,0 0 0 0,0-1 1 16,-2 0-2-16,-2 0-1 0,-2 1-1 0,1-2-2 0,-1 4-2 15,-4-2-6-15,2 2-6 0,-3-1-8 0,-3 1-12 0,3 3-11 0,-1-2-12 16,0 2-10-16,-3 0-12 0,-1 2-15 0,3 0-15 0,-1 1-19 15,1 2-22-15,-1 0-26 0,4 0-27 0,1 0-39 0,-1 2-47 0,2-2-79 16,-1 3-99-16,5-1-49 0,0 1-24 0,2 0-7 0,-2-1 0 16</inkml:trace>
  <inkml:trace contextRef="#ctx0" brushRef="#br0" timeOffset="15877.2">28745 17272 281 0,'7'-3'505'0,"-3"-3"9"16,0 2 8-16,-2 0 7 0,4-1-99 0,-2 2-151 0,2-1-87 16,1 1-53-16,3 2-29 0,-2-1-18 0,-2-1-11 0,1 3-8 0,-1 0-10 15,0 0-10-15,2 0-10 0,-1 0-11 0,-1 3-7 0,-2 0-7 0,-2 0-5 16,2 1-1-16,0 1-2 0,-4 2 0 0,0 1 1 0,0 0 0 0,0 0 4 16,-4 3 3-16,0-2 2 0,-2 3 3 0,4 0 0 0,-9 1 2 15,3 1 1-15,0-1 1 0,-3 0 1 0,-3 2 0 0,4-1 0 0,-3 1 1 16,-3-2-2-16,3 2 0 0,-1-2-2 0,1 0-1 0,-1-1 0 15,2 2-2-15,-3-3 1 0,5 1-1 0,-3-4 2 0,3 2 1 0,4-2-1 16,-5 1 2-16,5-3 1 0,0 1 1 0,-2-1 2 0,6-2-1 0,-2-1 0 16,4 1 0-16,-2-1-1 0,2-1-1 0,0 0-2 0,0-2-1 15,0 1-1-15,2 1 0 0,-2-2-1 0,4 0 1 0,-2 0-1 0,2 0 0 16,2 0-3-16,4 0-1 0,-3-2 0 0,3 1-1 0,4 1 0 16,-1-2-2-16,-1 0-3 0,7-1-6 0,-3 1-10 0,3-1-12 0,-2 0-15 15,3 0-20-15,-3-1-22 0,6 0-24 0,-3 1-30 0,3 1-32 16,-2 1-37-16,1-2-42 0,-1 3-66 0,2-2-78 0,2 2-82 0,-3-1-81 15,-1 1-37-15,2 0-11 0,-1 0 2 0,1 0 9 0</inkml:trace>
  <inkml:trace contextRef="#ctx0" brushRef="#br0" timeOffset="16256.59">30817 17240 221 0,'-5'-8'553'0,"1"-1"15"0,4 3 16 0,-2-1 10 16,-2 2 6-16,4-1-107 0,0 3-167 0,0-1-95 0,-4 0-60 16,4 3-35-16,0-1-20 0,0 2-16 0,0 0-12 0,0 0-15 0,0 0-16 15,0 2-15-15,0 3-17 0,0 0-12 0,0 1-9 0,0 3-4 16,0 1-3-16,0 0 2 0,0 1 3 0,0 3 2 0,0-1 1 0,0 2 3 16,0 0 0-16,0-1-2 0,-2 1-5 0,2 1-9 0,-4-1-8 0,4 2-10 15,0-2-11-15,0 0-12 0,-2 0-15 0,2 0-17 0,-4 0-18 0,4 0-23 16,0-2-22-16,0 4-26 0,0-4-29 0,4 1-38 0,-2-1-46 0,4-2-80 15,-2 0-100-15,6-2-50 0,-3 0-26 0,-1-1-7 0,4-1 5 0</inkml:trace>
  <inkml:trace contextRef="#ctx0" brushRef="#br0" timeOffset="16590.9">31172 17404 360 0,'0'-4'504'0,"0"1"6"0,0 0 1 0,0 1-5 16,0-1-89-16,0 3-134 0,0 0-77 0,-4 0-50 0,4 3-27 0,0-1-20 15,-2 1-14-15,2 0-8 0,-4 4-8 0,4 0-10 0,0-1-4 16,0 3-8-16,-2-1-3 0,2 2-3 0,0-2-5 0,0 2-5 0,2 0-2 16,-2 0-7-16,0 2-3 0,6-4-3 0,-6 2-4 0,4 0-3 0,2 0-3 15,3-1-3-15,-7-1 1 0,4 1-2 0,2-3-1 0,0 2 0 0,-3-1 1 16,5-2-1-16,-4 0 0 0,9 0 2 0,-9-2-1 0,4 1 1 16,-2-3 1-16,3 1 1 0,-1-2 0 0,-4-2 3 0,5 1 1 0,-5-1 4 15,4-1 3-15,-4-3 2 0,3 1 3 0,-3-1 4 0,0-3 2 0,-2 3 3 16,-2-2 0-16,6-1 3 0,-5-1 0 0,-3 0 1 0,4-1 0 0,-2 1-2 15,-2-2 0-15,-2-1-4 0,-2 1-3 0,4 2-5 0,-3 0-3 0,-5-2-5 16,2 2-4-16,4 0-5 0,-6 0-3 0,-3 2-4 0,3 0-4 0,0-1-6 16,0 4-6-16,-7-1-6 0,5 1-7 0,-1 1-6 0,-1 1-8 15,2-1-9-15,-3 3-8 0,-1-1-10 0,3 1-10 0,3 1-11 0,-6 1-13 16,3 1-16-16,1-1-19 0,2 3-19 0,-3-1-22 0,5 1-24 0,-2 1-30 16,2-2-33-16,2 4-72 0,4-2-92 0,0 0-60 0,0 1-42 15,0 1-17-15,4 0-1 0,2-3 6 0</inkml:trace>
  <inkml:trace contextRef="#ctx0" brushRef="#br0" timeOffset="17044.84">31705 17407 225 0,'11'-7'540'0,"-1"1"16"0,1-1 16 16,-5 0 13-16,0 2-75 0,4 0-120 0,-4 0-84 0,1 0-69 15,3 0-40-15,-4 2-28 0,-2-2-17 0,3 1-12 0,-3 1-12 0,-2 0-16 16,2 1-16-16,2-1-19 0,-6 3-16 0,8-1-17 0,-8-1-11 0,2 2-10 0,-2 0-6 15,0 0-3-15,0 2-4 0,5-1-4 0,-5-1 0 0,2 3-1 16,-2-1-2-16,0 1-1 0,0 0-1 0,0 1 2 0,0 1-1 0,-2-2 0 16,-3 2 1-16,5 0 1 0,-2 0-1 0,-6 2 1 0,6 0-2 0,-2-2 0 15,-2 1 0-15,-1 3-1 0,-1-3 1 0,2 2-2 0,4 0-2 0,-8-1 0 16,1 0-2-16,3 0-2 0,0-2-3 0,2 1-1 0,-2 1-4 0,4 0-1 16,-7-2-4-16,7 0-3 0,-2 0-3 0,2 0 0 0,2 0-4 0,-4-2 1 15,0 2 0-15,4-1 1 0,0 0 1 0,0 0 3 0,0-1 1 0,4 1 3 16,0-1 2-16,-2 0 4 0,-2 0 3 0,6 1 3 0,3-1 4 0,-7 1 1 15,4-1 5-15,-2 0 0 0,2-1 2 0,4 1-1 0,-3 1 1 0,3-1 0 16,-4 0 1-16,5 2-1 0,-1-2 1 0,0 1-1 0,1 1-1 0,-1-2-1 16,-2 2 1-16,0 0-1 0,1-1 1 0,1 1-1 0,-2-2-1 0,1 2 0 15,-5-2 1-15,2 2-2 0,4 0 0 0,-6-2 0 0,3 3 0 0,-5-3 0 16,2 2 0-16,0-2 2 0,-2 2 0 0,-2-1 2 0,0 1 1 0,4 0 2 16,-4-2 2-16,0 2 3 0,-4 2 2 0,4-3 5 0,0 1 2 0,-2 1 3 15,-2-1 2-15,0 1 2 0,-3-1 1 0,5 1 2 0,-6-2-1 0,2 1 0 16,0 0-2-16,-5 2-2 0,1-2-2 0,0 0-3 0,1 0-3 0,-5 2-4 15,4-4-7-15,-7 2-10 0,7-2-11 0,-7 2-11 0,1-1-17 16,3-1-14-16,-3 0-18 0,-1-1-18 0,1 0-26 0,-1 1-30 0,1-1-40 0,-3-1-47 16,7 1-97-16,-5 0-124 0,0-1-76 0,1-1-53 0,1 0-21 15,-1 0-6-15,4-1 5 0,-3-1 7 0</inkml:trace>
  <inkml:trace contextRef="#ctx0" brushRef="#br0" timeOffset="18243.5">20382 17997 86 0,'0'-4'504'0,"0"0"13"0,0-1 12 15,0-1-59-15,0 0-100 0,0 1-76 0,0-4-64 0,-2 3-42 0,2-2-30 16,-4-1-16-16,4 1-9 0,0-2-10 0,0 0-9 0,-5 0-8 0,5 2-10 16,0-4-10-16,0 2-8 0,-2 0-7 0,-2 0-6 0,4 0-3 15,-2 0-2-15,-2 0-2 0,0 2 1 0,4-1-3 0,-6 1-2 0,0 1-4 16,1-1-5-16,-1 1-5 0,0 2-6 0,-4 2-7 0,-1-2-6 15,1 2-4-15,0 1-4 0,-3 0-3 0,1 2-4 0,-3 2-4 0,3 0-3 16,-5 1-2-16,3 2-3 0,-3 0-2 0,1 2 0 0,3-1-1 0,-1 3 2 16,-3-1 1-16,5 0 0 0,-2 1 0 0,3 0-5 0,-1 2-1 15,6-2-4-15,-3 2-3 0,3-2-3 0,0 0-2 0,2 1-2 0,-2-2-1 16,6 0-2-16,0 1-1 0,0-1-3 0,4-1-2 0,-2 0-3 16,2-3-3-16,2 0 0 0,0 1-3 0,5-1-2 0,-1-3-2 0,0 1-2 15,3-2-1-15,3-2 2 0,-1 2-1 0,-3-3 3 0,5-1 1 16,-3 1 2-16,-1-1 2 0,3 0 4 0,-1 0 3 0,-3 1 5 0,-2-1 3 15,1 1 3-15,-1 0 6 0,-4 1 5 0,5-1 3 0,-5 3 1 0,0-2 2 16,-2 2 2-16,0 2 3 0,-2-2 3 0,5 3 3 0,-3 1 0 0,-4-1 4 16,4 2 1-16,-4 0 3 0,2 1 3 0,-2 1 1 0,0 2-1 15,0-1 2-15,0 2 1 0,0-2 0 0,-2 4-1 0,2-2 0 0,-4 2-1 16,4-1-2-16,-4 1-1 0,4 0-3 0,-7-1-3 0,5 2-5 16,-2 1-4-16,0-1-8 0,4-1-11 0,-6 1-10 0,6 1-14 0,-4-3-18 15,2 1-19-15,-3-1-22 0,3 1-22 0,-2-2-27 0,4 2-31 16,-4-4-45-16,4 1-52 0,4-1-77 0,-4-1-87 0,4-2-41 0,-2-1-16 15,5 1-1-15</inkml:trace>
  <inkml:trace contextRef="#ctx0" brushRef="#br0" timeOffset="18630.45">20785 17875 113 0,'8'-13'493'0,"-6"0"18"0,4-1 15 16,-6 2-57-16,5 3-93 0,-5-3-72 0,0 4-59 0,0-1-35 15,0 1-21-15,0 0-13 0,0 1-8 0,-5 0-10 0,5 1-7 0,-2 0-13 16,-2 3-14-16,-2-2-14 0,2 2-14 0,-2 1-12 0,4 0-12 0,-7 1-9 16,3 1-8-16,2 0-6 0,-4 1-8 0,-1 1-5 0,3 2-5 0,-4-1-5 15,4 0-7-15,0 4-3 0,-5-2-5 0,7 0-2 0,-2 1-2 16,0 1-3-16,-1 0-2 0,3-1-2 0,-2 3-2 0,2-2 0 16,2-1-2-16,-2 1 1 0,0-2-1 0,4 1-1 0,0 2 1 0,0-2-2 15,0 0 0-15,4 1 1 0,0 0-2 0,-2-1-1 0,6 0 0 0,-2-1-2 16,1-1-1-16,-1 2-4 0,4-3-2 0,3 0-2 0,-3 1-1 15,4-3-3-15,-1 1 1 0,-3-1-2 0,5 1 1 0,-3-2-1 0,0 0 2 16,3 0-1-16,-3 0 2 0,-1 0 0 0,-1 0 2 0,0 0 2 0,1 0 4 16,-5 2 3-16,0 0 2 0,4-1 2 0,-3 1 2 0,-1 1 2 15,-2 1 2-15,2 0 1 0,-2 2 1 0,-2-1 1 0,2 1 2 0,1 3 2 16,-3-3 2-16,2 2 1 0,-4 3 0 0,0-2 0 0,4 2 1 16,-4 0 0-16,0 1 2 0,-4 1-3 0,4 1-3 0,0-3-6 0,-4 3-8 15,2 1-11-15,-3-2-12 0,1 2-19 0,-2 0-18 0,0 0-25 16,2 0-29-16,-2 0-31 0,-1 0-36 0,3 0-67 0,-4-2-86 0,0 0-85 15,2 1-85-15,1-1-40 0,-1 0-16 0,0-1-1 0,2-2 4 16</inkml:trace>
  <inkml:trace contextRef="#ctx0" brushRef="#br0" timeOffset="19334.54">18602 17878 220 0,'6'-6'477'0,"-6"-3"15"0,4 3-42 16,3-2-70-16,-3-1-72 0,-2 1-72 0,2-1-40 0,-4 0-23 0,4 0-9 16,-2 1-4-16,-2 0 0 0,0-1-1 0,0 1-5 0,0-1-6 15,-2 1-8-15,-2 0-11 0,0-2-8 0,2 1-10 0,-5 1-7 0,-1 2-8 16,2-3-3-16,-4 3-6 0,3-1-5 0,-5 0-5 0,2 2-7 16,-5 1-6-16,3 0-7 0,-3 2-5 0,-1 0-6 0,-1 2-7 15,-1 2-5-15,1 0-6 0,-3 2-4 0,-1 0-5 0,4 1-4 0,-3 0-5 16,3 2-3-16,-2-1-4 0,-1 1-2 0,3 2-3 0,1 0-3 0,1 0-1 15,3-1-1-15,-1 1-1 0,3-1-1 0,0 0-1 0,-1 2-4 16,1-1-4-16,4-1-2 0,2-2-2 0,2 3-3 0,-2-4 0 0,4 1-1 16,0 2 0-16,0-4 2 0,6-1-1 0,-2 2 0 0,2-1-1 0,4-2 1 15,1-1 1-15,1-1 0 0,3 0 2 0,1-1-1 0,1-1 1 16,-1-2-1-16,5-1 1 0,-2 1-2 0,1-3-2 0,1 0 0 0,-2 1-1 16,1 1 0-16,3-2 0 0,-7 0 0 0,1 1 0 0,4 0 1 15,-7 3 2-15,-1-2 1 0,-1 2 3 0,2 1 1 0,-3 1 1 0,-5 1 1 16,6 1 2-16,-8 1 2 0,3 1-2 0,1 2 2 0,-2 0-1 0,-4 2 2 15,2 0-2-15,-4 1 4 0,4 2 3 0,-4 0 4 0,0 1 2 16,-4 3 3-16,4-1 1 0,-4 0 3 0,2 1 1 0,-2 1 0 0,-2 0 0 16,2 0 0-16,-3 0-2 0,3 0-4 0,-2-2-5 0,0 2-7 0,2-1-10 15,-2 1-13-15,-1-4-14 0,3 3-20 0,-2-1-20 0,2-2-22 16,2 1-25-16,-2 0-26 0,-2-2-28 0,6 0-33 0,0-2-41 0,0 1-73 16,6-1-93-16,-2-3-52 0,2 2-34 0,0-4-11 0,5 0 2 15</inkml:trace>
  <inkml:trace contextRef="#ctx0" brushRef="#br0" timeOffset="19772.97">19080 17900 334 0,'6'-11'499'0,"0"-3"18"0,0 2-52 0,-2-1-86 0,0 0-67 16,-2-1-60-16,3 3-34 0,-5-2-22 0,2-1-11 0,-2 3-9 0,0-1-7 16,-2-1-7-16,-3 1-10 0,5 2-10 0,-6 0-14 0,6 0-15 15,-4 0-9-15,-2 1-12 0,0 1-7 0,2 0-9 0,-3 1-6 0,1 2-8 16,0 0-5-16,-2 0-5 0,-1 2-6 0,-1 1-6 0,0 1-4 15,-1-1-4-15,1 2-3 0,0 2-2 0,-3-1-1 0,1 2-2 0,-3 1-1 16,5 1 0-16,0 0-1 0,-3 1-1 0,3 2-3 0,0-2-2 16,-1 2 0-16,3 1-2 0,0 0-2 0,0 2-3 0,-1-2-2 0,7 3-4 15,-2 0-2-15,0-1-3 0,4 1-2 0,0 2-1 0,0-3 1 0,4 3-1 16,0-1 1-16,-2 0 0 0,7 1 1 0,-1 1 2 0,0-2 2 16,0 0 2-16,7 1 2 0,-5-1 0 0,3 0 1 0,1 1 0 0,-2-1-2 15,3 0-3-15,-3 1-4 0,5-1-4 0,-7 0-3 0,3-1-2 16,1 1-4-16,-4-1-3 0,-1 1-4 0,-1 1-3 0,-2-1-3 0,0-1-1 15,-1-1-2-15,-3-1 1 0,-2 0 0 0,0 2 3 0,0-2 2 16,-7 0 3-16,5 0 1 0,-2 0 2 0,-6-1 1 0,6-2 1 0,-5 0 0 16,-1 2 0-16,0-3 0 0,-1-1 2 0,-1 0 3 0,2 0-1 0,-5-2 3 15,3 1 1-15,1-3 1 0,1 1 0 0,0-2 2 0,-3-2 1 0,3 1 3 16,0-4 1-16,-1 0 1 0,3-2 1 0,0 0-1 0,0 0-2 16,-1-4-1-16,7 0-3 0,-2-3-3 0,0 1-4 0,4-4-2 15,0 1-6-15,0-3-4 0,4-1-5 0,2 2-6 0,-2-4-6 0,7 2-5 0,-1 0-5 16,3 0-5-16,-3 0-5 0,6 0-8 0,1 2-8 0,-1-1-17 15,1 1-18-15,6 2-22 0,-7 1-26 0,5 0-41 0,0-1-52 0,-5 1-89 16,5 4-109-16,-5-1-55 0,1 4-26 0,-5-2-11 0,5 2-1 0</inkml:trace>
  <inkml:trace contextRef="#ctx0" brushRef="#br0" timeOffset="20547.56">15865 17610 347 0,'-6'-10'463'0,"0"0"8"0,0 1 9 0,-3-2-83 16,-1 3-131-16,4-1-78 0,-5 1-53 0,-1 2-28 0,2-3-17 0,-1 3-6 16,-1 1-2-16,-3 1 0 0,3-1 2 0,-4 4-6 0,1-3-7 15,-1 4-10-15,-1 0-10 0,0 2-10 0,5 1-8 0,-5 0-5 0,1 3-4 16,1-1-3-16,-1 1-3 0,4 3-3 0,-3-1-4 0,3 0-2 0,1 4-4 16,1-2-1-16,0 1-2 0,-1 3-2 0,5-3-2 0,0 1 0 0,2-2-2 15,2 2 0-15,2 1-1 0,0-1 1 0,0-2-1 0,2 0 1 16,2 0-1-16,2-2 2 0,0 1 1 0,5-3 0 0,-1 1 1 0,0-2 0 15,3 0 0-15,3-2-1 0,3-1 0 0,-3-2-2 0,3 0 1 16,2-4-2-16,1 1-1 0,-1 0-1 0,2-4-1 0,-2 2-1 16,1-3 0-16,-1-1 0 0,2 1-1 0,-1-2 1 0,-1 2 1 0,-4-2 1 15,-1 2 3-15,1-2 1 0,-3 1 3 0,-1 3 3 0,-3-1 2 0,0 0 2 16,1 2 1-16,-5 0 1 0,0 3 1 0,0-1 0 0,-2 0 0 16,0 3 3-16,-1 0 2 0,-3 0 3 0,4 3 4 0,-4 0 1 0,-4 1 1 15,4 3 0-15,0-1-1 0,-7 4 0 0,7 0-2 0,-4 4-1 16,-2-2 0-16,0 2-2 0,2 1-2 0,-3 0-1 0,1 2-4 0,2-2-3 15,-2 2-2-15,2-1-5 0,-2 1-4 0,-1-2-6 0,3 2-7 16,2-1-11-16,-2-1-11 0,-2 2-18 0,2-2-18 0,4 0-20 0,-2-2-23 16,-3 2-27-16,5-3-31 0,5 0-45 0,-3-1-55 0,2-2-80 0,2-3-94 15,0 1-45-15,2-2-20 0,1-2-4 0</inkml:trace>
  <inkml:trace contextRef="#ctx0" brushRef="#br0" timeOffset="20861">16256 17530 406 0,'0'-10'497'0,"0"3"13"16,0 1-37-16,0 1-60 0,0 0-89 0,0 0-101 0,0 2-60 15,0-1-37-15,0 3-20 0,4-3-12 0,-4 2-8 0,2 1-6 0,2-1-12 16,-2 0-10-16,2 1-15 0,3-1-13 0,-1 1-11 0,2 1-9 16,-2-2-6-16,5 0-1 0,-1 1-2 0,-2-1 1 0,3 0 0 15,5-1 3-15,-6 1 0 0,7 0 1 0,-3 1 1 0,3-2 0 0,-1 1-1 0,1 1 2 16,-5-3 1-16,5 0 0 0,-3 1 1 0,-1 0 2 0,1 1 0 15,-3 1 3-15,1-2 4 0,-6 1 3 0,5 0 5 0,-5-2 5 0,-2 4 3 16,-2-1 2-16,2-1 2 0,2 2 3 0,-6 0-1 0,0 0 1 16,0 0 1-16,0 0-1 0,0 2 1 0,0 1 0 0,0 3-4 0,-2-2-3 15,-2 3-5-15,-2 2-5 0,2 0-6 0,2 3-3 0,-7 1-5 16,3 2-2-16,0 2-1 0,0 1-2 0,-5 0-5 0,1 2-7 0,4 2-12 16,-4 0-14-16,-1 0-17 0,1 1-18 0,4 2-21 0,-5 0-19 15,1 0-29-15,2 2-31 0,0-1-51 0,1 1-58 0,1-2-96 0,0 1-115 16,2-2-55-16,-2 1-25 0,6-2-7 0,-5 0 4 0</inkml:trace>
  <inkml:trace contextRef="#ctx0" brushRef="#br1" timeOffset="41834.92">22488 13304 191 0,'0'-6'466'0,"-6"3"12"0,6-2-43 0,-2 2-69 0,-2-2-81 15,4 1-82-15,0 3-49 0,-4-2-29 0,4-1-14 0,0 1-4 16,-2-1-1-16,2 3 1 0,-5-1-5 0,5-1-7 0,0 3-11 0,0-2-12 16,0 2-12-16,0 0-12 0,0 0-9 0,0 0-7 0,0 0-5 15,0 0-5-15,0 0-2 0,0 0-5 0,0 0-1 0,0 0-4 0,0 0-4 16,0 0-3-16,0-1-3 0,0 1-2 0,0 0-1 0,5 0 1 0,-3 1 2 16,2 1 4-16,0-1 0 0,2 3 3 0,0 1 1 0,1-2 1 15,3 4 1-15,0-2 0 0,3 3 1 0,-3 0 0 0,6 3 2 16,-1-2-1-16,1 2 1 0,1 0 0 0,2 2-1 0,-5 0 0 15,7-1-2-15,-3 2-1 0,3-2 0 0,0 1 0 0,-3 0 1 0,7 1 0 16,-6-1 1-16,1-2 2 0,1 3-1 0,-2-1 2 0,-3-1-1 16,5 0 1-16,-5-3-3 0,1 2-2 0,0-2-4 0,-3 0-3 0,-2-1-8 15,3-1-8-15,-3 0-10 0,-1-1-13 0,-5-1-16 0,4 2-17 16,-4-4-25-16,5 2-24 0,-5-2-34 0,0 1-35 0,-2 0-49 0,0-3-54 16,-2 1-84-16,3-1-94 0,-5-1-45 0,0 0-18 0,4-1-4 15</inkml:trace>
  <inkml:trace contextRef="#ctx0" brushRef="#br1" timeOffset="42077.98">23053 13187 510 0,'-5'-13'550'0,"-1"1"16"0,2 0 17 0,2 2-82 0,-2 0-131 0,-2 2-75 15,2 0-49-15,1 1-26 0,-1 0-15 0,-2 1-9 0,2-1-7 16,4 3-10-16,-6 1-13 0,6 2-16 0,-4-2-20 0,2 3-18 15,-3 0-20-15,3 0-15 0,-2 1-16 0,0 2-11 0,-2 0-12 0,0 4-9 16,0 3-7-16,-5 2-8 0,1 3-5 0,0 1-4 0,-1 6-3 0,-5 3-2 16,3 0-1-16,-7 5-6 0,3 0-6 0,-4 2-14 0,5 1-16 15,-7 0-22-15,2 3-24 0,-1-1-33 0,1 0-36 0,-2-1-51 0,7 0-57 16,-5 1-116-16,-2-1-149 0,7-2-77 0,-5 2-40 0,2-2-16 16,-1-1-3-16,3-2 6 0</inkml:trace>
  <inkml:trace contextRef="#ctx0" brushRef="#br1" timeOffset="44526.62">18765 13789 109 0,'-2'-7'479'16,"-2"-1"16"-16,0 1-30 0,-2 0-55 0,6 1-79 0,-4 1-96 0,2-2-47 16,2 0-26-16,0 1-9 0,0-1-3 0,0 0 3 0,0 3 5 15,0-2 0-15,0 1-4 0,0 0-9 0,0 0-10 0,0 0-12 0,0 0-13 16,0 2-10-16,0 0-9 0,0-1-9 0,0 1-8 0,0 1-7 15,0-1-9-15,2 1-8 0,-2 1-11 0,4 1-8 0,-4 0-10 16,0 0-6-16,6 0-8 0,-2 0-4 0,0 3-7 0,2 0-1 0,1 1-4 16,3 1-3-16,0 1 0 0,3 4 0 0,1-1-1 0,-1 1 2 0,3-1 2 15,1 4 2-15,-1-1 1 0,1 2 0 0,-1 1 1 0,5 0 2 16,-5 0 0-16,1 0 0 0,4 0 2 0,-5 0 0 0,5 0 2 16,-5 0-3-16,1-2-4 0,0 1-4 0,-1-1-3 0,-4 0-7 15,5-1-7-15,-3-2-8 0,-1 2-9 0,-3-4-8 0,3 1-9 0,-3-2-10 16,4 0-10-16,-3-1-13 0,-3-2-14 0,2 1-16 0,-1-2-16 15,-1-1-19-15,2 0-18 0,-4-2-22 0,3-2-24 0,-3 0-26 16,0-1-31-16,0-2-42 0,3 1-47 0,-3-4-55 0,-4 2-58 0,2-4-20 16,0 1-3-16</inkml:trace>
  <inkml:trace contextRef="#ctx0" brushRef="#br1" timeOffset="44719.68">19228 13602 410 0,'-6'-12'514'0,"2"4"17"0,-2-2-51 0,0 2-89 0,-1 1-69 0,-3 0-61 15,6 2-41-15,-2 0-30 0,0 4-17 0,-1-3-16 0,-1 3-12 16,2-1-14-16,0 4-17 0,-1-1-15 0,1 4-18 0,-2 0-16 0,-2 2-17 16,1 3-15-16,-1 4-12 0,0 0-9 0,-3 3-5 0,-1 3-5 15,1 1-1-15,-1 5-2 0,-3 0-3 0,5 3-5 0,-2 0-6 0,-3 3-6 16,0 2-11-16,1 0-13 0,-1 1-19 0,1 1-22 0,-1 0-33 16,-3 1-34-16,3 0-67 0,1-1-85 0,3 1-93 0,-1-2-98 0,-3 1-47 15,7-2-20-15,-3 0-9 0,3-3-3 0</inkml:trace>
  <inkml:trace contextRef="#ctx0" brushRef="#br1" timeOffset="45371.83">21083 13387 462 0,'-5'-5'505'0,"5"1"8"0,0-1 7 15,0 4-88-15,0-2-134 0,0 0-89 0,0 1-64 0,0 0-36 0,0 2-23 16,5 0-12-16,-3 0-4 0,2 2-3 0,-4 0-1 0,6 1-4 16,-2 1-5-16,2 1-6 0,5 1-6 0,-5 2-4 0,4-1-3 0,1 1 0 15,1 2-1-15,2 0 0 0,-1 0-1 0,3 2-2 0,1 0-5 16,-1-1-4-16,-1 1-5 0,6-1-6 0,-3 1-2 0,-1 0-6 0,3-1-4 16,1-1-8-16,-2 2-8 0,-3-4-10 0,5 2-13 0,-5-1-16 15,1-1-16-15,-1 2-22 0,1-4-23 0,-3 1-26 0,-1 0-29 0,-3-2-36 16,5 0-40-16,-7 0-57 0,2-2-63 0,-4 1-64 0,5-1-64 15,-5-2-25-15,-2-1-9 0</inkml:trace>
  <inkml:trace contextRef="#ctx0" brushRef="#br1" timeOffset="45578.88">21479 13285 38 0,'-6'-15'497'0,"-2"0"18"15,2 2 19-15,2 2-75 0,-3 0-122 0,1 2-65 0,2 0-39 16,-2 2-22-16,4 1-17 0,-2 0-12 0,0 0-9 0,-3 3-14 0,1-1-11 15,2 3-19-15,2 1-20 0,-2 1-18 0,0 1-16 0,-3 3-16 16,1 1-12-16,2 5-9 0,-4 2-9 0,0 2-6 0,-3 5-2 16,-1 1-2-16,-1 6-1 0,-1 1-1 0,-3 4-2 0,1 0-4 0,-1 3-8 15,1 1-13-15,-5-1-14 0,3 4-22 0,-1-2-24 0,0 1-35 16,-1-1-42-16,-1-1-56 0,5 0-67 0,-3-2-107 0,2 1-127 0,-3-1-62 16,3-1-30-16,3 0-10 0,-3-3 0 0</inkml:trace>
  <inkml:trace contextRef="#ctx0" brushRef="#br1" timeOffset="46336.65">24969 13014 463 0,'-4'-4'510'0,"-3"-1"6"0,1 0 6 0,6 2-96 15,-4 1-143-15,2 0-89 0,2 1-59 0,-4-1-32 0,4 2-20 0,0 0-8 16,0 0-1-16,4 2-2 0,-2 1 0 0,-2 2-3 0,4 2 0 15,2 0-3-15,-1 3-3 0,-3 1-2 0,6 1 0 0,-2 0 0 16,0 1 2-16,5 2-2 0,-5 1-1 0,0 3-6 0,4-2-6 0,1-1-5 16,-5 1-7-16,4 1-7 0,-4 1-5 0,5-3-8 0,-5 1-6 0,4 1-11 15,-1-1-12-15,-1 0-16 0,0-2-18 0,0-2-23 0,3 2-23 16,-3-2-30-16,0 1-31 0,1-3-35 0,-1 1-38 0,0-2-51 16,0 0-55-16,1-2-81 0,-3 1-91 0,0-3-40 0,0-3-15 0,2 1 2 15</inkml:trace>
  <inkml:trace contextRef="#ctx0" brushRef="#br1" timeOffset="46540.7">25198 13014 374 0,'-6'-15'539'0,"4"3"16"16,-2 0 16-16,0 1-86 0,-3 2-138 0,3-1-77 0,2 4-47 0,-2-1-28 16,2 2-19-16,-2 2-18 0,0-1-13 0,2 1-16 0,-2 3-17 15,-3 0-16-15,3 2-19 0,2 1-14 0,-2 2-14 0,-2 3-13 0,0 2-10 16,-3 4-8-16,-3 2-5 0,2 2-2 0,-1 4 1 0,-1 3-5 15,-3 2-4-15,-1 3-12 0,3 0-13 0,-3 3-19 0,-1 2-25 0,1 1-33 16,-1 0-38-16,1-1-56 0,1 1-66 0,-1-1-107 0,5 1-125 16,-5 0-66-16,6-2-34 0,1-1-14 0,-5-1-3 0,4-4 5 15</inkml:trace>
  <inkml:trace contextRef="#ctx0" brushRef="#br1" timeOffset="47243.25">27749 12774 339 0,'-4'-9'539'0,"4"1"9"0,-2 1 3 0,-2 2-92 0,4-2-140 16,-2 4-80-16,2-2-47 0,0 2-29 0,0 1-19 0,0-1-16 15,0-1-12-15,0 4-16 0,0-1-18 0,0 1-17 0,0 0-16 0,2 1-14 16,-2 1-13-16,4 0-6 0,-2 3-5 0,2 0-2 0,2 1 1 16,0 3 4-16,3 1 1 0,-1 0 5 0,0 1 3 0,3 3 3 0,-3-1 3 15,2 2 2-15,1 2 0 0,3-1 2 0,-6 1 1 0,3 0-1 16,3 0 0-16,-2-1-5 0,3 3-7 0,-3-3-10 0,1 1-14 0,-3-1-16 16,7 0-17-16,-7 0-20 0,4-1-22 0,-1-2-25 0,1-1-30 15,-5 2-36-15,1-3-37 0,0 1-50 0,3-4-59 0,-3-1-86 16,0 0-98-16,-4-3-46 0,5 1-17 0,-5-3-3 0,4 0 7 0</inkml:trace>
  <inkml:trace contextRef="#ctx0" brushRef="#br1" timeOffset="47428.3">28167 12800 19 0,'-9'-16'546'0,"9"-1"25"0,-6 2 24 0,2 1-42 0,2 1-72 0,-2 3-77 0,-2 0-78 15,1 2-48-15,-1 2-33 0,4-2-23 0,-2 4-19 0,0 0-18 16,-2 3-20-16,4 1-21 0,-7 0-22 0,3 3-22 0,-4 3-23 0,-1 2-19 15,3 1-19-15,-6 5-12 0,-3-1-10 0,1 5-6 0,-5 2-3 16,2 4-8-16,-1-1-9 0,-3 3-16 0,-2 3-17 0,2-1-27 16,-3 4-29-16,3 0-46 0,-4 1-56 0,4 0-123 0,-2 2-156 0,3 1-88 15,-5-2-52-15,4 1-26 0,2 2-14 0,-1-4-3 0,1 1 2 16</inkml:trace>
  <inkml:trace contextRef="#ctx0" brushRef="#br1" timeOffset="70578.14">23057 6357 355 0,'-4'-4'483'0,"-1"-1"16"0,3 2-71 0,-2-2-118 16,0 2-75-16,4-2-52 0,-2 0-28 0,-2 2-15 0,4-2-3 0,-2 1-1 15,2-1 0-15,-4 2 0 0,4-2-6 0,0 2-7 0,0-3-12 16,0 3-12-16,0 0-9 0,-4 0-9 0,4 0-4 0,0-1-6 0,0 2-3 16,0 0 0-16,0-1-3 0,-3 3-2 0,-1-1-4 0,4 1-8 15,0 0-4-15,0 0-8 0,0 0-8 0,0 0-8 0,0 0-8 0,-2 1-8 16,-2-1-7-16,4 3-5 0,0 1-6 0,0 0-5 0,-4 0-2 15,4 3-2-15,-2 0 0 0,-2 2 2 0,4 2 4 0,-4 2 1 0,4 0 4 16,-2 4 5-16,-3 0 4 0,3 1 3 0,-2 1 3 0,0-1 1 16,2 3 3-16,-2-1 1 0,2 0 1 0,-2 0 1 0,0 2-2 15,-3-2-1-15,5 0-1 0,-2-2-1 0,0 2-2 0,2-1-3 0,-2-1-1 16,0-1-3-16,2-2-1 0,-2 1-4 0,-3-1-2 0,7 0-4 16,-4-3-4-16,2-1-3 0,-2 1-3 0,4-4-4 0,-2 3-2 15,2-5 0-15,-4 1-2 0,4-2 2 0,0 0 3 0,0-2 4 0,0 0 2 16,0-1 3-16,0-2 4 0,0 0 2 0,0 0 2 0,0-2 2 15,0-1 4-15,0-2 1 0,0-1 2 0,0-1 0 0,0-3 0 0,0-2 0 16,0 1-3-16,0-4-1 0,4 0-3 0,-4-2-2 0,2-2-1 16,-2-1 0-16,0 1 0 0,0-3 0 0,4 0 1 0,-2-1 0 15,-2 1 2-15,4 0 0 0,-4-1 2 0,4 0-1 0,-1 3 3 0,1 0 1 16,-2 0 2-16,2 2 1 0,0 1 0 0,-2 0 2 0,2 2-1 16,-4 2 2-16,6 1-1 0,-1 2 1 0,-3 0-1 0,2 2 1 0,2-1-2 15,0 3-1-15,-2-1-1 0,0 2-2 0,-2 2-1 0,5 0-1 16,-3 0-2-16,2 3 1 0,-2 0-2 0,2 1 0 0,1 2 1 0,1 2-1 15,-2 0 2-15,0 2 0 0,0 1 2 0,3 3 1 0,-1-2 3 16,-4 3 1-16,2 1 2 0,0 2 1 0,3 0-1 0,-3 0 3 0,0 2-1 16,-2 0 0-16,2 1-1 0,-1 0 1 0,-3 1-1 0,2-3-3 15,-2 1 0-15,-2 1 0 0,4-3-1 0,-4 2-1 0,0-2-2 16,0-2 0-16,0 1 0 0,0-1 0 0,0-2 2 0,-4 0 0 0,4-2 0 16,0 0 1-16,0-3 2 0,-2 1 0 0,2-1 1 0,-4-2 1 15,4-1 3-15,0 1 1 0,0-3 2 0,0-1 1 0,0 0 2 0,0 0-2 16,0 0 0-16,4-1-1 0,-4-3 0 0,2 1 0 0,-2-3-2 15,0 0 0-15,0-2-1 0,4 0-1 0,-4-2-3 0,4-2-1 0,-2-1-3 16,-2-2-3-16,4-2-1 0,-2 0 0 0,3-1-1 0,-5 0-1 16,6-2 1-16,-2 0-1 0,-2 0 3 0,2 0 4 0,2 0 1 15,-2 0 1-15,3 3 1 0,-3 0 2 0,-2 1 0 0,2 1 2 0,2 0 0 16,-2 3 1-16,-2 1 1 0,2 0 1 0,3 4-1 0,-3-2 0 16,-4 1-3-16,6 1-4 0,-6 2-2 0,4 0-4 0,-2 2-1 15,-2 1-3-15,4-1-1 0,-4 3-2 0,0-2-3 0,5 2 1 0,-3 0-1 16,-2 2-1-16,4 1 1 0,-2 0 0 0,-2 2 0 0,4 2 3 0,0 1 1 15,-2 2 3-15,2 0 1 0,-2 2 4 0,2 1 3 0,-4 2 1 16,5 2 2-16,-3 0 2 0,-2 1 1 0,4-1 1 0,-4 1 0 16,4 0 1-16,-4 2 0 0,2-1 1 0,-2-3-1 0,0 2-1 15,0 1-2-15,4-3-2 0,-2 1-3 0,-2 0-2 0,4-2-3 0,-4-2-3 16,4 2-1-16,-1-3-3 0,-3-1-2 0,6 1 0 0,-6-4-1 16,4 1-3-16,2 1 1 0,-2-3-2 0,0-1 0 0,-2-1 1 0,5 0 2 15,-3-1 2-15,2-3 3 0,0 1 3 0,2 0 2 0,1-2 2 0,-5-2 2 16,6 2 1-16,0-3 0 0,-3 1 2 0,5-3 0 0,-2 0 2 15,1-1 0-15,-1-3 0 0,0 1 0 0,1-1-2 0,1-1 0 16,-2 0-1-16,-3-1-1 0,3-1 0 0,0 0-1 0,-3-1 0 0,3-1 0 16,-4 3 0-16,0-2 0 0,-2-1 0 0,3 3 2 0,-1-3-1 15,-2 1 0-15,-4 0 0 0,4 1 2 0,-2 0-1 0,-2 1 2 16,0-1-1-16,0 0 2 0,0 2-2 0,0 0 2 0,0 0 2 0,-2 2 0 16,-2 0 1-16,4 1 1 0,-4 0 0 0,4 2 0 0,-6 0 0 15,4 0-1-15,-3 4-1 0,1-3-1 0,4 1-4 0,-6 3-1 0,6 0-1 16,-4 0-4-16,-2 0-3 0,4 3-1 0,-2-1-2 0,-1 1-2 15,-1 4 0-15,4-1 0 0,-2 1 0 0,-2 3 1 0,2 1 2 16,-3 0 1-16,3 2 1 0,-2 1 3 0,2 0 2 0,2 0 1 0,-2 1 2 16,2 0 0-16,-2 0 1 0,4 1-1 0,0-2 0 0,0 0-2 15,0-2-1-15,0 2 0 0,0-1-1 0,4-1-1 0,-2-2 0 0,4 2-2 16,-2-4 1-16,0 0-1 0,2 2 0 0,1-3-1 0,-1 0 2 16,-2-2 0-16,6-1 1 0,-3 0 1 0,3-1 1 0,0 1 1 15,-4-4 1-15,7 0-1 0,-3 0 0 0,1 0 0 0,-1-4 0 0,2 1-1 16,-1-1-1-16,-1 0 1 0,2-1-2 0,3-2 0 0,-5 0-1 15,3 1 0-15,-3-3-2 0,2-1-1 0,-1 0 1 0,-1 0-1 0,0-1 0 16,1 0 0-16,-5 0 1 0,4-1 0 0,-4 1 0 0,5-1 2 16,-5-2-1-16,0 1 2 0,2 0 0 0,-1 1-1 0,-5 1 2 0,2-1 0 15,2 2-1-15,-2-3 2 0,-4 2 2 0,4 0 3 0,-4 2 1 16,2 0 3-16,-2 0 1 0,0 1 1 0,-2 1 3 0,2 0 1 16,-4 3 2-16,4-1 0 0,-4 1 0 0,4 1-1 0,-2 1 1 0,-2-1-3 15,0 3-4-15,4 0-4 0,-7 0-1 0,7 0-4 0,-6 1-2 16,2 1-1-16,-2 2-3 0,4 1 1 0,-6 0-3 0,1 1 0 15,1 3 1-15,2 0 2 0,-2 3 0 0,0-2 3 0,-5 2 1 0,7 1 2 16,-2 0 1-16,0-1 0 0,2 2 1 0,-3-3-1 0,3 1 0 16,-2 1-3-16,4-1-1 0,-2-2-3 0,4 0-1 0,0 0-3 15,-4-2-3-15,4-1-1 0,0 1-3 0,4-3-2 0,-4 2-1 0,0-4-1 16,4 2-2-16,-2-2 2 0,4-1 0 0,-2 2 1 0,1-4 1 0,-3 0 1 16,6 0 1-16,-2-4-1 0,0 1-2 0,0 0 0 0,1-2 0 15,1-1 1-15,-2 0 0 0,0-1-1 0,5 0 0 0,-5-1-1 0,0 2 0 16,2-3 0-16,-1 4 0 0,-1-1-2 0,-2 0 2 0,-2 0 1 15,2 3 1-15,2-2 1 0,-6 1 1 0,6 1 2 0,-6 1-2 16,5-1-1-16,-5 3-2 0,0-2-2 0,0 1-3 0,0 1-3 16,0 0-3-16,0 0-6 0,0 0-7 0,0 0-7 0,0 0-8 0,4 0-10 15,-2 0-12-15,-2 1-12 0,0 1-15 0,0-2-15 0,0 0-17 0,0 0-20 16,4 2-24-16,-4-2-26 0,0 0-27 0,0 0-31 0,0 0-29 16,0 0-32-16,2 1-36 0,-2-1-35 0</inkml:trace>
  <inkml:trace contextRef="#ctx0" brushRef="#br1" timeOffset="70964.23">23925 6422 424 0,'0'0'393'0,"0"3"-73"0,0 0-65 15,0 1-60-15,0 1-38 0,0 0-25 0,0 1-13 0,4 3-7 16,-4-1-5-16,0 1-3 0,0-1-4 0,0 2-5 0,0 0-9 16,0 0-8-16,0-2-8 0,0 2-6 0,0 0-7 0,0-1-4 0,0-1-4 15,0-2-7-15,0 3-2 0,0-4-5 0,0 1-3 0,0 0-3 16,0 0-2-16,0-3-1 0,0 2 1 0,0-1 4 0,0-2 4 0,4-1 6 15,-4 1 6-15,0-2 7 0,0 0 4 0,2-2 0 0,-2 2 1 16,4-3-2-16,-2-1-2 0,-2 1-1 0,5-2-2 0,-1-1-2 0,2-3-7 16,-2 1-5-16,-2-2-9 0,4-1-8 0,-2-2-7 0,3 0-9 15,-1 0-1-15,2-2-3 0,0 0-1 0,1 0 2 0,-3 0 1 0,4 0 3 16,-4 1 1-16,1 1 1 0,3 2 0 0,-4 0 1 0,0 2 1 16,-2 0 0-16,3 3-1 0,-3 1 0 0,0-1-2 0,-2 3-1 0,4 0-1 15,-6 1-1-15,4 2 1 0,0 0-2 0,-2 2 1 0,3-1 1 16,-3 3 2-16,2 1 1 0,0 0 2 0,-2 0 1 0,2 2 2 0,0-1 0 15,-2 2 2-15,2-1-1 0,-1 0 2 0,1 1-1 0,0-1 0 16,-2 1 1-16,4-1-1 0,-2 0-2 0,0-1 0 0,-2-1-2 16,5 2-2-16,-3-2-3 0,0-2-4 0,2 2-4 0,-2-1-5 0,2-3-7 15,1 1-8-15,-1 0-11 0,0-2-14 0,-2 0-16 0,11-2-18 16,-9 0-20-16,0-1-23 0,4-1-23 0,1-2-32 0,-3 1-33 0,2-2-54 16,1-1-64-16,-1 0-83 0,-4-3-90 0,5 2-40 0,-1-1-14 15,-4 0 2-15</inkml:trace>
  <inkml:trace contextRef="#ctx0" brushRef="#br1" timeOffset="93475.02">18862 12600 111 0,'-4'-1'206'15,"4"-1"-32"-15,-2 1-19 0,2-1-9 0,-4-2-6 0,4 2-4 0,0 1-5 16,0-3-9-16,-4 4-8 0,4-3-9 0,0 2-9 0,0 1-6 15,-2-2-6-15,2 1-6 0,0-1-3 0,0 0-4 0,0 2-5 0,0-2-4 16,0 2-4-16,0 0-1 0,0 0-5 0,0 0 0 0,0 0-2 16,0 0-4-16,0 0-5 0,0 0-3 0,0 0-6 0,0 0-4 0,0 0-3 15,0 0-4-15,0 0-3 0,0 0-2 0,0 0-3 0,0 0-3 16,0 0-2-16,0 0-4 0,0 0-2 0,0 0-3 0,0 0-2 16,0 0-4-16,0 0-2 0,0 0-2 0,0 0-2 0,0 0 0 0,0 0-3 15,0 0-1-15,0 0 0 0,0 0-1 0,0 0 0 0,0 0-1 16,0 0 1-16,0 0 1 0,0 0 1 0,0 0 1 0,0 0 3 0,0 0 0 15,0 0 2-15,0 0 1 0,0 0 1 0,0 0 2 0,0 0 1 16,2 0 2-16,-2 0-1 0,0 0 2 0,4 0 0 0,-4 0-2 0,4 0 1 16,-2 0 0-16,-2 0-1 0,0 0 0 0,4 0-1 0,-4 0 1 15,0 0-2-15,0 0-1 0,5 2 1 0,-3-2-1 0,-2 0 1 16,0 2 0-16,4-2-1 0,-2 2 0 0,-2-2 1 0,0 1 1 0,4-1-1 16,-4 2 2-16,4-2 0 0,-2 0 1 0,2 1 1 0,-2-1 1 15,-2 0 1-15,5 0 2 0,-5 2 0 0,4-2 3 0,-2 1 0 0,2-1 3 16,-4 0 2-16,6 2 3 0,-2-2 0 0,-2 2 2 0,2-2 2 15,3 0 1-15,-1 0 0 0,-2 0 1 0,2 1 0 0,0-1 0 16,3 0-1-16,-3 2 1 0,0-2 0 0,0 0 0 0,3 0-1 0,-3 0 0 16,0 0 0-16,0 0 0 0,4 0 0 0,1 0 1 0,-5 0 1 15,4 0-2-15,-3 0 0 0,3-2-2 0,-4 1 1 0,4 1 0 16,-3-2 0-16,3 0-1 0,-4 2 0 0,4 0-2 0,1-1 0 0,-5-1-1 16,4 2-2-16,-3 0 1 0,3-1-2 0,-4 1 0 0,4 0 0 15,-3 0 0-15,3-2-2 0,-2 2 0 0,0 0-1 0,1 0-1 16,-1 0 1-16,0 0-1 0,-2 0-2 0,1 0 2 0,3 0 0 0,-4 0-1 15,5 0 1-15,-5 0-1 0,4 0 1 0,0 0 1 0,-3 0-2 16,3 0 1-16,-4 0 1 0,5 0-2 0,-1 0 1 0,0 0 1 0,1 0-2 16,-3 0 1-16,2 0-1 0,0 0-2 0,1 2 0 0,-1-2 2 15,0 0-1-15,3 0 1 0,-3 0-1 0,1 0 1 0,-1 0-1 0,2 0 1 16,-1 0-1-16,1 1 1 0,-2-1-1 0,1 0 1 0,1 0-1 16,-2 0 1-16,5 0-1 0,-3 0 0 0,-1 2-2 0,1-2 0 15,3 1 0-15,-3-1 1 0,-2 0-1 0,5 0-1 0,-3 2 0 0,-2-2 0 16,3 0-1-16,1 0 0 0,-1 2-1 0,-3-2 1 0,0 0 1 15,3 0 0-15,1 0 1 0,-1 0-1 0,-3 0 0 0,4 0 0 0,-1 0 0 16,-3 0 0-16,7 0 0 0,-5 0 0 0,-2 0 1 0,5 0 0 16,-3 0 0-16,-1 0 0 0,1 0 1 0,5 0-1 0,-7 0 1 0,4-2-1 15,-1 0 1-15,-3 2-1 0,5 0-1 0,-3-1 0 0,0-1 0 16,3 2 0-16,-3 0-1 0,-1-1-1 0,3 1 0 0,-1 0-2 16,-3 0-1-16,2 0 0 0,-1-2-1 0,3 2 1 0,-6 0 1 0,7 0-1 15,-3-1 2-15,-1 1 1 0,-1 0 1 0,2 0 1 0,-1 0 1 0,3-2 2 16,-4 0-1-16,3 2 3 0,-3 0 0 0,3-2 2 0,-3 2 2 15,4 0-1-15,-5-2 0 0,5 1 1 0,-1 1 1 0,-3 0-2 16,4-2 1-16,-1 0 0 0,-3 2 0 0,2-1 0 0,3-1 0 16,-3 2 0-16,3-1 0 0,-3 1 2 0,-1-2-2 0,1 1 0 0,2 1 1 15,-1-2 0-15,1 0 1 0,-1 2-2 0,-3-2 0 0,0 0 0 0,3 2 0 16,1-1-1-16,-3 1 0 0,1-2 1 0,-2 1-1 0,3 1 0 16,1-2 0-16,-1 0 0 0,-3 2-1 0,4-1 0 0,-1 1-1 15,-3-2 1-15,3 0 0 0,1 2-1 0,-2-1 0 0,3-1 0 0,-3 2 0 16,-1-2-1-16,1 0-1 0,2 2-1 0,-1-1 1 0,1-1-1 15,-1 2 0-15,1-1-1 0,-1 1-1 0,1 0 1 0,-1 0-1 16,1 0-1-16,-2 0 0 0,1 0 0 0,1 0 0 0,-1 0 1 0,-3 0-1 16,4 0-1-16,-1 0 0 0,-1 0-1 0,3 0 1 0,-3 0 0 15,-2 0 0-15,5 0 0 0,-3 0-2 0,-1 0 2 0,5 0-1 0,-3 0 1 16,-3 0-1-16,4 0 0 0,-1 0 0 0,-3 0 0 0,1 0 0 16,1 0 0-16,2 1-2 0,-3-1 1 0,1 0 0 0,-2 0 1 0,3 0-2 15,-3 0 1-15,1 0 0 0,-1 0 1 0,2 0 0 0,-1 0 1 16,-1 0 1-16,2 0 0 0,-1 0 0 0,-1 0 1 0,0 0 1 15,3 0 0-15,-3-1 0 0,0 1 1 0,1-2-1 0,-1 2 0 0,0-2 1 16,-1 2-1-16,1-1 2 0,0 1-1 0,5-2 1 0,-7 2-1 16,2 0 3-16,5-2 0 0,-5 1-1 0,3 1 2 0,-3 0 0 15,2-2 1-15,-1 0 2 0,-1 2 2 0,2-2 1 0,3 2 1 0,-5-1-1 16,3 1-1-16,-3 0 2 0,2-2-2 0,-1 1 1 0,3 1-1 16,-1 0 1-16,1 0-1 0,-2 0 1 0,-1-2-2 0,1 2 0 0,3 0 0 15,-3-2-2-15,-2 2 1 0,7 0-1 0,-7 0 1 0,3 0 0 16,1 0-2-16,-1 0 0 0,-3 0 0 0,4 0-2 0,-1 0 1 0,1-1 0 15,-1 1 0-15,-1 0-1 0,-2 0 0 0,5 0-1 0,-3 0 1 16,3-2 1-16,-3 2-1 0,3 0-1 0,-3 0 2 0,5 0 0 0,-5-2-1 16,2 2 1-16,-1 0-1 0,3 0-1 0,-1-2 2 0,-3 1 0 15,3 1 0-15,-3 0-1 0,5-2 1 0,-7 0-2 0,7 2 1 16,-3-1 0-16,-2 1 1 0,-1-2 0 0,1 1 1 0,3 1 0 0,-3-2 0 16,-2 0 1-16,1 2-1 0,1-1 1 0,-2-1 0 15,1 2 0-15,-1-2 0 0,2 2 1 0,-1-2 0 0,-1 1 0 0,0 1-1 16,1-2 0-16,-1 2 0 0,-2 0-1 0,3 0-1 0,-1 0 0 0,0 0-1 15,1 0-1-15,-5 0 0 0,6 0-1 0,-1 0-1 0,-3 0-1 16,0 0 0-16,3 0-2 0,-1 0-1 0,-4 0 1 0,4 0-2 0,-3 2 1 16,3-2 0-16,-4 1 0 0,5 1 0 0,-5-2 0 0,2 2 1 15,0-2-1-15,-4 2 0 0,7-1 1 0,-5-1 0 0,0 2 0 16,4 0 0-16,-3-2 1 0,-3 1 0 0,2 1 0 0,2-2-1 0,-2 1 1 16,-3-1 0-16,5 2 0 0,-6 0 0 0,4-2 0 0,-2 1 2 15,2 1-1-15,1-2 0 0,-3 0 2 0,0 0-1 0,-2 0 2 0,2 0 0 16,2 0-1-16,-6 0 2 0,7 0 0 0,-7 0 1 0,4 0 0 0,-4 0-1 15,4 0 1-15,-2 0-1 0,2 0 1 0,-2 0-1 16,-2 0-1-16,0 0 0 0,0 0-1 0,0 0-1 0,0 0-1 0,4 0 1 16,-4 0-1-16,0 0-1 0,4 0 0 0,-4 0-2 0,2 0 0 0,-2 0 0 15,0 0 0-15,0 0 0 0,0 0 0 0,0 0-3 0,0 0-1 16,0 0-6-16,0 0-8 0,0 0-14 0,0 0-15 0,0 0-22 16,0 0-25-16,0 0-36 0,0 0-37 0,0 0-58 0,0 0-65 0,0 0-99 15,0 0-112-15,-6-2-56 0,2 1-27 0,-2 1-9 0,-4-4 1 16</inkml:trace>
  <inkml:trace contextRef="#ctx0" brushRef="#br1" timeOffset="93963.68">22298 12313 167 0,'0'-4'487'0,"0"-1"-1"0,0-1-9 0,0 3-81 16,0-2-116-16,0 2-62 0,0-2-37 0,0 1-19 0,0 0-9 0,0 0-7 16,0 1-4-16,0 0-10 0,0 1-10 0,0 0-14 0,0-1-15 15,0 1-13-15,0 1-11 0,0 1-8 0,0 0-9 0,0 0-4 16,4-2-7-16,-4 0-4 0,0 2-5 0,4 0-5 0,-2 0-5 0,2 0-2 16,-4 0-6-16,7 0-1 0,-1 0-3 0,-2 2-1 0,2 0-3 15,0-2 0-15,3 1 0 0,-1 1-2 0,2 1 0 0,-1 1-2 0,-1-1-1 16,0 0 0-16,0 1-2 0,3 0-1 0,-1 0-1 0,-4 3 0 15,5-2 0-15,-1-1-2 0,0 4 2 0,1-2-2 0,-5 0 1 16,6 2-1-16,-1-1 1 0,-5 0-1 0,4 2 1 0,0-3-1 16,1 3 1-16,-1-3-1 0,0 1 1 0,-1-2-1 0,1 2 1 0,-2-1 0 15,1 1 1-15,-1-2 0 0,0 0-1 0,0 0 2 0,1 0 0 0,-5 0 1 16,6-2-2-16,-4 0 2 0,1 1 0 0,-3 0 1 0,2-1 1 16,0-2 0-16,-2 2 1 0,2-1-1 0,-1 0 1 0,-1-2 0 15,-2 1 0-15,-2 1 1 0,4-2-1 0,-2 2 0 0,-2-2 2 0,0 0-1 16,0 0 0-16,0 0 1 0,0 0-1 0,0 0-1 0,0 0-1 15,0 0-2-15,0 2 0 0,0 0-1 0,-2-2 0 0,-2 1-1 16,4 1 1-16,-2-1 1 0,-7 2 0 0,7 1 0 0,-2 1-1 0,-2-2-1 16,-4 4 0-16,3-2-3 0,-3 0-2 0,0 3-4 0,-3 1-4 15,3-1-5-15,-4 0-8 0,1 2-12 0,-1 0-13 0,-3 0-16 0,1 2-18 16,-1-1-23-16,1 2-23 0,-1-1-28 0,0 2-30 0,1-2-35 16,-1 1-39-16,5-1-59 0,-7 1-72 0,3 0-61 0,-1 0-53 0,5 0-18 15,-3-2-5-15</inkml:trace>
  <inkml:trace contextRef="#ctx0" brushRef="#br1" timeOffset="95087.13">18972 12350 390 0,'-2'-3'384'0,"2"1"-64"0,-4 1-79 0,4-3-48 0,0 2-31 16,0 1-16-16,-4-3-9 0,4 4-7 0,-2-1-4 0,-3-1-6 15,5 2-10-15,-4-1-8 0,4 1-10 0,-2-2-9 0,-2 1-11 0,2 1-11 16,-2 0-8-16,0 0-9 0,-2 0-7 0,4 0-6 0,-7 0-7 16,7 1-4-16,-6 1-7 0,2-1-3 0,0 1-2 0,-5 1 0 0,5 2-1 15,-4-1-1-15,-1 2 2 0,1-1 0 0,-7 2 0 0,5 0 0 16,0 1 1-16,-7 0-1 0,3 0 0 0,-1 3-2 0,0-2 1 15,-1 2-1-15,-3-2-1 0,5 3-1 0,-1-2-2 0,-4-1-1 0,5 0 0 16,-1 2-2-16,1-3-1 0,1 0-1 0,-1 2-3 0,3-1 0 16,-1-3 0-16,2 1-2 0,5 0 1 0,-3-2-1 0,4-1-1 0,0 2 0 15,-3-1 0-15,3-4 0 0,2 2 1 0,2 1-1 0,-2-3 0 16,4 1 1-16,0-2 0 0,-2 2 1 0,2-2-1 0,0 0-1 16,0 0 0-16,0 0 0 0,2 0-1 0,-2 2-2 0,0-2 1 0,4 2 1 15,-2-2 1-15,-2 1 1 0,4 1 2 0,2-2 2 0,-6 1 2 16,4 2 1-16,3 1 3 0,-1-1 2 0,-2 1 3 0,2 1 3 0,0-1 4 15,3 1 1-15,-1 1 3 0,2 0 3 0,1 1-1 0,-1 0-1 16,2 1-1-16,-1-1-1 0,3 1 0 0,-1 0-3 0,3 1-1 0,-1 0-2 16,1 0-1-16,1 1-2 0,-1-1-1 0,1 0-2 0,3 1-1 15,-1-2-3-15,-2 1-4 0,3 1-8 0,1 0-5 0,-3-2-11 0,-1 2-13 16,4-1-17-16,-5 1-19 0,1-2-29 0,-1 0-36 0,1 1-50 16,-7-1-59-16,7 2-86 0,-7-2-101 0,0 1-48 0,1-1-21 15,-5-2-9-15</inkml:trace>
  <inkml:trace contextRef="#ctx0" brushRef="#br1" timeOffset="97307.73">20729 11552 255 0,'0'0'312'0,"0"0"-75"0,0 0-92 0,0 0-54 0,0 0-33 16,0 0-17-16,0 2-4 0,-4 0 2 0,4 1 2 0,-2 0 4 16,-2 2 2-16,0 0 0 0,2 0-6 0,-5 1-3 0,-1 1-3 0,2 0-1 15,0 1-2-15,-1-1-3 0,-3 1-2 0,0 1-2 0,4-1-5 16,-5 0-3-16,-1-1-3 0,-3 1-2 0,5-1-2 0,-6 1-4 0,5 0-1 15,-5-2-4-15,3 0-4 0,-1 1-4 0,1-2-4 0,-3 2-3 16,6-4-2-16,-7 2 1 0,7-2-2 0,-3-1-1 0,3-2-1 16,-5 2 1-16,7-2 0 0,-2-2 2 0,-1 0 1 0,1-1 5 0,4-1 6 15,-4 1 5-15,5-2 4 0,-1-2 6 0,0 1 1 0,2-2 3 16,2 1 4-16,-2-1 3 0,4-3 6 0,0 3 4 0,0-2 4 0,0 0 2 16,0-2 4-16,0 3 0 0,6-3 3 0,-2 2 0 0,0-2 0 15,-2 2 2-15,4 0 0 0,-1-2-1 0,1 4-1 0,0-2-1 0,2 2-1 16,-2 0-3-16,1-1-3 0,3 1-2 0,-4 3-2 0,5-2-4 15,-1 2-2-15,-4 0-3 0,4 0-3 0,1 0-2 0,-1 4-2 0,-2-3-4 16,3 3-1-16,-1-1-3 0,0 2-3 0,1 2 0 0,-1-1 0 16,-2 3-1-16,1-1 0 0,-3 2-1 0,4 2 1 0,-4-1 0 15,1 4 3-15,-1 0 1 0,-2 2 1 0,2 1 3 0,-2 0 0 0,0 3 2 16,-2 0 2-16,-2 1 1 0,0 1 0 0,0 2 0 0,-2 0-1 16,-2 1 0-16,0 0-1 0,2 1 0 0,-6-2 0 0,2 1-3 15,-1 1 0-15,-3-1-3 0,4-1-1 0,-5 2-2 0,1 0-3 0,0-2 0 16,-3 0-4-16,3 0-3 0,0-1 0 0,-1-1-3 0,-1-2-2 0,0 1-2 15,-3-2-1-15,3 0-1 0,-3 0-2 0,5-4-2 0,-3 1 0 16,3 0-2-16,-2-4-3 0,1 2-1 0,-3-3-4 0,6-1-1 16,-3-1 0-16,1 1-1 0,0-1 1 0,-1-4 0 0,5 1 0 15,0-2 0-15,-2-2 0 0,6 1 0 0,-5-3 1 0,3-1 1 0,0 0 2 16,4-1 2-16,-2-3 3 0,-2-1 4 0,4-2 0 0,4 3 3 16,-2-3 1-16,-2-1 1 0,4-1 1 0,2 1 1 0,1 0 3 0,-3-1 1 15,6 2 3-15,-4 1 3 0,5-1 1 0,-1 0 3 0,0 3 1 0,1 0 1 16,-3 3 2-16,2-1 0 0,1 2 3 0,-1 0-1 15,-4 2 1-15,4 1-1 0,3 0 2 0,-5 2 0 0,0 2-1 0,1 0 0 16,-1 1-1-16,0 2 1 0,-2-2-2 0,7 2 0 0,-5 2 1 16,0 0-1-16,3 1 2 0,-3-2 0 0,0 3 2 0,3-3 1 0,-1 3 1 15,0-2 1-15,-4 1 2 0,5-1 2 0,1-1 2 0,-4 1 1 16,1 0 2-16,1-2 0 0,0 1 2 0,1-2 1 0,-5 1-1 0,4-2 0 16,1 0 0-16,-5 0-1 0,4-1 0 0,0 0 0 0,-3-2 2 15,-1 0 0-15,4 0 1 0,-4 0-1 0,1 0 0 0,-3-4-2 16,2 3-1-16,-2-2-2 0,2-1-1 0,-2 1-2 0,-2-4 0 0,3 2-2 15,1-1-2-15,-2-1-3 0,-2-1-4 0,2-1-4 0,2-1-6 0,-2 2-6 16,-4-4-7-16,7 2-7 0,-7-1-8 0,6-1-9 0,-6 0-10 16,4 1-14-16,0 1-15 0,-2 0-19 0,4-2-23 0,-6 2-35 15,5 0-40-15,-1 2-69 0,-2 1-82 0,-2 0-64 0,0 1-53 0,0 1-24 16,0-1-7-16</inkml:trace>
  <inkml:trace contextRef="#ctx0" brushRef="#br1" timeOffset="104455.34">22749 12532 67 0,'0'0'105'0,"0"0"-12"0,0 0-5 0,0 0-5 16,0 0-1-16,0 0-2 0,0 0-3 0,0 0-5 0,0 0-6 0,0 0-3 15,0 0-2-15,0 0-3 0,0 0 0 0,0 0-2 0,0 0-1 16,0 0-1-16,0 0-2 0,0 0-2 0,0 0 1 0,0 0-3 16,0 0-2-16,0 0-1 0,0 0-2 0,0 0-2 0,-2 0-3 0,2 0-1 15,0 0-2-15,0 0-2 0,0 0-2 0,0 0-1 0,-5 0 1 16,5 0-2-16,0 0-1 0,0 0-1 0,0 0-1 0,0 0-1 0,-4 0-3 16,4 0 0-16,0 0-2 0,0 0-1 0,0 0-1 0,0 0-1 15,0 0-2-15,-2 0-2 0,2 0-2 0,0 0-1 0,0 0-2 0,0 0-1 16,0 0-2-16,0 0-1 0,0 0-1 0,0 0 1 0,0 0-2 15,0 0 0-15,0 0-1 0,0 0 1 0,0 0-2 0,0 0-2 16,0 0 0-16,0 0 0 0,0 0 0 0,0 0 1 0,0 0-2 0,0 0 0 16,0 0 0-16,0 0-1 0,0 0 1 0,0 0-2 0,0 0 1 15,0 0-2-15,0 0-1 0,0 0 1 0,0 0-1 0,0 0-1 0,0 0-2 16,0 0 0-16,0 0 0 0,0 0-2 0,0 0 2 0,0 0 0 16,0 0 0-16,0 0 0 0,0 0 1 0,0 0 0 0,0 0 1 0,0 0 1 15,0 0 3-15,0 0 0 0,0 0 1 0,0 0 2 0,0 0 0 16,0 0 2-16,0 0 0 0,0 0 1 0,0 0 2 0,0 0 0 15,0 0 2-15,0 0 1 0,0 0 0 0,0 0 1 0,0 0 1 0,0 0 0 16,0 0 1-16,2 0 1 0,-2 0 0 0,0 0 0 0,4 0 1 16,-4 0 0-16,5 0-2 0,-3 0-1 0,-2 0 0 0,6 0 0 15,-6 0-1-15,4 0 0 0,0 0-2 0,-2 0 1 0,2 0-1 0,-2 0-2 16,3 0 1-16,-1 0-2 0,-2 0-1 0,2 0 1 0,-2 0-1 0,2 0-1 16,-4 0 0-16,6 0 1 0,-2 0-1 0,-4 2 2 15,7-2-2-15,-7 1 0 0,6-1 1 0,-2 2 0 0,-4-2 1 0,6 2-1 16,-2-2 0-16,-2 0 0 0,2 1 1 0,3-1-1 0,-3 0 0 0,0 0 2 15,-2 0-1-15,4 2 0 0,-2-2 1 0,0 0 0 0,-1 0 2 16,1 0 2-16,-2 0 1 0,2 0 1 0,2 0 2 0,0 0 3 16,-2 0 1-16,1 0 2 0,-3 0 1 0,2 0 2 0,2 0 2 0,-6 0 0 15,6 0 2-15,-2 0-1 0,0 0 0 0,-1-2 0 0,3 2-3 16,-6 0 0-16,4 0-2 0,0 0-2 0,-2 0-2 0,2-1 0 0,2 1-2 16,-1 0 0-16,-3 0-3 0,2 0 0 0,2 0-2 0,-2 0 0 15,-2 0-1-15,2 0-1 0,2 0 0 0,1 0 0 0,-3 0-1 16,2 0 0-16,-2 0-1 0,2 0 1 0,1 0-2 0,-3 0 0 0,2 0 1 15,0 0-2-15,-2 0-1 0,0 0 0 0,-2 0 0 0,7 0 1 16,-7 0-1-16,2 0 0 0,-2 0 0 0,2 0 0 0,0 0-1 16,-2 1 1-16,2-1 0 0,-2 0 0 0,3 0-1 0,-1 0 2 0,-2 0-1 15,-2 0 0-15,4 2 0 0,-2-2 0 0,-2 0-1 0,4 0 1 16,-4 2 0-16,4-2 0 0,-2 0 1 0,2 0-1 0,1 0 0 0,-3 1 0 16,2-1 1-16,-2 0 0 0,2 2 2 0,-4-2-2 0,6 0 1 15,-6 0 1-15,6 0-2 0,-1 0 1 0,-1 0 1 0,2 0-1 16,-4 1-1-16,2-1 2 0,2 0-2 0,-2 0 0 0,1 0 1 0,-3 0-1 15,4 0 0-15,-2 0 0 0,0 0-1 0,2 0 1 0,0 2-1 16,-1-2 0-16,1 0 0 0,-2 2 0 0,-2-2-1 0,4 0 0 0,-2 0 1 16,3 2 0-16,-1-2 0 0,-2 2 1 0,2-2-2 0,0 0 0 0,-2 1 1 15,3-1 0-15,-3 2 0 0,2-2 1 0,0 0-1 16,-2 1 2-16,3-1-1 0,-1 0 0 0,2 2-1 0,-2-2 0 0,-2 0 2 16,3 1-1-16,-1-1 0 0,0 0 1 0,0 0 1 0,-2 0-1 15,2 0 1-15,1 2-1 0,1 0 0 0,-2-2 2 0,0 0-1 0,1 0 1 16,-3 1-1-16,2-1 2 0,0 0 1 0,2 0-1 0,-1 2 1 15,-1-2 1-15,0 0 0 0,2 0 1 0,-2 0 0 0,1 0 1 16,3 2 1-16,-4-2 1 0,0 0-1 0,3 0 0 0,-1 0 0 0,-4 0 1 16,6 0-2-16,-3 0-1 0,-1 0-1 0,0 0-1 0,2 0 0 0,-2 0 0 15,1 0-1-15,-1 0-2 0,2 0-1 0,-2 0 1 0,1 0-2 16,-3 0 0-16,2 0-1 0,-2 0 1 0,2 0-1 0,0 0-1 0,-1 0-1 16,-3 2 1-16,4-2 0 0,-2 2 0 0,0-2 0 15,-2 0 1-15,4 1 0 0,-6-1-1 0,4 0-1 0,1 2 1 0,-3-2 0 16,2 0 0-16,0 0 1 0,-2 0 0 0,-2 0 0 0,4 0 1 15,-2 0 2-15,-2 0 1 0,4 0 2 0,0 0 2 0,-1 0 1 0,1 0 3 16,-2 0 1-16,2 0 3 0,-4 0 1 0,6 0 1 0,0 0 0 0,-2 0 0 16,1 0-1-16,-3 0 0 0,2 0-1 0,2 0-2 0,-2 0-3 15,-2 0-2-15,2 0-2 0,2 0-1 0,1-2-2 0,-3 2-2 16,2 0-2-16,-2 0-1 0,2 0-1 0,-2 0 1 0,3 0-1 0,-3-1 1 16,2 1-1-16,0 0 0 0,0 0 1 0,1 0-2 0,1 0 1 15,-2 0-1-15,0 0 0 0,5 0 1 0,-5 0-2 0,4 0 2 16,-4 0-1-16,5 0-1 0,-5 0-1 0,4 0 1 0,-4-2 0 0,5 2-2 15,-1 0 1-15,0 0-1 0,-3 0 1 0,3 0 0 0,0 0 1 16,1 0-1-16,-1-2 2 0,-2 2 0 0,3 0 2 0,-5 0 1 0,4 0 0 16,0 0 1-16,-3 0 2 0,3 0 0 0,-4 0 3 0,5 0 1 15,-1 0 1-15,0 0 1 0,1 0 0 0,-5 0 1 0,6 0 1 0,-2 0-1 16,-3 0 0-16,3 0 2 0,0 0-1 0,1-2 3 0,1 2-1 16,-2 0 1-16,1-2 1 0,3 1-2 0,-1 1 1 0,-1-2-1 15,3 0 1-15,-3 2 0 0,4-1-1 0,-1-1 0 0,-3 2-1 0,5-1 1 16,-1 1-2-16,1-3-1 0,-3 3 0 0,3-4-2 0,-1 4 0 15,1-2 0-15,-3 0-2 0,3 1 1 0,-5-1 0 0,5 1-1 16,0-1 0-16,-1 0-2 0,-1 1 2 0,1-1-1 0,-4 0-1 0,5 1 1 16,-3-1-2-16,-1 0 1 0,3 0-1 0,1 2 1 0,-3-3 1 15,-1 3-1-15,1-1 1 0,-1-3 1 0,3 4-1 0,-5-3 1 0,1 1 1 16,2 1 0-16,-1-3 1 0,1 2 0 0,-1 1 0 0,-3-2 1 16,5 1-1-16,-3 0 0 0,0-1-1 0,3 1 0 0,-3 0-2 0,-1 1 1 15,3-3 0-15,-2 3-1 0,-1-1-2 0,1-1-1 0,-2 1 1 16,5-1-2-16,-5 1-1 0,3-1-1 0,-1 1-1 0,-2 0 0 15,1-1-1-15,3 2-1 0,-1-1 1 0,-3 1-1 0,2-3-1 0,-1 2 1 16,3 0-1-16,-1 1-1 0,-1-3-1 0,2 4 1 0,-1-1-1 16,-3-1 1-16,5 2-1 0,-3-1 0 0,-2-1 1 0,7 2-2 0,-5-1 0 15,-1-1 0-15,3 2 2 0,-1-2-1 0,-3 2 2 0,2-2 0 0,3 0 2 16,-3 2 1-16,3 0 2 0,-3 0 0 0,2-1 1 0,-1 1 2 16,1 0 0-16,-1 0 2 0,3 0 1 0,-1-2-1 0,-3 2 2 15,5 0-1-15,-3 0 1 0,3 0-1 0,-5 0 1 0,5 0-2 16,-3-2 2-16,-1 2-1 0,3 0 1 0,1 0 0 0,-1-1-2 0,1 1 2 15,-1 0 0-15,-1 0 1 0,3 0 0 0,-3 0 0 0,1 0-1 16,1 0 0-16,-1 0 1 0,1 0-1 0,4 0 0 0,-5 0 0 0,1 0-2 16,-1 0 1-16,1 0 0 0,3 0-2 0,-3 0 1 0,-1 0-1 15,1 0-2-15,0 0 0 0,-1 0 1 0,1-2-1 0,-1 2 0 0,1 0 1 16,-1-1-1-16,5 1 1 0,-5 0 0 0,-1-2 1 0,1 0 1 16,1 2 1-16,-5 0 1 0,5-1 0 0,-1-1 0 0,1 2 0 15,0-2-1-15,-3 2 1 0,-2-2 0 0,5 2 0 0,-3 0-1 0,-1-1 0 16,3 1-1-16,-5 0 0 0,5 0-2 0,-1 0 0 0,-3-2-2 15,3 2-1-15,-3 0 0 0,0 0-1 0,7 0 0 0,-7 0-1 0,1 0 0 16,1 0-1-16,-1 0 0 0,3 0-1 0,-1 0 0 0,1 0 0 16,-3 0-1-16,3 0 2 0,-1 0 1 0,-3 0 0 0,5 0 2 15,-1 0 1-15,1 0 1 0,-3 0 2 0,3 0 1 0,-1 0 0 0,1 0 2 16,-1 0 2-16,-1 0 2 0,1 0 0 0,1-1 1 0,-5 1 1 0,5 0 1 16,-1-2-1-16,1 0 1 0,-1 2-2 0,3 0 2 0,-7-1-2 15,5-1 1-15,-5 2-2 0,3 0 1 0,1-2-1 0,1 2 0 16,-3-1 0-16,-1 1-1 0,3-2-1 0,-3 2-1 0,5 0 0 15,-5 0-1-15,3 0-1 0,-1-2-1 0,-3 2 0 0,5 0 0 0,-1 0-2 16,-1 0 1-16,-3 0-2 0,5 0 0 0,-5 0 0 0,2 0-1 16,3 0 0-16,-5 0 0 0,3 0 1 0,-3 0-1 0,5 0 0 0,-7 0 0 15,7 0 1-15,-3 0-2 0,-1 0 0 0,1 0 0 0,-2 2 0 16,3-2 1-16,-3 2 0 0,1-1 0 0,-3-1-1 0,4 0 1 0,-1 2 0 16,-3-2 1-16,5 0-1 0,-7 0 1 0,2 2 2 0,1-2 0 15,1 1 2-15,-2-1 0 0,-1 0 1 0,-1 0 1 0,2 0 0 16,1 0 0-16,-1 0 1 0,-4 0 0 0,4 0 0 0,3 0 0 0,-5 0 0 15,0 0-1-15,1 0-1 0,1 0 0 0,-4-1-1 0,0 1-1 16,5-2-2-16,-5 2 1 0,0 0-2 0,4 0-1 0,-3 0-1 0,1 0-1 16,-2 0-1-16,0 0 0 0,1 0 0 0,-1 0 0 0,2 0 0 15,-2 0-2-15,0 0 1 0,1 0 0 0,-3 0 0 0,2 0 1 0,0 0-2 16,2 0 1-16,-1 0 0 0,-1 0 0 0,0 0-1 0,2 0 1 16,-6 0 0-16,5 0 0 0,1 0 0 0,-6 0 0 0,4 0 1 15,-2 0 0-15,2-2 2 0,1 2-1 0,-3 0 1 0,2 0-1 0,-2 0 1 16,2 0 0-16,-2 0 2 0,-2 0-2 0,3 0 1 0,1 0 0 15,-6 0 1-15,6 0-1 0,-6-1 0 0,4 1 0 0,-4 0-1 0,4-2 1 16,-2 2-4-16,2 0-1 0,1 0-4 0,-5 0-3 0,2-2-4 16,-2 2-7-16,0 0-7 0,0 0-8 0,4 0-9 0,-4 0-10 15,0 0-11-15,0 0-14 0,0 0-17 0,0 0-19 0,0 0-20 0,0 0-23 16,0 0-27-16,0 0-34 0,0 0-45 0,0 0-56 0,0 0-79 16,-4 2-93-16,2-2-41 0,-7 0-15 0,3 0-3 0</inkml:trace>
  <inkml:trace contextRef="#ctx0" brushRef="#br1" timeOffset="104926.7">27482 12187 330 0,'0'-5'478'0,"0"0"-37"15,0 0-65-15,0 0-74 0,0 1-80 0,0 0-40 0,0 0-25 0,0 1-15 16,0 0-11-16,0-1-7 0,0 2-9 0,0 1-13 0,0-2-14 16,0 3-15-16,0 0-15 0,0 0-13 0,0 0-11 0,0 0-4 0,0 0-6 15,0 0-2-15,0 0-5 0,0 0-3 0,5 0-2 0,-3 1-2 16,2 1-1-16,-2-1 0 0,2 3 1 0,0 1 0 0,2-2 0 0,0 4 1 16,1-2 2-16,1 2 0 0,-2 1 1 0,0-1-1 0,5 2 1 15,-5 0-2-15,4-1-1 0,-4 2 1 0,5-1-3 0,-1 0 0 16,0 2-3-16,-1 0 0 0,1-1-2 0,-2 2 0 0,1-2-2 0,1 2-1 15,0-4-1-15,3 2 0 0,-5 0-1 0,2 0 1 0,-2-2-1 16,3 2 0-16,-1-2 0 0,-4 1 0 0,5-2-1 0,-5-1 1 16,4 1 0-16,-4 0 0 0,3-3 2 0,-1 0 0 0,-4 1 2 0,2 0 0 15,3-2 0-15,-7 0 2 0,4 1 0 0,-2-2 3 0,-4 0 2 16,6-1 2-16,-6 1 1 0,4-1 3 0,-2-1 2 0,-2 2 1 0,0-2 0 16,0 0 0-16,0 0 0 0,0 0-1 0,0 0-1 0,0 0-1 15,0 0-2-15,-2 1-4 0,-2-1-2 0,2 2-3 0,-2 0-1 0,0-2-2 16,-2 1-1-16,4 1-1 0,-7 0-1 0,-1 2 0 0,2 0 0 15,-1-1 1-15,-3 4-2 0,2-2 0 0,-7 2-3 0,7-2-7 16,-3 2-7-16,-1 1-11 0,-3-1-13 0,5 1-18 0,-5-2-20 0,3 5-22 16,-3-3-28-16,5 1-34 0,-2-2-41 0,-3 2-57 0,1-1-68 15,5 0-77-15,-5 1-84 0,5 1-37 0,-1-2-14 0,0-1 0 0</inkml:trace>
  <inkml:trace contextRef="#ctx0" brushRef="#br1" timeOffset="106175.93">23102 12302 13 0,'0'0'403'0,"0"0"-57"0,0 0-85 0,0 0-54 0,0 0-40 16,0-2-25-16,0 2-19 0,-4 0-11 0,4 0-10 0,-2 0-11 15,-2 0-11-15,2 0-12 0,-2 0-14 0,-1 2-13 0,3-2-12 0,-4 2-8 16,2 0-9-16,-6 1-5 0,8-2-5 0,-7 2-3 0,-1 1-2 15,2-1-2-15,-3 3-1 0,1-3 0 0,-4 1-1 0,5 3 0 0,-5-2 2 16,2 2-1-16,-3-1 0 0,5 1 1 0,-3 0-1 0,1-2 0 16,-3 2-1-16,3-1-1 0,-2 1-1 0,3 0 0 0,-1-1 1 15,1 1 0-15,1 0-1 0,0-1 1 0,-3 1 1 0,3 0 1 0,4-1-1 16,0 1 1-16,-3 0 2 0,3-3 0 0,0 1 2 0,2 1 1 16,-2-1 0-16,4-1 2 0,-3 0-1 0,1 1 1 0,4-2 1 0,-2 1 2 15,-2-1-1-15,4 0 2 0,0-1 0 0,0 0 1 0,0 1-1 16,0-3 2-16,0 2 0 0,4-1 1 0,-4-1 0 0,2 2 0 0,-2 0-1 15,0-2 1-15,0 1 0 0,4-1 1 0,-4 3-1 0,0-1 1 16,0 0 1-16,5 0 1 0,-5-1 1 0,2 1 1 0,-2 0 2 0,0-1 2 16,0 3 1-16,4-3 2 0,-2 1 2 0,-2-1 2 0,0 1 2 15,0 0 2-15,4 2 1 0,-4-3 3 0,0 1-1 0,0 1 2 16,0 0 0-16,4 0-1 0,-4 1 1 0,2 0-1 0,-2-1 0 0,0 1-1 16,0 0 1-16,4 1-1 0,-2 0 2 0,-2-2-1 0,5 4-1 15,-5-2 1-15,6 0 0 0,-6 0 0 0,6 0-1 0,-2 2 1 16,0-1-1-16,2 1 1 0,1 0-2 0,-1-2 0 0,-2 1-1 0,2 1-2 15,0 0-3-15,5-1 0 0,-3 1-2 0,0-1 0 0,3-1-2 0,-5 1-2 16,4-1-3-16,0-1-11 0,1 3-14 0,1-2-23 0,-1 2-26 16,-1-2-41-16,0 0-49 0,1 0-77 0,-1 0-95 0,2 2-80 15,-6-2-75-15,5 0-39 0,-1-2-22 0,-4 0-11 0</inkml:trace>
  <inkml:trace contextRef="#ctx0" brushRef="#br1" timeOffset="110726.11">25506 11830 380 0,'0'0'480'0,"-4"-1"11"0,4 1-78 0,-2 0-122 0,-2 0-84 0,0 0-65 15,-2 1-38-15,1-1-22 0,3 2-8 0,-4-1-7 0,-2 3-3 0,2-3-3 16,-1 3-8-16,1-1-9 0,-2 1-11 0,0-1-9 0,-1 0-7 16,1 0-4-16,0 3-1 0,0-3-2 0,-1 2 1 0,-1-4-1 0,2 3 0 15,0-1 0-15,-1 1 1 0,1-1-1 0,-2-1 0 0,3 1 1 16,-3-2 0-16,4-1 2 0,-4 2 0 0,3 0 2 0,-3-2-1 16,4 0 1-16,0-2 1 0,-1 0 1 0,-1 2 0 0,2-1-1 0,4-2 1 15,-2-1-1-15,-2-1-1 0,1 2-4 0,1-2-3 0,4-2-4 16,-2 0-3-16,-2 1-2 0,4-1-1 0,0-1-1 0,0 0-3 0,0-1-1 15,4 1-2-15,-2 0-1 0,2-1-1 0,1 1-1 0,1-2-1 16,-2 2 3-16,2-1 2 0,0-1 1 0,0 2 3 0,1 0 2 0,3-1 2 16,0 2 1-16,-3-1 1 0,3 1 1 0,-4 2 2 0,4-1-1 15,-3 3 2-15,1-3 1 0,-2 3-2 0,0 1 1 0,1 1 0 0,1-1-1 16,-6 2 1-16,4 2 0 0,2-1-1 0,-6 3 1 0,7-1 1 16,-7 4-1-16,4 1 1 0,-2 1 1 0,0 0 1 0,-2 3 1 15,4 2 1-15,-6 0 1 0,0 3 0 0,5 0 0 0,-5 1 1 16,-5 1-1-16,5 2-1 0,-6 1-1 0,4-2-1 0,-2 1 0 0,-2 3-2 15,0-1 0-15,-3-1-1 0,-1 0-2 0,2-1-1 0,0 1 2 0,-5-2-1 16,3 0 2-16,-3 0 0 0,3-2 0 0,-4-1 2 0,5 0 0 16,-9-1 2-16,5 0 0 0,3-2 3 0,-2-2 0 0,-3 0 1 15,5-3 0-15,-3 2 2 0,-3-3 0 0,5 2-1 0,1-3 0 0,0-1 0 16,-3-1 0-16,3 0 0 0,0-1 1 0,-1-1-1 0,3-2-2 16,0 1 0-16,0-2-2 0,-1 0-1 0,3-2 0 0,2 1-2 0,-2-2-1 15,0-1-1-15,1-1 0 0,5 0-3 0,-2-1 0 0,-2-1-4 16,4 0-3-16,0-1 0 0,0-1-2 0,0 1-1 0,4 0-1 0,-2-1-1 15,3 0-1-15,-1-2 0 0,2 4-1 0,0-4-3 0,0 3 0 16,5-1-1-16,-5 1-1 0,4 0 2 0,1 1-2 0,-1 1 0 16,-4 1 2-16,4-1-1 0,3 3 0 0,-3 0 2 0,-4 1-1 0,5 1 1 15,-1 1 1-15,0 1-1 0,3 1 3 0,-3 1 1 0,0 0 1 16,1 3 3-16,1-1 0 0,-2 1 2 0,1 1 0 0,-1 1 2 0,0 0 1 16,-3 3 1-16,5-2 1 0,-4 3 0 0,1-2 0 0,1 0 1 15,-2 2 0-15,1-2-1 0,-5 0 0 0,6 0 0 0,-4 0 1 0,0-2-1 16,3 2-1-16,-3-1 1 0,0-3 1 0,0 1 0 0,0-1 1 15,3-1 1-15,-3 1 2 0,0-1 1 0,0-4 2 0,-2 2 3 16,3 1 2-16,-1-4 1 0,2 0 2 0,0 0 1 0,1-2 1 0,1 0 1 16,-4-1 1-16,5-1-1 0,-3-2-1 0,2-1 1 0,0 1-3 15,5-3-5-15,-7 0-5 0,3-2-7 0,-1 2-7 0,2-3-8 16,3-2-12-16,-5 1-11 0,0 0-13 0,-1-1-13 0,1 0-17 0,0-1-19 16,-3 0-21-16,3-1-31 0,-4 3-33 0,-2 0-51 0,2-1-59 15,-6 1-79-15,5 2-90 0,-5 0-41 0,-5 2-14 0,5-2-4 0</inkml:trace>
  <inkml:trace contextRef="#ctx0" brushRef="#br1" timeOffset="129493.56">19729 11910 21 0,'-7'0'90'0,"3"0"-3"0,2 0 0 15,-2 0 4-15,-2 0 3 0,6 0 1 0,-4 0-1 0,2 0-3 0,-2 0-3 16,4 0-2-16,-5 0-2 0,5 0-5 0,-2 0-2 0,2 0-3 0,-4 0-1 16,4 0-2-16,0 0-2 0,-2 0-3 0,2 0-3 15,0 0-2-15,-4 0-3 0,4 0 0 0,0 0-4 0,-4 0-2 0,4 0-2 16,0 0 0-16,-2 0-2 0,-2 0-1 0,4-1-1 0,-2 1-2 15,-3 0-2-15,5 0-4 0,-4 0-1 0,4 0-2 0,0-2-1 0,-2 2 0 16,-2-2 1-16,4 2 1 0,0 0 2 0,0 0 3 0,0 0 2 16,0 0 1-16,0 0 1 0,0 0 2 0,0 0 2 0,0 0 0 0,0 0 1 15,0 0-1-15,0 0 0 0,0 0-1 0,0 0-3 0,0-1-2 16,0-1-4-16,0 2-4 0,0 0-5 0,4-2-4 0,-4 2-3 0,2-1-5 16,-2 1-4-16,0 0-2 0,0 0-6 0,0 0-2 0,0 0-4 15,4 0-3-15,-4 0 0 0,0 0-1 0,0 0-1 0,0 0-1 16,0 0 1-16,0 0 0 0,0 0 1 0,0 0-1 0,0 0 1 0,0 0-1 15,0 0 1-15,0 0-1 0,0 0 1 0,0 0-1 0,0 0 0 0,0 0 0 16,0 0 0-16,0 0-1 0,5 0 1 0,-5 0 0 0,0 0-1 16,2 0 2-16,-2 0-1 0,0 0 2 0,4 1-1 0,-2-1 3 0,-2 2 0 15,0-2 1-15,4 2 1 0,-4-1 0 0,4-1 3 16,-2 2 0-16,2 0 3 0,-2-2 0 0,-2 1 1 0,5 1 1 0,-5-1 0 16,4-1 0-16,-2 2 0 0,-2 0 0 0,4 0 1 0,-4 0 1 15,4-2 3-15,-2 1 0 0,-2 1 1 0,4-2 2 0,-2 1 1 0,-2 1 1 16,4-2 2-16,-4 1 2 0,5 1-1 0,-3-2 2 0,-2 2-1 15,4-1 3-15,-2-1 0 0,2 2 1 0,-4-2-1 0,4 2-1 16,-2-2 0-16,2 0-3 0,-2 2-2 0,2-2-1 0,-4 0-1 0,5 0-1 16,-3 0 0-16,2 0-1 0,-4 0-1 0,4 2-3 0,-2-2-1 0,-2 0-1 15,4 1-2-15,-2-1-1 0,-2 0 0 0,4 0-2 0,-4 0 1 16,4 2 0-16,-1-2-2 0,1 0 2 0,-2 1-1 0,-2-1 2 16,4 0 1-16,0 0 1 0,-2 0 1 0,-2 0 0 0,4 0 0 0,-2 0 2 15,2 2 0-15,3-2 1 0,-7 0 2 0,4 1 0 0,0-1-1 16,-2 0 1-16,4 0-2 0,-2 0 0 0,0 0-2 0,-2 0 0 0,5 0-1 15,-3 0 1-15,0 0-1 0,2 0 0 0,0 0-1 0,-2 0 0 16,3 0 0-16,-3 0 0 0,2 0 0 0,-4 0 1 0,6 0 1 16,-1 0 0-16,-5 0 2 0,6 0-1 0,-6 0 2 0,2 0-1 0,2 0 1 15,-2 0 0-15,-1 0 1 0,1 0 0 0,-4 0-1 0,6 0 1 16,-2 0-2-16,-2 0 0 0,-2-1-1 0,4 1-1 0,-4 0 1 16,4 0-2-16,-2 0-1 0,-2 0-1 0,0 0-1 0,5 0 0 0,-5 0-1 15,4-2-2-15,-2 2 1 0,-2 0-2 0,4 0 1 0,-2 0-1 16,-2-1 0-16,4 1 1 0,-4-2-1 0,4 2 0 0,-2 0 1 0,-2 0 0 15,4 0 1-15,-2 0-1 0,-2 0 2 0,5-1-2 0,-5 1 2 16,4 0 0-16,-2 0-2 0,-2 0 2 0,0 0-2 0,4 0 1 16,-4 0 0-16,2-2 0 0,-2 2-1 0,0 0 1 0,0 0 1 0,0 0-1 15,0 0 1-15,4 0-2 0,-4 0 2 0,4 0 0 0,-2 0-1 16,-2-2 1-16,4 2 5 0,1-2-5 0,-3 2-1 0,-2 0 1 16,4 0 0-16,-2 0-2 0,-2-2 1 0,4 2-2 0,0 0 1 15,-2 0 1-15,2-1-1 0,-2 1 1 0,-2-2 1 0,5 2 0 16,-1 0 1-16,-2-2 1 0,-2 2 2 0,4-1 1 0,-4 1 3 0,2 0 0 15,2 0 3-15,-4-2 2 0,0 2 2 0,4 0-1 0,-2-1 2 16,-2 1 1-16,0 0-1 0,0 0 1 0,0 0-1 0,0 0 0 0,0 0-1 16,0 0-2-16,0-2-1 0,0 2-1 0,0 0-2 0,0 0-3 15,0-1-1-15,0 1 0 0,0 0-2 0,0 0-2 0,0 0 1 16,0 0-1-16,0 0-1 0,0 0-2 0,0 0 1 0,0 0-4 0,0 0-6 16,0 0-7-16,0 0-9 0,0 0-15 0,0 0-17 0,0 0-24 15,0 0-26-15,0 0-37 0,0 0-42 0,0 0-71 0,0 1-86 0,-6 1-103 16,2 1-113-16,2-2-52 0,-2 1-26 0,-2 1-9 0,1 1 2 15</inkml:trace>
  <inkml:trace contextRef="#ctx0" brushRef="#br1" timeOffset="156682.56">21198 14140 12 0,'0'-1'56'0,"-2"1"-2"0,2 0-1 0,-4 0-1 0,4 0 2 16,-4 0 3-16,4 0 2 0,0-2 1 0,-2 2 1 0,2-2 0 15,-4 2-1-15,4 0-3 0,-2 0-1 0,-2 0-1 0,4-1-1 16,-5 1-2-16,5 0-4 0,-2 0-4 0,-2 0-5 0,4 0-6 0,-2 0-3 15,-2 0-3-15,4 0-3 0,-4-2-3 0,4 2-2 0,-2 0-1 16,-2 0-3-16,4 0 0 0,0 0-1 0,0 0-2 0,-2 0-1 0,2 0-1 16,0 0 2-16,0 0 1 0,0 0 1 0,0 0 1 0,0 0 1 15,0 0 2-15,0 0 0 0,0 0 1 0,0 0 1 0,0 0 2 0,0 0 0 16,0 0 3-16,0 0 1 0,0 0 1 0,0 0 1 0,0 0 1 16,0 0-1-16,0 0-2 0,0 0-1 0,0 0-1 0,0 0-2 15,0 0-2-15,0 0 0 0,0 0-1 0,0 0-1 0,0 0-3 0,0 0 0 16,0 0-1-16,0 0-2 0,0 0-2 0,0 0-1 0,0 0 0 15,0 0 0-15,0 0-1 0,0 0 1 0,0 0 0 0,0 0 0 0,0 0 0 16,0 0 1-16,0 0-1 0,0 0 1 0,0 0 0 0,0 0 0 16,0 0 2-16,0 0-1 0,0 0 0 0,0 0 0 0,0 0 2 0,0 0-1 15,0 0 2-15,0 0 0 0,2-2 1 0,-2 2 1 0,0 0-1 16,0 0 2-16,0 0-1 0,0 0 1 0,0 0-1 0,0 0 1 16,0 0-2-16,0 0 1 0,4 0 0 0,-2 0-2 0,-2 0-1 0,0 0-1 15,0-2-1-15,0 2 2 0,4 0-1 0,-4 0 2 0,4 0 3 16,-2 0-1-16,-2 0 2 0,4-1 2 0,-2 1-1 0,-2 0 1 0,5 0 0 15,-1 0-1-15,-2 0 2 0,4 0-2 0,-2-2 0 0,0 2-2 16,-2 0-4-16,2 0-2 0,1 0-2 0,-3 0-2 0,2 0-1 16,-2 0-2-16,2-2 0 0,0 2-1 0,-2 0 0 0,2 0 0 0,-2 0-1 15,-2 0 0-15,5 0 0 0,-1 0 2 0,-2 0 0 0,-2 0 3 16,4 0 0-16,-4 0 2 0,6 0 1 0,-6 0 2 0,4 0 2 0,-2 0 0 16,-2 0 2-16,4 0 1 0,-4 0 2 0,7-1 1 0,-7 1 1 15,6 0-1-15,-6 0 0 0,4-2-1 0,0 2 0 0,-2-1 1 16,4 1-2-16,-6 0-2 0,4 0 0 0,1 0 0 0,-3-2-1 0,2 2-2 15,2 0-2-15,-6 0-1 0,6-1 1 0,-2 1-2 0,0 0 0 16,-1 0-2-16,3-2 0 0,-2 2-1 0,0 0-2 0,-2-2 0 0,4 2-1 16,-2 0-1-16,1 0 1 0,-3 0-2 0,2 0 0 0,2 0 0 15,0-2-1-15,-2 2-1 0,2 0 0 0,1 0 0 0,-3 0-1 16,2 0 0-16,-2 0 1 0,2 0-1 0,1 0 1 0,1 0-2 0,-2 0 1 16,0 0 1-16,0 0 0 0,1 0 1 0,-3 2 0 0,2-2 1 15,2 0 0-15,-2 2 0 0,1-2 0 0,-1 0 2 0,0 2-1 0,-2-2 1 16,7 0 1-16,-5 0-1 0,0 1 2 0,-2-1-2 0,2 0 1 15,0 0 1-15,-1 2-1 0,5-2 1 0,-8 0 1 0,6 0-1 0,-2 0 1 16,1 0-2-16,-1 0 1 0,-2 0-1 0,2 0 1 0,0 0-1 16,-1 0 1-16,1 0-1 0,-2 0 1 0,2 0-1 0,-2 0 1 15,2 0 0-15,1 0 1 0,-1-2 1 0,2 1 0 0,-2 1-1 0,0-2 2 16,1 0 0-16,1 2 1 0,0-2 0 0,0 2 0 0,1-2 0 16,-1 1 0-16,0-1 0 0,1 0 0 0,1-1-1 0,-2 3 0 0,3-3 0 15,-5 2-2-15,4-1 0 0,0 2 0 0,1-4-1 0,-1 4 1 16,-4-2-2-16,5 1 1 0,-5-1-2 0,4 2 1 0,-4-1-1 0,5-1 0 15,-1 2 1-15,-4-2-2 0,5 1 0 0,-1 1 2 0,-4-2-2 16,6 0 0-16,-1 2 0 0,-5-1 1 0,4 1-1 0,1 0 0 16,-1-2 2-16,0 2-1 0,-3 0 0 0,5 0 1 0,-2 0-1 15,1 0 0-15,-1 0 1 0,0 0 1 0,-3 0 1 0,7 0 1 0,-6 0 0 16,3 0 0-16,-1 0 2 0,0 0 2 0,1 0 0 0,-1 0-1 16,-2 0 1-16,7 0 0 0,-5 0 1 0,0-2-1 0,-1 2 0 0,1 0 0 15,0 0 1-15,3-2-1 0,-3 1 0 0,0 1 0 0,1 0 0 16,1 0-1-16,-2-2-1 0,1 1 1 0,3 1-1 0,-6 0-1 0,3-2 0 15,-1 0-1-15,0 2 0 0,3 0 1 0,-3 0-1 0,1-1 0 16,-1 1-1-16,0 0 0 0,-4 0 1 0,7 0 1 0,-5 0-1 16,0 0 1-16,1 0 1 0,1 0 1 0,-4 0 2 0,0 0-1 0,1 0 1 15,3 0 1-15,-4 0 0 0,0 0 1 0,3 0 0 0,-3 0 2 16,0 1 1-16,0-1 0 0,2 0 0 0,1 2 1 0,-5 0 0 0,6-2-1 16,-4 0-1-16,1 0 2 0,3 1 0 0,-4-1 0 0,2 0 2 15,-1 2-2-15,-1-2 0 0,4 0 0 0,-4 0-2 0,5 0 1 0,-5 0-1 16,4 0 0-16,-4 0 0 0,5 0-2 0,-5 0 1 0,4 0-1 15,-3 0 1-15,3 0 0 0,-4 0-2 0,2 0 1 0,3 0-1 16,-9 0 2-16,8 0-1 0,-4 0 2 0,0 0 1 0,-1 0 0 0,1 0 2 16,0 0 1-16,-2 0 1 0,2 0 0 0,-2 0 0 0,1 0 1 15,-3 0-1-15,4 0-1 0,-2 0 1 0,0 0-1 0,-2-2 0 0,2 2-1 16,-2-1-2-16,3 1-1 0,-5 0-3 0,4 0 0 0,-2 0-2 16,-2 0-1-16,4-2-1 0,-2 2-1 0,-2 0-1 0,0 0 1 15,0 0-3-15,0 0 0 0,0 0-2 0,0 0-1 0,0 0-3 0,0 0-1 16,0 0-4-16,0 0-2 0,0 0-3 0,0 0-3 0,0 0-6 15,0 0-4-15,0 0-8 0,0 0-8 0,0 0-9 0,0 0-8 16,0 0-11-16,0 0-9 0,0 0-13 0,0 0-13 0,0 0-15 0,0 0-18 16,0 0-19-16,0 0-23 0,-2-2-21 0,-2 2-19 0,4 0-24 15,-6-1-26-15,6 1-22 0,-5-2-23 0,3 2-40 0,-2-2-49 0,-2 2-42 16,2 0-42-16</inkml:trace>
  <inkml:trace contextRef="#ctx0" brushRef="#br1" timeOffset="157245.76">22558 13955 218 0,'-6'-3'379'0,"6"0"-78"0,-4-1-53 16,2 3-42-16,-2-3-24 0,2 1-14 0,-2 1-11 0,4-1-6 0,-4 1-7 16,4-1-6-16,-2 1-6 0,-3 1-7 0,5-3-7 0,-4 3-6 15,4-1-6-15,-2 0-6 0,-2-1-5 0,4 3-7 0,0-2-5 16,-2 1-6-16,2 1-3 0,-4-2-2 0,4 0-5 0,0 2-3 0,0 0-2 15,0 0-3-15,0 0-4 0,0 0-2 0,0-1-3 0,0 1 0 16,0 0-3-16,0 0-1 0,0 0-2 0,0 0-4 0,0 0-1 16,0 0-3-16,0 0-4 0,0 0-2 0,0 0-3 0,0 0-4 0,0 0-1 15,0 0-3-15,0 0-4 0,0 0-2 0,0 0-4 0,0 0-2 0,0 0-3 16,0 0-2-16,0 0-3 0,0 0-1 0,0 0-1 0,0 0-3 16,0 0 0-16,4 0 1 0,-2 0 0 0,-2 1 2 0,4-1 1 15,-2 2 0-15,2 0 2 0,3 1 2 0,-3-2-1 0,2 3 0 16,0-1 1-16,2 1 0 0,1-1 2 0,-1 2-1 0,-2 0-1 0,4-2-1 15,1 2-3-15,-3 0-1 0,2 0-3 0,1 1-1 0,-5 0 1 16,4-1-2-16,1 0 0 0,-1 0-1 0,0 0 1 0,1 0 1 0,-5 2 2 16,0-4 0-16,6 2 1 0,-7-2 0 0,5 2 3 0,-4 0 1 0,0-1 1 15,-2 0 0-15,3 0 2 0,-1 1 0 0,-2-2 0 0,0 1 2 16,-2-1-1-16,4 0 1 0,-1-1-1 0,-1 1 0 0,-2 1-1 16,2-3 2-16,-2 1-1 0,2 0 0 0,-4 1-2 0,4-3 1 0,-2 1 1 15,-2 1-2-15,4-2 0 0,-4 2 1 0,0-2 0 0,0 2-1 16,0-2 0-16,0 0 0 0,0 0 1 0,0 0-1 0,0 0 0 0,0 0 0 15,0 0 2-15,0 0-1 0,0 0 1 0,0 0-1 0,0 0-1 16,0 0 0-16,0 0 0 0,0 0-1 0,-4 0-2 0,4 0-3 16,-6 1-1-16,2-1-2 0,2 2-1 0,-4 0 0 0,-3-2 0 0,3 3 0 15,-4-1 2-15,2 1 0 0,-3 0 0 0,1 1 2 0,-5 1 0 16,3-1 2-16,0 3 1 0,-3-1 2 0,3 0-1 0,-3 0 1 0,-1 1-3 16,3 1-4-16,-1 1-5 0,-3-1-8 0,1 1-11 0,3-1-15 15,-3 2-22-15,1 0-23 0,-1 0-35 0,3 0-40 0,-3 0-62 16,1 0-77-16,3 2-91 0,-2-3-100 0,-3 3-48 0,7-4-22 0,-1 3-9 15,-1-3 1-15</inkml:trace>
  <inkml:trace contextRef="#ctx0" brushRef="#br1" timeOffset="158101.26">21492 13895 110 0,'0'0'472'0,"0"0"9"16,0 0-76-16,0 0-118 0,0 0-73 0,0 0-49 0,0 0-30 15,0 0-19-15,0 2-12 0,0-2-6 0,0 1-7 0,-2 1-6 0,-2-2-11 16,0 4-11-16,4-3-13 0,-7 1-10 0,5 1-9 0,-6 0-5 16,2 1-2-16,0-1-2 0,-5 2 1 0,5 0 0 0,-4 2 1 0,-1-2 1 15,1 2 0-15,0-1-1 0,-3 0 1 0,3 0-2 0,0 0-1 16,-3 2-1-16,-1-2 0 0,1-1-1 0,1 2-1 0,-3-1-1 16,3 1 1-16,-2 0 1 0,1-1 1 0,-1 1 0 0,-3 0 2 0,7-2 0 15,-7 1 2-15,7-1 1 0,-2 0 1 0,-1 2 0 0,-1-2 2 16,3 0 1-16,-1 0 3 0,2-2 0 0,-3 2-1 0,-1-1 1 0,3-1-3 15,1 0 1-15,2 0-2 0,-3 1-2 0,1-1 0 0,0-1-1 16,-1 2 0-16,5-3 0 0,-4 1-3 0,4-1 0 0,2 1-2 16,-3-2-1-16,1 1-1 0,2-1 2 0,2 0-1 0,-2 0 0 0,4 0 0 15,0 0 2-15,0 0-1 0,0 0 1 0,0 0-1 0,0 0 0 0,0 0 1 16,0 0-3-16,0 0 0 0,0 0-1 0,0 0-1 0,0 0-3 16,0 0 1-16,0 0 0 0,0 0-1 0,0 0 0 0,4 0-1 15,-2 2 1-15,2 0-1 0,-2-2 1 0,2 1-1 0,3 1 1 16,-3-2-1-16,0 4 1 0,2-3-1 0,-4 1 1 0,6 0 0 0,1 1 0 15,-5 0-1-15,2 0 0 0,4 3-1 0,-3-3-1 0,1 2 1 16,0-2-1-16,-4 4 0 0,7-2 0 0,-5 0 1 0,4 2-1 0,-4-1 0 16,5 1 0-16,-1 0 1 0,-4 1-2 0,5-2 0 0,-5 2-1 15,4-1 0-15,-4 0-1 0,5 2-3 0,-5-3-1 0,4 3-5 0,0-1-6 16,-3-2-8-16,3 1-6 0,-4 1-13 0,0-1-14 0,3 2-21 16,-3-1-22-16,4 0-32 0,-4 0-35 0,1 0-50 0,-1-1-57 0,4 0-103 15,-4 2-129-15,3-3-64 0,-3 3-34 0,0-4-14 16,0 1-4-16</inkml:trace>
  <inkml:trace contextRef="#ctx0" brushRef="#br1" timeOffset="163156.34">21517 14695 99 0,'-4'0'540'0,"-1"-1"14"0,-1 1 17 0,2-2 15 16,2 0-90-16,-2 2-145 0,-2-1-86 0,6-1-55 0,-4 2-30 0,1-2-18 16,-1 0-8-16,4 2-4 0,-2 0-4 0,2 0-8 0,-4 0-10 15,4 0-11-15,0 0-13 0,0 0-15 0,0 0-14 0,0 0-11 16,0 0-10-16,0 0-7 0,0 0-6 0,0 0-5 0,0 0-5 0,0 0-4 15,0 0-4-15,0 0-6 0,0 0-4 0,0 0-3 0,4 0-3 0,-2 0-1 16,2 0-1-16,-1 2 0 0,5 0 0 0,-2-2 2 0,0 0 1 16,5 2 1-16,1-2 1 0,-2 0 1 0,1 0 2 0,5 0-1 15,-1 0 1-15,-3 0-1 0,5 0 0 0,-1 0 0 0,1 0-1 0,-1 0-1 16,-1-2-1-16,1 2-1 0,1-2-3 0,-5 0-1 0,5 2-3 16,-1-1-2-16,-1-1-3 0,-3 2-2 0,5-3-6 0,-7 3-3 0,4-2-8 15,-1 1-6-15,-3-1-8 0,0 2-8 0,-3-2-10 0,5 0-11 16,-4 2-10-16,-1-1-12 0,-1-1-13 0,0 2-15 0,2-2-17 15,-2 1-17-15,1 1-21 0,-3-2-22 0,-2 1-21 0,4 1-22 0,-2-2-27 16,0 2-31-16,-4 0-36 0,0 0-42 0,2 0-63 0,-2 0-75 16,0 0-30-16,4 0-5 0,-4 0 7 0</inkml:trace>
  <inkml:trace contextRef="#ctx0" brushRef="#br1" timeOffset="163425.4">21998 14450 351 0,'0'-5'483'0,"0"0"-24"0,0 2-47 16,0-2-68-16,0 2-78 0,0-1-47 0,0 1-29 0,-2 1-13 0,2 0-9 15,0-1-4-15,0 3-4 0,0 0-9 0,0 0-10 0,0 0-15 16,0 0-17-16,0 0-17 0,0 0-17 0,0 0-16 0,-4 0-10 16,4 3-10-16,0-1-6 0,0 2-4 0,0-1-2 0,0 3-1 0,-4 3 0 15,4 1 0-15,0 2-1 0,-2 1 1 0,-2 2 1 0,-2 3 3 16,1 0 0-16,3 4 3 0,-4 0 0 0,-2 3 1 0,0-2-1 15,-1 0-3-15,-1 2-3 0,2 1-4 0,-7-1-8 0,5-2-8 0,0 2-10 16,1-2-13-16,-1 1-13 0,0-3-20 0,-1 2-19 0,1-1-31 16,0-2-35-16,-3 2-54 0,3-4-63 0,4 1-111 0,0-3-135 0,-1 1-69 15,3-1-35-15,-2 0-13 0,2-3-6 0,4-2 3 0</inkml:trace>
  <inkml:trace contextRef="#ctx0" brushRef="#br1" timeOffset="165352.17">22869 13880 69 0,'0'0'127'0,"0"0"-12"16,0 0-8-16,0 0-3 0,0 0-4 0,0 0-4 0,0 0-1 0,0 0-3 15,0 0-5-15,0 0-6 0,0 0-6 0,0 0-5 0,0 0-5 16,0 0-3-16,0 0-2 0,0 0-4 0,0 0-1 0,0 0-2 0,0 0 0 15,0 0-1-15,0 0-2 0,0 0-1 0,0 0-3 0,0 0-2 0,0 0-3 16,0 0 0-16,0 0-3 0,0 0-1 0,0 0 0 0,0 0 0 16,0 0 0-16,0 0 1 0,0 0-2 0,0 2 0 0,4-2 0 15,-2 2-2-15,-2-1 2 0,4-1 0 0,0 2 2 0,-2 0 0 0,4-2 0 16,-2 1 1-16,3 1 0 0,-3-2 0 0,2 1-1 0,4 1-1 16,-3 0 1-16,3-2-1 0,-4 3-1 0,4-3 0 0,1 4 0 15,1-4 1-15,-2 1 0 0,1-1 0 0,3 4-1 0,-1-4 0 0,3 1 1 16,-1 1 0-16,-3-2-1 0,5 1 0 0,-1 1 0 0,1-2-1 15,-1 2 0-15,5 0-1 0,-5-2 0 0,1 0-2 0,6 0 0 0,-7 0-2 16,5 0 2-16,2 0-2 0,-3 0 1 0,3 0 1 0,-2-2-2 16,1 0 1-16,-1 2-2 0,2-2 1 0,0 1-2 0,-3 1 1 0,3-2-4 15,-2 1 0-15,1 1-1 0,-1-2-3 0,2 0-2 0,-2 2-2 16,-1 0-3-16,-1 0-4 0,1 0-1 0,3 0-2 0,-2 0-3 16,2 0-2-16,-7-1-1 0,5 1-1 0,2 0-1 0,-7 0 0 15,5 0-1-15,-5 0 0 0,5 0-2 0,0 0 1 0,-5 0 0 0,1 0 1 16,1 0 1-16,-1 0 2 0,-1 0 1 0,3 0 1 0,0 0 0 15,-3 0 2-15,1 0 2 0,-1 0-1 0,5 0 3 0,-5 0 0 0,1 0 1 16,-1 0 2-16,1 0 0 0,0 0 2 0,-1 0-1 0,1 0 2 0,3-2-1 16,-3 0 1-16,-1 2-2 0,1-2 1 0,-1 2-2 0,1-1 1 15,-3 1-1-15,3-2-1 0,0 0-1 0,-5 2 1 0,-2 0-4 16,7 0 1-16,-7-1-2 0,0 1 0 0,1 0-2 0,-1 0 1 16,-4-2-2-16,5 2 0 0,-5-1 1 0,0 1 0 0,0 0 0 0,-2 0 0 15,3-2-1-15,-3 2 2 0,2 0-1 0,-2 0 1 0,-2 0-1 0,-2-2 0 16,4 2 0-16,-4 0 2 0,4 0-2 0,-4 0 2 0,0 0-1 15,0 0-2-15,0 0-1 0,0 0-3 0,0 0-3 0,0 0-5 16,0 0-4-16,0 0-4 0,0 0-5 0,0 0-6 0,0 0-6 16,0 0-5-16,0-1-5 0,0 1-7 0,0 0-4 0,3-2-5 0,-3 2-3 15,0 0-2-15,0 0-4 0,0 0-1 0,0 0-4 0,0 0 0 0,4 0-1 16,-4 0-2-16,2-2 1 0,-2 2-1 0,0 0 0 0,0 0-2 16,4 0-1-16,-4 0-1 0,0 0-1 0,0 0-1 0,0 0-1 15,0 0 1-15,0 0-1 0,0 0-2 0,0 0-3 0,0 0-6 0,0 0-10 16,-4-2-12-16,4 1-7 0,0-1-6 0,-2 0-2 0,-2 1 2 15,1-2 4-15,-1 0 4 0,0-1 9 0,-2 2 6 0,0-3 10 0,2 0 10 16,-3 2 14-16,1-2 16 0,-4 0 19 0,6 0 22 0,-5-2 19 16,1 2 20-16,0-1 14 0,0 1 12 0,-3-2 10 0,5 0 10 15,-4 1 6-15,4-3 9 0,-5 3 7 0,5-3 7 0,-4 1 7 0,4 0 6 16,-5-1 4-16,1 3 2 0,4-3 0 0,-1 2 0 0,-3 0 0 16,6-1-1-16,-4 2-1 0,-1-1-4 0,7 2-2 0,-4 0-3 15,2 0-5-15,0 0-7 0,-2 4-9 0,4-3-7 0,2 1-7 0,-4 1-7 16,-1 1-7-16,5-1-5 0,-2 0-8 0,2 2-6 0,0 0-7 15,0 0-6-15,0 0-5 0,0 0-3 0,2 2 1 0,-2 0 1 0,5 1 3 16,-1-2 3-16,-2 3 2 0,4-1 4 0,-2 2 3 0,2 0 3 16,0 2 3-16,5 0 3 0,-1-2 3 0,0 1 3 0,3 3-1 15,-3-3 0-15,7 1-3 0,-3 3-3 0,-1-2-5 0,7 1-3 0,-3-1-5 16,-1 0-3-16,1 0-3 0,4 3-4 0,-3-5-4 0,-1 1 0 16,3 1-3-16,-3-1-1 0,4 1-4 0,-5-1-2 0,1-2-1 0,-1 2 0 15,-1-1-1-15,-3-1-1 0,5 0 2 0,-5 1-1 0,-2-3 2 16,1 1-1-16,-1 0 1 0,2-1 0 0,-3-1 1 0,-3 1 2 0,0-1 2 15,0 0 2-15,-2 1 2 0,3-3 2 0,-7 1-1 0,4-1 1 16,-2 2 0-16,-2-2 0 0,0 0-1 0,-2 2 0 0,-2-2 0 16,4 1-3-16,-7 1 0 0,3-2-2 0,-6 4-2 0,4-3-1 0,-5 3-4 15,-1-1-1-15,0 0-5 0,-7 2-1 0,2 2-5 0,1-1-5 16,-3 1-8-16,-1 2-10 0,-1-1-10 0,2 0-14 0,-1 0-16 16,-3 3-18-16,-2-3-24 0,2 2-26 0,3 1-32 0,-3 0-35 0,0 0-53 15,1 1-59-15,-3 0-86 0,6-1-98 0,-2 1-43 0,1 0-15 0,1-3-3 16</inkml:trace>
  <inkml:trace contextRef="#ctx0" brushRef="#br1" timeOffset="165877.13">23255 13605 312 0,'0'-2'469'0,"0"2"13"0,-2-1-65 0,-2 1-99 0,0 0-82 16,4 0-70-16,-6 0-41 0,-1 0-27 0,3 1-12 0,-2-1-7 16,0 4 0-16,-5-3 1 0,1 3-2 0,0 0-5 0,-3 0-9 15,3 1-11-15,-6 2-8 0,3 0-8 0,-1 1-2 0,-3 0-3 0,1 2 0 16,-1 2-1-16,-4 0-1 0,5-1-2 0,-3 1-2 0,1 1-4 15,1-1-3-15,1 1-2 0,-1 0-3 0,1 1-2 0,-1-2-1 0,5 1 1 16,-3-1-3-16,3-1-2 0,-3 1 0 0,3 1-2 0,1-1-2 16,1-2 0-16,4 0-1 0,0 1-2 0,0 0-3 0,-3 0 0 0,3-1 0 15,2 2-2-15,4-2-1 0,-2 0 2 0,-2 0-1 0,4 0 2 16,4 0 1-16,-2 0 1 0,-2 0 0 0,4 0-1 0,2 0 0 16,3-2-2-16,-1 2-3 0,2 0-2 0,0-1-3 0,5-1-4 0,-3-1-6 15,5 1-6-15,-1-1-11 0,5-2-14 0,2-1-19 0,-2 1-21 16,1-1-28-16,1 0-31 0,4-1-43 0,0-3-51 0,0 1-78 0,4 1-91 15,-2-2-52-15,-3 0-31 0,3 0-13 0</inkml:trace>
  <inkml:trace contextRef="#ctx0" brushRef="#br1" timeOffset="168644.13">23879 14227 13 0,'0'-2'488'0,"0"2"3"15,0 0-5-15,0 0-78 0,0 0-112 0,0 0-70 0,0 0-46 0,0 0-27 16,0 0-19-16,0 0-11 0,0 0-11 0,0 0-12 16,-4 2-12-16,4-2-15 0,0 4-17 0,0-3-13 0,0 1-12 0,0 1-10 15,0-2-6-15,0 4-3 0,0 1 0 0,0 0 2 0,0 2 0 0,0 1 3 16,4 1 2-16,-4 2 3 0,2 1 1 0,-2 0 3 0,0 4 4 16,0-1-1-16,0 1 0 0,0 2 0 0,0-3-2 0,0 4-1 15,0 0-4-15,0 0-3 0,0 0-2 0,0 0-5 0,0 2-5 0,0-2-11 16,0 0-10-16,0 0-16 0,0 0-15 0,0 0-21 0,0-2-25 15,0 2-32-15,0-2-35 0,5 1-56 0,-5-2-65 0,0-1-91 16,4 1-106-16,-2-2-49 0,-2-2-23 0,6 1-8 0</inkml:trace>
  <inkml:trace contextRef="#ctx0" brushRef="#br1" timeOffset="175557.65">1472 2379 322 0,'0'-2'481'0,"4"0"-49"0,-4-1-78 0,2 1-57 0,2 0-46 16,-4-1-34-16,4 1-28 0,-2 1-17 0,-2-2-14 0,4 1-11 0,-4 1-8 16,5-3-7-16,-3 0-6 0,-2 1-6 0,4 0-8 0,-2 0-7 0,2 0-10 15,2 1-7-15,-6-2-8 0,4 1-7 0,-2-1-5 0,3 1-5 16,-1 2-4-16,-2-2-1 0,2 1-3 0,-4-2-2 0,2 1-3 0,2 0 0 16,-4-1-3-16,4 1-1 0,-4 1-3 0,2-1-3 0,2-1-3 0,1 1-3 15,-3 0-2-15,-2 0-4 0,4-1-2 0,-4 1-3 0,2-1-1 0,2 1-3 16,-4 0 0-16,0 0-1 0,4-1-2 0,-4 1-1 0,2 1 1 0,-2-1-1 15,0 0-1-15,0-1 1 0,0 1-1 0,0-1 0 0,0 1 1 0,-2 0 2 16,2 1 1-16,-4 1 0 0,4-2 0 0,-4 1-1 0,2 0-2 16,-2-2 0-16,2 3-3 0,-7-1-2 0,7 0-2 0,-2-1-2 0,-2 2-4 15,2-1-3-15,-2 1-2 0,-1-1-5 0,3 2-5 0,-2-2-1 16,0 2-2-16,0 0-2 0,-3 0-1 0,3 2-2 0,-4-2-1 0,4 3 0 0,-1-1-1 16,-3 1 1-16,4 0-2 0,0 0 2 0,-3 3-2 0,3-1 0 15,-4 1 1-15,4-1-2 0,-1 0-1 0,1 2 0 0,-2 1-2 0,2-1 0 16,0 1-2-16,-1 1-2 0,-1-1 1 0,2 0-2 0,0 2-2 0,2 1-1 15,-3-4-1-15,5 4 0 0,-6-2-1 0,6 2-2 0,-2-3 1 0,0 0-2 16,2 1 0-16,2-1 0 0,-5 0 1 0,5-1-2 0,0 1 0 16,0-1 2-16,0-2 1 0,0 2 0 0,0-2 2 0,5 0 0 0,-5-2 0 15,2 2 2-15,2-1 1 0,0-1 3 0,-2 0 3 0,6-2 3 0,-6 3 4 16,2-4 1-16,3 1 5 0,-1-1 2 0,-2 2 2 0,2-2 2 0,-2 0 1 16,3 0 4-16,-1 0 3 0,0-2 2 0,2 2 0 0,-2-1 1 15,1-1 1-15,-1 0 1 0,-2-1-1 0,2 2-1 0,0-1 1 0,3-1-1 16,-3-1 0-16,0 1 0 0,0 0 1 0,-2-1 0 0,7 1-1 0,-9 0 2 15,4-1-1-15,-2 1 0 0,2-2 1 0,-2 2-1 0,3-2 1 0,-3 1-1 16,2-1 1-16,0 2 1 0,-2-2-1 0,-2 0 1 0,3 1 1 16,1 0-1-16,-2 0 0 0,-2-1-1 0,2 0 1 0,0 2-1 0,2-2 1 15,-1 2-1-15,-3-1 0 0,2 1-1 0,-2 1 0 0,2-1 0 0,-4 0-1 16,4 0 0-16,-2 1-1 0,-2 0 0 0,4 0-1 0,-4-1-1 0,0 3 0 16,2-2 0-16,-2 2 1 0,0 0-1 0,0 0 0 0,0 0-2 15,0 0 1-15,0 0-1 0,0 0-1 0,0 0 1 0,0 0-1 0,0 0-2 16,0 0-1-16,0 0-1 0,0 0-1 0,0 0-1 0,0 0 0 0,0 0 1 15,0 2 0-15,-2 1 1 0,2 1 1 0,0-2 2 0,0 2-1 0,-4 1 2 16,4-2 0-16,0 3 3 0,0 0 0 0,0 1 2 0,0 1 1 0,-2 0 1 16,2 1-1-16,0 1 0 0,-4-2 0 0,4 4 2 0,0 0-2 0,0-1 1 15,-4 2 1-15,4 1 0 0,-2-1 1 0,2 2 2 0,0 0-1 16,0 0 2-16,-4 0 0 0,4 2 1 0,0-2 1 0,0 1 1 0,-2 0 1 16,2-1-1-16,-5-1-1 0,5 1 0 0,0-1-1 0,0-1 0 0,0 2-1 15,0-2-1-15,0 0-2 0,0-2 1 0,0 1 0 0,0-1-2 16,0 1 1-16,0-2-1 0,0 0 0 0,0 0-1 0,0 0 0 0,0-2 0 15,0 1-2-15,0-3-2 0,0 3-2 0,0-3-1 0,0 1-5 0,0 0-5 16,0-3-5-16,0 1-8 0,0 1-9 0,0-1-11 0,0-2-12 0,0 0-13 16,0 0-14-16,0 1-17 0,-4-1-16 0,4-1-20 0,0 0-22 0,0 1-27 15,0-2-31-15,0-1-48 0,0 0-58 0,0 0-66 0,0 0-70 16,0 0-29-16,0 0-11 0</inkml:trace>
  <inkml:trace contextRef="#ctx0" brushRef="#br1" timeOffset="176507.9">1943 2502 96 0,'2'-2'463'0,"2"-3"-45"15,-2 0-70-15,2 2-65 0,1-2-60 0,-3 1-36 0,2 0-23 0,0-3-14 16,-2 2-13-16,2 0-7 0,-4 0-4 0,6-2-3 0,-6 1-4 0,7-1-3 15,-7 0-4-15,4 1-7 0,-2 1-5 0,2-2-6 0,0 0-8 0,-2 1-5 16,-2-1-3-16,4 0-5 0,-4 2-2 0,2-2-5 0,2 1-3 0,-4-2-4 16,0 1-4-16,0 2-2 0,0-1-4 0,0-2-4 0,0 2-4 15,0 0-3-15,0 0-3 0,0 0-2 0,0-1-4 0,-4 2-2 0,2-2-2 16,-2 2-3-16,4 0-2 0,-6 0-2 0,2 2-1 0,2-2-2 0,-2 2-4 16,-3-1-2-16,3 1-1 0,2 1-3 0,-2 0-3 0,-2 1-4 15,2-1-3-15,-3 1-2 0,1 1-3 0,2 0-2 0,-2 0-2 0,0 1-1 0,2 1-1 16,-7-1-1-16,5 1 0 0,0 1-1 0,-4 1 0 0,3 1-1 0,-3 0 0 15,0 0 0-15,-1 2-2 0,5-1 1 0,-4 3 0 0,-1-1-1 16,5 0-2-16,-4 1-1 0,4 0 1 0,-5 2-3 0,5-3 0 0,0 4-1 16,2-3-1-16,-2 3 0 0,-1-2-1 0,3 2-2 0,2-2 0 0,-2 0 0 15,0 2 2-15,4-3 1 0,0 3 2 0,0-4 2 0,4 3 2 16,0-2 1-16,-2 2 1 0,2-3 2 0,3 2 2 0,-1 0 0 0,0 0 2 16,4 0 4-16,1-2 2 0,-5 2 2 0,8-1 0 0,-3-1 0 0,1 1 1 15,-2-2-1-15,3 0 2 0,1 2 0 0,-1-3 1 0,-3 1-1 16,0 0 2-16,3-3 0 0,-3 3 0 0,5 0-1 0,-5-1 0 0,-2 1 0 15,3 0-2-15,-1-2 0 0,0 2-2 0,1-1-2 0,-5 1-2 0,4 0-3 16,-4-1-2-16,1 2-1 0,-1 0-2 0,2-1-1 0,-2 0-1 0,-2 2-2 16,3-3 1-16,-5 3-1 0,2-3 2 0,2 1 1 0,-6 0 0 15,4-1 4-15,-4 1 1 0,0 0 4 0,0-1 2 0,0 1 3 0,0 0 4 0,-4-2 2 16,4 1 2-16,-2 1 3 0,-6-1 0 0,6 1 2 0,-5-1 0 0,-1 0 1 16,2 0-1-16,0 1 1 0,-5-2-1 0,1 0-1 0,-2 0-1 15,-3 2 0-15,3-2-2 0,-3 0 1 0,3 0-2 0,-5 0 0 0,3-2 0 16,-3 2 1-16,1-1 0 0,3-3 0 0,-3 3 2 0,1-4 0 15,3 1 2-15,-3-1 3 0,3-1 4 0,2 1 2 0,-1-4 3 0,-1 3 3 16,2-5 3-16,3 2 2 0,-3-1 2 0,6-2 3 0,-2 0-1 0,2-1 0 16,2-1-2-16,2 0-1 0,0-3-2 0,0 0-5 0,0 1-3 0,6-4-4 15,-2 1-4-15,2-1-5 0,0-1-2 0,1 1-6 0,3-2-3 0,0 0-3 16,5 0-3-16,-3-1 0 0,-2 3-1 0,7-1 0 0,-5 1 0 16,3-2-1-16,-3 2 2 0,3 0-1 0,-3 2 1 0,5-1-1 0,-7 3-3 15,6-3-3-15,-5 2-5 0,1 3-6 0,-1-2-7 0,3 3-13 0,-6 0-12 16,3 1-17-16,-1 1-17 0,0 0-25 0,1 3-25 0,-5-2-33 0,4 2-37 15,-4 2-45-15,1-3-47 0,3 4-72 0,-6-2-83 0,2 2-35 0,0 0-15 16</inkml:trace>
  <inkml:trace contextRef="#ctx0" brushRef="#br1" timeOffset="178161.12">1650 3815 199 0,'6'-5'455'0,"-2"-1"-58"15,-2 1-94-15,2 1-57 0,2-3-37 0,-2 4-27 0,-1-3-20 0,1 2-13 16,-2-1-6-16,2 0-4 0,0 2-3 0,-2-4-5 0,2 2-5 0,0 0-4 15,-2 1-6-15,-2-2-8 0,5 1-7 0,-5-1-6 0,2 1-8 0,-2-1-3 16,4 2-5-16,-4-1-2 0,0 0-4 0,0-1-3 0,0 3-4 16,-4-2-2-16,2 0-3 0,2 2-5 0,-5-2-5 0,3 2-7 0,-2-1-7 15,0 1-4-15,-2-1-6 0,0 3-7 0,2-1-6 0,-3-1-3 0,1 3-7 16,0-2-4-16,-2 2-6 0,1 0-3 0,-3 0-3 0,4 2-3 0,-4-2-1 16,-1 3-4-16,5-1 0 0,-4 1 0 0,-3 1-1 0,7-1-1 0,-4 2 1 15,4 0 1-15,-5 0-1 0,1 0 1 0,4 1 0 0,-3 1 1 0,3 2 0 16,-4-3 1-16,4 3 1 0,-1-3 0 0,3 3 1 0,-2-1 0 15,0 0 1-15,2 1-1 0,2-1 0 0,-2-1-1 0,-3 1 0 0,7 0-1 16,-4-1-2-16,4 1-1 0,0-3-3 0,0 2-1 0,0-1-1 16,0 0-1-16,4-1 0 0,-4 0-1 0,2-2 2 0,3 2 1 0,1-1 1 15,-2-1 3-15,2-2 1 0,0 1 5 0,-2 1 1 0,7-3 3 16,-5 2 3-16,4-1 1 0,-3-1 2 0,3 0 0 0,-4 0 2 0,4-1 1 16,1-1 0-16,-1 0 0 0,-4 1 0 0,5-1-1 0,-5-1-1 15,4 0 1-15,-4-1-1 0,1 1 2 0,3 0 0 0,-4-1 1 0,-2 1 1 16,2 0 1-16,-1-1 1 0,1 2 3 0,-2 1 0 0,-2-1 2 15,2-1 1-15,-4 3 1 0,2-2 0 0,2 1 0 0,-4 1 0 0,0 0-1 16,0 0-3-16,0 0 0 0,0 0-3 0,0 0-3 0,0 0-3 0,0 0-2 16,0 0 0-16,0 3 1 0,0 0-1 0,-4-1 0 0,4 3 1 15,-2-2 0-15,2 4 2 0,0-2 1 0,0 4 3 0,-4-3 2 0,4 4 3 16,0-2 2-16,0 2 3 0,-2 0 1 0,2 0 0 0,-4 2-1 16,4 0-1-16,-4-1 0 0,2 1 0 0,-3 0-1 0,5-1 1 0,-6 1-1 15,2-1-1-15,4 1-1 0,-6 0-1 0,6-1-2 0,-6 3-1 0,6-4-3 16,-4 0-4-16,1 0-7 0,-1 0-8 0,0-2-10 0,2 1-9 15,-2-1-11-15,2 1-13 0,-2-3-14 0,0 0-12 0,2 2-16 0,-3-2-17 16,1-1-23-16,2 0-24 0,-2 0-32 0,4-2-37 0,-2 2-40 16,-2-1-43-16,4-3-60 0,0-1-69 0,0 0-27 0,0 4-9 0</inkml:trace>
  <inkml:trace contextRef="#ctx0" brushRef="#br1" timeOffset="178714.26">2098 3885 11 0,'4'-11'451'0,"0"-1"-44"0,-2 2-73 0,-2 0-59 0,0 0-54 16,0 0-29-16,0 2-20 0,0-2-10 0,0-1-6 0,-2 2-3 15,-2-2-1-15,4 3-3 0,-6 0-5 0,6 1-8 0,-4-1-9 0,-2 1-9 16,2 2-12-16,2-1-8 0,-5 1-10 0,3 1-7 0,-2 1-7 0,-2 0-10 16,2-1-8-16,-1 3-9 0,1-1-9 0,-4 2-6 0,4 0-8 15,-5 0-6-15,1 2-6 0,0-1-4 0,-3 3-4 0,3-1-5 0,-1 0-3 16,-1 1-2-16,2-1-2 0,-1 2-1 0,1 0 0 0,0 0 1 16,-3 0 2-16,7 0-1 0,-4 1 0 0,4 2-1 0,-3-2 1 0,-1 0 0 0,4 0 0 15,4 0-1-15,-2 1-1 0,-3 0-2 0,3-1-3 0,4-1-2 16,0 0 0-16,0 2-1 0,0-2-2 0,0 0-1 0,4 0 0 0,-2 0 1 15,3-2-1-15,1 2 1 0,-2-1 0 0,2-1-1 0,4 0 4 16,-3 0 1-16,-1-1 4 0,4 1 1 0,-4-3 2 0,5 2 1 0,-1 0 0 16,0-2 3-16,1 0 0 0,-5 0 2 0,4-2 1 0,3 0 0 15,-5 2 1-15,0-3 0 0,3 1 0 0,-5 1-1 0,4-1 0 0,-6-1-1 16,2 2 1-16,1-1 0 0,1 2 0 0,-6-2 0 0,2 0-1 0,2 2 1 16,-2-2-2-16,-1 2 1 0,-3 0 0 0,4 0-2 0,-4 0 0 15,0 0-1-15,0 0 0 0,0 0-2 0,0 2 0 0,0-2 2 0,0 4-1 16,0-2 3-16,0 1 2 0,0 0 3 0,0 0 1 0,0 2 3 15,0 1 1-15,0 0 2 0,0 0 2 0,0 3 2 0,0-3 2 0,2 3 2 16,-2-1 1-16,0 1 0 0,0 1 0 0,0 0-1 0,0 0-3 16,0 1 0-16,0-1-2 0,0 2 1 0,0-2-1 0,0 0-1 0,0 1-1 15,0 1-1-15,0-2-3 0,0 2-8 0,0 0-7 0,-2-3-10 0,2 2-14 16,0 0-18-16,0-1-20 0,-4 2-24 0,4-2-27 0,0 2-37 16,-3-3-47-16,-1 2-69 0,4 0-78 0,-4-1-75 0,2 0-70 0,-2 0-32 15,4 0-11-15</inkml:trace>
  <inkml:trace contextRef="#ctx0" brushRef="#br1" timeOffset="179767.24">1478 4905 171 0,'0'-5'513'0,"0"2"15"0,0 0-63 0,0-1-107 0,0 2-64 15,0-1-42-15,0 1-28 0,0 1-20 0,0-2-14 0,0 3-11 0,0-2-10 16,0 2-11-16,0 0-10 0,0 0-12 0,0 0-14 0,0 0-12 0,0 0-16 15,0 0-13-15,0 0-13 0,0 0-13 0,-2 0-11 0,2 0-10 0,-4 2-9 16,4-2-8-16,-2 1-8 0,2 1-7 0,-4 1-6 0,4 0-4 16,-5-1-3-16,3 4-3 0,2-2-2 0,0 3 1 0,-4 0-1 0,4 1 0 15,-2 2 3-15,2 1 1 0,-4 0 5 0,4 0 1 0,-4 3 4 0,2-1 3 16,2 0 1-16,-4 2 1 0,4 0 2 0,-2 2 1 0,-2-4-2 16,4 2-1-16,0 0-1 0,0 0-6 0,-5 1-4 0,5-2-5 15,0-1-9-15,0 1-7 0,-2-3-11 0,2 1-12 0,-4 0-13 0,4-1-15 16,0 0-16-16,0-3-19 0,-4 2-17 0,2-2-20 0,2-1-18 15,0 0-20-15,0-1-22 0,0 1-21 0,2-3-24 0,2 0-28 0,-4-1-26 16,4 1-29-16,-2-3-56 0,3 1-71 0,-1-2-25 0</inkml:trace>
  <inkml:trace contextRef="#ctx0" brushRef="#br1" timeOffset="180195.34">1629 5017 214 0,'0'-3'441'0,"0"0"-59"0,0 1-89 0,-4-2-54 15,4 2-41-15,0 1-28 0,0 1-25 0,0 0-19 0,0 0-17 0,0 0-16 16,0 0-13-16,0 0-13 0,-2 1-12 0,2 1-10 0,0 2-9 16,0-1-7-16,-4 2-6 0,4 0-3 0,0 0 0 0,0 2-1 0,0 1 1 15,0-1 2-15,0 1 1 0,0 0 2 0,0 2 1 0,0-1-1 0,0 1-2 16,0 0 0-16,0 0-4 0,0-2-2 0,4 2-5 0,-4 0 0 16,2-2-3-16,2 0-2 0,-4 1 1 0,6-1 0 0,-2 1-1 0,-2-3 1 15,2 1 0-15,3 0 0 0,-3-2-1 0,2 1 2 0,0-2 2 16,2 1 1-16,-1-2 3 0,-1-1-1 0,0-1 2 0,2 1-1 0,-1-2 0 15,-1 0 2-15,4-2 1 0,-4 2 0 0,0-3 0 0,5 0 1 16,-5 1 3-16,-2-3-1 0,2 0 0 0,1-2 1 0,3 2-1 0,-6-2-1 16,2-1 1-16,-2 0-1 0,-2 0-1 0,3-3-1 0,1 2-1 0,-2-2-1 15,-4 2-1-15,2-3 0 0,2-1 0 0,0 1-1 0,-4 0 1 16,0 1 2-16,0-1 1 0,0 0 3 0,0 1 3 0,-4-3 2 0,0 5 3 16,2-2 2-16,-2 1 3 0,2 2 0 0,-2 0 0 0,-1-1-1 0,-1 3-1 15,0-1-2-15,2 0 0 0,-2 2-5 0,-1-1-3 0,1 2-4 16,-2-1-5-16,2 2-4 0,0 1-5 0,-1 1-5 0,-3-1-3 0,0 2-4 15,4 0-2-15,-5 0-3 0,1 0-3 0,0 2-4 0,3 1-5 16,-3 0-5-16,0 0-5 0,-1-1-8 0,3 3-8 0,-2 0-9 16,3-2-10-16,-3 3-11 0,6-1-11 0,-6 0-13 0,3 1-10 0,3-1-13 15,2 2-14-15,-2-2-13 0,-2 2-15 0,6-1-14 0,0 1-17 0,-4 0-19 16,4-2-23-16,4 1-33 0,-4-1-39 0,4 1-53 0,-2-2-60 0,4 3-25 16</inkml:trace>
  <inkml:trace contextRef="#ctx0" brushRef="#br1" timeOffset="180614.21">2133 4943 131 0,'-4'0'508'15,"0"-1"3"-15,4-1 6 0,-2 2-95 0,-2-1-146 0,4-1-85 0,-4 2-56 16,2 0-38-16,2 0-25 0,-5 2-16 0,5-1-14 0,-2 2-7 15,-2 1-4-15,4 1-7 0,-4 0-3 0,2 1-7 0,2 3-4 0,-4-2-3 16,2 1-2-16,-2 0-2 0,4 2 3 0,-4-1-1 0,2 0 3 16,2 2 1-16,-5 0 0 0,5-1 0 0,0-2 0 0,0 4-1 0,0-3-1 15,0 1-3-15,0 0 0 0,5 0-2 0,-5-2 0 0,6 0 1 0,-2 0 1 16,-2 1-1-16,2-3 1 0,-2 1-1 0,6 0 1 0,-6-2 1 16,5 0-1-16,1-2 2 0,-2 2 2 0,0-1 1 0,1-1 1 0,1-2 1 15,-2 1 1-15,0 0-2 0,5-2 0 0,-1-2 0 0,-4 0-1 16,4 1-1-16,-3-2-1 0,3-2-2 0,-4 1 2 0,4-1 0 0,-3-1 1 15,3-3 1-15,-4 2 2 0,0 0 1 0,3-4 2 0,-3 2 3 0,0-2 2 16,-2 0 2-16,-2-1 3 0,2-2 3 0,3 1 4 0,-7 2 4 16,4-3 3-16,-4 1 2 0,2 0 1 0,-2 1 1 0,0-1 0 0,-2 1 0 15,2 0 0-15,0 2-3 0,-4 0 0 0,2 0-5 0,-3 2-2 0,1 0-5 16,-2-1-5-16,0 4-5 0,2-1-5 0,-7 3-10 0,5-3-9 16,0 4-9-16,0-1-11 0,-5 3-12 0,5 0-14 0,-4 2-18 15,0 1-20-15,-1 1-26 0,-1 2-28 0,2 2-47 0,-1 1-55 0,-1-1-97 16,-3 4-117-16,5 0-58 0,-2 1-27 0,-3-1-9 0,7 1-3 0</inkml:trace>
  <inkml:trace contextRef="#ctx0" brushRef="#br1" timeOffset="181605.87">1536 5903 351 0,'0'-1'398'0,"0"1"-63"0,0 0-53 0,0 0-46 16,-4 0-28-16,4 0-19 0,0 0-13 0,0 0-10 0,0 0-9 0,0 0-4 16,0 0-5-16,0 0-7 0,0 0-3 0,0 0-7 0,0 0-6 15,0 0-8-15,0 0-7 0,0 0-7 0,0 0-10 0,0 0-7 0,0 0-8 16,0 1-7-16,0-1-7 0,0 2-9 0,-2-2-7 0,2 2-9 0,-4-1-6 16,4-1-10-16,0 2-5 0,0-2-6 0,-5 4-6 0,5-2-3 15,-2 1-3-15,2 0-3 0,0 0 0 0,0 2-2 0,-4 1 1 0,4 0-1 16,0 2 2-16,0 1 0 0,0 0 2 0,-2 2 2 0,2-1 0 15,0 1 1-15,-4 3 0 0,4-1 1 0,0 0-1 0,0 1-1 0,0-1 0 16,0 0-2-16,0 2 0 0,-4-1-1 0,4 1-1 0,0-2 1 16,0 0-2-16,0 1-2 0,0-3-3 0,0 3-3 0,0-1-5 0,0-2-5 15,0 1-4-15,0-2-4 0,0 2-7 0,0-4-5 0,0 2-6 0,0-2-7 16,0 3-6-16,0-3-8 0,0-1-8 0,0 1-10 0,0-2-10 0,4 0-8 16,-4 0-12-16,0-1-12 0,0 0-15 0,4-1-16 0,-4 1-24 15,2-2-26-15,-2 2-32 0,0 0-35 0,0-2-64 0,0 1-76 0,4-1-44 16,-4 0-25-16</inkml:trace>
  <inkml:trace contextRef="#ctx0" brushRef="#br1" timeOffset="182058.3">1782 6069 263 0,'0'-4'484'0,"0"2"5"0,-2 2-74 0,2-1-113 0,-4 1-80 16,4 0-60-16,0 0-40 0,0 0-33 0,-4 0-22 0,4 1-17 0,-3-1-12 16,3 2-9-16,0 0-7 0,0 0-8 0,-4 1-6 0,4 2-6 0,0-2-4 15,0 4-4-15,-2-2 0 0,-2 3 0 0,4-1 2 0,0 3 2 16,-4-2 4-16,4 1 0 0,0 1 0 0,0-2 1 0,-2 2 0 0,2 0-1 16,-4-2-1-16,4 2-2 0,0 0-1 0,0 0-3 0,0-2 0 0,4 1-2 15,-4-1-1-15,2 1-1 0,-2-3 0 0,4 1 1 0,-4 0-1 16,4-2 0-16,-2-1 1 0,2 2 1 0,-1-1 2 0,1-2 1 0,2 0 3 15,-2-1 4-15,-2-1 2 0,2 1 3 0,2-2 3 0,-1 2 4 16,-1-2 3-16,2 0 4 0,-4-2 4 0,6 2 4 0,-2-3 2 0,-4 1 2 16,7-1 0-16,-3 0 2 0,0-2 0 0,0-1 0 0,3 0-1 15,-3-1-1-15,-4 0 2 0,6-1 0 0,-6 0 0 0,4 0-1 0,-1-3-2 16,1 2-2-16,-2 0-1 0,-4-2-1 0,6 0-1 0,-2 0-1 16,-4 1-1-16,2 0 0 0,-2 0 1 0,4 0 1 0,-4 0 0 0,0 0-1 15,-4 1 0-15,2 1-1 0,2 1-1 0,-4 1-3 0,0-1 0 0,2 2-3 16,-2 0-2-16,-2 0-4 0,-1 2-2 0,3 0-2 0,-2-1-5 15,-4 1-7-15,3 1-4 0,1 2-8 0,-4-2-6 0,4 2-8 0,-5 0-4 16,5 2-8-16,-4 0-6 0,0-1-7 0,-1 3-8 0,1 1-8 0,0-2-11 16,3 2-12-16,-3 2-13 0,0 0-15 0,1-1-19 0,-1 3-18 15,4-1-28-15,-4 2-29 0,5 0-30 0,-1-2-33 0,2 2-65 0,2 0-82 16,-2 0-36-16,4-1-12 0</inkml:trace>
  <inkml:trace contextRef="#ctx0" brushRef="#br1" timeOffset="182434.08">2342 6047 213 0,'0'0'493'16,"0"0"-23"-16,0 0-37 0,0 0-82 0,0 0-106 0,0 0-65 0,0 0-43 16,0 0-29-16,0 2-20 0,0 0-13 0,-2 1-8 0,2 0-4 15,-4 0-2-15,4 2-2 0,0 0-1 0,0 2-3 0,-4-1-2 0,4 3-1 0,-2-1 1 16,-2 1 0-16,4 0-2 0,-5 2 0 0,3-2-4 0,2 2-3 15,0-2-6-15,-4 3-4 0,4-2-5 0,0 3-5 0,0-1-5 0,-2 0-3 16,2 0-3-16,-4-1-1 0,4 1-3 0,0 0-6 0,0-1-6 16,0 1-11-16,0 0-13 0,0-3-21 0,0 2-28 0,0 0-35 0,0-1-42 15,0 0-83-15,0 0-102 0,-4 0-86 0,4-1-79 0,-2 0-40 16,2 0-22-16,0-1-9 0</inkml:trace>
  <inkml:trace contextRef="#ctx0" brushRef="#br1" timeOffset="183198.25">1679 7144 291 0,'0'-4'514'0,"0"-1"16"0,0 2-62 16,0-2-100-16,0 2-66 0,0-1-45 0,0 1-31 0,0 1-22 0,0 1-16 15,0-3-13-15,0 3-11 0,0 1-10 0,0 0-12 0,0-2-12 0,0 2-16 16,0 0-16-16,0 0-16 0,0 0-15 0,0 0-16 0,0 0-11 16,0 0-12-16,-3 0-10 0,3 0-9 0,-4 2-6 0,4-1-5 0,0 3-5 15,0 0-2-15,-4 2-2 0,4-1-1 0,-2 1-2 0,2 3 1 16,0 1 0-16,-4 0 2 0,4 1 2 0,0 3 2 0,-2 1 3 0,-2-1 2 15,4 1 0-15,0 2 1 0,0 2 0 0,-4-3-1 0,4 3-1 0,-2-1-2 16,2-1-1-16,0 1-1 0,0-2-6 0,0 1-4 0,0 1-6 16,0-2-10-16,0 0-9 0,0 0-12 0,0-2-12 0,0-1-15 0,0 1-17 15,0-1-17-15,0 0-18 0,0-1-23 0,0-2-21 0,0 2-27 0,0-2-27 16,0-2-36-16,0 0-42 0,0 0-46 0,0-2-51 0,2-1-49 16,2 0-47-16,-4-2-15 0</inkml:trace>
  <inkml:trace contextRef="#ctx0" brushRef="#br1" timeOffset="183622.15">1869 7332 336 0,'0'-2'476'0,"0"2"2"0,0 0-85 15,-2 0-132-15,2 0-79 0,0 0-52 0,-5 0-31 0,5 2-22 16,0-1-15-16,-4 3-11 0,4-2-6 0,0 3-6 0,-2-1-6 15,-2 1-2-15,4 2-5 0,-4 0-4 0,2 3-2 0,2-2 0 0,0 1-2 16,-4-1-2-16,4 2-1 0,0 0-3 0,0 0-3 0,-2-2-2 0,2 2-3 16,0 0-3-16,0 0-2 0,2 0-4 0,-2-2-1 0,4 3 0 0,-4-3-3 15,6 0 0-15,-2 0-1 0,-2 1-1 0,7-1 2 0,-7-3 2 16,4 2 0-16,2-4 1 0,-2 2 2 0,1-2 0 0,-1-1 3 0,-2 0 3 16,6 0 3-16,-4-2 3 0,1 0 1 0,-1-2 2 0,4 0 3 15,-6-1 2-15,7 0 4 0,-5-1 2 0,0-2 4 0,-2 0 2 0,2 0 2 16,1-1 4-16,-1-1 1 0,2 0 2 0,-2-1 3 0,-4-1 0 0,7 0 3 15,-7 1 1-15,2-2 1 0,2 0 0 0,-6-3 0 0,4 2 0 16,-2-1 0-16,2 0 0 0,-4 1 0 0,4-1-3 0,-4 0 2 0,0 1 0 16,-4 1 1-16,4 0 0 0,-4 0-1 0,2 2-1 0,-2 1-3 15,2-1-1-15,-2 1-5 0,0 2-2 0,-3 0-5 0,1 2-5 0,2-1-4 16,-6 0-4-16,4 1-5 0,-1 2-6 0,1 1-6 0,-4-1-6 16,4 2-6-16,-5 0-5 0,1 2-8 0,0-1-9 0,-1 1-10 0,5 2-13 15,-4-1-14-15,-3 2-17 0,7 0-20 0,-4 0-18 0,-1 2-27 0,5-1-30 16,-4 3-38-16,6-3-43 0,-2 2-66 0,1 0-81 0,3-2-54 15,-2 2-41-15,4-1-14 0</inkml:trace>
  <inkml:trace contextRef="#ctx0" brushRef="#br1" timeOffset="184112.3">2259 7285 299 0,'7'-8'523'16,"-1"1"10"-16,-2-1-54 0,2 1-87 0,0-1-83 0,-2 3-79 0,1-2-47 0,1 1-30 15,-4-1-19-15,6 0-14 0,-2 2-10 0,-4-1-11 0,7-1-8 16,-3 2-9-16,0 0-10 0,-2 0-10 0,7 1-11 0,-5 0-9 0,0 0-8 16,0 1-7-16,-2 0-4 0,2 1-2 0,-1 0-3 0,1 0-3 0,0 2-1 15,-2-1-4-15,2 1-3 0,-2 0-3 0,-1 1 0 0,1-1-2 16,2 2-1-16,-6 2 0 0,6-1-1 0,-6 2 0 0,4-2 1 0,-4 4 0 15,0-2 1-15,0 3 0 0,0 1 0 0,-4-1 3 0,2 2-1 16,-2-2 2-16,0 4 0 0,-2-2 0 0,-1 2 1 0,1 1 1 0,0 0 1 16,-4-1 0-16,-1 1-1 0,1-1-1 0,0 2 1 0,-1-2 0 15,-1 2-1-15,2-1 0 0,-1 1-2 0,-1-3 1 0,1 1-2 0,1-1 0 16,0 1 0-16,-3-2 0 0,7 0-1 0,-4-2 0 0,-1 1 2 16,5-3-1-16,-4 3 3 0,6-4 1 0,-2 1 3 0,-1-2 3 0,3 1 2 15,2-2 3-15,-2 1 3 0,0-3 4 0,2 1 2 0,2-1 4 0,0-1 3 16,0 0 2-16,0 0 2 0,0 0 3 0,0 0 0 0,0 0 2 15,0 0-1-15,0 0-2 0,2 0-2 0,2 0-2 0,0 0-2 0,-2-1-2 16,2-1-1-16,3 2-1 0,-1-1-2 0,-2 1-2 0,2-2-2 16,0 0-4-16,5 2-2 0,-5-1-3 0,4-1-3 0,1 2 1 0,-1-2-3 15,2 1-1-15,-1 1-1 0,-1-2-2 0,0 0-4 0,3 2-4 0,-3-2-3 16,0 2-5-16,1-1-6 0,1-1-5 0,-2 2-9 0,-3-1-11 16,3-1-10-16,0 2-16 0,1-2-18 0,-5 1-23 0,4 1-28 0,-4 0-30 15,1 0-39-15,1 0-41 0,-2 0-57 0,0 0-61 0,0 0-89 16,-1 0-103-16,1 0-46 0,0 0-19 0,-2 0-2 0</inkml:trace>
  <inkml:trace contextRef="#ctx0" brushRef="#br2" timeOffset="204018.87">3570 2452 41 0,'0'0'59'0,"0"0"1"0,0 0 2 15,0 0 1-15,0 0 1 0,0 0-1 0,0 0 0 0,0 0-1 0,0 0 0 16,0 0-1-16,0 0-3 0,0 0 0 0,0 0-2 0,0 0-2 16,2-1-1-16,-2 1-1 0,0 0-3 0,0-2-2 0,0 2-2 0,0 0 0 15,0-2-2-15,0 2-1 0,0 0-4 0,0 0-2 0,0 0-2 0,0 0-3 16,0 0 0-16,0 0-3 0,0 0-1 0,0 0-2 0,0 0-3 0,0 0-1 16,0 0 1-16,0 0-4 0,0 0-2 0,0 0-3 0,0 0 1 0,0 0-1 15,0 0 1-15,0 0-2 0,0 0 0 0,0 0 1 0,0 0-2 16,0 0-1-16,0 0 0 0,0 0 0 0,0 0 0 0,0 0 1 0,0 0-1 15,0 0 0-15,0 0 1 0,0 0 0 0,0 0-1 0,0 0 2 0,0 0-1 16,0 0 0-16,0 0 3 0,0 0 0 0,0 0 2 0,0 0 0 0,0 0 2 16,0 0 1-16,0 0 1 0,0 0 2 0,0 0 0 0,0 0 2 0,0 0 2 15,0 0 1-15,0 0 0 0,0 0 1 0,0 0 0 0,0 0 0 0,0 0 1 16,0 0 0-16,0 0 2 0,0 0-1 0,0 0 2 0,0 0-1 16,0 0 1-16,0 0-1 0,0 0 0 0,0 0 0 0,0 0-1 0,0 0 1 15,0 0-1-15,0 0-1 0,0 0 0 0,0 0-2 0,0 0-2 0,0 0-1 16,0 0-1-16,0 0-3 0,0 0-2 0,0 0-1 0,0 0-3 0,0 0 0 15,0 0-4-15,0 0-1 0,0 0-1 0,0 0-3 0,0 0 0 0,0 0-2 16,0 0-2-16,0 0 1 0,0 0-4 0,0 0 0 0,0 0 0 16,0 0-1-16,0 0-1 0,0 0 0 0,0 0-2 0,0 0 0 0,0 0 0 15,0 0-2-15,4-2-1 0,-4 2 0 0,0 0-1 0,0 0 0 0,0-2-1 16,0 2 1-16,0-1 0 0,0 1 0 0,0 0 1 0,2 0 1 16,-2 0 1-16,4 0 2 0,-4 0 1 0,0 0 2 0,0 0 1 0,4 0 2 15,-4 0 0-15,3 0 0 0,-3 0 1 0,4 0 0 0,-4 0 0 0,0 0 1 16,0 0 0-16,0 0-2 0,0 0 0 0,2 0 0 0,-2 0 0 0,0 0-1 15,0 1 0-15,0-1 0 0,0 0 0 0,0 0-1 0,0 0 0 0,0 0 1 16,0 0-1-16,0 0 1 0,4 0 1 0,-4 0 0 0,0 0 0 0,0 0 1 16,0 0 2-16,0 0 0 0,4 0 3 0,-4 0 2 0,0 0 2 15,2 0 3-15,-2 0 2 0,0 0 2 0,4 0 1 0,-4 0 1 0,4 0 1 16,-2 0 2-16,-2 0-1 0,5 0 1 0,-5-1-1 0,2 1 0 0,2 0-1 16,-4 0-2-16,4 0-1 0,-2 0-1 0,-2 0-2 0,4 0-2 15,-4 0-2-15,2 0 1 0,2 0-3 0,2 0-1 0,-6 0-2 0,5 0 1 16,-3 0 0-16,2 0-2 0,0 0 1 0,-2 0 0 0,2 0-1 0,0 0 2 15,-2 0 0-15,2 0 1 0,3 0 2 0,-3 0 0 0,-2 0 1 0,2 0 3 16,2 0-1-16,-2 0 2 0,-2-2 1 0,3 2-1 0,1 0 1 0,0-1 0 16,-2 1 0-16,2 0 0 0,-2-2 1 0,3 2-1 0,-1 0 1 15,-2-2 0-15,2 1 0 0,-2 1-2 0,-2 0 1 0,7-2-1 0,-7 0 1 16,2 2-1-16,2-1 2 0,-2 1 1 0,-2 0 1 0,2 0 2 0,3-2-2 16,-3 0 0-16,2 2-1 0,-4 0 1 0,2 0-1 0,2-2 1 0,-2 1 1 15,1 1 1-15,-3 0-1 0,2-2-1 0,2 1-1 0,-2 1 0 0,-2 0-1 16,2 0 1-16,3-2 0 0,-1 2 1 0,-2 0 0 0,0-2 1 15,-2 2 1-15,2-1 0 0,-2 1-1 0,2-2 2 0,1 2-1 0,-3-2 0 16,2 2 2-16,-2 0-2 0,2-1 1 0,0 1-2 0,-2 0-1 0,-2 0-2 16,4 0-1-16,-4 0-2 0,2 0-1 0,-2 0-2 0,0 0-2 15,0 0-1-15,0 0-2 0,0 0-1 0,0 0-2 0,0 0 1 0,0 0-2 16,0 0-1-16,0 0-1 0,0 0 0 0,0 0-1 0,0 0 0 0,0 0 0 16,0 0-2-16,0 0-1 0,0 0-3 0,0 0-2 0,0 0-3 0,0 0-6 15,0 0-5-15,0 0-5 0,0 0-6 0,0 0-7 0,0 0-11 16,0 0-9-16,0 0-11 0,0 1-13 0,0-1-16 0,0 2-15 0,0 0-17 15,0-1-17-15,0 1-21 0,0 0-24 0,0-2-35 0,0 0-35 0,0 0-54 16,0 0-59-16,0 0-57 0,0 0-55 0,4 3-19 0</inkml:trace>
  <inkml:trace contextRef="#ctx0" brushRef="#br2" timeOffset="205137.94">4192 2342 139 0,'0'0'423'0,"0"0"-25"0,0 0-70 0,0 0-93 16,0 0-57-16,0 0-39 0,0 0-26 0,0 0-20 0,0 0-12 0,0 0-9 16,0 0-8-16,0 0-7 0,0 0-6 0,0 0-8 0,0 0-8 15,0 0-9-15,0 0-6 0,0 0-6 0,0 0-3 0,0 0-6 0,0 0-1 16,0 0-2-16,0 1-1 0,0 1-1 0,-4-2 0 0,4 2-1 0,-2-2 0 15,2 1 0-15,0 1-1 0,0-2 1 0,-4 2 2 0,4 0 1 0,-2 0 0 16,-2-2 1-16,4 1 2 0,-5 1 0 0,3 1 3 0,2-3 1 0,-4 1 0 16,2 1 0-16,-2 0 1 0,0-1 0 0,2 1 1 0,-2 0 0 15,2 0 0-15,-2-1 0 0,-1 1 1 0,3 0-1 0,-2-2-1 0,-2 1 0 16,2-1 0-16,2 2 0 0,-2-1 0 0,-3-1 2 0,3 2 0 0,4-2 2 16,-6 0-1-16,6 0 1 0,-4 0 0 0,2 0 2 0,-2 0 2 0,-2-2 3 15,6 2 2-15,-5-1-2 0,5-1 1 0,-2 1 0 0,2-3 1 0,-4 1 0 16,4-1 1-16,0 1-1 0,0-2 2 0,0 1 2 0,0-2 1 15,0 1 0-15,0-1-1 0,0-1-2 0,0 0-1 0,0 1-1 0,4-3 0 16,-2 3-2-16,-2-3-2 0,5 2-1 0,-5 1-1 0,6-1-1 0,-2 0-2 16,-2 1-3-16,2-1-3 0,-4 2-2 0,6 0-1 0,-6 0-1 15,4 2 0-15,-1-2-2 0,1 1 0 0,0 1 2 0,-2 0-2 0,2 2 1 16,-2-3 0-16,2 2-1 0,0 0-1 0,-2 1-2 0,3 1 0 0,-1-2-2 16,-2 0 1-16,2 2-1 0,-4 0-1 0,6 0 0 0,-6 2-1 0,6 0 1 15,-2-1-2-15,-2 3 0 0,3 0-1 0,1 0 0 0,-2 1 1 0,-2 0 2 16,2 2-1-16,2 1 1 0,-2 1-1 0,1-1 0 0,-3 0 0 0,2 4 1 15,2-2-2-15,-2 3 1 0,-2-1-2 0,-2 2 0 0,4-2 1 16,-4 3 0-16,0 1 0 0,0-1 0 0,0 1 2 0,0-1 1 0,0 2 0 16,-4-1 2-16,4 0 0 0,-2 0 2 0,-2-1 1 0,0 0 3 15,2 0 1-15,-2 0 0 0,-3-1 3 0,3-1 1 0,-2 2 2 0,0-3-2 0,2 1 0 16,-2 0-1-16,-1-1 0 0,1-1 1 0,-2 0 0 0,2-2 1 16,0 2 1-16,-1-3 0 0,-3 1-1 0,4-2 1 0,-2 0-2 0,1 0 0 15,1-1 0-15,-4-1 0 0,4 1 1 0,-1-1 2 0,-1-2-1 0,2 0-1 16,0 0 1-16,-1-1-2 0,3 2 0 0,-2-4 1 0,2 0 0 15,-2 0 1-15,2 0-2 0,2-4 0 0,-3 2 0 0,5-1-2 0,-2 0-1 16,-2-4-1-16,4 2 1 0,0 0-1 0,0-3-1 0,0-1-1 0,0 0-2 16,0-2-3-16,4 2 0 0,-2-3-2 0,-2 0 1 0,5 1 0 15,1-1-1-15,-2 0 0 0,-2-1 1 0,2 3-1 0,2 0-1 0,1-2 1 0,-3 4 0 16,2-2-1-16,-2 2 1 0,2-1-1 0,0 1 0 0,-1 1-1 0,1 2 1 16,0 0-1-16,-2 2 0 0,2 0 0 0,-2 1 0 0,3-1-1 15,-1 3 0-15,-2 0 1 0,2 0 0 0,0 1 1 0,3 1 0 0,-3 1 2 16,0 0 1-16,0 1 1 0,0 3 1 0,5-2 0 0,-5 1 2 0,4 1 0 15,-1 0 0-15,-3-1 1 0,6 1 0 0,-1-1 1 0,-5 3 0 16,4-2 0-16,0 1-1 0,1-1 1 0,-1 1-1 0,-4-2 1 0,5 1-1 0,-5 0 1 16,4-1-1-16,0 1 0 0,-3-2-1 0,-1 0 0 0,4 0 1 15,-4 0-1-15,1-1 2 0,1-1-1 0,-2 0 2 0,-4 1 1 0,6-3-1 16,-6 1 1-16,3 0 1 0,1-2 0 0,0 0 1 0,-2 0 2 0,-4 0 1 16,6 0 2-16,-6-2 1 0,5 0 0 0,-3 1 1 0,2-1-1 0,0-2-4 15,-2 1-3-15,2 0-5 0,2-2-6 0,-2 0-10 0,-2-2-7 0,3 1-11 16,1-1-15-16,-2-1-16 0,-2-1-19 0,2 1-21 0,2 0-22 15,-2-3-37-15,-1 2-44 0,5-2-64 0,-6 2-74 0,2-1-73 0,-2-2-75 16,2 2-32-16,-4-2-14 0</inkml:trace>
  <inkml:trace contextRef="#ctx0" brushRef="#br2" timeOffset="-209997.09">3545 3845 119 0,'0'0'244'0,"0"0"-33"0,0 0-26 16,-2 0-17-16,2 0-13 0,0 0-9 0,-4 0-4 0,4 0-5 0,0 0-2 15,0 0-3-15,0 0-4 0,-4 0-5 0,4 0-5 0,-2 2-6 16,2-2-6-16,0 0-5 0,0 1-3 0,0-1-5 0,0 2-4 0,0-2-3 16,-4 0-5-16,4 0-5 0,0 0-5 0,0 2-6 0,0-2-4 0,0 0-6 15,0 0-5-15,0 0-5 0,0 0-6 0,0 0-4 0,0 0-6 0,0 0-4 16,0 0-5-16,0 0-4 0,0 0-4 0,0 0-3 0,0 0-2 16,0 0-3-16,0 0-3 0,0 2-4 0,4-2-1 0,-4 0-1 0,0 2 0 15,0-1-1-15,2-1 4 0,2 2 1 0,-4-1 3 0,6-1 3 0,-6 2 1 16,4-2 3-16,2 3 4 0,1-1 1 0,1-1 4 0,-2 3 1 15,0-2 3-15,5 0 0 0,-1 1 2 0,0-3 0 0,3 1-1 0,-3 1 1 16,2-2-2-16,3 1 1 0,-3 1-2 0,3-2-1 0,-3 0 0 0,1 0-1 16,5 0-1-16,-5-2 0 0,-1 1 0 0,2 1 0 0,-1-2-1 15,1 1-2-15,-1 1 0 0,3-3-3 0,-5 1 1 0,-1 0-3 16,2 0-1-16,-1 0-1 0,-1 1-2 0,0-1-1 0,1 2-3 0,-5-2-5 16,4 1-5-16,-4 1-7 0,1-2-5 0,1 2-7 0,-2-1-9 15,0-1-10-15,1 2-11 0,-3-1-17 0,-2-1-16 0,2 2-20 0,0-2-23 16,-2 0-25-16,2 2-29 0,-4 0-33 0,0 0-39 0,2 0-52 0,-2 0-58 15,4 0-59-15,1 0-61 0,-3-2-22 0</inkml:trace>
  <inkml:trace contextRef="#ctx0" brushRef="#br2" timeOffset="-209667.12">4413 3593 247 0,'0'-3'519'0,"-4"2"11"0,4-3 11 16,0 3-91-16,0 1-142 0,-4-2-84 0,4 0-55 0,0 2-33 15,0 0-20-15,0 0-13 0,0 0-10 0,0 0-8 0,0 0-12 0,0 0-11 16,0 4-12-16,0-3-10 0,0 3-11 0,-2-1-5 0,2 0-6 0,0 2-1 15,-4 2-1-15,4 1 2 0,0 1 3 0,-4 0 1 0,4 2 2 0,-2 0 1 16,2 1-2-16,0 0 1 0,-5 1-2 0,5 0 1 0,-2 3-2 0,-2-2-2 16,4 1-1-16,-4-1-1 0,2 1-2 0,-2 1-8 0,4-1-10 0,-6 0-9 15,6 0-14-15,-4 1-17 0,4-2-20 0,-2 1-27 0,-3 0-30 16,5-1-42-16,-6 1-48 0,6-2-74 0,-4 0-86 0,4 1-79 0,-2-3-73 16,2 1-33-16,-4-2-13 0,4 0 0 0</inkml:trace>
  <inkml:trace contextRef="#ctx0" brushRef="#br2" timeOffset="-206008.67">3981 4788 118 0,'0'-3'146'16,"4"-1"-4"-16,-4 0-4 0,0 0-1 0,0-1-1 0,5 1 1 0,-5 2-1 16,0-3-1-16,0 1 0 0,0 1-3 0,0-2 0 0,0 2-1 15,0 0-5-15,0-3-5 0,0 3-4 0,0 0-4 0,-5 0-5 0,5 1-4 16,0-1-3-16,0-1-4 0,-4 1-5 0,2 0-3 0,2-1-3 15,-4 3-2-15,4-1-4 0,-2-1-7 0,-2 3-6 0,0-2-9 0,2 2-8 16,-2 0-8-16,-3 0-7 0,1 0-7 0,2 0-5 0,-2 0-6 0,2 2-5 16,-3 1-4-16,-3 0-5 0,4 1-4 0,-4-1-3 0,3 4-2 15,-3-2-1-15,4 1 1 0,-4 3-1 0,-1-1 1 0,1 0 2 0,4 2-1 16,-5 2 1-16,5-2 0 0,-4 2 0 0,-1-1-1 0,5 3 1 16,0-3-2-16,0 2 1 0,0 3-2 0,-3-3-1 0,7 0 1 0,-2 2-1 15,-2-1-1-15,2 1 0 0,4 1 1 0,-2-3 1 0,-2 3-1 0,4-3-1 16,0 2 0-16,0-2-1 0,0 2-2 0,0-1 0 0,0 0-3 15,4-2 0-15,-2 2-3 0,2-3-2 0,-4 3 1 0,6-4-1 0,-2 1-1 16,2-2-2-16,1-1 0 0,-3 0 0 0,6 1 1 0,-4-3-1 0,1-1 2 16,3 2-1-16,0-4 2 0,1 0 1 0,-3 1 0 0,2-3 1 15,5 1-1-15,-5-2 0 0,2 0-1 0,-1-2 0 0,1 1-1 0,-2-3-1 16,1 1 2-16,1 0 0 0,3-2 1 0,-5 1 1 0,-2-2 1 16,3 1 2-16,-1-2 2 0,0 0 0 0,-4 1 2 0,5-3 2 0,-5 0 2 15,4 0 4-15,-6-1 2 0,3 0 4 0,-1 0 4 0,-2 0 2 0,-4-1 3 16,6-1 5-16,-6-2 4 0,4 2 2 0,-4-2 5 0,0 0 5 15,0 1 2-15,0 0 4 0,-4-2 3 0,4 2 2 0,-4-1 1 0,2 1 0 16,-2 1 0-16,-2-1 0 0,-1 1-1 0,3-1-2 0,-6 1-1 0,4 2-3 16,0-1-3-16,-1 2-4 0,-3-1-1 0,4 2-4 0,-2 0-5 15,-3-1-2-15,5 2-3 0,-4 1-5 0,4 1-2 0,-7 1-3 0,7-1-5 16,-2 2-3-16,-3 0-4 0,5 2-5 0,-4-1-6 0,4 2-7 16,-5 0-7-16,5 0-12 0,0 0-13 0,-4 3-13 0,3-1-13 0,1 2-16 15,-4 1-17-15,6 3-19 0,-3-1-21 0,1 4-29 0,-4-2-35 0,6 3-39 16,-2 2-45-16,-1-1-64 0,3 2-74 0,2 2-31 0</inkml:trace>
  <inkml:trace contextRef="#ctx0" brushRef="#br2" timeOffset="-202437.39">3932 5928 165 0,'0'-1'386'0,"0"-1"-46"0,-2 0-59 15,2 1-66-15,-5 1-39 0,5-2-26 0,0 2-18 0,0 0-13 0,0 0-8 16,0 0-6-16,0 0-6 0,0 0-5 0,0 0-7 0,0 0-8 16,0 0-7-16,0 0-6 0,0 0-4 0,0 0-4 0,0 0-1 0,0 0-2 15,0 0 0-15,0 0 2 0,0 0 2 0,0 0 2 0,0 0 0 0,0 0 2 16,0 0 2-16,-4 0-1 0,4 0 0 0,0-1-1 0,0 1-1 15,0 0-3-15,0 0 0 0,0 0-3 0,-2-2-3 0,2 2-1 0,0 0-3 16,0 0-3-16,0 0-3 0,0 0-4 0,0 0-1 0,0-1-5 0,0 1-2 16,0-2-5-16,-4 2-3 0,4 0-3 0,0-2-3 0,0 0-2 15,0 0-4-15,0 1-2 0,0-1-2 0,0-1-3 0,0 1 0 0,0 1-2 16,0-1-1-16,0-1-1 0,0 1 0 0,0 0 0 0,0 0 0 16,0-1 0-16,0 0-1 0,0 0 1 0,0-1 0 0,0 1 0 0,0-1 0 15,0 1 1-15,0 0 0 0,0 0 0 0,0-1 2 0,0-1-1 16,0 2 1-16,0 0 1 0,0-1 0 0,0 1 1 0,0-1-1 0,0 1 1 15,0 0-1-15,0 1 2 0,0-1-1 0,0 0 0 0,0-1 1 0,0 2-1 16,0-1 1-16,0 1 1 0,0 1-1 0,0-1 1 0,0-1 1 16,0 2 1-16,0 1 1 0,0-2 0 0,0 2 0 0,0-2 2 0,0 2-2 15,0 0 0-15,0-2 0 0,0 2-1 0,0 0-1 0,0 0-1 16,0 0-2-16,0 0 1 0,0 0-3 0,0 0-2 0,0 0-2 0,0 0-1 16,0 0-3-16,0 0-1 0,0 0-3 0,0 0-1 0,0 0-4 15,0 0-2-15,0 2-1 0,-2 0-1 0,2-2-1 0,-4 2-2 0,4-1 1 16,0 1-1-16,-4-1 1 0,2 2 2 0,2 2 1 0,-4-1 4 0,4 1 2 15,-2 1 2-15,-3 1 2 0,1 0 2 0,2 1 3 0,-2 2 3 16,2 0 1-16,-2-1 2 0,0 0 0 0,4 2 1 0,-6 0-1 0,1-1 1 16,3 2-2-16,-2-1 1 0,4 1-2 0,-2 1 0 0,-2-1-1 15,4 2 0-15,-4-3 0 0,2 3-1 0,2-1-1 0,-4-2 0 0,4 1-1 16,-2 0 0-16,-3-1-1 0,5 1 1 0,-4 0 0 0,4 0 0 0,-2-1-2 16,-2-1 1-16,4 2 0 0,-4-4-1 0,2 3 1 0,2-2-1 15,0 0 1-15,0-1 0 0,-4 0-1 0,4 1 1 0,0 0 0 0,0 0-1 16,0-1 0-16,0-1 0 0,0 1 0 0,0-1-2 0,0 0-1 15,0 1 0-15,0-1-4 0,0-1-2 0,0 1-3 0,0-2-3 0,0 0-5 16,0 0-4-16,0 1-5 0,0-2-8 0,0 1-8 0,0-2-10 0,0 2-11 16,0-2-12-16,0 1-15 0,4-2-17 0,-4 1-20 0,0-1-23 15,0-1-29-15,0 1-35 0,0-2-52 0,0 0-60 0,0 0-73 16,0 0-80-16,6 0-35 0,-2 0-12 0</inkml:trace>
  <inkml:trace contextRef="#ctx0" brushRef="#br2" timeOffset="-198690.29">3956 6947 204 0,'0'0'228'0,"3"0"-61"15,-3 0-46-15,4 0-30 0,-4 1-17 0,0 1-10 0,0-2-4 0,2 2-3 16,-2 0-2-16,4 0-1 0,-4-1-2 0,0 2-1 0,0-1-3 16,4-1 0-16,-4 1 2 0,2 1-2 0,-2-1-1 0,0 0 0 0,0 0-1 15,0 1-1-15,0-1-1 0,0-1-3 0,0 2 1 0,0-1-2 16,0 0 1-16,0-1 0 0,0 3 1 0,-2-2 0 0,2-1-3 0,-4 1-1 16,4 1-1-16,0-1-2 0,0-1-1 0,-4 1-1 0,4-2-2 15,-2 4 0-15,2-4-2 0,-4 1-1 0,4 1-2 0,-7 0-1 0,3-1-3 16,2-1-2-16,-2 2-1 0,2-2-2 0,-2 2 0 0,0-1-1 0,-3-1-1 15,1 2-1-15,2-1 0 0,-2-1-1 0,0 0 2 0,2 0-2 16,-3 0 0-16,3-1 0 0,2-1 2 0,-2 2 1 0,-2-3-1 0,2 1 2 16,4-1 0-16,-6 0-1 0,1-1-2 0,3-1 0 0,2 0-2 0,-4 0 1 15,4-2-2-15,-2 1 0 0,-2-1 2 0,4-1 0 0,0 2 2 16,-4-3 0-16,4-1 3 0,-2 1 3 0,2 1 0 0,0 2 2 0,0-3 0 16,0 3 1-16,0-1 1 0,0 2-1 0,0 0 0 0,0 0 0 15,0 2-3-15,0-1-1 0,0 1-1 0,0 0-3 0,0 1-2 0,0 0-3 16,0 2-3-16,0 0-2 0,0 0 0 0,0 0-1 0,0 0-2 0,0 0 0 15,0 0 0-15,0 0-1 0,0 0-1 0,0 0 0 0,0 0 0 16,0 0 0-16,0 0 0 0,0 0-2 0,0 0 1 0,0 0-1 0,0 0 0 16,0 0-1-16,0 0 0 0,0 0-1 0,0 0 1 0,0 0 0 15,0 0-2-15,0 0 2 0,0 0-1 0,0 0-1 0,0 0 1 0,0 0 0 16,0 0-1-16,0 0 1 0,0 0 1 0,0 0-1 0,0 0 1 0,0 0 0 16,0 0 0-16,0 0-1 0,0 0 2 0,0 0-1 0,0 0 0 15,0 0 1-15,0 0 0 0,0 0-1 0,0 0 1 0,0 0 0 0,0 0 0 16,0 0 2-16,0 0 0 0,0 0 0 0,0 0 1 0,0 0 0 15,0 0 1-15,0 0 1 0,0 0-1 0,0 0 0 0,0 0 2 0,0 0-1 16,0 0 1-16,0 0-1 0,0 0 1 0,0 0-1 0,0 0 1 0,0 0-1 16,0 0 0-16,0 0-1 0,0 0 0 0,0 0 1 0,0 0-1 15,0 0 1-15,0 0-1 0,0 0 0 0,0 0 1 0,0 0-2 0,0 0 1 16,0 0 0-16,0 0 0 0,0 0-1 0,0 0 0 0,0 0 1 16,0 0 0-16,0 0 0 0,2-1 1 0,-2 1-1 0,0 0 1 0,0 0-1 15,0 0 1-15,0 0 2 0,0 0 0 0,0 0-1 0,0 0 1 0,0 0 0 16,0 0-1-16,0 0 1 0,0 0-2 0,0 0 1 15,0 0-1-15,0 0 0 0,0 0-2 0,0 0 0 0,0 0-1 0,0 0-2 0,0 0 0 16,0 0 0-16,0 0 0 0,0 0-1 0,0 0-1 0,0 0 1 16,0 0 0-16,0 0 0 0,0 0-2 0,0 0 1 0,0 0 1 0,0 0-2 15,0 0 2-15,0 0 0 0,0 0-1 0,0 0 1 0,0 0 0 16,0 0 1-16,0 0-1 0,0 0 0 0,0 0 1 0,0 0 1 0,0 0 0 16,0 0 1-16,0 0 3 0,0 0-1 0,0 0 2 0,4 0-1 15,-4 0 2-15,0 0-1 0,0 0 1 0,4 0 0 0,-4 0 0 0,0 0 1 16,0 0-1-16,0 0 1 0,0 0-2 0,0 0 0 0,0 0-2 15,0 0-1-15,0 0 1 0,0 0-1 0,0 0 0 0,0 0 0 0,0 0 1 16,0 0-2-16,0 0 1 0,0 0 0 0,0 0 0 0,2 0 2 0,-2 0-1 16,0 0 1-16,0 0 0 0,0 0 2 0,0 0-1 0,0 0 1 15,0 0 0-15,4 0-1 0,-4-2 3 0,0 2 0 0,0 0 1 0,0 0 0 16,2-2 1-16,3 0 0 0,-5 2 0 0,4-1-1 0,-2-1 1 16,-2 2-1-16,4-2 0 0,-4 2 2 0,0 0-2 0,4-1 0 0,-2 1 0 15,-2-2-2-15,4 2 1 0,-4-1 0 0,2 1 0 0,2-2 0 16,-4 2-1-16,5-2-1 0,-3 1 1 0,-2 1 0 0,4 0 0 0,-4-2-2 15,2 2 0-15,2 0-1 0,-4 0 1 0,0 0-2 0,4-2-1 0,-4 2 1 16,2 0-2-16,-2 0 0 0,0 0-1 0,0 0 0 0,0 0 0 16,4 0 1-16,-4 0 0 0,2 0 1 0,2 0 1 0,-4-2-1 0,5 2 1 15,-3 0 1-15,2 0 0 0,-4 0 1 0,6-1-1 0,-6 1 1 0,4-2 0 16,2 2 1-16,1 0 0 0,-3 0-2 0,-2 0 1 0,2 0-1 16,2 0-1-16,-2 0 0 0,-2 0-1 0,2 0 0 0,3 0-1 0,-3 0 0 15,0 0 1-15,-2 0-1 0,2 0 0 0,2 2-1 0,0-1 0 16,-1-1-1-16,1 4 0 0,-2-2 1 0,-2-1 0 0,2 3-2 0,2 0 1 15,-2 0 0-15,3 1 2 0,-3 0-1 0,-2 1 1 0,2 3 1 16,2-2-1-16,-6 1 0 0,6 2 1 0,-6 0 0 0,5 1 2 0,-5 3-2 16,2-1 1-16,2 2 0 0,-4 0 0 0,-4 2-1 0,2 0 0 0,2-1 1 15,-5 3-1-15,3-1-1 0,-2 2 0 0,-2-2-2 0,2 2 0 16,-6-1 0-16,3 1-1 0,-3-2-1 0,4 0 1 0,-5 0-1 0,-1-1-1 16,2 1 0-16,-1-1-1 0,1 0 0 0,-2 0-1 0,-3-2 0 15,7-1 0-15,-7 1-1 0,5-1 0 0,-2-1 0 0,1-1 1 0,1 0 0 16,0-3 0-16,-1 2 2 0,3-3-1 0,-2 1 2 0,4-2 1 15,-3 0 0-15,-3-1 0 0,8-2 4 0,-7 1-1 0,5-2 2 0,0-1 2 16,0 0 0-16,2-2 2 0,-3 0 1 0,3 0 0 0,-2-4 2 0,0 1 3 16,2 0 3-16,2-2 1 0,-2-2 0 0,-1-1-1 0,3 2-3 15,-2-5-1-15,4 3-1 0,-2-4-1 0,-2 1-1 0,4-3-1 0,0 1-1 16,0-2-1-16,0 0-3 0,0 0-1 0,0 1-6 0,4 1-1 0,-2-2-1 16,-2 4 1-16,4-3 2 0,-4 4 0 0,2 0-2 0,3 2 0 15,-1 1-2-15,-2 0 0 0,-2 3-1 0,4-1 1 0,-2 1 1 0,2 1-1 16,0-1 1-16,-2 4 2 0,2 0 0 0,3 0 2 0,-1 0 1 15,2 4 1-15,-2-1 1 0,1 1 1 0,3 2 2 0,0-1 0 0,-4 2 2 16,5 0 0-16,-1 1 0 0,-2 0 1 0,3 0-1 0,-1 3-1 16,0-2 0-16,1 2-1 0,1-2 1 0,-2 0-2 0,1 2-1 0,-5-2 1 15,4 1-1-15,1 0-1 0,-1 0 0 0,-4-2 0 0,5 2-2 16,-1-1 1-16,-4-1 0 0,0-1 0 0,0 1-1 0,1-2 1 0,1 0 1 16,-2 0 0-16,0-1 2 0,-2-2 0 0,3 3 1 0,-1-3 2 0,-2 0 1 15,-2-1 2-15,2-1 1 0,2 1 2 0,-1-2 2 0,-3 0-1 16,2-2 2-16,2 2 1 0,-2-3-2 0,2 2 0 0,-2-2-2 0,3-1-3 15,-1-1-4-15,-2 0-6 0,2 0-6 0,0-2-7 0,3 1-7 16,-3-1-9-16,0-2-11 0,0 1-10 0,-2 0-12 0,3 0-15 0,-1-3-17 16,-2 2-15-16,2-2-21 0,0 3-19 0,-2-2-26 0,3 0-29 0,-3 0-42 15,-2 2-51-15,2-2-75 0,0 2-86 0,-2 1-38 0,-2-2-16 16</inkml:trace>
  <inkml:trace contextRef="#ctx0" brushRef="#br2" timeOffset="-112040.06">3192 7897 202 0,'-2'0'394'15,"-3"0"-72"-15,-1 0-114 0,6 0-59 0,-4 0-33 0,2 0-20 0,-2 0-14 16,4-2-7-16,-4 2-3 0,2-1 0 0,2 1 3 0,0 0-1 15,0 0 0-15,0 0-5 0,0 0-6 0,0 0-8 0,0 0-8 0,0 0-4 16,0 0-4-16,0 0-1 0,0 0 1 0,0 0 0 0,0 0 0 0,0 0 3 16,0 0 1-16,0 0 1 0,0 0 0 0,0 0-2 0,0 0 1 15,0 0-1-15,0 0-3 0,0 0-1 0,2 0-1 0,-2-2-2 0,4 0-2 16,-4 2-4-16,0-2-2 0,0 2-3 0,4-1-5 0,-2-1-2 16,-2 2-4-16,4-1 0 0,-2-1-3 0,2 2-2 0,1 0-2 0,-3 0 0 15,2 0 1-15,2 0 1 0,0 0 1 0,2 0 1 0,-1 0 2 16,3 0 3-16,-4 0 1 0,5 0 2 0,1 2 1 0,-2-1 1 0,1-1 0 15,5 2 0-15,-6-1 1 0,3-1-2 0,3 2 0 0,-1-2-1 16,-3 2-1-16,5 0 0 0,-1-2 0 0,-1 1-2 0,3 1 0 0,-1-2-2 16,2 2-1-16,-3-1-2 0,1-1-1 0,-1 2-1 0,1-2-3 0,-1 2 0 15,1-1-1-15,-1-1 1 0,5 2-1 0,-4-1 1 0,-1-1 2 16,1 2 0-16,-5-2 4 0,5 2 0 0,-1 0 2 0,1-2 2 0,3 3 2 16,-3-1 2-16,-1-1 3 0,-1 1 4 0,1 1 2 0,1-1 4 15,4-1 3-15,-3 3 3 0,-1-2 3 0,-1-1 1 0,5 3 2 0,0-3 2 16,-5 3 4-16,7-3 2 0,-7 1 0 0,5 1 4 0,2-1 0 0,-3 0 0 15,-3 1 1-15,6-1-1 0,-3-1-2 0,-3 1-2 0,6-2 1 16,-3 1-1-16,-1 1-1 0,2-2-2 0,-1 2-2 0,-3-1 1 0,4-1-2 16,-3 0-1-16,-1 0-2 0,-1 0-2 0,1 0 0 0,3 0-2 15,-3 2-1-15,-3-2 1 0,3 0-2 0,0 0-1 0,-5 0 0 0,4 0 0 16,1 0-1-16,-3 0-2 0,3 0 0 0,0 0-2 0,-5 0 0 0,2-2-2 16,3 2 0-16,-5-1-2 0,3-1-1 0,1 2-1 0,-3-2-1 15,1 1-1-15,-1-1-1 0,-3 1-1 0,2-1-1 0,3-1 0 0,-5 1 1 16,0 0-1-16,-1-1 0 0,5 1-1 0,-8 1 2 0,5-3-1 0,-1 3-1 15,-4-1 0-15,5 0 0 0,-5-1-1 0,0 1-2 0,-2 0-1 16,2 2-2-16,-1-1-1 0,-3-1 0 0,2 2-2 0,0-1-1 0,-2-1-1 16,-2 2-2-16,4 0-2 0,-4 0-5 0,0 0-9 0,0 0-13 15,0 0-19-15,0 0-22 0,0 0-26 0,0 0-27 0,0 0-36 0,0 0-40 16,0 0-56-16,0 0-65 0,0 0-117 0,0 0-146 0,0 0-72 16,0 0-37-16,0 0-14 0,-4 3 0 0,4-1 13 0</inkml:trace>
  <inkml:trace contextRef="#ctx0" brushRef="#br2" timeOffset="-106614.02">3801 8300 356 0,'-2'-1'464'0,"-2"-1"9"0,2-2-81 0,-2 3-130 0,0-1-70 0,2-1-39 16,-2 3-23-16,4-2-18 0,-7 1-7 0,3 1-4 0,4-2-3 16,-6 0-2-16,6 2-5 0,-6-1-7 0,6-1-7 0,-4 2-11 0,4-2-9 15,-2 2-8-15,-2 0-8 0,4 0-6 0,-5 0-4 0,3 0-3 0,2 0-2 16,-4 0-4-16,4 2-3 0,-6-2-2 0,2 2-2 0,2-1-2 15,-2 3-2-15,-2-1-2 0,1 0-1 0,-1 0-2 0,0 3 0 0,0 0-1 16,-5 2 1-16,7-1-2 0,-6 2 2 0,4 1 0 0,-5-1 0 0,1 4 2 16,4-1 0-16,-4 2 1 0,3-1-1 0,1 2-1 0,0 0-1 15,-4 2 0-15,6-1-1 0,-3 1-1 0,1 0-1 0,2 1 1 0,-2 1-2 16,2-1-1-16,-3-1-1 0,7 1-1 0,-6 0-1 0,6 0 0 16,-4-1-1-16,4 1 0 0,0-1 0 0,0 0-2 0,0 0-1 0,0-2 2 15,4-1-2-15,-4 1 0 0,6 1-1 0,-1-5 1 0,-3 2 1 0,2-1 0 16,2 0 1-16,-2-4-1 0,2 0 1 0,-2 1-1 0,3-1 1 15,-1-1 0-15,0-2 2 0,2 0 0 0,-1 0 1 0,-1 0-2 0,4-1 2 16,0-3 2-16,-3 1 2 0,3-1 0 0,0-1 1 0,-1 0 1 16,1 0 1-16,0 0 1 0,1-3 2 0,1 2 2 0,2-3 0 0,-3 0 0 15,1 1 1-15,-2-3 3 0,1 1 0 0,1-2-1 0,-1 0 1 16,-1 1 0-16,0-3 0 0,-4 3 1 0,5-3 0 0,-5 1 1 0,4 0 0 16,-3-2-1-16,-1-1 1 0,2 2-1 0,-2-3 0 0,-4 1 0 0,2-2-2 15,1 2 1-15,-3-2-3 0,-2-2 1 0,4-1-2 0,-4 2-1 16,0 0-2-16,0-2-1 0,0-1-2 0,0 2 0 0,-4-2-2 0,4 1 2 15,-2 1-2-15,-3 0-1 0,1-1 2 0,2 1-2 0,-2 1 0 16,-2 0-1-16,2-1 0 0,-2 4-2 0,-1-3 1 0,1 2-1 0,-2 1 0 16,2 1-1-16,-1 0-2 0,3 1 0 0,-2 3-2 0,-4-3-1 15,4 3 0-15,-1 1-2 0,-3 0-2 0,4 0-1 0,-5 1-1 0,5 1-2 16,-4 0-1-16,4 0-1 0,-5 1-1 0,5 2 0 0,-2-2-2 0,-2 2-1 16,3 0-3-16,1 2-3 0,-4-2-2 0,4 2-4 0,-1 1-3 15,-3-1-5-15,6 1-6 0,-6 2-5 0,3-2-9 0,1 3-8 0,0-2-11 16,2 3-13-16,-2 0-16 0,0-1-18 0,1 2-26 0,-1 3-30 0,2-1-42 15,-2 1-47-15,2 3-78 0,2-1-91 0,2 0-42 0,-4 2-18 16</inkml:trace>
  <inkml:trace contextRef="#ctx0" brushRef="#br2" timeOffset="-106076.33">4223 8496 243 0,'-4'-4'500'0,"0"0"14"0,2 3 16 0,-2-1-85 0,4 0-136 16,-2-1-73-16,-3 2-42 0,5-1-28 0,-4 2-21 0,4-1-12 0,-2-1-8 16,-2 2-7-16,4 0-7 0,-4 0-9 0,2 0-13 0,2 2-15 15,-4-1-18-15,4-1-15 0,-2 2-17 0,-2-1-9 0,4 1-9 0,-5-1-5 16,3 3-4-16,2-1 0 0,-4 1 1 0,2 2 0 0,-2-1 0 0,-2 4 4 15,2-1 0-15,2 4 2 0,-7-1 1 0,3 1 2 0,0 0 2 16,2 2 1-16,-6 1 1 0,3 1 0 0,1 0 2 0,0-1-2 0,-4 2-1 16,3-1-1-16,-1 3-2 0,2-1-2 0,-4 0 0 0,3-1-1 15,-3 3 0-15,4 0 0 0,0-1 0 0,-1 1-1 0,-3-2 0 0,6 0 0 16,-6 1 0-16,3-1 1 0,1 0 1 0,0 1 1 0,-2-1 0 0,2-1 2 16,-1-1 1-16,1 1 0 0,2 1 0 0,-2-3 0 0,0 2 0 15,-3-2 0-15,3 0 0 0,0-2-1 0,0 1-1 0,2-1-2 0,-3 0 0 16,1-1-3-16,2-1-4 0,-2 0-4 0,2-1-5 0,-2 0-5 15,1-2-5-15,3 0-8 0,-2 0-10 0,2 0-9 0,-2-2-10 0,0 0-14 16,2 0-16-16,2-1-19 0,-4-1-20 0,4 1-23 0,0-1-24 16,0 1-32-16,-2-2-34 0,2 0-44 0,0-3-53 0,2 4-69 0,-2-3-79 15,0 3-36-15,4-4-14 0</inkml:trace>
  <inkml:trace contextRef="#ctx0" brushRef="#br2" timeOffset="-105546.38">4267 8905 317 0,'-5'-3'513'0,"5"0"10"0,-4-1-58 0,4 2-92 0,-2 1-80 16,-2-1-76-16,4 2-49 0,-2 0-34 0,-2 0-22 0,4 0-18 0,-4 0-12 16,4 0-9-16,-2 0-8 0,2 0-9 0,-4 2-11 0,4-1-10 0,0-1-13 15,0 2-11-15,-5 0-7 0,3 1-6 0,2-1-2 0,-4 1 1 16,4 0-1-16,-2 2 3 0,-2-1 1 0,0 1 3 0,2-2-1 0,2 2 2 15,-4 0 1-15,4-1 0 0,0 1 2 0,0-2 1 0,-2 2 0 16,2-2 1-16,-5 1 0 0,5-1 0 0,0 0-1 0,0 0 1 0,0 1-1 16,0-2 1-16,0 1 0 0,0 0 0 0,5 0 0 0,-5 1 0 0,2-3 0 15,-2 3 0-15,4 0 0 0,-2-3 0 0,2 2 0 0,2 0 0 16,-2-1 0-16,3 1 0 0,-1 1 1 0,-2-1 0 0,2 1 0 0,0-1 1 16,5 0 1-16,-5 0-1 0,4-1 0 0,-4 2 0 0,5-1-1 15,-3 0-1-15,-2 0 0 0,4 1-1 0,-3-1 0 0,3 1-1 0,-4-1 0 16,5 0 1-16,-5 0-2 0,0 1 1 0,0-1 0 0,2 2 0 15,-6-1-1-15,5 0 1 0,1 0 1 0,-6 1 0 0,2 0 1 0,2 0 1 16,-6 2 1-16,5-2 3 0,-3 1 0 0,2 1 1 0,-4-2 2 16,4 1 1-16,-2 1 1 0,-2 0 1 0,0-1 3 0,0-1-1 0,0 2 3 15,0 0 1-15,0 0 0 0,0-1 1 0,0 1 0 0,-2 0 0 0,2-1 1 16,-4-1 0-16,4 0 0 0,-4 1 0 0,2-2 3 0,2-1 0 16,-5 2 2-16,5-1 2 0,-2 0 1 0,-2-3 2 0,4 2 2 0,-4-1 2 15,2-1 3-15,-6 1 1 0,6 0 1 0,-3-1 1 0,-1-1-1 16,0 2-1-16,0 0-2 0,-2-2-1 0,1 2-4 0,-3 0-3 0,0-2-3 15,4 0-4-15,-5 0-3 0,5 0-4 0,-4 0-5 0,-1 0-7 0,5-2-9 16,-4 0-9-16,4 2-8 0,-1-2-13 0,-3 0-9 0,4-1-10 16,2 1-13-16,-2-1-11 0,-1 0-15 0,3 0-15 0,2-3-19 0,-2 3-21 15,0-2-20-15,2-1-22 0,2-1-19 0,0 0-19 0,0-1-23 16,0 0-27-16,0-2-30 0,2-2-31 0,2 2-37 0,2-2-39 0,-2 0-50 16,-2 1-56-16,7-2-14 0</inkml:trace>
  <inkml:trace contextRef="#ctx0" brushRef="#br2" timeOffset="-105249.91">4289 8845 4 0,'-4'0'501'0,"2"-1"12"0,-2-1-48 0,4 2-78 0,-4-1-69 0,2-1-67 0,2 2-43 16,0 0-31-16,0 0-19 0,0 0-17 0,0 0-13 0,0-2-11 15,0 2-9-15,2-2-10 0,-2 0-8 0,4 2-8 0,-4-1-10 0,4-1-8 16,-2 1-6-16,2 1-1 0,-2-4 0 0,2 3 0 0,3-1 4 15,1-1 3-15,-2 1 3 0,0 0 1 0,5 0 2 0,-1-1 1 0,-2 0-1 16,7 0-3-16,-5-1 1 0,2 1-2 0,5-2-3 0,-7 0-3 16,7 2-4-16,-3-3-5 0,-1 3-5 0,1 0-7 0,-1 0-5 0,-1-1-5 15,3 1-4-15,-5-1-3 0,2 1-3 0,-6 1-2 0,5-1-2 16,-1 2-3-16,-4-1-3 0,-2 1-2 0,3-1-1 0,-3 2-4 0,2-2-3 16,-2 2-6-16,-2 0-6 0,-2 0-10 0,4 0-12 0,-4 0-14 0,0 0-18 15,0 0-18-15,0 0-27 0,0 0-28 0,0 0-36 0,0 0-36 0,0 0-61 16,0 0-67-16,-4 2-101 0,4 1-116 0,-2 0-54 0,-2 2-23 15,-2-2-5-15,2 4 5 0</inkml:trace>
  <inkml:trace contextRef="#ctx0" brushRef="#br2" timeOffset="-104299.4">3719 9965 470 0,'0'-3'527'0,"0"-2"-33"0,0 2-55 0,-4 1-79 16,4-2-89-16,-2 1-50 0,2 0-33 0,0 1-21 0,-5 1-13 0,5-1-6 15,0 0-5-15,-2 2-5 0,2-2-4 0,-4 2-10 0,4 0-12 16,-4 0-12-16,4 0-13 0,-2 0-13 0,2 0-12 0,-4 2-10 0,4-2-8 15,0 2-7-15,-2 0-6 0,-2-2-5 0,0 3-5 0,1 0-5 16,3 0-3-16,-4 1-4 0,2 1-3 0,-2 2-1 0,0 1-2 0,-2 2 1 16,2 0-1-16,-3 1 1 0,1 3 2 0,0 1 1 0,2 0 0 15,-2 0 2-15,0 2 2 0,-1-1 1 0,3 1 1 0,-2 2-1 0,-2-1 0 16,6 0 0-16,-2 0-2 0,1 1 0 0,-1-1 0 0,0-2-1 16,2 3 0-16,2-1 0 0,0 0 0 0,0-1 0 0,0-2-3 0,0 0-2 15,2 0-1-15,2 0-1 0,0-3-2 0,-1 1-3 0,3-1 0 0,2-2-2 16,-2 0 1-16,0-2-2 0,-1 1 2 0,5-3-1 0,-4-1 3 15,4 0 1-15,-1-1 0 0,1-3 2 0,0-1 2 0,5 0 2 0,-7 0 0 16,7-1 3-16,-5-3 2 0,2-1 2 0,-1 2 1 0,-1-4 2 16,2 1-1-16,-1-1 1 0,-1-1 0 0,0-3-2 0,3 2 0 0,-3-2-2 15,-4 0 0-15,5-1-2 0,-7-1-1 0,6 0 0 0,-4-2-1 0,1-2-1 16,-1 2 1-16,-2-4 1 0,2 1 0 0,-2 0 0 0,-4 0 1 16,6-2 1-16,-6 1 2 0,5-3 2 0,-5 2 1 0,0 2 3 0,0-2 3 15,0 2 2-15,-5 0 4 0,1 1 3 0,2 1 2 0,-2-1 3 16,-2 1 3-16,2 3 3 0,-2 0 0 0,-5 1 2 0,5 2 1 0,0 0-1 15,-5 2-2-15,5-1-3 0,-4 3-5 0,4-1-5 0,-5 2-4 0,5 0-7 16,-4 2-7-16,-1 0-8 0,5 1-7 0,-2-2-11 0,2 4-11 16,0 0-11-16,-5 0-13 0,5 2-13 0,-4 2-16 0,4-1-14 0,-5 3-16 15,5-1-20-15,-4 6-23 0,3-3-33 0,-3 5-34 0,4-1-60 16,-2 3-70-16,1-2-105 0,1 5-120 0,0 1-56 0,2-1-23 0,2 1-7 16,-2 1 6-16</inkml:trace>
  <inkml:trace contextRef="#ctx0" brushRef="#br2" timeOffset="-88538.77">4295 10032 76 0,'0'-4'504'0,"-4"3"12"0,4-1-53 0,-2 0-90 0,2 1-76 16,0 1-69-16,-4-2-44 0,4 1-25 0,0 1-16 0,0-2-8 15,0 2-6-15,0 0-2 0,0 0-4 0,0 0-5 0,0 0-7 0,0 0-8 0,0 0-10 16,0 0-10-16,0 0-6 0,0 0-8 0,0 0-2 0,0-1-4 16,0 1-2-16,0 0-3 0,0 0-4 0,0 0-4 0,0 0-5 0,0 0-5 15,0 0-6-15,0 0-6 0,0 0-7 0,0 0-6 0,0 0-6 0,0 0-5 16,0 0-2-16,4 0-5 0,-2 3-1 0,2-2-1 0,3 2 0 16,-3 2-2-16,2-1 0 0,0 1 0 0,5 1 1 0,-5 3 0 15,4-2 2-15,0 1-1 0,1 0 2 0,-1 0-2 0,0 1 0 0,-1-1-3 0,1 2-1 16,0 0-4-16,1 1-1 0,-1-4-3 0,0 2-3 0,-1-1-6 15,1 0-6-15,-2 1-3 0,-2-1-6 0,7 1-8 0,-7-1-6 16,2-1-7-16,-1 1-9 0,-1-2-8 0,0 0-10 0,2 0-11 0,-6-1-12 16,4 0-12-16,-1 0-9 0,1-1-10 0,-2 0-9 0,-4 0-7 0,6-3-2 15,-6 3-2-15,4 0-1 0,-2-4-3 0,-2 1 2 0,0-1 1 16,0 0 2-16,0-1 2 0,0-1 9 0,0-2 13 0,0 1 15 0,0-4 18 16,0 2 13-16,-2-3 17 0,-2 1 14 0,4-1 16 0,-4-2 18 15,2 0 17-15,2-3 20 0,-4-1 20 0,4 2 21 0,-2 0 26 0,-2-2 21 16,4 0 19-16,-5 0 18 0,3 0 15 0,2 2 17 0,-4-1 15 0,2 2 11 15,-2 0 6-15,0 0 5 0,2 2 6 0,-2 0-1 0,2 2-2 16,-2 0-6-16,-1 1-8 0,3 1-11 0,-2-1-13 0,0 3-15 0,2 0-16 16,-2 1-19-16,-2-1-21 0,2 3-17 0,-3 0-17 0,5 0-14 15,-6 3-16-15,2 1-16 0,-5-1-17 0,5 4-23 0,-4 1-20 0,-2 2-36 16,1 5-39-16,-5 1-57 0,1 1-67 0,3 2-116 0,-9 4-140 0,5 2-72 16,-1 2-38-16,-4 1-18 0,3 4-10 0,-3-2-2 0</inkml:trace>
  <inkml:trace contextRef="#ctx0" brushRef="#br2" timeOffset="-47945.7">6890 2133 110 0,'0'-3'116'0,"2"3"-2"0,-2-1 0 0,0-1-1 0,4 0-2 16,-4 2-2-16,0-1-2 0,0-1-4 0,2 2-4 0,-2-2-5 16,4 0-5-16,-4 2-4 0,0-1-3 0,0 1 0 0,0 0-2 0,0-2-2 15,0 2-3-15,0 0-2 0,0 0-3 0,0 0-5 0,0 0-3 16,0 0-2-16,0 0-4 0,0 0-3 0,0 0-3 0,0 0-4 0,0 0-5 15,0 0-2-15,0 0-6 0,0 0-3 0,0 0-5 0,0 0-2 0,0 0-4 16,0 0-3-16,0 0-3 0,0 0 0 0,0 0-1 0,0 0-1 16,0 0-1-16,0 0-1 0,0 0-1 0,0 0-1 0,0 0-1 0,0 0-1 15,0 0 0-15,0 0-2 0,0 0-2 0,0 0-2 0,0 0-2 0,0 0-3 16,0 0-1-16,-4 0 1 0,2 2-2 0,2-1 0 0,-4 1 1 16,4 0 2-16,-6 1 0 0,1 2 3 0,3-2 1 0,-2 4 1 0,-2 0 2 15,2-1 1-15,-2 3 2 0,-5-1 0 0,5 2 2 0,-4-2 0 0,4 5 0 16,-5-2-2-16,1-1 1 0,0 1-3 0,1 1 1 0,-1 0-3 15,0 1-1-15,-1-1-1 0,-1 1-2 0,2-1 0 0,-1 1 0 16,1-1-1-16,-2-1 1 0,1 2 0 0,1-2-2 0,0 1 1 0,-3-1-1 16,3 1 1-16,4-2 0 0,-5 0 0 0,1-2 0 0,4 2 2 15,-5-1 1-15,5 0 3 0,-4-2 2 0,4 2 0 0,-5-3 2 0,5 1 0 16,-2 0 2-16,2-1 1 0,-1-1 1 0,1 0 2 0,-4-1 0 0,6 0 3 16,-2 0 2-16,-1-1 3 0,3 1 1 0,2-1 4 0,-2 0 3 15,0-1 2-15,4-1 4 0,-2-1 2 0,2 2 4 0,0-2 0 0,0 0 2 16,0 0 0-16,0 0 1 0,0 0-1 0,2 0-3 0,-2 0-2 0,4 0-3 15,-4 0-2-15,4-2-5 0,-2 2-5 0,-2-1-3 0,4-1-4 16,-4 2-4-16,7-1-2 0,-3-1-2 0,2 2-2 0,-4-2-1 0,8 1-1 16,-6-3-1-16,7 3 0 0,-5-1-1 0,4 0-1 0,3-1 1 15,-3 1-1-15,0 1 0 0,3 1 1 0,1-2-1 0,-1 2 0 0,1-2 0 16,3 1 0-16,-5 1 0 0,5 0 0 0,-1 0 0 0,-1 0 0 16,1 0-1-16,1 1 0 0,-1 1 1 0,1-2 0 0,-1 2-3 0,-1-2 0 15,1 3-3-15,-3-2-1 0,1 1-2 0,-1 0-3 0,3 1-2 16,-6-1-3-16,3 1-2 0,1 1-3 0,-3-1-1 0,-1-2-3 0,-2 3-3 15,3-1-4-15,-1-1-3 0,0 1-3 0,-4-1-5 0,1 0-6 0,3 1-6 16,-4-2-6-16,-2 1-9 0,3 2-9 0,-3-2-10 0,-2-1-11 16,2 1-15-16,0-2-15 0,-2 1-19 0,-2 1-18 0,0-2-23 0,0 0-28 15,0 0-45-15,0 0-49 0,0 0-52 0,0 0-49 0</inkml:trace>
  <inkml:trace contextRef="#ctx0" brushRef="#br2" timeOffset="-47637.13">6995 2149 337 0,'0'-4'411'0,"0"1"-67"0,-2 0-98 0,2-1-56 0,-4 2-32 15,4-1-21-15,0 2-12 0,0-1-8 0,-4 0-6 0,4 2-3 0,-2-1-3 16,2 1-6-16,0 0-7 0,0 0-8 0,0 0-12 0,0 0-11 15,0 0-9-15,0 0-10 0,0 0-11 0,0 0-6 0,0 0-6 0,-4 1-4 16,4-1-4-16,-7 2 0 0,7 1 1 0,-4 0 1 0,4 4 2 0,-6 0 0 16,4 1 1-16,-2 1 0 0,0 2 0 0,-2 2-1 0,-1 4 3 15,1 2 2-15,-4 1-1 0,6 1 1 0,-7 2 1 0,5 3 1 0,-4-1-3 16,-1 1-2-16,5 3-3 0,-4-3 0 0,2 3-3 0,-3 0-4 0,1 0-5 16,0-1-9-16,-1 3-8 0,1-4-16 0,-2 2-15 0,1 1-25 15,1-2-28-15,0 0-44 0,-3-1-48 0,3 2-89 0,-1-3-108 0,5 1-64 16,-4-2-43-16,0 0-21 0,-1-2-7 0</inkml:trace>
  <inkml:trace contextRef="#ctx0" brushRef="#br2" timeOffset="-46480.11">6879 3343 270 0,'0'-4'466'0,"-4"-1"10"0,4-1-74 0,0 3-115 16,0 0-72-16,0 0-52 0,0-1-35 0,0 3-27 0,0 1-16 15,0 0-14-15,0 0-8 0,0 0-7 0,0 0-7 0,0 0-4 0,4 1-6 16,-4 1-9-16,2 1-6 0,3 2-6 0,-5 0-4 0,4 4-1 16,-2-1 0-16,2 2 4 0,-4 1 2 0,2 3 4 0,2 1 1 0,-4-2 2 15,4 4 0-15,-4-1-1 0,2 3-2 0,-2-1-2 0,0-1-6 16,0 1-3-16,0 2-7 0,-2-1-8 0,2 1-13 0,-4-2-12 0,4 2-20 15,0 0-24-15,-4-2-33 0,2 2-38 0,2 0-66 0,-4 0-79 16,2 0-82-16,-2 0-84 0,-3-2-41 0,7 2-22 0</inkml:trace>
  <inkml:trace contextRef="#ctx0" brushRef="#br2" timeOffset="-45548.27">7053 4612 418 0,'-4'-5'476'0,"-2"0"10"15,2 0-79-15,-3 2-121 0,3-2-76 0,-2 1-53 0,0 3-35 0,2-3-22 16,-3 1-12-16,1 1-8 0,2 2-3 0,-2-1-3 0,2 1-4 16,-2 1-6-16,-1 1-9 0,1 1-11 0,0 1-12 0,-2 1-10 0,-5 1-10 15,3 3-5-15,0 1-4 0,-3 2-2 0,-1 0-1 0,1 3 0 16,-1 1 0-16,2 2 0 0,-3-1-1 0,3 1 0 0,1 2-1 15,-1-1 0-15,-3 1-3 0,9-2-1 0,-4 2 1 0,4-4-2 16,-1 3-2-16,1-1-2 0,2 0-2 0,0-1 1 0,2-2-3 0,2 2 0 16,2-2 0-16,-2 0 0 0,4-2 2 0,2 0 1 0,1-1 0 15,-3-2 3-15,6 0 0 0,-4-2 1 0,5 2 2 0,1-3 0 0,-2-2 2 16,5-2-1-16,-3 0 2 0,3-1 0 0,-3-2 1 0,5-2 1 0,-1 1 0 16,1-4 0-16,-3 0 2 0,-1-2 0 0,3 0 1 0,-1 0 1 15,-3-4 1-15,0 2 2 0,-1-2 2 0,3 0 1 0,-4-3 3 16,-1 1 3-16,1-2 0 0,-6 0 1 0,2 0 0 0,1-3 1 0,-3 1 1 15,0-1 0-15,-4-1 1 0,0 1 1 0,0-2 0 0,-4 1 1 16,0 1-2-16,-3 0 1 0,1 1-2 0,0 2-1 0,-4 0-4 16,3 2-1-16,-7 1-5 0,4 1-2 0,-7 2-7 0,5 4-6 0,-5-1-8 15,1 4-9-15,-1 1-13 0,-4 2-16 0,1 2-27 0,-3 4-30 16,2 1-49-16,-1 2-55 0,1 2-95 0,-2 3-116 0,0 2-57 0,-1 3-33 16,5 0-12-16</inkml:trace>
  <inkml:trace contextRef="#ctx0" brushRef="#br2" timeOffset="-44784.92">7016 5737 132 0,'-4'-7'552'0,"2"1"11"0,-3 1 13 0,1-1 10 0,2 2-94 0,-2-1-150 15,4 1-84-15,-6 1-53 0,6-1-32 0,-4 1-27 0,2 2-18 16,2-1-13-16,0 2-14 0,0 0-12 0,0 0-15 0,0 0-14 0,0 0-16 15,-4 3-16-15,4 0-12 0,0 4-12 0,0 0-6 0,-7 1-3 16,7 4 0-16,-4 0-1 0,4 2 2 0,-6 3 1 0,6 1 2 16,-6 1 3-16,2 1 2 0,2 1-1 0,-2 3-2 0,-3-2-4 0,3 1-8 15,-2-1-11-15,0 1-15 0,2-2-19 0,-3 1-25 0,3 2-28 16,-2-1-36-16,0-1-42 0,2-1-58 0,-2 2-69 0,-1-1-99 0,3 0-115 16,-2 0-54-16,2 1-27 0,-2-3-6 0,0 2 0 0</inkml:trace>
  <inkml:trace contextRef="#ctx0" brushRef="#br2" timeOffset="-44235.72">6753 6879 147 0,'2'-7'543'0,"-2"0"5"15,0 2 3-15,0 0-44 0,0 0-70 0,-2 3-98 0,-2-1-112 16,4 0-68-16,-4 1-48 0,4 1-26 0,-2 1-18 0,-2 0-10 16,0 0-6-16,2 0-4 0,-3 3-2 0,3-1-4 0,-2 1-5 0,-2 0-7 15,2 2-8-15,-2 0-5 0,2 2-6 0,-3 1-1 0,1 1-1 16,0 1-1-16,-2-2 0 0,2 4 1 0,-7-1-1 0,7 1 1 0,-2-1-1 15,-5 3 1-15,7-2-1 0,-4 1 1 0,-1 0-2 0,1-1 1 16,0-1 0-16,4 3-2 0,-5-2 1 0,5-3-1 0,0 2 0 16,0-2 0-16,-3 2-2 0,7-3 0 0,-2 0 0 0,-2 1-1 0,6-1-1 15,0-1 0-15,-4-1 0 0,4 1 0 0,4 0 2 0,-4-1-1 16,6-1 0-16,0 2 2 0,-2 0 1 0,3-3 1 0,3 4-1 16,0-4 1-16,3-1 0 0,-3 2-4 0,7 1-3 0,-1-3-6 0,1 0-6 15,-1-1-9-15,5-1-10 0,-5 1-13 0,5-2-16 0,-2 0-18 0,1 0-22 16,1 0-23-16,2 0-24 0,-3 0-31 0,-3-2-31 0,4 1-35 15,-3-1-38-15,-1 1-39 0,-1-1-37 0,-1-1-55 0,1 1-63 16,-3 0-25-16,-3-1-4 0</inkml:trace>
  <inkml:trace contextRef="#ctx0" brushRef="#br2" timeOffset="-44015.67">6941 6874 351 0,'-6'-9'537'0,"4"1"19"0,-6-1 18 0,6 3-71 15,-2 1-117-15,2-2-74 0,-3 4-52 0,1-2-35 0,4 2-27 16,-2 1-21-16,-2 0-19 0,4 0-16 0,0 2-18 0,0 0-18 0,0 0-20 16,-4 0-17-16,4 4-20 0,-2-2-14 0,2 3-14 0,0 1-9 15,-4 3-8-15,2 2-2 0,-2 3-4 0,-3 2 1 0,3 4 2 0,-2 0 2 16,-4 3 0-16,4 4-4 0,-5 0-7 0,1 1-12 0,-3 2-16 16,3 2-22-16,-4-2-23 0,1 3-33 0,3-1-39 0,-3 1-53 15,-1-1-61-15,2 1-110 0,1 2-136 0,1-2-72 0,0 1-39 0,-1-1-16 16,3 0-1-16</inkml:trace>
  <inkml:trace contextRef="#ctx0" brushRef="#br2" timeOffset="-43222.32">5786 8040 399 0,'-6'0'479'0,"-3"0"-58"0,3 0-94 0,4-1-59 0,-2-1-42 16,-2 2-27-16,2-2-18 0,4 1-10 0,-2 1-5 0,-3-2-4 15,5 0-4-15,0 2-7 0,0 0-10 0,0 0-13 0,0 0-13 0,0 0-15 16,0 0-17-16,0 0-13 0,0 0-13 0,7 0-7 0,-3 0-9 15,-2 2-5-15,8 0-4 0,-4-1-4 0,9 1-3 0,-3 1-3 0,5 0-1 16,3 1-2-16,7 1 0 0,0-2 0 0,6 2 0 0,0-2 1 16,5 3 5-16,5-3 1 0,2 2 0 0,9-2 0 0,0 2 0 15,2-1-2-15,8 1 0 0,0-2-2 0,2 0 0 0,4 0-3 16,3-1-2-16,1 0-3 0,3 0-1 0,3 0-9 0,-3-2-9 0,-1 0-7 0,1 0-3 16,-5-2-6-16,2 0-4 0,-1 2-7 0,-7-2-3 0,2 2-4 15,-6-2-3-15,2 1-2 0,-4 1-2 0,-6-2-2 0,2 0-2 16,-2 2-1-16,-7 0-3 0,-1 0-8 0,-3 0-11 0,-2 0-11 0,-6 0-11 15,-2 0-18-15,-2 0-18 0,-4 0-34 0,0 2-39 0,-4 0-68 16,-6-2-79-16,-1 1-74 0,-1 1-71 0,-3-2-34 0,-6 2-12 16,0-2-1-16</inkml:trace>
  <inkml:trace contextRef="#ctx0" brushRef="#br2" timeOffset="-24435.09">6406 8685 436 0,'0'-1'502'0,"-4"-1"-40"15,4 2-66-15,0 0-75 0,0 0-79 0,0 0-49 0,0 0-32 16,0 0-19-16,0 2-13 0,0-2-8 0,0 0-6 0,0 1-7 0,0-1-5 16,-2 0-12-16,2 0-12 0,0 0-15 0,0 2-14 0,0-2-10 15,-4 2-9-15,4-2-7 0,0 0-5 0,0 1-4 0,-4 1-6 16,4 0-5-16,0 1-5 0,-3-2-2 0,3 1-3 0,0 2 0 0,0 1 1 0,0 0 1 16,-4 1 3-16,4 3 4 0,0 0 1 0,0 3 2 0,-2 0 0 15,2 3 5-15,-4 1 1 0,4 0 4 0,-4 0 2 0,4 3 1 16,0-1-1-16,-2 1 0 0,-2-1 1 0,4 0-2 0,0 0-4 0,0 1 0 15,-4-1-3-15,4-2-2 0,-2 1-4 0,2 1-6 0,0-1-7 16,0 0-9-16,0-2-11 0,0 0-13 0,0 0-14 0,0-3-17 16,2 1-20-16,-2-2-18 0,4 1-21 0,-4-4-19 0,4 1-25 0,-2-1-23 15,2-1-26-15,0-2-30 0,-2 0-32 0,5-2-36 0,3-1-37 16,-4-2-47-16,4-2-56 0,1 1-17 0</inkml:trace>
  <inkml:trace contextRef="#ctx0" brushRef="#br2" timeOffset="-24023">6642 8773 201 0,'-2'-3'441'0,"-3"2"-68"15,5-3-99-15,-4 4-63 0,2-1-42 0,2 1-28 0,-4 1-23 16,4 1-15-16,-2 0-12 0,-2 1-10 0,-2 2-9 0,6 2-10 0,-4-1-9 16,2 3-7-16,-3 1-7 0,1 0-7 0,2 1-3 0,-2 3 0 15,4 1-1-15,-2-2 1 0,-2 2 0 0,4 0 0 0,-4 0 1 0,4 0-2 16,0 0-1-16,0-2-1 0,0 1 0 0,4 0-2 0,-4 0 1 15,4-1-1-15,-2 0-2 0,2 1 0 0,-2-1-3 0,2-1-2 0,3-2-3 16,-3 0 0-16,2 0-1 0,0-2 0 0,4 1 0 0,-3-3 1 16,1 1 0-16,-2-2 2 0,7 0 0 0,-7-2 1 0,4-1 1 0,-4-1 1 15,5-1 2-15,-1 0 2 0,0 0 1 0,1 0 3 0,-5-3 0 16,4 1 1-16,3-2-1 0,-5 1 2 0,0-5-1 0,2 2 0 16,-3 0-1-16,3-3 1 0,0 1 0 0,-6-1 0 0,7-1 0 0,-5 0 0 15,0 0 1-15,0-2 0 0,-1-1 0 0,-1 2 1 0,-2-3 2 16,-2 3-1-16,4-3 1 0,-4-1-1 0,0 2 3 0,-4 0-1 0,4-4-1 15,-2 3 0-15,-2-1-1 0,-1 1 0 0,-1-1-2 0,0 1-1 16,2 1-1-16,-2-2-1 0,-5 3-1 0,5-1-3 0,0 1-3 16,-4 2-3-16,-1-1-3 0,5 0-4 0,-4 4-4 0,-1-1-3 0,1 0-5 15,4 2-6-15,-5 0-6 0,-1 3-8 0,2 0-10 0,-1 1-8 16,1 1-11-16,-2 1-11 0,1 1-10 0,1 1-14 0,-2 1-14 0,1 0-17 16,-3 3-20-16,6 0-22 0,-3 1-31 0,1 2-36 0,0 0-43 15,3 1-68-15,-3 3-82 0,4-1-55 0,2 3-41 0,4-1-15 0</inkml:trace>
  <inkml:trace contextRef="#ctx0" brushRef="#br2" timeOffset="-23616.95">7353 8772 145 0,'-4'-3'539'0,"4"-1"13"0,-2 3 14 0,-3-1-91 0,5 0-144 0,-4 0-84 16,2 2-57-16,-2 0-35 0,0 0-24 0,2 2-14 0,-2 0-7 0,-2 1-7 16,-1 2-5-16,3 0-9 0,-2 2-10 0,0 1-10 0,-5 1-13 15,5-1-7-15,-4 4-6 0,4 1-1 0,-5 0 2 0,-3 4 2 16,6-2 4-16,-7 1 5 0,5 3 3 0,-3 1 0 0,-1 0 3 0,2 2 0 15,-5 0 0-15,3 1-1 0,-3 0 0 0,0 2 0 0,1 0-3 0,-1 1-2 16,1 1-2-16,-1 0-5 0,1 1-3 0,-1 2-4 0,-3-2-5 16,3 1-4-16,1 1-3 0,-5 0-5 0,4 0-3 0,1-2-5 15,-1 1-2-15,1-1-4 0,3-2-3 0,-1 0-2 0,-3-1-1 0,7-2-5 16,-2-2-4-16,1 1-5 0,1-2-9 0,0-2-10 0,3-1-12 16,-3-2-13-16,4-1-16 0,0-1-15 0,1-1-19 0,-1-4-18 15,2 0-21-15,2 0-21 0,2 0-24 0,-4-4-21 0,4 1-22 0,0-2-20 16,0 1-21-16,0 0-25 0,4-3-27 0,-4-1-34 0,6 0-37 15,0-1-49-15,-1-1-57 0,1-4-17 0,4 1-1 0</inkml:trace>
  <inkml:trace contextRef="#ctx0" brushRef="#br2" timeOffset="-23179.85">7115 9404 153 0,'4'-4'496'0,"-4"1"12"0,0-1-67 16,0 4-108-16,0 0-71 0,0 0-52 0,0 0-36 0,-4 0-24 15,4 2-18-15,-2 0-9 0,-2 1-9 0,0-1-9 0,2 3-10 16,-3 0-13-16,3 0-10 0,-2 0-10 0,-2 3-9 0,2 1-9 0,-2-1-6 16,2 0-4-16,-3 1-3 0,1-1-2 0,2 0-2 0,2 0-2 15,-2 1-5-15,-2-1-4 0,2 1-5 0,4-1-3 0,-3-2-2 0,3 0-4 16,-4 0-2-16,4-1 0 0,0 0 1 0,4 0 0 0,-4-1 2 16,3 0-1-16,1 0 2 0,-4-1 2 0,6 1 3 0,-2-1 2 0,2 0 3 15,-4 0 1-15,9 1 5 0,-7-2 2 0,6 1 2 0,-4 0-1 16,0 1 3-16,5-1 1 0,-5 0 2 0,4 1 3 0,-3-1 1 15,3 0-1-15,-6 2 0 0,6-2-2 0,-3 3-1 0,-1-1-2 0,0-1-2 16,2 1-2-16,-2 3-2 0,1-4-1 0,-1 3-1 0,-2 0-2 16,-2-1 0-16,2 1-2 0,0 0 0 0,-2-1 1 0,3 1 1 0,-5 1 3 15,4-1 2-15,-2 0 1 0,-2 1 3 0,0-2 2 0,0 3 2 16,0-3 0-16,-2 3 1 0,-2-2 1 0,-1 1-2 0,5 0-2 16,-6-1-1-16,2-1-1 0,-2 1-2 0,4 0-3 0,-6 0-3 0,1-1-1 15,1-1-2-15,2 2-3 0,-6-2-3 0,3 2-4 0,1-3-3 16,-4 2-3-16,4-1-5 0,-1-1-4 0,1 0-6 0,-2 1-5 15,-4-1-5-15,5-3-4 0,-3 2-6 0,4 0-5 0,-2-1-5 0,-3 0-5 16,5-1-4-16,-4 1-4 0,4 0-7 0,-5-2-3 0,5 2-7 0,0-2-6 16,-5 0-7-16,5 0-7 0,2-2-14 0,-2 2-11 0,0-2-19 15,2 0-18-15,4-1-26 0,-7 0-26 0,7-2-37 0,0 0-41 16,0-2-53-16,0 1-61 0,5-3-51 0,-3-1-48 0,2-2-18 0</inkml:trace>
  <inkml:trace contextRef="#ctx0" brushRef="#br2" timeOffset="-22859.89">7105 9447 45 0,'-2'-5'537'0,"2"2"16"0,-5-1 15 0,5 1-65 0,0 1-107 16,0 0-77-16,-2-1-60 0,2 2-40 0,0-1-26 0,0 2-20 16,0-2-14-16,0 2-15 0,2-1-14 0,-2-1-13 0,0 2-13 0,0-2-10 15,5 0-7-15,-5 2-6 0,6 0-4 0,-2-1 1 0,-2 1 2 16,6-2 3-16,-2 0 5 0,1 2 3 0,-1-1 3 0,4-1 3 15,1 2 2-15,1-3 0 0,2 1 0 0,-1 1-3 0,1-1-7 0,-1-2-7 16,1 3-9-16,-1-3-8 0,3 1-9 0,-1 0-7 0,-3 2-8 0,0-3-6 16,3 2-4-16,-3-1-7 0,3 1-3 0,-3-1-6 0,-2 1-1 15,1 1-3-15,1-1-3 0,-4-1-1 0,-1 1-3 0,5 0 0 0,-8-1-2 16,2 3 0-16,1-2 0 0,1 1 0 0,-6 1-2 0,2-2 0 16,2 0-2-16,-2 2-1 0,-1 0-4 0,1 0-7 0,-4 0-9 15,0 0-13-15,0 0-14 0,0 0-21 0,0 0-23 0,0 0-24 0,0 0-25 16,0 0-30-16,0 2-31 0,-4 0-40 0,4 1-45 0,-7 0-70 15,3 1-82-15,2 1-93 0,-2-1-99 0,-2 1-44 0,0 3-11 0,-3-2 4 16,3 0 13-16</inkml:trace>
  <inkml:trace contextRef="#ctx0" brushRef="#br2" timeOffset="-22092.89">6232 11143 342 0,'-4'0'541'0,"2"0"-4"0,-2 0-7 15,4 0-92-15,0 0-135 0,0 0-77 0,0 0-49 0,0 0-31 16,0 0-25-16,0 0-15 0,0 0-13 0,0 0-7 0,0 0-9 0,0 0-6 16,4 0-6-16,-2 2-8 0,-2 0-10 0,4-2-8 0,-4 0-6 15,7 2-5-15,-3 0-2 0,-2-2-2 0,2 1-2 0,2-1-3 16,-2 0-3-16,2 0-8 0,1 0-10 0,-3 0-15 0,2 0-17 0,0 0-20 15,2 0-23-15,-1 0-26 0,-1 0-30 0,0-1-34 0,2 1-39 16,-1-4-46-16,-1 0-53 0,0 3-80 0,0-2-96 0,2-1-49 0,-6-1-27 16,3 2-5-16</inkml:trace>
  <inkml:trace contextRef="#ctx0" brushRef="#br2" timeOffset="-21921.85">6119 11072 252 0,'-2'0'505'0,"-3"-2"3"0,5 0-40 0,0 2-61 16,0 0-95-16,0-1-112 0,5-3-66 0,-3 3-45 0,2-1-26 0,-4 1-18 16,6-2-12-16,0 1-10 0,-2 0-10 0,3-2-13 0,-1 3-19 15,-2 1-22-15,2-2-30 0,4 0-33 0,-3 2-43 0,3-1-42 0,-4 1-55 16,4-2-61-16,1 2-69 0,1-1-77 0,-1-1-35 0,3 2-15 16</inkml:trace>
  <inkml:trace contextRef="#ctx0" brushRef="#br2" timeOffset="-21176.67">6759 10837 189 0,'0'0'488'0,"0"0"3"0,0 0 6 0,0 0-92 0,0 2-139 16,0-1-85-16,0-1-56 0,0 4-34 0,0-3-21 0,0 1-11 0,-4 1-5 15,4 0-6-15,0 1-3 0,0-1-5 0,-2 1-4 0,-2 1-4 16,4-2-5-16,0 2-3 0,0-2-3 0,-4 2-1 0,4-1-1 15,-2 0 0-15,-2 0-1 0,0 1-1 0,2-2-3 0,-3 2-3 16,-1-2-4-16,2 3-4 0,-2-1-4 0,0-2-1 0,2 2-4 0,-3-2-1 16,-3 2-2-16,4-1-1 0,0-3 0 0,-1 2 0 0,-3-1 0 15,4 0 1-15,-2-2 0 0,1 0 2 0,1-2 2 0,2 0 1 0,-2-1 4 16,0 0 4-16,2 0 3 0,2-4 4 0,-3 2 2 0,1-1 3 16,4-3 0-16,0-1-1 0,-2 0 1 0,2-2 0 0,2 1 0 0,-2-3 2 15,0-1 1-15,4 0 2 0,3 0 4 0,-3-2 1 0,-2-1 2 16,8 1 1-16,-6 1 1 0,2-1 1 0,5 2 1 0,-5 0 2 0,4-2 0 15,-3 4 1-15,3 0 0 0,-4 3 0 0,4-2-1 0,-3 2-1 16,3 2-3-16,0-1-3 0,-4 3-3 0,5 1-4 0,-5 0-2 16,4 1-1-16,-3 3 0 0,3-1 0 0,-4 2 0 0,4 2 0 15,-3 1 0-15,3 2-1 0,-2 0 1 0,-2 2 0 0,1 3-1 0,3-2 2 16,-4 4 0-16,0 1 1 0,3 2 1 0,-3 2-1 0,0 1-1 16,-2 1 0-16,-2 1-2 0,2 1 0 0,-2 2 0 0,-2 1-1 0,0 1 0 15,0 0 1-15,-2 3-2 0,-2-3 1 0,-2 2-1 0,2 1-2 16,-2-1-1-16,-5 0-1 0,-1 1 0 0,2-2-1 0,-3 1-1 0,-1 0-2 15,-3 0-3-15,1-2 0 0,-1-1-5 0,1 2 1 0,-1-3-1 16,-4 0-1-16,5 0-3 0,-7-3 0 0,9 0 1 0,-5 0-1 16,-2-1 2-16,5-2-1 0,-1-1 1 0,1 0 0 0,1-4 2 0,3 0-1 15,-3-2-1-15,7-1 1 0,-2-1-2 0,-1-3 0 0,1 0-2 16,4-2-2-16,0-1-3 0,2-2-4 0,-3-2-3 0,3 1-1 16,4-4-1-16,0-2 0 0,0-1 1 0,0-3 1 0,0 0 2 0,4-4 1 15,-2 0 2-15,7 0 2 0,-3-2 2 0,0-1 3 0,0 0 5 0,5-1 2 16,-1 1 3-16,2 1 2 0,-1-1 0 0,5 3 2 0,-5 0-1 15,3 2-1-15,-1-1 1 0,-3 4-1 0,2 0-1 0,-1 2 2 16,3 1-2-16,-6 1 2 0,3-1-1 0,-1 3 2 0,4 3 1 0,-1 1 1 16,-3 0 0-16,3 0 1 0,-3 1 0 0,0 3-1 0,3 1 1 15,1 0-1-15,-1 1 0 0,-3 3-1 0,4-3 0 0,-1 3-1 0,1-1-1 16,-1 2-2-16,-3-1-3 0,2 1-1 0,3 0-1 0,-3 0-1 16,3-2 0-16,-3 2-1 0,-2-2 1 0,3 0 1 0,1 0 0 0,-1-2 2 15,-3 0 1-15,0 0 3 0,1-1 1 0,1-4 3 0,-2 2 3 16,1-1 1-16,-1 0 2 0,-4-2 2 0,5-2 0 0,-1 0 2 15,-4-1 0-15,7-2 1 0,-5 0 0 0,-2-2-1 0,4 1 1 0,-3-3-4 16,3 1-1-16,-4 0-5 0,0-4-4 0,1 2-8 0,1-3-7 16,-2 1-8-16,0-1-9 0,0 1-11 0,-1-1-13 0,1-1-17 0,-2 2-20 15,-2-1-25-15,2 2-31 0,-4-1-43 0,4 0-48 0,-2 4-91 16,-2-2-114-16,0 2-70 0,0 1-53 0,0 0-22 0,0 3-7 16,0-3 0-16</inkml:trace>
  <inkml:trace contextRef="#ctx0" brushRef="#br2" timeOffset="-19908.07">5943 11318 219 0,'-4'0'485'0,"4"-1"13"0,0 1-77 16,0 0-125-16,0 0-78 0,0 0-53 0,0 0-31 0,0-2-20 0,0 0-8 16,0 2-3-16,0-1 0 0,4-1-3 0,-4 2-6 0,2-1-5 15,-2 1-10-15,4-2-13 0,-4 1-8 0,6 1-9 0,-1-2-3 0,-3 0-3 16,2 2-3-16,2-2-1 0,-2 0-3 0,-2 2-1 0,6-1-4 15,-6 1-2-15,5 0-3 0,3 0-3 0,-6 0-3 0,6 0-3 16,-3 0-3-16,3 0-1 0,0-2-3 0,1 2-1 0,-3 0-2 0,6-2-2 16,-1 2 0-16,-3 0-3 0,0 0-4 0,1 0-5 0,1-1-5 0,3 1-7 15,-7 0-12-15,6-2-10 0,-3 2-16 0,1-1-14 0,-2 1-19 16,-3-2-19-16,3 2-25 0,0-1-24 0,1 1-35 0,-5-2-36 0,4 0-50 16,-4 2-54-16,1-4-69 0,3 3-75 0,-6-1-32 15,2-1-10-15</inkml:trace>
  <inkml:trace contextRef="#ctx0" brushRef="#br2" timeOffset="-19647.07">6019 11047 405 0,'-6'-2'498'16,"2"0"13"-16,0 2-70 0,2 0-109 0,-2 0-78 0,0 0-63 0,4 0-38 15,0 0-26-15,0 0-15 0,0 0-12 0,0 0-7 16,0 0-5-16,0 0-7 0,0-1-7 0,4-1-8 0,0 2-9 0,-2 0-10 16,2 0-8-16,0 0-5 0,-2 0-4 0,5 0 0 0,1 0-2 0,-2 0-1 15,4 0-1-15,-3 0-3 0,5 0 0 0,-2 0-4 0,1 0-4 16,-1 0-9-16,2 0-8 0,3 0-13 0,-3 0-15 0,3 0-22 0,-3 0-23 16,-2 0-31-16,3 0-33 0,1 0-46 0,-1 0-53 0,3-1-98 15,-1-1-118-15,-3 2-64 0,3-1-35 0,-3 1-14 0,-2-2-3 16</inkml:trace>
  <inkml:trace contextRef="#ctx0" brushRef="#br2" timeOffset="-6391.37">1929 1649 1 0,'0'0'28'0,"0"0"1"16,0 0 4-16,0 0 2 0,0 0 2 0,0 0 2 0,0 0 2 0,0 0 0 15,0 0 3-15,4-2 1 0,-4 2 1 0,0 0 0 0,0 0 0 0,0-2 2 16,0 2-1-16,0 0-1 0,0-1 0 0,2 1 1 0,-2 0 2 16,0 0-1-16,0-2 3 0,0 2 1 0,4-2 0 0,-4 2 2 0,0 0 2 0,0 0-1 15,0 0-1-15,0 0 0 0,0-1-3 0,0 1 1 0,0-2-3 0,0 2-4 16,0 0-4-16,0 0-1 0,0 0-4 0,0 0-6 0,0-4-2 15,0 4-3-15,0-1-3 0,0 1 0 0,0 0-2 0,0 0-1 0,0 0 0 16,0-2 1-16,0 2 1 0,0 0 1 0,0-1 2 0,0-1-1 0,0 2 2 16,0 0 1-16,0-2 1 0,-4 1 1 0,4 1 0 0,0 0 0 0,0 0 2 15,0 0-1-15,0 0 1 0,-2-2 0 0,2 2-2 0,0 0-1 0,0 0 0 16,0 0-1-16,0 0-1 0,-4 0 1 0,4 0-1 0,0 0-2 16,0 0-3-16,-2 0-1 0,2 0-3 0,-5 0-4 0,5 0-2 0,0 0-1 15,0 0-1-15,-4-2 0 0,4 1 0 0,-2 1-1 0,2 0 0 16,0 0 2-16,-4-2 3 0,4 2 1 0,-4 0 4 0,2 0 4 0,2 0 3 15,-4 0 1-15,4 0 1 0,-2 0 0 0,-2 0-1 0,4 0 1 0,-7 0 1 16,7 0 0-16,-4 0 1 0,2 0-1 0,-2 0 0 0,0 0 0 0,2 0-2 16,-2 0-2-16,-3 0-2 0,3 0-1 0,2 0 1 0,-2 0 0 0,-2 0 0 15,2 0 2-15,2 0-1 0,-2 2 2 0,-3-2 0 0,3 1-1 16,-2 1 1-16,0-2-3 0,2 2-1 0,2-2 1 0,-2 1-1 0,-1 1 0 0,-1-2 0 16,2 3 0-16,2-1-1 0,-2-1-2 0,-2 3-3 0,-1-2 1 15,3-1-3-15,2 3-1 0,-2-3 0 0,0 3-1 0,-2-1-1 0,2 0 0 16,2-1-1-16,-3 1-2 0,-1 1 1 0,2 1 0 0,2-2-2 0,-2 2 1 15,-2-1 0-15,6 0-1 0,-6-1 0 0,6 2-1 0,-5 1 1 16,3-1-1-16,-2-1 2 0,0 1 0 0,4 2-2 0,-2 0 2 0,-2-2-1 16,4 3 2-16,-6-1 1 0,6 1 0 0,0 1 1 0,0-1 1 0,-4 0 0 15,4 0 1-15,0 3 1 0,0-2-2 0,0 2 0 0,0-3 0 0,4 2 0 16,-4 0 0-16,0-2-1 0,6 4 0 0,-6-2-1 0,4 0-1 16,-2 0 0-16,2 0-2 0,2 0 0 0,-1-2-2 0,-3 2 0 0,2 0 1 15,2 0-1-15,-2-2-1 0,2 1 1 0,0-1-1 0,1 1 0 16,1-3-1-16,-2 1 0 0,0 0-2 0,-2-2 0 0,7-2 0 0,-5 2 2 0,0-2 0 15,0 1 0-15,3-1 3 0,-3-1-1 0,0-1 2 0,4-1 0 16,-3 0 1-16,3 0 0 0,-4 0 0 0,4-3 1 0,1 1-1 0,-1 1-2 16,-2-3-2-16,3 1-3 0,-1-1-2 0,-4 1-5 0,5 0-3 0,-5-2-4 15,4 0-5-15,-6 1-5 0,7 0-5 0,-5 0-6 0,0-1-7 0,0 2-5 16,3 1-9-16,-3-1-6 0,-4 0-9 0,6 0-7 0,-6-1-10 16,2 0-10-16,2 1-10 0,-1 0-12 0,-3 0-10 0,2 0-15 0,2-1-12 0,-6 0-19 15,4 1-19-15,-2 0-24 0,2 1-29 0,3 1-44 0,-7-2-55 16,4 1-36-16,-4-2-28 0</inkml:trace>
  <inkml:trace contextRef="#ctx0" brushRef="#br2" timeOffset="-5546.89">2053 1740 30 0,'0'-1'415'0,"0"-3"-41"0,0 2-71 0,0 1-55 16,0-1-49-16,0 0-30 0,0 1-22 0,0 1-12 0,0 0-9 0,0-2-7 16,0 2-3-16,0 0-6 0,0 0-4 0,0 0-7 0,0 0-9 0,0 0-10 15,0 0-12-15,-4 2-11 0,4-2-11 0,0 1-10 0,0 1-8 16,-3 0-5-16,3-1-6 0,-4 3-4 0,4-1-4 0,0 1-2 0,0 2-3 16,0-1-1-16,0 2-3 0,0-1-2 0,4 3 1 0,-4-1 2 0,3 2 2 15,-3 0 0-15,0 1 3 0,0-2-1 0,0 2 0 0,4 0-1 16,-4-3 1-16,0 2-1 0,0 0 0 0,0 0-2 0,0-1-1 0,0-1 0 15,0 0 0-15,0 1 2 0,0-3-2 0,0 1 1 0,0-2 0 0,0 0 0 16,2 0 1-16,-2 0 0 0,0-2 0 0,0 0 2 0,0-1 1 0,0 1-1 16,0-1 2-16,0-2 1 0,0 0 2 0,0 0 1 0,0 0 2 0,0 0 1 15,0 0 3-15,0 0 2 0,0 0 4 0,0 0 0 0,0 0 1 16,0-2 1-16,0 1 2 0,0-3 0 0,0 1 1 0,0 0 1 0,0-4 0 16,0 2 2-16,0-1-1 0,0-1 0 0,0-1 0 0,0-2-1 0,0 0-1 15,0 0 0-15,0-2 0 0,4 0 0 0,-4 1 1 0,0-1-1 0,0 0 0 16,4 1 0-16,-4 0 0 0,2 0-1 0,-2 1-1 0,0 0-1 0,4 0-3 15,-4 2-2-15,4-1 0 0,-2 3-2 0,-2-3 0 0,5 4-3 16,-5-1 0-16,6-1-3 0,-6 0 0 0,4 2-2 0,-2 2-2 0,2-2-1 16,-4 1 0-16,2 1-1 0,2 0-1 0,0 1 0 0,-2 1-1 0,3-1 1 15,-5 1-1-15,6 1 2 0,-6-2-1 0,6 2-1 0,-2 0-1 16,0 2 1-16,-2-2 0 0,2 1 1 0,3 1 0 0,-3 1 1 0,-2-2-1 16,2 3 0-16,2 1 1 0,-2 0-2 0,-2 0 1 0,3 0-2 0,1 0-1 15,-2 2 1-15,2-1-1 0,-2-1 0 0,-2 2-1 0,2-1-1 0,-2 1-1 16,3 0 1-16,-1-2 0 0,-2 2 0 0,2-1-1 0,-4 1 0 0,2 0 0 15,2-1 1-15,-4 1 1 0,0-2 0 0,0 0 0 0,0 0 0 16,0-2 0-16,0 2 1 0,0-1-1 0,0-1 0 0,0 0-1 0,0-1 1 16,0 1 0-16,0-1 0 0,-4-2 0 0,2 1 0 0,2-1-1 0,0 0 2 15,0 0-1-15,0 0 0 0,0 0 0 0,0 0 0 0,0 0 1 0,0 0 2 16,0-1 0-16,0 1 1 0,0-2 0 0,-4-1 2 0,4 1 1 0,0-1 0 16,0 0 1-16,-2-3 1 0,2 1 2 0,-4 1 3 0,4-1 2 15,0-2 0-15,0-1 1 0,0 1-1 0,0-3-2 0,0 2 0 0,0-1-2 16,0-1 0-16,0 2-2 0,0-2-1 0,0 0-1 0,4 0-2 0,-2 1-3 15,-2 0-1-15,4-2-4 0,2 4-2 0,-6-2 1 0,6 2 0 16,-2-1 1-16,1 3 0 0,-3-2-1 0,2 1 1 0,2 0 0 0,-2 0 0 16,-2 1 1-16,2 2-1 0,3-3 1 0,-3 3-1 0,-2 0 0 0,2 0 0 15,2 1-1-15,-2 0 1 0,-2 0 2 0,2 1 1 0,3 1-1 0,-3 0 1 16,-2 1 1-16,6 1 1 0,-6-2-1 0,2 4 0 0,3-3 2 0,-3 3-1 16,-2-1 2-16,2 2 0 0,-4 0 0 0,6 0 1 0,-6 0-1 15,4 2-1-15,-2-1 1 0,2 1 0 0,-4 0-1 0,5 1 2 0,-3-2 1 16,-2 2 0-16,0-1 1 0,4 4 0 0,-4-3 1 0,0 0 0 0,0 1 0 15,0-1-1-15,0 0 0 0,0 2 0 0,0-1-1 0,0-1 0 0,0-1 0 16,0 1-3-16,0 0 0 0,0-1-4 0,0 1-5 0,0 1-8 0,-4-3-6 16,4 1-9-16,0 2-10 0,0-3-11 0,-2 2-12 0,2-3-13 15,-5 2-16-15,1-1-19 0,2 3-20 0,2-3-24 0,-4 3-25 0,4-2-31 16,-2-1-35-16,-2 1-54 0,4 0-65 0,0-1-76 0,0 0-79 0,-4 0-34 16,4-1-12-16,0-2 3 0</inkml:trace>
  <inkml:trace contextRef="#ctx0" brushRef="#br2" timeOffset="718.75">4279 1507 1 0,'0'-2'98'0,"0"2"-1"0,0-1 0 0,0-1-2 0,0 2-4 15,0 0-3-15,0-2-5 0,0 2-3 0,0 0-5 0,0 0-3 0,0 0-4 16,0 0-4-16,0 0-5 0,0 0-2 0,0 0-5 0,0 0-2 0,0 0-3 16,0 0-2-16,0-2-2 0,0 2-3 0,0 0 0 0,0 0-3 15,0 0-1-15,0 0-1 0,0 0 0 0,0-1-2 0,0 1 0 0,-4 0-1 0,4 0-1 16,0 0 1-16,0 0-3 0,0 0 0 0,0 0 0 0,0 0-1 15,0 0-1-15,0 0 0 0,0-2-2 0,0 2-1 0,0 0-3 0,0 0-2 16,0 0-1-16,0 0-1 0,0 0-2 0,0 0-1 0,0 0 0 0,0 0-2 16,0 0 0-16,0 0-1 0,0 0 0 0,0 0-1 0,0 0-1 0,0 0 0 15,0 0 1-15,0 0-1 0,0 0 0 0,0 0-1 0,0 0 1 0,0 0 0 16,0 0 0-16,0 0 1 0,0 0 0 0,0 0 2 0,0 0-1 16,0 0 1-16,0 0 1 0,0 0-1 0,0 0 0 0,0 0 1 0,0 0-1 15,0 0 1-15,0 0-1 0,0 0 0 0,0 0 1 0,0 0-2 0,0 0 0 16,0 0-1-16,0 0-1 0,0 0-1 0,0 0-1 0,0 0 0 15,0 0-1-15,0 0 1 0,0 0 1 0,0 0-1 0,0 0 1 0,0 0 0 16,0 0 1-16,0 0 0 0,0 0 0 0,0 0 2 0,0 0 1 0,0 0 2 16,0 0 0-16,0 0 2 0,0 0 1 0,0 0 1 0,0 0 1 0,0 0 1 15,0 0 2-15,0 0-1 0,-2 0 0 0,2 0 0 0,0 0 0 0,0 0-1 16,0 0-1-16,-4 0 1 0,4-1-2 0,0 1-2 0,0 0-1 16,-2-2-1-16,2 0-2 0,-5 2 0 0,5 0 0 0,0-1-1 0,0 1-1 15,-4-2 0-15,4 2 0 0,0-2 0 0,0 2 0 0,-2 0 1 0,2-2-1 16,-4 1 0-16,4 1 2 0,0 0 2 0,-2-2 0 0,-2 2 2 0,4 0 0 15,0 0 1-15,-4 0 0 0,4 0 1 0,-2-2 0 0,-2 2 0 0,4 0 1 16,-5 0-1-16,3 0 0 0,2 0-1 0,-4 0-3 0,4 0 0 16,-2 0-2-16,-2 0-2 0,4 0-2 0,-4 0-2 0,2 0-3 0,2 0-1 15,-4 0-1-15,4 0-2 0,-2 0-1 0,-3 0-2 0,1 2-2 0,4-2 0 16,-6 2 1-16,6-2-1 0,-6 1-1 0,6 1 2 0,-4-2-2 0,2 2 0 16,-2 0 0-16,-3-1 1 0,3 3-1 0,2-3 0 0,-2 1 2 15,-2 1-1-15,2-1 1 0,2 1 0 0,-2 1-1 0,-1-1 1 0,-1 0-1 16,0 0 0-16,6 1 1 0,-4-1 0 0,-2 2 1 0,6 0-1 0,-7-2 0 15,7 3 0-15,-4-3-1 0,2 2 2 0,-2 0-1 0,0-2 2 0,4 3 0 16,-2 0 0-16,-2-1 1 0,4 0 0 0,-6 0 0 0,6 1-2 16,0 1 2-16,0-2 1 0,0 2 3 0,0 1 0 0,0-1 0 0,0 1 0 15,0 1 0-15,0-3 1 0,2 3 1 0,2-1-1 0,-4 0 1 0,6 1 0 16,-6-1 2-16,4 2-1 0,0-2 1 0,-2-1-2 0,2 1 1 0,3-1-1 16,-3 1 1-16,-2-1-1 0,4 1 1 0,2-1-1 0,-6-2 0 15,7 0-1-15,-7 2 2 0,4-2-1 0,2-1 1 0,-2 0-1 16,1-1 0-16,-1 1 0 0,-2-3 1 0,2 2-1 0,0-3 2 0,3 2-1 0,-3 0 1 15,0-2 0-15,4 0-1 0,-3 0 1 0,-1-2-1 0,2 0 0 0,0 1 1 16,1-1-2-16,-3-1 1 0,0 0-2 0,0 1-4 0,0-2-3 16,3 1-1-16,-3 0-5 0,0 0-4 0,-2-1-5 0,2 1-6 0,1-1-5 15,-3 1-7-15,-2 0-6 0,2 0-5 0,2 1-9 0,-2 0-6 0,-4-1-9 16,6 1-7-16,-1 0-13 0,-3 1-10 0,-2-2-13 0,4 1-14 0,-4 0-16 16,0 2-19-16,0 0-27 0,4-1-27 0,-2-3-45 0,-2 4-51 15,0 0-48-15,0-2-47 0</inkml:trace>
  <inkml:trace contextRef="#ctx0" brushRef="#br2" timeOffset="1623.09">4426 1529 65 0,'0'-4'443'0,"0"3"-30"15,0-1-52-15,-4 2-67 0,4-2-77 0,0 2-48 0,0 0-38 16,0 0-23-16,0 0-18 0,0 0-13 0,0 0-12 0,0 0-10 0,0 0-9 15,-2 2-9-15,2-2-6 0,0 3-10 0,0-1-7 0,-5 1-9 0,5 2-5 16,0-2-3-16,0 3-2 0,0 0 1 0,0 2-1 0,0 0 3 16,0-1 3-16,0 4 3 0,0-3 1 0,0 2 1 0,0 0-1 0,0 0 0 0,0-2-1 15,0 2 1-15,0 0-2 0,0 0 0 0,0-1-1 0,0 1 1 0,0-1 1 16,0 2-2-16,0-2 0 0,0 0 0 0,0 1 1 0,0 0-1 16,-2-2 0-16,2 1 0 0,-4-1 1 0,4 0-2 0,0 1 0 0,0-3-2 15,0 1-2-15,0 0 0 0,0-3-3 0,-4 3 1 0,4-3-2 0,0 1-1 16,0-2-1-16,0-2 1 0,0 3 0 0,0-3 1 0,0 1-1 15,0-2 1-15,0 0 2 0,0 0 3 0,0 0 2 0,0 0 2 0,0 0 3 16,0 0-1-16,0 0 1 0,0 0-1 0,0-2 1 0,0-1-2 0,0 0 1 16,0 0-2-16,0-2 1 0,0-1 2 0,0 0-1 0,0-2 2 15,0 1 1-15,4-1 2 0,-4-1 1 0,0-1 2 0,0 0 4 0,4 0 1 0,-4 0 3 16,2-1 3-16,-2-1 2 0,0 0 4 0,5 1 2 0,-5-1 2 16,2 2 2-16,2 0 2 0,-4 0 1 0,4 0 1 0,-2 2 1 0,-2-1-1 15,4 1-1-15,-4 1-1 0,2 0 1 0,2 3-4 0,0-1-1 0,-2-2-4 16,-2 3-3-16,5 0-3 0,-5 1-4 0,2 1-5 0,2-2-3 0,-4 2-5 15,0 1-2-15,0-1-4 0,4 0-3 0,-4 2 0 0,0 0 0 0,2 0-1 16,-2 2 1-16,4 0 0 0,-4-2-2 0,4 3 1 0,-2-1-1 16,-2 2-1-16,4-1 2 0,-4 0-1 0,3 2 3 0,1-2 1 0,2 3 1 15,-6 0 1-15,4-1-1 0,-4 2-1 0,2-1 0 0,2 1 0 0,-4 0 0 16,4-1 0-16,-4 1-2 0,2 0-1 0,-2-1-1 0,0 1 0 16,0 0-3-16,0-2 0 0,0 1-1 0,0 0-1 0,0 0 0 0,0-1-2 15,0-2-1-15,0 3-1 0,-2-2 0 0,2-1-2 0,-4 1-1 0,4-1 0 16,0 1 0-16,0-1 2 0,-4-1-1 0,4 1 1 0,-2-2 2 0,2 1 2 15,0-2 0-15,0 0 2 0,0 0 3 0,0 0 1 0,0 0 2 16,0 0 2-16,0 0 2 0,0 0 1 0,0-2 4 0,0 1 2 0,0-2 2 16,0-1 2-16,0-1 2 0,0 0 0 0,0 0 2 0,2 1 1 0,-2-4 0 15,4 2 1-15,-4 0 1 0,0-3 2 0,4 1 2 0,-2-1 1 0,3 1 3 16,-5-2 0-16,6 0 0 0,-6 2-1 0,6-2-1 0,-2 1 0 0,0 1 0 16,-2 0-2-16,2-1 1 0,3 1-1 0,-1 1 1 0,-2-1 0 0,2 0-3 15,-2 2-2-15,-2 0-1 0,2-1-2 0,3 2 0 0,-3 2-1 16,2-2 0-16,-6 2 0 0,6-1-2 0,-6 3 0 0,4-1-3 0,-4 0-1 15,2 2 0-15,-2 0 0 0,5 0-1 0,-5 0-1 0,0 2 0 0,4 0 0 16,-2-1-1-16,-2 3-2 0,4-1-1 0,-4 0 0 0,6 2 0 0,-6-1 0 16,4 1 2-16,-2 1-1 0,-2 1 1 0,4 0 1 0,-4 1-2 15,5-1 1-15,-3 1 0 0,-2 0 1 0,4 1-1 0,-4 0 1 0,2 2 0 16,-2-1-1-16,4-2 1 0,-4 2 0 0,0 0-1 0,0 0 1 0,4 0-1 16,-4-2-1-16,0 2-5 0,0 0-6 0,0 0-8 0,0-2-11 15,0 3-12-15,0-2-18 0,0 2-18 0,-4-3-24 0,4 2-26 0,0-2-36 16,0 1-42-16,-4-1-69 0,2 0-83 0,2 0-74 0,-4 1-73 0,4-2-32 15,-2-1-13-15</inkml:trace>
  <inkml:trace contextRef="#ctx0" brushRef="#br2" timeOffset="10378.76">7158 1474 154 0,'5'-4'270'16,"-5"3"-52"-16,0-1-35 0,0-2-25 0,0 3-19 0,0-1-14 0,0-1-11 15,2 1-10-15,-2 1-5 0,0-1-3 0,4-1-5 0,-4 1-3 16,0 0-3-16,0-1-4 0,4 1-3 0,-4 0-5 0,2 1-2 0,-2-2-2 16,0 1-3-16,0 1 0 0,4-3 2 0,-4 2-1 0,0 0 0 15,0 1-1-15,0-3-1 0,0 3 0 0,0-1-4 0,0 1 0 0,0 1-2 16,0-4-3-16,0 3-1 0,0-1-3 0,-4 2-3 0,4-2-3 0,0 2-3 16,0-2-3-16,-2 1-4 0,2 1-4 0,-4-2-3 0,4 1-2 15,0 1-2-15,0-2-2 0,-4 2-2 0,2-2 0 0,2 1 0 0,-5 1 0 16,5-2-1-16,-2 0 1 0,-2 2 0 0,4-1 1 0,-4-1 2 15,2 2 2-15,2-2 1 0,-4 0 2 0,4 2 0 0,-2 0 1 0,-2 0-1 16,4 0-2-16,-4 0-2 0,4 0-3 0,-3 0-2 0,-1 0-2 0,4 0-3 16,-2 0-4-16,-2 0-3 0,4 0-4 0,-4 0-4 0,4 0-4 15,-2 0-3-15,-2 0 0 0,0 2-2 0,2-2-2 0,2 2 0 0,-5-2 1 16,5 0 0-16,0 0 1 0,0 2 0 0,-2-1 2 0,2-1 0 0,0 0 2 16,0 0 0-16,-4 2 1 0,4 0-1 0,0-2 2 0,0 0 0 15,0 0 0-15,-4 1 1 0,4-1 1 0,0 2 0 0,0-2-1 0,0 0 0 16,0 0 1-16,-2 0 0 0,2 0 0 0,0 2 0 0,0-2 0 15,0 0 0-15,0 1 2 0,-4-1-1 0,4 2 1 0,0-2 0 0,0 1-1 16,-2 1 1-16,2-2 0 0,-4 0 0 0,4 2 2 0,0-2-1 0,0 0 0 16,0 0 0-16,0 0 1 0,0 0-1 0,-4 0 0 0,4 0 0 15,0 0 1-15,0 0-1 0,0 0 0 0,0 0 0 0,0 0 1 0,0 0-1 16,0 0 1-16,0 0 0 0,0 0-1 0,0 0 0 0,0 0 0 16,0 0 1-16,0 0-1 0,0 0 1 0,0 0-1 0,0 0 1 0,0 0 0 15,0 0 0-15,0 0 1 0,0 0-1 0,0 0 1 0,0 0-2 16,0 0 1-16,0 0-1 0,0 0 2 0,0 0-2 0,0 0 0 0,0 0 1 15,0 0-1-15,0 0-1 0,0 0 0 0,0 0 0 0,0 0 0 0,0 0 0 16,0 0 1-16,0 0-2 0,0 0 1 0,0 0 0 0,0 0-1 16,0 0 1-16,0 0 0 0,0 0-1 0,0 0 1 0,0 0 0 0,0 0-1 15,0 0 1-15,0 0 1 0,0 0-1 0,0 0 0 0,0 0 0 16,0 0 0-16,0 0 0 0,0 0 0 0,0 0 0 0,0 0 1 0,0 0-1 16,0 0 0-16,0 0 0 0,0 0 0 0,0 0 0 0,0 0-1 0,0 0-1 15,0 0 1-15,0 0 0 0,0 0-1 0,0 0 0 0,0 0-1 16,0 0 0-16,0 0 0 0,0 0 0 0,0 0 0 0,0 0-1 0,0 0 1 15,0 0 0-15,0 0 0 0,0 0-1 0,0 0 1 0,0 0 1 16,0 0 0-16,0 0 0 0,0 0 0 0,0 0 1 0,0 0 1 0,0 0-1 16,0 0 1-16,0 0 0 0,0 0 1 0,0 0-1 0,0 0 2 15,0 0-2-15,0 0 1 0,0 0-1 0,0 0 1 0,0 0 1 0,0 0-2 16,0 0 1-16,0 0-1 0,0 0 0 0,0 0 0 0,0 0-1 16,0 0 2-16,0 0-2 0,0 0 1 0,0 0-1 0,0 0 0 0,0 0 0 15,0 0 1-15,0 0-1 0,0 0-1 0,0 0 1 0,0 0 1 0,0 0-1 16,0 0 0-16,0 0 0 0,0 0 0 0,0 0-1 0,0 0 1 15,0 0 0-15,0 0 0 0,0 0-1 0,0 0-1 0,0 0 2 0,0 0-1 16,0 0 0-16,0 0 0 0,0 0 0 0,0 0 0 0,0 0-1 16,0 0 0-16,0 0 1 0,0 0 0 0,0 0-1 0,0 0 0 0,0 0-1 15,0 0 1-15,0 0 1 0,0 0-1 0,0 0 1 0,0 0 0 16,0 0-1-16,0 0 2 0,0 0 0 0,0 0 0 0,0 0 0 0,0 0 0 0,0 0 2 16,0 0-1-16,0 0 1 0,0 0-1 0,0 0 1 0,0 0 1 15,0 0-1-15,0 0 0 0,0 0 0 0,0 0 1 0,0 0-1 16,0 0 0-16,0 0 0 0,0 0 1 0,0 0-2 0,0 0 0 0,0 0 0 15,0 0 0-15,0 0 0 0,0 0 0 0,0 0-2 0,0 0 0 0,0 0 0 16,0 0 1-16,0 0 0 0,0 0-1 0,0 0 1 0,0 0 0 16,0 0 0-16,0 0-1 0,0 0 1 0,0 0 1 0,0 0 0 0,0 0 0 15,0 0 0-15,0 0 0 0,0 0 0 0,0 0 1 0,0 0 0 16,0 0-1-16,0 0 1 0,0 0-1 0,0 0 0 0,0 0 2 0,0 0-1 16,0 0-1-16,0 0 0 0,0 0 0 0,0 0 0 0,0 0 1 0,0 0-2 15,0 0 1-15,0 0 0 0,0 0-1 0,0 0 1 0,0 0 0 16,0 0 0-16,0 0-1 0,0 0 1 0,0 0-1 0,0 0 1 0,0 0 1 15,0 0-1-15,0 0 0 0,0 0 0 0,0 0 0 0,0 0 0 16,0 0 1-16,0 0 0 0,0 0 0 0,0 0-1 0,0 0 1 0,0 0 0 16,0 0 0-16,0 0-1 0,0 0 0 0,0 0 0 0,0 0 0 0,0 0 0 15,0 0-1-15,0 0 0 0,0 0 0 0,0 0 0 0,0 0-1 16,0 0 1-16,0 0-1 0,0 0 0 0,0 0 0 0,0 0 1 0,0 0-1 16,0 0 1-16,0 0-2 0,0 0 1 0,0 0 0 0,0 0 0 15,0 0 0-15,0 0 1 0,0 0 0 0,0 0 0 0,0 0 1 0,0 0-2 16,0 0 1-16,0 0 0 0,0 0-1 0,0 0 2 0,0 0 0 15,0 0 0-15,0 0-1 0,0 0 1 0,0 0 0 0,0 0 1 0,0 0-2 16,0 0 0-16,0 0 1 0,0 0 0 0,0 0 0 0,0 0 0 0,0 0 0 16,0 0 0-16,0 0 0 0,0 0 1 0,0 0-1 0,0 0 0 15,0 0 0-15,0 0 0 0,0 0 0 0,0 0 0 0,0 0 0 0,0 0-1 16,0 0 0-16,0 0 0 0,0 0 0 0,0 0 0 0,0 0 0 16,0 0 0-16,0 0 0 0,0 0 0 0,0 0-1 0,0 0 0 0,0 0 1 15,0 0 1-15,0 0-1 0,0 0 1 0,0 0-1 0,0 0 2 0,0 0-1 16,0 0 0-16,0 0 0 0,0 0 0 0,0 0 0 0,0 0 1 15,0 0 1-15,0 0-1 0,0 0-1 0,0 0 0 0,0 0 0 0,0 0 2 16,0 0-2-16,0 0 0 0,0 0 0 0,0 0 0 0,0 0-1 16,0 0 1-16,0 0-1 0,0 0 1 0,0 0-1 0,0 0 1 0,0 0-1 15,0 0 0-15,0 0 2 0,0 0-2 0,0 0-2 0,0 0 2 16,0 0 0-16,0 0 0 0,0 0 0 0,0 0 0 0,0 0-1 0,0 0 1 16,0 0 0-16,0 0 1 0,0 0-1 0,0 0 2 0,0 0-2 0,0 0 1 15,0 0 0-15,0 0 0 0,0 0 0 0,0 0-1 0,0 0 0 16,0 0 0-16,0 0 0 0,0 0 1 0,0 0-1 0,0 0 1 0,0 0-2 15,0 0 1-15,0 0-1 0,0 0 0 0,0 0 1 0,0 0 0 0,0 0-1 16,0 0 1-16,0 0 1 0,0 0-1 0,0 0 0 0,0 0-1 16,0 0 0-16,0 0 1 0,0 0-1 0,0 0-1 0,0 0 2 0,0 0-1 15,0 0 0-15,0 0 0 0,0 0 0 0,0 0 0 0,0 0-1 16,0 0 0-16,0 0 1 0,0 0-1 0,0 0 1 0,0 0 0 0,0 0-1 16,0 0 0-16,0 0 1 0,0 0 1 0,0 0-1 0,0 0 1 15,0 0 0-15,0 0 0 0,0 0 0 0,0 0 0 0,0 0 1 0,0 0-1 16,0 0 1-16,0 0-1 0,0 0 0 0,0 0 0 0,0 0 2 0,0 0-2 15,0 0 0-15,0 0 1 0,0 0-1 0,0 0 0 0,0 0 0 16,0 0 1-16,0 0-2 0,0 0 2 0,0-2 0 0,0 2-1 0,0 0 1 16,0 0 0-16,0 0 0 0,4 0 0 0,-4 0 2 0,0 0 0 15,0 0 0-15,0 0 1 0,0 0-1 0,0-2 1 0,0 2-1 0,0 0 0 16,0 0 1-16,0 0 0 0,0 0 1 0,0 0-1 0,0 0 0 0,0 0-1 16,0 0 0-16,0 0 0 0,0 0-1 0,0 0 0 0,0 0 0 15,0 0 1-15,0 0-2 0,0 0 1 0,0 0-1 0,0 0 0 0,0 0-2 16,0 0 1-16,0 0 0 0,0 0 0 0,0 0 0 0,0 0 0 15,0 0 0-15,0 0-1 0,0 0 0 0,0 0 1 0,0 0-1 0,0 0 0 16,0 0 1-16,0 0 0 0,0 0 0 0,0 0-2 0,0 0 1 0,0 0 1 16,0 0-1-16,0 0 0 0,0 0 1 0,0 0-1 0,0 0 1 15,0 0-1-15,0 0 0 0,0 0 0 0,0 0-1 0,0 0 1 0,0 0 0 16,0 0 0-16,0 0 0 0,0 0 0 0,0 0 0 0,0 0 1 16,0 0-1-16,0 0 1 0,0 0-2 0,0 0 2 0,0 0 2 0,0 0-2 15,0 0 1-15,0 0-1 0,0 0 1 0,0 0-1 0,0 0 1 16,0 0 0-16,0 0-1 0,0 0 1 0,0 0 0 0,0 0-1 0,0 0 0 15,0 0 0-15,0 0 0 0,0 0 0 0,0 0 0 0,0 0 0 0,0-1-1 16,0 1 0-16,0 0 1 0,0 0-1 0,0 0 0 0,0 0 0 16,0 0-2-16,0 0 1 0,0 0 1 0,0 0-1 0,0 0 1 0,0 0-2 15,0 0 1-15,0 0 0 0,0 0 0 0,0 0-1 0,0 0 0 16,0 0 1-16,0 0 0 0,0 0-1 0,0 0 1 0,0 0 0 0,0 0 0 16,0 0 0-16,0 0 1 0,0 0-1 0,0 0 1 0,0 0 0 0,0 0 0 15,0 0 1-15,0 0 1 0,0 0-1 0,0 0 0 0,0 0 0 16,0 0 1-16,0 0-1 0,0 0 1 0,0 0 0 0,0 0 0 0,0 0 2 15,0 0-1-15,0 0 0 0,0 0 1 0,0 0 1 0,0 0-1 0,0 0 1 16,0 0 0-16,0 0 2 0,0 0-2 0,0 0 2 0,0 0-1 16,0 0 1-16,0 0 0 0,0 0-1 0,0 0 0 0,0 0 0 0,0 0 1 15,0 0 0-15,0 0-1 0,0 0 0 0,0 0-1 0,0 0 1 16,0 0-1-16,0 0 1 0,0 0-2 0,0 0 1 0,0 0-1 0,0 0 0 16,0 0 1-16,0 0-1 0,0 0-1 0,0 0 1 0,0 0-1 0,0 0 0 15,0 0-1-15,0 0 1 0,0 0 0 0,0 0 0 0,0 0 0 16,0 0 0-16,0 0 1 0,0 0-1 0,0 0 0 0,0 0 0 0,4-2 1 15,-4 2-1-15,0 0 0 0,0 0 0 0,0 0 2 0,0 0-2 16,0 0 0-16,0 0-1 0,0 0 0 0,0 0 1 0,0 0-1 0,0 0 0 16,0 0 0-16,0 0 0 0,0 0 0 0,0 0 0 0,0 0 2 15,0 0-1-15,0 0 1 0,0 0 1 0,-4 0-1 0,4 0 0 0,0 0 1 16,0 0-1-16,0 0 0 0,0 0 0 0,0 0-1 0,-4 0-1 16,4 0 0-16,0 0-2 0,0 0 0 0,-2 2-2 0,2-2-2 0,0 0-1 15,0 0 0-15,-5 1-2 0,5 1-1 0,-4-2 0 0,2 0 0 0,2 2-1 16,-4-2-2-16,4 2 1 0,-2-1 0 0,-2 1 1 0,0 0 0 15,2 1 1-15,-2-2 0 0,-3 1 0 0,3 1 1 0,2 1 0 0,-2 0 0 16,-2-1 0-16,2 0 0 0,4-2 0 0,-7 3 3 0,7-1-1 16,-6 1 1-16,6-1-1 0,-4 0 0 0,2-1 1 0,-2 3-1 0,0 0 0 15,2-2 1-15,-2 2 0 0,4 0 1 0,-7-2-1 0,7 3 2 16,-4-1 0-16,4-2-2 0,0 2 1 0,-2-2-2 0,2 2 0 0,-4-1 1 16,4 0-1-16,0 0-1 0,0 1 2 0,4 0 0 0,-4 0 1 0,2-2-2 15,-2 3 2-15,0-2-1 0,4-1 2 0,-4 2-1 0,7 1 2 16,-7-3 0-16,4 2 1 0,-2-2 2 0,2 0 0 0,0 1 1 0,-2 0 2 15,2-1-1-15,-2 0 0 0,2-2 2 0,3 1 0 0,-3 0 1 16,2 1-1-16,0-1-1 0,-2 0 1 0,3-2-2 0,-3 1 0 0,6-1 1 16,-4 0-1-16,5 0 0 0,-5-1 1 0,4-1-1 0,0 0 1 0,-3-1-2 15,5 1 0-15,-2-1 0 0,1 0 2 0,-1-2-1 0,0 1 2 16,-3 1 0-16,-1-1 1 0,4 1 1 0,-4 0-1 0,-2 0 2 0,-1 1 1 16,5 0 0-16,-6-1 1 0,-2 3 2 0,4-2-1 0,-4 0 1 0,0 2 1 15,0 0-1-15,0 0 1 0,0 0 1 0,0 0-2 0,0 0 0 16,0 0-2-16,-4 2-1 0,4 0-3 0,-6-2-2 0,2 1-3 0,1 1-2 15,-1-2-3-15,2 2-2 0,-2 0-2 0,0-2-2 0,-2 2-2 16,0-1 0-16,1 1 0 0,-1 1-2 0,-4-2 1 0,4 3-1 0,-1-1 2 16,-3 3 1-16,4-3 0 0,-4 1 2 0,3 0 3 0,-3 3 0 15,4-2 0-15,-2-1 2 0,-5 2-1 0,7-1 1 0,-4 1 1 0,3 1-1 16,-1 0 0-16,2-2-1 0,0-1 0 0,0 2-1 0,1-1-1 16,-1 0-1-16,2 1-1 0,-2 1-1 0,6-1 1 0,-6 1 0 0,6 0 0 15,-4-1 1-15,4-1-1 0,-2 4 1 0,-3-1 1 0,5-3-1 0,0 2 0 16,0-1 1-16,0 1 3 0,0 0-1 0,5-2 2 0,-3 0 0 15,-2 0 2-15,4 0 1 0,-4-2 1 0,2 2 2 0,2-1 0 0,2-1 2 16,-2 0 0-16,-2 0 2 0,2-1 1 0,3 0 0 0,-3-1 0 16,6 1 1-16,-4-2 0 0,1 2 0 0,-3-2-2 0,6 0 0 0,-4 0 0 15,0 0-1-15,5-2-2 0,-5 2-2 0,-2-2-4 0,2 1-2 0,0 1-3 16,1-2-4-16,1 0-5 0,-2 2-7 0,-2-1-6 0,2-1-7 16,-3 2-9-16,5-3-9 0,-6 1-10 0,4 1-9 0,2-1-12 0,-6 0-10 15,5 0-12-15,-3-1-13 0,2 2-18 0,-2-1-17 0,2-1-18 16,1 1-21-16,3-1-22 0,-6-1-23 0,2 1-29 0,0 0-30 0,-1 1-59 15,1-1-74-15,-2-1-29 0</inkml:trace>
  <inkml:trace contextRef="#ctx0" brushRef="#br2" timeOffset="11295.34">7196 1409 61 0,'0'-2'214'0,"0"-2"-16"0,0 3-9 0,0-2-7 0,0 1-5 0,0 0-1 15,-4 1-2-15,4-3 0 0,-3 3-2 0,3-1-2 0,-4-2-3 16,4 3-6-16,-2-1-9 0,-2-1-8 0,4 1-9 0,-4 1-11 0,4-1-9 15,-2 2-8-15,-2-2-9 0,4 1-6 0,-4 1-5 0,2-2-4 0,2 0-4 16,-5 2-5-16,5-2-3 0,-2 1-6 0,-2 1-5 0,4 0-6 16,-4 0-5-16,2 0-5 0,-2 0-6 0,2 0-4 0,-2 0-5 0,0 0-5 15,4 1-5-15,-7 1-5 0,5 0-5 0,-2 0-5 0,0 1-3 16,-2 0-2-16,0 2-1 0,1 0 1 0,-1 0 1 0,0 2 1 0,0 1 1 16,-2 1 3-16,1-1 1 0,-3 1 3 0,4 0 2 0,0 3 0 0,2-2 1 15,-3 2 1-15,1-1 0 0,2 1 1 0,-2 1-2 0,0-1-1 16,1 1-1-16,-1 1 0 0,2-1 1 0,2-2-2 0,-2 3-2 15,0-1 0-15,2-1 0 0,2 1-1 0,-4 1-2 0,4-1 1 0,0-1-1 16,-2-1 1-16,2 1-1 0,0 0 1 0,0-1-1 0,2 3 1 0,-2-5 0 16,0 2 0-16,4 0 0 0,-4-2 1 0,2 1 1 0,2-2-1 15,0 2 1-15,-2-3 0 0,2 1 1 0,-2-1 0 0,2-2 1 0,3-1 1 16,-3 3 1-16,2-3 0 0,0 1 2 0,-2-2-1 0,7 0 2 16,-5-1-2-16,0-2 0 0,4 0 0 0,1 0 0 0,-1 0-1 0,0-2 0 15,3-1-2-15,-3 0 0 0,3-2-2 0,-3 1 0 0,4-1-1 0,-5 0-2 16,5 1-1-16,-4-2 0 0,1-1-4 0,-3 3-3 0,2-1-4 15,-5-1-5-15,1 3-7 0,0-2-9 0,2 0-11 0,-6 2-12 0,2-1-15 16,3 1-17-16,-3 0-19 0,-2 0-23 0,-2-1-25 0,4 1-25 16,-4 1-38-16,0-1-42 0,0 3-50 0,0 0-55 0,0 0-70 0,0-3-78 15,0-1-33-15,0 3-11 0</inkml:trace>
  <inkml:trace contextRef="#ctx0" brushRef="#br2" timeOffset="12049.26">7309 1474 295 0,'0'0'472'16,"0"0"-9"-16,0 0-88 0,0 0-132 0,0 0-79 0,0 0-52 0,0 0-34 16,0 0-21-16,0 1-15 0,0 1-9 0,0 1-6 0,2 0-5 0,-2 3-1 15,5-1-2-15,-5 1-2 0,0 1 0 0,0 0-1 0,4 1 4 16,-4 2 0-16,2-2 2 0,-2 2 2 0,0 2 0 0,0-2-1 15,0 2 0-15,0-3-2 0,0 2-1 0,0 0-2 0,0-1-1 0,0 0-1 16,0 0-1-16,0 0-2 0,0-1-1 0,0-1 1 0,0 1-2 0,-2-3-1 16,2 0-1-16,-4 2 0 0,4-4 0 0,0 1-1 0,0 0 0 0,-5 0 1 15,5-1 0-15,0-3 0 0,0 1 1 0,-2 1 1 0,2-3 3 16,0 0 0-16,0 0 4 0,0 0 5 0,0 0 5 0,0 0 7 0,0 0 4 16,0 0 5-16,0 0 2 0,0-2 3 0,0 1 1 0,0-2 2 15,0-2 0-15,0-1-2 0,0 0 1 0,0-2-1 0,0-1-2 0,2 1-3 16,-2-2-3-16,5 0-5 0,-5-2-5 0,0-1 0 0,4 0-3 15,-2 1-1-15,-2-2 0 0,4 2 0 0,-4-1 2 0,2 2-1 0,2-1 1 16,2 0 0-16,-6 1-2 0,4 1-4 0,3 2 0 0,-3-1-3 16,-2-1-1-16,2 3-4 0,2 1-1 0,-2-1-4 0,2 0-2 0,1 2-2 15,-3 2-5-15,0-1-3 0,-2 0-2 0,4 0-3 0,-2 3 1 0,3-1-2 16,-3 2 0-16,-2 0 0 0,6 2 1 0,-2-2-1 0,-4 3 0 16,7 1 0-16,-7-1 1 0,2 2-1 0,2 0 1 0,-2 0 2 0,2 2-1 15,-2 1 2-15,-1-1-1 0,1 1 2 0,2 0 1 0,-2 1 0 0,-2-1 2 16,2 0-1-16,0 0-1 0,-2 1 1 0,-2 1 0 0,5-1-1 15,-5-2 0-15,2 2-2 0,-2-1 0 0,0-1 0 0,0 1-2 0,0-1 0 16,0 0-3-16,0-2-1 0,0 1-1 0,0-1-2 0,0 0 0 16,-2-1 0-16,2-1-1 0,-5 0 2 0,5-1 1 0,0 1 1 0,0-1 1 15,-2-2 2-15,2 0 2 0,0 0 2 0,0 0 3 0,0 0 1 0,0 0 2 16,0 0 2-16,0 0 1 0,0 0 0 0,0-2 0 0,2-1 1 0,-2 0 0 16,0-1 0-16,0-1-1 0,5 0-2 0,-5-1 0 0,2-1-2 15,-2-2 0-15,0 1-2 0,4-2 0 0,-4 1 1 0,4-4 0 0,-2 4 2 16,2-5 0-16,-2 1 3 0,2 0 1 0,2 1 1 0,-1-2 2 15,-3 1 0-15,6 2 3 0,-6-1-1 0,8 2 1 0,-3-2 0 0,-3 3 1 16,2 0 0-16,0 1-1 0,2-1-1 0,-1 1-2 0,-1 1-1 16,0 0-1-16,-2 3-1 0,2-1-1 0,0 1-1 0,3 1 0 0,-3 1 0 15,0-1-1-15,0 3 0 0,-2 0 0 0,3 0 0 0,-1 0-1 0,-2 3 1 16,2 1-1-16,-2-1 1 0,-2 2-1 0,7 0 1 0,-7 2-2 16,2-1 2-16,2 1 0 0,-2 1 0 0,-2 0-2 0,2 3 2 15,1-2-1-15,-3 2 1 0,2 0 0 0,-4-1 1 0,2 2 1 0,2-2-2 16,0 0 0-16,-4 2-2 0,2-2-2 0,-2 0-3 0,0 0-5 0,0-1-5 15,0 0-7-15,0-1-8 0,0 0-8 0,0 0-11 0,0-1-13 16,0 0-13-16,-2 0-16 0,-2-1-19 0,4 1-19 0,-4 0-23 0,2-1-23 16,-2 0-28-16,4-1-31 0,-7 0-40 0,7 1-44 0,-4-1-72 15,-2 0-85-15,6-1-40 0,-6 0-15 0</inkml:trace>
  <inkml:trace contextRef="#ctx0" brushRef="#br2" timeOffset="12808.44">7719 1073 151 0,'0'-4'499'16,"0"1"-5"-16,0-3-8 0,0 3-84 0,0-1-118 0,0 1-68 0,0 0-41 16,0 0-24-16,0-1-18 0,0 1-8 0,0 1-6 0,4-1-3 0,-4 0-4 15,0-1-4-15,0 1-6 0,2-1-12 0,2 3-14 0,0-2-11 0,-2 1-9 16,-2 0-11-16,4 1-8 0,-2-3-6 0,3 1-4 0,-1 1-3 16,-2-1-3-16,2 1-2 0,2-1-2 0,0 1-2 0,-2 1-3 0,3-3-3 15,-3 3-2-15,-2-1-3 0,2 0-1 0,2 2-3 0,-6-2-3 0,4 2 0 16,-2 0 0-16,2 0-2 0,-4 0 0 0,0 2-2 0,0-2 0 0,5 2-1 15,-5 1 0-15,0-1 0 0,0 0 1 0,0 1-1 0,0 0 0 0,0 0 0 16,0 1 0-16,0-1 0 0,0 2 0 0,0-1-1 0,0 0 0 16,0 2 0-16,-5-1-1 0,5 1 0 0,0 1 0 0,-4 0 0 0,2-1 0 15,2 1 0-15,-4 0-2 0,4-1 2 0,-2 1 0 0,-2 0 1 0,4-3 0 16,-6 3 0-16,6-2 1 0,-4 2 3 0,4-2 0 0,-2 0 2 0,-3-2 0 16,5 1 3-16,-4-1 2 0,4 0 1 0,0-1 3 0,0 1 1 0,0-3 2 15,0 0 3-15,0 0 2 0,0 0 4 0,0 0 3 0,0 0 2 16,0 0 4-16,0 0 2 0,4 0 4 0,-4-1 3 0,5-1 2 0,-3 2 4 15,-2-2 3-15,4 0 2 0,-4 2 3 0,0-1-1 0,0-1 2 0,2 2-1 16,2-1 1-16,-4-1-1 0,0 2-2 0,0 0-2 0,4-2-1 0,-2 1-2 16,-2 1-3-16,0-2-1 0,4 2-3 0,-4-2-2 0,2 2-1 15,2-1-3-15,-4 1-1 0,0-2-4 0,5 0-1 0,-3 2-3 0,-2 0-3 16,4-2-1-16,-4 2-1 0,0-1-1 0,6 1-2 0,-6-2-2 16,4 1 0-16,-4 1-2 0,6-2-3 0,-6 0 0 0,7 2 0 0,-7-1-2 0,4 1-1 15,-2-2 2-15,2 0-1 0,0 2 1 0,-2-2-2 0,-2 2 1 0,4 0-2 16,-4 0-2-16,0 0-1 0,0 0-1 0,0 0-2 0,0 0 1 15,0 0-2-15,0 0 1 0,0 0-2 0,0 0-2 0,0 0-1 0,0 0-2 16,0 0-1-16,0 2-3 0,0-2 0 0,-4 2 0 0,4 0-1 0,0-2-1 16,0 1-1-16,0 1 0 0,0 0 0 0,0-2 0 0,0 1 0 15,0 1 1-15,0-1 0 0,0 1 2 0,0-2 1 0,0 0 2 0,0 4 0 16,0-4 2-16,0 1 2 0,0 1 1 0,0-2 1 0,0 2 0 0,0-2 2 16,0 1-1-16,4 1 2 0,-4-2 1 0,0 2-1 0,4-1 2 0,-2-1 0 15,3 0 0-15,-3 0 0 0,-2 0 0 0,4 0 1 0,0 0 1 0,-2 0 1 16,2 0 2-16,2 0 0 0,-2 0 2 0,-2 0 0 0,3-1 1 15,1-1-1-15,0 2-2 0,-2-2-3 0,2 1-5 0,1 1-6 0,-3-2-10 16,2-1-12-16,-2 1-13 0,-2 0-13 0,6-1-18 0,-6 1-17 0,3 1-22 16,1-1-23-16,-2 0-25 0,-2 1-28 0,2 1-28 0,0-2-32 0,-2 0-40 15,2 2-46-15,-2-2-71 0,3 1-84 0,-5 1-46 0,0 0-29 0,0 0-7 16</inkml:trace>
  <inkml:trace contextRef="#ctx0" brushRef="#br2" timeOffset="21630.7">7609 11002 127 0,'0'-2'139'0,"0"2"-13"0,0-1-8 0,0-1-4 16,0 2-5-16,0-2-3 0,0 2-4 0,0-1-3 0,0-1-3 0,-4 2-6 15,4-2-7-15,0 0-6 0,0 2-7 0,0-1-5 0,-2-1-8 16,2 2-4-16,-4-1-4 0,4-1-3 0,0 0-1 0,-4 2-2 0,4-3-2 15,-2 1-2-15,2 2 0 0,0-3 0 0,0 1 0 0,-5 0 0 16,5 1 3-16,0-1 1 0,-2 1 2 0,2 1-1 0,-4-4-2 16,4 4-1-16,0-3-4 0,-4 3-2 0,4-2-2 0,-2 0-3 0,2 1-3 15,0 1 0-15,-4-4 0 0,4 4-2 0,-2-1-3 0,-2-1-2 16,4 1 0-16,-4-1-1 0,4 2 1 0,-3-3 0 0,3 3 3 0,-4-2-2 16,4 0 0-16,-6 2 1 0,6-2 1 0,-4 1 2 0,4 1-1 15,-2-2 1-15,-2 2-2 0,4-2 1 0,-4 2-3 0,2 0-1 16,2 0 0-16,-5 0-5 0,5 0-2 0,-2 0-2 0,-2 0 0 0,4 0-1 15,-4 2-2-15,2-2-2 0,-2 2-2 0,2-2 0 0,-2 1-3 16,0 1-2-16,-3 0 0 0,5 0 2 0,-2 1 0 0,-2 0 2 16,2 0 3-16,-2 1 1 0,2-1-1 0,-3 2 2 0,1-1 0 0,0 0 0 15,-2 3 0-15,6-2 1 0,-7 2 0 0,3 0 0 0,4-1 0 16,-6 1 0-16,2 2 0 0,3-3-1 0,-5 2-2 0,6-1 0 0,-2 1-1 16,-2 1-2-16,2-1-1 0,2 0 0 0,-3 1 0 0,-1-1-1 15,6 2-1-15,-4-2 0 0,4 1 0 0,0-1-1 0,0 0-3 0,0 1 1 16,0 1-1-16,0-1 1 0,0 0 0 0,0 1-1 0,0-2 1 15,0 1 0-15,4-1-1 0,-4 0 0 0,2 0-2 0,2 1 0 0,1-2 0 16,-3 1-2-16,2-1 0 0,0-1-1 0,-2 1-1 0,4-2-1 16,-2 0-1-16,0 1 1 0,-1-2 1 0,1 1 1 0,2-2 1 15,0 2 2-15,-2-2 1 0,2 1 1 0,1-2 2 0,1 0 3 0,-2 1 2 16,0-3 0-16,1 1 3 0,-1-1 0 0,2 2 1 0,-2-2 0 16,0 0-3-16,1 0-3 0,1 0-5 0,-2 0-6 0,0-2-7 0,0 2-10 15,1-1-11-15,1-1-13 0,-2 1-13 0,0-3-17 0,1 2-18 16,3-1-21-16,-6-1-26 0,6 1-29 0,-3 0-31 0,-1 0-36 0,4-3-38 15,-4 3-62-15,5-2-74 0,-5 0-34 0</inkml:trace>
  <inkml:trace contextRef="#ctx0" brushRef="#br2" timeOffset="22411.73">7746 11072 65 0,'0'0'289'0,"0"0"-70"0,0 0-44 0,0 0-34 0,0 0-21 16,0 3-17-16,0-1-8 0,0 0-9 0,0 1-5 0,0 2-5 16,0-2-5-16,0 4-6 0,0-2-6 0,0 2-6 0,0 1-5 0,4 0-5 15,-4 1-4-15,0-1-8 0,0 2-4 0,0 0-3 0,0-1-3 16,0 2-2-16,0-1-1 0,0 1-1 0,0 0-2 0,0 0-2 0,-4-2 0 16,4 1-2-16,0 0-1 0,0 0-1 0,-5-2-1 0,3 0-1 15,2-1-2-15,-4 1 0 0,4-1-1 0,0 0 0 0,-2-3-1 16,2 1 0-16,-4-1 1 0,4 1 0 0,0-2 2 0,-4 0 2 0,4-1 3 15,-2 0 4-15,2-1 4 0,0-1 8 0,0 0 7 0,0 0 7 16,0 0 5-16,0 0 5 0,0 0 2 0,0 0 2 0,0 0 1 0,0-3 2 16,0 0-1-16,0 0-1 0,0-4-1 0,2 2-3 0,-2-2-4 15,4-1-3-15,-4-1-5 0,4 2-5 0,-2-4-4 0,-2 1-3 16,4-1-1-16,-4-1-1 0,2 0-1 0,3 0-1 0,-1 1-1 0,-2-2 2 16,2 1 1-16,0 1 1 0,-2-2 0 0,4 4-1 0,-6-1-2 15,4 1 0-15,3-1-3 0,-7 2 1 0,4 1-3 0,-2 1 0 0,2 1-1 16,0-2-1-16,-2 3-4 0,-2 0-1 0,4 0-3 0,-4 1-1 15,2-1-3-15,2 3 0 0,-4-1-2 0,5 0-1 0,-3 2 1 0,-2-1-2 16,4-1-2-16,0 2-2 0,-2 0 2 0,2 2 0 0,-4-1 0 16,2 1 0-16,2 0 0 0,-4 1 0 0,7 2-1 0,-7-1 0 15,4 0 0-15,-4 3 0 0,2 0 1 0,2 1-1 0,-4-1 4 0,4 1-1 16,-2 2-1-16,-2-1 0 0,4-1 0 0,-4 0 0 0,0 0 0 16,0 1-1-16,0-1-1 0,0 1 1 0,0-3-1 0,0 2-1 0,0-1-2 15,0-2 1-15,0 2-2 0,0-2 0 0,0-2 1 0,-4 2-2 16,4-2-1-16,0 1-1 0,0-1-1 0,-2-1-1 0,2 0-2 15,-4-1 1-15,4-1 0 0,0 2 0 0,0-2 1 0,0 0-1 0,0 0-1 16,0 0 2-16,0 0 0 0,0-2 0 0,-4 2 1 0,4-3-1 16,0 1 4-16,0-1 0 0,0-1 0 0,0 1 0 0,0-2 1 0,0 0 0 15,0-2 1-15,4 3 3 0,-4-5 1 0,0 1 3 0,4 0 1 16,-2-1 1-16,-2 0 2 0,4-2 0 0,-4 2 3 0,6 0 0 16,-1-1 3-16,-3 1 1 0,2 1 2 0,0-2 1 0,-2 2-1 0,2 1 1 15,2-1-1-15,0 1-1 0,-1 0 0 0,1 1-1 0,0 0 0 16,2 0-2-16,-2 1 0 0,1 0 0 0,-1 2-2 0,-2-2-1 0,2 1 0 15,0 1-1-15,-1 0-1 0,1 1-3 0,0 1 0 0,-2-1 1 16,0 1-1-16,-2 1-1 0,2 0 1 0,3 0-1 0,-3 0 0 16,-2 1 1-16,2 1 1 0,-4 1 1 0,2 0 1 0,2 2 1 0,0 1 1 15,-2-2 0-15,-2 3 1 0,4 0 0 0,-4-1 0 0,5 2 1 16,-3 3-1-16,-2-3 1 0,4 2-1 0,-4 2 0 0,2-2-1 0,-2 1-2 16,0-1-1-16,0 1-1 0,0 0 0 0,0-1-1 0,0 0 1 15,-2 0-1-15,2 0-1 0,-4 0 0 0,4-2 1 0,0 1-1 16,-2-1 0-16,-3 0 2 0,5-1-6 0,-4-1-2 0,4 1-6 0,-2-2-8 15,-2 0-10-15,4 0-14 0,0 1-15 0,-4-5-20 0,4 2-23 16,-2 0-28-16,2-1-40 0,0 0-46 0,0-2-74 0,0 0-88 0,0 0-70 16,0 0-58-16,0 0-26 0,0 0-8 0</inkml:trace>
  <inkml:trace contextRef="#ctx0" brushRef="#br2" timeOffset="22935.45">8029 10685 273 0,'0'-7'496'0,"0"1"14"0,0-1-76 0,0 0-117 0,0 1-78 0,0 1-59 16,0-2-34-16,0 1-21 0,0-1-14 0,4 0-8 0,-2 2-8 15,-2 0-4-15,4 0-7 0,2-1-10 0,-6 1-11 0,4 0-11 0,3-1-9 16,-3 2-5-16,-2 0-4 0,4-1-1 0,-2 2 0 0,2-2-2 16,-2 2 1-16,3-1-4 0,-1 1-2 0,-2-1-3 0,2 3-4 15,-2-3-2-15,-2 3-2 0,3-1-4 0,-1 2-2 0,-2-1-1 0,-2 1-2 16,4 0-1-16,-4 1 0 0,4-1-2 0,-4 3 1 0,2-1-1 0,-2 1 0 16,0 1 2-16,4-1-1 0,-4 2 1 0,0 2 0 0,0-2 2 15,0 3 1-15,0 1 0 0,-4 1 1 0,4 0-1 0,-2 0 0 0,-2 1 1 16,0 1 0-16,2 0-1 0,-2 1-1 0,-3-2 1 0,3 3 0 15,-2-1 0-15,0 0-1 0,-5-1 0 0,7 2-2 0,-2-3 1 16,0 1-1-16,0-1 1 0,-3-2 0 0,7 1-1 0,-4-1 1 16,2-2 1-16,0-2 1 0,-2 2 1 0,6-2 2 0,-2-2 2 0,-3 1 4 15,5-1 5-15,0 1 2 0,0-4 6 0,0 0 3 0,0 0 4 0,0 0 4 16,0 0 4-16,0 0 3 0,5 0 4 0,-3-2 1 0,-2 0-1 16,4 2-2-16,-2-1 0 0,2-1-5 0,-4 0-2 0,6 0-5 15,-2-1-3-15,3 2-4 0,-1-3-4 0,0 1-3 0,4-1-5 0,1 1-4 16,-1-2-4-16,0 2-2 0,3-2-1 0,3 0-2 0,-1-2 0 15,1 3-1-15,1-2-2 0,-5 1-2 0,5-1-3 0,-1 1-5 0,-1-1-6 16,1 2-10-16,-3-1-10 0,1 1-14 0,-4 1-18 16,3-1-24-16,-7 1-28 0,4 3-35 0,-3 0-39 0,1 0-58 0,-2 0-67 15,4 0-99-15,-3 3-115 0,-3 1-56 0,2-1-26 0,-4 2-8 0,2 2 0 16</inkml:trace>
  <inkml:trace contextRef="#ctx0" brushRef="#br2" timeOffset="55899.32">6015 13008 293 0,'0'-1'484'0,"-2"1"-61"0,-2-2-97 16,4 1-60-16,0 1-44 0,0-2-27 0,-4 0-23 0,4 2-11 15,0 0-7-15,0 0-6 0,0 0-7 0,0-1-9 0,0 1-12 0,0 0-12 16,0-2-12-16,0 2-12 0,0 0-9 0,0 0-8 0,0 0-4 15,0 0-4-15,4-2-4 0,-4 2-5 0,0 0-5 0,0 0-4 0,0 0-7 16,0-2-5-16,0 2-6 0,0-1-3 0,0 1-6 0,4 0-4 16,-2 0-3-16,-2 0-2 0,4 0-3 0,-4 0-1 0,3 0-2 0,1 0 0 15,2 0-2-15,-2 0 1 0,-2 0-1 0,8 0 1 0,-5 0-1 16,5 0 1-16,-4 0 0 0,4 0 0 0,1 1-3 0,-5 1-1 16,6-2-3-16,-3 2-3 0,-1-2-5 0,2 2-3 0,1-1-5 0,-1-1-4 15,0 0-5-15,-4 2-4 0,5 0-7 0,1-2-6 0,-6 1-6 0,5 1-7 16,-1-2-8-16,-4 1-7 0,3 1-8 0,-3-2-10 15,0 2-14-15,0 0-16 0,-2 1-18 0,2-3-27 0,1 3-34 0,-3-1-36 16,0 0-39-16,-2-1-61 0,2 2-71 0,-2-3-37 0,2 2-20 0</inkml:trace>
  <inkml:trace contextRef="#ctx0" brushRef="#br2" timeOffset="56270.68">6009 12838 325 0,'0'-1'386'0,"-4"1"-70"16,2-2-55-16,-2 0-48 0,0 2-33 0,2-1-28 0,2 1-18 15,0 0-12-15,0 0-13 0,0 0-11 0,0 0-14 0,0 0-14 0,0 0-14 16,0 0-13-16,0 0-11 0,0 0-8 0,0 0-3 0,2 0 0 16,2 0 1-16,0 0 4 0,-2 1 3 0,2-1 5 0,2 2 3 0,-2 0 4 15,3-2 4-15,-1 1 3 0,0 1 4 0,4-2 2 0,-1 2 0 16,-1 0-1-16,2-2-5 0,1 0-3 0,-1 0-4 0,2 0-7 16,-1-2-3-16,-1 0-6 0,2 2-5 0,3-2-3 0,-3 1-4 0,3-3-2 15,-5 3-4-15,2-1-5 0,-1 1-3 0,1-2-3 0,-1 1-6 16,-1 0-7-16,0 0-10 0,3-1-11 0,-5 1-16 0,-2 0-17 0,4-1-24 15,-3 3-24-15,-1-1-37 0,0 1-42 0,2 0-50 0,-6 0-51 16,5 0-75-16,-3 0-84 0,-4 0-39 0,0 0-16 0</inkml:trace>
  <inkml:trace contextRef="#ctx0" brushRef="#br2" timeOffset="59672.4">6979 12517 176 0,'0'-2'259'0,"4"1"-40"16,-4-3-24-16,0 1-17 0,0 1-14 0,0 1-8 0,0-3-3 15,0 3-5-15,0-1-8 0,0 0-7 0,0-1-9 0,0 1-8 0,0 2-9 16,0-2-6-16,0 2-3 0,0 0-5 0,0 0-4 0,0 0-4 16,0 0-4-16,0 0-5 0,0 0-4 0,0 0-6 0,0 0-3 0,0 0-4 15,0 0-5-15,0 0-6 0,0 0-4 0,0 0-7 0,0 0-5 16,0 0-7-16,0 0-5 0,0 0-7 0,0 0-5 0,-4 0-5 15,4 2-4-15,0 0-1 0,0 1-3 0,-2 2-1 0,-3-1-2 0,5 2 0 16,0 1 1-16,0 1 0 0,-4 2 0 0,4 2 1 0,0 0 1 16,0-1 3-16,-2 2 3 0,2 4 2 0,-4-2 1 0,4 0 3 0,0 2 2 15,0-1 3-15,-2 4 4 0,2-1 2 0,-4-1 3 0,4 0 3 16,0 4 2-16,0-2 0 0,0 0 1 0,-4 0 0 0,4 0 0 16,0-2-1-16,0 2-1 0,0-1-1 0,0-1-3 0,0 0-3 0,0-1-2 15,0-2-2-15,0 2-4 0,0-2-1 0,0-2-1 0,0 1 0 16,0-3-2-16,0 1 1 0,0 0-1 0,4-4-3 0,-4 1-2 0,0-2-3 15,0 0-4-15,0-1-6 0,0-2-6 0,0-1-10 0,0 1-13 0,0-1-15 16,4-1-19-16,-4 0-22 0,0-1-23 0,0-1-32 0,0 0-37 16,0 0-49-16,0 0-54 0,0 0-77 0,0 0-89 0,2-1-40 15,2-1-18-15,-2 0-1 0</inkml:trace>
  <inkml:trace contextRef="#ctx0" brushRef="#br2" timeOffset="60003.5">7245 12942 63 0,'0'-1'495'0,"0"-1"13"0,0 0-50 0,0-2-81 0,0 3-75 15,0-1-71-15,0-1-45 0,0 1-33 0,0 1-18 0,-2-3-14 0,2 3-13 16,0-1-11-16,0-2-15 0,0 3-14 0,0 1-16 0,0 0-13 16,0 0-11-16,0 0-8 0,0 0-8 0,0 0-6 0,0 0-13 15,0 0-11-15,0 0-15 0,0 0-20 0,0 0-23 0,0 0-24 0,0 0-34 16,0 0-36-16,0 0-48 0,0 0-53 0,0 0-74 0,0 0-84 15,0 0-49-15,0 0-33 0,0 0-11 0</inkml:trace>
  <inkml:trace contextRef="#ctx0" brushRef="#br2" timeOffset="60606.15">7469 12472 43 0,'0'-5'428'15,"0"2"-43"-15,0 0-64 0,-3-1-72 0,3 2-44 0,0 0-30 16,-4 1-18-16,4-3-17 0,0 4-10 0,0-1-13 0,0 1-15 16,0 0-15-16,0 0-18 0,0 0-16 0,0 0-13 0,0 0-13 0,0 0-10 15,0 1-6-15,-4-1-4 0,4 4-4 0,-2-1-2 0,2 1-1 16,0 1-1-16,0 1-1 0,-4 3 1 0,4 0-1 0,-2 3 4 0,-2 2 0 15,0-1 2-15,4 2 4 0,-7 2 0 0,3 1 0 0,2 1 2 16,-2 0 1-16,-2 1 3 0,0 0-1 0,2 2 2 0,-3-1 1 0,3 3-1 16,-2-3 2-16,0 1 0 0,2 0 0 0,-3 0 1 0,1-2 0 15,2 0 0-15,-2 0 0 0,0-2-1 0,2 0-2 0,2-1-2 0,-3 0-2 16,1-3-2-16,2 0-1 0,-2 0-1 0,0-3-3 0,2-1 0 16,2 0-2-16,0-2-1 0,-4 0-1 0,4-2 0 0,0-1-1 0,0 0 0 15,0-2-1-15,0-2-1 0,4 1 1 0,-4 0 1 0,0-2 2 16,0 0 1-16,2 0 1 0,2 0 0 0,0-2 2 0,-2 0-1 15,2-1 2-15,1 0-1 0,-3 0 1 0,2-2-2 0,2-1 1 0,0 2-2 16,0-1 0-16,5 0-2 0,-7-2-2 0,6 2-3 0,-4 0 0 16,5 0-2-16,-5 0-1 0,4-1-2 0,1 2-1 0,-5-1-1 15,4 1-3-15,3 0-1 0,-3 1-4 0,0-1-5 0,1 2-5 0,1-1-7 16,-2 1-7-16,1 0-9 0,-1 2-7 0,-4 0-11 0,7 0-12 16,-3 0-13-16,-4 0-14 0,4 0-16 0,-3 2-17 0,3 0-16 0,-2-2-17 15,-2 1-17-15,1 1-19 0,-1 0-20 0,-2 0-18 0,2 0-42 16,0-1-54-16</inkml:trace>
  <inkml:trace contextRef="#ctx0" brushRef="#br2" timeOffset="60871.88">7539 12775 52 0,'0'-5'386'0,"-4"2"-50"0,4-2-62 0,-2 1-43 0,2 1-34 0,0 2-25 15,0-3-19-15,-5 4-19 0,5-1-16 0,0 1-18 0,0 0-17 16,0 1-17-16,0 1-15 0,-2 1-13 0,2 2-11 0,-4 0-6 0,4 2-7 16,0 1-1-16,0 2-1 0,-4 0 1 0,2 3 3 0,2 1 4 15,-4 1 3-15,4 1 2 0,-6-1 2 0,6 4-1 0,-4-2-1 16,2 1-1-16,-3 0-1 0,3 1-3 0,-2-1-2 0,0 0-2 0,2 2-5 16,-2-1-6-16,0-3-8 0,2 3-12 0,-2-1-14 0,4 0-18 15,-7-1-19-15,7-1-27 0,-4 1-26 0,2 0-36 0,2-2-42 0,-4-2-51 16,4 0-54-16,-2 0-63 0,-2-2-64 0,4 1-32 0</inkml:trace>
  <inkml:trace contextRef="#ctx0" brushRef="#br2" timeOffset="61473.02">7793 12519 162 0,'-4'-5'464'0,"4"-2"-63"0,0 4-100 0,0-2-60 15,-4 1-41-15,4 1-24 0,-2-1-19 0,2 3-13 0,0-1-13 16,0 1-15-16,0 1-16 0,0 0-17 0,0 0-17 0,0 0-16 0,0 0-16 16,0 0-12-16,0 0-10 0,0 0-5 0,0 3-5 0,0-2-2 15,0 3-1-15,0-1-1 0,0 2 0 0,0 2 1 0,0 0 1 0,0 3 1 16,0-2 1-16,0 4 3 0,0 0 0 0,0-1 2 0,0 2 0 15,0 4 1-15,0 0 1 0,0-1 1 0,0 3 1 0,0-1 0 16,-4 2 0-16,4-2 1 0,0 2 0 0,0-2 0 0,-2 3 0 0,-3-3-1 16,5-2-1-16,0 3 0 0,0-3 1 0,-4 1 0 0,4-2-2 15,0-2-2-15,0 1 0 0,0-1-1 0,0-1-3 0,0 0-6 0,0 0-7 16,0-3-13-16,0 2-13 0,0-4-14 0,0 2-15 0,4 1-21 16,-4-2-24-16,0-1-36 0,0 1-39 0,5-1-42 0,-3 0-43 15,-2-3-70-15,4 3-82 0,-4-3-36 0,6-1-14 0</inkml:trace>
  <inkml:trace contextRef="#ctx0" brushRef="#br2" timeOffset="61868.95">8095 12607 20 0,'-2'-2'442'0,"2"0"2"0,0 1-67 0,0 1-102 0,0 0-74 16,0 0-60-16,0 1-36 0,-4 1-21 0,4 1-15 0,-2 1-7 0,-3 3-7 16,5-3-5-16,-4 5-6 0,2-1-5 0,-2 2-4 0,0 0-1 15,2 2 0-15,-2 1 2 0,-2 0 2 0,1 1 3 0,3-1 3 0,-2 0 0 16,-2 3-1-16,2-1-3 0,-2 0 0 0,4-1-3 0,-3 0-1 16,1 0 0-16,-2 0 0 0,2-1-1 0,2 3-1 0,-2-5-2 15,-2 2-3-15,1-1-3 0,3-2-2 0,-2 2-4 0,2-2-2 0,-2-2-3 16,4 2-3-16,0-3-3 0,-4-1-1 0,4 1-3 0,0 0-1 15,0-2 1-15,0 0 0 0,0-2 2 0,0 2 0 0,4-1 2 0,-4-1 3 16,4 0 4-16,-2 1 5 0,2-3 5 0,-2 1 4 0,7 1 5 16,-7-1 5-16,4 0 5 0,4-2 1 0,-6 1 1 0,7-1 0 15,-1 0-1-15,-2 0 1 0,3-1-4 0,3 1-1 0,-1-2-5 0,-3 0-6 16,0 1-7-16,3-1-8 0,3-1-9 0,-5 1-13 0,3 0-11 0,-6-1-14 16,7 1-16-16,-3 1-20 0,-1-3-21 0,-1 3-21 0,0-1-23 15,1 2-29-15,-1-2-31 0,-4 2-34 0,6-2-38 0,-5 1-40 16,3 1-39-16,-6-2-59 0,6 0-69 0,-3 2-27 0,-1-1-7 0</inkml:trace>
  <inkml:trace contextRef="#ctx0" brushRef="#br2" timeOffset="62131.01">8295 12727 367 0,'-2'-9'513'0,"-2"3"-51"0,0-1-88 0,-2 2-64 0,6 0-54 0,-6 1-38 16,6 0-29-16,-5 0-22 0,5 1-20 0,0 3-20 0,-2-1-19 15,2 1-20-15,0 1-20 0,-4 2-19 0,4 3-16 0,0 0-11 0,-4 1-7 16,4 2-4-16,-2 2 0 0,2 1 2 0,-4 1 0 0,4 2 4 0,-2 1 3 16,-2 0 4-16,4 0 3 0,-4 3 1 0,4-1 1 0,-2 2 1 15,-3-2-2-15,1 2-1 0,2-1-2 0,2 1-3 0,-4 0 1 0,2-2-3 16,-2 0-1-16,0 2-1 0,2 0-1 0,-2-1-4 0,4-1-3 16,-3 1-3-16,-1-3-6 0,4 2-7 0,-4-3-10 0,4 2-11 15,-2-2-13-15,-2-2-14 0,4 2-14 0,-2-3-19 0,-2 0-20 0,4-3-28 16,-4 2-30-16,4-3-45 0,0 2-50 0,0-3-76 0,0-1-85 15,0-1-52-15,0 0-33 0,0-1-12 0,0-3 1 0</inkml:trace>
  <inkml:trace contextRef="#ctx0" brushRef="#br2" timeOffset="63237.15">8949 12623 48 0,'0'-4'382'0,"4"-1"-70"0,-4-1-55 15,2 1-47-15,2-1-24 0,-4 1-17 0,0 0-4 0,4-2-3 16,-4 3-4-16,0-2-2 0,0 1-9 0,0 0-9 0,0 1-11 0,0-4-11 16,-4 4-9-16,4-1-8 0,0 1-8 0,-4-1-7 0,2 0-8 15,-2 2-4-15,4-2-4 0,-7 2-5 0,7-1-6 0,-4 1-6 0,-2 0-5 16,4-1-6-16,-2 3-5 0,0-1-7 0,-3 2-4 0,1-2-7 16,2 2-4-16,-2 0-3 0,0 2-2 0,0 0-3 0,-3-1-4 15,3 3-5-15,-4-1-1 0,4 2-4 0,-1 0-2 0,3 2-1 0,-6-3 0 16,4 5-2-16,4-2 0 0,-7 1-1 0,7 0 2 0,-2 2-1 15,-2-1 1-15,6 0 1 0,-4 3 1 0,4-2 0 0,0 2 0 0,0-2 1 16,0 1-1-16,0 1 4 0,4 0 1 0,-4 0 3 0,6 0 3 16,-2-3 1-16,-2 2 2 0,2 0 3 0,3-3 0 0,-1 2 3 0,4 0 3 15,-6-2 0-15,7 1 0 0,-5-1 1 0,4 1-4 0,-4-3-4 16,5 2-7-16,-1-1-10 0,-2-2-12 0,3 0-11 0,-1 0-15 0,0 1-18 16,-3-3-21-16,3 0-24 0,0 0-27 0,1-1-27 0,-1 1-33 15,-2-3-34-15,3 0-34 0,-1 0-34 0,4 0-55 0,-5-3-67 16,5-1-38-16,-2 1-23 0</inkml:trace>
  <inkml:trace contextRef="#ctx0" brushRef="#br2" timeOffset="63916.3">9259 12517 133 0,'0'0'372'0,"0"0"-49"0,0 0-67 15,0 0-75-15,0 2-48 0,0-1-33 0,0 3-19 0,-2 0-10 0,2 0-5 16,0 3-2-16,0-2 1 0,0 3-2 0,0-1 0 0,0 1 0 15,0 1-3-15,0 0-1 0,0 2-5 0,0 0-4 0,0-1-3 16,0 0-6-16,0 2-4 0,0-1-4 0,-5 1-5 0,5 0-3 0,0 1-2 16,0-2-1-16,0 2-2 0,-4-2-2 0,4 1-2 0,0-3-2 0,0 2-1 15,-2 0-2-15,2-1 0 0,-4 0-2 0,4-1 1 0,0-1 2 16,-4 0-1-16,4 0 0 0,-2 0-1 0,2-2-1 0,0-1-1 16,0 2 1-16,-4-4 0 0,4 2 2 0,0-2 2 0,0 0 1 0,0-1 3 15,0 0 4-15,0-2 1 0,0 0 1 0,0 0 1 0,0 0 2 16,0 0 2-16,0-2 3 0,0-1 0 0,0-1 1 0,4-2-2 0,-4-1-1 15,0 0-1-15,0 0 1 0,2-2-2 0,2-3-3 0,-4 1 1 16,4-1 0-16,-2-1 1 0,2-2 2 0,-4 1 0 0,7 1 2 0,-7-2 2 16,6 1 2-16,-2-1 0 0,0 2 4 0,-2-2-2 0,4 3 0 15,3-1-2-15,-7 2 0 0,6-1-1 0,-2 2-1 0,0 0-2 16,1 0-3-16,-1 1-4 0,4 1-1 0,-6 0-4 0,7 3-4 0,-5-2-2 16,0 2-3-16,0 0-2 0,5 0 0 0,-5 4-1 0,2-3-3 15,-2 4-1-15,0 0-3 0,5 0-1 0,-5 0 0 0,0 4-2 16,4-3 0-16,-5 4-1 0,1 0 0 0,0 0-2 0,2 2 1 0,-2 0 0 15,-3 1-1-15,5 2-1 0,-6-2 0 0,2 4 0 0,2-1 0 16,-6 1 1-16,6 0-1 0,-6 0 0 0,5-1-1 0,-5 2 1 0,2 1 1 16,-2-2 0-16,0-1 2 0,0 1 0 0,0-1 1 0,0 0 0 0,-2 0 2 15,2-2 0-15,0 1 1 0,-5 0 1 0,5-4 0 0,-2 3 1 16,-2-4 1-16,4-1 2 0,0 2-1 0,-4-1 0 0,4-4 3 16,-2 2 1-16,2 1 2 0,0-4 2 0,0 0 2 0,0 0 2 0,0 0 0 15,0 0-3-15,0 0-1 0,0-4-1 0,0 1-2 0,2 0 0 0,2-2 1 16,-4-2-1-16,4 1 0 0,-2-5 0 0,3 3 0 0,-5-4-2 15,6 1 1-15,0-2 1 0,-2-1 2 0,2 1 3 0,0-2 3 16,-1 0 5-16,1-2 1 0,4 2 4 0,-4 0 2 0,5 0 1 0,-5 0 2 16,4 0-2-16,-4 2-1 0,5 0-1 0,-1 1-1 0,0 0-2 15,1 1-2-15,-1 1-2 0,-2 1 0 0,3 1-5 0,-1 3-1 16,-4 0-3-16,5 0-4 0,-5 2-3 0,4 1 0 0,-6 0-3 0,2 2-1 16,1 2-1-16,1 1-2 0,-2 2 1 0,-4 0 1 0,2 2 0 15,3 1 0-15,-7 1 0 0,4 2 0 0,-2 1 1 0,-2-1 0 0,4 1 0 16,-4 2-2-16,0-1 1 0,-4 2-1 0,4 0-4 0,-2 0-4 15,2 0-8-15,-4 0-9 0,1 0-14 0,-1 0-17 0,0 0-20 0,-2 0-24 16,0 0-33-16,0-2-37 0,-3 2-57 0,3-2-67 0,0 1-90 16,0-1-103-16,2-1-54 0,-3 0-28 0,-3-3-10 0,4 2 1 15</inkml:trace>
  <inkml:trace contextRef="#ctx0" brushRef="#br2" timeOffset="64578.53">9013 12599 57 0,'2'-5'382'0,"-2"1"-74"0,4-1-51 0,-4 0-39 0,0 2-17 0,4-2-9 16,-4 3-4-16,0-1-2 0,0-1-9 0,0 1-10 0,0 0-11 16,0 0-11-16,0-1-10 0,0 1-10 0,0 1-7 0,0 1-5 0,0-3-5 15,0 3-2-15,-4-1-5 0,4 0-3 0,0-1-7 0,-4 1-6 16,4 0-3-16,-2 2-3 0,2-1-5 0,-4-1-4 0,4 2-3 0,-3-1-6 15,-1 1-2-15,4-2-3 0,-4 0-5 0,2 2-6 0,-2-1-6 16,2 1-7-16,-2 0-5 0,0 0-6 0,-3 0-3 0,3 1-3 16,-2-1-4-16,4 4-2 0,-6-3-3 0,2 2-3 0,-1 1-4 0,1-1-4 15,-4 2-1-15,6 0-2 0,-7 0 0 0,5 2-1 0,0-1 1 16,0 3 0-16,0-1-1 0,-3 0 0 0,3 1 0 0,2 1 0 0,-2 0-1 16,4 0-1-16,-2 2-1 0,-1-2 1 0,3 0 2 0,2 1 1 15,-4 2 2-15,4-1 0 0,0 0 1 0,4-1 4 0,-4 0 2 16,2 0 2-16,3-1 1 0,1 2 3 0,-2 0 3 0,2-2 4 0,0 0 1 15,5-2 3-15,-1 0 0 0,0 2 1 0,3-3 2 0,-3-1 1 0,4 1 1 16,-1 0-1-16,3-4 0 0,-1 0-1 0,1 1-2 16,1-4-4-16,-5 0-9 0,5 0-9 0,-1 0-12 0,1-4-12 0,0 1-16 15,-3 0-18-15,3 0-22 0,-5-1-27 0,2-1-36 0,-1 0-41 0,-3 2-63 16,0-2-78-16,3 0-95 0,-3-2-104 0,-4 2-49 0,5 2-20 16,-7-2-3-16,2 2 3 0</inkml:trace>
  <inkml:trace contextRef="#ctx0" brushRef="#br2" timeOffset="68473.27">6098 14322 141 0,'-6'-2'467'0,"0"-1"11"16,-1 0-60-16,3-1-98 0,2 3-72 0,-2-3-63 0,4 1-33 0,-4-1-19 15,4 1-8-15,-2 0-4 0,2 0-2 0,-4-3-2 0,4-2 99 16,0 3-120-16,0-2-10 0,0 2-9 0,0 1-8 16,0-3-6-16,0 0-4 0,0 1-5 0,0-1-5 0,0-1-3 0,0 1-3 15,0 0-5-15,4-1-4 0,-4 1-6 0,2-1-4 0,-2 0-5 0,0-1-5 16,4-1-3-16,0 2-7 0,-2 0-2 0,2-1-3 0,-2 1-1 15,3 0-3-15,1-1-1 0,-2 1-2 0,2 1-2 0,0 1-2 0,3-1 1 16,-3 0 0-16,0 2 1 0,0 0 0 0,0 2 0 0,5 0 1 16,-7-1 0-16,6 2 1 0,-4 1 1 0,1 1 0 0,3 0 3 15,-4 3 0-15,0-1 2 0,3 1 2 0,-3 2 2 0,0 0 2 0,0 2-1 16,3 0 3-16,-3 1 0 0,0 2 1 0,0 1 1 0,-2 0 0 16,7 0-1-16,-5 1-1 0,-2 0-1 0,2-1-2 0,-4 1 1 0,6 1-3 15,-5-1 0-15,3 0-1 0,2-3-1 0,-6 2 0 0,2-2-2 16,2 0 0-16,-1-1 0 0,-3 1-2 0,2-3 1 0,2 1-1 15,-2-2 2-15,-2-2 1 0,2 1 0 0,2-1 4 0,-6 0 0 0,5-3 2 16,-3 2 2-16,2-2 2 0,0-2 2 0,-2 2 0 0,2-3 1 0,0 0 2 16,-2-1-2-16,2-1 0 0,-4 0-1 0,7-1-3 0,-1-1-6 15,-2 0-5-15,-2-1-9 0,2 1-10 0,0-1-13 0,-2 2-14 16,3-3-15-16,-3 2-15 0,2-1-18 0,0 1-18 0,-2 1-23 16,2-1-25-16,-4 0-31 0,6 1-32 0,-2 1-41 0,3-2-43 0,-3 2-65 15,-2 2-79-15,4-3-41 0,2 1-24 0</inkml:trace>
  <inkml:trace contextRef="#ctx0" brushRef="#br2" timeOffset="68848.35">6846 13798 461 0,'0'-8'443'0,"2"0"-59"15,-2 3-83-15,0-2-47 0,0 0-31 0,0 4-18 0,0-2-12 16,0 2-8-16,0 0-8 0,0 1-12 0,0 0-14 0,0 2-17 16,0 0-20-16,0 0-16 0,0 0-18 0,0 0-12 0,0 0-10 0,0 4-4 15,0-1-3-15,0 0-3 0,0 2-1 0,0 2-3 0,0 1-4 0,0 1-4 16,0 1-3-16,0 1 0 0,0 2 0 0,0 1-1 0,0 3 1 15,0 0-2-15,0-1 0 0,0 2-3 0,0 2-3 0,0 0-5 16,0 1-2-16,-2-1-2 0,2 0-1 0,-4-1 0 0,4 1 0 0,0 0 0 16,-4 2 1-16,4-2-1 0,0 0-1 0,-2 0-1 0,2-3-5 15,0 1-6-15,0 0-8 0,0-3-8 0,0 0-10 0,0 0-13 0,0 0-16 16,0-3-20-16,0-1-24 0,0 1-30 0,2-2-33 0,-2-1-45 16,4-1-49-16,-4 0-60 0,6-1-63 0,-6-1-71 0,5 0-77 15,1-3-36-15,0 0-18 0,2-3-3 0</inkml:trace>
  <inkml:trace contextRef="#ctx0" brushRef="#br2" timeOffset="69031.39">7235 14107 231 0,'-2'-2'550'15,"2"0"7"-15,-4 2 5 0,4-1-103 0,0-1-157 0,0 2-92 0,0 0-63 16,0 0-38-16,0 0-27 0,0 0-21 0,0 0-18 0,0 0-26 15,0-1-29-15,0-1-35 0,0 2-42 0,4-1-49 0,-4-1-55 16,0 2-62-16,0 0-70 0,0 0-74 0,0 0-78 0,0 0-41 16,2 0-21-16</inkml:trace>
  <inkml:trace contextRef="#ctx0" brushRef="#br2" timeOffset="69562.57">7473 13810 364 0,'0'-3'524'0,"-4"-2"-31"0,4 1-51 0,0 3-95 0,0-1-117 0,-3 1-65 16,3 1-44-16,0 0-24 0,0 0-14 0,-4 0-10 0,4 0-6 15,0 3-9-15,-4-2-8 0,4 3-10 0,-2-1-8 0,2 2-10 0,0 2-7 16,0 0-5-16,-4 1-1 0,4 0 0 0,-2 1 0 0,-2 0 1 15,4 2 1-15,-4-3-1 0,4 2-1 0,0 0 0 0,-2-2 0 0,2 2-1 16,-5-1-1-16,5 0 0 0,0-2-1 0,0 2 0 0,0-3 0 16,0 0 0-16,0-2 1 0,0-1 2 0,0 2 1 0,0-1 3 15,0-2 0-15,0 0 3 0,0 1 2 0,5-3 3 0,-5 1 6 0,2-1 6 16,-2 0 5-16,4 0 5 0,-4 0 3 0,6 0 4 0,-2-1 1 16,-2 1 1-16,2-2 0 0,3 1-2 0,-3 1 0 0,2-2-3 0,0 0-2 15,2 2-4-15,-1-2-5 0,-1 2-6 0,0 0-5 0,0 0-6 16,2 0-4-16,-1 0-4 0,-1 0-2 0,0 2-2 0,-2-2-3 0,2 4-1 15,1-3 1-15,1 2-2 0,-2 0-1 0,0 1 0 0,0 1 0 16,-1 0 1-16,1 0-2 0,0 0 1 0,-2 2 1 0,0-1 1 16,-2 1 2-16,2 1 0 0,3 0 3 0,-7 1 2 0,4-1 2 0,-2 2 0 15,-2 0 2-15,0 1-1 0,0 0 2 0,0-1-1 0,0 0 2 16,0 2 0-16,0-3 1 0,-2 2 0 0,-2 0 1 0,-1-1-2 0,3 0 1 16,-2 0-1-16,2 0 1 0,-6-1-1 0,6-1-1 0,-8 0 1 15,5-1 0-15,-1 2 0 0,0-3-1 0,-4 0 1 0,6 0-1 16,-3-1-1-16,-3-1 0 0,4 0-1 0,0-1-1 0,1 1-3 0,-1-3-1 15,0-1-7-15,2 0-7 0,-2 0-9 0,2 0-8 0,2-1-12 16,-3-3-11-16,-1 1-13 0,2-1-14 0,2 0-18 0,-2-1-18 0,4-1-20 16,-4 0-21-16,2-2-24 0,2-1-27 0,0 1-29 0,0-2-36 15,0 2-36-15,0-3-40 0,0 2-52 0,0-3-56 0,0 2-50 16,2-3-46-16,2 1-15 0</inkml:trace>
  <inkml:trace contextRef="#ctx0" brushRef="#br2" timeOffset="69870.39">7502 13869 6 0,'-7'-5'528'0,"7"1"-45"0,-2-1-74 15,-2 2-62-15,4 0-58 0,-4 1-40 0,4-1-30 0,0 1-21 16,-2 0-16-16,2 2-12 0,0 0-13 0,0-3-13 0,2 3-12 0,-2-2-13 16,0-1-13-16,4 1-9 0,0 1-7 0,-2-3-5 0,5 3-3 0,-3-3-1 15,6 1-1-15,-4 0-1 0,5-1 0 0,-1 1-2 0,0-2 2 16,3 1 1-16,-3 0 0 0,2 0 0 0,5-1 1 0,-3-2-1 15,-1 3-3-15,3-1-3 0,1-1-3 0,-3 0-4 0,3 1-3 0,-1 0-3 16,-3 0-2-16,1 1-3 0,3 0-4 0,-5 1-3 0,3-3-6 16,-3 3-3-16,-2-2-5 0,1 2-5 0,1 0-2 0,-1-1-3 15,-5 0-3-15,4 1-1 0,-2 2-2 0,1-3-5 0,-5 3-2 0,2-1-3 16,-2 0-4-16,2 2-4 0,-2-1-4 0,-2-1-9 0,-2 2-11 16,5 0-15-16,-5 0-17 0,0 0-22 0,0 0-21 0,0 0-21 15,0 0-23-15,-5 2-31 0,5-1-36 0,-6 3-49 0,2-3-54 0,2 4-77 16,-4 0-86-16,-2 1-81 0,1-2-75 0,-3 3-31 0,4 2-7 0,-4-3 4 15</inkml:trace>
  <inkml:trace contextRef="#ctx0" brushRef="#br2" timeOffset="84743.4">8359 13972 247 0,'0'-4'311'16,"0"1"-63"-16,0 0-32 0,0 0-17 0,0-1-7 0,0 1-3 0,0 0-2 16,0-1 4-16,0 3-1 0,0-3 0 0,0 1-3 0,0-1-6 0,0 1-5 15,0 0-5-15,0 0-4 0,0-1-4 0,0 1-4 0,-4-1-5 16,4 1-4-16,0 0-3 0,-6 0-9 0,6-1-9 0,-4 1-9 15,2-1-11-15,-2 3-9 0,0-2-9 0,2-1-8 0,-3 1-8 0,3-1-7 16,-2 1-5-16,-2 1-4 0,2 1-5 0,-2-2-6 0,2 1-7 16,1 1-5-16,-1-1-6 0,-2 0-4 0,2 2-4 0,-2 0-5 15,2 0-6-15,-3 0-5 0,5 0-5 0,-6 0-5 0,2 2-6 0,0 0-5 16,2 1-3-16,-7-2-3 0,5 2-3 0,0 1-1 0,-4-1-2 16,3 2 0-16,-3-1 0 0,4 0 0 0,-5 3 1 0,5-2 3 0,0 2 0 15,-4 1 3-15,6-1 1 0,-3 3 1 0,1-2 0 0,0 0 1 16,2 3 1-16,0-3 2 0,-2 4 0 0,1-3 2 0,3 2 0 15,-2 0 2-15,4 1 1 0,0-2 1 0,0 0 1 0,4 2-1 0,-2-4 1 16,3 2 1-16,-1 0 2 0,2 0-1 0,0-2 2 0,0 1 1 16,3-1-1-16,-3 0 1 0,4-1 0 0,-2-1-1 0,3 1-1 15,-1-2 1-15,0 2-2 0,1-2 0 0,1 0-3 0,-2-2-5 0,1 1-3 16,-1-1-6-16,0-2-5 0,-1 3-5 0,1-4-7 0,0 2-7 16,1-2-8-16,-1 0-11 0,0 0-13 0,-1-2-16 0,1 2-19 0,0-4-19 15,-3 3-23-15,3-2-25 0,-4-1-28 0,4 1-44 0,-1 0-53 16,-1-3-80-16,0 2-97 0,-2 0-52 0,5-1-33 0,-5 2-9 15</inkml:trace>
  <inkml:trace contextRef="#ctx0" brushRef="#br2" timeOffset="85443.15">8612 13887 29 0,'-2'-2'477'0,"-3"1"4"0,1-1-82 0,2 2-128 16,-2 0-85-16,4 0-62 0,-2 2-36 0,2-1-24 0,-4 1-10 16,4 1-3-16,0 0-6 0,0 1-5 0,0 3-4 0,0-2-4 15,0 3-6-15,0-1-4 0,0 2-1 0,0 2 2 0,0-3 2 0,0 4 4 16,0-3 1-16,0 2 2 0,0 0-2 0,0 1-2 0,0 1-2 16,0-1-1-16,0 0-3 0,0-2 1 0,0 0-2 0,0 1 0 0,0-1-3 15,0 1-2-15,0-2 0 0,-4 0 0 0,4-1-1 0,-2 0-1 16,2-1 0-16,0-1 0 0,0-1 1 0,-4 1 1 0,4-1 1 15,0-2 1-15,0 0 2 0,0 1 5 0,0-3 6 0,0-1 7 0,0 0 4 16,0 0 3-16,0 0 0 0,0 0 1 0,0-1 0 0,4-5 0 0,-4 2 0 16,0-1 1-16,0-4-2 0,0 1-2 0,0-2 1 0,0-1 0 15,2-3-2-15,-2 0-5 0,4 1-1 0,-4-2 0 0,0 2 1 16,4-2 1-16,-2 0 1 0,-2 2-1 0,4-1-1 0,-4 1-2 0,2 3-1 16,2-2-3-16,1 2-2 0,-3 0-5 0,2 2-5 15,2 0-3-15,-2-1-6 0,-2 3-4 0,2-1-5 0,2 2-5 0,-1-2-1 16,1 4-3-16,-2-1-1 0,2 1-1 0,0 1-2 0,1 1 0 0,1 1-1 15,-2 0-1-15,4 0-1 0,-3 1 1 0,3 1-1 0,-4 0 2 16,4 1 0-16,-3 2 2 0,3-1 1 0,0 0 0 0,-3 1 1 0,-1 1 1 16,4 0 0-16,-4 1 0 0,-2 0 1 0,3-1 1 0,-1 3 0 15,-2-3 2-15,2 2-1 0,-6 0-1 0,6-1 1 0,-6 0-2 16,0 0 1-16,4-1 1 0,-4 1 0 0,0-1 1 0,0-2 2 0,-4 1 0 16,4-2 5-16,0 1 2 0,0-1 3 0,-2 1 3 0,2-3 5 15,0-1 3-15,0 0 3 0,0 0 1 0,0 0 2 0,-4-1 1 0,4 1 1 16,0-4 1-16,0 1 0 0,0-1 0 0,0-1-1 0,0 1-1 15,0-1-1-15,0-2-3 0,0-1-1 0,0-1-2 0,0 1 0 16,0-2 0-16,0 2 1 0,0-4 3 0,4 2 0 0,-2-2 3 0,-2 2 1 16,4-2 3-16,1 3-1 0,-3-2 2 0,4 0 1 0,-2 2-1 15,2 0 2-15,-2 0-2 0,3-1 0 0,-1 2-1 0,-2 1-2 0,2 1-3 16,0-1-2-16,5 2-4 0,-5 0-4 0,2 0-2 0,-2 1-4 16,0 1-2-16,5 2-2 0,-5-3-1 0,0 4-3 0,5 0-2 0,-7 0-2 15,6 2 1-15,-4 0-1 0,0 1-2 0,1 2 1 0,1 0-1 16,-2 2 1-16,0-1 0 0,1 3 1 0,-3-1 0 0,-2 2-2 15,6 0 1-15,-6 3-1 0,-2-1 2 0,4 1-2 0,-4 1 1 0,0-1-2 16,0 0-1-16,0 2-2 0,-4 0-2 0,4 1-7 0,-2-4-9 16,-2 2-11-16,-2 1-14 0,6-2-17 0,-4 0-17 0,-3 1-27 0,3-1-28 15,2-1-39-15,-2 0-42 0,-2-1-78 0,2-1-95 0,2 2-89 0,-3-2-84 16,-1-2-39-16,6 1-15 0,-4-1 0 0</inkml:trace>
  <inkml:trace contextRef="#ctx0" brushRef="#br2" timeOffset="98554.07">2855 15209 263 0,'0'-4'380'0,"0"1"-83"0,0 0-62 16,4-1-53-16,-4 3-27 0,0-3-19 0,0-1-11 0,0 0-6 15,0 2-2-15,4-2-2 0,-4 1-4 0,2-1-3 0,-2 2-6 0,0 0-6 16,0 0-8-16,0-1-8 0,0 1-4 0,0-1-2 0,0 3-1 16,0-2 2-16,0 0-1 0,0-1 0 0,0 0-1 0,0 1 0 0,0 1-2 15,0 1-2-15,-2-2-4 0,2 1-3 0,-4 1-3 0,4-3-5 0,0 2-3 16,-4-1-1-16,2 0-4 0,2-1-4 0,-5 1-4 0,3 0-3 15,-2-1-4-15,0 1-5 0,2 0-2 0,-2-1-3 0,2 1-2 0,-2 0 0 16,0-1-1-16,-3 1-1 0,1 0 0 0,2-1 0 0,-2 3 0 16,0-5 0-16,2 3-2 0,-3 0 0 0,-3-2 0 0,4 2-1 0,0-1 1 15,-5 1 0-15,5-1-2 0,-4 3-2 0,4-2-1 0,-5 1-3 0,1 1-2 16,4-1-4-16,-5 0-3 0,1 2-3 0,0 0 1 0,-1 0-2 16,5 2-1-16,-4 0-1 0,4-1-2 0,-5 1-2 0,1 1-2 0,4-2 1 15,0 3-2-15,-5-1 1 0,5 2-1 0,2-1 1 0,-7 0 1 16,5 0-2-16,4 1 0 0,-6-2-1 0,6 4-1 0,-2-2 0 0,-2 0 1 15,1 2 1-15,3-1-1 0,-2 1 0 0,0 1 1 0,2-1 1 16,2 3-1-16,-4-2 1 0,4 1-1 0,-2-1 1 0,2 1 2 0,-4 0 1 16,4 1 0-16,0 0 0 0,0 0 1 0,0 2 1 0,0-2 1 15,4 0-1-15,-4 2 2 0,2-2 0 0,-2 1 2 0,0 0 2 0,4 0 1 16,-4-1 1-16,2 0 1 0,2 2 1 0,-4-4 0 0,4 2-2 0,-2 0 1 16,3-2-1-16,-5 2-1 0,6-3 1 0,-6-1-1 0,6 1-1 0,-6 0-2 15,4-2 0-15,2 0-2 0,-2 0-1 0,-2-1 0 0,3-1 0 0,1 0 0 16,-2 0 0-16,2 0 2 0,-2-1 0 0,3 0 3 0,-3-2 0 0,2 0 2 15,0 0 1-15,0 0 1 0,-2-2 2 0,3 0 0 0,-1-1 2 16,0 1-1-16,2-1 2 0,-2-1-1 0,1 0 1 0,3-1-2 0,-4 0 1 16,0-1-1-16,3 0 0 0,-3-2 0 0,0 0 1 0,0-1-1 15,3-1 1-15,-3 0 0 0,0-1 1 0,0-1 0 0,-2 0 0 0,2 1 2 16,1-3 0-16,-3 1 1 0,2 0 1 0,-2 1 0 0,2-3 2 0,-2 2-1 16,-1-1 0-16,-3 1 0 0,4-1 0 0,-4 2-1 0,2-1-1 15,-2 2 0-15,0-1-1 0,0 2-2 0,0 0 2 0,0 2 0 0,0-2 2 16,0 3 0-16,0 0 0 0,0 3 2 0,-2-1-1 0,2 1 0 0,0 1-1 15,0 1 0-15,0-1 1 0,-4 3-4 0,4 0 0 0,0 0-2 16,0 0-4-16,0 0-6 0,0 0-4 0,0 0-3 0,0 1-4 0,0 1-2 16,0 0-1-16,0-1-1 0,0 3 0 0,0-1-1 0,0 2 0 15,0 0 1-15,0 2 1 0,0 1 2 0,0 1 1 0,4 1 2 0,-4 0 4 16,0-1 0-16,2 4 1 0,2-2 1 0,0 2 0 0,-2 1 1 16,-2-1-1-16,4-1 0 0,-2 1 0 0,2 0 0 0,1-1 1 0,-3 0 2 15,2 1 0-15,0-1 1 0,-2-3 0 0,2 2 2 0,2-2 2 0,0 0 0 16,-1-1 1-16,1 1 1 0,0-3 1 0,2 1 0 0,-2-2 2 0,1 0-2 15,-1 0-1-15,0-2-2 0,2-1-3 0,-1 1-6 0,-1-1-6 16,0 0-7-16,-2-2-10 0,2 0-12 0,1 0-13 0,1 0-17 0,-2 0-21 16,0 0-24-16,0-2-27 0,-1 0-32 0,1-1-34 0,-2 1-36 0,2-1-37 15,0-2-24-15,-2 0-20 0,3 0-55 0,-1-2-77 0,-2 1-29 0</inkml:trace>
  <inkml:trace contextRef="#ctx0" brushRef="#br2" timeOffset="98906.15">3010 15012 189 0,'-4'-4'484'0,"-1"3"6"16,3-1-72-16,-2-1-111 0,2 2-66 0,-2-1-44 0,4 0-32 15,-4 0-23-15,2 2-19 0,2-2-16 0,0 2-18 0,0 0-20 0,0 0-16 16,0 0-15-16,0 0-15 0,0 2-15 0,2 0-12 0,2 0-8 0,0 1-5 16,-2 0-2-16,2 2-1 0,3 0 1 0,-1 1 2 0,4 0 2 15,-4 0 5-15,5 1 4 0,-1 1 3 0,-4 1 1 0,5-1 1 0,-1 1 1 16,2-1 0-16,-1 2 0 0,-1 0-1 0,0 0 1 0,1 0-2 15,-5-2 1-15,4 2 0 0,0-2-1 0,-3 1-1 0,3-1-1 0,-4 2 2 16,0-3-1-16,1 1-1 0,-3-1 2 0,2-1-1 0,-2 0-1 0,2-1 1 16,-2 0-1-16,-1-2 2 0,1 0 1 0,-2 1 2 0,2-3 4 15,-4 3 4-15,4-4 6 0,-2 1 9 0,-2-1 10 0,0 0 9 0,4-1 9 16,-4 1 8-16,0-4 5 0,0 1 5 0,4 1 3 0,-2-3 3 16,-2 0-1-16,0-1 0 0,0-1 0 0,0-1-5 0,0-1-3 0,0-1-10 15,0-2-8-15,0 1-9 0,0-2-8 0,0-1-8 0,0-1-5 0,0 0-6 16,5-1-9-16,-5 1-8 0,0-2-10 0,0 2-9 0,2 0-11 15,-2 0-16-15,4 1-16 0,-4 1-22 0,0 2-23 0,4 0-34 16,-2 2-40-16,-2 0-49 0,4 1-54 0,-4 3-86 0,2 0-103 0,2 0-49 16,0 2-19-16,-2 1-7 0</inkml:trace>
  <inkml:trace contextRef="#ctx0" brushRef="#br2" timeOffset="99541.54">3473 14987 425 0,'0'-5'502'0,"0"0"8"0,-4-2-86 16,4 1-132-16,0-1-81 0,0 0-52 0,-2 1-29 0,2-3-15 15,-5 1-8-15,5 1-2 0,0-1-5 0,-4 1-3 0,4 0-6 0,0 1-9 16,0 0-8-16,-2 0-8 0,-2-1-4 0,4 3-4 0,-4 1-2 16,2-3 1-16,2 3 1 0,-4 0-2 0,4 1-4 0,-2 0-5 0,-2 1-7 15,4-1-7-15,-5 2-7 0,3 0-5 0,2 0-5 0,-4 2-6 16,4-1-4-16,-2 1-5 0,-2 0-7 0,0 1-6 0,2 2-4 0,-2-1-3 15,4 2-2-15,-2-1-2 0,-3 4 0 0,5-2 0 0,-4 4 2 0,4 0 0 16,-2 1 2-16,-2 0 2 0,4 1 1 0,0-1 0 0,0 1 1 0,0-2 1 16,0 3 0-16,4-3 1 0,-2 1 0 0,-2 0 1 0,4-2-2 15,1 2 1-15,-3-4-2 0,2 0-1 0,2 2 0 0,0-1-2 16,-2-3-2-16,3 1 0 0,-1 0 0 0,-2-2-1 0,2-1-2 0,-2 0 1 16,2-1-1-16,1 1 2 0,-3-2-1 0,2-1 2 0,-2 1 2 15,-2-2 3-15,2 0 5 0,3 0 2 0,-3 0 4 0,-2-3 3 0,2 1 2 16,-4-2 2-16,6 1 3 0,-2-1 1 0,-4 0 1 0,6-3 1 0,-6-1 0 15,7-1 0-15,-7 1 0 0,4-2-2 0,-2 0 1 0,2-2-1 16,0-1 0-16,-2-1 1 0,2 1-2 0,-4 0 2 0,6-2-1 0,-6 0 0 16,5 0 1-16,-3 0 0 0,-2 0-1 0,4 1 1 0,0 1-1 15,-2 2 0-15,-2 0-3 0,4 2 0 0,-4 0-4 0,6 3-3 0,-6-1 0 16,7 2-3-16,-7 0 0 0,4 2-3 0,2 1-1 0,-2 0-2 0,2 2 0 16,-2 2-2-16,3-2 1 0,-1 3-1 0,0 0 2 0,0 1 1 15,4 1 1-15,1 0 3 0,-5 1 1 0,4 2 2 0,-3-2 0 0,3 0 2 16,-4 2 1-16,4-1 2 0,-3 0 0 0,1 2 0 0,-2-3 2 15,0 3-1-15,-2-3-1 0,3 3 0 0,-1-3-1 0,-2 2-1 0,-4-1 0 16,6 0 2-16,-6-2-1 0,4 0 1 0,-4 2 0 0,2-3 2 0,-2 0 0 16,0 1 1-16,0-1 3 0,0-1 3 0,0-2 6 0,0 2 7 15,0-1 5-15,-2-2 4 0,2 2 4 0,0-2 3 0,0 0 1 0,-4-2 4 16,4 2 3-16,-4-2 4 0,2-1 3 0,2 0 2 0,-4 0 0 16,4-4-1-16,-2 2-5 0,-2-2-6 0,4-1-6 0,-5 0-5 0,3-3-4 15,2 0-3-15,-4-2-5 0,4-1-2 0,0 1-4 0,0-2-5 0,0 0-5 16,0 0-4-16,0 0-5 0,0 0 0 0,4 2-5 0,-4-1-6 15,0 3-7-15,2 0-10 0,3 0-13 0,-5 2-13 0,4 2-19 0,-2-2-20 16,-2 4-21-16,4-1-23 0,-2 2-30 0,2-1-32 0,2 2-41 16,-2 1-45-16,7-1-66 0,-5 1-74 0,4 0-54 0,1 2-42 0,-3-1-14 15</inkml:trace>
  <inkml:trace contextRef="#ctx0" brushRef="#br2" timeOffset="99998.42">4076 14637 132 0,'-8'-3'503'0,"2"-1"11"0,0 1-48 0,-1-1-79 16,-3 3-75-16,6-2-73 0,-2 1-44 0,0 1-32 0,-1-3-17 0,-1 4-11 15,2-2-13-15,0 2-15 0,2 0-14 0,-3 0-11 0,1 0-11 0,2 2-11 16,-2 0-13-16,2 1-10 0,-2 2-10 0,3 0-9 0,-5 2-4 16,2-1-4-16,4 2-2 0,-2 3-4 0,0-2-2 0,-3 3-1 0,3 2-2 15,2-1 0-15,-2 0 1 0,2 1-1 0,-2 1-1 0,0-2 0 0,2 2-1 16,2-2 1-16,0 0 0 0,0 1 1 0,0-2-2 0,0 1 1 15,0-1 1-15,2 0 0 0,2-1 0 0,0-2 0 0,-2-2 0 0,2 4-1 16,2-5 4-16,-1 1 0 0,-3-2 1 0,6 0 2 0,-6 0-1 16,4-2 3-16,5-1 2 0,-7 0 1 0,2-2 1 0,0 0 1 0,0-2 0 15,3 0 0-15,-3-1 1 0,0-2-1 0,4 0-1 0,-4-2 1 16,-1-3-3-16,1 2-2 0,0 0-1 0,4-4-1 0,-6 1-2 0,3-1-1 16,-3-2-1-16,-2 1-2 0,2 0 1 0,2 1 0 0,-6-1 0 0,6 1 0 15,-6 0 0-15,5 2 0 0,-5 0 1 0,0 0 2 0,2 2-1 0,2 1-1 16,-4 2-1-16,0 0-2 0,0 2-3 0,0 1-2 0,0-1-3 15,0 3-3-15,0 0-4 0,0 0-1 0,-4 3-1 0,2-1 0 0,2 1 0 16,0 1-1-16,0 1 2 0,0 1 0 0,0 0 2 0,0 1 0 16,0 2 2-16,2-1 4 0,2 0 3 0,-4 3 5 0,0-2 1 0,0 2 2 15,4-3-3-15,-2 0-5 0,-2 2-7 0,4-1-8 0,0-1-8 0,-2-1-11 16,2 1-9-16,-1-2-11 0,1 0-11 0,2-1-11 0,0-1-15 16,2 0-16-16,-1-1-14 0,3-3-15 0,-4 0-13 0,4 0-15 0,3-2-14 15,-3-1-15-15,0 0-12 0,3-3-9 0,1-3-8 0,-1 1-5 16,1-3 3-16,-1 0 6 0,-3-2 14 0,2-1 18 0,3-1 20 15,-5 1 24-15,3-5 28 0</inkml:trace>
  <inkml:trace contextRef="#ctx0" brushRef="#br2" timeOffset="100695.78">4376 14639 7 0,'0'-20'122'0,"2"1"24"0,2-1 22 0,-4 0 17 16,-4 4 17-16,2-1 9 0,-2 0 8 0,-2 2-1 0,2 2 0 0,-3 1-6 15,-3 2-11-15,4 2-12 0,-4 1-16 0,3 2-14 0,-3 2-14 16,0 1-15-16,-1 2-13 0,3 2-16 0,-2 1-18 0,-5 1-16 0,7 2-13 16,-2 3-11-16,-1 1-9 0,1 2-7 0,0 0-7 0,3 3-4 15,-3 2-4-15,4 0-2 0,0 0-3 0,-3-1-4 0,3 3-3 0,4-1-2 16,-2-2 0-16,4 1-1 0,-4 0-2 0,4-2-1 0,0 0 2 15,4-2-2-15,-4 1-2 0,4-2-1 0,-2-5-1 0,2 4 0 0,3-3-1 16,-1-2 1-16,-2 0 1 0,2-1 0 0,0-2 0 0,3-2 0 16,-3 1 0-16,4-2 0 0,-4-2 0 0,5 1 0 0,-5-2 0 0,4-2 1 15,1-2 0-15,-5 0 0 0,4-3 1 0,-4 2 0 0,5-4-1 0,-5 2-1 16,0-2 0-16,0 1 1 0,2-1 1 0,-1 0 1 0,-5-1 2 16,2 3 4-16,2 1 3 0,-2 0 3 0,-4 1 2 0,6 1-1 0,-6 2-1 15,0 0-1-15,5 0-3 0,-5 2-4 0,2 1-4 0,-2 2-2 16,0 0 0-16,0 2-1 0,0 1 0 0,4 0-2 0,-4 4-1 0,4-2-1 15,-2 5 1-15,2-2 1 0,-4 4 2 0,6 1 2 0,-2 0 3 0,-2 2 5 16,3 4 4-16,1-2 3 0,0 2 1 0,-2 1 0 0,0 0 1 16,-2 2-2-16,3 0-2 0,1 1-3 0,-2 1 1 0,-2-1-2 0,2 0-1 15,-2 2 0-15,2-1 0 0,2-1-1 0,-6 0-1 0,5 2-1 16,-5-1-2-16,0-1 0 0,2-1-2 0,-2 1 1 0,0-3 0 0,0 1 3 16,-2 1 1-16,2-3 3 0,0-1 1 0,0-2 3 0,-5 1 1 0,5-2 2 15,-2-1 1-15,-2-1 3 0,0-1 3 0,4-4 4 0,-2 2 5 0,2-4 6 16,0 1 7-16,0-2 8 0,-4 0 7 0,4-3 8 0,0 1 6 0,0-3 3 15,0 0 0-15,0 0-3 0,0-3-2 0,4-2-2 0,-4 0-1 16,0-4-3-16,0 1-4 0,2-2-5 0,2-3-6 0,-4 0-8 16,4-4-8-16,-2-2-7 0,3 0-9 0,-3-1-2 0,2-4-2 0,2-1 0 15,-2-2 1-15,2 0-1 0,-2-4-4 0,3 1-1 0,-1-3-6 0,0-2-1 16,2 0-4-16,-1 0-3 0,-1-2-3 0,0 1-3 0,2-1-3 16,-2 1-1-16,1-1-2 0,-1 2 0 0,-2-1-1 0,-2 3 0 0,2 0 2 15,0 3 0-15,-2 0 4 0,-2 1 3 0,4 3 1 0,-4 1 3 0,0 3 2 16,0 0 3-16,0 2 3 0,0 4 4 0,0 1 2 0,0 0 5 15,-4 3 4-15,4 2 3 0,-2 0 4 0,-2 4 5 0,0-1 3 0,2 2 0 16,-2 0 1-16,4 2-1 0,-6 1 0 0,6 0-2 0,-7 0-3 0,3 2-1 16,2 2-4-16,-6 0-4 0,6 1-3 0,-2 1-3 0,-2 2-5 15,1-1-2-15,-1 4-2 0,0 1-1 0,2 1-2 0,-2 1 2 0,-1 1-1 16,3 0 3-16,2 3 0 0,-2-1 2 0,0 1 1 0,4 1 1 16,-2 1-1-16,2-1 1 0,0-1 1 0,0 1-1 0,0 2-1 0,2-3 1 15,2 1 0-15,-4-2 0 0,6 1 1 0,-2-1 0 0,3-1 0 16,-1-1 0-16,-2-1 1 0,2-2 0 0,5 0 2 0,-5-2 2 0,4-1 0 15,0-1 2-15,-3 1 2 0,3-3-1 0,2-3 1 0,-1 1 1 16,3-2 1-16,-6-2-2 0,7 1-1 0,-3-3-4 0,-1 1-5 0,-1-4-9 16,2 2-9-16,3-2-11 0,-5 1-13 0,0-1-16 0,-3-1-18 0,5 1-26 15,-6 1-29-15,5-1-38 0,-7 0-42 0,2 1-64 0,0-1-75 16,2 0-87-16,-1 2-94 0,-5 0-43 0,2 0-20 0,0 2-3 0</inkml:trace>
  <inkml:trace contextRef="#ctx0" brushRef="#br2" timeOffset="102925.7">3789 16139 64 0,'-6'-5'388'0,"2"1"-74"0,2-1-47 16,-3 2-30-16,1-2-20 0,-2 2-12 0,2-3-7 0,2 2-5 0,-2 0-5 15,4-1-7-15,-2 2-8 0,-2-1-6 0,4 1-10 0,-5 0-9 0,3 0-10 16,2-1-7-16,-4 1-9 0,4 1-7 0,0-1-6 0,0 1-5 0,-2 1-8 15,2-3-6-15,-4 4-9 0,4 0-10 0,0 0-10 0,0 0-10 0,0 0-11 16,0 0-8-16,0 0-11 0,0 0-8 0,0 0-8 0,0 0-8 16,0 0-6-16,0 0-4 0,4 2-1 0,-4 0-3 0,2 1-1 0,2 0 0 15,-4 2 1-15,7 0 1 0,-1 2 4 0,-2 1 2 0,2 1 3 0,4 1 3 16,-3 0 3-16,3 0 4 0,0 1-1 0,1 3-2 0,1-1-2 0,-2-2-4 16,1 3-3-16,-1-1-2 0,3-1-4 0,-3 1-3 0,0 1-2 15,3-1-2-15,1-1-1 0,-6-1-2 0,3 1 1 0,-1 0 1 0,0-4 0 16,1 0 3-16,-5 2 2 0,4-3 2 0,-4 0 3 0,1-1 3 0,1-1 3 15,-2 0 4-15,-4-1 1 0,2-1 5 0,0-1 1 0,-2 1 3 0,3-3 3 16,-5 1 4-16,2 1 4 0,2-2 4 0,-4 0 5 0,4-2 5 0,-2 1 1 16,-2-1 2-16,0-1 1 0,4 0 2 0,-4-1 2 0,0-1 0 0,4-1 2 15,-2-3 0-15,-2 1-2 0,0-2-1 0,0 0 0 0,4-2-4 16,-4-1-4-16,0-1-1 0,0-1-1 0,0-1-4 0,0-1 0 0,-4-1-2 16,4 0-3-16,0-4-3 0,-6 0-3 0,6 0-1 0,-4 1-4 0,4-4-2 15,-6 2-4-15,6-1-2 0,-4 1-2 0,2 0-2 0,2 3-2 16,-5 0 1-16,5 1-2 0,-2 1-1 0,2 3-5 0,-4 4-7 0,4-1-8 15,0 2-10-15,0 1-13 0,0 3-14 0,0 1-14 0,0-1-13 0,0 3-11 16,0 2-12-16,0 1-12 0,4 0-14 0,-2 1-17 0,-2 2-15 0,5 1-20 16,1 3-22-16,0-2-22 0,2 3-26 0,-2 0-24 0,5 2-25 0,-5 0-55 15,6 2-73-15,-1-1-33 0,-1 3-11 0</inkml:trace>
  <inkml:trace contextRef="#ctx0" brushRef="#br2" timeOffset="103386.23">4490 16072 10 0,'0'-8'438'0,"0"1"6"0,0 0-64 0,-4-2-97 0,4 0-60 15,-4 1-45-15,1-1-25 0,3-1-16 0,-4 0-4 0,2 0 0 0,-2 2-6 16,0 0-7-16,2-1-8 0,-2 1-10 0,-2 0-10 0,1-1-10 0,3 3-6 16,-6-1-7-16,6 0-2 0,-4 1-4 0,2 1-4 0,-2 1-5 0,1 1-5 15,-1-1-9-15,2 3-6 0,-2-2-5 0,0 3-5 0,1 0-6 0,-1 0-5 16,0 0-2-16,0 3-4 0,-2-2-2 0,1 3-3 0,1-1-2 15,0 3-1-15,-2 0-1 0,2 2 0 0,-1 1-1 0,1 0 2 0,0 2 0 16,-2 0 0-16,1 1 0 0,1 0 1 0,2 3-1 0,-2-2 0 0,0 2-2 16,2 0 0-16,2 0-2 0,-7 0 1 0,9 0-2 0,-2 0 1 15,-2-2 0-15,4 2 0 0,0-2-2 0,0 0 0 0,0-1-1 0,0 2 0 16,0-4 0-16,4 0 2 0,-2 0-1 0,2 0 1 0,3-2 0 0,-3-1-1 16,-2 1-1-16,2-1-1 0,2-2-2 0,-2 0-1 0,2-2 2 0,-1 1 1 15,1-2 1-15,0 1 1 0,-2-3 1 0,2 0 0 0,-2 0 1 0,3 0 0 16,-5-3 1-16,6 1-2 0,-6-2 0 0,8 1 1 0,-3-4 0 15,-3 1 1-15,2-1-1 0,0-1 0 0,2-3-1 0,-1 2-1 0,-1-3 1 16,0 0-1-16,-2 1 0 0,2-3 0 0,-1 3 2 0,1 0 1 0,-2 2 3 16,-2-1 5-16,2 0 1 0,-2 1 1 0,2 3 1 0,-4-1-1 0,4 0 0 15,-2 4-2-15,-2 0-1 0,0-1-6 0,0 1-3 0,0 3-2 0,0 0-1 16,0 0-1-16,0 3-2 0,0-1 0 0,5 1 0 0,-5 2-2 16,0 0 1-16,0 2 0 0,2 0 1 0,2-1-2 0,-4 3 0 0,4-1-3 15,-2 1-4-15,-2-2-9 0,4 2-8 0,0-1-15 0,-2 0-17 0,2 3-17 16,-4-3-20-16,3 0-23 0,1-1-23 0,0 1-27 0,-2-1-25 15,-2-1-31-15,4 1-28 0,-4-2-48 0,2 0-54 0,2 0-43 0,-4-1-34 16</inkml:trace>
  <inkml:trace contextRef="#ctx0" brushRef="#br2" timeOffset="103810.33">4519 16044 374 0,'0'-12'403'0,"0"1"-67"15,0 0-58-15,0 1-55 0,4 2-39 0,-2 0-27 0,-2-1-21 0,4 3-16 16,-4 1-13-16,6 0-10 0,-6 1-14 0,4 1-12 0,3 0-12 15,-3 1-12-15,2 0-9 0,-4 2-8 0,6 0-6 0,-2 2-4 0,1 0-2 16,-1 1-1-16,4 0 0 0,-6 2-1 0,7 2-2 0,-5-2 1 0,0 3-3 16,0-1 1-16,-2 1-2 0,3 2-1 0,-1 0-1 0,2-1 0 0,-2 0-1 15,-4 2-1-15,7 0 0 0,-3-2-2 0,-2 0 0 0,-2 2-1 0,2-1 2 16,-2 0-1-16,2 0 1 0,0-2 1 0,-1 0 0 0,-3-1-1 16,0 1 1-16,0-3 1 0,0 2 1 0,0-2 3 0,0 1 2 0,0-2 2 15,0 1 3-15,0-2 4 0,0 0 7 0,0-1 4 0,0 0 5 0,-3-1 2 16,3 1 3-16,0-2 3 0,-4 0 3 0,4-2 1 0,0 1 0 15,-4-3 1-15,2 3 0 0,2-4-2 0,-4 0-2 0,4-2-6 0,0-1-6 0,-2-1-5 16,2 0-6-16,-4-2-5 0,4 0-4 0,0-2-4 0,0-3-3 16,0 0-3-16,0-1-3 0,0 1-2 0,0-4-2 0,0 0-2 0,4 0-2 15,-2 0 1-15,-2-1-1 0,4 1 1 0,-2 2-1 0,2 0 1 0,0 1-1 16,-1 1 1-16,1 2-1 0,2 1-1 0,-2 1 0 0,-2 2-1 16,2 1-2-16,-4 0-1 0,6 4 0 0,-6-1 0 0,7 2-2 0,-3 0 1 15,0 3-1-15,-2-1-1 0,2 2 2 0,2 2 0 0,1-2 1 0,-3 3 1 16,2 3 0-16,0-3 1 0,-2 3 2 0,2-1 3 0,1 4 2 0,-3-1 1 15,2 0 1-15,-2 4 1 0,2 0 1 0,0-1 1 0,-1 2-2 16,-3 1-1-16,2-2-6 0,0 1-7 0,-2-1-6 0,2 1-8 0,-4 0-10 16,6 1-11-16,-6-3-17 0,0 1-19 0,4 0-23 0,-4-3-26 0,0 3-33 15,0-2-39-15,0-1-44 0,0 0-49 0,-4 0-72 0,4-1-83 0,-2 1-40 16,-2-4-15-16</inkml:trace>
  <inkml:trace contextRef="#ctx0" brushRef="#br2" timeOffset="103959.36">4736 15679 429 0,'-4'-7'450'0,"4"0"-49"0,-2 4-75 15,-3-2-96-15,5 2-107 0,0-1-73 0,-4 2-57 0,4 1-37 0,0 1-27 16,0 0-23-16,0 0-23 0,0 0-27 0,4 3-31 0,-4 1-61 16,5-2-77-16,-3 1-52 0,6 1-44 0</inkml:trace>
  <inkml:trace contextRef="#ctx0" brushRef="#br2" timeOffset="104377.53">5062 15690 369 0,'-6'-5'492'0,"0"2"10"0,-2 0-79 15,2-1-125-15,-5 3-80 0,5-1-57 0,0 0-32 0,-5 0-19 0,7 2-13 16,-2 0-11-16,0 2-9 0,0 0-12 0,-3 1-10 0,7 2-12 0,-4-2-12 15,2 4-8-15,-2 0-9 0,2-1-7 0,4 3-2 0,-7-1-3 0,7 2 0 16,-4 0 0-16,4 2 1 0,-2-1-2 0,2 1 0 0,-4 0-1 16,4 1 0-16,0-1-1 0,0-1 0 0,4 1 0 0,-4 2-1 0,2-3 4 15,-2-1-2-15,4 0 1 0,-4 0 0 0,5-2 0 0,-3 1 1 16,2-1 0-16,-2-1 1 0,2 0-1 0,0-3 1 0,-2 1 3 0,2-1 2 16,3-1 1-16,-1-1 3 0,-2 0 4 0,-2-2 2 0,2-2 2 0,2 0 2 15,-2-1 0-15,1-2 1 0,-3 1-1 0,4-2 1 0,2-3 0 0,-6 1 1 16,4-2-3-16,-1 0-1 0,1 0 0 0,-2-1-4 0,2-3-3 15,-2 1-3-15,-2 0-2 0,2 1-3 0,3-2 0 0,-7 3 1 0,4-1-1 16,-2 3 2-16,2-2 2 0,-4 3 0 0,0-1 0 0,4 3-1 16,-4 1-3-16,2 0-2 0,-2 3-6 0,0-1-1 0,0 1-4 0,0 2-1 15,0 0-1-15,0 0 0 0,0 2-1 0,0 1-2 0,0-1 0 0,4 3-1 16,-4 0 2-16,0 0 1 0,2 2 2 0,2-1 3 0,1 1 5 16,-3 0 2-16,2 1 1 0,-4-2-4 0,6 2-7 0,-2-1-11 0,-2 0-14 15,2 2-17-15,3-3-17 0,-3 3-23 0,-2-3-26 0,2 1-34 16,2-2-38-16,-2 0-47 0,2 0-54 0,-1-2-76 0,1 1-91 0,-2-3-40 15,-2 1-16-15</inkml:trace>
  <inkml:trace contextRef="#ctx0" brushRef="#br2" timeOffset="104799.92">5126 15294 131 0,'-4'0'495'0,"0"0"4"0,2 0 1 0,2 1-103 0,-4 2-157 0,4 1-87 16,0 3-50-16,0-2-25 0,0 3-14 0,4 0-6 0,-2 4-2 0,2 0-1 16,0-1 0-16,-1 4-2 0,3-2-2 0,-2 4-4 0,2 2-3 0,4-3-5 15,-3 3-4-15,-3-3-2 0,6 5-4 0,-4-1-4 0,0-2-6 16,-1 2-9-16,5-2-9 0,-4 2-11 0,0-2-9 0,-2 1-9 0,3-3-12 16,-1 2-10-16,-2-1-10 0,-2 0-10 0,6-2-10 0,-6-2-7 15,3-1-7-15,-3 1-3 0,2-1 1 0,-4-2 6 0,4-2 9 0,-4-1 10 16,2-1 12-16,-2-1 12 0,0 1 10 0,0-5 9 0,0-1 10 15,0 0 11-15,0 0 12 0,0-1 11 0,0-3 14 0,-2-1 6 0,2-1 4 16,-4-1 3-16,4-2 1 0,0-2 1 0,0-1-2 0,0-1 0 16,0 0 2-16,0-2 2 0,0 0 2 0,0-2 3 0,4 0 1 0,-2 0 0 15,-2 3-3-15,4-3 1 0,-4 2 3 0,4 1-1 0,-2 1-4 0,2 2-2 16,-2-1-3-16,3 4-3 0,1-1-3 0,-2 1-3 0,-2 2-4 16,2 0-4-16,2 3-4 0,-2-1-4 0,3 1-4 0,-1 3-3 15,4 0-2-15,-4 0 0 0,5 3-1 0,-5 1 1 0,4-1 3 0,-1 3 0 16,-3-2 2-16,4 3 2 0,-4 0 1 0,5-1 0 0,-5 2 1 0,0 1-1 15,0-1-1-15,3 2-3 0,-3 0 0 0,0 0-6 0,-2 0-6 16,-2-1-11-16,2 0-12 0,2 2-16 0,-1-3-19 0,-3 2-22 0,-2-2-28 16,4 2-31-16,-4-2-37 0,0-1-38 0,0 2-44 0,0-3-60 0,0-1-68 15,0-1-54-15,0 1-46 0,0-5-15 0</inkml:trace>
  <inkml:trace contextRef="#ctx0" brushRef="#br2" timeOffset="105176.95">5575 15504 254 0,'0'8'215'0,"0"1"-35"15,0 0-26-15,0 2-23 0,0-2-14 0,0 0-12 0,0-1-12 16,0 0-12-16,4 1-10 0,-4-1-9 0,6 0-6 0,-6-1-3 0,4 0-2 16,3-1-2-16,-3-1 1 0,-2 0 2 0,2-1 3 0,2-2 4 15,-2 1 6-15,3-3 3 0,-5 0 4 0,6 0 5 0,-6-3 1 0,8 1 5 16,-6-4 0-16,3 2 1 0,-1-3 2 0,0 0-1 0,-2-3 2 0,2 2-1 16,-1-2 0-16,1 0-1 0,-2 0-1 0,-2-2-1 0,2 1-3 15,-4-1-3-15,0 0-1 0,0-1-3 0,-4 0-2 0,2 1-4 0,-2 2-3 16,-2-2-5-16,1 1-7 0,-1-1-10 0,0 2-7 0,2 1-9 15,-6 2-9-15,3 1-8 0,-3-1-9 0,0 4-9 0,3 0-11 0,-5 2-12 16,6-1-16-16,-9 2-20 0,5 2-23 0,4-1-22 0,-5 2-30 16,-1 0-30-16,6 4-39 0,-2-1-43 0,-3 0-54 0,5 0-56 0,4 1-63 15,-6 0-62-15,6-2-27 0,2 2-7 0</inkml:trace>
  <inkml:trace contextRef="#ctx0" brushRef="#br2" timeOffset="105538.43">5835 15398 72 0,'5'4'373'0,"-3"0"-75"15,-2 0-59-15,0 1-51 0,0-2-24 0,4 1-10 0,-4-1-4 0,0 1-3 16,0-1-8-16,0 0-9 0,0 0-9 0,0-1-7 0,0 2-12 16,0-3-9-16,0 1-7 0,0-2-1 0,0 0-3 0,0 0-1 0,0 0 1 15,0 0 1-15,0 0 3 0,0 0 2 0,0 0 6 0,0 0 4 0,0 0 0 16,0-3-2-16,0-1-2 0,0 1-4 0,0-1-4 0,0 0-4 15,4-1-5-15,-4-2-6 0,0 0-6 0,0 1-5 0,2-5-5 0,-2 4-5 16,0-4-3-16,0 1-6 0,0-1-1 0,4 1-2 0,-4-2 1 16,0 0 1-16,0 2-1 0,2 0-1 0,2-1-1 0,0 0-1 0,-1 4-2 15,-3-1-2-15,4 0-7 0,-4 2-4 0,2 0-8 0,2 2-5 16,-4 2-3-16,4-1-5 0,-2 1-5 0,-2 0-3 0,4 2-3 16,-2 0-3-16,2 2 0 0,1 0-2 0,-3-1-1 0,2 1 1 15,2 1 2-15,-2 2 0 0,2-1 2 0,1 2-2 0,-3-1 0 0,2 2-2 16,0 0-3-16,-2-3-4 0,2 5-4 0,-1-2-6 0,-3 1-10 0,2-1-8 15,0 1-12-15,-2-1-13 0,-2 1-16 0,4 2-16 0,-4-2-24 16,0 0-26-16,0 1-33 0,-4-1-38 0,4 1-53 0,-2-1-57 0,-2 0-79 16,0 1-86-16,-3-1-38 0,1 0-14 0,0-3-1 0</inkml:trace>
  <inkml:trace contextRef="#ctx0" brushRef="#br2" timeOffset="105706.45">5443 15294 29 0,'-4'-5'493'0,"-3"1"0"0,3 1 2 0,-2-1-90 0,4 1-132 15,-2 2-106-15,0-2-87 0,4 3-62 0,0-2-49 0,0 2-37 16,0 0-30-16,0 0-41 0,0 0-47 0,0 0-65 0,0 0-74 0,0 0-61 16,0 0-54-16,0 0-25 0</inkml:trace>
  <inkml:trace contextRef="#ctx0" brushRef="#br2" timeOffset="105885.5">5056 15444 365 0,'-4'0'520'0,"-2"-2"6"0,6 0-64 0,-4-1-105 0,4 1-85 0,4-1-78 16,-4 0-45-16,6-2-30 0,-2-1-19 0,2 0-13 0,5-2-11 0,-1-3-11 15,2 2-9-15,3-2-11 0,1 0-17 0,1-2-19 0,0-1-23 16,-1 1-23-16,1 1-28 0,3 2-31 0,-1-1-43 0,2-1-54 15,-5 2-94-15,5 0-115 0,-5 2-69 0,1-2-44 0,-1 3-24 0,1 0-11 16</inkml:trace>
  <inkml:trace contextRef="#ctx0" brushRef="#br2" timeOffset="107246.42">5476 16644 139 0,'4'-2'480'0,"-2"-1"-14"0,-2-1-29 0,4-1-86 0,-4 2-115 0,0-2-66 16,2-2-42-16,2 2-20 0,-4-3-10 0,4 1-6 0,-1-3-5 0,-3 2-6 15,4-2-6-15,-2 0-6 0,2 0-7 0,2-2-8 0,-6-1-9 16,4 0-6-16,-2-3-4 0,2 2-1 0,1-1-2 0,-3-2 1 0,-2 0-2 15,4-1-1-15,-4 0-3 0,0-2-5 0,0 0-5 0,0 0-2 16,0 0-3-16,0-2-1 0,-4 1-2 0,2 0 0 0,-3 1-1 0,1 0 1 16,2 4 1-16,-2-2 3 0,-2 1-1 0,0 3 2 0,-1-1-1 0,-1 4-1 15,2 0 1-15,0 2-3 0,0 2-1 0,-5 0-2 0,7 1-2 16,-6 2-1-16,4 1-4 0,-1 1-4 0,-3 2-2 0,4 0-6 0,0 0-2 16,-5 3-3-16,7 3-1 0,-2-1-1 0,0 1 1 0,0 3-1 15,-3-1 1-15,7 2 1 0,-2 1 0 0,0 3 1 0,2-2 3 0,2 2 0 16,0 1 2-16,0 1 0 0,0 0 1 0,0 1 1 0,6 0-2 0,-2 1 2 15,-2-2 2-15,2 3 0 0,7-1 0 0,-5 0 0 0,0 1-1 16,5 1 2-16,-1-2-1 0,0 2 1 0,1 2 2 0,-3-1 3 16,2 1 2-16,5 2 1 0,-3-1 1 0,-2 0 2 0,3 0-2 0,1 1-2 15,-1-1-2-15,-3 1-3 0,0-1-4 0,3 0-3 0,-3 1-3 0,0-3-3 16,1 1-5-16,-1 0-4 0,-4-3-2 0,0 0-4 0,1-1-3 0,1 1-2 16,-2-4-2-16,-2 0 0 0,-2-2-3 0,2 0 3 0,-1-1 0 15,1-2 6-15,-4-2 4 0,4-1 7 0,-4-1 6 0,2-2 4 0,-2-1 1 16,0 1 2-16,0-4 2 0,0 0 3 0,-2 0 6 0,-2-2 3 15,4-2 6-15,-7 1 5 0,7-3 6 0,-4 1 1 0,-2-4 1 16,2 1-2-16,-2-4 1 0,2 1 0 0,2-1 2 0,-3-3 2 0,-1-2 4 16,2 0 0-16,2-1-1 0,-2-2 0 0,2 0-1 0,-2 0 0 0,4-3 2 15,0 3 1-15,0-3 2 0,0 1 1 0,0-1 0 0,0 3 2 0,4-2 1 16,-2 2 0-16,-2 0 2 0,4 1-2 0,-2 3 0 0,2 0 0 16,2 0-2-16,-1 3-3 0,-3 0-6 0,2 3-4 0,2-1-7 0,-2 3-3 15,2 2-5-15,-2-1-6 0,3 2-4 0,-1-1-4 0,4 2-3 0,-4 0-2 16,3 1-2-16,-1 3 0 0,0 0-1 0,-2 0 1 0,7 3 1 15,-7 1-2-15,4 0 1 0,1 2-1 0,-1-1 1 0,-4 2-1 0,5 1-1 16,-5 0 1-16,4 1-1 0,-4 1-1 0,3 1 1 0,-3-1-1 16,0 2 0-16,0 0 0 0,-2-1 2 0,-2 2-1 0,2 1 2 0,1-3 1 15,-3 1 1-15,-2 0 2 0,0-1 1 0,4 0 3 0,-4-2 0 16,0 2 3-16,0-3 3 0,0-1 2 0,0-1 3 0,-4 1 3 0,4-2 2 16,0 0 3-16,0-2 0 0,0-1 2 0,0-2-1 0,0 0-2 0,0 0-1 15,0-3-3-15,0 0-4 0,0-5 0 0,0 2-2 0,0-2-1 16,4-2-3-16,-4-2 0 0,0-1-2 0,0 1-2 0,4-3 1 0,-2 0-1 15,-2 0 1-15,4 0 3 0,-4 0 2 0,2 0 2 0,2 0 3 16,-4 2-2-16,4-1 1 0,-1 3-3 0,-3 2-4 0,4 1-3 0,-4-1-4 16,2 3-3-16,2 1-4 0,-4 0-2 0,0 1-1 0,4 1-4 15,-2 3 0-15,-2-2-3 0,4 2-1 0,-2 2 1 0,2 0 0 0,1 1 0 16,-3 3 2-16,2-3 1 0,2 3 2 0,-2-1-1 0,2 2 0 0,1-2-1 16,-1 1-1-16,2 1-1 0,-2-2 1 0,0 0 1 0,1 0 0 0,1 0 2 15,-2 0 0-15,0-2 1 0,0 1 2 0,-1-1 1 0,5-1 4 16,-4 1 5-16,-2-3 7 0,2 0 5 0,-3 0 6 0,5 0 6 15,-6-1 3-15,2-1 4 0,2-1 3 0,-2-1 4 0,-2-1 4 0,3 2 4 16,-1-4 3-16,-2 2 1 0,-2-1 4 0,4-1 2 0,-4 0-1 16,0-1 0-16,0 1-1 0,-4-1 0 0,4 0-1 0,-2-1-1 0,-2 3 0 15,-1-3-2-15,3 3-5 0,-6-3-3 0,6 4-3 0,-4-1-4 0,2 1-5 16,-3 0-7-16,1-1-5 0,-2 3-5 0,2 0-8 0,0 1-9 16,1 1-8-16,-1 1-9 0,0 0-11 0,0 0-10 0,-2 3-14 0,1-1-15 15,-3 1-17-15,4 0-20 0,0 2-22 0,-1 0-33 0,-1 0-35 0,6 0-49 16,-2 2-55-16,-2 0-69 0,2-1-80 0,2 1-36 0,-3-2-14 15</inkml:trace>
  <inkml:trace contextRef="#ctx0" brushRef="#br2" timeOffset="107835.46">6249 16272 339 0,'4'2'363'0,"-2"-1"-90"0,-2 1-68 16,4 1-57-16,-4-1-31 0,2 1-17 0,2 3-4 0,3-3 3 0,-7 1-1 16,4 0-3-16,0 3-6 0,-2-2-8 0,-2-1-10 0,4 1-9 0,-4 1-8 15,2 0-7-15,2-1-5 0,-4 0-5 0,4-1-1 0,-1 1 0 16,-3-2-2-16,0 2-4 0,0-2 1 0,0 1-1 0,0-3 4 16,0 1 3-16,0 0 6 0,0-1 5 0,0-1 8 0,0 0 9 0,0 0 11 15,0 0 8-15,0 0 7 0,0 0 5 0,0 0 3 0,0-1 0 0,4-1 0 16,-4-1 0-16,0-2-2 0,0-1-4 0,0 0-4 0,0-1-6 0,0-1-6 15,0 0-9-15,0-3-8 0,0 2-9 0,0-3-8 0,0 0-4 16,2-1-3-16,-2 0-1 0,4-1-2 0,0 3 0 0,-2-3-3 16,-2 1-2-16,4 1-2 0,2 0-3 0,-1 1-4 0,-3 1-3 0,2 2-3 15,2-1-3-15,-2 1-3 0,2 1-4 0,0 2-4 0,1 2-1 0,1 0-2 16,-2-1-3-16,0 4 0 0,5 0-1 0,-1 0 1 0,-4 4 1 16,5-3-1-16,-5 3-1 0,4 0-1 0,0 2-1 0,-3 0 0 0,3 1-1 15,-4 0-2-15,4 1 1 0,-3 2-2 0,-1-2 1 0,-2 0-2 0,2 1-1 16,-2-1 0-16,-2 2-1 0,3-2-1 0,-1 1 1 0,-4-1 1 15,2 1 3-15,-2-3 1 0,0 1 4 0,0-2 5 0,0 0 4 0,0 0 4 16,0-2 5-16,0-1 4 0,0-1 6 0,0-1 5 0,0 0 6 16,0 0 5-16,0 0 4 0,0-1 4 0,0-1 3 0,0-1 2 0,0-2-1 15,0 0 1-15,0-2-1 0,0-1-2 0,0-1-1 0,0 0-2 16,0-2-2-16,0 0-1 0,4-2-2 0,-4-1-1 0,0 1-1 0,2-2 0 16,2 0-1-16,0 1-1 0,-2 1 0 0,2-2-2 0,1 3 0 0,-3-1-2 15,2 2-1-15,2-1-2 0,-2 4-3 0,-2-3-5 0,4 3-3 16,3 0-5-16,-7 3-3 0,6-2-5 0,-6 4-4 0,4 0-2 0,-2-1-4 15,3 4-2-15,-3 0-1 0,2 0-1 0,0 4-3 0,-2-1 2 0,2 0-2 16,-1 4 2-16,-3-2 2 0,2 3 1 0,2 0-1 0,-2 3-2 16,-2-3 1-16,2 4-6 0,0-3-6 0,-1 3-10 0,-3 2-11 15,0-3-13-15,0 1-14 0,0 2-19 0,0-3-21 0,0 2-26 0,-3 1-25 16,-1-1-36-16,0-1-37 0,2-1-53 0,2-1-59 0,0 0-90 0,-4-1-102 16,4 1-46-16,0-4-20 0,0 1-2 0,0-2 6 0</inkml:trace>
  <inkml:trace contextRef="#ctx0" brushRef="#br2" timeOffset="108439.96">7196 15762 75 0,'0'-10'484'0,"0"1"12"0,0 1-62 16,0 0-99-16,0 0-61 0,0 1-45 0,-4 0-24 0,4-1-15 0,-3 1-9 15,3-1-8-15,-4 1-6 0,2 0-10 0,-2 1-7 0,0 0-7 0,4 0-11 16,-6 3-13-16,6-2-10 0,-6 2-11 0,1 0-8 0,3 1-6 16,-2 0-7-16,-2 0-10 0,2 2-8 0,2 0-11 0,-2 0-9 0,0 0-8 15,-3 2-11-15,1 0-9 0,2 1-6 0,-2 2-5 0,0-2-4 16,1 2 0-16,-1 2-1 0,0 1 0 0,-4 1-1 0,6 0 2 0,-7 2-1 15,5 0 2-15,0 1 1 0,0-2 0 0,2 3 1 0,-3 1 0 0,3-1 0 16,-2 0-1-16,0 1-2 0,6-1 1 0,-4 0-1 0,4 2-1 16,-2-1-1-16,2-3 1 0,0 3-1 0,2-2 1 0,-2 0 0 0,4 2 1 15,2-2 0-15,-2-1 1 0,-2 1 1 0,6-2 0 0,-1 0 2 16,-1-2 2-16,0 1-1 0,4-3 1 0,1 1 1 0,-5-2 2 0,4 0 0 16,1-2 0-16,1-1-1 0,-2-1 0 0,1-1-1 0,-1 0 1 0,2-1-2 15,-1-2-1-15,3-2-3 0,-1 0-2 0,-3-2-1 0,2-1-3 16,3-1-2-16,-3 1-4 0,3-2-2 0,-7 0 0 0,6-2-1 0,-3 1 1 15,-1-3 0-15,-2 1 0 0,3 0 2 0,-5-1 1 0,4-1 3 16,-6 0 0-16,3-2 1 0,-3 3 2 0,2-3 3 0,-6 2 2 0,4-2 2 16,-2 0 1-16,-2 1-1 0,0 1 1 0,0 0 0 0,0 0 0 0,0 1 3 15,-2 2 0-15,-2-1 4 0,0 4 3 0,2-1 4 0,-2 1 2 16,4 4 0-16,-7-1-1 0,7 2-1 0,-4-1-4 0,2 4-2 0,-2-1-3 16,-2 0-3-16,6 2-2 0,-4 2-2 0,2 0-2 0,-2 1-5 15,-1 0-2-15,3 4-4 0,-2 0 0 0,4 1-2 0,-2 0 0 16,-2 1 3-16,4 2 2 0,0-1 3 0,0 2 2 0,0-1 2 0,0 3 1 15,0-4 0-15,4 2-2 0,-2-1-4 0,2-1-4 0,-4 2-8 0,7-2-10 16,-3-1-12-16,-2 0-12 0,2 0-13 0,2-1-14 0,-2-2-16 16,-2 1-17-16,7 0-18 0,-7-2-20 0,4 0-18 0,-2 0-17 0,2-2-20 15,0 0-21-15,3-1-23 0,-3 0-25 0,0-2-23 0,0-2-27 16,2 0-35-16,-1-1-43 0,-1-2-31 0</inkml:trace>
  <inkml:trace contextRef="#ctx0" brushRef="#br2" timeOffset="108740.13">7479 15760 160 0,'-4'2'250'16,"2"-2"-24"-16,2 0-16 0,-4 0-16 0,4 0-6 0,0 0-2 0,-3 0-1 16,-1-2 1-16,4 0-4 0,-4 2-3 0,2-3-6 0,2 2-7 15,0-3-9-15,-4 1-5 0,4-1-7 0,0 0-8 0,0-1-4 0,-2 0-5 16,2-2-7-16,0 2-8 0,0-3-6 0,0-1-7 0,0 1-6 0,0-2-5 16,0 0-4-16,2 0-3 0,-2 0-2 0,0 0-4 0,4 0-7 15,-4 0-5-15,2 2-5 0,2-2-5 0,0 1-3 0,-1-1-5 0,1 4-6 16,-4-3-4-16,6 3-2 0,-2 1-3 0,2-2-4 0,-2 2-3 0,3 2-6 15,-1-2-6-15,0 1-3 0,0 1-3 0,2-1-1 0,-1 3-3 16,-1-2-2-16,4 3-2 0,-4 0-2 0,1 0 0 0,1 1-2 0,-2 1-2 16,0 1 0-16,0 2-1 0,-1-1 0 0,1 1 3 0,0 1-1 0,-2 1 1 15,0 0 1-15,-2 1 0 0,2 2 1 0,-2 0 0 0,3-2-1 16,-5 2-4-16,0 2-6 0,4-2-9 0,-4 0-6 0,0 2-9 0,0-3-11 16,0 3-11-16,-4-2-15 0,4 0-16 0,0 0-21 0,0-1-22 15,-5 0-28-15,5 0-31 0,-2-1-43 0,2 1-51 0,0-3-62 0,0 1-67 16,-4-2-61-16,4 0-57 0,0 0-22 0,-2-4-5 0</inkml:trace>
  <inkml:trace contextRef="#ctx0" brushRef="#br2" timeOffset="109494.37">7609 15167 193 0,'0'-5'522'0,"-4"0"3"0,4 2 3 0,0-1-103 0,0 1-154 15,-2 3-87-15,2 0-57 0,0 0-30 0,0 0-16 0,2 0-12 0,-2 3-7 16,0 1-5-16,4-1-7 0,-4 2-5 0,4 1-4 0,-2 3-3 16,2-1-1-16,3 2 2 0,-3 0 5 0,-2 2 2 0,2 1 3 15,2 0-2-15,0 2-2 0,-2 2-3 0,3 0-3 0,-1 1-3 0,-2 1-3 16,2-1-3-16,-2 2-2 0,3-1 0 0,-1 1 0 0,0-1-2 0,2 0-3 16,-2 1-5-16,1-4-6 0,-3 3-5 0,2-3-6 0,0 1-3 15,0-2-5-15,3-2-2 0,-3-1-3 0,0 1-3 0,-2-3 0 0,2 0-1 16,1-1-2-16,-3-1 1 0,2-3 1 0,0 2 2 0,-2-4 5 0,2 0 4 15,-1-1 4-15,1-2 3 0,0 0 2 0,-2 0 3 0,2-3 2 16,1 0 1-16,-3-1 0 0,2-1 1 0,-2-2-2 0,2 1 0 0,-2-4-2 16,-2 1 0-16,5-1-2 0,-3 0-2 0,0-1-2 0,-2-3-1 15,-2 1-2-15,4-2-3 0,-4 0 0 0,0-2-2 0,0 0-1 0,0 1 1 16,0-1 2-16,0-1 1 0,0 2 4 0,-4-1 6 0,4 1 5 16,-2 3 5-16,-2 0 5 0,0 3 4 0,4 0 0 0,-2 3 0 0,-3 1-2 15,3 1-2-15,-2-1-6 0,4 3-3 0,-4 3-3 0,4 0-4 16,-2 0-3-16,-2 2-5 0,4 1-5 0,0 2-4 0,0 2-4 0,-4 0-1 15,4 1 1-15,0 2 3 0,0 2 2 0,0-1 5 0,4 1 5 16,-4 1 3-16,0 1 3 0,4-3-1 0,-2 3 0 0,2-1-4 0,-4 0-5 16,6-1-4-16,1-2-4 0,-3 2-7 0,0-2-4 0,-2-1-6 15,4 0-4-15,-2-1-4 0,2-1-2 0,-1 0-2 0,1-2 0 0,0 1-1 16,-2-3 2-16,0 1 5 0,-2-2 5 0,5-1 4 0,-3-1 4 0,2 0 5 16,-2-1 6-16,2-3 3 0,0 1 3 0,-1-2 3 0,1-1 2 15,0-3 2-15,2 1 0 0,-2-3 0 0,1 0-2 0,-1-2 0 16,0 1 0-16,2-1 2 0,-2-2 1 0,1-2 3 0,-1 0 4 0,-2 0 2 15,2 1 4-15,0-1 3 0,3 1 1 0,-3-1 2 0,-4 2 2 16,6 1 1-16,-6 1 1 0,7 1-1 0,-3 3-3 0,-4 0-3 0,2 1-2 16,2 1-4-16,-2 4-4 0,3 0-5 0,-1 1-3 0,-2 2-2 15,2 0-3-15,0 2-2 0,-2 1-2 0,3 2-2 0,-1 0-1 0,2 1 3 16,-2 3 4-16,0-1 2 0,1 0 2 0,-3 3 2 0,2-3 2 16,-2 4 0-16,-2-2 3 0,2 1-1 0,0-1 1 0,-1-1 0 0,-3 1-1 15,4-2 2-15,-4 0 1 0,0 1 0 0,0-5 0 0,0 3-1 16,0-1 4-16,0-3 0 0,0 0 1 0,0 0 5 0,0 0 4 0,0-3 6 15,0 0 7-15,0 0 4 0,0 0 4 0,0-1 1 0,2-1 0 0,-2-1-3 16,4-2-2-16,-4 2-2 0,0-4-3 0,4 2-3 0,-4-3-2 16,2-3-2-16,-2 3-2 0,4-3-4 0,-4-1-4 0,2-1-3 0,2-2 0 15,-4 1-1-15,7-3 1 0,-7 1 0 0,4-2 3 0,0-1 1 16,-2 3 0-16,2-3-1 0,2 3 0 0,0-1-2 0,-6 0-4 16,5 2-7-16,-3 4-8 0,2-1-12 0,0 0-15 0,-2 4-20 0,-2 0-20 15,0 1-29-15,0 3-34 0,0 1-46 0,0 2-55 0,0 1-75 16,-2-2-85-16,-2 2-77 0,-2 2-76 0,1-1-33 0,-1 1-13 0,-4 1 0 15</inkml:trace>
  <inkml:trace contextRef="#ctx0" brushRef="#br2" timeOffset="109683.18">7425 15327 42 0,'-12'2'570'0,"-3"-2"8"16,7 0 6-16,0 0-71 0,-3 0-111 0,5-4-99 0,6 3-95 15,0-3-53-15,0 1-31 0,4-2-21 0,2 0-18 0,5-2-13 16,1 1-12-16,3-3-14 0,1-1-14 0,5-2-19 0,-2 3-24 0,1-3-29 16,3 0-32-16,0 2-43 0,4 0-49 0,-7-1-79 0,3 2-94 15,-2-1-85-15,1 2-80 0,-5-2-42 0,-1 4-25 0,5-3-10 0</inkml:trace>
  <inkml:trace contextRef="#ctx0" brushRef="#br2" timeOffset="116790.17">9912 13790 69 0,'0'0'132'0,"0"0"2"0,0 0 4 0,0 0 7 15,-2 0 4-15,2 0 3 0,-4 0 1 0,4 0-3 0,0 0-2 0,0 0-8 16,-4 0-6-16,4 0-8 0,-3 0-6 0,-1 0-8 0,4 0-5 16,-2 0-6-16,-2 0-6 0,4 0-9 0,-4 0-5 0,4 0-5 0,-2 0-7 15,-2 0-4-15,4 0-6 0,-4 0 0 0,2 0-2 0,2 0-1 16,-5 0-1-16,5 0-2 0,-2 0-1 0,-2 0 0 0,4 0 0 0,0 0-1 16,0 0 2-16,0-1 0 0,0 1 0 0,0 0 1 0,0 0 0 15,0 0 0-15,-4 0 0 0,4 0-2 0,0 0-2 0,0 0 0 0,0 0-3 16,0 0-3-16,0 0-1 0,0 0-4 0,0 0-2 0,0 0-2 15,0 0-3-15,0 0-5 0,0 0-4 0,0 0-3 0,0 0-3 16,0 0-3-16,0 0-4 0,0 0-3 0,0 0-2 0,0 0-1 0,0 0-3 16,4-2-3-16,-4 0-2 0,0 2 0 0,4 0-1 0,-2 0 0 15,-2 0-1-15,5 0 0 0,-3 0 2 0,2 0 0 0,0 0 1 16,-2 0 0-16,6 0 0 0,-6 0 2 0,5 2 0 0,3 0 2 0,-4-2 0 16,4 1 1-16,-1-1-1 0,-1 2 0 0,6 0 2 0,-3-2 2 15,1 1 0-15,3 1 2 0,-3-2 1 0,5 1 1 0,-1-1 1 0,1 2 1 16,-1-2 1-16,1 0 0 0,3 0 0 0,-3 0 3 0,4 0 0 15,-3 0 1-15,3 0 1 0,-5 0-1 0,5-2-1 0,2 2-2 16,-3-1 1-16,-3 1-3 0,4-2 0 0,-3 1-1 0,3 1-1 0,-5-2 0 16,5 0-1-16,-4 2-1 0,-1-1-3 0,1 1 0 0,-1-2-2 15,-3 0-1-15,3 2-2 0,-1 0-1 0,-3 0 0 0,-2 0-1 0,1 0 0 16,1 0 0-16,-4 0-1 0,1 0 1 0,1 0-1 0,-2 2 1 16,1 0 0-16,-1-2 0 0,-2 1 1 0,0-1 1 0,0 2 0 15,1 0 1-15,1-2 0 0,-2 1 0 0,-2-1-2 0,-2 0-4 0,5 0-4 16,-3 2-6-16,-4-2-6 0,6 0-8 0,-6 0-8 0,4 0-10 15,-4 0-14-15,2 0-13 0,2 0-17 0,-4 0-16 0,0 0-19 0,0 0-22 16,0 0-25-16,0 0-25 0,0 0-31 0,0 0-35 0,0 0-34 16,0 0-34-16,0 0-64 0,0 0-79 0,6-2-31 0,-6 2-10 15</inkml:trace>
  <inkml:trace contextRef="#ctx0" brushRef="#br2" timeOffset="117287.28">10526 13603 421 0,'-6'-3'453'0,"-3"-1"-40"0,3-2-68 0,0 3-83 0,0-1-46 0,2 1-29 16,-3 2-17-16,3-2-11 0,2 1-9 0,-2 0-10 0,2 0-13 16,-2 2-13-16,4-2-16 0,0 1-17 0,0 1-14 0,0 0-17 0,0 0-11 15,0 0-14-15,0 0-7 0,0 0-7 0,0 0-4 0,4 0-1 16,-2 0 0-16,-2 0-1 0,6 0 2 0,-2 1 0 0,1 1 1 15,-3 0 0-15,4 2 1 0,2-1 2 0,-2 0 3 0,0 2 4 0,1-2 4 16,3 3 1-16,-4-2 2 0,5 3-1 0,-1-2-2 0,0 2 0 0,3-1-3 16,-3 1-3-16,4 1-2 0,-1 0 0 0,1 1-2 0,-1-1-2 15,-1 1-2-15,3 0-1 0,-3 2-2 0,4-2-1 0,-1 2-2 16,-3-2-1-16,3 2-1 0,-3-3-1 0,3 2 0 0,-3 0 1 16,-2 0 0-16,7-2 0 0,-7 1 1 0,3-1 0 0,-3-1 0 0,0-1 2 15,1-1-1-15,-5 0 0 0,4 0 1 0,-4-1 2 0,5-1 2 16,-5 0 1-16,-2-1 2 0,2 1 1 0,-2-3 4 0,-1 2 3 0,1 0 4 15,-4-2 5-15,2 0 7 0,2 0 6 0,-4 0 6 0,0 0 8 0,0 0 6 16,0 0 8-16,0 0 5 0,0 0 4 0,0 0 4 0,0 0 4 16,-4 0 0-16,2 0 2 0,2 0-4 0,-4 0-4 0,1 0-7 15,-1 2-9-15,0-1-9 0,2-1-11 0,-2 2-10 0,-2-1-9 0,2-1-8 16,-3 3-8-16,-3-1-8 0,4 1-8 0,0 1-5 0,-5 0-2 16,1 0-3-16,0 1-2 0,-3 0 1 0,-1 2 2 0,1-1 2 15,3 1 1-15,-2 0 2 0,-3 1-2 0,-1 1-1 0,5-1-3 0,-1 0-3 16,-3 1-3-16,3-1-9 0,2 2-10 0,-3-2-10 0,3 1-12 15,0-3-16-15,-1 3-17 0,5-3-21 0,-4 2-22 0,4-1-25 16,1 0-25-16,-1-2-37 0,6 2-41 0,-4-2-66 0,4 1-79 0,4-1-72 0,0-1-67 16,-2 1-28-16,9-2-8 0,-1-2 3 0</inkml:trace>
  <inkml:trace contextRef="#ctx0" brushRef="#br2" timeOffset="118213.52">11696 13663 387 0,'-4'-1'546'0,"4"-2"16"0,0 1-49 0,-2 0-80 16,2 1-81-16,-5-3-81 0,5 2-45 0,0-1-27 0,-4 0-13 16,4 0-7-16,-2-1-8 0,2 1-9 0,0 1-11 0,0-1-13 0,-4-2-13 15,4 2-13-15,0-2-8 0,0 1-10 0,-2-1-6 0,2 0-8 16,-4 2-7-16,4-2-8 0,0 0-7 0,0 1-9 0,-4 0-7 16,4 1-10-16,-2-3-5 0,2 0-4 0,0 1-4 0,-4 0-3 0,4-1-3 15,-3 2-3-15,-1-3-2 0,4 2 0 0,-4-2 0 0,4 2-1 16,-2-2 0-16,-2 2-1 0,-2 1 0 0,6-1-3 0,-4 1-2 0,-3-1-2 15,3 2-2-15,2 0-3 0,-2 1-3 0,-2 1-2 0,2-1-4 16,-2 0-3-16,-1 2-2 0,-3 0-3 0,4 2-2 0,-4 0-2 16,3 1 0-16,-3 0-1 0,0 0 0 0,-1 2-1 0,1 0 4 0,2 2-1 15,-3 1 2-15,1 1 0 0,0-1 3 0,-1 2 1 0,1 0 1 16,4-2 1-16,-4 2 1 0,3 2-1 0,1-2 1 0,0 0 2 0,-4 0 1 16,5 0-1-16,3-2 0 0,-2 2 2 0,-2 0-2 0,6-1 2 15,-4-1-1-15,4 0 1 0,0 0-1 0,0 3 1 0,0-5-1 16,0 1 2-16,0 0 0 0,4-1-1 0,-4 1 2 0,2-2 2 0,2 0 0 15,0 0 1-15,-2 2 1 0,3-4 3 0,1 2-1 0,0-2 2 16,-2 0 1-16,0 1 1 0,-2-1 1 0,5 1 1 0,-3-1 1 0,2-2 0 16,-2 3 2-16,2-2-2 0,0-1 0 0,-1 3 0 0,1-3 1 15,0-1-1-15,-2 2-1 0,2 0 0 0,0-2-2 0,-1 1 0 16,5 1-1-16,-4-2 0 0,0 1 0 0,3-1-1 0,-3 2-2 0,0 0 0 16,4-2-3-16,-3 2-1 0,3-1-2 0,-4 3-3 0,4-3-2 15,-3 1-3-15,3 0-1 0,-4 1-1 0,4-2-2 0,-3 1-2 0,3 2-2 16,0-1-2-16,-3 0-2 0,-1 1-1 0,2-1 1 0,-2 0-2 15,0 1 1-15,1 1 2 0,-3-1 0 0,0 0 2 0,-2 1 1 0,4-1 1 16,-6 0 1-16,4-1 2 0,-4 2 2 0,0-1 3 0,4 1 1 16,-4 0 4-16,0-2 1 0,0 2 2 0,-4-1 4 0,4 1 0 15,0 1 3-15,-4-1 1 0,2 0 5 0,-2 0 0 0,2 2 2 0,-2-2 0 16,-2 0 2-16,-3 0 0 0,3 0 1 0,0 2 1 0,0-3 1 16,-1 1 1-16,-1 1 1 0,-4-1 1 0,6-1-1 0,-5 0 0 0,1 1 0 15,4 0 0-15,-5-2 0 0,1 0 1 0,0 1 0 0,-3-3 2 16,3 3 1-16,0-2-1 0,-1-1 1 0,-1-1-1 0,2 0-1 15,-1 0 1-15,1 0 0 0,2-1-1 0,-3-1 0 0,-3 2-1 0,4-4 0 16,1 3-2-16,-1-1-2 0,0-1-1 0,-1 1-1 0,1 1-2 16,4-2-3-16,-5 1-4 0,5-2-6 0,0 1-5 0,-2 1-10 0,6 0-9 15,-3 1-13-15,3-2-14 0,-2 1-15 0,4 1-17 0,-4-3-18 16,4 2-18-16,0 0-25 0,0 1-28 0,0-3-32 0,0 3-35 16,0-1-45-16,4 1-50 0,0-2-74 0,-2 1-88 0,3 0-37 0,5 0-13 15</inkml:trace>
  <inkml:trace contextRef="#ctx0" brushRef="#br2" timeOffset="118417.56">11983 13988 27 0,'0'0'570'0,"0"0"10"0,0 0 12 0,0 0-42 0,0 0-69 0,0 0-102 16,0 0-117-16,0 0-70 0,0 0-44 0,0 0-29 0,0 0-19 0,2 0-18 15,-2-1-18-15,4 1-25 0,-4-2-29 0,2 1-38 0,-2-1-41 16,5 1-47-16,-5-3-50 0,4 2-68 0,-2 0-77 0,-2 1-97 16,0-3-109-16,4 3-53 0,-4-2-26 0,4 0-11 0</inkml:trace>
  <inkml:trace contextRef="#ctx0" brushRef="#br2" timeOffset="118809.65">12415 13505 408 0,'0'-6'544'0,"0"-3"18"15,0 3-73-15,0 1-118 0,0 1-77 0,0 1-58 0,-2-1-32 0,2 1-22 16,-4 2-13-16,4 1-12 0,0 0-15 0,0 0-18 0,0 0-19 16,-4 0-22-16,4 1-17 0,0 1-15 0,0-1-12 0,-2 3-6 0,2 1-4 15,-4-1-1-15,4 2 1 0,-2-1 5 0,2 3 3 0,-5-1 5 16,5 3 4-16,0 0 4 0,-4-2 2 0,4 4 5 0,0-2 0 0,-2 1 0 16,2 1-3-16,-4 2-3 0,4-1-6 0,0-1-4 0,-2 1-7 15,2-2-3-15,-4 3-6 0,4-1-5 0,0 2-4 0,0-1-3 16,-4 1-2-16,4-2-2 0,0 0-1 0,0 1-1 0,-2 1-3 0,2-2 0 15,-4 0-6-15,4 1-5 0,0-3-7 0,0 1-7 0,-5 0-11 16,5-1-10-16,0 0-15 0,0-4-13 0,0 2-18 0,0 1-19 16,0-4-25-16,0 1-25 0,0-2-31 0,5 0-31 0,-5 0-39 0,0-1-41 15,0-1-48-15,4 0-50 0,-2 0-71 0,-2-3-81 0,0 0-34 16,4 0-10-16</inkml:trace>
  <inkml:trace contextRef="#ctx0" brushRef="#br2" timeOffset="119264.3">12322 13650 72 0,'-6'-7'545'0,"2"-1"15"0,-2 1 14 0,6 1-79 16,-7-2-125-16,7 1-79 0,-4-1-57 0,4-1-31 0,0 2-18 0,-2 0-11 16,2-1-6-16,0 0-7 0,0 2-7 0,0-1-9 0,0-1-9 15,0 1-8-15,2 2-6 0,-2-2-9 0,0 0-6 0,4 2-8 16,-4 1-8-16,2-1-6 0,3 1-8 0,-1-1-5 0,-2 2-6 0,2-2-9 15,2 0-8-15,-2 1-8 0,2 1-8 0,1 0-9 0,-1 0-7 16,4 0-6-16,1 1-5 0,-5 0-3 0,4 0-3 0,5 2-2 0,-3 0 0 16,-2 0-3-16,7 0 0 0,-5 2-1 0,3 0-1 0,-3 1 1 15,5 0-1-15,-1 0 0 0,-6 2 2 0,7 1 0 0,-3 0 1 0,-1 1 0 16,1 0 1-16,-1-1-1 0,1 2 2 0,-1 1 0 0,-3-1 0 16,2 1-1-16,-1-1 1 0,-5 2 0 0,4 0-3 0,-4-1 1 0,5 0-2 15,-7 2 1-15,2 0-1 0,-2-1 2 0,-2 0-1 16,2 2 2-16,-4-3-2 0,5 2 2 0,-5-1 1 0,0 1 0 0,-5-1 4 15,5-1-1-15,0 1 1 0,-4-1 1 0,2 0 1 0,-2 1 0 16,-2 0 2-16,2-2 1 0,-2 0-1 0,1 3 1 0,-3-3 1 0,0 0 1 16,0-1 1-16,-1 1 1 0,-3-1 3 0,2 1 0 0,-1-3 3 0,-1 2 1 15,-3-1 0-15,3 0 1 0,2 0 1 0,-7-1-1 0,3 0 1 16,1-1 0-16,1 1-1 0,-3-2 0 0,3-2 1 0,-2 3-6 0,1-3-4 16,-1 1-7-16,1 0-12 0,-1-2-13 0,1 2-12 0,3-2-15 15,0 0-17-15,-1 0-20 0,3-2-16 0,-2 2-23 0,-1-2-24 16,5-1-30-16,-2 1-33 0,2-1-47 0,0 0-51 0,-1-2-103 0,3 1-127 15,2-3-68-15,-2 3-35 0,4-1-11 0,0-2 4 0,4 0 7 16</inkml:trace>
  <inkml:trace contextRef="#ctx0" brushRef="#br2" timeOffset="120587.74">8535 10970 58 0,'-6'2'486'0,"6"-2"6"0,-4 0-65 0,2 0-99 16,2 0-66-16,0 0-47 0,0 0-29 0,0 0-19 0,0 0-14 16,0 0-10-16,0 0-8 0,0 0-7 0,0 0-10 0,0 0-11 0,0 0-13 15,0 0-11-15,0 0-11 0,0 0-9 0,0 0-6 16,0 0-3-16,0 0-5 0,0 0-1 0,0 0-4 0,0 0-5 0,0 0-3 15,0 0-3-15,2 0-4 0,2 0-3 0,0 0 0 0,-2 0 1 0,-2 0 1 16,4 0 3-16,-2 0 3 0,2 0 2 0,3 2 1 0,-3-1 1 16,2-1 2-16,0 2 0 0,5-2 3 0,-1 2 0 0,0-1 1 0,3-1-1 15,1 2 0-15,-2-2-2 0,5 0-4 0,4 0-3 0,-5 0-3 16,7 0-1-16,-2 0-1 0,6 0-4 0,-5-2 0 0,5 2-3 0,-4-1-3 16,4-1-1-16,0 2-3 0,-1-2 0 0,1 2-1 0,-4-1-3 15,4 1-2-15,-6 0-2 0,1 0-3 0,-1 0-2 0,2 0-1 16,-7 0-2-16,5 0-1 0,-4 0 0 0,-1 0-2 0,1 0 0 0,-1 0-2 15,-6 0 1-15,7 0-3 0,-7-2 0 0,3 2-2 0,-3-2-1 16,0 0-4-16,1 2-3 0,-5-1-6 0,4-1-5 0,-3 2-7 16,-1-1-8-16,2 1-8 0,-6-2-8 0,4 0-10 0,-2 2-11 0,-4 0-14 15,5 0-13-15,-3 0-15 0,-2 0-19 0,0 0-19 0,0 0-20 0,-2 0-20 16,-3 0-23-16,5-1-25 0,-4-1-25 0,4 2-25 0,-6-2-21 16,6 0-28-16,-6 2-29 0,2-1-43 0,2-3-53 0,-7 3-16 15</inkml:trace>
  <inkml:trace contextRef="#ctx0" brushRef="#br2" timeOffset="121030.84">9128 10865 194 0,'-6'-3'306'0,"0"0"-49"0,-4 1-35 0,6-2-26 16,-3 1-17-16,1 2-10 0,0-3-7 0,-2 3-2 0,6-3-2 0,-5 3-1 16,-1-3-9-16,6 2-8 0,-2-1-9 0,-2 2-7 0,2-1-8 15,2 0-6-15,-3-1-3 0,-1 1 0 0,6 0 0 0,-4 1-2 16,2 1-1-16,-2-2-5 0,0 0-6 0,2 2-4 0,2-1-7 0,0-1-5 15,0 2-6-15,0 0-6 0,0 0-5 0,0 0-8 0,0 0-5 16,0 0-9-16,0 0-9 0,0 0-8 0,0 0-7 0,0 0-8 0,0 0-6 16,0 0-6-16,0 0-2 0,2 2-2 0,2-1 0 0,0 1 0 15,-2 0 1-15,2 1 2 0,0 1 2 0,-2 1 3 0,5-2 3 16,-3 2 5-16,6 0 3 0,-4 0 3 0,5 0 3 0,-5 2 3 0,4-1 1 16,3 1 0-16,-3 0-1 0,0-1-1 0,3 1-1 0,1-2-3 15,-2 2 1-15,3-1-2 0,-3 1-2 0,3 0-1 0,-3-1 0 0,3-1-1 16,-3 2-1-16,-2-2-3 0,3 0 0 0,1 0-1 0,-1 2-2 15,-3-3 0-15,0 0 1 0,1 1-2 0,1-2-2 0,-6 2 0 16,5-2-1-16,-7 3-1 0,2-3 0 0,0 0-1 0,-2 1 1 0,3-1-2 16,-7 0 3-16,4 1 1 0,-4-2 1 0,0 1 2 0,0-2 1 15,0 1 1-15,0 1 4 0,0-1 5 0,-4-1 5 0,4 3 5 0,-7-2 5 16,3 1 4-16,-2 0 4 0,-4 0 3 0,3 2 3 0,-3-1 0 16,0 3 1-16,2-3 0 0,-7 1-2 0,5 2 0 0,-7 1-4 15,7-1-5-15,-7 2-5 0,1-3-6 0,3 3-5 0,-1-3-6 0,-3 3-8 16,5-3-8-16,2 2-9 0,-7 0-9 0,7-2-13 0,-1 0-12 15,1 2-17-15,2-2-17 0,0-1-24 0,-1 2-28 0,1-2-37 0,2-1-43 16,0 1-66-16,-1 2-75 0,3-2-93 0,-2 0-103 0,2 0-46 16,4 0-22-16,0-1-5 0</inkml:trace>
  <inkml:trace contextRef="#ctx0" brushRef="#br2" timeOffset="122560.26">9885 10642 445 0,'-2'-15'536'0,"2"0"-30"0,-4 2-53 0,4-1-79 16,0 3-93-16,0 0-54 0,0 2-34 0,0-2-24 0,0 4-14 15,0-1-15-15,4 2-14 0,-4 1-16 0,2 0-14 0,-2 3-18 0,0 0-19 16,4 2-14-16,0 2-14 0,-2 0-13 0,5 2-9 0,-3 2-7 16,2 0-4-16,0 3-3 0,4 2 1 0,-1 1-1 0,-1 3 2 0,2 0-1 15,-4 4 2-15,5-1 3 0,-1 2 3 0,0 2 0 0,3 1 1 0,-5 0-1 16,0 0 1-16,3 5-1 0,-1-4 1 0,0 3-1 16,-3 0 2-16,3-2-2 0,-4-1 1 0,0 4-1 0,5-4 0 0,-7-1-1 15,2 1-2-15,0 0-2 0,-2-3-1 0,0-1 0 0,-1-2-2 0,1 1 1 16,-4-3-1-16,2-1 0 0,2-1-1 0,-4-1 2 0,4-3 1 15,-4 0 3-15,2-2 3 0,-2-1 7 0,0-2 8 0,0 0 12 16,4-2 14-16,-4-1 16 0,0-1 17 0,2-1 9 0,2 0 11 0,-4-1 5 16,5-3 3-16,-3 1 2 0,2-3 3 0,-4-1-1 0,6-1 0 15,-2-3-3-15,-2 0-6 0,6-2-7 0,-1-4-12 0,-1-2-12 16,0-1-15-16,2-3-10 0,1 0-6 0,1-4-4 0,-4-1-2 0,4-2-4 16,5-1-2-16,-5-3-2 0,3-1-4 0,-3 0-3 0,2 0-5 15,3-2-2-15,-3 2-4 0,-1 2-1 0,-1-1-4 0,0 3-1 0,-4 2-2 16,5 3-1-16,-5 1-1 0,0 3-2 0,-2 4 0 0,3 3-8 15,-3 2-8-15,-2 1-14 0,-2 2-16 0,0 3-17 0,4 0-21 0,-4 4-15 16,0 2-12-16,0 1-13 0,0 0-13 0,0 3-15 0,0 2-18 16,0 3-21-16,0 4-24 0,2 0-27 0,-2 4-30 0,4 1-41 0,0 2-48 15,-2 2-71-15,2 2-85 0,1 0-39 0,1 3-15 0,-4-1-3 16</inkml:trace>
  <inkml:trace contextRef="#ctx0" brushRef="#br2" timeOffset="123049.33">10689 11036 237 0,'4'-8'478'16,"-2"-1"5"-16,-2 0-74 0,6 1-113 0,-6-2-68 0,5 2-42 16,-5-2-22-16,4 0-8 0,-2-2-6 0,-2 2-2 0,0-2-5 0,0 3-7 15,0 0-7-15,0-1-9 0,0 0-8 0,-6 2-10 0,6-1-8 16,-5 3-9-16,-1-3-7 0,4 2-9 0,-2 3-7 0,0-1-9 15,-2 0-10-15,0 1-10 0,1 2-10 0,-5-1-7 0,4 3-7 0,0 0-5 16,-5 0-4-16,5 3-4 0,-4 1-3 0,-1-1-1 0,5 2-1 0,-4 2-1 16,0 1 1-16,-3 1 1 0,3-1 2 0,0 2 1 0,-1 0 1 15,-1 1 1-15,1 2 0 0,5-2 0 0,-4 1-2 0,4 1 1 16,-5-2-1-16,5 3-1 0,0-1 1 0,-2-1-1 0,1 1 1 16,3 1-1-16,2-3-1 0,-2 1 0 0,4-1 0 0,-6 0 0 15,6 0 0-15,0-2-1 0,0 1 1 0,0-2 1 0,4-2-1 0,-2 1 0 16,-2 0 0-16,4-2 3 0,-2 0 1 0,2-1-1 0,1-3 4 0,-3 2 2 15,2-3 2-15,2 2 0 0,0-2 1 0,-2 0-1 0,7-2 0 16,-5 1-3-16,4-2-3 0,1-1-4 0,-1-1-2 0,2-2-1 16,-1-1-2-16,1 0-3 0,5-2-1 0,-7 0-2 0,6-1-1 0,-1 2-1 15,-3-3 1-15,-1 2 1 0,1 0 3 0,3-1 7 0,-5 0 7 16,-4 3 8-16,4 1 6 0,-3 1 4 0,-1-1 2 0,-2 4 3 0,-2-3-3 16,2 3-2-16,-4 2-4 0,4 1-2 0,-4 0-4 0,0 0-2 15,0 0-3-15,0 0-5 0,0 1-2 0,0 2-4 0,0 1-3 0,0 1-3 16,0 0 1-16,0 1-2 0,0 2 3 0,2-2 1 0,-2 4 0 15,0-2 0-15,0 0-5 0,4 1-6 0,-4-1-12 0,0 1-13 16,0-1-17-16,5 0-18 0,-5 1-20 0,2 1-17 0,-2-4-25 16,0 2-30-16,0-1-35 0,4 0-40 0,-2-1-46 0,-2 0-48 0,4-1-66 15,0-1-75-15,-2 0-29 0,2-1-7 0</inkml:trace>
  <inkml:trace contextRef="#ctx0" brushRef="#br2" timeOffset="123506.84">10875 10933 266 0,'0'-3'478'0,"4"0"-31"16,-4 1-49-16,2 1-77 0,7 1-94 0,-7 0-58 0,2 0-41 0,2 0-26 15,4 0-16-15,-3 1-11 0,3 1-7 0,-4 1-4 0,4-1-2 16,1 1-4-16,-1 2-3 0,-4 0-5 0,5 0-7 0,1 0-7 0,-4 2-6 16,1-1-4-16,-5 3-4 0,6-2-1 0,-4 1-3 0,0 0-1 15,-1 2-4-15,-3 0-2 0,2 0-2 0,2 0-1 0,-6-2-1 0,0 3 1 16,4-2-1-16,-4 2-1 0,0-3 0 0,-4 2 0 0,4-2-2 15,0 1 1-15,-2-3-1 0,-2 3-1 0,4-3 2 0,-4 1 1 0,2-2 3 16,2-1 2-16,0 0 2 0,-5-1 3 0,5-1 4 0,0 0 5 16,0-1 5-16,0-1 5 0,0 0 5 0,0 0 2 0,0 0 6 0,0-1 2 15,0-3 3-15,0 1 1 0,0-1 0 0,0-2-2 0,0 0-1 16,0-1-4-16,5 0-3 0,-5-1-6 0,2-2-7 0,2 0-4 16,-4-4-3-16,6 3-5 0,-2-2-4 0,0-3-5 0,2 1-2 0,1-1-4 15,-1-1 0-15,-2 2-1 0,2-1 0 0,0 0 2 0,5 1-1 16,-5 3 3-16,2-2 2 0,-2 2 1 0,1 2 2 0,-1 2 0 15,-2 0 1-15,2-1 3 0,0 2 0 0,3 3 1 0,-3-1 1 0,0 1-2 16,0 3-2-16,0-1-1 0,5 2-3 0,-3 2-2 0,-2-1-3 16,0 3 0-16,1 1-3 0,-1-2-1 0,4 4-2 0,-6-1 0 15,2 1-1-15,1 1-2 0,-3 1 0 0,2 1 0 0,0-1 1 0,-2 2 1 16,3 0 1-16,-7 1 1 0,4-1-2 0,-2 1 1 0,2 0 0 0,-4-1-6 16,0 0-5-16,4 0-8 0,-4-1-8 0,0 2-11 15,-4-4-10-15,4 2-15 0,0-1-17 0,-4-1-20 0,2 0-23 0,-2-1-27 16,4-1-30-16,-7 1-37 0,3-2-43 0,2 0-53 0,-2-1-59 0,2-1-69 15,-2-1-75-15,4-2-32 0,0 0-10 0</inkml:trace>
  <inkml:trace contextRef="#ctx0" brushRef="#br2" timeOffset="123666.89">11266 10630 58 0,'0'-7'515'0,"0"1"3"0,0 1 2 0,0 0-88 0,0 0-134 0,0 2-101 15,4-1-87-15,-4 3-52 0,2-1-36 0,-2 0-27 0,4 1-21 16,-2 1-27-16,2 0-30 0,-4 1-37 0,7-1-43 0,-3 4-56 16,2-3-57-16,-2 4-75 0,-2 0-84 0,4 2-38 0,-2 0-17 0</inkml:trace>
  <inkml:trace contextRef="#ctx0" brushRef="#br2" timeOffset="124106.99">11648 10855 108 0,'-2'-10'509'0,"-2"0"15"16,4 0-51-16,-2 2-83 0,-2-2-80 0,0 0-77 0,4 2-46 0,-7-1-27 16,7 1-16-16,-6 0-9 0,2 1-10 0,2 0-11 0,-2 2-15 15,0 2-16-15,-2-1-16 0,-1 1-15 0,3 2-12 0,-2-1-12 16,0 2-7-16,2 0-4 0,-2 2-6 0,-1-1-5 0,-3 2-4 0,4 3-5 15,0-1-3-15,-3 1-1 0,3 1-1 0,-4 3-1 0,4 0 2 16,-1 0 0-16,1 0 1 0,-2 1 1 0,2 1-1 0,0 2-1 0,1-1 0 16,-1 0 1-16,0-1-1 0,2 1 1 0,2-1 2 0,-2 1-1 15,0 0 0-15,4 1-1 0,-3-3 0 0,-1 1 1 0,4 0-1 16,0-1 1-16,0-2-1 0,0 1-1 0,0-1 0 0,4-2 0 0,-1 2-1 16,-3-4-1-16,4 1 1 0,-4-1 1 0,6-1 3 0,-2 1 0 15,-2-2 2-15,6-1-1 0,-6-1-2 0,7-1 1 0,-1 0-3 0,-4 0-2 16,6-3-4-16,-3 2-1 0,3-4-3 0,2-1-2 0,-1 0-4 15,-1 0-1-15,0-3-3 0,3 1-3 0,-3-1 1 0,0-1 0 16,3 2 2-16,-5 0 2 0,-2-1 5 0,5 2 5 0,-5 1 6 0,0-1 6 16,0 2 1-16,2 0 2 0,-5 2-2 0,1 0 1 0,-2 1-1 15,2 0 0-15,-4 2 0 0,0 0 0 0,4 2 0 0,-4 0 0 0,2 1-3 16,-2 0-2-16,0 2-7 0,0-2-6 0,0 4-9 0,0-2-9 16,0 2-11-16,0-2-13 0,0 2-21 0,0-1-25 0,0 1-40 15,0-2-44-15,0 0-66 0,0 2-73 0,0-2-69 0,0-2-64 0,4 2-30 16,-4-2-11-16</inkml:trace>
  <inkml:trace contextRef="#ctx0" brushRef="#br2" timeOffset="124501.08">11838 10870 151 0,'0'5'464'0,"0"0"-33"0,0 2-54 0,0-1-84 0,0 3-99 0,0-1-52 16,0 1-31-16,0-1-12 0,5 2-3 0,-5 0-5 0,0 0-2 15,0-2-7-15,0 2-10 0,2-1-10 0,-2-1-10 0,0 0-8 0,0 2-9 16,0-3-4-16,0-1-3 0,0 1-1 0,0-1-1 0,0-2 1 16,0 1-2-16,0-2 5 0,0 1 2 0,0 0 8 0,0-3 7 0,0-1 10 15,0 0 10-15,0 0 6 0,0 0 4 0,0 0 4 0,0 0 3 16,0-1 0-16,0-3 3 0,0 0-1 0,4-1 1 0,-4 1-3 16,0-1-3-16,4-2-5 0,-2-1-7 0,-2-1-7 0,4 1-8 0,-4-2-3 15,6 0-3-15,-2 0-2 0,-2-2-1 0,7-1-1 0,-3-2 0 0,0 2 0 16,0-2-1-16,3 0 0 0,-1-1-3 0,0 2-1 0,-2-1-3 15,5 1-2-15,-5 1-3 0,6 0-6 0,-3 1-2 0,-1 2-4 16,-4 0-4-16,6 2-3 0,-3 1-3 0,-1 2-3 0,4 0-5 16,-4 3-3-16,3 2-3 0,-3 0-2 0,0 0-1 0,4 4-1 0,-4 1 0 15,1-1 0-15,-3 4 0 0,2-2 2 0,0 4 0 0,-2-2 0 16,3 4 0-16,-3-2 1 0,-2 2-1 0,2 1-3 0,-4-1-5 0,0 3-5 16,4-2-8-16,-4 2-9 0,0-2-11 0,-4 3-12 0,4-2-17 15,-4-1-20-15,2 3-21 0,-2-3-27 0,-3 0-30 0,3 1-40 16,2-2-42-16,-2 0-59 0,-2-1-68 0,2-2-76 0,4 2-82 0,-7-3-36 15,7 0-13-15,0-3 3 0</inkml:trace>
  <inkml:trace contextRef="#ctx0" brushRef="#br2" timeOffset="125031.63">12432 10740 189 0,'0'-10'569'0,"0"0"18"0,0 2 16 0,0-1-76 15,-2 4-124-15,-3-1-83 0,5 1-67 0,-4 0-37 0,2 1-25 16,2 3-17-16,-4-2-18 0,4 3-18 0,-2-2-17 0,-2 2-20 16,0 2-20-16,2-2-18 0,-4 3-17 0,1-2-12 0,1 4-12 0,-2 2-6 15,0 1-5-15,-4 1-2 0,3-1-2 0,1 2-1 0,-2 0 0 16,2 2 1-16,-5 1-1 0,5 0 1 0,0 1-2 0,2-3 1 0,-2 3-2 16,-1-1 0-16,3 2-2 0,-2-3-2 0,6 1-1 0,-4 1-1 15,4-1 0-15,0-1 0 0,0 1 0 0,0-2-1 0,0 1-2 0,4 0 1 16,-4-2-1-16,6 0-1 0,-2-2 2 0,-2 0 1 0,9-1-2 15,-7 2 1-15,2-3-1 0,4 0-1 0,-3-3 1 0,3 1-1 0,0 0-1 16,3-3 1-16,1 1-1 0,-1-2-2 0,3-2-1 0,-1 1-3 16,1-1 0-16,-3-1-2 0,3-2 2 0,1 0 0 0,-1 0 1 15,-1-2 2-15,1-1 1 0,-3 1 0 0,-3-1 1 0,6-2 2 16,-5 0 3-16,-1 0 2 0,3-2 3 0,-3 1 0 0,-4-1 2 0,4-1-1 16,-5-1 1-16,1 2-2 0,0-1-1 0,-2 0-2 0,0-1-1 15,-2 3-2-15,-2-1 1 0,0 0-2 0,0 1-1 0,0 2-2 0,-2 0-2 16,-2 2-2-16,0 0 0 0,2 2 0 0,-2 0-1 0,-2 2 1 15,1-1 1-15,-1 1 0 0,0 3 2 0,0 0 3 0,-2 3 0 0,1 1 2 16,-3-1 0-16,4 2 3 0,0 3 3 0,-5 1 3 0,5 1 4 16,0 0 1-16,-2 1 2 0,1 3 2 0,1-1-1 0,0-1 1 0,-2 3-1 15,6-2 0-15,-3 2-1 0,3-2-1 0,-2 1-1 0,0 0 1 16,4-2-1-16,0 2 0 0,0-1-1 0,0-1 0 0,4 0-1 16,0-1 1-16,-2 1 0 0,3-2 2 0,1 0 2 0,0 0 4 15,4-2 5-15,-3 1 1 0,3-3 5 0,4 1 2 0,-1-2 0 0,1 0-3 16,3-2-3-16,-1 0-11 0,3-3-12 0,-3 2-18 0,5-2-17 0,2-2-29 15,-2 1-31-15,1-2-40 0,-1-1-45 0,6-1-62 0,-4 0-72 16,-3-1-107-16,3-1-124 0,4 2-62 0,-6-2-28 0,1 1-10 16,1-1 4-16</inkml:trace>
  <inkml:trace contextRef="#ctx0" brushRef="#br2" timeOffset="125187.66">13399 11059 380 0,'4'0'579'0,"-2"1"13"0,4-1 11 0,-1 2-87 0,-5-2-133 16,6 0-93-16,-2 0-69 0,-4 0-48 0,6 0-36 0,-6 0-35 16,4 0-34-16,-4 0-51 0,0 0-60 0,0 0-95 0,0 0-117 0,0 0-118 15,0 0-121-15,-4 1-64 0,-2 1-34 0,2 0-20 0,-2-1-11 16</inkml:trace>
  <inkml:trace contextRef="#ctx0" brushRef="#br2" timeOffset="160332.44">1546 727 244 0,'-4'-3'380'0,"4"1"-34"0,-4 0-68 16,2-1-85-16,2 1-52 0,-4 0-29 0,4-1-19 0,-2 3-8 0,-2-2-6 16,4 1 1-16,0 1 1 0,0-2 3 0,-5 1 0 0,5 1 1 15,0 0-4-15,0 0-4 0,0 0-7 0,0 0-7 0,0 0-6 0,0 0-3 0,0 0-1 16,0 0-2-16,0 0-2 0,0 0-1 0,0 0 1 0,0 0-1 0,0 0 1 16,0-2-3-16,0 2-1 0,0 0-3 0,0 0-2 0,0 0-4 15,0 0-4-15,0 0-2 0,0 0-6 0,0 0-3 0,0 0-4 0,0 0-5 16,0 0-3-16,0 0-2 0,0 0-3 0,5 0 0 0,-5 0 0 0,4 2 2 0,-2-1 2 15,2 1 2-15,-2 1 2 0,6 0 2 0,-2 3 1 0,1-1 3 0,-1-1 1 16,4 2 3-16,-4 0 0 0,5 1 2 0,-1 0 1 0,0-1-1 16,1 2-1-16,1 1-3 0,3-1-3 0,-3 1-1 0,-2 0-3 0,3 0-1 0,1-1-3 15,-1 0-2-15,1 1-1 0,-2-1-1 0,3 1-1 0,-3-1-1 16,3 0 0-16,-3 2-2 0,-1-1-2 0,1-1 1 0,2 0-1 0,-3-1-1 16,-3-1 1-16,2 3 0 0,1-2 1 0,-1-3-1 0,0 3 1 0,-3 0 0 15,3-2-1-15,-4-2 1 0,4 2 1 0,-3 0 0 0,-3-1 1 0,2-1 1 16,0-2 0-16,-2 1 0 0,2 0 2 0,-1 1 1 0,-3-3-1 0,2 2 3 15,0 0 1-15,-2-2 1 0,2 0 1 0,-4 0 2 0,0 0 0 0,0 0 2 16,0 0 0-16,0 0-1 0,0 0 0 0,0 0-4 0,0-2-6 0,2 0-4 16,-2 1-5-16,0-1-7 0,0 0-6 0,0-1-4 0,0 0-6 0,0-2-6 15,0-1-6-15,0 0-5 0,0 1-5 0,0-2-3 0,0-1-1 0,0 2 1 16,0-3 3-16,-2 1 4 0,2-3 3 0,0 2 3 0,0-2 6 0,-4 0 3 16,4-1 5-16,0 0 5 0,0 1 3 0,-2-3 6 0,2 3 3 0,-4-2 3 15,4-1 4-15,0 1 5 0,0 1 4 0,-4-1 4 0,4 1 4 0,-2-1 3 16,2 1 5-16,-5 1 4 0,5-1 6 0,-6 0 4 0,6 2 5 0,-4 0 5 15,4 2 5-15,-2 0 3 0,-2-1 2 0,4 1 2 0,-4 1 0 0,2 1 2 16,2 1 1-16,-4 0 1 0,4-1 0 0,-2 2 0 0,-3 0 0 0,5 1 0 16,-6-1 0-16,6 3-1 0,-4-3 1 0,4 3-1 0,-6 1 0 0,6-2-2 15,-4 1 0-15,4 1-2 0,-2 0-2 0,-2 0-4 0,4 0-2 0,-5 0-5 16,5 0-5-16,-2 1-5 0,2 1-4 0,0-2-5 0,0 1-7 0,-4-1-5 16,4 2-2-16,0 0-6 0,-2-1 0 0,-2 1-3 0,4 2 0 0,-4 1-2 15,2-2 0-15,-2 2 0 0,-3 3 0 0,1 0 0 0,-2 3 1 0,2-2 2 16,0 3 1-16,-5 2 2 0,5-1 1 0,-4 2 0 0,-1 2 1 0,5-1-1 15,-4 1 0-15,-3 1 0 0,3-1-1 0,0 1 0 0,-1 2 0 0,-1-2-1 16,2 1-2-16,-1 1 1 0,1 0-3 0,-2-2-1 0,1 2-2 0,1-2-3 16,-2 1-2-16,1-1-6 0,1-1-4 0,4 0-8 0,-5 1-9 15,5-3-11-15,-4 2-12 0,4-3-14 0,-3 1-15 0,3-1-16 0,4-1-24 0,-2 0-25 16,-2-1-33-16,2 0-39 0,4-2-55 0,-2-2-63 0,-3 1-95 0,5-1-108 16,0-1-50-16,0-1-19 0,5-1-2 0,-3-2 4 0</inkml:trace>
  <inkml:trace contextRef="#ctx0" brushRef="#br2" timeOffset="163373.2">3659 690 303 0,'0'-3'473'0,"-4"0"-59"0,4 0-95 0,-2-1-59 0,2 2-42 0,0-1-27 0,0 1-23 16,-5 0-9-16,5 1-7 0,0-2-4 0,0 1-1 0,0 1-7 15,0-1-4-15,0 0-9 0,0 2-10 0,0 0-11 0,0 0-12 0,0 0-13 0,0 0-13 16,0 0-10-16,0 0-10 0,0 0-8 0,0 0-5 0,5 0-4 0,-5 0-3 16,2 0-1-16,2 0 2 0,0 2 1 0,-2 0 2 0,2 1 1 0,2 0 0 15,1-2 3-15,3 4 3 0,-4-1 0 0,4 1 1 0,1 0 3 0,-1 0 2 16,0 2 0-16,3-1 0 0,-3 1-2 0,5 0-3 0,-3 1-1 15,-2-1-4-15,7-1-3 0,-5 2-3 0,3-1-3 0,-3 2-2 0,5-3-2 0,-7 3-1 16,5-1-2-16,-3 2-2 0,-2-4-3 0,3 5-2 0,-3-5-2 0,4 1-2 16,-7 1-3-16,5-1 0 0,-6 1-3 0,5-1-1 0,-3 1 0 15,-2-1 0-15,0 0-1 0,0-1 0 0,-1 1-2 0,1-2-1 0,0 0-5 16,-2 0-6-16,0 0-6 0,-2 0-8 0,2-2-8 0,-4 0-9 0,3 1-10 16,1 0-12-16,-4-3-11 0,0 1-12 0,4 1-14 0,-4-3-12 0,0 1-13 15,0-1-13-15,0 0-11 0,0 0-11 0,0 0-13 0,0 0-13 0,0 0-17 16,0 0-20-16,0 0-26 0,0 0-31 0,0 0-35 0,0 0-40 0,-4-1-49 15,4-1-56-15,-7-1-19 0</inkml:trace>
  <inkml:trace contextRef="#ctx0" brushRef="#br2" timeOffset="163658.27">3959 585 154 0,'0'-8'463'0,"0"1"16"0,-3-1-63 0,3 3-105 16,-4-2-58-16,4 1-37 0,0-1-22 0,-4 3-16 0,4 0-9 0,-2 1-3 15,2-1-4-15,0 0-2 0,0 3-6 0,-4-2-6 0,4 3-11 0,0-2-13 16,-2 0-15-16,-2 2-15 0,4 0-16 0,0 0-12 0,-4 0-13 0,4 2-11 16,0 0-8-16,-2-2-8 0,-3 3-5 0,5-2-5 0,-4 3-2 0,2 0-3 15,2 2-1-15,-4-1 0 0,-2 4-1 0,2-2 0 0,2 5 0 0,-4 0-1 16,-3 0 1-16,3 3 1 0,0 0 0 0,0 1 1 0,-5 1 1 16,5-1-2-16,-4 3-1 0,-1-2-2 0,1 3-3 0,0-4-2 0,-1 3-2 0,3-1-3 15,-2 1-3-15,-5-1-3 0,3 0-5 0,2 0-7 0,-1 1-4 0,-1-1-8 16,2-2-8-16,-1 1-8 0,1 0-11 0,-3 0-9 0,3 1-14 15,4-1-12-15,-4-2-15 0,-1-1-16 0,5 1-17 0,-4-1-18 0,4 1-21 16,-1-4-21-16,-1 3-26 0,6-3-31 0,-6 0-43 0,6 0-50 0,-2-1-65 0,1-1-68 16,-1-1-29-16,4 0-8 0</inkml:trace>
  <inkml:trace contextRef="#ctx0" brushRef="#br2" timeOffset="164018.19">4068 927 297 0,'0'0'496'16,"0"0"8"-16,0 0-63 0,0 0-100 0,0 0-71 0,0 0-57 0,0 0-37 15,0 0-31-15,0 0-19 0,0 0-12 0,0 0-11 0,0 0-6 0,0 0-7 16,0 0-6-16,0 0-4 0,4-2-7 0,-4 2-6 0,0 0-7 0,6 0-3 16,-6-2-3-16,5 2-4 0,1-1 0 0,0 1-1 0,-2-2 1 0,2 0-2 15,5 2 0-15,-5-1 1 0,4 1-2 0,1-3-2 0,-1 1-2 0,0 1-4 16,-2-3-3-16,7 2-4 0,-3 0-5 0,-1 1-5 0,5-2-2 0,-5-1-3 16,3 1-1-16,-2 0-4 0,-1-1-1 0,1 2-6 0,3-1-3 0,-3 2-6 15,-2-1-7-15,-3-1-7 0,3 1-8 0,0 0-10 0,-4 1-10 0,1-1-14 16,1 0-13-16,-2 2-18 0,-4-2-18 0,2 1-23 0,2 1-22 15,-1 0-26-15,-5 0-30 0,0 0-47 0,2 0-55 0,-2 0-81 0,0 0-97 0,0 0-42 16,0 0-18-16,0 0-2 0</inkml:trace>
  <inkml:trace contextRef="#ctx0" brushRef="#br2" timeOffset="164806.91">4556 532 334 0,'0'-2'357'0,"0"2"-52"0,0 0-63 16,0-1-38-16,0 1-25 0,0 0-17 0,0 0-14 0,0 0-7 0,0-2-6 16,0 1-4-16,0 1-1 0,0-4-3 0,0 4-3 0,0-2-4 0,0 0-4 15,0 1-5-15,0-1-4 0,0 1-6 0,0 1-4 0,0-2-5 0,0 0-3 16,0 2-3-16,0 0-3 0,0-1-2 0,0 1-3 0,0 0-3 0,0 0-3 15,0 0-3-15,0 0-4 0,0 0-4 0,0 0-3 0,0 0-3 0,0 0-3 16,0 0-4-16,0 0-1 0,0 0-5 0,0 0-2 0,0 0-4 0,0 0-5 16,0 0-3-16,0 0-3 0,0 0-5 0,0 0-3 0,0 0-3 0,0 0-4 15,0 0-3-15,0 0-3 0,-4 1-2 0,4-1-2 0,0 0-2 16,0 0-1-16,0 0-1 0,0 0 1 0,0 0-2 0,0 0 2 0,0 0 0 0,0 2-1 16,0-2 2-16,0 0 0 0,0 0 0 0,0 2 0 0,0-2 1 0,0 0 1 15,0 0 0-15,-2 0 1 0,2 0 1 0,0 0-1 0,0 0 0 0,0 0 1 16,0 0 0-16,0 0 1 0,0 0 0 0,0 0-1 0,0 0 2 0,0 0-1 15,0 0-1-15,0 0 2 0,0 0-1 0,0 0 0 0,0 0 1 0,0 0 0 16,0 0 1-16,0 0-2 0,0 0 0 0,0 0 1 0,0 0-1 0,0 0 1 16,0 0-1-16,0 0 0 0,0 0 1 0,0 0-1 0,0 0 2 0,0 0-1 15,0 0 1-15,0 0-1 0,0 0 2 0,0 0 0 0,0 0 1 0,0 0 0 16,0 0 1-16,0 0 0 0,-4 0 1 0,4 0-1 0,0 0-1 0,0 1 1 16,0-1 0-16,0 2-1 0,0-2 0 0,0 0-2 0,0 0 0 0,-5 1-2 15,5-1-1-15,0 2 0 0,-2-2-4 0,2 0-1 0,0 2-3 0,0-2-1 16,0 2-4-16,-4 0-2 0,4-2-3 0,0 3-2 0,0-2 0 0,-2 1-1 15,2-1 0-15,-4 3 1 0,4 1 1 0,0 0 4 0,0 0 0 0,-4 1 3 16,4 1 2-16,0 1 3 0,0 3 2 0,0-2 4 0,0 3 2 0,0 2 1 16,0 0 2-16,0 2-1 0,0-1 0 0,0 2 1 0,0-1-3 0,-2 0-1 15,2 3-1-15,0 1-1 0,-4-2-1 0,4 2 0 0,0 0-1 0,0 0-2 16,-2 0 1-16,2 2-1 0,-4 0-1 0,4-1 1 0,0 1-1 0,0-2-1 16,-5 0 0-16,5 0-1 0,0 0 0 0,0 0 0 0,-2 0 2 0,2 0-1 15,-4-2 2-15,4 0 0 0,0-1 2 0,0 2 0 0,0-4 1 16,4 2 2-16,-4-3 0 0,2-1 0 0,-2 1-1 0,0-1-2 0,5-1-5 15,-5-2-6-15,4 0-9 0,-2-2-7 0,2 1-9 0,-2-3-10 0,-2 1-10 16,4-1-11-16,-4-1-12 0,4 1-13 0,-2-3-14 0,-2 0-16 0,4-1-15 16,-4-1-16-16,2 1-20 0,-2 0-24 0,0-2-32 0,0 0-32 0,0 0-48 15,5-4-52-15,-5 3-63 0,0-4-68 0,0 0-29 0,0-2-9 16</inkml:trace>
  <inkml:trace contextRef="#ctx0" brushRef="#br2" timeOffset="165387.81">4513 677 351 0,'0'-9'453'0,"0"2"-64"0,0-1-101 0,4 0-57 0,-4 3-37 0,0-2-19 0,0 1-13 15,0 1-5-15,0 2-3 0,0-3-1 0,0 2-1 0,0 0-4 16,0 1-7-16,-4 0-8 0,4 1-10 0,0-2-14 0,0 3-13 0,0-1-13 15,0 1-10-15,0 1-10 0,0 0-9 0,0 0-9 0,0 0-8 0,0 0-8 16,0 0-8-16,0 0-8 0,0 0-6 0,0 0-7 0,0 0-6 0,0 0-2 16,0 0-2-16,0 3-1 0,0-2-1 0,0 3 0 0,0-1 0 0,0 1 1 15,0 1 1-15,4 1 1 0,-2-1 1 0,-2 4 2 0,4-1 2 0,-2 0 2 16,2 2 4-16,0 0 0 0,-2 0 1 0,2 0 1 0,-2 0-1 0,3 2 0 16,-1-2 1-16,-2 1-1 0,2 1 0 0,-2-2 0 0,2 0 0 0,0 2 0 15,-2-2 1-15,2 0-2 0,-4 0-1 0,7-2-1 0,-7 1 0 0,4-1 0 16,-4 0 0-16,2-1 0 0,2-2-1 0,-4 2 1 0,4-2-1 0,-2-2 0 15,-2 2 2-15,4-2-1 0,-4 1 0 0,2-1 1 0,3-1 0 0,-1-1 1 16,-2 1 2-16,-2-1 1 0,4-1 1 0,-2 0 1 0,2 0 1 0,0 0 1 16,-2-1 1-16,2-1 1 0,1 1 1 0,-3-3 1 0,2 1-1 0,-4 0 2 15,6-4-1-15,-2 2 0 0,-2-2-1 0,2 0-1 0,2-1 0 0,-1 0 1 16,-3-2-2-16,2 0-1 0,0 0 0 0,-2-2-1 0,2 1 0 0,-4-1-2 16,2 0 1-16,2 1 0 0,-4-1-2 0,0-2 2 0,4 3 0 0,-4-3 1 15,3 3 2-15,-3 1 1 0,0-2 3 0,0 1 3 0,0 0 3 0,0 2 2 16,0 0 3-16,0 1 1 0,0 1 2 0,0 0 2 0,0 3 3 0,0-1 0 15,0 1-1-15,0 1 0 0,0-1-3 0,0 3-2 0,0-2-3 0,0 3-6 16,0 0-6-16,0 0-4 0,0 0-6 0,0 0-6 0,0 0-4 0,0 0-5 16,0 0-3-16,0 0-2 0,0 3-3 0,0-2 1 0,0 3 1 0,0-1 0 15,0 1 1-15,4 1 2 0,-4 1 3 0,0 3 1 0,2-3 3 0,2 3 4 16,0-1 2-16,-2 2 3 0,2 0 3 0,-4 0-1 0,6 1 1 0,-6 0 0 16,7-2-1-16,-3 3-1 0,0-2-2 0,-2 2-4 0,2-2-5 0,-4-2-6 15,6 2-6-15,-2-1-10 0,-1-1-8 0,1 1-12 0,-4-2-12 0,2 0-14 16,2 0-15-16,-4-1-17 0,4 1-21 0,-2-1-22 0,-2-2-24 0,4-1-32 15,-4 2-32-15,0-1-47 0,4-1-53 0,-4 1-71 0,2-3-81 0,-2-1-34 16,0 0-13-16</inkml:trace>
  <inkml:trace contextRef="#ctx0" brushRef="#br2" timeOffset="165721.44">4839 389 419 0,'0'-7'518'0,"0"0"-19"16,0 2-32-16,0 0-82 0,0 0-107 0,0 0-61 0,0 2-38 0,0-2-22 0,0 1-13 15,0 3-9-15,4-2-7 0,-4 1-7 0,2 0-9 0,-2 2-10 16,0-1-12-16,0 1-14 0,0 0-14 0,4 0-11 0,-4 1-12 0,3 1-9 16,1 0-5-16,2 1-5 0,-2 2-2 0,-2-2-1 0,2 2 0 0,2 2 0 0,1 0 1 15,1 1 1-15,-2 0 0 0,0 1 0 0,0 0-1 0,5 2 0 0,-7 0 0 16,6 1 0-16,-4 1-1 0,5 0 0 0,-5 2 0 0,0 1 0 15,5-1-1-15,-5 2-1 0,4-1 1 0,-4 2-1 0,3-1-2 0,-3 1 0 16,0 0-1-16,0 1-1 0,-2 1-1 0,3-4-1 0,-3 3-1 0,-2-1 0 16,2 1-1-16,0-3-2 0,-2 3 0 0,-2-2-3 0,4-3-1 15,-4 3-4-15,0-2-6 0,0 0-8 0,0-2-9 0,-4 2-11 0,2-3-14 16,-2 1-14-16,0 0-16 0,-2-1-20 0,-1 0-23 0,3-1-23 0,-6 1-25 16,4-2-30-16,-5 2-32 0,-1-2-46 0,2 0-53 0,-1 0-79 0,-1-2-94 15,-3 2-43-15,3 0-17 0,-5-2 0 0</inkml:trace>
  <inkml:trace contextRef="#ctx0" brushRef="#br2" timeOffset="166267.34">3413 585 83 0,'2'-5'454'0,"2"2"-21"0,-4-2-38 16,4 2-71-16,-4-1-87 0,2 3-50 0,-2-1-29 0,0 0-16 0,0-1-8 16,4 1-5-16,-4 0 1 0,0 2 0 0,0-1 0 0,0 1-1 0,0 0-5 15,0 0-3-15,0 0-6 0,0 0-5 0,0-2-3 0,0 2-4 0,0 0 0 16,0 0-1-16,0 0-1 0,0 0-1 0,-4 0-1 0,4 0-3 0,-2 2-4 15,-2-1-4-15,0-1-6 0,2 2-5 0,2 0-10 0,-4 1-8 0,4-1-13 16,-2 0-9-16,-3 1-8 0,5 2-5 0,-4-2-5 0,4 4-2 16,-6 0 0-16,2 1-2 0,2 4 1 0,-2-1-1 0,-2 4-1 0,-1 2 1 0,3-1 1 15,-2 4 2-15,0 2 3 0,2 0 0 0,-2 1 1 0,1 1-4 0,-1-1-2 16,0 2-5-16,2-2-3 0,-2 2-5 0,6 0-3 0,-7 0-3 0,7-1-3 16,0 1-1-16,-4-1 1 0,4 0-2 0,4 1 0 0,-4-2-3 0,0-1-4 15,3 1-6-15,1-1-9 0,2 0-10 0,-2-2-13 0,-2 0-15 16,8 0-14-16,-5-2-18 0,5 0-19 0,-4-1-24 0,4-1-27 0,3-1-33 15,-3-1-39-15,0-1-55 0,7-3-63 0,0 0-89 0,-1-1-102 0,1-3-46 16,-1 1-16-16,5-2-2 0</inkml:trace>
  <inkml:trace contextRef="#ctx0" brushRef="#br2" timeOffset="171842.34">6776 420 464 0,'0'-2'542'16,"0"1"5"-16,0-2 3 0,0 1-87 0,0 2-131 0,0-1-76 0,0-1-44 15,0 0-30-15,0 2-21 0,-4 0-13 0,4 0-8 0,0 0-6 16,-2 2-6-16,-2 0-7 0,4-2-6 0,-4 1-13 0,4 1-12 0,-3-1-13 16,-1 1-15-16,4-1-12 0,-6-1-11 0,6 4-11 0,-4-4-9 0,4 3-7 15,-2-1-5-15,-2 0-4 0,0 0-4 0,2 1-1 0,-3 0-4 0,5 0 1 16,-6 2-3-16,2 2 0 0,-2 1 0 0,0 1 0 0,2 0 2 0,-7 3 0 16,5 2 1-16,0 0 3 0,0 1 3 0,-5 2 2 0,1 2-1 0,4-3 0 15,0 3 1-15,-5 1 1 0,7 0-1 0,-6-2 1 0,4 1-2 16,-1 0 1-16,1 1-1 0,0-1 0 0,-2 1-1 0,2-2-1 0,-1 1-1 15,3-1-2-15,-2 0 1 0,2-2-1 0,2 1 0 0,-2 0 0 0,4 0 1 16,-2-2 0-16,-3 0-1 0,5-2 0 0,0 2 1 0,5-2-1 16,-5-1 0-16,2 0-3 0,-2-1-1 0,4-1-7 0,-2 0-5 0,2-2-8 15,0 1-8-15,-2-1-10 0,2-1-11 0,3-2-14 0,-1 0-14 0,-2 0-18 16,2-2-17-16,-2 0-20 0,2 1-24 0,-1-2-26 0,1-1-26 0,0 1-41 16,0 0-47-16,0-2-71 0,3 0-79 0,-3-2-56 0,4 0-41 15,0 1-15-15,-1-3 2 0</inkml:trace>
  <inkml:trace contextRef="#ctx0" brushRef="#br2" timeOffset="172150.91">6869 760 492 0,'-4'0'512'0,"4"0"10"0,0 0-81 16,0 0-126-16,0 0-76 0,0 0-50 0,0 0-36 0,0 0-27 0,0 0-17 16,0 0-11-16,0 0-11 0,0 0-7 0,0-1-5 0,0 1-7 0,4-2-5 15,-4 2-5-15,4 0-6 0,-2 0-3 0,2 0-4 0,-2 0-2 16,7 0-1-16,-7 0 2 0,4 0 1 0,4 0 2 0,-6 0 1 0,7 0 0 16,-1 0-2-16,-4 0-3 0,5-2-5 0,-1 2-4 0,-2-1-6 0,3-1-4 15,-1 2-6-15,-4-2-5 0,4 2-6 0,1-2-8 0,-1 1-9 0,0 1-11 16,-3-2-10-16,3 1-12 0,-4 1-14 0,7-2-17 0,-9 0-18 0,6 2-19 15,-4-1-23-15,0 1-23 0,-1-2-29 0,5 0-30 0,-8 2-42 16,6-1-48-16,-6-1-74 0,5 2-88 0,-3-2-46 0,2 0-25 0,-2 1-4 16</inkml:trace>
  <inkml:trace contextRef="#ctx0" brushRef="#br2" timeOffset="172553.57">7409 485 452 0,'0'-3'509'0,"-3"3"-61"15,3-2-101-15,-4 0-64 0,4 2-41 0,0-1-28 0,0 1-22 0,-4-2-14 16,4 1-10-16,0 1-9 0,0-2-6 0,-2 0-11 0,2 2-10 0,0 0-14 16,0 0-14-16,0 0-11 0,0 0-13 0,0 0-11 0,0 0-6 0,0 0-5 15,0 0-5-15,0 0-4 0,0 0-1 0,0 0-3 0,0 0-2 16,0 0-1-16,0 0-4 0,0 0-2 0,0 0-3 0,0 0-4 0,0 0-3 16,0 0-3-16,0 0-2 0,0 0-4 0,0 0-4 0,0 0-2 0,0 0-2 15,0 0-3-15,0 0-3 0,0 0 0 0,0 0-3 0,0 0-3 0,0 0-2 16,0 0-4-16,0 0-4 0,0 0-5 0,0 0-4 0,0 0-6 15,0 0-5-15,0 0-5 0,0 0-7 0,0 0-7 0,0 0-8 0,0 0-9 0,0 0-11 16,0 0-12-16,-4 2-12 0,4 0-14 0,0-2-15 0,0 1-19 16,-2 1-20-16,2-2-27 0,-4 1-32 0,4-1-42 0,0 4-50 0,0-1-75 15,-4 1-89-15,4-1-39 0,-2 0-12 0</inkml:trace>
  <inkml:trace contextRef="#ctx0" brushRef="#br2" timeOffset="173239.48">6842 589 311 0,'0'-4'473'0,"0"3"7"0,0-3-73 0,4 1-113 0,-4 1-77 16,2 0-57-16,-2 1-38 0,0 1-27 0,0-2-13 0,5 1-5 15,-5 1-3-15,0 0-1 0,4 0-1 0,-2 0-2 0,2 0-4 0,-2 0-6 16,2 1-7-16,2 1-5 0,-2-1-4 0,-2 3-4 0,7-1-1 0,-3 1-3 15,-4 1-3-15,6-2-1 0,-2 2-3 0,1 2-3 0,-3-2-4 0,6-1-2 16,-4 2-4-16,1-1-1 0,-1 1-3 0,-2 1 0 0,2-2-3 0,0 0-3 16,-2 0-1-16,3 0-3 0,-3 0-1 0,2 0-3 0,-2-2-1 0,-2 0-3 15,2 1-1-15,2 0-2 0,-6-3-2 0,7 1-1 0,-7 1-3 16,4-2-1-16,-4-1-1 0,4 2-2 0,-2 0 0 0,-2-2-1 0,0 0 1 16,0 0 1-16,0 0 1 0,0 0 1 0,0 0 2 0,0 0 0 0,0 0 1 15,0 0 0-15,0 0 0 0,0-2-1 0,4 0 0 0,-4 2-2 16,2-1 0-16,-2-2-2 0,0 1 0 0,0-1-2 0,0-1-2 0,0 1 0 15,0-1-2-15,4 0 0 0,-4 1-1 0,0-3 1 0,0 3 2 0,4-2 3 16,-4 2 1-16,3-2 2 0,-3-1 2 0,0 3 3 0,0-2 4 0,4 0 4 16,-4 4 5-16,0-3 5 0,0 1 4 0,2 0 3 0,-2 1 4 0,0 0 2 15,4 1 2-15,-4-1 2 0,0 2 2 0,0-2 2 0,0 2 1 16,0 0 1-16,0 0 0 0,0 0 0 0,0 0 1 0,0 0 0 0,4 0 1 16,-2 0 0-16,-2 0 2 0,4 0 1 0,-4 0 0 0,6 2 1 0,-1 0 0 15,-3-1 0-15,2 1 0 0,0 0 0 0,-2 1-1 0,2 0-3 0,2 2-2 16,0-1-3-16,-1 2-4 0,1-1-3 0,0 2-3 0,2 0-3 0,-2-1-3 15,1 3-1-15,-1-3-2 0,4 3-3 0,-4-1-2 0,1 0-1 16,3 1-1-16,-2 0-1 0,-2 0-1 0,7-1 0 0,-7 1 0 0,4-1 0 16,-1 0 0-16,-1 1 0 0,0-1-2 0,-2 0 1 0,5-1 0 0,-5 2 0 15,4-3-1-15,-4 0 1 0,5 0-1 0,-5-1-2 0,0-1 0 0,0 0-2 16,3-1-4-16,-7 1-3 0,4-3-5 0,-2 3-5 0,2-3-6 16,-2 1-8-16,1-2-7 0,-3 1-9 0,2-1-13 0,-2 0-14 0,2 0-18 15,-4-1-20-15,4 1-27 0,-2-2-31 0,-2 1-35 0,4-3-40 0,-4 3-56 16,2-5-62-16,2 1-59 0,-4 1-60 0,0-1-24 0</inkml:trace>
  <inkml:trace contextRef="#ctx0" brushRef="#br2" timeOffset="173544.57">7299 467 163 0,'-4'-4'541'0,"2"-1"15"0,-2 1 15 0,4 0-84 0,-2-1-134 0,-3 2-78 0,5-1-52 15,-4 3-32-15,4-2-22 0,-2 0-14 0,-2 1-9 0,4 0-10 16,0 0-9-16,-4 2-12 0,2 0-14 0,2 0-15 0,0 0-17 0,-4 0-15 16,4 0-15-16,-2 2-11 0,-2 0-9 0,4 0-6 0,-5 1-4 0,3 1-2 15,-2 1 1-15,-2 2 1 0,2 3 1 0,-2 0 2 0,0 2 0 0,-5 3 2 16,5-2 0-16,-4 4 2 0,-1 0 0 0,1 1 1 0,0 0 1 0,1-1-2 16,-5 1 0-16,4 0-2 0,-3 2-3 0,3-1-2 0,-1 1-2 15,-1-2-3-15,2 0 0 0,-5 1-1 0,3-2-2 0,2 1-2 0,-1 0-2 16,-1-1-4-16,1 0-7 0,1-3-6 0,-2 1-8 0,1 1-9 15,5-1-9-15,-4-4-13 0,0 2-12 0,3 0-13 0,1-4-13 0,-4 3-15 0,4-4-18 16,-3 2-16-16,7-2-18 0,-6-1-22 0,6 0-21 0,-2-1-28 16,2 0-30-16,-2-1-46 0,4 0-53 0,0-2-64 0,4 0-69 0,-2-1-29 15,2-2-7-15</inkml:trace>
  <inkml:trace contextRef="#ctx0" brushRef="#br2" timeOffset="173831.64">7483 750 507 0,'0'0'535'0,"0"-2"10"15,0 1-66-15,0-1-104 0,2 1-86 0,-2 1-75 0,0-2-53 0,0 0-40 16,4 2-21-16,-4-1-13 0,4 1-10 0,-2-2-5 0,-2 0-6 0,7 2-6 15,-3-1-7-15,0-1-10 0,2 2-9 0,0-2-11 0,0 0-3 0,1 2-4 16,3-1-1-16,0 1 0 0,1-2-1 0,-5 1 0 0,4 1-1 16,1-2-1-16,1 0-5 0,-2 2-5 0,1-1-9 0,-1-1-9 0,0 2-11 15,1-2-10-15,-3 0-15 0,0 2-14 0,-2 0-20 0,7 0-18 0,-9 0-27 16,6 0-29-16,-4-1-38 0,1-1-42 0,-1 2-64 0,4-2-73 0,-6 1-65 16,3 1-62-16,-1-2-26 0,2 1-9 0</inkml:trace>
  <inkml:trace contextRef="#ctx0" brushRef="#br2" timeOffset="174144.57">8008 442 56 0,'-2'-2'533'0,"2"0"6"0,0 2 5 0,0 0-74 15,0 0-116-15,0 0-89 0,0 0-74 0,0 0-51 0,0 0-37 0,0 0-21 16,0 0-13-16,0 4-6 0,0-1-4 0,0 1-3 0,-4 2-1 16,4 2-1-16,0 1-3 0,0 1-2 0,0 2 0 0,0 1-1 0,-2 0 2 15,2 4-1-15,0-1 1 0,-4 3-3 0,4-2-2 0,0 3-5 0,-5-2-4 16,5 2-4-16,-2 0-5 0,2 0-5 0,-4 0-4 0,4 1-3 16,-2-2-3-16,-2 1-3 0,4-2-3 0,-4 2-4 0,2-2-4 0,-2 1-5 0,0-1-5 15,2-1-6-15,-3 0-8 0,5 0-9 0,-2-3-10 0,-2-1-11 16,4 1-13-16,-4-1-15 0,2-1-17 0,2 0-20 0,-4-4-19 0,4 0-22 15,-2 1-22-15,2-1-27 0,-4-1-29 0,4-3-37 0,0 1-40 0,0 1-64 16,0-3-77-16,0-3-37 0,0 0-19 0</inkml:trace>
  <inkml:trace contextRef="#ctx0" brushRef="#br2" timeOffset="174596.54">8018 547 388 0,'-2'-10'513'0,"-2"-1"13"0,0 2-72 0,2 1-119 16,-2-1-69-16,2 1-44 0,-2 1-28 0,-1 0-22 0,3 3-14 16,2-3-8-16,-4 3-12 0,4-1-11 0,0 2-12 0,0 0-14 0,-2 1-15 0,2 1-16 15,-4-1-16-15,4 2-16 0,0 0-12 0,0 0-13 0,0 0-7 16,0 0-7-16,0 2-4 0,0 1 0 0,0 2-3 0,0 0-1 0,4 2 0 16,-4 1 1-16,2 0 1 0,-2 1 2 0,0 2 1 0,0 1 2 0,4 0 3 15,-4 1 4-15,0 0-1 0,0 1 2 0,2 1-1 0,3-2 0 16,-1-1-1-16,-2 1 0 0,-2 0-1 0,4 1-1 0,-4-2-3 0,2-3-3 15,2 2-3-15,-4-2-3 0,6 1-4 0,-6-2-1 0,4 1-6 0,1-2-5 16,-3-1-5-16,2-1-7 0,-2 0-4 0,2-1-4 0,2-1-2 0,-2 0-1 16,3-1 2-16,-1-2 1 0,-2 0 2 0,2 0 0 0,0-2 1 15,-2 0 2-15,7-1 2 0,-5-2 5 0,0 0 3 0,5-2 6 0,-5-1 6 0,2 0 4 16,-2-2 1-16,0 0 3 0,1-1 1 0,-3-3 2 0,2 2 3 16,-2-3 5-16,-2 2 6 0,2-2 4 0,-2 0 7 0,2 0 5 0,-4 0 9 15,0 0 5-15,0 0 7 0,0 2 6 0,0-1 5 0,0 4 6 16,0 0 3-16,-4 2 2 0,4 0 0 0,-2 1-2 0,2 2-4 0,0 0-6 0,-4 2-8 15,4 1-7-15,0 0-7 0,0 2-7 0,0 2-6 0,-2 0-7 0,2 1-5 16,-4 2-5-16,4 2-4 0,0 1-4 0,0 0 0 0,0 1-1 16,0 2 1-16,4 1 4 0,-4 0 1 0,2 1 3 0,-2 0 0 0,4 1 1 15,-4-3-1-15,2 2-2 0,2-1-5 0,1 2-8 0,-3-1-10 16,2-1-10-16,0-1-17 0,-2 1-15 0,2-2-23 0,-2 0-25 0,2 0-32 16,0 0-38-16,-1-2-51 0,1 1-61 0,2-5-88 0,-2 3-105 0,-2-2-47 15,2 2-23-15,2-4-5 0</inkml:trace>
  <inkml:trace contextRef="#ctx0" brushRef="#br2" timeOffset="174904.93">8333 387 84 0,'0'-5'539'0,"0"0"6"0,-5 2 9 0,5-1-66 0,0 3-100 16,0-1-91-16,0 0-85 0,5-1-54 0,-5 3-37 0,0 0-19 15,6 0-8-15,-2 0-7 0,-2 1-1 0,2 1-4 0,6 2-2 0,-3 1-6 0,-1 0-6 16,0 3-8-16,4-1-5 0,-1 1-3 0,-1 2-5 0,0 0-3 16,-2 2-3-16,5-1-4 0,-5 1-3 0,4 1-4 0,-4-1-3 0,1 1-3 15,-1 1-3-15,-2-1-3 0,2 2-1 0,-2 1-2 0,-2 0-2 0,3-1-1 16,-1-2 1-16,-2 2-1 0,-2 2 1 0,0-1-2 0,0 0 1 0,0 0-1 16,0-1 1-16,-2 0-2 0,-2 2 0 0,-1-2-1 0,3-2 0 15,-2 2 0-15,2 0-1 0,-2-1-4 0,0-2-3 0,-2 2-7 0,4-2-7 16,-3-1-8-16,-1-1-11 0,2 2-10 0,-2-2-13 0,2-2-13 0,2 1-14 15,-2-1-19-15,-3-3-20 0,3 2-23 0,2-3-23 0,-2 3-27 0,0-3-27 16,4-1-43-16,-2-1-47 0,2-2-82 0,0 0-96 0,0 0-48 16,0 0-23-16,0 0-5 0</inkml:trace>
  <inkml:trace contextRef="#ctx0" brushRef="#br2" timeOffset="175342.33">8562 199 142 0,'0'-4'526'15,"4"-1"12"-15,-2 2 13 0,-2-2-93 0,4 0-148 0,3 1-81 0,-7-1-49 16,4 2-31-16,-2-1-21 0,2 0-9 0,2 2-4 0,-2-1-3 16,2-1-4-16,-1 3-9 0,1-1-9 0,0 1-14 0,-2 1-13 0,2-2-12 15,0 2-12-15,-1 0-7 0,1 2-7 0,0-2-6 0,-2 1-4 0,2 2-1 16,1 1-3-16,-3 1-2 0,2-1-1 0,-2 2-1 0,-2-1 0 0,2 2-2 15,2 1 2-15,-1-2 0 0,-5 3 1 0,2-1-1 0,2 2 2 0,-4 2 2 16,4-2 0-16,-4 2 0 0,0-1 1 0,-4 3 1 0,4-3-1 0,-6 4 1 16,6-1 1-16,-5 1 1 0,-1-2-1 0,0 0 2 0,2 1 0 15,-2 1 0-15,2-2-1 0,-3-1 3 0,1 1 2 0,2-2 1 0,-2 0 3 16,0-2 0-16,1 2 1 0,-1-3 1 0,2 0 1 0,2-3 2 0,-2 2 3 16,2-2 4-16,-2 0 4 0,4-2 7 0,-4 1 6 0,4-1 7 0,0-2 6 15,0-1 7-15,0 0 8 0,0 0 5 0,0 0 5 0,0 0 2 0,4 0 3 16,-4-1 0-16,6 1-2 0,-6-2-2 0,4 1-5 0,2-3-7 15,-2 3-8-15,-2-3-9 0,5-1-9 0,1 2-11 0,-2-2-12 0,5 2-8 16,-5-4-8-16,4 2-3 0,2 0-4 0,-1 0-4 0,3-2-4 0,-1 1-1 16,-1 1-2-16,3-1-1 0,-3 1 0 0,2 1-5 0,3-1-5 15,-5 1-7-15,3 1-10 0,-3-1-11 0,-1 1-15 0,1 2-20 0,-2-2-24 0,1 1-27 16,-1 0-27-16,-4 0-36 0,-2 2-39 0,2 0-45 0,1 0-49 16,-7 2-88-16,4 0-107 0,-4 1-76 0,-4 2-61 0,4 0-23 0,-2 0-5 15,-3 2 9-15</inkml:trace>
  <inkml:trace contextRef="#ctx0" brushRef="#br2" timeOffset="183662.56">9449 7910 11 0,'0'0'151'0,"4"-2"-19"0,-4 2-12 0,2-1-9 0,-2-1-5 16,0 2-4-16,0-1-3 0,0 1-3 0,4-2-5 0,-4 2-6 15,0 0-6-15,0 0-5 0,0 0-5 0,0 0-4 0,0 0-4 0,0 0-1 16,0-2-3-16,0 2-1 0,0 0-1 0,0 0-1 0,0 0-1 16,0 0-1-16,0 0 0 0,0 0-2 0,0 0 1 0,0 0 0 0,0 0-2 15,0 0 1-15,0 0 0 0,0 0-1 0,0 0-1 0,0 0-1 16,0 0-1-16,0 0-1 0,0 0 0 0,0 0-1 0,0 0 0 0,0 0 0 15,0 0 1-15,0 0 1 0,0 0-1 0,0 0 1 0,0 0-1 16,0-1 1-16,0 1 0 0,0 0 1 0,4-2-1 0,-4 2-1 16,0 0 0-16,0 0-1 0,0 0-3 0,2-2-3 0,-2 2 0 0,0 0-4 15,0-1-1-15,0 1-3 0,0 0-1 0,0 0-4 0,0 0-1 16,0 0-3-16,0-2-3 0,0 2-2 0,0 0-2 0,0 0-3 16,0 0-2-16,0 0-1 0,0 0-3 0,0 0 0 0,0 0-2 0,0 0 0 15,0 0-2-15,0 0-1 0,0 0 0 0,0 0-1 0,0 0-1 16,0 0 0-16,0 0 0 0,0 0 0 0,0 0 1 0,0 0-1 15,0 0 4-15,0 0 0 0,0 0 1 0,-2 0 1 0,-2 2-1 0,4-2 0 16,-4 1 0-16,4 1-2 0,-2-2 0 0,-2 2-2 0,0-1 0 0,2-1-2 16,-3 2 0-16,3 1-2 0,-2-1 2 0,-2 1-1 0,2 1-1 15,-2-1 1-15,-5 2-2 0,5 0 1 0,0 2 2 0,-4-1 1 0,-1 2 1 16,1 1 2-16,0-1 3 0,-1 3 1 0,-1-2-1 0,2 1 1 16,-1 0-2-16,-1 2-1 0,-3-2 0 0,7 3 0 0,-6-1 0 15,3-1-1-15,-1 0 0 0,2-2 0 0,-1 3 1 0,1-2-1 16,-3 2-2-16,7-2-2 0,-4-2 1 0,4 0 0 0,-5 1 0 0,7-1-1 15,-2-1 1-15,0-2 0 0,2 0 1 0,-2 0-2 0,6-2 2 0,-5 1-1 16,3-1 0-16,-2-1 0 0,4 1 0 0,0-2 0 0,0 1 1 16,0-2 0-16,0 0-1 0,0 0-2 0,0 0 0 0,0 0-3 15,0 0-1-15,0 0-1 0,0 0-2 0,4 0-3 0,-2 0 0 0,-2 0-2 16,5-2-1-16,-3 1 1 0,2 1 2 0,2-2 0 0,-2 1 2 16,2 1 1-16,-2-2 3 0,3 0 1 0,-1 1 3 0,0-3 1 15,4 3 3-15,-1-1 3 0,-1-2 1 0,2 3 3 0,1-1 0 0,-1-1-1 16,2 1 1-16,-1-1-1 0,-1 1-2 0,0-1 0 0,3 1-2 15,1 0-1-15,-3-1 0 0,1 2 0 0,-2-1 0 0,3 0 0 16,-3-1-2-16,0 1 0 0,3 0 0 0,-3-1 0 0,0 1 0 0,1 2 0 16,-1-1 0-16,-4-1-1 0,5 2 1 0,-5-1 0 0,0-1 0 15,2 2-1-15,-2 0 0 0,1 0 0 0,-3 0 1 0,-2 0 1 0,2 0 1 16,-4 0 1-16,0 0 0 0,0 0 2 0,0 0 2 0,0 0 1 16,0 0 1-16,0 0 1 0,0 0 1 0,0 2 0 0,-4-1-1 0,4-1 0 15,-2 2-2-15,-2-1-1 0,4-1 0 0,-4 2-2 0,4 1 1 16,-7-1-1-16,5 0 0 0,-2 1-1 0,-2 2 1 0,2-2-2 0,-2 3 1 15,-5 0 1-15,5-1-1 0,-4 2 1 0,4 1 2 0,-5-1 1 16,1 3 1-16,0-2-2 0,-1 1 0 0,3-1-1 0,-7 0-1 16,5 1-1-16,-2-1 0 0,1 0-1 0,-1 2-1 0,-2-1 0 15,3-1-2-15,-1 0 1 0,-3 1-1 0,3-1 0 0,2 0 0 0,-1 0 0 16,-1 1-2-16,-3 1 1 0,5-3-1 0,2 1-1 0,-3-2 1 16,1 1-2-16,4 0 1 0,-4-1 1 0,3 1-1 0,-1-2 0 0,2 0-1 15,0-1 1-15,2 1-1 0,-3-2 0 0,7 0-1 0,-6 0 0 16,6 1 0-16,0-1-1 0,-4-1-1 0,4 0-1 0,0-2-1 0,4 1 0 15,-4 1-3-15,0-2 3 0,4 0 2 0,-2 0 5 0,-2 0 5 16,7 0 5-16,-3 0 5 0,2 0 6 0,-2 0 5 0,2 0 3 16,0 0 3-16,1 0 4 0,3 0 4 0,0 0 2 0,1 0 4 0,-1 0 0 15,2 0-1-15,-1 0-1 0,3-2-4 0,-1 1-4 0,-1 1-4 16,7-2-2-16,-7 0-4 0,5 2 0 0,-1-1-3 0,-1-1-2 0,1 2-2 16,-4-2-1-16,5 0-3 0,-3 1-1 0,-1-1-1 0,1-1-1 15,-1 3-1-15,-3-2-1 0,2 1-3 0,-1-1 0 0,-1 2-2 16,-4-2-1-16,5 1-3 0,-5 1-4 0,-2-2-4 0,2 0-6 0,0 2-7 15,-1-2-12-15,1 2-13 0,-2-1-18 0,-2-1-19 0,2 2-25 0,0-1-27 16,-2-1-35-16,2 2-38 0,-2-2-51 0,3 2-56 0,-1-1-82 16,-2-1-91-16,2 2-41 0,-4-2-17 0,2 0-1 0</inkml:trace>
  <inkml:trace contextRef="#ctx0" brushRef="#br2" timeOffset="184194.78">9916 7765 72 0,'-4'-3'499'0,"4"1"14"0,-6 0-76 0,6-1-122 0,-4 1-75 16,4 1-47-16,-3-1-31 0,-1-1-21 0,4 1-12 0,0 1-11 0,-2 1-7 16,2-2-7-16,-4 2-10 0,4-2-12 0,0 2-11 0,0 0-13 15,0 0-11-15,0 0-8 0,0 0-4 0,0 0-5 0,-4 0-4 0,4 2-3 16,-2-2-3-16,-2 2 0 0,4-2 2 0,-4 3 0 0,2 0 2 15,2 0 1-15,-5 1 0 0,3 1 2 0,-6 2 3 0,6-1 0 0,-2 3 4 16,-2-1 1-16,2 2 2 0,-3 0 2 0,5 0 1 0,-6 1-3 0,6 3-1 16,-6 0-4-16,1-2-1 0,5 3-4 0,-6-1 0 15,6 3-1-15,-4-1-2 0,2 1 0 0,-2-1-3 0,1 3 0 0,-1-1-2 16,2 2-1-16,2 0-3 0,-2 0 0 0,-2 0-1 0,6 0-2 16,-4 2-1-16,4-4-1 0,-3 1-1 0,3 1-2 0,0 0-1 0,0-2-2 15,0 0 0-15,0-1-1 0,3 1-1 0,-3-3 0 0,4 2 0 16,-4-2-1-16,6-2-1 0,-6 0-1 0,6 0-1 0,-2-1 0 15,-2-1-1-15,7-2-1 0,-7 2 0 0,2-3 1 0,2 0-2 0,0-1-2 16,2 0-3-16,-1-1-6 0,-1-1-5 0,0 0-8 0,2-1-9 16,1-1-11-16,-5 0-12 0,6 0-14 0,-4-1-19 0,5 1-22 0,-5-3-29 15,4 2-33-15,0 0-42 0,-3-2-44 0,5 0-64 0,-2 0-74 16,1-2-66-16,5 0-62 0,-5 1-25 0,1-1-6 0</inkml:trace>
  <inkml:trace contextRef="#ctx0" brushRef="#br2" timeOffset="184530.87">10145 7977 37 0,'-4'-3'479'16,"4"1"9"-16,-2-2-77 0,2 3-119 0,0-1-79 0,0 2-61 16,0 0-34-16,0 0-22 0,0 0-12 0,2 2-8 0,2-1-5 0,1 3-3 15,-3 1-7-15,2-2-7 0,0 2-6 0,-2 2-6 0,4 1-2 0,-2 0-1 16,3 1 3-16,-1-1 2 0,2 2 0 0,-2 0-1 0,0 0-3 16,1 2-2-16,3-2-3 0,-6 2-3 0,6 1-4 0,-3-1-2 0,3-1-3 15,-4 1 0-15,4 0-3 0,-3-1-2 0,3 1-6 0,-4 0-5 16,5-1-9-16,-5 1-9 0,0-2-11 0,4 0-8 0,-6 0-12 0,3-2-12 15,-1 0-13-15,-2 1-16 0,2-2-21 0,0-1-23 0,-2 1-28 16,1-2-32-16,-3 0-35 0,4-2-33 0,-2 1-48 0,-4-3-52 16,6 1-51-16,-6-2-51 0</inkml:trace>
  <inkml:trace contextRef="#ctx0" brushRef="#br2" timeOffset="184836.95">10433 7930 212 0,'-4'-3'517'0,"2"1"14"15,-3-1-81-15,1 1-130 0,2 1-73 0,-2-1-48 0,4 0-32 16,-4 1-20-16,2 1-18 0,2-2-14 0,-4 2-12 0,4 0-12 16,-6 2-12-16,1-2-11 0,3 3-13 0,-2 0-11 0,2-1-7 0,-6 3-7 15,6 0-1-15,-4 2-1 0,-3 1 1 0,-1 1 1 0,4-2 3 16,-5 4 1-16,5-2 1 0,-4 2-1 0,2 0-2 0,-3 3-3 0,1-3-1 15,0 2-3-15,3 1-3 0,-3-2-2 0,0 1-2 0,-1 0-2 16,5 1-2-16,-4 0-3 0,4-2-3 0,-5 2-3 0,5-3-2 0,-4 3-6 16,4-1-4-16,2-2-7 0,-7 1-7 0,5-2-11 0,4 0-9 15,-6-2-11-15,6 1-13 0,-3-1-13 0,-1 2-14 0,2-3-16 16,2 1-18-16,-2-1-21 0,-2-1-24 0,6 1-27 0,-4 0-34 0,4-2-40 16,-3 0-59-16,3-2-72 0,0 2-51 0,0-3-39 0,0 1-16 15</inkml:trace>
  <inkml:trace contextRef="#ctx0" brushRef="#br2" timeOffset="185282.66">10679 8135 219 0,'-4'0'514'0,"2"0"11"0,-3 0 12 0,5 0-94 0,0 0-146 15,0 0-83-15,0 0-52 0,0 0-30 0,0 0-19 0,0 0-9 0,0 0-5 16,0 0-2-16,0 0-4 0,5 0-5 0,-5 0-7 0,2-1-8 16,2-1-9-16,-4 2-8 0,4-2-5 0,-2 2-3 0,2-1-2 15,-4-1 0-15,6 2 1 0,-6-2-2 0,6 0-3 0,-1 2-1 0,1-1-3 16,-2-1-3-16,6 2-2 0,-4-2-4 0,5 1-3 0,-5 1-3 16,6-2-1-16,-1 1-3 0,-1-1-2 0,5 1-2 0,-3 1-1 0,-2-4-4 15,1 4-2-15,-1-2-6 0,-2 2-5 0,3-2-5 0,-1 1-6 16,-4 1-6-16,4-2-8 0,-3 0-9 0,3 2-11 0,-4 0-13 0,-2 0-15 15,3 0-19-15,-3 0-23 0,-4 0-27 0,6 0-30 0,-6 0-37 16,4 0-44-16,-4 0-58 0,0 0-66 0,2 2-71 0,2 0-73 16,-2-2-33-16,2 1-11 0</inkml:trace>
  <inkml:trace contextRef="#ctx0" brushRef="#br2" timeOffset="185645.74">11173 7862 160 0,'-4'-3'520'0,"4"-1"-28"0,0 1-50 0,0 1-81 0,0 0-98 16,0-1-57-16,0 3-39 0,0 0-28 0,0 0-18 0,0 0-17 15,0 0-13-15,0 0-13 0,0 0-12 0,0 3-11 0,0 1-11 0,0-1-7 16,0 3-5-16,0 0-3 0,0 2 0 0,0 1 3 0,0 1 4 16,0 0 4-16,0 0 5 0,0 3 4 0,0 0 0 0,-2 1 1 15,2 0-2-15,-5 3-1 0,5 0-2 0,-4 0-2 0,4 1-2 0,-2 0-3 16,-2 2-3-16,0-1-4 0,2 1-3 0,-2 1-3 0,4-1-2 16,-6 0-4-16,6 2-3 0,-5-2-4 0,3 0-2 0,2 0-3 15,-4 0-6-15,4 0-8 0,-2-4-7 0,-2 3-11 0,4-3-9 0,-4 1-13 16,4-2-13-16,0 0-16 0,0-2-20 0,-2 1-23 0,2-2-25 15,0-2-33-15,0 2-37 0,0-3-50 0,0 0-58 0,2-1-79 0,-2-2-93 16,0 2-42-16,4-4-17 0,0 1-2 0</inkml:trace>
  <inkml:trace contextRef="#ctx0" brushRef="#br2" timeOffset="186230.92">11191 7908 219 0,'0'-8'499'16,"0"2"-50"-16,0 0-84 0,0 0-75 0,0 1-67 0,0 1-40 0,0-1-23 16,0 2-13-16,0 2-7 0,0-2-9 0,0 1-7 0,0 2-12 15,0 0-13-15,0 0-16 0,0 0-15 0,0 0-14 0,0 0-13 0,0 0-11 16,0 0-8-16,0 0-8 0,0 0-4 0,-2 2-5 0,2-2-4 15,0 3-2-15,0 0-1 0,-4 0-1 0,4 0 2 0,0 3 1 16,0 0 3-16,-2 3 1 0,2-1 3 0,-4 0 2 0,4 2 2 0,0 2 3 16,-4 0 1-16,4 0 2 0,0-1 1 0,0 2-1 0,-2-1-1 15,2 1-3-15,0 1-1 0,0-3-3 0,0 1-2 0,0 0-1 16,2-3-3-16,-2 3 1 0,0-4-2 0,4 1-1 0,-4 1-2 0,4-3-2 16,-2-1-3-16,2 1-2 0,-4-2-2 0,7 0-2 0,-3-2-2 15,-2 0 1-15,2 1-1 0,0-3 1 0,-2 1-1 0,4 0 0 0,-2-2-1 16,1 0-1-16,-3-2-1 0,4 0 0 0,-2-1 1 0,2 1 0 15,-2-2 0-15,2-1 0 0,1-1 1 0,-3 0-2 0,0-2-1 0,-2-1-1 16,4 1-2-16,-2-2 0 0,3 0 0 0,-3-2-1 0,-2 1 3 16,2-1 1-16,2-2 0 0,-2 3 2 0,-2-2 2 0,2-1 1 15,1 1 2-15,-3-2 3 0,2 2 3 0,0 1 3 0,-2 0 8 0,-2 0 4 16,4 1 7-16,-2 2 4 0,-2 0 4 0,0 2 3 0,4 0 4 16,-4 3 2-16,0-2 0 0,0 1 1 0,0 2 0 0,0 1-2 0,0-1-4 15,0 3-4-15,0 0-7 0,0 0-6 0,0 0-5 0,0 0-5 16,0 0-3-16,0 2-2 0,-4-1-2 0,4 2 1 0,0 2-1 0,0 1 1 15,-2 0 0-15,2 2 2 0,-4 1 3 0,4-1 1 0,0 4 4 16,-2 0 2-16,2-1 1 0,0 3 1 0,0-3 1 0,0 2-1 0,0 1-1 16,0-3 0-16,0 3-2 0,0-1 0 0,0-1-1 0,0 0-2 15,0-2 1-15,2 1-3 0,-2-2-3 0,4 0-5 0,-2 0-4 16,-2-1-7-16,4 0-7 0,-4 0-8 0,6-2-11 0,-6 0-11 0,5-2-10 16,-3 1-15-16,2-2-18 0,2 0-26 0,-2-1-33 0,2 0-42 15,1-2-51-15,1 0-81 0,-2-2-95 0,0 0-53 0,5-1-31 0,-1 0-11 16</inkml:trace>
  <inkml:trace contextRef="#ctx0" brushRef="#br2" timeOffset="186631.53">11522 7644 168 0,'0'-4'535'16,"-4"-1"13"-16,4 2-76 0,0 0-121 0,0 1-78 0,0-2-57 0,0 3-36 16,4-1-27-16,-4-1-18 0,0 3-14 0,4-2-14 0,-2 1-12 0,-2 1-9 15,4 0-11-15,-4 1-7 0,5 1-9 0,-3-1-4 0,2 1-4 16,-2 1-1-16,2 3-2 0,2-3 3 0,-2 3 3 0,-2 0 2 16,3 0 5-16,1 2 2 0,-2-1 1 0,2 2-1 0,0-1-3 0,3 2-2 15,-3 2-5-15,0-3-4 0,0 4-3 0,0-1-2 0,5 0-1 16,-7 2-1-16,6-1-2 0,-4 3-2 0,1-2-2 0,3 1-1 0,-4 0-2 15,0 1-3-15,5 1-2 0,-7-2-2 0,2 2-1 0,0-2-1 16,-2 2-2-16,3-1-2 0,-3 1-1 0,-2-1-2 0,2 1-1 16,2-2-1-16,-6 2-2 0,0 0 0 0,4-3-3 0,-4 3-1 0,0-2 0 15,0 1-1-15,0-4-2 0,-4 3 1 0,4-1-1 0,-2-2-2 0,-2-1 0 16,0 3-3-16,2-5-5 0,-2 3-4 0,1-4-6 0,-1 1-9 16,0-1-7-16,-2 1-11 0,4-3-9 0,-2 1-13 0,0 0-15 15,-3-1-13-15,1-1-16 0,2 0-19 0,2 0-19 0,-2 0-20 16,-2-2-22-16,2 1-21 0,-3-1-24 0,3-1-36 0,2 0-41 0,-2-2-76 15,2-2-91-15,-2 0-49 0,0-1-32 0,4-1-9 0</inkml:trace>
  <inkml:trace contextRef="#ctx0" brushRef="#br2" timeOffset="187192.58">11919 7265 94 0,'6'-10'530'0,"-6"2"-5"0,4-1-16 15,-2 1-79-15,3 0-113 0,-1-1-58 0,-2 3-34 0,-2-1-17 16,4 0-9-16,-2 1-8 0,2 1-6 0,0 0-12 0,-2 0-13 0,2 2-15 15,-4-2-17-15,7 1-16 0,-7 2-14 0,6-1-11 0,-2 0-11 0,0 0-7 16,2 1-8-16,-4-1-8 0,7 1-8 0,-3 0-8 0,0 0-7 16,0 2-4-16,-2 0-5 0,3 0-1 0,3 0-5 0,-4 2 0 15,0 0-3-15,3 1-2 0,-3 2-3 0,0-1-1 0,0 0-2 0,-2 3 0 16,3 0 0-16,-3 1 0 0,-2 1-1 0,2 0-1 0,0 2 0 16,-2-2 1-16,-2 3-1 0,0-2-1 0,0 0-1 0,0 2-1 15,-2-1 2-15,-2 1-2 0,0-2 0 0,2 2 0 0,-2-2 0 16,-3 0-1-16,3 2 0 0,-2-3 0 0,0 0 0 0,0 1-1 0,-3 0 2 15,3-2 0-15,-4-1 2 0,4 1 0 0,-1-3 1 0,3 0 0 16,-2 2 2-16,0-4 2 0,2 2 1 0,2-2 2 0,-2 1 2 0,-1-2 2 16,3 0 4-16,2-1 4 0,0-1 1 0,0 0 4 0,0 0 4 0,0 0 5 15,0 0 6-15,0 0 4 0,0 0 3 0,0 0 3 0,2 0 2 16,3 0-1-16,-1 0 0 0,-2-1-1 0,2 1-2 0,-4-2-3 16,6 0-4-16,-2 2-5 0,2-2-4 0,1 0-7 0,-3-1-6 0,2 2-7 15,4-1-4-15,1 0-5 0,-1-1-5 0,2 1-3 0,-1-1-1 16,1 1-2-16,3 0-2 0,-3-1-2 0,2 2-1 0,-1-1 0 15,-3 0-3-15,7-1-1 0,-7 1-6 0,2 1-4 0,-1-1-6 0,-1 0-9 16,2 2-6-16,-1-2-10 0,-5 2-10 0,4-1-12 0,-6-1-13 16,3 2-17-16,-1 0-19 0,-2 0-26 0,2 0-27 0,-6 0-37 0,4 2-37 15,-4-2-49-15,0 0-53 0,0 0-92 0,0 0-112 0,0 0-52 16,-4 3-22-16,4 1-5 0,-6-1 4 0</inkml:trace>
  <inkml:trace contextRef="#ctx0" brushRef="#br2" timeOffset="189353.23">9062 8690 266 0,'0'-5'307'0,"-4"2"-50"0,4-1-43 16,-2 1-22-16,2 0-13 0,0 1-6 0,0 1-2 0,0-1-3 15,0 0-4-15,0 2-4 0,0 0-8 0,0 0-8 0,0 0-8 0,0 0-8 16,0 0-9-16,0-1-7 0,2 1-10 0,-2-2-8 0,4 0-7 16,-4 2-8-16,4-2-8 0,-2 2-8 0,-2-1-7 0,5-1-7 0,-5 2-6 15,2-1-6-15,2-1-5 0,0 2-6 0,-2-2-5 0,2 2-2 16,0-1-1-16,2-1 0 0,1 2 1 0,-1-2 0 0,4 0 2 16,-4 2-1-16,5 0 0 0,-1 0 2 0,2 0 0 0,3 0 2 0,-3 0-1 15,5 0 2-15,-1 0-1 0,5 0-1 0,-4 0 1 0,3 0-2 16,3 0-1-16,-2 0-2 0,1 0-1 0,5 0-1 0,-4 0-3 0,4 0 0 15,0 0-3-15,4 0-2 0,-6 0-1 0,6 0-2 0,0 0-2 16,-2 0-2-16,-3 0-3 0,8 0-1 0,-8 0-3 0,3 0-1 16,2 0-4-16,2 0-4 0,-2 0-2 0,-2 2-1 0,4 0-1 0,-2-2 0 15,-2 3-2-15,4-1-1 0,-2 0-2 0,3-1-1 0,3 2-3 16,-4-1 0-16,0 2-2 0,0-1 1 0,4-1-1 0,-4 1 1 16,4-1 2-16,-3-1 0 0,5 2-1 0,-2-1-1 0,0 0-1 0,-2 1-2 15,3-1 2-15,-1 0 1 0,0 1 1 0,-2-1 1 0,2-1 0 16,1 1 3-16,-5-2 1 0,0 1 2 0,4 1 1 0,-4-2 1 0,-2 0 1 15,-2 0 2-15,2 0 5 0,-2 0 4 0,-2 0 2 0,2 0 5 16,-2 0 3-16,-1 0 2 0,1 0 2 0,0 0 1 0,0 0 3 0,-4 0 1 16,4 0 4-16,-7 0 2 0,7 0 2 0,-4 0 2 0,0 0 1 0,1 0-2 15,-1 0 1-15,-2 0-1 0,2 0-1 0,-3 0 2 0,3 0-2 16,-6 0 1-16,5-2 0 0,-5 1 0 0,4 1-2 0,-5 0-1 16,1-2 0-16,-1 1 1 0,1 1 2 0,-1-2-1 0,-5 2 3 0,1-2-1 15,2 1 1-15,-1 1 1 0,-3 0 1 0,0-2-1 0,1 2 1 16,1-2 0-16,-1 2-1 0,-5 0-1 0,4 0-2 0,0 0-1 15,1-1-1-15,-5 1-2 0,4 0-3 0,-3-2 1 0,3 2-1 0,-4 0-1 16,4-2 0-16,-3 0-2 0,3 2 1 0,-4 0-1 0,4-1 0 16,-3-1 1-16,1 2-1 0,-2 0 0 0,-2-1 1 0,-2 1 0 0,5 0 2 15,-3-2-2-15,-4 2 1 0,4 0-6 0,-2 0-6 0,-2 0-10 16,0 0-9-16,0 0-11 0,0 0-12 0,-6 0-19 0,6 0-22 0,-4 0-28 16,-3 0-29-16,1 2-40 0,-4-1-43 0,4-1-60 0,-9 3-68 15,3-1-85-15,-5 2-97 0,1-1-43 0,-5 2-17 0,-2-2-6 16</inkml:trace>
  <inkml:trace contextRef="#ctx0" brushRef="#br2" timeOffset="190108.84">10265 9112 149 0,'4'-10'508'0,"-1"3"11"0,-3-1-69 0,0 1-110 0,0 2-65 0,0 2-41 15,0-2-25-15,0 1-15 0,0 1-12 0,0 2-14 0,-3-1-12 16,3 0-17-16,-4 2-20 0,4 0-20 0,0 0-19 0,-2 0-18 0,-2 2-15 15,4 1-13-15,-4 0-9 0,4 1-6 0,-6 1-3 0,6 3-3 16,-6 1 0-16,1-1-2 0,3 4 1 0,-6-3 2 0,6 4 0 0,-4-1 3 16,-2 0 1-16,1 2 0 0,1-1-1 0,2 0 0 0,-2 1-4 15,0-1-1-15,-5-2-6 0,7 3-4 0,-2-3-8 0,0 3-6 16,2-2-9-16,-3-3-6 0,1 3-9 0,2-4-8 0,2 3-10 0,-6-3-7 16,6-1-11-16,-2-1-9 0,4 1-7 0,-3 0-7 0,-1-4-3 15,4 2 1-15,0-2 1 0,0-1 4 0,0-1 6 0,0-1 6 0,0 0 6 16,0 0 5-16,0 0 6 0,0-3 8 0,4 0 7 0,-1 0 6 15,-3-2 9-15,4-2 6 0,-4-1 5 0,6-1 4 0,-2-1 4 16,-2 0 0-16,2-1 2 0,2-3 0 0,-1 1 3 0,-3-2 3 0,6-1 2 16,-2-1 5-16,0 0 3 0,1 0 3 0,-3-1 3 0,2 1 4 15,0 0 7-15,2 1 6 0,-6 1 7 0,5 1 8 0,-3 1 6 0,2 3 8 16,-2 0 4-16,-4 2 4 0,2 0 3 0,2 2 0 0,-4 2 1 16,4-1-3-16,-4 1-3 0,2 2-5 0,-2 1-6 0,0-1-9 15,0 2-8-15,0 0-3 0,0 0-5 0,0 2-5 0,5-1-2 0,-5 1-2 16,0 2-1-16,2 1-2 0,2-1 0 0,0 2 1 0,-2 0 0 15,2 1 3-15,0 0 3 0,-2 1 1 0,5 0 1 0,-3 1-3 16,2-1-1-16,-2 2-2 0,2 0-1 0,0 0-2 0,-1-2 0 0,1 2-2 16,0 0 0-16,2 0 0 0,-2 0-2 0,1 0 0 0,-1 0-1 0,-2 0-1 15,6-2 0-15,-4 1-2 0,1-1 1 0,-3 3-1 0,2-5-2 16,-2 0 1-16,-2 2-2 0,2-4 1 0,3 1-2 0,-3 0 1 16,-2-1 1-16,2-1 0 0,-2 0 4 0,2 0 2 0,-4-1 6 0,4 0 4 15,-2-2 6-15,-2 0 3 0,4 0 3 0,-4-2 1 0,5 0 1 16,-3-1 0-16,-2 0 0 0,4 0 1 0,-2-3-1 0,2 0 2 0,0 0-1 15,-2-5-1-15,2 3-2 0,2-1-4 0,-1-2-4 0,-3-1-1 16,2 1-1-16,2-4 1 0,-2 1 1 0,-2-1 1 0,2-2 2 16,3 3-1-16,-7-3 0 0,4-1-1 0,-2 3-3 0,2-2 0 0,0 2-3 15,-2-2-2-15,2 4-4 0,-4-1 0 0,2 3-7 0,2 2-3 16,-4 0-11-16,5 2-11 0,-5 0-15 0,2 2-16 0,-2 0-22 0,0 2-23 16,0 1-24-16,0 2-24 0,0 0-27 0,0 0-28 0,0 2-36 15,0 1-43-15,0 1-58 0,0-1-69 0,0 4-73 0,0-3-77 16,0 5-28-16,0-1-7 0</inkml:trace>
  <inkml:trace contextRef="#ctx0" brushRef="#br2" timeOffset="193969.79">12942 13892 396 0,'0'0'465'0,"0"0"-8"16,0 0-89-16,0 0-127 0,0 0-76 0,0 0-48 0,0-2-27 15,4 1-16-15,-4 1-6 0,2-2-4 0,-2 0-3 0,0 2-5 0,5 0-7 16,-5 0-7-16,0 0-9 0,2 0-10 0,-2 0-5 0,4 0-2 16,-4 0-2-16,4 0-1 0,-2 0 3 0,2 0 4 0,0 0 3 0,-2 0-1 15,5 0 1-15,1 0-2 0,-2-1-4 0,0-1-6 0,5 2-6 16,1-2-10-16,-2 2-10 0,1-2-13 0,-1 1-19 0,0 1-23 16,1-4-33-16,-3 3-39 0,2-1-51 0,1 1-57 0,1-2-83 0,-2 1-96 15,1 0-46-15,-5-2-20 0</inkml:trace>
  <inkml:trace contextRef="#ctx0" brushRef="#br2" timeOffset="194218.45">13017 13711 55 0,'0'0'451'0,"0"0"6"16,0 0-79-16,0 0-122 0,0 0-73 0,0-2-48 0,2 0-28 16,-2 2-18-16,6-2-10 0,-6-1-7 0,4 1-7 0,2 1-7 0,0-3-9 15,-1 3-10-15,1-1-8 0,-2 0-12 0,6-1-9 0,-4 1-11 16,1 0-11-16,3-1-13 0,-4 2-16 0,0-1-18 0,5-1-27 16,-5 3-27-16,4-2-37 0,-1 0-40 0,-1 2-53 0,0 0-60 0,-2 0-59 15,5 0-60-15,-5 0-28 0</inkml:trace>
  <inkml:trace contextRef="#ctx0" brushRef="#br2" timeOffset="196344.31">13405 13349 67 0,'0'-2'289'0,"-2"2"-62"15,2-1-38-15,-4-1-29 0,4 2-16 0,0-2-9 0,0 0-3 16,0 2-2-16,-4-2 0 0,4 1-4 0,0 1-4 0,0 0-4 0,0-2-5 16,0 2-7-16,0-2-6 0,0 2-5 0,-2 0-2 0,2 0-3 15,0 0-4-15,0 0-2 0,0-1-5 0,0 1-3 0,0 0-4 0,0 0-4 16,0 0-2-16,0 0-4 0,0 0-3 0,-4 0-1 0,4 0-3 16,0 0-1-16,0 0-3 0,0 0 0 0,0 0-1 0,0-2-1 0,0 2-2 15,0 0 1-15,0 0-2 0,0-1 0 0,0 1-1 0,0 0-1 16,0 0-2-16,0 0 0 0,0 0-1 0,-4 0-4 0,4 0-2 0,0 0-4 15,0 0-2-15,0 0-2 0,0 0-3 0,-2 0-3 0,2 0-2 16,0 0-3-16,0 0-1 0,0 0-3 0,0 0-1 0,0 0-3 16,0 0 0-16,0 0-1 0,0 0-1 0,0 0-1 0,0 0 0 0,0 0-1 15,0 0 0-15,0 0-1 0,0 0 0 0,0 0 0 0,0 0-1 16,0 0 1-16,0 0-1 0,0 0 1 0,0 0-2 0,0 0 0 0,0 0 0 16,0 0 0-16,0 0-1 0,0 0-1 0,0 0 1 0,0 0 0 15,0 1-1-15,0-1 0 0,0 0 0 0,0 0 0 0,0 0-1 0,0 0 0 16,0 0 0-16,-5 2 0 0,5-2-2 0,0 0 1 0,0 0-2 15,0 0 0-15,0 0-2 0,0 0-1 0,0 0 0 0,0 1 0 16,0 3 1-16,0-3 0 0,0 1 1 0,0 2 2 0,0 1-1 0,5-1 2 16,-5 1-1-16,0 3 3 0,2-2 0 0,2 0 2 0,-4 3 3 15,4-1 0-15,-2 2 1 0,-2 0-1 0,4-1 1 0,-4 2-1 0,4-1 1 16,-2 2-1-16,-2-1 1 0,4 2-2 0,-2-2 0 0,-2 1 1 16,5-1-1-16,-5 2 1 0,4-1-1 0,-2 2-1 0,-2-1 0 15,4 0 1-15,-4 1-1 0,2 0-1 0,2 0 0 0,-4-1-1 0,4 2 0 16,-2 0 0-16,-2 0 1 0,4 0-1 0,-4 1 1 0,5-2-1 15,-3 1 0-15,2 2 0 0,-2 0-1 0,2-1 0 0,-4 1 0 16,6 0-1-16,-2-1 1 0,-2 2 0 0,3 1-1 0,1-3 1 0,-2 3 0 16,-2-1 1-16,2 1 1 0,2-1 2 0,-2 0-1 0,1 1 1 15,1 1 2-15,-4-4 0 0,2 3 2 0,0-1 2 0,-2 1 0 0,2-1 1 16,-2-2 0-16,3 1 0 0,-1 1 1 0,-2-3-1 0,2 2-1 16,-4-2-1-16,6-2-1 0,-6 0 0 0,4 1-1 0,-2-3-1 15,-2 3 0-15,4-4-2 0,-4 0 0 0,5-2-1 0,-3 1 0 16,-2-3 0-16,0 3 1 0,0-3-1 0,4-1 0 0,-4 2 0 0,2-2 1 15,-2 0-1-15,0-2 1 0,0 3 1 0,0-3 0 0,4 0 2 0,-4-2 0 16,0 3 1-16,0-3 1 0,0 1 1 0,0 2 1 0,0-4 1 16,0 0 1-16,0 2 0 0,0-2 2 0,0 0 0 0,0 0 2 0,0 0 1 15,0 0 1-15,0 0 0 0,0 0 1 0,0 0 1 0,0 0 2 16,0 0-1-16,0 0 3 0,0 0 0 0,0 0 2 0,0 0 2 0,4-2 3 16,-4 2 2-16,2-2 3 0,-2 0 3 0,0 2 2 0,0-2 3 15,4 1 0-15,-4-1-1 0,0 0-3 0,0 1 0 0,2-2-4 16,-2 0-3-16,0-1-2 0,4 2-3 0,-4-3-4 0,0 0-5 15,0 2-4-15,0-2-3 0,0 0-6 0,5 0-2 0,-5-2-2 0,0 2-1 16,0 0-1-16,2-1 1 0,-2-1 2 0,0 2-1 0,0-2 1 0,0 0-1 16,0 1 1-16,4-1-2 0,-4 0 1 0,0 1-1 0,0 0-1 15,0-3 0-15,0 2-1 0,4-1 1 0,-4 0-1 0,0-1 0 16,2-1-3-16,-2 0 0 0,0 0-2 0,0-1 0 0,4-3-1 0,-4 1 0 16,2-2 3-16,-2-2-1 0,0 1 2 0,0-3 0 0,4-1 1 15,-4 0 1-15,0-2 1 0,4 1 1 0,-1-3 0 0,-3 0 2 16,4-1 1-16,-4-2 1 0,2 1-1 0,2-3 1 0,-4 1-2 15,4-1-1-15,-2 1-1 0,-2-2 0 0,0 2-1 0,0-4-1 0,4 2-1 16,-4 0 0-16,0-2-2 0,0 2 1 0,0-2 0 0,0 1-1 0,0 1 0 16,0-2-1-16,0 2 0 0,0-2-1 0,0 1-1 0,-4 1 1 15,4-2-2-15,0 3 0 0,0 0-1 0,0-3-2 0,0 4-1 16,0 0 0-16,0-1 0 0,0 3-2 0,0-3 1 0,0 3-2 0,0-1 0 16,0 2 0-16,4 0-1 0,-4 2 2 0,0-1 3 0,0 1 1 0,4-1 1 15,-4 4 3-15,0 1 2 0,2-1 2 0,-2 0 0 0,0 3 2 16,0-2 2-16,0 3 1 0,0 1 1 0,5-2 3 0,-5 2 0 15,2 2 0-15,-2-2-1 0,0 3 1 0,0-1-1 0,0 1-2 0,0 1 1 16,4-1-2-16,-4 4 1 0,0-3-1 0,0 2 0 0,0 0 1 16,4 1-2-16,-4 0 0 0,2 1 0 0,-2-1 0 0,0 1-1 15,0 2-1-15,0-2 0 0,0 2 0 0,0-2 0 0,0 3 0 0,0-1 0 16,0-1 1-16,0 1 0 0,0 2 0 0,0-1 1 0,0 0 1 16,0-1-1-16,0 1 1 0,0 1 1 0,0 0-1 0,0 1 0 0,0-1 1 15,0 1-2-15,0 2 0 0,0-2 0 0,0 2 0 0,0 0-2 16,0 0-2-16,0 0 0 0,0 0-2 0,0 0-2 0,0 0-1 0,0 0-1 15,0 0 1-15,0 0-2 0,0 0 0 0,0 0 0 0,0 0-2 16,0 0 1-16,0 0 0 0,0 0 0 0,0 0 0 0,0 0 0 16,0 0 0-16,0 0 1 0,0 0 0 0,0 0 0 0,0 0-1 0,0 0-1 15,0 0 1-15,0 0 0 0,0 0-1 0,0 0 0 0,-2 0-1 16,2 0 1-16,0 0 0 0,0 0 0 0,0 0-1 0,0 0 2 0,0 0 0 16,0 0 0-16,0 0 1 0,0 0 1 0,0 0-1 0,0 0 1 15,0 0 0-15,0 0 2 0,0 0-1 0,0 0 1 0,0 0 1 16,0 0-2-16,0 0 0 0,2 0 2 0,-2 0-2 0,4 0 1 0,-2 0 2 15,2 0 1-15,2 0 3 0,-1 0 3 0,-3 0 0 0,6 0 3 16,-2 0-1-16,4 0 2 0,-3 0 0 0,5 0 1 0,-2 2 1 0,5-2 2 16,-3 2 4-16,3-2 1 0,-3 0 1 0,3 0 0 0,1 0 0 15,1 0 0-15,-1 0 0 0,1 0 0 0,-1 0 1 0,5 0 2 16,-2 0 0-16,-3 0 2 0,5 0 0 0,-1-2-1 0,3 0 0 0,-2 2-2 16,2-1 0-16,3-1-1 0,-3 1-1 0,4-3-1 0,0 1-2 15,2 1 0-15,4-1-2 0,-2-1-1 0,6 0-1 0,-2 0-1 0,3-1-2 16,3 2-1-16,-2-2-3 0,0 2-2 0,-1-4-2 0,5 3-2 15,-4-1-3-15,3 1 1 0,-3-1-2 0,-2 1-2 0,-2-1-1 16,3 0-3-16,-5 2 0 0,4-2-1 0,-4 1 1 0,-2 3 0 0,-2-3 1 16,-2 1 2-16,0 0 1 0,-5 0 2 0,5 1 3 0,-6-2 0 15,2 3 2-15,-3-2 2 0,3 1 2 0,-2 0 2 0,-3 1 1 0,3-3 1 16,-5 1 1-16,5 1 1 0,0-1-1 0,-3 0 1 0,-1-1-1 16,4 1 1-16,-1 0-1 0,-1-1-1 0,-3 1 1 0,5 0-1 0,0-1-1 15,-3 1 1-15,3 1-1 0,0-1-1 0,-5-1 1 0,7 1-2 16,-6 0-1-16,3 0 0 0,1 1 1 0,-3 0-2 0,-1-1 0 15,0 1 0-15,3 0 0 0,-3-1 0 0,-3 3 0 0,3-1 1 0,-5 1-2 16,3-2 0-16,-3 1 0 0,0 1-2 0,3-2 2 0,-3 0 0 16,-1 2-1-16,-1 0 0 0,2 0 0 0,-1 0 0 0,-5 0 0 15,4 0-1-15,1 0-1 0,-5 0 1 0,4 0 0 0,0 0 0 0,-3 0-1 16,3 0 2-16,-4 0-1 0,5 0 0 0,-5 0 1 0,4 0-1 16,-4 0 1-16,5 0 1 0,-3 0 1 0,0 0-1 0,0 0 0 0,1 0 2 15,-5 0-2-15,6 0 0 0,-4 0 0 0,1 0 0 0,3 0 0 16,-4-2-2-16,2 2 1 0,-1-2 0 0,-1 1-1 0,4 1-1 0,-4-2-3 15,1 0-1-15,1-1-1 0,0 2-2 0,-4-1-2 0,7-1-2 16,-5 1-1-16,0 0-3 0,-2 0-2 0,2-1-1 0,0 3-3 0,3-2 0 16,-3 1-3-16,0 1-3 0,-2-2-2 0,2 1-4 0,-1 1-6 15,-3-2-4-15,4 1-7 0,-2 1-6 0,0-2-10 0,-2 2-11 16,2 0-13-16,-2 0-20 0,-2 0-20 0,0 0-29 0,0 0-32 0,0 0-50 16,0 0-60-16,0 0-94 0,0 0-113 0,0 2-53 0,-2 1-24 15,-4-2-8-15,2 1 2 0</inkml:trace>
  <inkml:trace contextRef="#ctx0" brushRef="#br2" timeOffset="197570.45">14193 12758 138 0,'2'-4'471'0,"2"-3"-15"0,-4 2-70 0,4 0-95 0,-2 0-52 15,-2 0-35-15,4 1-18 0,-2-1-12 0,-2 2-8 0,5 0-8 0,-5 0-7 16,0-1-7-16,0 2-12 0,4 1-13 0,-4-3-13 0,0 4-13 16,0 0-12-16,0 0-12 0,0 0-11 0,-4 0-7 0,4 0-8 0,0 0-7 15,-5 0-8-15,5 0-7 0,-2 0-6 0,-2 2-7 0,4 0-5 16,-6-1-4-16,6 1-1 0,-4 2-2 0,-2-1 1 0,0 0 2 16,1 2 2-16,-1 0 2 0,-4 2 2 0,4-1 2 0,-5 3 0 0,5 1 4 15,-4 0 1-15,-1-2 3 0,1 2 0 0,-2 2 1 0,1-2 0 0,1 0 0 16,-2 2-1-16,1-3-1 0,1 3-2 0,0-2-2 0,-3 2-2 15,3-2 0-15,4 0-2 0,-5-2-1 0,1 1 0 0,4-1-1 16,0 2 1-16,-3-4-2 0,3 2-1 0,4-2 0 0,-2-1-1 16,0 0 0-16,2-1 1 0,2-1 0 0,-4 0 2 0,4-2-1 0,0-1 0 15,0 2 2-15,0-2 1 0,4 2-1 0,-2-2 2 0,-2 0-1 0,4 0 0 16,-4-2 3-16,6 0 4 0,-2 2 1 0,-2-1 4 0,2-1 1 16,3 1 3-16,-3-1 1 0,2 1 1 0,0-3 1 0,2 2 0 15,1-1-1-15,-1-1 1 0,-2 1 0 0,5 0-2 0,-5 2 0 0,4-3-5 16,0 0-3-16,-3 1-3 0,5 0-3 0,-4 0-2 0,1-1-2 15,1 1-1-15,-4-1-2 0,4 1-1 0,-3 0 0 0,3 1 0 0,-2 1-1 16,-2-3-1-16,-3 3 0 0,5-1-1 0,-6 2 0 0,2-2-1 16,-4 2 1-16,2 0-1 0,-2 0-2 0,0 0 0 0,0 0-2 15,0 0-1-15,0 2-2 0,-2-2-1 0,2 2-2 0,-4-1 1 0,4 3 2 16,-6-3 1-16,2 1 0 0,1 1 1 0,-1 0 0 0,-2 1 1 16,0 1 2-16,-2 0 0 0,1 1 2 0,-3 2 0 0,4-2 3 0,-4 2 2 15,1-1-1-15,1-1 0 0,-4 3 0 0,5 1-2 0,-3-2 0 16,0 1 0-16,-1-1-1 0,1 0 1 0,4 0-2 0,-4 3 0 0,-1-3-1 15,3 0 1-15,0-1 1 0,-3 1-2 0,5-1 1 0,-4-1-1 16,4 3 1-16,-1-1-1 0,3-1-1 0,-2 0-1 0,0-1 1 16,2 1 0-16,-2-2 1 0,1 2-1 0,3-3 1 0,-2 3 0 15,4-2 1-15,0-1 0 0,-2 0-1 0,2 0 2 0,0-1 0 0,0 1 2 16,0-1 1-16,0 0 2 0,2-1 3 0,-2-1 3 0,4 1 1 0,-4 0 2 16,7-2 3-16,-3 2 2 0,-2-1 1 0,6-1 2 0,-6 2 4 15,4-2 2-15,5 0 1 0,-5 0 1 0,4 0 0 0,-4 0 0 16,5-2-1-16,-1 2-2 0,0-1-2 0,3-1-1 0,1 0-3 0,-1 0-2 15,-3-1-1-15,4 2-5 0,-1-1-4 0,-3-1-6 0,7-1-7 16,-5 1-6-16,-2-1-9 0,1 1-8 0,3 0-10 0,-5 0-11 16,1 1-12-16,0-1-13 0,1 1-16 0,1-2-19 0,-4 3-23 0,0-2-26 15,3 1-24-15,-7 0-35 0,6-1-38 0,-4 1-46 0,1 0-53 16,3 1-77-16,-4-3-89 0,0 3-38 0,5-2-13 0,-7-2-1 16</inkml:trace>
  <inkml:trace contextRef="#ctx0" brushRef="#br2" timeOffset="198005.02">14553 12632 429 0,'4'-3'384'16,"-2"-3"-54"-16,-2 5-57 0,0-2-31 0,0-1-19 0,0 1-10 16,0-1-6-16,0 3-4 0,0-3-5 0,0 3-9 0,0-1-10 0,0 1-11 15,-2-1-10-15,2 2-13 0,-4-1-13 0,4-1-13 0,0 2-12 16,-5 0-12-16,5 0-10 0,-2 0-12 0,-2 2-11 0,4-1-10 16,-6-1-10-16,6 3-5 0,-4-1-4 0,-2 1-4 0,2 0-3 0,-3 4-2 15,5 0-2-15,-6 0 0 0,2 1-1 0,0 0 2 0,-5 2 0 16,1 2 4-16,4 1 4 0,-5 1 1 0,1-1 4 0,0 2 2 15,4 1 1-15,-5 0-1 0,5 2 0 0,0-1-1 0,-5-1 2 0,5 1-2 16,2 1-1-16,-2 0 0 0,2 1-1 0,-2-1-2 0,6 0-1 16,-3 1-4-16,-1-1-2 0,4 0-3 0,0 1-2 0,0-2-2 0,4-1-1 15,-1 3-2-15,1-3-1 0,-2-1-1 0,2 2-2 0,2-2-1 16,4 0-2-16,-3-2-3 0,3 0-7 0,-4-1-6 0,5 0-7 16,-1 0-10-16,0-1-9 0,3-3-11 0,-3 1-12 0,0-1-14 0,3 0-13 15,1 0-17-15,-4-4-17 0,3 1-21 0,-3 0-25 0,1-1-30 16,1-3-31-16,2 3-46 0,-1-4-53 0,-3 0-88 0,5-2-107 0,-3 0-53 15,0-1-27-15,3-1-7 0,-3-1 4 0</inkml:trace>
  <inkml:trace contextRef="#ctx0" brushRef="#br2" timeOffset="198250.08">14712 12880 99 0,'0'0'479'0,"-2"-2"-22"0,2 2-37 16,0 0-84-16,0 0-111 0,0 0-63 0,2 2-39 0,-2-2-19 0,4 2-10 16,0 1-4-16,-2 1-2 0,4 0-1 0,-2 0-3 0,3 3-1 15,-1-2-2-15,4-1-4 0,-4 3-6 0,3 0-8 0,-3-1-8 16,4 2-7-16,-4-1-6 0,5 0-6 0,-1 2-5 0,-4-3-6 0,5 1-8 16,-5 1-8-16,4-1-11 0,-4 1-13 0,0-1-13 0,5 0-15 15,-5-1-14-15,2-1-17 0,-2 2-18 0,1 0-18 0,-1-2-21 0,0-1-26 16,-2 0-28-16,2 1-37 0,-1-2-39 0,1 1-61 0,0-3-68 15,-2 1-50-15,0-2-39 0</inkml:trace>
  <inkml:trace contextRef="#ctx0" brushRef="#br2" timeOffset="198499.14">14908 12790 321 0,'-2'-1'487'0,"-2"-3"-26"0,-2 3-80 0,2-1-103 15,1 0-61-15,-3 2-40 0,2 0-22 0,-2 2-13 0,2 0-12 16,-2-1-10-16,-1 3-10 0,-1 1-13 0,2-1-10 0,0 3-9 0,0 0-7 16,-5 1-6-16,7 2-1 0,-6 0-2 0,4 0-3 0,-1 2-2 15,-3-1-4-15,4 3-5 0,0-1-4 0,-5-1-5 0,1 3-2 0,4-1-2 16,-5 0-3-16,5-1-4 0,-4 1-5 0,4-1-5 0,-5 0-10 16,5 1-11-16,-2-1-13 0,2-1-13 0,-1 0-16 0,1-1-17 15,-2 1-19-15,6 0-20 0,-2-3-23 0,-2 2-27 0,6-3-30 0,-5 0-33 16,5 1-43-16,0-3-49 0,0 1-78 0,5-2-91 0,-1 0-39 15,-2-4-14-15</inkml:trace>
  <inkml:trace contextRef="#ctx0" brushRef="#br2" timeOffset="198751.19">15055 12985 263 0,'0'2'502'0,"0"-2"8"0,0 0-80 0,4 0-128 0,-4 0-79 16,4 0-50-16,-2 0-29 0,2 0-15 0,-4 0-9 0,7 0-5 0,-3 0-4 16,2 0-3-16,0 0-5 0,0 0-6 0,-2 0-9 15,7 0-5-15,-5 0-10 0,4-2-9 0,-4 1-8 0,5 1-5 0,-5-2-7 16,4 1-5-16,1-3-5 0,-1 2-4 0,-4 0-7 0,7 1-10 0,-5-3-8 16,0 1-12-16,0 2-11 0,-1-2-11 0,3-1-13 0,-4 2-14 15,0 0-17-15,5 1-19 0,-5-3-20 0,0 3-22 0,-2-1-29 16,2-1-33-16,-1 2-41 0,1-1-44 0,0 0-66 0,-2-2-75 0,0 3-53 15,-2-1-42-15,4-1-15 0</inkml:trace>
  <inkml:trace contextRef="#ctx0" brushRef="#br2" timeOffset="199039.25">15379 12747 504 0,'-4'-2'517'0,"4"-1"-75"0,0 1-116 0,-2 0-79 0,2 1-65 16,0 1-35-16,0 0-19 0,0 0-13 0,0 1-7 0,0 3-9 0,0-1-7 16,0 1-10-16,0 1-7 0,0 1-4 0,0 3-4 0,0-1 1 15,0 0 3-15,0 2 2 0,0 0 2 0,0 2 0 0,0 0-3 16,0-1-7-16,0 2-6 0,0-1-5 0,0 1-5 0,0 1-5 0,0-1-4 16,0 1-3-16,0 0-3 0,0 0-5 0,0 0-4 0,0 0-5 15,0-1-3-15,-4 1-2 0,4 1-4 0,0-4-5 0,0 3-6 0,-4-1-8 16,4-1-7-16,0 1-10 0,0-1-9 0,0-1-14 0,0 1-14 15,0-2-13-15,-2 0-16 0,2-2-17 0,0 3-17 0,0-3-20 16,0-1-22-16,0 1-24 0,0-2-28 0,0 0-37 0,0-1-37 0,0-4-63 16,0-1-70-16,0 0-47 0,0 0-29 0,0 0-9 0</inkml:trace>
  <inkml:trace contextRef="#ctx0" brushRef="#br2" timeOffset="199511.36">15412 12747 63 0,'0'-4'490'15,"0"-1"-66"-15,-4 2-104 0,4 0-67 0,0 0-46 0,0-1-29 0,-2 2-21 16,2 1-15-16,0-1-14 0,-4 0-14 0,4 2-18 0,0 0-16 16,0 0-17-16,0 0-12 0,0 0-12 0,0 4-6 0,0-1-4 0,0 1-2 15,-4 1-1-15,4-1 1 0,-2 5 2 0,2-2 3 0,0 3 3 0,-4 0 2 16,4 0 3-16,-2 0 3 0,-2 1 1 0,4 1-1 0,-5 0-3 15,5-1-3-15,-2 2-4 0,-2-1-5 0,4 0-3 0,-2-2-4 16,-2 0-3-16,4 2-2 0,0-4-3 0,0 2-1 0,0 0-2 0,0-2-2 16,0-1-2-16,0 2 0 0,0-5-3 0,4 3 0 0,-2-4-3 15,-2 3-3-15,4-3 0 0,-2-2-3 0,3 1-1 0,-1-1-4 16,-2-1-1-16,2 0-3 0,2-1-3 0,-2-1-1 0,-2-1-1 0,7-2 0 16,-3 0-2-16,-4 0 0 0,6-1 1 0,-2-2-1 0,1 0 1 15,-3-2-1-15,2-1 1 0,0 0 1 0,0 0 1 0,-2-2 1 0,3 1 1 16,-3-3 1-16,2 2 3 0,-2-3 1 0,-2 3 7 0,2 0 4 15,2 0 5-15,-6-1 6 0,7 1 6 0,-7 3 6 0,4 0 5 0,-4 1 5 16,0 1 3-16,4 1 1 0,-4 2 2 0,0 1-2 16,0 1-2-16,0-1-4 0,0 2-4 0,0 2-3 0,0 0-4 0,0 0-4 15,0 2-2-15,0 3-3 0,-4-2-1 0,4 4-1 0,0 1 0 0,0 0 0 16,0 1 2-16,0 2 1 0,0 1 4 0,0 0 0 0,0 0 4 16,0-1 1-16,0 1-2 0,0 0-2 0,4-1 0 0,-4 1-6 15,2-2-7-15,-2 1-12 0,4 0-13 0,-2-2-16 0,-2 0-18 0,4-1-21 16,0 1-22-16,-1-1-25 0,1-2-26 0,-2 2-39 0,2-4-42 15,0 1-54-15,-2 0-61 0,2-3-71 0,2 2-76 0,-1-4-30 0,-3 0-9 16</inkml:trace>
  <inkml:trace contextRef="#ctx0" brushRef="#br2" timeOffset="199846.26">15708 12550 352 0,'-2'-2'519'0,"-2"1"11"0,4-1-84 0,0 1-131 16,0 1-79-16,0 0-55 0,0 0-27 0,0 0-13 0,0 0-8 16,0 0-5-16,4 1-4 0,-2 1-7 0,2-1-8 0,-4 3-10 0,6 1-8 15,-1-2-8-15,-1 4-3 0,2-2-3 0,0 2-1 0,-2 1 1 16,2 1-4-16,-4-2-4 0,7 4-4 0,-7-2-7 0,2 2-5 0,2-2-6 16,0 3-3-16,-2 0-1 0,1 1-3 0,-3 1 0 0,2-1-2 15,-2 0-1-15,-2 1-1 0,4-1-2 0,-4 2-3 0,0 0 0 0,0 0-3 16,0-2-1-16,0 2-1 0,0-2-2 0,0 3-1 0,0-3-2 15,-4 2-2-15,4-2-2 0,-2 1-1 0,-2-1-2 0,4 0-2 16,-7-1-1-16,7 1-2 0,-4-1 0 0,-2-2-3 0,6 1-4 0,-6-2-4 16,6 1-6-16,-4 0-7 0,2-3-6 0,-2 1-8 0,-1-1-11 15,3-2-8-15,-2-1-9 0,2 0-12 0,-2 1-11 0,0-2-13 16,4-1-15-16,-6 0-15 0,4-1-16 0,-2 1-20 0,-1-2-19 0,5 0-27 16,-6 0-30-16,6 0-47 0,-4-2-54 0,4 1-82 0,-2-3-93 15,2-1-42-15,0 0-16 0,0-1-2 0</inkml:trace>
  <inkml:trace contextRef="#ctx0" brushRef="#br2" timeOffset="200284.58">15952 12437 108 0,'4'-5'532'0,"-2"0"13"0,-2 2-47 0,4-2-80 16,0 1-84-16,-1 1-86 0,1 0-48 0,-2-1-26 0,2 3-14 15,2-1-9-15,-2 0-8 0,2 1-9 0,1-1-12 0,1 2-10 0,-2 0-13 16,0 0-12-16,0 2-8 0,5-1-8 0,-5 1-7 0,2 0-4 16,-2 1-5-16,1 0-5 0,-1 0-5 0,-2 4-5 0,2-2-6 15,-2 2-5-15,-2 0-6 0,3-1-2 0,-5 2-6 0,4 0-1 0,-4-1-3 16,0 2-1-16,-4 1-1 0,4-2 0 0,-5 2-1 0,-1 2 0 16,2-2 0-16,2 2-1 0,-4-3-1 0,-2 2 1 0,1 0 0 0,1-2-1 15,-4 0-1-15,4 2 2 0,-1-2 0 0,-1 0-1 0,2-1 2 16,0-1 0-16,2 1 1 0,-5-1 0 0,5 0 2 0,-2-2 2 0,2-1 3 15,0 0 0-15,2 1 5 0,-2-2 1 0,1 1 4 0,-1-3 2 16,4 2 3-16,0-3 2 0,0 0 3 0,0 0 5 0,0 0 3 16,0 0 2-16,4 0 2 0,-1 0 1 0,-3 0-1 0,4 0 0 0,-2-1 0 15,2-1-2-15,2 1-2 0,-2-1-4 0,2-1-3 0,5 1-3 16,-5-1-6-16,4-1-5 0,-4 1-7 0,5 0-2 0,3-1-5 16,-5 3-2-16,5-3-4 0,-2 1-4 0,-1-1-2 0,-1 1-3 0,2 0-3 15,3 0-5-15,-3-1-6 0,3 3-6 0,-3-1-9 0,-1-2-11 16,-1 3-12-16,2-1-13 0,-1 1-15 0,-1 1-14 0,-4-2-17 0,0 2-15 15,3 0-21-15,-7 0-23 0,2 2-22 0,0-2-25 0,-2 3-29 16,-2-2-33-16,0 3-50 0,0 1-55 0,0-2-78 0,0 4-88 0,0-2-37 16,-2 0-11-16,-2 2 4 0</inkml:trace>
  <inkml:trace contextRef="#ctx0" brushRef="#br2" timeOffset="201301.81">13986 13749 4 0,'-4'0'386'0,"-2"-2"-52"15,2 0-66-15,2 2-42 0,-3 0-29 0,1 0-16 0,2 0-8 0,-2 0-4 16,4 0-4-16,-2 0-4 0,-2 0-6 0,4 0-9 0,-4 0-11 0,4 0-12 16,0 0-9-16,0 0-9 0,0 0-10 0,0 0-7 0,0 0-7 15,0 0-7-15,0 0-6 0,0 0-8 0,0 0-6 0,0 0-6 16,0 0-7-16,0 0-5 0,0 0-4 0,0 0-5 0,0 0-1 0,0 0-4 16,0 0 0-16,0 0-1 0,4 0-1 0,-4-2 3 0,6 2 3 15,-6 0 4-15,4-1 5 0,2 1 3 0,1 0 5 0,-3 0 3 0,2 0 3 16,4 0 3-16,3-2 2 0,-3 0 4 0,5 2 0 0,1-1 3 15,1 1 3-15,-1-2-1 0,7 1-2 0,-2-1-3 0,1 1-4 16,5-3-3-16,0 2-5 0,0 0-3 0,2 1-3 0,2-3-4 0,2 1-3 16,0 0-4-16,0 0-2 0,0-1-4 0,2 1-4 0,0 0-4 15,-1-1-2-15,-3 3-3 0,2-3-2 0,0 1-3 0,0-1-1 16,0 1-2-16,-2 0-1 0,-2 0-2 0,-2-1-2 0,4 1-1 0,-2-1-1 16,-3 1-1-16,5 0-2 0,-4 0 1 0,2-1 2 0,-2 1 0 0,0-1 3 15,2 3 2-15,2-2 1 0,-4-1 3 0,6 1-1 0,-6-1 3 16,2 1 0-16,2 0 2 0,-2 0 1 0,2-2 2 0,-2 1 2 15,2-1 0-15,-4 0 0 0,1 2-2 0,3 0-1 0,-4-1-1 16,2-1-1-16,-2 2 0 0,0 0-1 0,-4 0-2 0,4-1 0 0,-1 2-1 16,-1-1 1-16,0 0-2 0,-4-1-1 0,2 1 1 0,-3 1-2 0,3-1 0 15,-2 1 0-15,1 0 0 0,-5 1-1 0,4-2 0 0,-5 1-1 16,1 0 1-16,3 1 0 0,-3-3-1 0,-5 4 0 0,5-1-2 16,-3-1 2-16,-1 2 0 0,1-2 0 0,-1 0-1 0,-3 2 1 0,-4-1 0 15,4 1-1-15,-3-2 1 0,1 1 0 0,-2 1 0 0,-4-2 0 16,2 2-1-16,0 0-1 0,-2 0-1 0,-2 0-4 0,0 0-5 0,0 0-7 15,0 0-8-15,0 0-9 0,0 0-12 0,0 0-14 0,0 0-15 16,-2 2-14-16,-2-2-20 0,0 1-19 0,-2 1-26 0,-4-1-26 16,3 3-33-16,-3-1-35 0,-2 1-50 0,-3 1-58 0,3-1-80 0,-5 2-92 15,1 0-39-15,-5 1-14 0,0-2 0 0</inkml:trace>
  <inkml:trace contextRef="#ctx0" brushRef="#br2" timeOffset="202096.99">14879 13920 187 0,'0'-1'488'0,"0"-3"-14"0,0 1-66 0,0 0-98 16,0 1-58-16,0 0-39 0,-4 1-22 0,4 1-14 0,0 0-12 16,0 0-10-16,0 0-15 0,0 0-17 0,0 0-17 0,0 0-19 15,0 1-15-15,-2-1-14 0,-2 4-6 0,4-3-6 0,-4 2-2 0,2 3-1 16,2-3-2-16,-5 2 2 0,3 1-2 0,-2 3-1 0,0-2 0 0,2 1-1 15,-2 2 0-15,-2-2 2 0,2 1-3 0,2 0-3 0,-3 2-5 16,-1-2-4-16,2 3-3 0,-2-2-5 0,0 2-1 0,2-4-3 16,-3 4-1-16,3-4-1 0,2 2-3 0,-2 1-2 0,-2-4-6 0,2 2-8 15,2-1-8-15,-3-1-7 0,1 0-11 0,2-1-8 0,2-1-10 16,0 0-9-16,-4-1-7 0,4-1-7 0,0 0-7 0,0-1-5 0,0 1-2 16,0-3 1-16,0 0 1 0,0 0 2 0,0 0 4 0,0-2 3 15,4 1 7-15,-4-1 3 0,2-1 5 0,2 0 6 0,-4-1 5 16,7-3 5-16,-7 3 4 0,4-5 2 0,2 1 2 0,-2 0 2 0,-2-3 2 15,2 2 6-15,3-3 3 0,-3 0 4 0,-2-1 4 0,2 0 5 16,2-1 3-16,-2 1 3 0,0-2 5 0,-2 1 5 0,5 1 8 0,-3 2 7 16,0-1 8-16,-2 0 9 0,2 2 8 0,-2 0 5 0,-2 2 6 15,4 0 6-15,-4 1 2 0,0 2 2 0,4 2 3 0,-4-2 0 0,0 1-1 16,0 2-4-16,0 1-6 0,0-1-5 0,0 2-8 0,0 0-8 16,0 0-8-16,0 0-7 0,0 0-5 0,0 0-2 0,0 0-2 15,0 2 0-15,2-1 1 0,-2 1 0 0,0 0 3 0,5 1 2 0,-5 1 1 16,6 0 2-16,-6 0 2 0,6 3 3 0,-2-2 1 0,0-1 2 15,-2 3 0-15,5 0-2 0,-3-1-1 0,2 1-2 0,0 0-4 0,-2 1-3 16,2-1-2-16,-1-1-2 0,1 3-2 0,0 1-1 0,-2-2-1 16,2 1-1-16,-2-1-1 0,3 0-2 0,-3 0-1 0,2-1 1 15,-4 2-2-15,6-3 0 0,-6 3 1 0,2-4-1 0,3 1 0 0,-3 1 1 16,-2-2-1-16,2 0 2 0,0 0-1 0,-2 0 3 0,2-2 2 16,-2-1 4-16,-2-1 4 0,5 1 5 0,-5 0 5 0,4-2 4 0,-2 0 5 15,2 0 4-15,-4-2 2 0,6 0 2 0,-6-1 1 0,6 0 2 16,-2-2 1-16,1 0-1 0,-3-2 0 0,4-1 0 0,-2 1-2 0,0-1-2 15,-2-2-3-15,2 2-3 0,3-4-5 0,-3 0-1 0,-2 1-2 16,2-3-2-16,2 1-1 0,-2 0-1 0,-2-1-3 0,7-1-1 0,-7 0-3 16,4 0-3-16,-2 2-3 0,0-2-3 0,-2 4-4 15,2-2-6-15,2 2-7 0,-6 1-9 0,7 2-13 0,-7 1-14 0,4 0-18 16,-4 2-17-16,0 0-23 0,4 2-25 0,-4 1-25 0,2 1-25 0,-2 1-30 16,0 0-35-16,0 0-51 0,0 3-62 0,4-2-90 0,-2 5-108 15,-2-1-45-15,0 1-17 0,4 1-1 0</inkml:trace>
  <inkml:trace contextRef="#ctx0" brushRef="#br2" timeOffset="-147930.78">13378 10988 4 0,'-6'0'506'0,"6"-1"15"0,-4-1-45 0,2 2-73 0,2 0-71 0,0 0-68 16,0 0-45-16,0 0-33 0,0 0-22 0,0 0-14 0,0 0-13 15,0 0-9-15,0 0-12 0,0 0-12 0,0 0-14 0,0 0-14 0,0 0-12 16,0 0-11-16,0 0-9 0,0 0-7 0,0 0-5 0,0 0-5 16,2 0-1-16,2 0-3 0,-4 0 1 0,6 0-2 0,-1 0 2 15,-3 0 1-15,2 0 0 0,2 2 0 0,-2-1 2 0,6-1 0 0,-3 0-1 16,3 2 1-16,-4-2 0 0,4 0 0 0,1 0-2 0,-1 0 0 0,3 0-4 15,-3 0-4-15,2 0-6 0,-1 0-7 0,-1-2-10 0,2 2-11 16,-1-1-12-16,3-1-13 0,-1 1-13 0,-3-1-16 0,0 0-18 16,3-1-19-16,-3 1-20 0,4-1-21 0,-5-1-26 0,1 1-25 15,0 2-30-15,1-4-31 0,-5-1-31 0,4 3-33 0,-4-2-32 0,5-1-30 16,-5 0-46-16,-2 1-54 0,0 1-18 0</inkml:trace>
  <inkml:trace contextRef="#ctx0" brushRef="#br2" timeOffset="-147473.18">13442 10837 281 0,'-10'0'436'0,"4"-2"-51"0,-4 2-77 0,3-2-44 0,1 2-32 15,2 0-21-15,0 0-20 0,2-1-13 0,-2 1-13 0,4 0-13 0,0 0-12 16,0 0-17-16,0 0-15 0,0-2-15 0,4 2-17 0,-2-1-14 16,-2 1-13-16,4 0-7 0,-4 0-8 0,6-2-4 0,-2 0-3 0,-2 2-3 15,3-1-2-15,5-1 0 0,-4 2-1 0,0-2 0 0,3 0 1 16,-1 2-1-16,0-1 1 0,0 1-3 0,3-2-2 0,-1 0-7 15,-4 2-10-15,5-1-13 0,-1-1-14 0,0 2-17 0,3-1-19 0,-3 1-21 16,0-2-24-16,3 1-29 0,-3 1-31 0,5-2-43 0,-3 0-50 16,-2 2-75-16,3 0-87 0,1 0-57 0,3 0-43 0,-5 0-16 15</inkml:trace>
  <inkml:trace contextRef="#ctx0" brushRef="#br2" timeOffset="-146957.45">14536 10589 333 0,'0'-2'493'0,"2"0"9"0,2 0-65 0,-4 2-105 16,4-1-85-16,-4 1-73 0,0 0-43 0,2 0-30 0,-2 0-13 15,5 0-7-15,-5 0-2 0,4 1-1 0,-2-1 0 0,-2 2-4 0,4 0-4 16,-2 0-7-16,-2-1-3 0,4 3-5 0,-4-3 0 0,4 1 0 16,-2 0 0-16,-2 1 0 0,4-2 0 0,-2 1-1 0,-2 2 0 15,5-3-1-15,-5 1-2 0,4 1-4 0,-2-1-2 0,-2 0-2 0,4-1-3 16,-4 2-2-16,2 1-2 0,-2-1-4 0,4-1-1 0,-4 1-2 16,0 0-4-16,0 1-3 0,4-1-4 0,-4 1-3 0,2-1-3 0,-2 0 0 15,0 0-1-15,0 1-2 0,4-3-3 0,-4 3 1 0,0-2-1 16,0 0 0-16,0 1 0 0,0-2 0 0,5 1-1 0,-5-1 1 15,0-1 1-15,0 0-1 0,0 0 2 0,0 0 0 0,0 0 0 0,0 0 1 16,0 0 1-16,0 0 0 0,0 0 0 0,0 0-1 0,0 0-5 16,0 0-8-16,0 0-10 0,0 0-13 0,0 0-18 0,0 0-23 0,0 0-28 15,-5 0-35-15,5 0-39 0,-4-1-44 0,4 1-65 0,-6 0-74 16,2 0-86-16,-2 0-90 0,0 0-43 0,-5 0-19 0,1 0-1 16</inkml:trace>
  <inkml:trace contextRef="#ctx0" brushRef="#br2" timeOffset="-146805.41">13180 10820 79 0,'-8'0'407'0,"1"0"-46"0,1 0-52 16,2 0-52-16,-2 0-29 0,2 0-15 0,4 0-8 0,-6 0-1 15,6 0-1-15,-2 0-3 0,2 0-4 0,0 0-5 0,0 0-9 16,0 0-11-16,0 0-11 0,0 0-12 0,0 0-8 0,2-2-10 0,-2 2-7 16,4-1-9-16,-2 1-10 0,-2-2-8 0,4 0-10 0,-4 2-9 15,4-1-8-15,-2 1-8 0,2-2-4 0,-4 2-3 0,6 0-1 16,-1 0-1-16,-3 0 1 0,2 0 0 0,6 0-1 0,-4 0 1 0,7 0 0 16,-3 0 1-16,0 0 1 0,1 0 0 0,5 0-1 0,-3 0 0 15,5-1-2-15,-1 1-3 0,-1-2-5 0,1 1-6 0,-1 1-6 0,1-2-6 16,0 0-5-16,-5 2-4 0,4-2-5 0,-1 0-3 0,-3 2-3 15,3-1-4-15,-3 1-3 0,-1-2-3 0,-1 0-7 0,2 2-8 0,-3-1-10 16,-1-1-13-16,0 2-13 0,-2-1-14 0,-4-1-18 0,7 2-18 16,-7 0-22-16,2 0-22 0,0 0-29 0,-2 0-29 0,2 2-36 15,-2-1-40-15,-2-1-47 0,4 0-55 0,-4 2-82 0,7-1-97 0,-7 3-41 16,6-3-14-16,-6 3 3 0</inkml:trace>
  <inkml:trace contextRef="#ctx0" brushRef="#br2" timeOffset="-146093.62">14315 10773 450 0,'4'-4'549'0,"-4"1"12"0,0-1-39 0,0 0-64 0,4 3-96 15,-4-2-110-15,2 1-64 0,-2 0-40 0,4 2-22 0,-4-1-12 16,2-1-8-16,2 2-8 0,1 0-9 0,-3 0-12 0,2 0-9 0,-4 0-11 16,6 0-9-16,-2 0-7 0,-2 0-5 0,2 2-1 15,-4-1 0-15,7 3-2 0,-3-3 0 0,-2 2-1 0,2 1-3 0,2 0-1 16,-2 0 0-16,-2 1 0 0,2 0-1 0,3 1-2 0,-7 0-1 0,4 0-2 16,0 2 1-16,-2-4-3 0,2 4-1 0,-2-1-2 0,2 1-1 15,-4-1-1-15,4 2 0 0,-1-3 0 0,-3 1-1 0,0 0 0 0,0-1 0 16,0 1 2-16,0 0 1 0,0-3 0 0,0 2 0 0,0-1 1 15,-3-1 1-15,-1 0 1 0,4 1 1 0,-4-1 3 0,4-1 1 16,-6 0 1-16,6 0 1 0,-6 0-1 0,2 1-1 0,-3-1 0 0,-3 1 0 16,4-1 0-16,0 0-1 0,-5 0 2 0,1 1 0 0,-2-1-2 15,1 1-2-15,-3-3 0 0,1 2-2 0,-1 1-2 0,2-2 1 0,1-1-1 16,-1-1 1-16,-3 0 0 0,3 0-1 0,-3 0 1 0,7-1-2 16,-6-1 0-16,3-2-2 0,-1 1-1 0,2-2 0 0,-1 2-2 15,1-2 0-15,0-2-1 0,1 1-2 0,1-3 0 0,0 3 0 0,0-3 1 16,1 2 0-16,1 0 1 0,0-1-1 0,2 0 1 0,-2 2-1 15,6-3-1-15,-5 4-1 0,5-1-2 0,0-1 0 0,0 0-2 0,0 2 0 16,0 0-3-16,0 0-2 0,5 0-1 0,1-2-2 0,-2 2-1 16,-2 1-1-16,6-1 0 0,1-1 2 0,-1 1-1 0,0-1 2 15,2 1 2-15,1 0 1 0,-1 0 1 0,3-1 2 0,1 0 2 0,3 1 0 16,-5 0 2-16,4 0 1 0,1 2 1 0,4-2 1 0,-5 0 3 16,5 0-1-16,0 0 1 0,-3 1 2 0,3 0 0 0,2-3 0 15,-3 2 2-15,3 0-1 0,0 0 0 0,2-2-2 0,-3 2 1 0,1 2 0 16,2-2-1-16,-2 0 0 0,-1 0-3 0,-1 1 0 0,2 0-1 0,-1 1-1 15,-1-3 0-15,2 3-1 0,-3-2-1 0,3 0-1 16,-2 2-1-16,0-3 1 0,-3 3 0 0,3-2-1 0,0 2 0 0,-3-2-2 16,3 0-1-16,-5 2 1 0,1-2-1 0,-1 1-1 0,5 1 0 0,-9-1 0 15,3 1-2-15,1 2 1 0,-3-3-1 0,-3 1 0 0,1 1-1 16,1 0-1-16,-2 1 2 0,-1-3 0 0,-1 3-1 0,-4-1 1 0,6 2-2 16,-8-1 0-16,7 1 0 0,-7-2-3 0,2 0-4 0,0 2-6 15,-2-1-9-15,2 1-9 0,-2 0-13 0,-2 0-12 0,0 0-17 16,0 0-16-16,0 0-17 0,0 0-20 0,0 0-21 0,0 0-27 15,0 0-26-15,0 0-32 0,0 1-33 0,0-1-41 0,-2 2-47 0,-2 0-66 16,-2-1-75-16,2 2-62 0,2 1-54 0,-7-1-18 0,3 1-1 0</inkml:trace>
  <inkml:trace contextRef="#ctx0" brushRef="#br2" timeOffset="-144625.72">15102 10240 254 0,'0'-5'533'0,"0"0"-48"0,0 0-78 0,0 0-76 0,0 0-76 0,5 0-42 16,-5-1-27-16,2 0-15 0,-2 2-9 0,0-1-9 0,4-2-8 0,-2 3-11 16,-2 0-12-16,4-1-12 0,-4-1-12 0,6 1-11 0,-2 1-11 15,-2-1-6-15,2-1-5 0,3 1-5 0,-3-1-4 0,2 1-3 0,4 0-4 16,-3 0-4-16,-1 0-4 0,4-2-1 0,0 2-3 0,1 0-2 16,1 0-3-16,-2 2-1 0,1-2-4 0,-1 2-4 0,0-2-1 15,1 1-4-15,-3 1-4 0,2-1-1 0,1 3-3 0,-5-1-2 0,4 1-3 16,-4-1-3-16,-1 2-3 0,1 0-1 0,-2 0-2 0,-2 0-2 15,2 2-1-15,-4-1-1 0,4 2-1 0,-4 3 0 0,0-3-1 0,0 4 0 16,-4-3 0-16,0 5 1 0,2-1 0 0,-2 2 2 0,-2 0 3 16,-1 2 0-16,1-1 3 0,-2 1 1 0,-2 2 1 0,1-1 0 0,-1 0 2 15,0-1-1-15,-1 1 1 0,1-1 2 0,-2 0-1 0,1-3 1 16,1 4-1-16,0-4 1 0,-1 2-1 0,5-2 0 0,-4 0-2 0,4-1 0 16,-5-2 0-16,5 1 1 0,0 0 0 0,2-2 0 0,-3 2 1 0,3-4 0 15,2 2 1-15,-2-2 2 0,4 1 0 0,0-3 2 0,0-1 0 16,0 2 2-16,0 0-1 0,0-1 0 0,4-1 0 0,-4 0 1 15,2 0 2-15,2 0 2 0,1 0 6 0,-3 0 3 0,2 0 8 0,2 0 4 16,0 0 3-16,2 0 4 0,1 0 1 0,1 0 3 0,0-1 3 16,1-1 0-16,1 2 2 0,3-3 0 0,-3 1-1 0,5 0-1 15,-1-1-6-15,-1 0-5 0,1-1-6 0,1 1-6 0,-1 0-6 0,-1-1-4 16,-3 1-5-16,5 0-6 0,-5-1-9 0,2 3-10 0,-1-1-10 16,-3-2-13-16,1 3-15 0,-1-1-14 0,0 0-17 0,-4 1-21 0,5-1-22 15,-5 2-30-15,-2 0-34 0,2 0-45 0,-4 0-49 0,2 0-66 16,3 2-74-16,-7-1-81 0,0-1-86 0,0 0-34 0,0 4-12 0,0-1 2 15</inkml:trace>
  <inkml:trace contextRef="#ctx0" brushRef="#br2" timeOffset="-137206.92">16469 13582 366 0,'0'0'520'0,"-6"0"13"15,6 0-77-15,-5-2-124 0,5 2-77 0,0 0-51 0,0 0-29 16,0 0-15-16,0 0-10 0,0 0-9 0,0 0-8 0,0 0-11 16,0-1-12-16,5 1-12 0,-5-2-14 0,0 1-12 0,0 1-11 0,2-2-9 15,-2 0-7-15,0 2-7 0,4 0-4 0,-4 0-4 0,4-2-3 16,-2 2-2-16,-2 0-3 0,4-2-1 0,0 1-3 0,-2 1-2 0,4-2 0 16,-1 1-1-16,1 1-1 0,0-2 0 0,2 0-2 0,-2 2 1 0,7-1-1 15,-5 1-1-15,0-2-3 0,3 0-4 0,-5 2-7 0,4-1-5 16,1-1-7-16,-1 2-10 0,2-2-10 0,-1 0-11 0,-1 2-13 15,0-1-11-15,1 1-18 0,-5-2-17 0,4 1-19 0,3 1-22 16,-5-2-21-16,0 0-25 0,-4 2-28 0,7-1-31 0,-5 1-33 0,0-2-35 16,-2 0-69-16,-2 2-88 0,2-1-37 0,1-1-12 0</inkml:trace>
  <inkml:trace contextRef="#ctx0" brushRef="#br2" timeOffset="-136957.54">16413 13437 163 0,'-4'-2'508'0,"0"0"-48"0,2-1-78 0,2 2-67 15,-5-1-60-15,5-1-36 0,0 1-24 0,0 2-17 0,0-2-13 0,0-1-12 16,5 1-16-16,-5 2-14 0,0-2-15 0,2 1-15 0,2-2-14 0,-4 1-12 16,6 0-12-16,-2 1-9 0,0-3-8 0,-2 3-6 0,5-1-5 15,1-2-5-15,0 3-4 0,0-1-2 0,-1 1-4 0,3-3-2 16,0 3-1-16,-2-1-2 0,3 0-4 0,-1 0-4 0,0 1-5 15,3 1-9-15,-3-4-9 0,5 4-12 0,-3-1-14 0,3 1-18 0,-3-2-20 16,0 1-26-16,-1 1-30 0,3-2-46 0,-1 1-53 0,1-1-75 16,-2 0-82-16,5 2-64 0,-7-2-51 0,7 2-22 0,-5-3-6 15</inkml:trace>
  <inkml:trace contextRef="#ctx0" brushRef="#br2" timeOffset="-136321.3">17426 13125 49 0,'4'-6'567'0,"-4"-1"12"0,2 2 14 0,-2 0-52 0,0 0-85 0,0 0-98 15,4 0-105-15,-4 1-60 0,2 1-37 0,-2 0-21 0,4 0-13 0,-4 1-9 16,4 0-12-16,-1-1-13 0,-3 3-15 0,4-2-15 0,-2 1-14 15,2 1-10-15,0 0-10 0,-2 1-6 0,2 1-4 0,-2-1 0 0,2 1-2 16,1 2-1-16,-3-1 1 0,2 2-2 0,2 0-2 0,-2 0-2 16,-2 2 0-16,2-1 0 0,3 1-1 0,-1 3 1 0,-6-2 0 15,4 1-1-15,0 1 1 0,-2 0-1 0,2 1 1 0,0-1 0 0,-2 2-1 16,3-2 1-16,-3 2-2 0,-2-1 2 0,4-1-1 0,-4 0-1 16,0 2 1-16,0-2 0 0,0 0 1 0,0 0 2 0,0 0 2 15,0-2 1-15,0 1 1 0,-4-1 3 0,4 0 1 0,-7 0 1 0,5 1 2 16,-2-3 2-16,0 3 2 0,-2-2 0 0,0 1 2 0,-5-1 0 15,5 1 0-15,-4-3-1 0,4 2 0 0,-5-1-2 0,1-1 0 0,4 0-1 16,-5 0 1-16,1 0-2 0,0-2-1 0,-1 1 1 0,5-2 0 16,-4-1 1-16,2-1-2 0,-1 0 0 0,-3 0 0 0,6-1 0 15,-3-1 0-15,1-2 2 0,0 0 0 0,-5-1 1 0,7-2 1 0,-2 2 1 16,2-3-1-16,0-1 2 0,-1-1 0 0,1 2 1 0,2-3-1 16,0 0 1-16,2 0-1 0,-2-1 0 0,2 0-2 0,2 1 0 0,-4-1-2 15,4 2-2-15,4 0-1 0,-4-2-3 0,2 1-3 0,2 2-1 16,-2-1-5-16,2 2-1 0,2-1-2 0,0 2-1 0,-1-2 1 0,1 1-3 15,0 1-1-15,4-1-2 0,-1-1 0 0,-1 2 0 0,2-1-1 16,1 2 2-16,-1-1 0 0,2 0-1 0,-1 0 1 0,3 1 0 16,-2-1 0-16,-1 2-1 0,1-2 1 0,-1 1 1 0,3 1 0 0,-2 0-1 15,-1 0-1-15,1-1 1 0,-1 2 0 0,3-1-1 0,-2 2-1 0,-1-2 1 16,5 1-1-16,-5-1 1 0,1 2 1 0,5-2 1 0,-3 2 0 16,-2-2 1-16,5-1 0 0,-3 3 1 0,-1-2 1 0,3 2 0 15,1-2 0-15,-1 0 1 0,-1 2-1 0,1-2-1 0,-3 1-3 0,3 1-6 16,-1-2-6-16,-3 2-7 0,3 0-8 0,-3-1-11 0,-2 2-9 15,1-1-13-15,-1-1-12 0,-4 1-14 0,1 0-13 0,3 0-16 16,-4-1-16-16,-2 1-19 0,2 1-18 0,-1 0-20 0,-3 1-21 0,2-1-29 16,-4 2-30-16,0 0-47 0,0 0-54 0,0 0-78 0,0 0-90 0,0 2-37 15,-4-1-14-15,-3 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1:19:24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3441 2881 45 0,'-1'0'461'0,"1"-1"-51"0,-2-1-79 16,2 2-59-16,-1-1-47 0,-1-1-30 0,2 2-23 0,-3 0-18 0,3 0-13 16,0-1-12-16,0 1-7 0,0 0-7 0,-1-2-6 0,1 2-6 0,0 0-4 15,0 0-7-15,0 0-5 0,0 0-7 0,-2 0-6 0,2 0-4 0,0 0-6 16,0 0-4-16,-1 0-5 0,1 0-3 0,0 0-5 0,-2-1-2 0,2 1-4 16,0 0-1-16,0 0-4 0,0 0-1 0,0 0-3 0,0 0 0 15,0 0-2-15,0 0-1 0,0 0 1 0,0 0-2 0,0 0-1 0,0 0-1 16,0 0-2-16,-2-2 0 0,2 2-1 0,0 0-4 0,0 0-5 0,0 0-31 15,2 0-47-15,-2 0-146 0,3 2-197 0,0-1-107 0,0 4-60 0,-3-1-28 16,0 2-10-16,0 0 198 0,-3 1 304 0,-1 0 161 0,-3-1 91 16,-3-3 55-16,1-2 35 0,1-1 9 0,0-3-5 0,2-1 105 0,-3-4 162 0,2 1 92 15,2-2 59-15,2 1 36 0,0-1 21 0,0 2-192 0,1 1-302 16,-1 0-163-16,1 2-97 0,1 0-57 0,-2 1-38 0,3 2 17 0,-2-2 48 16,1 1 37-16,1 1 33 0,0 1 11 0,0 0-3 0,0 0-9 0,0 0-14 15,0 0-8-15,0 0-5 0,0 0 1 0,0 0 4 0,0 0 4 16,0 0 4-16,0 0 2 0,0 0 1 0,0-2-2 0,0 1-2 0,1 1-5 15,1-2-9-15,-2 2-5 0,3-2-6 0,-2 1-3 0,1 1-2 0,-1 0 0 16,1 0-2-16,1-1 0 0,-1 1 0 0,0 0-1 0,-1 0 1 0,1 0 3 16,1 0 3-16,-1 0 6 0,-1 0 6 0,1 0 6 0,-2 0 3 15,1 0 3-15,-1 0 0 0,2 0-2 0,0 0-2 0,2 0-2 0,-4 0-3 16,3 1-3-16,-3-1-2 0,3 1-2 0,-1 1-2 0,-2-2-2 0,3 2 0 16,-1-2-1-16,-2 1-1 0,3 1 1 0,-1-2 0 0,-1 1 3 0,-1 1 3 15,2-2 2-15,-1 1 5 0,1 1 2 0,0-2 3 0,-1 0 3 0,-1 0 2 16,3 0 2-16,-3 0 3 0,0 0 4 0,2 0 2 0,-2 0 3 0,0 0 1 15,0 0 2-15,0 0 1 0,0 0 1 0,0 0 1 0,0 0 0 16,0 0 0-16,0 0 0 0,0 0-1 0,0 0 0 0,0 0-1 0,0 0-1 16,0 0-3-16,1 0-1 0,-1 0-4 0,0 0-3 0,0 0-3 0,2 0-2 15,-2 0-3-15,1 0-5 0,1 0-4 0,-2 0-5 0,2 0-4 16,1 1-5-16,-3-1-6 0,1 0-5 0,1 2-5 0,-2-2-4 0,2 1-4 16,-1-1-5-16,-1 0-5 0,2 2-4 0,-2-1-5 0,2-1-4 0,-1 0-5 15,1 1-5-15,-1-1-8 0,-1 2-10 0,3-2-12 0,-3 2-18 16,0-2-22-16,0 0-31 0,0 0-33 0,0 0-61 0,0 0-74 0,0 0-42 0,0 0-24 15</inkml:trace>
  <inkml:trace contextRef="#ctx0" brushRef="#br0" timeOffset="3870.12">3484 2214 162 0,'0'0'202'0,"-1"-2"-48"15,-1 1-29-15,2 1-15 0,-1-2-8 0,-1 2-3 0,2 0 2 0,0-2 2 16,0 2 3-16,0 0 1 0,0 0 0 0,0 0-3 0,0 0-2 0,0 0-4 16,0 0-3-16,0 0-4 0,0 0-3 0,0 0-6 0,0 0-4 0,0 0-4 15,0 0-4-15,0 0-4 0,0 0-4 0,0 0-5 0,0 0-4 0,0 0-3 16,0 0-5-16,0 0-2 0,0 0-3 0,0 0-2 0,0 0-1 0,0 0-3 16,0 0-3-16,0 0-4 0,0 0-4 0,0 0 1 0,0 2-1 15,0 1 3-15,0 0 2 0,0 0 3 0,2 3-1 0,-1-2 1 0,-1 4-2 16,2 0-1-16,-1 1 0 0,1 1 2 0,0 2 3 0,-1 2 4 0,1-1 3 15,-1 1 0-15,1 1 1 0,2 1-3 0,-2 2-3 0,-1-1-4 16,1 1 0-16,0 1-3 0,1 1-1 0,-1-2-1 0,-1 1-2 0,2 1-2 16,-1-1-3-16,0 1-3 0,-1-2-4 0,1 1-3 0,1 1-2 0,1-1-3 15,-2-1-2-15,1 0 0 0,0 0-2 0,-1-1-3 0,1-1-1 0,-1 0-4 16,-1 0-3-16,1-3-6 0,1 1-6 0,-1-1-6 0,1 1-8 16,-1-4-10-16,0 2-10 0,0-1-10 0,0-1-13 0,-1-1-14 0,-1 0-18 15,2-1-19-15,-2 1-20 0,0-2-27 0,0-1-29 0,0 1-34 0,-2 0-38 16,2-3-62-16,-1 2-75 0,-1-3-42 0,0 2-25 0</inkml:trace>
  <inkml:trace contextRef="#ctx0" brushRef="#br0" timeOffset="4558.96">3282 2442 34 0,'-3'-5'353'0,"0"-1"-79"0,1 0-51 0,1 2-40 0,-1-3-23 15,2 3-17-15,-2-2-10 0,2 2-9 0,-1-1-4 0,1-1-7 0,0 2-4 0,0-2-5 16,0 0-8-16,0 0-6 0,0 1-7 0,1-1-4 0,-1 0-6 0,2 2-4 16,-2-3 0-16,3 2-3 0,-1 0 1 0,-1 1 0 0,1-1 0 15,2-1-1-15,-1 2-1 0,1-1-1 0,-1-1-2 0,0 2-3 0,0-1-3 16,2-1-2-16,-2 2-2 0,3-2-2 0,-1 0-1 0,0 0-3 0,0 0-2 16,1 0-4-16,2 1-3 0,-2-1-3 0,2 0-3 0,-1 1-4 0,1 0-3 15,2 0 0-15,-3 1-3 0,1-1-2 0,3-1-2 0,-2 2-2 16,1-1-3-16,1-1-2 0,-2 2-2 0,1-1-1 0,4 1-1 0,-3 0-2 15,-1 0 1-15,2 1-2 0,1 0-1 0,-1 0-1 0,-2 0-2 0,3 1 0 16,-1 1-1-16,-2 0 0 0,1 1-2 0,1 0 1 0,0 1 0 16,0-1 0-16,-1 1 2 0,1 3 1 0,0-1 1 0,1 1 2 0,-2 1 0 15,3-1 0-15,-1 2 3 0,1 2 0 0,0-1 0 0,-1 1 2 0,-2 1 0 16,2 0 1-16,1-1 0 0,-3 3-1 0,3 1 0 0,-1 0-3 0,-1 0 0 16,-1 2-3-16,-1-2-1 0,2 1 0 0,-4 1-2 0,0-1 0 0,0 2-1 15,0 0 0-15,0-1-2 0,-2 1 1 0,-1-1 0 0,0 3-1 16,1-2 1-16,-3 0 1 0,0 0 0 0,-1 2 1 0,-2-1 0 0,0 1 1 15,0-1-1-15,0 1 2 0,-2 1 0 0,-1-2-1 0,0 2 1 0,-3-1-2 16,1-1 1-16,0 1-1 0,-1-1 0 0,-1-1 0 0,0 0-1 0,-1 0-1 16,0 0 1-16,0 0 1 0,-1-3-1 0,-1 2 0 0,2-1-1 0,-3-1 1 15,2 2 0-15,-3-4 0 0,0 2-2 0,1-1 1 0,1-1-1 16,-4-1 2-16,1 2 1 0,1-2 0 0,-2-2 1 0,1 1 1 0,-3-2 1 16,2 1 1-16,-2-3-1 0,2 3 0 0,-4-4 1 0,4 1 1 0,-3-1 0 15,-2 0 2-15,3-1-2 0,-1-1-1 0,-1-1-4 0,-1 0-4 0,-1-1-3 16,2 1-3-16,-2-4-3 0,1 2-1 0,0-1-3 0,-2 0-3 0,4 0-1 15,-4-2-4-15,4 2-1 0,-4-1-2 0,3 1-3 0,0-2-1 16,-1 1-5-16,3 0-1 0,-1 0-7 0,1 1-7 0,2-1-11 0,-1 1-13 16,3-2-15-16,1 2-17 0,0-1-28 0,1-1-32 0,4 2-41 15,1-1-49-15,2-2-64 0,1 0-73 0,2 0-48 0,0 0-38 0,3-2-12 16</inkml:trace>
  <inkml:trace contextRef="#ctx0" brushRef="#br0" timeOffset="5900.65">4079 2118 254 0,'-2'-5'444'0,"1"2"-20"0,1 0-74 0,-2 0-100 0,2 2-52 0,-1-2-28 16,-1 3-17-16,2 0-14 0,0 0-8 0,0 0-7 0,0 0-7 0,0 0-7 15,0 0-8-15,0 0-7 0,0 0-12 0,0 0-10 0,0 0-12 16,0 0-13-16,0 0-10 0,-2 0-8 0,2 1-9 0,-1 1-6 0,-1 1-5 0,2 0-3 16,-1 0-3-16,1 1 1 0,0 2-2 0,0 2 1 0,0-1 3 15,1 2 2-15,-1 2 2 0,2-1 4 0,-1 4 3 0,-1-1 2 0,2 2 2 16,-2 0-1-16,2 2-1 0,-1 1 1 0,-1 1-2 0,2-1-1 0,-2 3-1 15,1 0-2-15,1 2 1 0,-2-2-1 0,3 3-2 0,-2-2 0 0,1 2-2 16,-2-1-1-16,0 2-1 0,0-2-1 0,0-1 0 0,0 2-3 16,0-1 0-16,0-1-2 0,1 1-1 0,-1-3 0 0,0 0-2 0,0-1-2 15,0 1 2-15,0 0-1 0,0-4 0 0,0 2 0 0,0-1 0 0,0-2-1 16,0 0-1-16,0-2 1 0,0 1 0 0,0-2 0 0,0 0-1 16,0-2 2-16,0 1 0 0,0-4-1 0,0 2 1 0,0-1 0 0,0-1 2 15,0-2 0-15,0 1 1 0,0 0 0 0,0-4 3 0,-1 3 1 0,1-2 1 16,0 0 5-16,0-1 2 0,-2-1 5 0,2-1 6 0,0 0 7 0,0 0 3 15,0 0 2-15,0 0 1 0,-1 0 1 0,1-3 1 0,0 0 0 0,-3 0 0 16,3-2-1-16,0 1-1 0,0-2-2 0,0-2-2 0,0 1-4 16,0 0-3-16,0-4-5 0,0 2-3 0,0-1-2 0,0-3 0 0,0 2-1 15,3-1 0-15,-2-2 1 0,1 1 0 0,-2-1 1 0,3-1 0 0,-1 0-1 16,-1 0 0-16,3 0 0 0,-1 0-2 0,0-1 0 0,0 1 0 16,2 0-1-16,-1 0 0 0,1 0-1 0,0 0 0 0,0 1-2 0,1 1 0 0,-1 1-1 15,3 1-1-15,-2-1-1 0,-1 2-1 0,1-1-2 0,2 2-1 16,-2 2-2-16,1-1-1 0,-3 1-1 0,1 1-1 0,0 1-1 0,1-1-2 15,-1 3 1-15,1 0 0 0,-1 0-1 0,0 3 1 0,1 0-2 0,0 0 2 16,1 2-1-16,-1 1 0 0,-1 1 2 0,3 0 0 0,-2 3 2 0,0 0 1 16,-1 2 0-16,0 0 0 0,0 2 0 0,1 1 0 0,-3 1 0 15,3 1 1-15,-2-1-2 0,-1 2 0 0,0-1-2 0,-1 1 0 0,-1 0-2 16,1-1-3-16,1 0-3 0,-3 1-4 0,2 0-1 0,0-2-3 0,-2 1-4 16,2 0-1-16,-2-3-4 0,0 2-3 0,0-1-2 0,2-1-2 15,-1 0-1-15,-1-2-1 0,2 2-2 0,-1-4-2 0,1 1-2 0,0 1-3 0,-1-3-3 16,2 0-1-16,1-2-3 0,0 2 0 0,1-3 1 0,0 0-1 15,-1 0 2-15,1-1 2 0,2-1 0 0,-1-1 2 0,2-1 1 0,0-1 1 16,0-1 1-16,0-1 2 0,1-1 2 0,-1-1 2 0,3 0 2 0,-2-3 1 16,1-1 2-16,-2-1 0 0,3 1 1 0,-2-2 1 0,1 0 2 0,-2-2 1 15,1 1 1-15,1-1 4 0,-4 2 3 0,2-3 4 0,-2 2 5 16,1-1 4-16,-3 0 8 0,1 3 2 0,0 0 6 0,1-1 4 0,-3 2 4 16,-1 1 4-16,1 1 4 0,0 1 3 0,-1 0 3 0,-2 2 2 0,1 2 0 15,-1-2 2-15,0 2-1 0,0 2-1 0,0 1-4 0,0 0-4 0,0 0-3 16,0 0-5-16,-1 0-2 0,1 3-5 0,-2 0-3 0,2 0-3 15,0 1-1-15,0 0-2 0,0 3-3 0,0-1 0 0,0 1 0 0,0 1-1 16,0-1 1-16,0 1 2 0,2 1 1 0,-2 0 0 0,1-2-1 0,1 2 0 16,0-1 1-16,-1 0-1 0,1 0-1 0,1 0 0 0,0-2 2 0,0 1-2 15,0-1 0-15,0-1 0 0,1 1 0 0,0-2-2 0,1-1 2 16,-1 1 2-16,0 0-1 0,1-1 1 0,-2 0 1 0,2-2 1 0,0 1 0 16,-1-2 2-16,3 0 1 0,-1 0-1 0,-2 0 1 0,1 0 1 0,2-3 1 15,-1 1 0-15,-1-1 0 0,3-2 0 0,-2 3 0 0,0-3 1 0,-1 1 1 16,0-2 3-16,1-2 2 0,0 1 0 0,-1-1 2 0,0-1 3 0,0 1 0 15,-2-2 3-15,0 1 0 0,2-1 3 0,-4-1 3 0,1 1 0 16,-1-2 3-16,-1-1 0 0,0 2 2 0,-1 0 2 0,-1 1 2 0,-1-1 1 16,-1 2 4-16,-1 0 1 0,0-1-1 0,0 1-1 0,0 1-3 0,1 1 0 15,-4 1-3-15,3 0-4 0,-1 0-1 0,-1 1-5 0,-1 1-5 0,1 1-5 16,0 0-5-16,-1 1-9 0,0 0-9 0,-1 1-7 0,1 1-7 16,0 1-10-16,-1 1-8 0,-1 1-11 0,1 2-14 0,-1-1-14 0,1 1-15 15,-1 1-17-15,2 0-17 0,-4 1-21 0,4 1-20 0,0 1-26 0,-1-2-25 16,1 2-38-16,0 0-45 0,1-1-63 0,2 1-77 0,-1-2-43 0,3 1-27 15,0-1-5-15</inkml:trace>
  <inkml:trace contextRef="#ctx0" brushRef="#br0" timeOffset="6406.77">4913 2582 40 0,'0'2'430'16,"2"0"-8"-16,-2 1-13 0,2 0-92 0,-1 0-133 0,-1 1-69 0,2-1-37 15,-1 2-19-15,-1 1-11 0,2 0-2 0,-2 0 3 0,0 1 0 0,2 0 1 16,-2 1-1-16,0 1-2 0,0-1-3 0,0 1-3 0,0 0-4 0,0-2-3 16,0 4-4-16,0-2-2 0,0 1-2 0,-2-1-3 0,2 2-4 0,-2-2-4 15,2 0 0-15,-1 1-3 0,-1-1 0 0,2 2-2 0,-1-4-2 16,-1 2 0-16,2 0-2 0,-2-1 0 0,2-1-2 0,-4 1 2 0,4-1-1 0,-2-1-1 15,1 0 1-15,1 0-1 0,-2-2 2 0,2 1-1 0,-1 0 1 16,-1-1 1-16,2-1 2 0,-2 0 2 0,2-1 6 0,0-2 6 0,0 0 8 16,0 0 6-16,0 0 7 0,0 0 5 0,0 0 5 0,0 0 5 0,0-2 0 15,0-1 2-15,0 0 0 0,0-1-1 0,0-1-2 0,2-1-1 16,-2 0-3-16,2-1-5 0,-1-1-5 0,1 1-6 0,1-1-4 0,-1-2-5 16,0 0-2-16,2 0-2 0,-1 0 1 0,0-2 1 0,2 0 1 0,-2 1 3 15,2-1 2-15,0 0 1 0,1-2 2 0,-2 3 1 0,1-1 0 16,2 0 1-16,-1 1 0 0,2-1-1 0,-2 2 1 0,-1-1-1 0,1 1-1 15,1 1-3-15,0 0-1 0,1 1-3 0,-3 1-3 0,2 1-2 16,-1-2-3-16,0 2-1 0,0 2-2 0,1 0-2 0,1 0-2 0,-1 1-2 16,-2 0-2-16,3 2 0 0,-1-1-2 0,-1 1 0 0,0 1-1 0,2 0-2 15,-3 1 1-15,1 1 0 0,1 1-2 0,0 0 1 0,-2 1-1 16,0 1-1-16,1 1 1 0,-1 0-1 0,1 0 1 0,-3 1-2 0,0 2 1 16,1-1-1-16,-1 1 1 0,0 0-1 0,-1 1-1 0,-1-1-1 0,1 3-3 15,1-3-6-15,-1 2-5 0,-1-1-5 0,-1 1-9 0,3 1-11 16,-3-2-12-16,2 2-12 0,-1-3-16 0,-1 2-16 0,0-1-20 0,0 1-21 15,0-1-23-15,0-1-24 0,-1 0-25 0,-1 0-25 0,2 0-32 16,0-1-36-16,0-1-37 0,0-1-35 0,0 0-58 0,0-1-67 0,0-1-24 16</inkml:trace>
  <inkml:trace contextRef="#ctx0" brushRef="#br0" timeOffset="6624.38">5410 2602 241 0,'1'2'499'0,"1"-1"-12"0,-2 2-21 0,3 2-86 16,-3-2-119-16,2 1-62 0,-2 2-34 0,3 2-18 0,-3-3-13 16,3 3-8-16,-1 0-6 0,0-1-6 0,-1 1-9 0,1-1-10 0,-1 1-12 15,1-1-12-15,1 1-13 0,-2 1-10 0,1-2-10 0,-2-1-8 16,1 2-4-16,1-2-7 0,-2 1-6 0,2-1-11 0,-1-1-10 0,-1 1-11 16,2-2-14-16,-2 2-14 0,2-1-15 0,-1-2-17 0,-1 1-16 0,0 1-19 15,0-3-17-15,0 0-20 0,0 1-20 0,0-1-27 0,-1-1-31 16,1-1-35-16,0 0-40 0,0 0-61 0,0 0-75 0,-4-1-32 0,1-1-9 15</inkml:trace>
  <inkml:trace contextRef="#ctx0" brushRef="#br0" timeOffset="6805.42">5233 2302 501 0,'-2'-4'525'16,"1"-1"6"-16,-1 2-60 0,-1 0-93 0,3 0-91 0,-2 1-90 0,2 1-52 15,-1 0-34-15,-2-1-23 0,3 2-19 0,0 0-17 0,0 0-13 16,0 0-19-16,0 0-19 0,0 0-23 0,0 0-25 0,0 0-21 0,0 0-23 16,0 0-24-16,4 2-26 0,-4-2-39 0,2 1-44 0,1 2-65 0,2-1-75 15,0 2-61-15,-2-1-54 0,2 3-20 0</inkml:trace>
  <inkml:trace contextRef="#ctx0" brushRef="#br0" timeOffset="7365.05">6306 2766 166 0,'-4'1'510'0,"-1"-1"6"0,4 2-38 0,-1-1-60 0,2-1-91 16,0 0-102-16,0 0-54 0,0 0-30 0,0 0-23 0,0 0-16 0,3 0-13 15,0 0-10-15,0 0-6 0,0 0-3 0,1 0-3 0,-1 0-3 0,2 0-2 16,0 0-3-16,-1-1-2 0,4-1-1 0,-2 2-2 0,2-1-3 0,0-1-1 15,3 2 2-15,-1-1 0 0,-1 1 0 0,5-2-2 0,-2 1-2 16,0 1-5-16,2-3-2 0,0 1-5 0,1 1-3 0,-1-1-4 0,2-1-3 16,-2 2-3-16,2-1-1 0,-2-1-3 0,0 2-3 0,1-1-3 15,-3 1-2-15,1-2-1 0,-1 3-2 0,-2-2-1 0,0 2 0 0,-2-2-3 16,-1 1-3-16,1 1-4 0,-1-1-7 0,-3-1-10 0,1 2-11 16,-2-1-15-16,0 1-19 0,0 0-25 0,-3 0-27 0,0 0-37 15,0 0-41-15,0 0-65 0,0 0-76 0,-3 1-87 0,0 2-92 0,-1-2-43 16,-1 1-19-16,2 0-5 0,-4 1 3 0</inkml:trace>
  <inkml:trace contextRef="#ctx0" brushRef="#br0" timeOffset="9354.62">7514 2184 300 0,'0'-2'357'0,"0"1"-89"0,0-2-54 0,0 3-36 16,0-2-22-16,0 2-13 0,0 0-9 0,0 0-7 0,0-1-6 0,0 1-8 15,0-2-6-15,0 2-6 0,-1-2-5 0,1 2-6 0,0 0-7 16,0 0-4-16,0 0-6 0,0 0-5 0,0 0-5 0,0 0-6 0,0 0-5 15,0 0-6-15,0 0-6 0,0 0-5 0,0 0-6 0,0 0-5 0,-2 0-6 16,1 0-6-16,-1 2-3 0,2 0-4 0,-2-2-4 0,2 1-3 16,-1 1 0-16,-1 1-2 0,2 0 3 0,-1 1 2 0,-1 1 3 15,-1-1 1-15,3 4 4 0,-1-1 4 0,-1 2 3 0,2 0 5 0,-3 2 3 16,1 1 6-16,1-1 1 0,-1 3 4 0,0 1 1 0,1 0 1 0,-1 0-1 16,-1 1-2-16,1 2-1 0,1 1-1 0,-1-1-1 0,-1 1-2 15,0 2-1-15,2-1-2 0,-1 1-3 0,-1 0-1 0,1 0-3 0,1 1-1 16,-3 1-1-16,1-1-1 0,0-2-2 0,1 1 1 0,-1 1-2 15,0-2 0-15,0 1-2 0,0-2-2 0,0 2-1 0,1-3-1 0,-1 2-1 16,1-2 0-16,-1 1-2 0,0-2 0 0,1 1-1 0,-1-3-1 0,0 1-2 16,1 1-1-16,0-4-3 0,0 2-3 0,-1-1-4 0,1-3-5 15,1 3-6-15,-1-3-9 0,0-1-9 0,2 1-11 0,-1-4-11 0,-1 2-12 16,2-1-14-16,-1 1-13 0,1-3-16 0,0 0-16 0,0 0-14 16,0-2-15-16,0-1-17 0,0 2-17 0,1-3-21 0,-1-2-24 0,0 0-28 15,0 0-29-15,0 0-50 0,0 0-62 0,2-1-30 0</inkml:trace>
  <inkml:trace contextRef="#ctx0" brushRef="#br0" timeOffset="10180.57">7541 2171 231 0,'0'-5'405'15,"0"0"-59"-15,0 1-64 0,0-1-67 0,0 1-36 0,0-1-22 16,0 4-12-16,0-2-7 0,0 0-8 0,0-1-5 0,0 3-5 0,0-2-1 16,0 2-9-16,0-1-9 0,0 2-8 0,0 0-5 0,0 0-8 0,0 0-7 15,0 0-6-15,0 0-7 0,0 0-5 0,0 0-6 0,0 0-6 16,0 0-5-16,0 0-6 0,0 0-5 0,0 0-4 0,0 0-4 0,-1 2-2 15,-1-1-1-15,2 2 1 0,-2 0 2 0,2 2 0 0,0-1 1 0,0 2 1 16,0 0 2-16,2 2 1 0,-2-1 1 0,2 4 4 0,-1-1 1 16,1 1 1-16,1 1 2 0,0 0-1 0,-1 1-3 0,0 1-1 0,-1-1-3 15,2 2-2-15,-1 0-1 0,1 2-2 0,-2-2-2 0,1 0-2 0,1 1-3 16,-3-1 0-16,3 0-3 0,-3 0-1 0,2 0 0 0,1 0-1 16,-3 0-3-16,3-1 1 0,-3 1-2 0,2-2 0 0,0 1-1 0,-1-2 0 15,1 0 1-15,-1 0-1 0,1 0-1 0,2-2 1 0,-2-1-1 16,-1 1-1-16,1 0 0 0,1-3 0 0,-1-1 2 0,0 0-1 0,-1 0 1 15,2-2 1-15,-1 0-1 0,0 0-1 0,-1-1 0 0,1-1 2 16,1 1-1-16,1-2 1 0,-2 0 0 0,1-1 1 0,0 0 0 0,2 0 1 16,-2 0-1-16,-1-1 1 0,3 0 0 0,-2-2-1 0,3-2 1 15,-3 1 1-15,2-2-2 0,0 0 1 0,1-3-2 0,-1 1 1 0,3-1-2 16,-2 0-2-16,-1-3-1 0,1 2-1 0,-1-4-2 0,0 2-3 16,2-1 0-16,-2-1-2 0,0 0-1 0,0 0 0 0,1-1-1 0,0 0-2 15,-1 0 2-15,0-2 0 0,0 2 0 0,1 0 0 0,-1 0 0 0,-1 2 1 16,1-3 1-16,-2 2 0 0,2 2 1 0,-2-2 2 0,2 1 0 15,-3-1 2-15,1 4 0 0,1-2 2 0,1 1 2 0,-3 0 1 0,-1 1 0 16,1 1 1-16,1 0 2 0,-3 2 0 0,2-1 4 0,-1 1 3 16,-1 0 1-16,2 2 3 0,-2-1 1 0,0 1 0 0,0 2 1 0,0-1-2 15,0 1 1-15,0 0 0 0,0 1-2 0,0 1-2 0,-2-1-1 0,2 2-3 16,0 0-4-16,0 0-4 0,0 0-4 0,-1 2-3 0,-1-2 0 16,2 3-2-16,-3-2-1 0,3 4 0 0,-2-1 0 0,2 1 2 0,-1 2 0 15,-1 0 3-15,2 3 0 0,-3 0 3 0,3 2 3 0,-2-1 2 16,2 2 0-16,-2-1 3 0,0 3 1 0,2 0 0 0,-2 0 0 0,1 0 0 15,1 0-1-15,-2 2 1 0,2-2-1 0,-1 0-1 0,-1 0-1 0,2-2 0 16,0 2-1-16,0-1 1 0,0-1-2 0,0 1-1 0,0-2 1 16,2 0-2-16,-1 0 0 0,-1-2-1 0,2 1 1 0,1-2-1 0,-1 0 1 15,0-2 0-15,0 1 0 0,3-1 2 0,-2-3-1 0,0 3 0 16,0-3 2-16,-1 1 0 0,1-3 1 0,0 2 0 0,1-3 2 0,0 2 1 16,1-3 1-16,-2 2 1 0,2-2 0 0,1 0 1 0,-1-2 1 0,1 1-1 15,-1-1-1-15,1-1 0 0,-1 0 0 0,2-1 0 0,2 1-1 16,-3-3-2-16,2 1-4 0,-1 1-4 0,-1-2-2 0,3 0-6 0,-1 0-5 15,-1 0-5-15,-1-2-8 0,1 2-8 0,0-1-10 0,-1 0-12 16,-1 0-15-16,4 0-16 0,-4 1-17 0,0 0-21 0,0 0-23 0,0 0-29 16,-2 0-33-16,2 0-47 0,1 1-53 0,-2-1-78 0,1 0-88 0,0 0-42 15,-2 0-20-15,2 2-3 0</inkml:trace>
  <inkml:trace contextRef="#ctx0" brushRef="#br0" timeOffset="10448.94">8193 2382 27 0,'0'1'479'0,"0"1"11"0,1 1 13 0,-1-2-79 0,2 1-122 0,-2-1-69 16,2-1-41-16,-1 2-22 0,1-1-11 0,-1-1-10 0,1 1-5 0,2-1-3 15,1 2-2-15,-2 0-3 0,-1-2-5 0,3 0-7 0,-2 0-8 0,2 0-8 16,0 0-11-16,1 0-5 0,-2 0-9 0,3 0-9 0,-1 0-8 15,1 0-7-15,0 0-8 0,-2-2-8 0,3 0-7 0,-1 2-7 0,2-1-9 16,-3-2-9-16,2 2-10 0,-1-2-11 0,-1 0-12 0,3 0-13 16,-1 0-14-16,-3 1-15 0,1-1-18 0,2-1-20 0,-2 1-22 0,-1-2-27 15,0 2-27-15,-2-1-33 0,2-1-35 0,1 2-46 0,-3-1-51 0,0-1-63 16,-1 1-71-16,1-2-42 0,-3 3-29 0,0-2-5 0</inkml:trace>
  <inkml:trace contextRef="#ctx0" brushRef="#br0" timeOffset="10712.89">8126 2228 484 0,'-3'0'539'0,"-2"-1"13"0,1 1-61 16,1 0-95-16,1 0-76 0,1 0-68 0,1 0-41 0,0 0-25 0,0 0-22 15,0 0-15-15,0 0-17 0,1 0-11 0,-1-1-14 0,3-1-14 16,-1 2-12-16,1-1-10 0,-2-1-8 0,4 2-7 0,-2 0-5 0,1 0-4 15,0 0-3-15,1 0-4 0,0 0-1 0,1 0-5 0,2 0-2 0,-2 0-3 16,2 0-1-16,2 0-2 0,-2 0-1 0,0 0-4 0,0 0-3 16,2-1-5-16,-2 1-8 0,-1-2-6 0,2 2-9 0,-1-1-11 0,2 1-13 15,-2-2-14-15,1 1-19 0,-1 1-17 0,-2-2-23 0,1 1-25 16,0 1-29-16,-2-2-33 0,0 2-45 0,1 0-46 0,-2 0-72 0,0 0-80 16,-2 0-64-16,-2 0-56 0,0 0-21 0,0 0-5 0</inkml:trace>
  <inkml:trace contextRef="#ctx0" brushRef="#br0" timeOffset="12200.56">8972 1969 402 0,'0'-5'428'0,"0"3"-63"0,0-1-57 0,0 1-56 0,0 1-30 16,0-2-16-16,0 1-11 0,0 2-8 0,0-1-6 0,0 1-6 0,0 0-4 15,0-4-4-15,0 4-5 0,0-1-7 0,0 1-4 0,-1-1-6 0,1 1-7 16,-2-2-6-16,2 2-7 0,0 0-5 0,-1 0-6 0,-1 0-7 0,2 0-7 16,-3 0-7-16,1 0-10 0,-1 0-8 0,1 2-11 0,2-1-10 0,-1-1-10 15,-1 1-11-15,2-1-9 0,-3 2-9 0,3 0-8 0,-2 1-7 16,-2 0-6-16,2 1-6 0,1 0-2 0,-1 4-3 0,-1 0 0 0,0 1 2 16,-2 1 3-16,2 1 2 0,-2 2 2 0,-1 2 4 0,1 0 1 0,0 0 4 15,1 2 3-15,-1-1 0 0,0 2 2 0,-1-1 1 0,1 0 2 16,-1 0 1-16,1 0-1 0,0-1-2 0,0-1-2 0,-1 2 1 15,0-2-1-15,3-2 1 0,-1 2-1 0,0-1-1 0,-1-2-1 0,2 0 0 16,-2 0-2-16,2-2-1 0,0-1-1 0,1 0-2 0,1-1 1 16,-1-1-1-16,2-1-2 0,-2-1 1 0,2-2-2 0,-1 1-2 0,1-1 0 15,0-1-1-15,0-1 0 0,0 0-1 0,1-1 0 0,-1 0 0 0,0 2 0 16,0-2-1-16,2 0 1 0,1 0 2 0,-1 0 1 0,-1 0 1 16,3 0 2-16,0 0 2 0,-1 0 0 0,0 0 4 0,2 0 1 0,0 0 1 15,2 0 2-15,0 0 1 0,-1-2 2 0,1 2 1 0,3-1 1 16,-1 1-1-16,0-1-2 0,-1-1-1 0,2 2-4 0,2-3-2 0,-2 2-6 15,2-1-6-15,-2 1-7 0,1-2-9 0,0 1-7 0,-1 1-9 0,-1-1-8 16,4-1-9-16,-4 2-10 0,1-1-9 0,2-1-12 0,-2 2-12 16,1-1-14-16,0 1-14 0,-1-2-13 0,-1 1-15 0,2 0-13 0,-3 1-13 15,0-2-17-15,0 2-16 0,-1-1-20 0,2-1-21 0,-3 2-24 16,0-1-25-16,2-1-23 0,-3 1-20 0,0 1-38 0,-1 0-47 0,0-2-19 16</inkml:trace>
  <inkml:trace contextRef="#ctx0" brushRef="#br0" timeOffset="12472.63">9053 2263 120 0,'-3'-1'422'0,"1"-2"-44"0,0 3-59 0,-1-2-41 0,2 1-30 0,-1 1-21 16,-1 0-16-16,3 0-14 0,0 0-14 0,-3 0-15 0,3 0-12 15,0 0-15-15,0 0-14 0,0 0-15 0,-1 0-15 0,-1 1-14 0,2 1-13 16,-2-2-11-16,2 3-8 0,-1-2-7 0,-1 2-7 0,2 2-3 15,-2-1-4-15,1 2-3 0,-1-1-2 0,1 2-2 0,-1 1 0 0,0 1-1 16,1 0 0-16,-1 0-1 0,2 1 0 0,-1 2-1 0,-1-1-2 16,-1-1-3-16,3 2-1 0,-1 0-4 0,-1 2-3 0,2-2-6 0,-2 1-7 15,1-1-6-15,1 2-8 0,-2-1-11 0,2 1-9 0,-1-1-15 0,-1 1-15 16,2-1-17-16,-2-1-19 0,-1 0-21 0,3 1-22 0,-1-2-29 16,-1 1-32-16,2-1-41 0,0-2-42 0,0 0-66 0,0-2-78 0,0 1-44 15,2-2-26-15,-1-2-6 0</inkml:trace>
  <inkml:trace contextRef="#ctx0" brushRef="#br0" timeOffset="12998.47">9475 1999 160 0,'-2'-3'481'0,"-2"3"1"0,2-1-61 0,1 1-91 16,-1 0-87-16,1 1-85 0,-1 1-45 0,2 1-30 0,-2-1-15 0,-1 3-12 16,1 1-4-16,-1 0-1 0,3 2 2 0,-3-1 5 0,1 2 1 0,1 0 4 15,-1 2 1-15,-1-1 2 0,0 2-1 0,2 0-1 0,-1 2-2 16,-1-1-1-16,1 1-4 0,1-1-4 0,-1 1-6 0,0 1-4 0,-1-2-5 16,2 2-5-16,-1 0-5 0,0-1-4 0,2 1-4 0,-1-2-3 0,-1 2-4 15,2-1-3-15,0-1-2 0,0 0-2 0,2 0-3 0,-1 0 1 16,-1-1-3-16,2-1-2 0,1-1-1 0,0-1 0 0,-1 2-1 0,1-2-1 15,2-2 1-15,-2 1 0 0,3-1-1 0,-3-2 2 0,2 1 1 16,2-2 1-16,-1-1 1 0,-1 0 1 0,2-1 2 0,0 1 1 0,-1-3 2 16,2 0 1-16,0 0 1 0,0 0 0 0,0-3 0 0,0 1 1 0,1-1 0 15,-1 0 1-15,0-1 1 0,0-2 0 0,1 1 2 0,-1-2 1 16,2-1 2-16,-1 1 2 0,-1-2 2 0,-1 1 1 0,-1-2 2 0,3 1 2 16,-1-2 2-16,-3 1 1 0,2-3 2 0,-1 2 2 0,0-1 2 15,-1 0 1-15,-2-2 2 0,2 1 4 0,-2-1 2 0,0 1 2 0,-1-1 3 16,-1 1 4-16,-1-1 5 0,-1 1 2 0,-1 1 6 0,-1-2 2 15,-2 2 3-15,2 0 1 0,-2 0 1 0,-1 0 1 0,-2 2 0 0,0-2-4 16,0 3-1-16,0 0-3 0,-3 0-3 0,3 0-3 0,-3 1-6 16,0 2-6-16,0-1-4 0,-1 1-5 0,0 1-7 0,0 1-4 0,-1 1-4 0,0-1-6 15,-1 3-3-15,0-2-5 0,0 3-5 0,1 0-4 0,0 0-7 16,-1 3-7-16,1-2-7 0,-2 3-6 0,4 0-10 0,-2 1-10 0,2 2-11 16,0 1-11-16,0 0-14 0,1 2-14 0,2 0-15 0,-1 2-16 0,1 2-22 15,0 1-23-15,3 1-28 0,0-1-32 0,1 3-47 0,1 0-54 16,3 0-90-16,0 2-107 0,0-1-51 0,4 1-22 0,-1 0-5 0,2 0 5 15</inkml:trace>
  <inkml:trace contextRef="#ctx0" brushRef="#br0" timeOffset="15134.6">3522 4336 462 0,'-1'-4'571'0,"-1"1"12"0,2 1 10 0,-1-1-101 0,-1 0-158 0,2 0-86 16,-2 2-47-16,2-2-29 0,0 1-18 0,0 1-15 0,0-1-9 0,0 2-10 15,0 0-7-15,0-3-10 0,0 2-7 0,0 1-11 0,0-2-8 0,0 2-10 16,0 0-7-16,2 0-9 0,-2 0-9 0,0 0-8 0,0 0-7 0,0 0-7 16,0 0-5-16,2 0-6 0,-1 0-5 0,2 3-5 0,2 0-3 15,-2-1-3-15,2 2-1 0,0 2 0 0,-1 0 0 0,3 2 2 0,2 2 1 16,-3 1 3-16,1 1 3 0,1 1 1 0,1 2 1 0,-1 0 0 15,0 2-1-15,0 1-1 0,0 0-2 0,-2 0-2 0,2 1-4 0,0 1-4 16,0-1-4-16,-2 1-3 0,-1-1-3 0,1 1-3 0,1-1-2 16,0 1-2-16,-2-2-1 0,0 0-1 0,1-2-2 0,-1 1 1 0,0-2 2 15,-1-1 4-15,1 0 1 0,-2-2 3 0,2 0 1 0,0-3 5 0,-2 0 1 16,0-1 3-16,1-2 2 0,0-1 2 0,-1 2 4 0,0-4 2 0,-1 1 3 16,0-1 2-16,-1-1 3 0,1-1 4 0,1-1 6 0,0 0 5 15,0 0 4-15,1-3 4 0,0 0 5 0,1 0 2 0,-2-1 2 0,2-4 2 16,0 1 2-16,-1-3-1 0,1 2 2 0,3-4-2 0,-2 0-2 15,1-2-3-15,-1-1-4 0,3 0-5 0,-2 0-3 0,-1-1-5 16,2-2-3-16,1 0-5 0,-2-2-4 0,-1 1-3 0,2-2-3 0,0-2-3 16,-2 1-2-16,2 1-1 0,0-2 3 0,-1 1 0 0,0-1 1 0,-2 2 1 15,0 0-1-15,1 3 1 0,-1 0 1 0,1 0 2 0,-3 3-1 0,0 0 1 16,1 3-2-16,-3 0-3 0,1 3-4 0,1 0-6 0,-3 2-8 0,2-1-10 16,-1 2-10-16,-1 2-11 0,2 1-13 0,-2-2-14 0,0 2-15 15,0 1-17-15,0 1-18 0,0 1-21 0,0 0-19 0,0 0-19 0,0 0-14 16,0 0-20-16,0 1-19 0,0 3-27 0,0-1-26 0,-2 0-40 0,2 1-47 15,-1 2-58-15,-1 2-64 0,2-1-23 0,-2 2 0 0</inkml:trace>
  <inkml:trace contextRef="#ctx0" brushRef="#br0" timeOffset="15515.83">4386 4312 435 0,'0'-7'562'0,"0"-1"16"16,0 1-29-16,0 1-52 0,-2 0-90 0,2 1-111 0,0-1-59 0,0 3-32 15,0-1-22-15,0 1-17 0,0 0-18 0,0-1-13 0,0 3-14 0,0-2-13 16,0 3-15-16,0 0-14 0,0 0-15 0,0 0-13 0,0 0-12 0,0 0-11 15,0 0-8-15,0 0-8 0,0 0-5 0,0 3-2 0,2 0-1 0,-1 0 1 16,-1 2 2-16,3 1 3 0,-3 1 3 0,2 1 3 0,-1 1 3 16,1 0 5-16,-2 1 3 0,1 2 3 0,-1 0 3 0,0 2 3 0,0 0 0 15,0 2 0-15,0-1-1 0,-1 1-3 0,1 2-1 0,-2-1-3 0,-1 1-1 16,0-2-2-16,2 2-4 0,-1-2-2 0,-1 3-4 0,0-3-6 16,-1 1-7-16,1-2-9 0,0 0-10 0,1 0-12 0,-1-2-15 0,0 1-13 15,0-1-16-15,0-2-16 0,1 1-18 0,1-2-18 0,-2-1-22 16,1 0-24-16,2-1-27 0,0-2-30 0,0-1-30 0,0 0-34 0,0 0-37 15,2-1-43-15,-1 0-60 0,1 0-69 0,1-3-38 0,0 1-19 16,3-2 0-16</inkml:trace>
  <inkml:trace contextRef="#ctx0" brushRef="#br0" timeOffset="15930.19">4561 4493 378 0,'-3'-2'491'0,"0"-1"-32"0,-1 1-53 0,0 1-75 0,-1-1-86 15,0 1-50-15,1 1-33 0,-1 0-20 0,-2 0-17 0,1 0-13 0,0 0-12 16,0 1-9-16,-1 1-6 0,2-2-7 0,-1 1-2 0,-3 1-4 16,4-1-2-16,-1 2-4 0,1-2-4 0,-2 3-4 0,1-1-3 0,2 0-3 15,-3 0-6-15,2 0-4 0,0 1-6 0,1 1-3 0,-2-2-4 0,1 1-4 16,0-1-3-16,2 1-3 0,-2 1-2 0,2 0-3 0,-2-1-2 16,2 2-1-16,0-3-2 0,2 2 0 0,-1-1 0 0,2 0 0 0,0 1 2 15,0 0 2-15,0 1-1 0,0-2 2 0,2 1-1 0,-1 1 2 16,2-2-1-16,0 1 1 0,2-1 0 0,-2 1 0 0,0-1 0 0,0 2 0 15,2-1-1-15,-1-1 1 0,0 1-3 0,2-1 1 0,1 2-2 16,-1-1 0-16,1-1-1 0,-1 1 0 0,3 1-1 0,-2-2 0 0,1 1 0 16,1-1-1-16,0 1 1 0,-1-2-1 0,0 1 0 0,3-1-1 15,-1 2 0-15,-1-2-1 0,2 0 2 0,-1 0 0 0,1-2 2 0,3 1 0 16,-3-1 2-16,2 2 0 0,-1-1-1 0,1-1 0 0,0-1 1 0,-2 2-1 16,3-1-1-16,-1-1 0 0,-2 0 0 0,3 0-1 0,-1 0-2 15,-1 0-1-15,-1 0-3 0,1 0-1 0,-2 0-1 0,0-1 1 0,0-1-1 16,-1 2-2-16,-1-1-2 0,0-1-1 0,0 2-4 0,-1-3-4 15,0 2-6-15,-1-1-7 0,-1 1-8 0,0-2-7 0,1 1-11 0,-3 1-12 16,0-2-15-16,1 1-16 0,-1 0-20 0,-2 1-21 0,1-2-24 0,1 2-30 16,-1-1-31-16,-1 1-44 0,1-2-51 0,4 0-72 0,-3 1-83 15,0-1-49-15,-1 2-32 0,3-2-10 0</inkml:trace>
  <inkml:trace contextRef="#ctx0" brushRef="#br0" timeOffset="16244.26">6229 4521 549 0,'3'0'578'0,"3"0"10"0,-3 0 12 0,2 0-104 0,0 0-160 16,0 0-81-16,1 0-45 0,2 0-23 0,-2-2-14 0,1 1-10 16,1 1-9-16,1-2-8 0,-1 1-7 0,0-1-10 0,2 0-8 15,0 0-13-15,-2 0-13 0,2 1-9 0,1-2-12 0,-1 0-10 0,-1 0-9 16,3-1-12-16,-2 2-10 0,0-1-17 0,2 0-17 0,-1-2-19 16,-1 2-23-16,-1-1-23 0,1 1-24 0,-2-2-28 0,4 1-30 0,-4 0-35 15,-1 0-41-15,-1 0-56 0,2-2-64 0,-2 1-94 0,-1-1-109 16,-2 2-57-16,-1-2-30 0,-1 0-7 0,-1 0 6 0</inkml:trace>
  <inkml:trace contextRef="#ctx0" brushRef="#br0" timeOffset="16431.3">6210 4329 132 0,'-2'0'534'0,"1"0"6"0,1 0-30 0,0 0-47 0,0 0-100 16,1 0-122-16,1 0-66 0,1 0-36 0,2 0-25 0,0 0-17 0,1 0-11 15,-1 0-11-15,4-2-6 0,-1 2-5 0,2-2-8 0,1 1-9 0,-2-2-13 16,1 2-15-16,2-2-24 0,-1 0-29 0,-1 0-38 0,2 1-45 16,-2-1-67-16,1-1-78 0,0 1-98 0,-1-2-109 0,-1 1-55 0,4 0-30 15,-4 0-14-15,-1 0-7 0</inkml:trace>
  <inkml:trace contextRef="#ctx0" brushRef="#br0" timeOffset="17378.09">7785 3963 55 0,'-4'-2'510'0,"1"1"12"0,-3-2 12 0,3 3-80 16,0-2-123-16,0 1-76 0,0 1-49 0,-1 0-34 0,1 0-24 15,1 0-20-15,1 1-17 0,-1 1-12 0,-2-2-13 0,4 3-10 0,-2 0-6 16,1 0-6-16,-1 1-5 0,1 2-4 0,-1 2-1 0,0 1 1 15,-1 1 1-15,2 1 3 0,-3 2 0 0,1 2 2 0,0 2 2 0,0-1 0 16,-2 4-1-16,2-2-5 0,0 3-5 0,-2 0-5 0,2 1-5 0,-2 1-5 16,2 2-4-16,-2-1-5 0,1 2-3 0,-1 1-4 0,0-2-3 15,2 2-1-15,0 0-4 0,-1 0-3 0,1-1-5 0,0 1-8 16,-3-2-9-16,3 0-8 0,1 0-8 0,-1-1-10 0,0-2-12 0,0 1-13 16,-1-3-16-16,1 2-14 0,0-1-17 0,-1-3-20 0,0 0-19 15,3-2-19-15,-1-1-19 0,1-1-17 0,-1-2-21 0,2-2-22 16,0 1-22-16,0-4-21 0,0-1-21 0,0 0-22 0,2-3-22 0,-1 0-32 15,-1-3-39-15,0 0-21 0</inkml:trace>
  <inkml:trace contextRef="#ctx0" brushRef="#br0" timeOffset="17971.37">7714 4179 19 0,'0'-12'447'0,"0"1"2"0,0 1-65 0,0 1-98 0,0 0-55 0,0 1-31 15,0 1-23-15,0 1-14 0,0-1-8 0,0 3-6 0,0 0-5 16,0-1-5-16,0 2-8 0,0-1-7 0,0 1-8 0,0 0-9 0,0 1-9 16,0 1-11-16,0 1-8 0,0 0-10 0,0 0-10 0,0 0-7 0,0 0-9 15,0 0-9-15,0 0-7 0,0 0-7 0,0 0-4 0,3 3-4 16,-2-2-3-16,1 4-2 0,-1-1-1 0,3 2 2 0,-3 0 1 0,1 2 3 16,1-1 0-16,-3 2 3 0,3 0 0 0,-3 2 2 0,2-1 0 15,-2 1 0-15,2-1-1 0,-1 1-2 0,-1 0-1 0,2 2-2 0,-1-1-3 16,-1-2-3-16,2 4-1 0,1-4-4 0,-2 2-1 0,1-1 1 0,-2 0-1 15,3 2-1-15,-1-1 1 0,-1-2 0 0,1 1 0 0,0-2 0 16,-1 0 1-16,2 0 0 0,-1 0-1 0,1-2 1 0,-1 0-1 0,-1 0-2 16,1-1 0-16,2-2-3 0,-2 1 0 0,-1-1-2 0,1 1 0 15,1-4-1-15,-1 2 0 0,0-2 0 0,-1 1 0 0,2-2-1 16,1 0-1-16,-1 0-2 0,0 0 0 0,3-3-3 0,0 0-1 16,-1 2-2-16,0-4-2 0,1 1-3 0,2-2 0 0,-2 0 1 0,1-2-2 15,1-1-1-15,-2-1 0 0,0 1-1 0,1-2 1 0,-1-1 0 0,-1 0 3 16,1 2 3-16,2-2 2 0,-3-2 4 0,-1 1 3 0,1-1 3 15,0 1 2-15,-2-1 2 0,3 2 0 0,-3-1 3 0,1 0 4 0,-1 2 1 16,0 0 5-16,0 1 3 0,-1-1 3 0,1 4 2 0,-1-2 1 16,-1 0 2-16,1 2 2 0,-2 2 0 0,3-1 3 0,-2 1 0 0,-1 2-1 15,0-1 1-15,0 1-1 0,0 0-2 0,0 1-3 0,0 1-3 0,0 1-2 16,0 0-4-16,0 0-4 0,0 0-1 0,0 0-3 0,0 0-4 16,0 0-1-16,2 1-1 0,-2 1 1 0,0 1 1 0,1 1 3 0,1 0 1 15,-2 3 2-15,2-1 3 0,-1 1 2 0,-1 1 1 0,2 1 2 0,-2 1 0 16,2-1 1-16,-1 2 2 0,-1-1 0 0,2 1-2 0,-1-1 0 15,1 1-3-15,0-2-2 0,-1 1-4 0,2-1-1 0,-1 0 0 0,2 0-1 16,-2 0-1-16,1 0-1 0,0-1 1 0,-1-1 0 0,1 1 0 16,0-1 1-16,-1-1 0 0,1 0 0 0,0 0 0 0,1 0-1 0,0-1-4 15,-1-2-5-15,0 1-6 0,1-1-10 0,-1 0-9 0,0 0-12 16,0-1-14-16,-1 1-20 0,3-3-22 0,-1 1-29 0,1-1-32 0,0 0-42 16,1-1-51-16,1-1-61 0,0-1-69 0,1 0-66 0,0 0-64 15,2-1-28-15,0-1-10 0</inkml:trace>
  <inkml:trace contextRef="#ctx0" brushRef="#br0" timeOffset="18173.41">8373 4222 40 0,'3'0'494'0,"0"0"-2"0,1 0-12 16,-1 0-82-16,2 0-120 0,-1 0-61 0,1 0-32 0,0 0-19 0,-1 0-12 15,1 0-7-15,2 0-8 0,0 0-10 0,0-1-8 0,-1 1-13 16,2-2-11-16,0 1-12 0,-2 1-12 0,2-3-10 0,0 1-10 0,0 0-11 15,0 0-13-15,-2 0-17 0,2 1-18 0,1-2-23 0,-1 0-23 16,-1 0-32-16,-1-1-30 0,2 2-42 0,-2-1-42 0,-1 0-55 0,1 0-63 16,-1 0-84-16,0 1-97 0,-1-1-45 0,0 0-21 0,-3 0-4 15</inkml:trace>
  <inkml:trace contextRef="#ctx0" brushRef="#br0" timeOffset="18375.12">8349 4135 12 0,'-3'0'510'0,"0"0"6"0,1 2 7 0,2-2-75 16,0 0-116-16,0 0-80 0,0 0-63 0,0 0-35 0,0 0-23 0,4 1-12 15,-3 1-10-15,2-2-7 0,1 0-3 0,0 0-6 0,2 0-6 0,-1 0-7 16,0 0-6-16,1 0-6 0,1 0-6 0,2 0-7 0,-1 0-10 16,0-2-13-16,0 1-14 0,1 1-19 0,-1-2-19 0,0 1-23 0,0 1-25 15,1-2-28-15,-1 1-30 0,2-1-37 0,1 1-43 0,-3-1-55 16,0 1-63-16,3 1-84 0,-2-2-99 0,1 1-43 0,-2-1-18 0,3-1-1 15</inkml:trace>
  <inkml:trace contextRef="#ctx0" brushRef="#br0" timeOffset="18879.18">9312 3847 24 0,'0'-4'535'0,"0"1"7"0,0-2 6 0,0 2-60 0,0 0-91 16,0 2-91-16,0-2-91 0,0 3-52 0,0 0-35 0,0 0-24 0,0 0-22 15,0 0-17-15,0 0-13 0,0 3-8 0,0-2-5 0,0 2-2 0,-1 2 2 16,-1-1 0-16,2 2 4 0,-3 0 2 0,1 2 4 0,1 1 5 16,-1 0 6-16,-1 1 5 0,0 1 5 0,-1-1 3 0,1 2 4 0,-3 0-2 15,3 0-3-15,-2 0-5 0,-1 0-5 0,1 2-4 0,0 1-5 16,-1-3-5-16,2 1-4 0,-1 1-5 0,0-2-3 0,0 1-3 0,-1-1-4 16,1 2-4-16,1-4-4 0,0 2-3 0,-1-1-2 0,2-1-3 15,0 1-1-15,1-4-2 0,-1 2-2 0,2-1-2 0,-1-1 0 0,2 1 0 16,0-2-1-16,0-2 0 0,0 1-1 0,0-2 2 0,2 1 1 15,-1-1-1-15,1 0 2 0,-1 0 2 0,1-1 1 0,1 1 0 0,0-2 1 16,1 1 3-16,-1 1 1 0,2-2 2 0,1-1 1 0,0 2 1 0,2-1 0 16,0-1 0-16,1 0 1 0,-1 0-2 0,4 0 0 0,-2 0-1 15,2 0-1-15,0-1-3 0,2-1-3 0,-1 1-7 0,1-1-7 0,-1 1-11 16,1-2-11-16,0 1-11 0,2-1-13 0,-2 0-13 0,-1 0-13 16,1 0-15-16,-1 0-15 0,1 0-16 0,-3 0-19 0,3 0-17 0,-4 0-22 15,1 2-18-15,-2-2-18 0,-1 0-25 0,2 0-25 0,-4 1-29 0,2-1-31 16,-2 2-35-16,-1-1-37 0,-2 1-50 0,1-2-56 0,-1 0-21 15,0 1-6-15</inkml:trace>
  <inkml:trace contextRef="#ctx0" brushRef="#br0" timeOffset="19128.24">9527 4071 141 0,'-3'-2'503'16,"0"1"7"-16,1-2-58 0,-1 3-89 0,0-2-61 0,1 1-49 0,1 1-32 15,-1 0-25-15,2 0-19 0,-3 0-18 0,3 0-18 0,0 0-16 0,0 1-14 16,-2 1-17-16,2-2-12 0,-1 1-11 0,-2 1-6 0,3 1-3 15,0 0-1-15,-2-2 0 0,1 4-1 0,-1-1 2 0,2 2 1 0,-1 0 3 16,-1 0 0-16,2 2 4 0,-2-1 2 0,1 2 1 0,-1 0-1 0,-1 2-4 16,1-2-5-16,1 1-7 0,-1 0-9 0,0 1-7 0,-1 1-7 15,2-1-6-15,-2 1-7 0,1-1-5 0,-1 2-6 0,2-3-6 0,-1 2-6 16,2-1-7-16,-2 1-6 0,2 0-7 0,-1-2-8 0,-1 2-8 16,2-1-12-16,0-1-12 0,0 1-12 0,0-2-15 0,0 1-17 15,0-1-17-15,0 0-20 0,0 0-23 0,0-1-24 0,0-1-28 0,0-1-32 16,2 2-34-16,-1-3-41 0,-1 2-46 0,2-3-65 0,1-1-71 15,0 2-30-15,2-3-9 0</inkml:trace>
  <inkml:trace contextRef="#ctx0" brushRef="#br0" timeOffset="19595.34">9783 4011 400 0,'-1'-4'525'16,"-1"0"14"-16,-1 1-53 0,0 0-84 0,3 2-80 0,-2-2-76 0,1 1-45 16,1 1-26-16,-2 1-22 0,2 0-17 0,0 0-16 0,0 0-17 15,0 0-16-15,0 0-12 0,0 0-13 0,-1 1-13 0,-1 1-8 0,2 1-9 16,-2 0-4-16,1 1-2 0,-1 0-2 0,2 3-2 0,-1-1 2 16,-1 1 0-16,2 1 0 0,-2-1 2 0,2 2 0 0,-1 2 1 0,-1-2-1 15,2 1-1-15,0 1-4 0,0-1-2 0,0 1-4 0,0-1-4 0,0 2-3 16,0 0-2-16,2 0-3 0,-1-1-4 0,-1 1-1 0,2-2-2 15,0 1 1-15,-1-1-3 0,2 1 1 0,1-3-2 0,-1 2-1 0,0-3-1 16,0 2-1-16,0-1 0 0,0-1 0 0,2-1-2 0,-2 0 2 0,2 0-1 16,-2-1 1-16,2-1-1 0,1-1 0 0,-1 0 1 0,0 0 1 15,-1-3-1-15,1 2 1 0,2-2-1 0,0-2 0 0,-2 2 0 16,3-3 0-16,0 0 0 0,0 0-1 0,-2-1 1 0,2-1 1 0,-1-1 0 16,2 0 1-16,-3 0 2 0,1 0 0 0,-1-1 2 0,0-1 2 15,0 1 4-15,-1-1 1 0,0 1 1 0,0-2 4 0,-2-1 2 0,0 2 3 16,0-2 3-16,-1 2 3 0,-2-3 2 0,2 2 2 0,-2-1 1 0,0-1 3 15,-2 1 4-15,2-1 2 0,-2 2 3 0,-1-1 5 0,0 1 4 0,-2 0 3 16,2 1 3-16,-3 1 0 0,0-2-2 0,-1 3-2 0,2-2-4 16,-1 2-4-16,-2 2-3 0,0 1-4 0,0-2-7 0,0 2-10 0,0 1-9 15,-1 1-16-15,0 1-16 0,-3 1-20 0,2 1-20 0,0 1-24 16,0 2-25-16,-2-1-30 0,2 4-34 0,-1-2-42 0,0 3-45 0,0 0-72 16,3 0-84-16,-3 0-77 0,3 1-75 0,0 1-31 0,-1-1-11 0,4 1 3 15</inkml:trace>
  <inkml:trace contextRef="#ctx0" brushRef="#br0" timeOffset="29315.47">10109 2359 246 0,'0'-2'220'0,"0"2"-28"0,0 0-20 0,0 0-12 0,0 0-10 15,0 0-6-15,0 0-5 0,0 0-8 0,0 0-5 0,0 0-4 16,0 0-6-16,0 0-6 0,0 0-7 0,0 0-4 0,0 0-5 0,0 0-6 15,0 0-7-15,0 0-7 0,0 0-8 0,0 0-6 0,0 0-7 0,0 0-8 16,0 0-6-16,0 0-6 0,0 0-7 0,0 0-10 0,0 0-10 16,0 0-14-16,-3 2-14 0,1-2-24 0,1 2-28 0,-2 1-37 0,-1 1-46 15,1-1-84-15,-2 3-102 0,-4 2-69 0,1-1-50 0,-2 1-24 16,0 2-14-16</inkml:trace>
  <inkml:trace contextRef="#ctx0" brushRef="#br0" timeOffset="30692.67">10215 4332 420 0,'-3'0'492'0,"-2"0"4"0,2 1-88 16,2 1-130-16,-1-2-84 0,0 1-60 0,-1 1-34 0,1-2-21 0,1 1-13 15,-1 2-5-15,-1-2-6 0,0 3-6 0,0-1-3 0,-2 1-2 16,2 1-3-16,0-1-5 0,1 2-4 0,-1 0-3 0,-2 0-9 16,0 2-11-16,2-1-22 0,-3 1-24 0,1 1-37 0,1-2-43 0,-1 4-66 15,0-2-77-15,-1 1-88 0,-2 1-93 0,2-1-46 0,-1 1-25 16,-1-1-12-16</inkml:trace>
  <inkml:trace contextRef="#ctx0" brushRef="#br0" timeOffset="49001.68">11043 2002 41 0,'0'0'58'0,"0"-1"5"16,0 1 2-16,0-2 2 0,0 2 2 0,0-1 0 0,0-1-1 0,0 2 1 15,0 0-1-15,0-1 0 0,-1-1-2 0,1 2 0 0,0-1-1 0,0 1-1 16,0-2-3-16,0 2-4 0,0-1-1 0,0 1 1 0,0-2-2 15,0 1 0-15,0 1-1 0,0-2-4 0,0 2 0 0,0 0-3 0,0-2-1 16,0 1-2-16,0 1-1 0,0-1-3 0,0-1 1 0,0 2-1 0,0 0 1 16,0-1-2-16,0 1 0 0,0 0-2 0,0 0 1 0,0 0 0 0,0 0 0 15,0-2 1-15,0 2-1 0,0-3 0 0,0 3 0 0,0 0 1 0,0-1 0 16,1-1-1-16,-1 2 1 0,0 0-1 0,0 0 1 0,0 0-1 16,0 0 1-16,0 0-1 0,0 0 0 0,2-1 0 0,-2 1 0 0,0 0-1 15,0 0-1-15,0 0-1 0,0 0-1 0,0 0-1 0,0 0 0 0,0 0-2 16,0 0-2-16,0 0 0 0,0 0-1 0,0 0-2 0,0 0-1 0,0 0-1 15,0 0-1-15,0 0-2 0,0 0 0 0,0 0-2 0,0 0-1 16,0 0-1-16,0 0-1 0,0 0-1 0,0 0-3 0,0 0-1 0,0 0-1 16,0 0-1-16,0 0 0 0,0 0-1 0,0 0-1 0,0 0-1 0,0 0-1 15,0 0 1-15,0 0-2 0,0 0 2 0,0 0-1 0,0 0-1 0,0 0 1 16,0 0 0-16,0 0 1 0,0 0-1 0,0 0 2 0,0 0 0 16,0 0 0-16,0 0-1 0,0 0 2 0,0 0 0 0,0 0-1 0,0 0 0 15,0 0-1-15,0 0 1 0,0 0 1 0,0 0 0 0,1 1 0 0,-1-1-1 16,0 0-1-16,0 0 1 0,0 0 0 0,0 0-3 0,0 0 1 0,0 0-1 15,0 0 0-15,0 0 0 0,0 0 0 0,0 0-1 0,0 0-1 0,0 0-2 16,0 0-1-16,0 0 0 0,0 0 0 0,0 0 0 0,0 0 0 16,0 0-1-16,0 0 1 0,0 0 0 0,0 0 0 0,0 0 0 0,0 0 0 15,0 0 1-15,0 0-1 0,0 0 1 0,0 0 0 0,0 0 0 0,0 0-1 16,0 0 1-16,0 0 0 0,0 0-2 0,0 0 1 0,0 0 0 0,0 2 0 16,0-2 0-16,0 1 0 0,0-1 0 0,0 2 0 0,0-2-1 0,0 1 1 15,0 2 0-15,0-1 0 0,0-1 0 0,0 2 0 0,0-1 0 16,0-1 0-16,0 2-1 0,0 0 2 0,0 0-1 0,0 2 1 0,0-3 1 15,0 5 1-15,0-3-1 0,0 2 1 0,0-1 0 0,0 2 2 0,0-1-1 16,0 3 1-16,0-1 2 0,0-1 0 0,0 2 0 0,0-2 2 16,0 4 0-16,0-2 0 0,0 2 0 0,0-1 1 0,0 1-1 0,0-1 0 15,0 1 0-15,-1-1-2 0,1 0 1 0,-2 1-2 0,2 0-2 16,0-1-2-16,-1-1-4 0,1 0-5 0,-3 2-5 0,3-4-7 0,-2 2-9 16,2-1-9-16,-1-1-11 0,-1 2-13 0,2-3-13 0,-1 2-15 15,-1-2-17-15,2-2-20 0,-2 2-21 0,2-1-26 0,-1-2-24 0,1 1-27 16,0-1-28-16,0 0-28 0,0-2-26 0,1 3-48 0,-1-1-56 0,2-3-26 15</inkml:trace>
  <inkml:trace contextRef="#ctx0" brushRef="#br0" timeOffset="49474.78">11188 2037 141 0,'0'-3'325'0,"0"0"-58"16,0 1-39-16,0 1-28 0,0-2-18 0,0 3-12 0,0 0-11 0,0 0-10 16,0 0-10-16,0 0-8 0,0 0-11 0,0 0-12 0,0 0-12 0,0 0-12 15,0 0-11-15,0 0-10 0,0 0-9 0,1 1-7 0,-1 1-8 0,0 1-6 16,0 0-5-16,0 1-2 0,0 1-2 0,0 1-1 0,0 1-1 0,0 1 1 16,0-1 0-16,0 4 2 0,0-1 1 0,0 1 0 0,0-1 0 15,0 2 0-15,2 2-2 0,-1-2-1 0,-1 0-4 0,2 0-2 16,-2 1-2-16,3-1-3 0,-2 2-2 0,1-4-2 0,-1 2-1 0,1-2-2 0,1 3 0 15,1-3-2-15,-3-1 1 0,2 2-2 0,1-4 0 0,0 2-1 16,1-1 0-16,-1-1-1 0,1 1 1 0,-1-2 1 0,0-1 0 16,1 0 0-16,0 1 0 0,2-3 3 0,0 1-1 0,-1 0 2 0,2-3 2 15,0 1 1-15,0-2 2 0,0 0 3 0,0 0 0 0,1 0 2 16,1-3 0-16,0 1 1 0,-1-1 1 0,0 0 0 0,1 0 0 0,1-3 1 16,-2 1-1-16,-1 0 0 0,2-1 0 0,1-2-1 0,-2 1-1 0,-1-2 2 15,1 0 3-15,0 0 3 0,-3-2 3 0,0 0 3 0,2 1 1 16,-3-2 3-16,-2 2 2 0,0-2 3 0,0-1 3 0,-3 0 2 0,2 1 2 15,-2 0 0-15,-2-1 1 0,1-1 1 0,-2 2-2 0,-1 0-2 16,0-1-3-16,-2 2-3 0,1-1-3 0,-2 0-3 0,1 2-6 0,-1 1-5 16,-2 0-5-16,1 1-6 0,0 1-4 0,-1 0-4 0,-2 2-6 0,1 0-3 15,-2 1-8-15,1 2-5 0,-2 0-10 0,1 2-8 0,-1 0-10 0,-3 4-13 16,3-1-12-16,0 0-14 0,-2 1-20 0,0 2-23 0,1 2-32 16,-2-1-36-16,2 2-59 0,1 0-70 0,1 3-81 0,-1-2-88 0,2 4-41 15,0 0-15-15,2-1-2 0</inkml:trace>
  <inkml:trace contextRef="#ctx0" brushRef="#br0" timeOffset="51818.25">11216 3886 155 0,'0'-3'250'0,"0"0"-34"0,0 2-25 0,0-3-16 0,0 3-13 16,0-2-10-16,0 2-9 0,0-2-7 0,0 0-9 0,0 0-6 0,0 1-9 16,0-1-6-16,0 2-5 0,2-1-3 0,-1-1-2 0,-1 2-4 15,2-1-2-15,-2 1-1 0,1-2-1 0,-1 1-3 0,0 1-1 0,2-2-1 16,-2 1-2-16,0 1-4 0,0-2-1 0,3 1-3 0,-3 1-4 0,1-2-1 15,-1 1-4-15,0 1-2 0,0-1-2 0,3 2-4 0,-3-2-3 16,0 1-4-16,0 1-3 0,0-1-3 0,0-1-2 0,0 2-3 0,0-1-2 16,0 1-4-16,0-2 0 0,0 1-3 0,0 1-2 0,2-2-2 15,-2 1-1-15,0 1-2 0,0 0-1 0,0-2 0 0,0 2-1 0,0-1-2 16,0 1-1-16,0 0 0 0,0-2-3 0,0 2 0 0,0 0-2 0,0-2-1 16,0 1 0-16,2 1-2 0,-2-1-3 0,1-1 0 0,-1 2-2 15,0-1 0-15,0 1-1 0,0-2-2 0,0 1 0 0,0 1 1 0,0-2-2 16,0 1 1-16,0 1 1 0,0 0 0 0,0-2 0 0,0 2 0 15,0-1-1-15,2 1 1 0,-2-2-1 0,0 2 1 0,0-2 1 0,0 1-1 16,2 1 1-16,-2-1 2 0,0-1 0 0,0 2 1 0,0-1 1 0,0-1-1 16,0 2 3-16,0-1 0 0,0-1 3 0,0 2 0 0,0 0 0 15,0 0 2-15,0 0-1 0,0 0 1 0,0 0-1 0,0 0 0 0,0 0-1 16,0 0-1-16,0 0 0 0,0 0-2 0,0 0-3 0,0 0 1 16,0 0-1-16,0 0-1 0,0 0-1 0,0 0-2 0,0 0-2 0,0 0-1 15,0 0-3-15,0 0-1 0,0 0-3 0,0 0-1 0,0 0-2 16,-2 2-2-16,2-1 1 0,-2-1 0 0,2 3-1 0,-1-1 1 0,-1 0-1 15,2 2 2-15,-2 0 1 0,2 1 1 0,-3 0 2 0,-1 2 2 0,2-1 0 16,1 1 3-16,-1 1 3 0,-1 1 0 0,1-2 1 0,1 1 0 16,-1 1-1-16,1 0 0 0,-1-2 0 0,0 1 0 0,1-1-1 0,-1 1 0 15,0-1 0-15,2 1 0 0,-1-2 0 0,-1 1 0 0,2-1-1 16,-1-1 0-16,-2 1 1 0,3-2 0 0,-2 1 0 0,2-1 0 0,-1 1 0 16,1-4 0-16,0 2 0 0,0 0 0 0,0 0 0 0,0-1 0 15,0-2-1-15,0 0 1 0,0 0 0 0,0 0-1 0,0 0 1 0,0 0-2 16,0 0 1-16,0 0 0 0,1 1-1 0,-1-1 1 0,0 0 0 0,2 0 0 15,1 0 1-15,-2-1 1 0,2 1 0 0,1-2-1 0,1 1 1 16,-2-1 0-16,2-1-1 0,-1 0 0 0,5 2 1 0,-4-4-1 0,3 1-1 16,-1 0 0-16,0 0 0 0,1 1 0 0,2-1 0 0,-2 1-1 15,1-2 1-15,-1 2 1 0,0-1 0 0,0 1 1 0,1 0 1 0,-2 0-1 16,-1 0 0-16,2 0 0 0,0 0 1 0,-2 0 0 0,1 1 1 16,-1 1-2-16,-1-2 0 0,1 3-1 0,-3-2-1 0,2 2 0 0,-2 0-2 15,0 0 0-15,1 0 0 0,0 0-1 0,-2 2 1 0,2-1-2 0,-1 1 1 16,1 1-1-16,-1 0 2 0,0 1-1 0,-1 1-1 0,-1-2 1 15,1 3 0-15,1-2 0 0,-1 2 0 0,-1-1 1 0,-1 2 0 0,2-1-1 16,-2 2 1-16,0-2-1 0,0 1 2 0,-2-1-1 0,2 2 1 0,-3-2-1 16,2 1 1-16,-1-1 0 0,-1 2 0 0,0-2 0 0,-1 1 1 15,1-1 0-15,1 0 0 0,-2 0 0 0,-1 0 0 0,-1 0 0 0,3 0 0 16,-1-1-1-16,0 1 1 0,0-2 1 0,-3 0 1 0,2 0 1 16,0 0-1-16,0 1-1 0,-1-2 0 0,1 1 0 0,-1-2 0 0,2 1 0 15,-1 0 0-15,0 0-1 0,0-2-2 0,0 1-1 0,-1-1-3 0,1 2-3 16,-1-3-4-16,1 2-2 0,2-1-5 0,-2-1-2 0,0 0-4 15,1 0-5-15,-1 0-6 0,2-1-6 0,-2-1-5 0,0 2-8 0,2-3-6 16,-2 2-5-16,1-2-9 0,-1 0-6 0,2 0-8 0,-2-2-9 0,2 2-12 16,1-1-14-16,-1-1-15 0,-2 1-17 0,1-1-16 0,2-1-21 15,1 0-22-15,-1 0-25 0,2 0-27 0,0 0-24 0,2 0-27 0,-1 0-40 16,1 2-47-16,1-2-25 0</inkml:trace>
  <inkml:trace contextRef="#ctx0" brushRef="#br0" timeOffset="52221.35">11231 3849 178 0,'0'-3'170'15,"-3"0"-10"-15,3 0-7 0,0 0-2 0,0 0-3 0,0 0 0 0,0 0-2 16,0 0 0-16,0 0-2 0,3 1-3 0,-3-1-4 0,2 0-2 0,-2 2-2 15,3-2-4-15,-1 0-2 0,0 0 0 0,-1-1-3 0,2 2-2 16,-1-1-5-16,1 0-5 0,0 0-6 0,2 0-6 0,-1 1-4 0,0-2-4 16,1-1-3-16,1 2-6 0,0-1-3 0,0 0-2 0,2-1-2 15,0 0-2-15,0 1-1 0,3-1-1 0,-3-1-2 0,4 2 0 0,-2-2-1 16,1 1-2-16,1 1-1 0,0-2 1 0,-1 1-2 0,3 1-2 16,-1-1 0-16,-2 1-2 0,2-3-2 0,-2 3-2 0,1 0-3 0,0 1-3 15,0-2-1-15,-1 2-3 0,0-1-3 0,-1 1-2 0,2 0-3 16,-2 0-2-16,-2 0-1 0,1 1-2 0,-1 0-3 0,-1 1-2 0,-1-2-5 15,2 3-1-15,-4-1-4 0,1 1-3 0,0-2-3 0,0 1 0 0,-2 1-2 16,2-2-2-16,-1 1-1 0,-1 1-3 0,1 0 0 0,-3 0-3 16,1 0-4-16,1 0-4 0,-1 0-4 0,-1 0-7 0,-1 0-8 0,2 0-7 15,-2 0-12-15,0 0-12 0,0 0-13 0,0 0-14 0,0 0-17 0,0 0-21 16,0 0-22-16,0 0-23 0,-2 0-29 0,1 1-31 0,-1 1-42 16,-1 1-47-16,1-2-77 0,-1 3-93 0,-2 0-53 0,-1 2-32 0,2-2-10 15,-3 2 1-15</inkml:trace>
  <inkml:trace contextRef="#ctx0" brushRef="#br0" timeOffset="66254.47">10414 2320 384 0,'0'-3'405'0,"0"2"-36"0,0-1-78 16,0 1-101-16,2-2-51 0,-2 1-24 0,2 1-8 0,-2-2-1 0,1 1 0 15,-1 1 5-15,0-1 2 0,2-1 3 0,-1 2-1 0,-1-1-1 16,2 1-4-16,-2-2-3 0,0 1-6 0,3 1-3 0,-2-1-6 0,-1 0-5 16,2 1-6-16,-1 1-7 0,1-1-9 0,-2-1-7 0,2 2-8 15,-1-1-6-15,-1 1-7 0,0 0-5 0,0 0-5 0,0 0-6 0,0 0-4 16,0 0-5-16,0 0-4 0,0 0-3 0,2 0-3 0,0 0-1 16,-1 1-2-16,2-1-1 0,-1 2-1 0,1-1 1 0,0 0 0 0,-1 1 0 15,2 1-1-15,-1 0 1 0,1 0-1 0,-1 0 1 0,0 2-2 16,0-2 2-16,1 1 0 0,-1 1-2 0,0-1 2 0,1 0 0 0,-2 3 0 15,-1-1-1-15,1-1 1 0,1 3 0 0,-1-2 1 0,-2 2 1 0,2-2 1 16,-2 1 1-16,0-1-1 0,0 2 1 0,-2-1 1 0,2 1 0 16,-2-1 0-16,-1 1 1 0,0-1-1 0,1 0 1 0,-4 1 0 0,3-2 2 15,-2 2-1-15,-1-1 0 0,1-1 0 0,0 2 0 0,-1-2 1 0,0 1-2 16,0-1 1-16,-1 2-2 0,-2-3-1 0,1 2-1 0,1-3-2 16,-1 2-2-16,-1-1-2 0,1-2-3 0,0 1 1 0,-1-1-2 0,-1 0-2 15,1 0 0-15,-1-2 0 0,-1 3 1 0,3-4-1 0,-1 1-1 0,-2-1 1 16,1 0 1-16,2 0 0 0,-1-1 1 0,0 1 1 0,1-4 2 15,-1 3 1-15,0-2-2 0,1 0 1 0,0 0 1 0,2-1-1 16,-2-1 0-16,2 1 1 0,-1-1 1 0,3-1 1 0,-1 0 1 0,0 0 1 16,1 0 0-16,1 1-1 0,1 0 1 0,0-1 0 0,1-1 1 0,-1 2 0 15,2 0-1-15,0 1 0 0,0-1-1 0,2-1-2 0,-1 2 0 16,-1 1-2-16,2-2-1 0,1 2 1 0,0-1-2 0,0-1 0 0,0 2 1 16,2-2 0-16,-2 3 0 0,2-4 0 0,0 3 0 0,0-4 1 15,2 5 2-15,0-3 1 0,-1 1 0 0,2-1 2 0,0 2 0 0,0-1 1 16,1-1 1-16,-1 2 0 0,1-1 0 0,0 0 1 0,0 0 0 0,2 1 1 15,-1-1-1-15,-1-1 2 0,2 2-1 0,0-1 1 0,0 1-1 16,0-2 1-16,-1 0 1 0,1 3-1 0,0-3 1 0,-2 4-2 0,1-2 1 16,2 0-1-16,-2 0-1 0,0 0 1 0,0 1-1 0,-1-1 0 15,0 2 0-15,2-1 1 0,-3 1-2 0,2-2 0 0,0 1 0 0,0 1-1 16,-2-1-1-16,2-1 0 0,0 2-2 0,-2-1-1 0,1-1-2 16,0 2-3-16,-1-1-4 0,0-1-6 0,-2 2-8 0,3-1-9 0,-2-1-12 15,-1 2-10-15,-1 1-14 0,0-2-16 0,-2 1-19 0,1 1-24 16,-1-2-28-16,-3 2-41 0,0 0-50 0,0 0-60 0,0 0-67 0,0 0-59 15,4 2-53-15,-4-2-22 0</inkml:trace>
  <inkml:trace contextRef="#ctx0" brushRef="#br0" timeOffset="66555.62">10639 2598 238 0,'4'-2'491'0,"-2"2"-19"0,-1-1-28 0,3-1-90 0,-1 2-125 0,2-1-66 15,-2 1-37-15,2-2-23 0,1 1-17 0,-2-2-9 0,3 1-9 16,-1 0-3-16,-1 1-7 0,4-2-4 0,-1 2-4 0,-1-1-9 0,-1-1-6 15,2 2-7-15,1-1-6 0,-1-1-11 0,-1 1-11 0,-1 0-16 0,3-1-14 16,-2 0-20-16,1 1-17 0,-2 1-26 0,0-2-25 0,1-1-32 16,-3 3-38-16,1 0-45 0,0-1-48 0,-2-1-76 0,3 2-86 0,-3-1-40 15,1-1-18-15</inkml:trace>
  <inkml:trace contextRef="#ctx0" brushRef="#br0" timeOffset="66761.69">10599 2494 316 0,'2'-1'398'16,"1"-1"-66"-16,0 2-68 0,3-2-67 0,-3 0-39 0,2 0-25 0,2 1-16 16,-1-2-12-16,2 0-9 0,-2 0-7 0,4-1-7 0,-2 3-9 0,1-2-7 15,-1 0-7-15,0 0-9 0,4-1-8 0,-4 1-13 0,2 0-12 16,-2 0-16-16,3 0-20 0,-2 0-25 0,-2 0-28 0,2 0-41 0,1 1-49 15,-2-1-59-15,1 2-62 0,0-1-72 0,-1-1-73 0,-1 3-38 16</inkml:trace>
  <inkml:trace contextRef="#ctx0" brushRef="#br0" timeOffset="67901.77">10381 3996 547 0,'0'-3'584'0,"-2"1"10"0,2 1 10 16,-1-2-96-16,-1 3-153 0,2-2-85 0,0 2-56 0,0 0-31 0,0 0-18 15,0-1-16-15,0-2-13 0,2 3-10 0,-1-2-10 0,-1 1-9 16,2 1-8-16,-2-2-11 0,3 1-12 0,-1 1-9 0,1-2-11 0,-1 2-10 15,2-1-6-15,-1-1-9 0,0 2-5 0,-1 0-6 0,3 0-6 0,-2 0-5 16,2 0-5-16,-2 0-3 0,2 0-3 0,-1 2-1 0,1-1-2 16,0 1-2-16,1-1 0 0,-1 2-4 0,0 0 0 0,1 2 0 0,-1-2-1 15,0 3 0-15,1-2 1 0,-3 1 0 0,2 1 1 0,-1 0 0 16,1-2-1-16,-2 2 1 0,-1 0 0 0,1 0 1 0,0 0 1 0,-1 0 2 16,-2 0 0-16,2 2 0 0,-1-2 1 0,-1 0 0 0,0 1 2 15,-1-2-1-15,-1 1 1 0,2-1-1 0,-2 2-1 0,-1-1 1 16,2-2-1-16,-3 1-1 0,1-1 1 0,0 1-2 0,-3 1-2 0,3-2-1 15,-2 1-1-15,0-2-3 0,0 1 0 0,0-1-2 0,1 2-2 0,-2-2 0 16,1 0-1-16,-1 0 0 0,-1 0-1 0,1-2 1 0,-2 2-1 0,3-1 0 16,-1-2 1-16,-1 1 1 0,1-1 0 0,0 0 0 0,-2 0 0 15,0-1 2-15,2 1 1 0,-2-2 2 0,0-1-1 0,2 0 1 0,-2 2 0 16,0-2 2-16,0 0 2 0,2-2 1 0,-1 2 2 0,0-1 0 16,0 1 3-16,1-2 0 0,1 1 3 0,0 1 1 0,0-3 1 0,1 1-1 15,-1 1 1-15,2-1 0 0,1 1 0 0,1-2 2 0,-1 1-2 16,2 1-1-16,0-1-2 0,0 1 0 0,0-1-1 0,0-1-2 0,3 2-1 15,-1-2-1-15,1 0-2 0,0 0 0 0,2 0 0 0,-1 1 1 16,1-1-1-16,0 0 0 0,0 0 0 0,3 0 1 0,1 2 0 0,-2-2 2 16,-1 1 0-16,2-1 2 0,1 2 0 0,1-1 0 0,-2 1 2 0,1-2 0 15,-1 3 0-15,2-2 1 0,-1 2 0 0,2-1 0 0,-3 1 0 16,2-2-1-16,0 1 0 0,0 0-2 0,0 0-1 0,0 1-3 0,0 0-2 16,1 0-2-16,0 0-5 0,-3 0-2 0,2 0-4 0,1 0-4 0,-2 2-6 15,-1-2-4-15,3 0-5 0,-3 1-8 0,3-1-6 0,-3 2-8 16,1-2-8-16,-1 1-9 0,-1 1-10 0,1-2-12 0,1 1-13 0,-4 1-15 15,1-1-19-15,-1 1-22 0,0 1-24 0,2 0-37 0,-2 0-42 16,0 0-57-16,-2 0-67 0,1 0-46 0,-1 0-36 0,-2 1-13 0</inkml:trace>
  <inkml:trace contextRef="#ctx0" brushRef="#br0" timeOffset="68220.89">10809 4156 330 0,'0'0'521'0,"0"1"-2"16,0-1-8-16,0 0-82 0,0 0-118 0,0 2-68 0,0-2-42 15,2 0-25-15,-2 0-17 0,2 0-12 0,-1 0-12 0,1 0-8 0,1 0-7 16,-1 0-7-16,-1 0-9 0,4-2-7 0,-1 1-9 0,0 1-9 15,-1-1-9-15,2-1-5 0,-2 2-7 0,2-1-6 0,1-1-6 0,-2 2-6 16,1-1-5-16,0-1-5 0,3 1-7 0,-3-2-3 0,3 1-3 16,-2 1-4-16,0-2-5 0,-1 1-6 0,2 1-8 0,0-2-7 0,-2 1-10 15,1 1-9-15,-1-2-13 0,0 1-15 0,1 1-14 0,-1-1-20 16,-2-1-19-16,3 2-23 0,-2-1-24 0,-1 1-26 0,0-2-26 0,-1 0-34 16,-1 0-35-16,2-1-45 0,-1 2-49 0,-1-1-65 0,-1 0-72 0,0 0-29 15,-1-2-8-15</inkml:trace>
  <inkml:trace contextRef="#ctx0" brushRef="#br0" timeOffset="68425.92">10765 4038 375 0,'-3'0'503'0,"0"0"8"0,3 0-69 0,0 0-107 0,0 0-74 0,0 0-57 15,3 0-33-15,0 0-23 0,0 0-16 0,2-2-13 0,-2 1-11 16,2 1-12-16,3-3-8 0,-2 1-7 0,2 1-9 0,-2-1-8 0,3-1-8 15,0 2-8-15,0-1-7 0,-1-1-8 0,0 0-13 0,1 0-15 0,-2 2-20 16,1-1-24-16,0-1-29 0,-2 2-35 0,0-1-45 0,1-1-55 16,-2 2-97-16,-1-1-120 0,1 1-72 0,1-2-49 0,-3 3-25 0,-1-2-13 15</inkml:trace>
  <inkml:trace contextRef="#ctx0" brushRef="#br0" timeOffset="133047.63">17331 3160 119 0,'0'-1'138'0,"0"-2"3"0,0 1-1 0,0-1-1 0,0 2-4 16,0-2-4-16,0 1-3 0,0-1-7 0,0 0-3 0,0 2-2 0,0-2-2 15,0 0-2-15,0 0-2 0,0-1-2 0,0 2-3 0,0-1-3 0,0 0-1 16,0 0-4-16,0 0 0 0,0 1 1 0,0-1 0 0,0 0 0 0,0 0 0 16,0 0-2-16,0 0-3 0,0 2-4 0,0-1-3 0,0-1-3 15,0 2 0-15,0-2-5 0,0 1-1 0,0 1-4 0,0-2-1 0,0 1-2 16,0 2-3-16,0-1-2 0,0-2-3 0,0 3-2 0,0 0-2 15,0 0 0-15,0-2-3 0,0 2-1 0,0 0-2 0,0 0-4 16,0 0-2-16,0 0-2 0,0 0-3 0,0 0-4 0,0 0-4 0,0 0-2 16,0 0-4-16,0 0-2 0,0 0-3 0,0 0-3 0,0 0-2 0,0 0-2 15,0 0-2-15,0 0-2 0,0 0-2 0,0 0-1 0,0 0-1 16,0 0 0-16,0 0-2 0,0 0 0 0,0 0-2 0,0 0 0 0,0 0-1 16,0 0 0-16,0 0-1 0,0 0-1 0,0 0-1 0,0 0 1 0,0 0-1 15,0 0 0-15,0 0-1 0,0 0 0 0,0 0 0 0,0 0 0 16,0 0 1-16,0 0 0 0,0 0 0 0,0 0-1 0,0 0 4 0,0 0 0 15,0 0 1-15,0 0 2 0,0 0 1 0,0 0 3 0,0 0 3 16,0 0 1-16,0 0 3 0,0 0 3 0,0 0 4 0,0 0 1 0,0 0 3 16,0 0 4-16,0 0 1 0,0 0 3 0,0 0 1 0,0 0 1 0,0 0 3 15,0 0-1-15,0 0 3 0,0 0-1 0,0 0 2 0,0 0 1 16,0 0 1-16,0 0 0 0,0 0 0 0,0 0 0 0,0 0 0 0,0 0 1 16,0 0-1-16,0 0 0 0,0 0-1 0,0 0 0 0,0 0-3 15,0 0-1-15,0 0-3 0,0 0-2 0,0 0-1 0,0 0-4 0,0 0-1 16,0 0-2-16,0 0-2 0,0 0-3 0,0 0 0 0,0 0-3 15,0 0-1-15,0 0-1 0,0 0-1 0,0 0-1 0,0 0 0 0,0 0-2 16,0 0 0-16,0 0-1 0,0 0-2 0,0 0 0 0,0 0-2 0,0 0-1 16,0 0 0-16,0 0-2 0,0 0 0 0,0 0-2 0,0 0 0 15,0 0-2-15,0 0 0 0,0 0 0 0,0 2 0 0,0-2 1 0,0 1 1 16,0 1 0-16,2-2 3 0,-2 3 0 0,2-2 2 0,-1 1 1 16,-1 1 1-16,2-2 0 0,-1 1 2 0,-1 0 0 0,0 0-1 0,2 1 1 15,-2 0-2-15,0 0-1 0,2 0 0 0,-1 0 0 0,-1 0-3 0,2-1 0 16,-2 1-1-16,2 0-2 0,-2 0 0 0,1 0 1 0,-1-1-1 15,2 2 0-15,-1-1 1 0,-1 0-1 0,0-2 1 0,5 1-1 0,-5-1-1 16,0 2 2-16,1-1-2 0,-1-1 1 0,0 1 1 0,0 1-1 0,2-2-1 16,-2 1 0-16,1 1 1 0,-1-3 0 0,0 3 2 0,0-3-1 15,0 1 1-15,0 1 0 0,2-2 2 0,-2 1-1 0,0 0 1 16,0 1 1-16,0 0 1 0,0-1 1 0,0-1 2 0,2 2-1 0,-2-1 0 16,0 1 0-16,0-1 0 0,0-1 0 0,0 2 0 0,0-1 1 0,0-1 1 15,0 0 0-15,0 0 2 0,0 0 2 0,0 0 0 0,1 2 2 16,-1-2 2-16,0 0 3 0,0 0 3 0,0 0 2 0,0 0 3 0,0 0 1 15,0 0 3-15,0 0 3 0,0 0 0 0,0 0 1 0,0 0 2 16,0 0 0-16,0 0-2 0,0 0 2 0,0 0-2 0,0 0 0 0,0 0-1 16,0 0 0-16,0 0 1 0,0 0-1 0,0 0-2 0,0 0-3 0,0 0-2 15,0 0-3-15,0 0-1 0,0 0-2 0,0 0-3 0,0 0-1 0,0 0-2 16,0 0-3-16,0 0-1 0,0 0-2 0,0 0 0 0,0 0-3 16,0 0 1-16,0 0 3 0,0 0 0 0,0 0-2 0,0 0 1 15,0 0-1-15,0 0 1 0,0 0-2 0,0 0 0 0,0 0 1 0,0 0-2 16,0 0-1-16,0 0-1 0,0 0-1 0,0 0-1 0,0 0-3 15,0 0 1-15,0 0-1 0,0 0 0 0,0 0-1 0,0 0 0 0,0 0 3 0,0 0 0 16,0 0 0-16,0 0 0 0,0 0-1 0,0 0-2 0,0 0 1 16,0 0 1-16,0 0-1 0,0 0 1 0,0 0-2 0,0 0 2 15,0 0-1-15,0 0 1 0,0 0-1 0,0 0 1 0,0 0-2 0,0 0 1 16,0 0 1-16,0 0 0 0,0 0-2 0,0 0-1 0,0 0 2 0,0 0-1 16,0 0-1-16,0 0 1 0,0 0-2 0,0 0 0 0,0 0 0 15,0 0 0-15,0 0-1 0,0 0-1 0,0 0 1 0,-1 0 0 0,-1 1 1 16,2-1 0-16,0 0-2 0,0 0 0 0,0 0 1 0,-2 1 0 15,2 1 1-15,0-2-2 0,-1 0 0 0,1 2 0 0,0-2 2 0,0 3 0 16,0-3 0-16,0 1-1 0,-2 1-1 0,2-1 2 0,0 1 0 0,0-1 0 16,0 1 0-16,0-1 1 0,0-1-1 0,0 3 1 0,0-3 0 15,0 2 0-15,0-1 1 0,0 1-1 0,0-2 0 0,0 1 0 0,0 1 1 16,0-2-1-16,0 1-1 0,0 1 0 0,0-2 0 0,0 1 2 16,-1-1-2-16,1 2 1 0,0-1 0 0,0-1 0 0,0 2-2 0,0-1 0 15,0-1 0-15,-5 2 2 0,5-2-1 0,0 3 0 0,0-3 1 0,0 3 0 16,0-3 1-16,0 3-1 0,0-3-1 0,0 3 0 0,0-3 0 15,0 3 1-15,0-3 1 0,0 2-1 0,0-2 0 0,0 4 0 0,0-3 0 16,0-1-1-16,0 3 0 0,0-1 0 0,0-2 1 0,0 1-1 0,0 2 0 16,0-3 1-16,0 2-1 0,0-1-1 0,0-1-1 0,0 1-1 15,0-1 1-15,0 2 0 0,0-2 2 0,0 2 0 0,0-2 1 16,0 1-2-16,0 1-2 0,0-2 2 0,0 1 2 0,0 1-1 0,-1-2-1 16,1 1 1-16,-2-1 0 0,2 2 1 0,0-1 2 0,0-1-2 0,-1 2-1 15,1-1 0-15,0 0-2 0,-2 1 2 0,2 0 0 0,-2-2 1 16,2 3 2-16,0-3 0 0,0 1 0 0,0 1-2 0,0 1 0 0,0-3-1 15,-1 1 0-15,1 2 1 0,0-3 0 0,0 3 0 0,0-1-1 0,0-1 0 16,0 1-1-16,0 1 0 0,0-2-1 0,0 1 0 0,0 1 0 0,0-2 0 16,0 1 0-16,0 0 1 0,-2 0 0 0,2 0-1 0,0-1-2 15,0 2 1-15,0 0 1 0,-2 0-1 0,2 0 1 0,0 0-1 0,-1 0-1 16,1 0 1-16,-2 0 2 0,2 0 0 0,0 0 1 0,-1 0 0 16,1 2 0-16,-2-2 0 0,2 1 0 0,0-1 1 0,-2 2-1 0,2-2 1 15,0 1 0-15,0 1 0 0,0-1 0 0,0 1 0 0,0-1 0 16,-1 2 0-16,1-2 2 0,0 1-2 0,0 0 1 0,-2 1 1 0,2 0-4 15,0 0 0-15,0-2 0 0,0 2 0 0,-1-1 0 0,1 1 0 16,0 0 0-16,0 0 0 0,0-2 0 0,-2 2 0 0,2 0 0 0,-3-1 0 16,3-1 0-16,0 2 0 0,-1-1 0 0,1 1 0 0,-2-2 0 0,2 2 0 15,0-1 0-15,-2 1 0 0,2 0 0 0,0 0 0 0,-1-2 0 0,1 1 0 16,-2-1 0-16,2 1 0 0,0 1 0 0,-1-2 0 0,1 0 0 16,-2 1 0-16,2 0 0 0,0-1 0 0,0 2 0 0,0-1 0 0,0-1 0 15,-2 1 0-15,2-2 0 0,0 1 0 0,0 1 0 0,-1-2 0 16,1 1 0-16,0-1 0 0,0 0 0 0,0-1 0 0,0 1 0 0,0 0 0 15,0 0 0-15,0-2 0 0,0 2 0 0,0-2 0 0,0 1 0 0,0 0 0 16,0 1 0-16,0-2 0 0,0 1 0 0,0 1 0 0,0-2 0 0,0 1 0 16,0-1 0-16,0 2 0 0,0-1 0 0,0-2 0 0,0 3 0 0,0-3 0 15,0 3 0-15,0-3 0 0,0 3 0 0,0-3 0 0,0 3 0 16,0-2 0-16,0 1 0 0,0 0 0 0,0-2 0 0,0 4 0 0,0-4 0 16,-2 3 0-16,2-3 0 0,0 1 0 0,0 1 0 0,0-1 0 15,0 1 0-15,0-1 0 0,-1-1 0 0,1 3 0 0,0-2 0 0,0 1 0 16,0 0 0-16,0-1 0 0,0 1 0 0,0-1 0 0,0 1 0 0,0-1 0 15,0 1 0-15,0-1 0 0,0 2 0 0,0-2 0 0,0 1 0 0,0 0 0 16,0 1 0-16,0-2 0 0,0 1 0 0,-2 1 0 0,2-2 0 16,0 2 0-16,-2 0 0 0,2 0 0 0,0 0 0 0,0 0 0 0,0 0 0 15,0 0 0-15,0 0 0 0,0 0 0 0,-1 2 0 0,1-4 0 16,0 4 0-16,0-2 0 0,-2 1 0 0,2-2 0 0,0 1 0 0,0 1 0 16,0-1 0-16,0 0 0 0,0 2 0 0,-1-2 0 0,1 1 0 0,0-1 0 15,0 1 0-15,-2 0 0 0,2 0 0 0,-3 1 0 0,3-2 0 0,0 1 0 16,-1 1 0-16,1-1 0 0,-2 2 0 0,2-2 0 0,-2 1 0 15,2 1 0-15,0 0 0 0,-1-1 0 0,-1 1 0 0,2 0 0 0,-1 0 0 16,-1 1 0-16,2 1 0 0,-2-2 0 0,2 1 0 0,-1-1 0 0,-1 2 0 16,2-2 0-16,-1 1 0 0,-3 1 0 0,3-1 0 0,-1 1 0 15,1 1 0-15,-3-2 0 0,4 1 0 0,-4-1 0 0,4 1 0 0,-2-1 0 16,1 1 0-16,-1-1 0 0,1-1 0 0,1 2 0 0,-4-2 0 16,4 1 0-16,-1 1 0 0,-1-2 0 0,2 1 0 0,-1-1 0 0,1 0 0 15,-2 0 0-15,0-1 0 0,2 1 0 0,-1-1 0 0,-1 2 0 0,2-1 0 16,-2-2 0-16,2 1 0 0,0 1-1 0,0-2-1 0,0-1 0 0,0 1 0 15,0 0 1-15,0 0 0 0,0 1 1 0,0-2 1 0,0-1 0 16,0 2 0-16,0-1-1 0,0 0 0 0,0 0 0 0,0-2 0 0,0 1 1 16,-1-1-1-16,1 2 1 0,0-1-1 0,0-1 0 0,0 1-1 15,0 1 0-15,0-2 0 0,0 1 1 0,0-2 0 0,0 1 1 0,0 1 0 16,-2-2-1-16,2 1-1 0,0 0 0 0,0 1 1 0,0 0 0 0,0-1-1 16,-1 1 0-16,1-1 0 0,-3 1-1 0,3 1 1 0,-2-2 1 15,2 1-1-15,0-1 0 0,-1 2 1 0,-1-2 1 0,2 1 0 0,0 0 0 16,-1 1-2-16,1-2 0 0,0 1 0 0,0 1 1 0,-4-2 0 15,4 1 0-15,0 0-1 0,0 0 0 0,-1 0 0 0,-1 1-2 0,2 0 1 16,0 0 0-16,0-2-1 0,-1 2-1 0,1 0 3 0,0 0 1 0,-2 0-1 16,0 0 0-16,2 2-1 0,0-3-1 0,0 3 1 0,-1 0 0 15,-1-2-2-15,2 1 1 0,0 0 0 0,-2 1-1 0,2 0 4 0,-1-1-1 16,1 2-1-16,-2 0 0 0,2 0 1 0,-1 0-1 0,1 2 2 0,-3-2 2 16,3 1 0-16,0 1 1 0,-2-1 2 0,2 1 0 0,0-1 2 15,0 2-1-15,0 0-2 0,-1 0 1 0,1-1 0 0,-2 1 2 16,2 1 0-16,0-1-2 0,0 2-2 0,0-2-3 0,0 0 0 15,0 1 0-15,0-1 0 0,0 2 0 0,0-1 0 0,0 1 0 0,0-1 0 16,0 1 0-16,0-1 0 0,0 1 0 0,0 1 0 0,0-2 0 0,0 1 0 16,0-1 0-16,0 1 0 0,0-1 0 0,-1 1 0 0,1 1 0 15,0 0 0-15,0 0 0 0,-2-2 0 0,0 2 0 0,2 0 0 0,0 2 0 16,-1-2 0-16,-1 0 0 0,2 1 0 0,0-1 0 0,-2 2 0 16,2-1 0-16,0 1 0 0,0-2 0 0,-1 0 0 0,1 1 0 0,-2-1 0 15,2 2 0-15,0-2 0 0,0 0 0 0,0 0 0 0,0-2 0 16,0 2 0-16,0-2 0 0,0 3 0 0,0-3 0 0,0-1 0 0,0 0 0 15,0 2 0-15,0-4 0 0,0 2 0 0,0 0 0 0,0-1 0 16,0-1 0-16,0 1 0 0,0 1 0 0,0-4 0 0,0 2 0 0,0 0 0 16,0-1 0-16,0 2 0 0,0-2 0 0,0 0 0 0,0 0 0 15,0 0 0-15,0-2 0 0,0 2 0 0,0 0 0 0,0 0 0 16,0-1 0-16,0 1 0 0,0 0 0 0,0 0 0 0,0 0 0 0,-1 0 0 16,-1 0 0-16,2 0 0 0,-2 0 0 0,1-2 0 0,-1 2 0 0,2 0 0 15,-1-1 0-15,1-1 0 0,-2 1 0 0,-1 1 0 0,3-2 0 16,-1 1 0-16,-1 1 0 0,2-2 0 0,-1 0 0 0,1 3 0 0,-2-3 0 15,0 1 0-15,2 1 0 0,-3 0 0 0,3 0 0 0,-2-2 0 16,1 2 0-16,-1 0 0 0,1 0 0 0,-1 0 0 0,0 0 0 16,-1-1 0-16,2 2 0 0,1 1 0 0,-5-3 0 0,4 2 0 0,-1 0-4 15,-1 1-1-15,1-1 0 0,-1 1 2 0,1-1-2 0,1 2 0 0,-1-1-2 16,1 1 1-16,-3-2 2 0,3 2 0 0,-1 0 2 0,1-1 1 0,-4 1 0 16,4 1 1-16,-1-1 1 0,0 2 0 0,-1-3 0 15,2 2-1-15,-1 0 1 0,0-1 2 0,-1 0 0 0,2 2 0 0,-3-3 1 16,1 3-2-16,2-2 0 0,-3 2 1 0,2-2-1 0,-2 0 1 15,3 1 1-15,-2 2 0 0,1-1 1 0,-1-1 1 0,1 1-2 0,-1-1-4 16,1 2 0-16,-1 0 0 0,0-1 0 0,1 3 0 0,-2-3 0 0,1 1 0 16,0 2 0-16,1-1 0 0,0 0 0 0,-1 1 0 0,2 0 0 15,-3 1 0-15,3-2 0 0,-1 2 0 0,0 2 0 0,-1-2 0 16,2 0 0-16,-2-1 0 0,1 3 0 0,-1 0 0 0,2-2 0 16,-1 1 0-16,0 1 0 0,-1-1 0 0,2 2 0 0,-3-1 0 0,4-1 0 15,-3 2 0-15,3 0 0 0,-2-1 0 0,2 1 0 0,-1-2 0 0,-1 2 0 16,1-1 0-16,1 1 0 0,-3-2 0 0,1 2 0 0,2 0 0 15,-1-1 0-15,-1-1 0 0,2 2 0 0,-1 0 0 0,1-1 0 0,-2 1 0 16,0 0 0-16,2 0-3 0,-1 0-3 0,1 0-1 0,-2 1-1 0,2-1 0 16,0 1-1-16,0-2 0 0,0 3 1 0,-2-1 3 15,2 1 0-15,0-2 1 0,0 1 1 0,0 1 2 0,0-1 2 0,0 1 2 16,0 1 0-16,0-2 3 0,0 2 0 0,0-1 2 0,0 1 1 0,0-2 0 16,0 2 0-16,0-1 0 0,0 1-1 0,0-2-3 0,0 1-5 15,0 2 0-15,0-1 0 0,0 0 0 0,0 0 0 0,0 2 0 0,0-2 0 16,0 1 0-16,-1 1 0 0,1-1 0 0,-2 2 0 0,2-1 0 15,-1 1 0-15,-1-2 0 0,2 1 0 0,-2 1 0 0,2-2 0 0,-1 0 0 16,-1 3 0-16,2-3 0 0,-1 1 0 0,1-1 0 0,-5-1 0 16,5 2 0-16,-1-1 0 0,-1 1 0 0,2-2 0 0,-1 1 0 15,1-1 0-15,-2 2 0 0,0-1 0 0,2-1 0 0,-1 2 0 0,-1-1-8 16,0 1 0-16,1-1 1 0,-1-1 3 0,2 2 3 0,-1-1 1 16,-3-1 1-16,4 2 0 0,-3-1 1 0,2 1 0 0,-1 1 3 0,-1-2 0 15,0 2 3-15,1-1-4 0,1-1-4 0,-1 2 0 0,-1 0 0 16,1 0 0-16,-1 0 0 0,2 0 0 0,-1 0 0 0,0 2 0 0,-1-1 0 15,2-1 0-15,-3 3 0 0,0-1 0 0,2-1 0 0,-1 2 0 16,0 0 0-16,1-1 0 0,-1 2 0 0,0-2 0 0,0 1 0 0,-1 0 0 16,1 0 0-16,-1 0 0 0,1-2 0 0,0 1 0 0,-1-1 0 15,1 2 0-15,2-1 0 0,-3-1 0 0,1 2 0 0,1-1 0 0,-1-1 0 16,-1 2 0-16,2-1 0 0,-1 2 0 0,0-2 0 0,0 0 0 16,1 3 0-16,1 0 0 0,-3-2 0 0,1 1 0 0,1-1 0 0,1 3 0 15,-1-1 0-15,1-1 0 0,-4 2 0 0,4 0 0 0,-1 0 0 16,1 2 0-16,-3-2 0 0,3 2 0 0,-1-1 0 0,0 3 0 0,1-2 0 15,-1 1 0-15,2 0 0 0,-1 0 0 0,-1-2 0 0,0 2 0 16,2 0 0-16,-1 0 0 0,-1 0 0 0,2-1 0 0,-1 1 0 16,1-2 0-16,-2 0 0 0,2 1 0 0,0 0 0 0,0 0 0 0,0-1 0 0,0 2 0 15,2-2 0-15,-2 1 0 0,1-1 0 0,-1 1 0 0,2 1 0 16,-1-3 0-16,-1 1 0 0,2 1 0 0,0-1 0 0,-1 2 0 16,-1-2 0-16,2 1 0 0,-1 0 0 0,-1-1 0 0,2 2 0 0,1 0 0 15,-1 0 0-15,0-2 0 0,-1 3 0 0,2-1 0 0,-3 0 0 16,5-1 0-16,-4 0 0 0,-1 1 0 0,2-1 0 0,-1 0 0 0,1 0 0 15,0-2 0-15,-1 2 0 0,1-4 0 0,0 4 0 0,-1-4 0 0,2 1 0 16,-1 1 0-16,1-2 0 0,-1 1 0 0,-1-1 0 0,1 2 0 16,2-1 0-16,-2-1 0 0,-1 1 0 0,1 1 0 0,1-2 0 0,-1 1 0 15,0-1 0-15,-1 1 0 0,2-1 0 0,-1 1 0 0,0-1 0 16,-1 1 0-16,2-1 0 0,-1 1 0 0,1-1 0 0,-2 1 0 0,-1 0 0 16,2 0 0-16,-1 3 0 0,1-4 0 0,-2 2 0 0,2 0 0 15,-2 0 0-15,0 0 0 0,1 0 0 0,-1-1 0 0,0-1 0 0,0 1 0 16,0-1 0-16,0 1 0 0,0-2 0 0,0 0 0 0,0 0 0 15,-1-1 0-15,-1 0 0 0,2 0 0 0,-2 1 0 0,1-2 0 0,-1 0 0 16,2 1 0-16,-1 0 0 0,-2-3 0 0,3 3 0 0,-2 0 0 16,1-1 0-16,-1 1 0 0,1-1 0 0,-1-1 0 0,0 2 0 0,2-1 0 15,-1-1 0-15,-1 2 0 0,2-1 0 0,-1-1 0 0,1 2 0 16,-2-1 0-16,0-1 0 0,2 3 0 0,-1-1 0 0,1-1 0 16,0 2 0-16,0-2 0 0,0 3 0 0,0-1 0 0,0 1 0 0,0-1 0 15,1 2 0-15,-1-1 0 0,2-1 0 0,0 2 0 0,-2-2 0 0,1 1 0 16,-1 1 0-16,2-2 0 0,-1 1 0 0,1-1 0 0,0 0 0 15,-1 0 0-15,2-2 0 0,-1 4 0 0,1-3 0 0,-2 1 0 0,2 1 0 16,1-2 0-16,-1 1 0 0,0 0 0 0,0 0 0 0,-1-1 0 16,1 3 0-16,0-2 0 0,1 2 0 0,2-1 0 0,-3-1 0 0,2 1 0 15,-2 0 0-15,2 0 0 0,-1 1 0 0,0-2 0 0,2 1 0 16,-2-1 0-16,1 2 0 0,0-2 0 0,0 0 0 0,0 0 0 16,2 0 0-16,-2-2 0 0,0 2 0 0,0 2 0 0,0-4 0 0,1 2 0 15,1-1 0-15,-2-1 0 0,3-1 0 0,-3 0 0 0,3 0 0 16,-2 0 0-16,1-1 0 0,-3-2 0 0,3 0 0 0,0-2 0 0,0 1 0 15,-1-1 0-15,-1-1 0 0,0 0 0 0,0-1 0 0,1-2 0 0,-2-1 0 16,3 2 0-16,-4-3 0 0,2 1 0 0,-2-1 0 0,3-2 0 16,-3-1 0-16,0 1 0 0,1-4 0 0,-3 2 0 0,2-2 0 0,-1 1 0 15,0-2 0-15,-1 0 0 0,3 0 0 0,-3-1 0 0,-1-1 0 16,2 1 0-16,-1-2 0 0,-1 1 0 0,3 1 0 0,-1-2 0 16,-2-1 0-16,0 2 0 0,0-1 0 0,0 0 0 0,0-2 0 0,0 2 0 15,0-1 0-15,0-1 0 0,0-1 0 0,0 1 0 0,0-1 0 16,0 0 0-16,0 0-64 0,0 0-23 0,0 0-6 0,0 0-9 0,0 2-6 15,0-2-9-15,0 0-8 0,0 2-13 0,0-2-17 0,0 0-25 16,-2 1-28-16,-1 1-42 0,2-2-46 0,-2 1-101 0,-2 1-127 0,0-2-105 16,-2 0-95-16,-3-2-44 0,-2 1-22 0,0-4-5 0,-4 1 2 15,1-4 10-15</inkml:trace>
  <inkml:trace contextRef="#ctx0" brushRef="#br0" timeOffset="135799.31">5258 14425 132 0,'2'2'103'0,"-1"-2"-20"0,-1 1-5 16,2 1-1-16,1-2 9 0,-1 1 10 0,-1 2 10 0,3-1 6 0,-1-1 2 15,0 2 3-15,1-2 1 0,1 1 2 0,-2 0-1 0,2 1 1 16,0 0 0-16,0-2-5 0,0 2 0 0,2-1-2 0,-2 0-5 0,3 0-5 16,0 0-5-16,0-1-7 0,0 2-6 0,0-1-9 0,1-1-5 15,2-1-4-15,0 2-4 0,-1-1-2 0,4-1-2 0,-1 0-4 0,1 0-2 16,-1 0-2-16,2-1-1 0,1-1-2 0,1 2-2 0,-2-1 1 16,2-1-2-16,2-1-3 0,-2 2-1 0,4-1-2 0,-2 0-3 15,0 0-2-15,3 0-3 0,-3 1 0 0,3-2-3 0,0 1-2 0,-1 1-3 16,1-2 0-16,2 3-3 0,-2-2-2 0,0 0-2 0,0 2-1 15,3-1-4-15,-4 1-1 0,4 0-3 0,1 0-2 0,-3 0-1 16,4 0-3-16,-2 0-1 0,-1 1 0 0,3-1-1 0,0 2 1 0,0 0 0 16,0-2 1-16,1 3 1 0,-1-2 0 0,3 1 2 0,0-1 1 0,-3 1 2 15,6-1 2-15,-4 1 1 0,5-1 1 0,-4 0 1 0,2 1-1 16,1 1 0-16,0-1-1 0,1-1 0 0,-1 2-1 0,2-1-2 16,-2-1-1-16,2 2-2 0,0 0 0 0,1 0-2 0,-2 0-1 0,1 0-2 15,0 0-1-15,2 0-2 0,-1 0 0 0,-1-1-2 0,1 1-2 16,2 0-1-16,-2-2-1 0,1 2-2 0,1-1-3 0,3-1 1 15,-2 2 0-15,1-1 3 0,1-1 3 0,0 1 1 0,2 1 4 0,4-2 1 16,-1 1 3-16,3-1 1 0,0 1 2 0,2-2 3 0,1 1 1 16,0 1 2-16,2-2 3 0,1 1-2 0,2 0-1 0,-2-1-2 0,2 2-4 15,0-2-3-15,-1 2-3 0,-1-1-2 0,0 1-3 0,0-1-2 16,-2 2-2-16,-1-1 1 0,0-1 1 0,-3 2 2 0,2-2 1 0,-1 1 3 16,0 0 1-16,-2 1 3 0,2 0 3 0,0-2 3 0,0 1 2 15,0-1 2-15,2 2 4 0,1-2 1 0,-2 1 0 0,3 0 1 16,1 1-2-16,2-2-3 0,-2 1-2 0,1 1-3 0,-1-2-2 15,4 2-4-15,-2 0-5 0,-1-1 0 0,1 1-1 0,2 0 1 0,-4 0 2 0,2 0 1 16,2 0 2-16,-1-1 1 0,1 2 1 0,1-1 3 0,0 0 1 16,1 0 1-16,1 0 2 0,1-1 1 0,2 3 1 0,0 0 1 15,3-2-2-15,-3 1-3 0,4-1-5 0,-1 2-4 0,0-2-3 0,-1 1-1 16,3-1 1-16,-1 2 0 0,-1-2 3 0,2 1 0 0,-1 1 2 16,4-2 2-16,-2 1 1 0,2-1 0 0,3 2 1 0,-2-1 2 0,3-1 0 15,-1 2 4-15,0 1 1 0,0-2-1 0,1 0-3 0,-2 1 0 0,1 0 1 16,-2-1 1-16,2 2 2 0,-3-1 2 0,1 1 3 0,2 0 1 15,-2 0 3-15,2 0 2 0,0 1-1 0,0-1 2 0,1 0 1 16,2 1-1-16,-1 0 2 0,1-1-3 0,-3 0-5 0,4 0-3 0,-2 0 0 0,1 0 0 16,-3 0-2-16,1-2 1 0,1 2 0 0,1 0 1 0,-3 0 1 0,4 0-1 15,-1 0 1-15,2-1 0 0,1-1 1 0,-1 2 0 0,1-1 1 16,0-1-3-16,4 1-1 0,-4-2-2 0,2 2 2 0,-1-1-1 0,-2 0 1 16,3 1 0-16,1-1 2 0,-1 1 1 0,0 1 0 0,1-2 1 0,1 0 0 15,1 1 0-15,-2 0 0 0,2-1-1 0,0 2-3 0,0-1 1 16,0-1-3-16,0 1 0 0,-2 0-1 0,1 0-1 0,1 0-1 15,-2-1 0-15,-1 0 0 0,3 1 0 0,0 0 0 0,0-2 0 0,-1 1 1 16,1-1 0-16,-2 2 2 0,1-2-3 0,0 1-4 0,-1-1 1 16,-1 0 1-16,-2-1 0 0,3 1 2 0,-4 0 2 0,3 0 0 0,0 0 1 15,-1-2 2-15,2 1 0 0,-2 0 1 0,-1 0 0 0,2 0 0 0,-2-1 1 16,2 1 1-16,-3-1-6 0,1-1-6 0,0 2-3 0,-4-1 1 0,2-1 2 16,-2 2-1-16,1-2 1 0,-3 0-2 0,1 0 1 0,1 0 0 15,-1 0 1-15,-1 0-1 0,2 0 2 0,-2 0 0 0,-1 0 3 0,1 0 3 16,0 0-3-16,-1-2-5 0,-1 2-2 0,-2-1 0 0,-2-1-1 15,3 2 2-15,-4-1 2 0,1-1 1 0,-2 2 2 0,1-1 1 0,1 1 1 16,-4-2 2-16,3 0 0 0,-3 2 1 0,3 0 2 0,-4-1 0 16,2 0-2-16,-3 1-2 0,3 0-2 0,-4-2-3 0,2 2-5 0,-3 0-4 15,-1-1-2-15,1 1 1 0,-2 0-1 0,0 0 1 0,-1 0 2 16,-1 0 0-16,1 0 4 0,-3 0 0 0,1 0 1 0,-1 0 2 0,1 1 1 16,0 1 2-16,-2-2 2 0,0 1 3 0,-1 0-1 0,2-1-1 0,-1 2 0 15,0 0-2-15,0-2-4 0,-2 1-1 0,0-1-3 0,-1 2-2 16,-1-1-3-16,1-1-1 0,-3 2-2 0,0-1-2 0,-1-1 1 0,-2 2 1 15,1-1 2-15,-3-1 1 0,4 2 4 0,-5-1 2 0,2-1 3 0,0 1 3 16,-1 1 2-16,-2-2 3 0,1 2 3 0,1-2 2 0,-1 1 2 16,1 1 3-16,1-2-1 0,0 1 0 0,-2 1-2 0,3-2-1 0,0 1-2 15,-2-1-1-15,4 2-3 0,-4-2 0 0,2 0-4 0,-2 0-3 16,3 0-1-16,-2 0-3 0,0-2-3 0,0 2-1 0,1-1 0 0,-4 1-2 16,1-2 2-16,1 1 2 0,-1 1 1 0,1-2 1 0,1 1 3 0,-1-1 0 15,-1-1 3-15,-1 2 1 0,4-1 3 0,-1-1 0 0,2 2 3 16,-3-1 1-16,5-1 1 0,-3 2 0 0,5-3-1 0,-3 2-1 0,3-1-4 15,1 0-1-15,-1 0-3 0,0 0-3 0,1 0 0 0,0-1-4 0,0 2-3 16,0-1-1-16,2 0-1 0,-2 0 3 0,2 0 1 0,1 1 2 16,0-1 1-16,1 0 4 0,-1 0 1 0,6 0 1 0,-3 0 1 0,2 0 1 15,2 1 1-15,-1 1 2 0,3-2 1 0,-1 2 1 0,0-1-3 16,4-1-3-16,-3 2-3 0,1-1-4 0,0 1-4 0,-2 1-5 0,-1-2 0 16,-1 0 1-16,-1 2 2 0,0-1 2 0,0 1 1 0,-1 0-1 15,-3 0 5-15,1 0 0 0,-1 0 2 0,0 0 1 0,-3 1 2 0,0-1 2 16,2 2 2-16,-1 0 1 0,-2-2 1 0,-1 1-3 0,-1-1-2 0,-1 2-1 15,2-1-4-15,-1-1 0 0,-4 2-3 0,1-1-2 0,-4-1-2 0,1 3 0 16,-1-3-2-16,-1 2 0 0,-3-1-2 0,0-1 0 0,-1 3-1 16,0-3 2-16,0 2-1 0,-2-1 2 0,-2 1 2 0,1-1 2 0,-2 1 2 15,-2-1 1-15,-1-1 2 0,-1 3 1 0,-1-3 1 0,-3 2 1 16,0-1 1-16,-2-1 1 0,-1 1 0 0,-1 1 0 0,-4-2 0 0,-1 2-2 16,-2-2-1-16,0 1 0 0,-2 1-2 0,-3-2 0 0,0 0-1 15,-2 0 0-15,1 0 1 0,-3 0-1 0,-2 0-2 0,0 0-2 0,1 0-2 16,-2 0-3-16,0 0-4 0,-2 0-6 0,0 0-7 0,0 0-9 0,0 0-12 15,0 0-13-15,0 0-15 0,0 0-15 0,0 0-17 0,-2 0-18 16,0-2-22-16,-2 1-26 0,-1 1-30 0,2 0-34 0,-2 0-42 0,-1 0-45 16,-1 0-84-16,0-2-101 0,-1 2-61 0,0 0-45 0,-3-2-14 15,0 1-2-15,-1 1 7 0</inkml:trace>
  <inkml:trace contextRef="#ctx0" brushRef="#br0" timeOffset="140616.17">2436 7978 115 0,'0'0'94'0,"0"0"-13"0,0 0-2 0,0 0-1 0,0 0 6 16,0 0 3-16,0 0 3 0,0 0 3 0,0 0-3 0,0 0-4 16,0 0-1-16,0 0-4 0,0 0-4 0,0 0-3 0,0 0-2 0,0 0-1 15,0 0-3-15,0 0-3 0,0 0-3 0,0 0-4 0,0 0-4 16,0 0-3-16,0 0-5 0,0 0-3 0,3 0-4 0,-1 0-4 0,1 0-3 15,-1 0-4-15,-1-1-3 0,4 1-3 0,-2-2-1 0,0 1-1 0,2 1-2 16,0-2 0-16,1 1 0 0,0 1-2 0,2-2 0 0,0 1-1 16,-1 1-2-16,2-2 0 0,-1 2-2 0,0 0 0 0,1 0-1 0,2 0 0 15,-1 0-1-15,-1 0 0 0,5 0-1 0,-4 0 0 0,4 0 0 16,-3 0 1-16,2 0-1 0,1 0 1 0,1 0-1 0,0 2 1 0,1-2-1 16,0 1 1-16,0 1-1 0,1-2-1 0,3 1 1 0,-4 1 0 0,3-2-1 15,2 1 0-15,-1 1-1 0,4-1 1 0,-3 2 0 0,3-1-1 16,-1-1-2-16,4 2 1 0,0-1-1 0,-2-1 1 0,2 1-2 15,0 1-1-15,3-2-1 0,-1 0 0 0,-1 1-2 0,2 0-1 0,0-1-1 16,-2 2-2-16,2-1 0 0,1-1-1 0,-3 1-1 0,2 1-1 0,0-2-1 16,0 0-1-16,0 3 0 0,0-3 1 0,0 1 0 0,2-1 2 15,-1 2 3-15,1-1 0 0,1-1 3 0,-1 2 2 0,3-2 2 0,-2 1 1 16,2-2 2-16,0 2 2 0,2-1 2 0,0-1 1 0,-1 2 1 16,2-1 1-16,0-1-1 0,3 0 1 0,-1 0-2 0,-1 0-2 0,4 0 0 15,-2 0-2-15,0 0-1 0,3 0 1 0,-1-1 0 0,1-1-3 0,-1 2 0 16,0-3-2-16,1 1-2 0,-1 1-1 0,2-2 1 0,0 0 2 15,2 0 4-15,1 2 4 0,1-2 3 0,0-1 6 0,1 2 3 0,4-1 1 16,1 0 3-16,-1 1 0 0,3-1 2 0,3 0 4 0,0 1 0 16,2 1 2-16,1 0-1 0,-1-2-3 0,3 1-4 0,-2 1-5 0,2 1-6 15,1-2-6-15,-3 2-3 0,2 0-3 0,0 0 2 0,0 0 0 16,-2 0 2-16,4 2 0 0,-3-1-1 0,3 1 2 0,2 1 0 16,-1-2 0-16,0 2 1 0,2 0 1 0,2 0 0 0,-2 2 3 0,3-2-3 15,-1 1-2-15,0 1-5 0,-1-1-5 0,1 1 0 0,1-1 2 16,-3 2 1-16,4 0 1 0,-1 0 2 0,1 0 3 0,1 0 1 15,1 0 2-15,1 2 1 0,1-2 3 0,2 3 2 0,0-2 1 0,0 0 1 16,2 1 1-16,0 0-2 0,-1-1-6 0,1 2-1 0,-3 0 1 0,3-1 0 16,-3 0 2-16,-1 2-1 0,2 0 1 0,0-1-2 0,0 0 1 15,1 2-1-15,-2-3 1 0,3 3 0 0,-1 0 0 0,1-1 2 0,0 2-2 16,-1-2-3-16,1 1-6 0,0-1-2 0,-3 3 1 0,2-1 0 16,-1-2 0-16,-2 2 2 0,4-1-1 0,-3-1 2 0,2 1 0 0,1-1 2 15,-1 1-1-15,1-1-1 0,2 2 2 0,-2-3 1 0,0 0 0 16,2 0-3-16,-2 2-1 0,0-3-2 0,0 2 1 0,-1-3 1 0,0 2 0 15,1-1 3-15,-1-1 1 0,1 1 2 0,2-2 1 0,-2 1 3 16,3-2 0-16,-1 1 2 0,-1 0 1 0,0-2-1 0,1 1-3 16,-2-1 1-16,-1-1-2 0,1 2 1 0,-3-1-1 0,2-1 0 0,-2 1 2 15,0-2-2-15,0 1 2 0,0 0-1 0,0 0 1 0,-3 0 0 16,3 0 2-16,0 0 1 0,0-1 0 0,-3-1-3 0,3 2-3 0,-2-1-7 16,-1-1-4-16,-3 1-1 0,3-2 3 0,-1 1 0 0,-3 1 1 0,1-2 0 15,0 1 0-15,-1 1 2 0,1-2 1 0,0 1 0 0,1-1 2 16,-1 0 1-16,-1 0 1 0,1 0 2 0,0 0-1 0,0 0-2 15,-1 0-7-15,-2 0-4 0,1-1-5 0,-3 1 1 0,0-2 3 0,0 1 1 16,-3 1 3-16,3-2 0 0,-3 1 2 0,1 1 2 0,-1-2 2 16,1 2 2-16,-1 0 1 0,0-1 2 0,0-1 2 0,3 2-1 15,-4-1 3-15,1-1-4 0,3 2-5 0,-3-1-5 0,0-1-4 0,0 2-2 16,2-1-2-16,-1 1-1 0,-2-2 3 0,1 1 0 0,2-1 2 16,-2 1 1-16,1-1 3 0,2-1 0 0,3 2 3 0,-1-1 1 0,1-1-1 15,3 1 3-15,-1 1 1 0,3 0-1 0,-2-2-2 0,1 1-4 16,0 1-6-16,1-2 1 0,0 1 1 0,-1-1 1 0,0 1 1 0,-2 1 1 15,0-2 1-15,3 2 1 0,-2-1 2 0,2 1-1 0,-2-2 2 16,4 1 1-16,-6 1 1 0,3-3 1 0,2 3 2 0,-4 0-3 16,3 1-6-16,-2-2-3 0,0 1-2 0,-1 1-2 0,0-2 2 0,1 2-1 15,-1 0 3-15,0 0 1 0,1 0 1 0,1 0 2 0,-2 0-1 16,2 0 1-16,1 0 2 0,0 0 0 0,1-1 2 0,-2 1-1 0,-1-2-3 16,3 2-3-16,-4-1-4 0,3 1-2 0,-2-2 1 0,-2 2 1 15,2 0 1-15,-1-1 0 0,-4-1 2 0,4 2 2 0,-4 0 2 0,1 0 0 16,1-1 1-16,-1-1 3 0,-1 2 2 0,-1-1 1 0,3 1 3 15,-3-2-3-15,0 1-3 0,0 1-4 0,0-2-4 0,-3 1-4 0,0 1-3 16,-2-2-1-16,0 2 2 0,-3-1 1 0,0-1 0 0,0 2 3 16,1-1 1-16,-3-1 2 0,-1 2 2 0,2-1 1 0,-1-1 3 0,2 2 1 15,0-2 2-15,0 2 2 0,0 0 1 0,1-1 1 0,-1 0-4 16,0 1-4-16,0 0-2 0,-3 0-5 0,3 0-1 0,-5-2-4 0,1 2-3 16,0 0 1-16,0 0 1 0,-3 0 2 0,-2 0 0 0,1-1 3 15,2 1 1-15,-3 0 4 0,-1 0 0 0,2-2 2 0,-2 2 3 0,0 0 3 16,-1-1 1-16,2-1 3 0,-1 2 3 0,-1-1-1 0,0-1-3 15,2 2-2-15,-2-1-1 0,1 1-2 0,-2-2-2 0,1 2-3 16,0 0 0-16,-2-2-5 0,1 2 0 0,-2 0-2 0,-1 0-3 0,-2 0-1 16,2-1-1-16,0 1 0 0,-2 0 1 0,1 0 3 0,-1 0-1 15,1 0 3-15,-3 0 0 0,2 0 2 0,-1 0 3 0,0 0 2 0,1-1 1 16,-1 1 3-16,-1 0 1 0,3-2 1 0,-1 2 2 0,0 0-1 16,1 0-1-16,-1 0-1 0,1 0-1 0,-1 0-1 0,0 0-3 15,1 0 0-15,-1 0-3 0,1 0-1 0,-2 0-3 0,-2 0 0 0,2-1-1 16,-2 1-2-16,2 0-1 0,-3 0-2 0,-1-2-1 0,0 2 0 0,0 0 0 15,1 0 1-15,-3 0 2 0,3-1 1 0,-5 1 4 0,4 0 1 16,0 0 1-16,-2 0 2 0,3 0 2 0,-1 0 1 0,0-2 2 16,-1 2 2-16,1-1 2 0,0 1 1 0,0 0-1 0,2 0-1 15,-2 0-1-15,0-2-1 0,-2 2-3 0,2 0 1 0,0 0-3 0,-2-1 1 16,1 1-2-16,-1 0-1 0,2 0-2 0,-3 0-1 0,-1-2-2 0,1 2 1 16,2-2-1-16,-6 2-1 0,3 0-1 0,-1 0 0 0,-2-1-3 15,1 1 0-15,0 0 0 0,-2-1-1 0,0 1-2 0,0 0 2 16,0 0 2-16,-2 0 2 0,2-2 2 0,-1 2 2 0,-1-1 1 0,1 1 2 15,-3 0 2-15,3 0 2 0,-1-2 0 0,-4 2 3 0,5-1 2 16,-4 1 2-16,0 0 0 0,0 0 0 0,1-2 0 0,-2 2-2 0,-1 0-2 16,1-1 0-16,-1-1-2 0,0 2 1 0,1 0 0 0,-1 0-2 15,-1 0 0-15,1 0-1 0,-1 0 0 0,1 0-2 0,1 0 0 0,-2 0-1 16,4 0 1-16,-4 0-1 0,1 0 0 0,0 0-1 0,-1 0 1 16,0 0-2-16,1 0 0 0,-2 0 0 0,3 0-1 0,-2 0 1 15,-1 0-1-15,1 0 0 0,1 0 0 0,-1 0-2 0,1 0 1 0,-1 0-2 16,0 0 0-16,0 0-1 0,0 0-1 0,2 0-1 0,-1 0-1 15,-2 0 0-15,5 0-1 0,-3 0 0 0,2 0-1 0,-1 0 1 0,0 0 1 16,0 0 2-16,1 0 3 0,0 0 0 0,-1 0 3 0,0 0 1 16,-1 0 2-16,3 0 2 0,-1 0 1 0,-2 0 2 0,1 0 2 0,0 0 1 15,0 0 1-15,1 0 1 0,-1 0-1 0,0 0-1 0,1 0-1 16,-2 0 0-16,4 0-1 0,-3 0-1 0,2 0-1 0,0 2 0 0,1-2-1 16,2 0-2-16,-3 0 0 0,3 0 1 0,-2 0-1 0,-2 0-1 15,4 0-1-15,-2 0-2 0,1 0 0 0,-1 0 0 0,0 0-1 16,-2 0 0-16,-3 0-1 0,4 0 0 0,-3 0 0 0,1-2-1 15,-2 2 0-15,0-1-2 0,-1 1 0 0,1-2 1 0,-3 2-1 0,1-1-1 16,1-1 1-16,-4 2-1 0,2 0 0 0,-3-1 0 0,1 1 1 0,-1 0-1 16,2-2 0-16,-2 1 0 0,-1 1 1 0,0 0-1 0,0-2 0 15,0 1 2-15,0 1-2 0,0 0 0 0,-1-2 1 0,2 2 1 16,-2 0 0-16,0 0 1 0,3 0 2 0,-2 0 0 0,0 0 1 0,1 0 2 16,2 0 2-16,-4 0 0 0,3 0 2 0,-2 0 0 0,2 0 2 0,-3 0 2 15,4 0 0-15,-1 0 0 0,-1 0 0 0,1 0 1 0,1 0-1 16,-1 0 0-16,1 0 0 0,0 0-1 0,1 0 1 0,0 0 0 0,0 0 0 15,0 0-1-15,2 0 0 0,-1 0 0 0,-1 0-2 0,3 0 2 16,0 0 0-16,4 0 1 0,-5 0 0 0,4 0 1 0,0 0 0 0,2 0-1 16,-2 0 0-16,1 0-1 0,1 2 0 0,-1-2-1 0,3 1 0 0,-4 1-1 15,2-2 0-15,0 1-2 0,-2-1 0 0,1 2-2 0,-1-2-1 16,0 0-1-16,-2 0-1 0,3 0-1 0,-2 0 0 0,-2 0-2 0,1 0 1 16,1 0-2-16,-1 0 0 0,0 0-2 0,1 0 0 0,-2-2 0 15,0 2 1-15,-1-1 0 0,1 1 2 0,-5 0 0 0,0 0 1 0,1-2 1 16,-2 1 2-16,-2 1 1 0,2 0 0 0,-5-2 1 0,1 2 1 0,0-1 2 15,-3-1 1-15,0 2-1 0,1-1 0 0,-2 1-1 0,2-2 0 16,-1 2-1-16,-3 0 0 0,1 0 0 0,1 0-1 0,-1 0-1 0,0 0 0 16,-1 0 0-16,1 0-1 0,-3 0-1 0,4 0 0 0,-3 0-1 15,-1 0-3-15,1 0 0 0,-1 0-1 0,0 0-3 0,1 0-2 0,-1 0-3 16,0 0-3-16,-1 2-3 0,2-1-4 0,-2-1-4 0,2 2-7 0,-2-1-7 16,3 1-11-16,-1-1-14 0,-2 1-14 0,2 1-20 0,-2-2-23 15,2 2-32-15,-2 0-36 0,1 0-55 0,1 0-63 0,-2-1-83 0,2 1-93 16,-2-2-45-16,1 0-19 0,-4-1-5 0</inkml:trace>
  <inkml:trace contextRef="#ctx0" brushRef="#br0" timeOffset="160879.78">16816 15602 78 0,'0'-4'539'0,"2"1"10"0,-2 0 9 0,0 2 9 0,0-2-77 0,0 0-124 16,0 0-89-16,-2 1-76 0,2 1-42 0,-1-2-26 0,1 1-14 15,-2 1-5-15,0-2-6 0,2 1-6 0,-1 1-5 0,-1-1-6 0,2 0-7 16,-2 1-6-16,2 1-6 0,-1-1-3 0,-1-1-6 0,2 2-5 0,-1-1-3 16,1 1-3-16,0 0-5 0,-3 0-4 0,3 0-5 0,-2 0-5 0,-1 0-6 15,2 0-7-15,-1 0-4 0,0 0-4 0,-1 1-4 0,1-1-5 16,-1 2-3-16,-2-1-3 0,1 0-3 0,-1 1-1 0,1 1-4 0,-3 0 0 16,2 0-1-16,-1 2-1 0,-2-2 0 0,2 1 1 0,-1 1-1 0,-1-1 1 15,2 2-2-15,-2 0 1 0,0 0-1 0,0 0 1 0,0 2-1 16,-1-2 1-16,3 1-1 0,-2 1 0 0,1 0-1 0,-2 0 0 0,1 0 0 15,2-1-2-15,-1 1 0 0,-2-1-1 0,4 1 0 0,-3-1-1 16,3 2 0-16,1-1 0 0,-4-3-2 0,3 3 1 0,2-2 0 0,-2 1-2 16,2 0 2-16,0-3 0 0,0 2 0 0,-2-1-1 0,2 1 2 15,2-3 1-15,-1 1 0 0,0-1 1 0,2 0 2 0,-1 0-1 0,-1-1 0 16,2 1 2-16,0-2-1 0,0-1 1 0,0 0 1 0,0 2 1 16,0-2 0-16,0 0 1 0,0 0 1 0,2 1 0 0,-1 0 1 0,-1-1 0 15,0 0 2-15,2 2 0 0,0 0 3 0,-1-2 0 0,2 0 2 0,3 1 1 16,-3-1 2-16,1 2 0 0,0-2 2 0,1 0 1 0,0 0 2 15,3 0 0-15,-4 0 1 0,4 0 0 0,1 0 1 0,-3 0 0 0,3 0 0 16,1 0-1-16,-1-2 1 0,2 1 0 0,0 1-1 0,-1-2 0 16,2 0-2-16,1 2-1 0,0-1-2 0,-2 0-2 0,2 1-2 0,-1-2-4 15,1 1-4-15,-1 1-7 0,-1-2-4 0,1 1-6 0,0 1-6 16,-1-2-5-16,-1 1-6 0,2 1-4 0,-4 0-6 0,2 0-6 0,-1 0-5 16,-1 0-8-16,0 0-7 0,-1 0-8 0,0 0-8 0,-2 0-6 0,0 0-11 15,0 0-10-15,-1 0-15 0,-2 0-11 0,1 1-19 0,2 1-21 16,-4-2-21-16,1 1-24 0,-2-1-27 0,0 0-28 0,0 0-44 0,1 2-51 15,-1-2-33-15,0 0-25 0</inkml:trace>
  <inkml:trace contextRef="#ctx0" brushRef="#br0" timeOffset="161271.87">16806 15681 209 0,'0'-5'363'0,"0"2"-52"0,0 0-69 15,-1 0-43-15,1 0-32 0,0 0-15 0,-2 2-9 0,2-3-7 0,0 3-5 16,0 0-9-16,0-2-7 0,0 1-9 0,0 1-8 0,0 1-7 16,0-2-6-16,0 1-4 0,0 1-4 0,0 0-5 0,0 0-1 0,0 0-4 15,-1-2-3-15,1 2-2 0,0 0-3 0,0 0-3 0,0 0-4 0,0 0-4 16,0 0-4-16,0 0-5 0,0 0-3 0,0 0-4 0,0 0-5 0,0 0-4 15,0 0-2-15,0 0-6 0,0 0-2 0,0 2-3 0,0-1-1 16,-3 1 0-16,3 1 0 0,-2 1 1 0,2 1 1 0,-1 1 2 0,-1-2-3 16,2 3 1-16,-1 1-1 0,1 1 1 0,-4 0 1 0,3 0-1 15,-1 2 0-15,0 1-1 0,-1 0-1 0,2 0-2 0,-3-2-4 16,3 4 0-16,-1-2-2 0,1-1-1 0,-4 3 1 0,4-2-1 0,-1 0 1 16,1 0 0-16,1 0 0 0,-2-1-1 0,0 1-1 0,1-2-1 15,-1 1-5-15,2-1-4 0,-2 1-6 0,2-2-8 0,-1 0-7 0,-1 0-11 16,2-2-11-16,-1 1-17 0,-1-2-18 0,2 1-22 0,-2-1-24 0,2-1-26 15,0 1-28-15,0-2-37 0,2-1-42 0,-2 0-53 0,3 0-58 16,-1 0-47-16,1-1-40 0,0 1-14 0</inkml:trace>
  <inkml:trace contextRef="#ctx0" brushRef="#br0" timeOffset="161684.16">17136 15670 118 0,'-2'-1'440'0,"2"-1"3"0,-1 1-40 0,-1 1-61 0,2 0-81 16,-2 1-94-16,2 1-50 0,-1-1-30 0,-1 1-14 0,2 1-8 0,-2 1-2 16,2 1-2-16,-1-1-1 0,-1 2-2 0,2 0-2 0,-1 2-4 15,1-1-2-15,-2 1-3 0,0-1-4 0,2 1-5 0,0 1-6 0,0 0-2 16,0-2-7-16,0 0-4 0,0 1-2 0,2 0-3 0,0-1-3 15,-2 1-2-15,1 1-1 0,2-3-1 0,-1 1-2 0,1-1 1 0,1 0 1 16,-1 0-1-16,3-2 3 0,-3 1 3 0,0 0 1 0,3-2 3 0,-1 0 1 16,0-1 2-16,3 0 2 0,-2 0 2 0,0-1 2 0,1-1 0 0,-1 0 2 15,3-1 2-15,-2-1 1 0,-1-1 0 0,2 0 2 0,1 2 0 16,-2-4 2-16,-1 1 1 0,1-1 1 0,0 1 2 0,-2-2 3 0,2-1 2 16,-3 0 0-16,0 0 2 0,0-1 0 0,-2 1 3 0,1-3-2 15,0 2 0-15,-1-2-1 0,-2 2-1 0,0-3-3 0,-2 1-1 0,-1-1-3 16,2 1-1-16,-3 1-5 0,1 0-2 0,-2-2-5 0,1 4-1 15,-3-2-4-15,-2 1-4 0,3 1-5 0,-4-1-5 0,0 2-8 16,-4 0-8-16,3 2-10 0,-3 1-9 0,1 0-15 0,-4 0-15 0,3 3-24 0,-2 0-28 16,-2 1-40-16,3 3-45 0,-1-2-72 0,0 4-84 0,2-1-80 15,-2 2-77-15,3 1-36 0,-1 1-15 0,5-2-5 0</inkml:trace>
  <inkml:trace contextRef="#ctx0" brushRef="#br0" timeOffset="194161.15">11151 8077 192 0,'-2'-3'242'0,"2"1"-36"0,-1 1-20 0,-1 1-10 0,2-1-6 0,0 1-4 15,0-2-1-15,0 2-3 0,0 0-3 0,0 0-3 0,0-1-5 16,0 1-2-16,0 0-4 0,0-3-5 0,0 3-5 0,0-2-6 0,0 2-5 15,2-1-6-15,-2 1-5 0,0 0-5 0,0 0-4 0,0 0-7 0,0 0-5 16,0 0-5-16,0 0-4 0,0 0-3 0,0 0-3 0,0 0-1 16,0 0-2-16,0 0-1 0,0 0-1 0,0 0 0 0,0 0-2 15,0 0-3-15,0 0-1 0,0 0-3 0,0 0-3 0,0 0-1 0,0 0-4 16,0 0-4-16,0 0-5 0,0 0-6 0,0 0-4 0,-2 0-5 16,1 0-7-16,-1 0-3 0,2 1-6 0,-2-1-3 0,1 2-6 15,-1-2-3-15,2 1-6 0,-1 1-1 0,-1-2-3 0,2 3-1 0,-3-2 1 16,3 2 1-16,-1 0 1 0,-1 0 2 0,2 2 1 0,-2-1 2 15,2 2 1-15,-3 0 2 0,2 0 3 0,-1 2 3 0,0-2 3 0,-1 1 2 16,2 1-1-16,-1-1 2 0,0 1-2 0,-1-1 1 0,2 0-1 16,-1 1 0-16,0-2-2 0,2 2-1 0,-2-2 0 0,0 1 0 0,2-1-1 15,-2 2 0-15,2-2-1 0,-3 1 0 0,3-1 0 0,-1 1 0 16,-1 0-2-16,2-1 0 0,-2 1 0 0,2-1-2 0,-1-1 1 16,-1 2 0-16,2-1 2 0,-1 0 0 0,-1 0 0 0,2 2-1 0,0-2 4 15,-2 1 5-15,2 1 4 0,-1-1 4 0,-1 2 1 0,2 0 2 16,-1 0 1-16,1 0 1 0,0 0 1 0,-2 2 0 0,2 1-1 0,-2-2-1 15,2 1 1-15,0-1 0 0,0 1-3 0,0-2-7 0,0 1-2 16,0 1-4-16,0-1-1 0,-2 1 1 0,2-3-2 0,-2 3-1 0,2-2 0 16,-2 2-1-16,2 1-2 0,0-2 1 0,-1-1 0 15,-1 2 0-15,2-1-1 0,-1-1 2 0,-1 0-1 0,2 2-1 0,-2-2-1 16,2 1 0-16,-1-1 0 0,-1 0 1 0,2 0 0 0,-1-1-1 0,-1 1 0 16,2 0-1-16,-2 0 1 0,1-2-1 0,-1 0 1 0,2 1-1 15,-2 0 1-15,2-2-1 0,-1 1 0 0,-1-2-1 0,2 1 0 16,-1-2 0-16,-2 1-2 0,3 1 1 0,-2-4-1 0,2 3 0 0,0 0 0 15,0-2-1-15,0 0 0 0,-1-1-1 0,1 2 0 0,0-1 1 16,0-2-1-16,0 2 1 0,0-1 0 0,0-1 0 0,0 1 0 0,0-1 0 16,0 0 0-16,0-1 0 0,0 0-1 0,0 0 0 0,0 0 1 15,0 2 0-15,0-2 0 0,0 0-1 0,0 3-1 0,0-3 2 0,0 2-1 16,0-2 1-16,0 1 0 0,0-1-1 0,0 3 1 0,0-3 0 16,0 2 1-16,0-1 0 0,0 1 1 0,0 0-1 0,-2-2 1 15,2 2-1-15,0 0 1 0,0-1-1 0,0 1 1 0,-1-1-4 0,-1-1-2 16,2 3-6-16,0-3-10 0,0 2-13 0,-2 1-17 0,2-2-20 15,0 1-25-15,-1 0-28 0,-1 0-34 0,1 0-39 0,-1 1-54 0,0-2-60 16,2 1-115-16,-3 1-142 0,1-2-69 0,1 1-32 0,-1-1-11 16,-2 0 2-16,4-1 10 0</inkml:trace>
  <inkml:trace contextRef="#ctx0" brushRef="#br0" timeOffset="196058.94">6604 7650 153 0,'-5'-2'506'16,"2"2"8"-16,0 0 8 0,0-1-79 0,1-1-122 0,0 2-82 0,1 0-57 16,1 0-33-16,0 0-16 0,0 0-8 0,0 0-6 0,0 0-8 15,0 0-8-15,0 0-6 0,0 0-7 0,0 0-6 0,0 0-8 0,0 0-6 16,0 0-8-16,0 0-7 0,0 0-8 0,0 0-5 0,0 0-7 16,0 0-7-16,0 0-7 0,0 0-4 0,0 0-3 0,0 0-4 15,0 0-3-15,0 0-2 0,0 0 0 0,0 0-2 0,0 0 2 0,0 0 1 16,0 2 3-16,0-1 2 0,0 2 1 0,0 0 3 0,0 1 0 0,0 1 3 15,0 0 1-15,0-1 3 0,0 2-1 0,0 0 3 0,0 0 1 16,0 0-1-16,0 2 0 0,0-1-2 0,0 1-1 0,0 1-1 16,0 0 0-16,0 0 2 0,0 1 0 0,0 1 5 0,0-1 6 0,0 1 6 15,1 2 7-15,-1 1 5 0,2-1 4 0,-2 4 3 0,2-2 3 16,-1 3 4-16,-1 0 3 0,2 1 3 0,-1 1 2 0,-1-1 3 16,0 2 2-16,0 0-3 0,0 2-3 0,0-1-4 0,0-1-7 0,0 2-5 15,0-1-4-15,0-1-5 0,0 2-3 0,0-2-4 0,0 0-3 16,0-2-4-16,0 1-5 0,0-2-4 0,0-2-5 0,0-1-3 0,0 0-3 15,0-1-5-15,0-2-7 0,0-1-10 0,0 0-10 0,0-4-16 16,0 1-18-16,0 0-22 0,0-3-26 0,0 2-29 0,0-3-31 16,2 1-40-16,-2-3-44 0,2 2-81 0,-1-1-100 0,1-2-101 0,-2-1-106 15,0 0-47-15,3 0-20 0,3-1-1 0,-1-1 7 0</inkml:trace>
  <inkml:trace contextRef="#ctx0" brushRef="#br0" timeOffset="197485.74">3002 7672 64 0,'0'-1'279'0,"0"-2"-51"0,0 1-41 0,0 1-21 0,0-1-9 15,0-1-10-15,0 1-6 0,0 1-7 0,0-2-7 0,0 2-9 16,0-1-9-16,0-1-8 0,0 2-6 0,0 1-6 0,0 0-5 0,0-2-4 15,0 2-4-15,0-1-1 0,0 1-6 0,0-4 0 0,0 4-3 0,0-1 0 16,0 1-2-16,0-1-1 0,0 1 1 0,0-3 0 0,0 3 1 16,0 0 0-16,0-2 2 0,0 1 0 0,0 1 0 0,0 0-1 0,0-2 0 15,0 2 0-15,0 0-1 0,0 0-1 0,-1-1-1 0,1 1-1 0,-2-2-4 16,2 2-1-16,0 0-3 0,0 0-4 0,0 0-2 0,0 0-6 16,0 0-3-16,0 0-5 0,0 0-3 0,0 0-5 0,-3 0-6 0,1 0-5 15,1 0-5-15,-1 2-6 0,2-1-5 0,-3-1-3 0,3 2-4 0,-2 1-1 16,2 0 2-16,-1-1 1 0,-1 3 2 0,2 1 2 0,-2 1 2 15,2 3 2-15,0-1 2 0,0 1 4 0,0 2 5 0,0 2 5 16,0 1 4-16,0 0 4 0,0 3 4 0,-1 0 2 0,1 1-1 0,-2 1 2 16,2 1 0-16,-1 1-1 0,-1 0 1 0,2 1-1 0,-2 1 1 0,0 0-1 15,0 0-2-15,2 0-2 0,-2 0-1 0,1-1-2 0,-1-1-3 16,1 2-5-16,-1-1-7 0,-1-2-7 0,1 0-12 0,1 0-12 0,-1-2-12 16,0 1-21-16,-1-2-24 0,0-2-33 0,1 1-42 0,-2-1-79 0,-1-2-96 15,2-1-98-15,-3 1-100 0,1-2-50 0,-2-1-23 0,0-1-8 16,0-1-4-16</inkml:trace>
  <inkml:trace contextRef="#ctx0" brushRef="#br0" timeOffset="206182.54">21141 8059 42 0,'0'-1'161'16,"0"-1"-4"-16,0-1-1 0,0 1-3 0,0 0-3 0,0-1-8 0,0 1-7 15,0 1-5-15,0-2-4 0,0 0-4 0,0 1-3 0,0-1-4 16,2 0-1-16,-2 0-3 0,0 0 0 0,0 0-4 0,0 0-5 16,0 0-2-16,0 0 1 0,0 0 1 0,0 0-1 0,-2 0-1 0,2 0-1 15,-2 1 0-15,0 0 0 0,2 0-1 0,-1-1-3 0,-1 2-1 16,1-2-3-16,-1 1-3 0,0-1-4 0,1 0-3 0,-2 2-4 0,1-1-5 15,0 1-4-15,1-2-1 0,-1 1-4 0,2 1-3 0,-2-1-3 16,2-1-3-16,-1 2-4 0,-1-1-1 0,2 0-4 0,-1 1-3 16,1 1-2-16,0 0-3 0,0 0-5 0,0 0-1 0,0 0-4 0,0 0-4 15,0 0-2-15,0 0-4 0,0 0-4 0,0 0-3 0,0 0-5 16,0 0-4-16,0 0-6 0,0 0-3 0,0 0-4 0,0 0-4 0,0 0-4 16,0 0-2-16,0 0-2 0,0 1 0 0,0 1 2 0,0 1-1 15,0 0 2-15,0 2 2 0,0-1 1 0,1 1 2 0,-1 1 3 0,2 0 2 16,-1 1 5-16,-1 2 5 0,2 2 4 0,-2-2 4 0,2 1 2 15,-1 2 2-15,-1 0 1 0,2 0 2 0,0 0 2 0,-2 2 0 16,1 1 2-16,1-2 2 0,-1 4 0 0,-1-2 1 0,0 0 1 0,0 1-1 16,0 1-1-16,0-1 0 0,0 0 0 0,0 2-1 0,0-1 0 15,0 0-1-15,0-2-1 0,0 3-2 0,0-2 0 0,0-1-1 0,0 0-2 16,0 2 0-16,0-2 0 0,0 1-1 0,0-2-1 0,0-1 0 16,0 1 0-16,-1 1-2 0,-1-2 0 0,1-1-1 0,1 0-1 15,-2 0 1-15,0-1 0 0,2 1 0 0,-1-2-2 0,-1 2 0 0,2-3-1 16,-2 0 0-16,2 0-1 0,-1 0-1 0,-1-1 1 0,2 1-1 15,-1-2-1-15,1 1 0 0,-3-1-2 0,1 0 0 0,2 1-1 0,-1 0-1 16,-1-1 1-16,2 2 1 0,-1-2-1 0,1 3 1 0,-2-3-1 16,0 2 1-16,2-1-1 0,-1-1-1 0,-1 1 0 0,2 1 1 15,-1 0-1-15,1-1 1 0,-2 2-2 0,0-3 1 0,2 2-2 0,-1 0 1 16,-1 0-1-16,2-1 2 0,-2 1 0 0,2 0-1 0,-1 0 1 16,-1 0-1-16,1-2 1 0,1 2 0 0,-3-2 0 0,1 0 1 0,2-1 0 15,-1-1 1-15,1 2 0 0,0-3 1 0,0 1-1 0,0-2-1 16,0 1 1-16,0-1-1 0,0 0 1 0,0 0 0 0,0-1 0 15,0-1-3-15,0 2-1 0,0-2-4 0,0-1-5 0,0 0-6 0,0 0-7 16,0 0-10-16,0 0-12 0,0 0-15 0,0 0-17 0,0 0-22 16,0 0-25-16,0 0-37 0,0 2-41 0,0-2-65 0,0 0-80 0,0 0-87 15,0 0-96-15,0 0-43 0,0 0-20 0,0 0-5 0</inkml:trace>
  <inkml:trace contextRef="#ctx0" brushRef="#br0" timeOffset="207976.73">25263 7981 16 0,'0'0'482'0,"0"0"-40"0,0-1-66 0,0-1-66 0,0 1-64 15,0 1-38-15,0-2-26 0,-2 1-16 0,2 1-9 0,0 0-12 0,-2-2-10 16,2 2-10-16,0 0-12 0,0 0-8 0,0 0-9 0,0 0-10 15,0-1-7-15,0 1-9 0,0 0-9 0,0 0-7 0,0 0-7 0,0 0-7 16,0 0-5-16,0 0-4 0,0 0-4 0,0 0-3 0,0 0-1 16,0 0-3-16,0 0-1 0,0 0-1 0,0 0 0 0,0 0-1 15,0 0 1-15,0 0 0 0,0 0 0 0,0 0 1 0,0 0 0 0,0 0 2 16,0 0-1-16,0 0 0 0,0 0 0 0,0 0-1 0,0 0 1 16,0 0-1-16,0 0-1 0,0 0-1 0,0 0-3 0,0 0 0 0,0 0-2 15,0 0-2-15,0 0-1 0,-1 0-1 0,1 0-2 0,0 0-2 16,-2 0 0-16,2 0-2 0,-2 1-1 0,1 1-2 0,1-2-1 0,-2 0-1 15,2 1 2-15,-1 1 0 0,1-1 0 0,0 2 3 0,0 0 2 16,0 2 1-16,0-1 4 0,1 2 2 0,-1 0 2 0,2 2 3 16,-1 1 2-16,1 1 2 0,0 1 2 0,-2-1 3 0,1 2 1 15,1 0 1-15,0 3 0 0,-1 0 1 0,1 0-1 0,-1 2-1 0,2-1 0 16,-1 1-1-16,-2 1-1 0,1 0 0 0,1 0-2 0,-1 0-1 0,1 1-2 16,0-1-1-16,-2 0-1 0,1 0-3 0,-1 0 1 0,3 0-3 15,-3 0 0-15,2-1-1 0,0 1-2 0,-2-2-1 0,1 1-2 0,-1-1 0 16,2 1-1-16,0-2-1 0,-2-1 1 0,1 2-2 0,-1-1-1 15,2 0 2-15,-2-2-1 0,1 2 0 0,-1-1 2 0,0 1-2 16,0 0 1-16,5-1-2 0,-5 2 0 0,0-3 0 0,0 2-1 0,0-2 1 16,0 0-1-16,0 0 0 0,0-3 0 0,0 1-2 0,0-2-3 15,0 0-2-15,0 0-7 0,0-1-6 0,1-1-8 0,-1 1-10 0,0-2-12 16,2 0-14-16,-1-2-16 0,-1 1-21 0,2-1-27 0,0-1-31 16,-2 0-34-16,1 0-45 0,-1 0-49 0,4-1-78 0,-3-1-88 0,1 2-70 15,-1-3-60-15,-1 0-23 0,4 0-6 0</inkml:trace>
  <inkml:trace contextRef="#ctx0" brushRef="#br0" timeOffset="-213107.41">29201 8152 247 0,'0'0'280'0,"-2"-1"-57"0,2-1-32 0,0 2-20 16,0 0-11-16,0-2-5 0,0 2-3 0,0-1-1 0,0 1-5 0,0 0-6 15,0 0-9-15,0 0-7 0,0 0-7 0,0 0-8 0,0-1-3 16,0 1-4-16,0-2-4 0,0 1-5 0,0 1-4 0,0 0-3 0,0-2-5 15,0 2-6-15,0-1-2 0,0 1-2 0,0 0-2 0,0 0-3 16,0 0-1-16,0 0 0 0,0 0-2 0,0 0-3 0,0 0 0 0,0 0-2 16,0 0 0-16,0 0-3 0,0 0-2 0,0 0-1 0,0 0-3 15,0 0-2-15,0 0-2 0,0 0-2 0,0 0-4 0,0 0-3 0,0 0-3 16,0 0-4-16,0 0-3 0,0 0-3 0,0 0-4 0,0 0-3 0,0 0-3 16,0 0-3-16,0 0-2 0,0 0-1 0,0 1 1 0,0 1 1 15,-1 1 3-15,1-1 3 0,-2 3 0 0,1 0 3 0,1 1 3 0,-2 0 1 16,0 1 3-16,2 4 2 0,-1-1 2 0,1 2 2 0,-2-1 0 15,0 1-1-15,-1 3 0 0,2-2-3 0,-2 2-4 0,1 0-1 0,1 0-3 16,-2 2-2-16,1-1-3 0,0-1-1 0,1 2-2 0,-3-1-2 0,3 1-2 16,-2-1-1-16,1-1 0 0,0 0-1 0,1 1-1 0,-2 0-1 15,3-1 0-15,-2-2-2 0,-1 2 0 0,3-1 0 0,0-1 0 0,0 1 0 16,0-3-1-16,0 2 0 0,0-1-1 0,0 0-2 0,3-2-3 16,-1-1-3-16,-2 2-4 0,1-3-6 0,1 0-7 0,-1 0-7 0,3-1-9 15,-3-1-9-15,2 0-12 0,-3 0-14 0,2-1-15 0,0-1-17 0,-2 1-21 16,1-1-21-16,-1-1-26 0,0 0-27 0,0 0-32 0,0-1-37 15,0-2-48-15,0 0-55 0,0 0-69 0,0 0-78 0,0 0-34 0,0 0-10 16</inkml:trace>
  <inkml:trace contextRef="#ctx0" brushRef="#br0" timeOffset="-201155.42">10991 9887 371 0,'-1'-1'511'0,"-1"0"9"0,2-1 11 0,0-1-93 0,0 3-148 15,0-3-85-15,0 3-53 0,0-1-26 0,0-1-11 0,0 1-3 0,2-3 2 16,-1 3-1-16,-1-2-1 0,2 0-4 0,-1 0-6 0,-1 0-8 16,2 0-11-16,1 1-10 0,-1 0-11 0,0-1-8 0,-1 0-7 0,4-2-6 15,-1 2-5-15,-1-1-6 0,2 1-5 0,-1-2-6 0,0 1-6 16,1 1-3-16,3-2-3 0,-2 2-2 0,2-1-4 0,0-1-2 16,1 2-2-16,-1-1 0 0,2 1-1 0,2-2-2 0,-2 2-2 0,0 0 0 15,-1 0-2-15,4 2-1 0,-4-2-2 0,2 1-1 0,0 2-2 0,-1 0-1 16,1 0-1-16,-2 0 0 0,-1 2-1 0,0 1 0 0,1 1 0 15,-2 1 0-15,-1-1 0 0,-1 2 1 0,0 0 1 0,-1 3 1 16,-1-1 2-16,1 1 3 0,-3 1 1 0,1 1 0 0,-2-1 1 0,-2 1 0 16,1 1 0-16,-3 0-1 0,1 1-1 0,-3-1-1 0,0 0 0 15,-2 2 0-15,1-1-1 0,-2-1 1 0,1 2-2 0,-1-2 1 16,-2 0-2-16,3 0 2 0,-2-2 0 0,1 0 1 0,-2 0 0 0,3 0 1 16,-2-1 5-16,1-1 1 0,3-2 3 0,-1 0 1 0,1-2 1 15,1 0 1-15,-1 1 1 0,1-2 2 0,2 0 0 0,0-1 1 0,1-1 0 16,1-1 1-16,1 0-1 0,0 0-2 0,0 0-6 0,1 0-1 15,1-3-4-15,-1 2-3 0,3-2-3 0,0 0 0 0,0-1-2 16,0 2-1-16,2-3-3 0,-1 2-2 0,2-1 0 0,-1 0-2 0,3 0 1 16,-1 1 0-16,2-1 4 0,-1-1 1 0,1 2 2 0,1 0 1 15,0 2 0-15,-2-2 0 0,3 1 1 0,1 1 0 0,-3 1 2 0,1 0-1 16,2 1 2-16,-2 1 1 0,1-1 0 0,0 1 0 0,-1 1 0 16,1 0 1-16,-2-2-1 0,0 4 1 0,-3-1 0 0,1-1 1 0,0 1-1 15,-1 1 1-15,-1 1 0 0,0-1 0 0,-3 1 2 0,2-2 3 16,-2 2 1-16,-1 0 3 0,-1 0 3 0,-1 0 4 0,0 0 4 0,-1 0 2 15,-1 0 5-15,0-1 4 0,-1 1 2 0,0 0 2 0,-2 0 1 16,-1 0 1-16,0-2 0 0,-1 2 0 0,-2 0 2 0,-2 0-2 0,1 0-3 16,1 0-1-16,-4 0-4 0,1 0-4 0,0-1-6 0,-2-1-9 15,1 1-11-15,0-1-9 0,0-1-10 0,-3 1-12 0,3 0-14 0,-1-1-19 16,1 0-23-16,2-2-28 0,-3 2-29 0,3-3-49 16,0 0-61-16,2 0-90 0,1-3-103 0,1 0-56 0,2 0-33 0,1-2-10 15</inkml:trace>
  <inkml:trace contextRef="#ctx0" brushRef="#br0" timeOffset="-200811.37">11459 9933 312 0,'-3'9'358'0,"3"0"-104"0,-1 0-69 16,-1 1-51-16,2 1-27 0,2-1-15 0,-1 0-9 0,1 0-6 15,-1-2-9-15,3 3-7 0,0-2-7 0,2 0-5 0,-1 0-2 0,0 0-5 16,1-1-1-16,2-2-3 0,2 1 1 0,-2-2 3 0,0 1 2 16,1-3 2-16,2 0 2 0,-1-2 2 0,-1 1 1 0,4-2-1 0,-2-2 1 15,1 1 2-15,1-2 0 0,-2 0 2 0,3-3 0 0,-1 1 1 16,0-2 0-16,-1-1-1 0,2-1 2 0,-2 0 0 0,-1-1 3 16,1-1 2-16,-1 1 2 0,-1-1 2 0,-1 0 3 0,1 0 0 0,-4-1 2 15,1 0 1-15,-4 1 1 0,1-1-1 0,-1 2 0 0,-3-1-1 16,0 1-3-16,0-1-5 0,-3 1-6 0,-3 2-5 0,2-1-7 0,-3 2-7 15,-1-1-6-15,2 2-8 0,-3 0-7 0,0 2-11 0,-2-1-12 16,-1 2-13-16,1 3-15 0,-1-2-16 0,-2 2-19 0,2 2-17 16,-4 1-24-16,3 2-23 0,-4-1-29 0,4 2-32 0,-1 0-46 0,1-1-53 15,2 2-84-15,0 1-98 0,0-1-50 0,0 1-28 0,2 1-6 16</inkml:trace>
  <inkml:trace contextRef="#ctx0" brushRef="#br0" timeOffset="-199756.92">6071 9591 20 0,'-2'-9'542'0,"1"1"8"0,-1 1 5 0,2-1 3 0,0 0-113 15,0 1-168-15,2-2-88 0,-1 0-45 0,1 0-20 0,0 0-9 16,1 0-9-16,0 2-7 0,3-2-7 0,-3 0-9 0,2 1-8 16,0-1-8-16,0 2-9 0,1-1-8 0,0 1-7 0,0-1-4 0,2 0-7 15,-1 3-5-15,2-1-4 0,-1-1-7 0,0 3-4 0,0 0-4 0,1-1-3 16,-1 2-2-16,0 0-3 0,0 0-3 0,1 2-1 0,1-1-2 15,-2 1 0-15,1 1-1 0,-2 0-1 0,-1 1 0 0,2 1 0 16,-1 1 0-16,0-1-1 0,-2 3 0 0,0 0 0 0,1 1 0 0,-3 0 0 16,2 1 3-16,0 0 0 0,-1 4 0 0,-2-2 3 0,0 3 0 0,-1 0 1 15,-1 0 1-15,0 2 2 0,-1-1 1 0,-1 4 0 16,-1-3 0-16,-2 2-1 0,1-1 1 0,-1 1-2 0,0-1-1 0,0 0 0 16,0 1 0-16,-1 0 1 0,-2-3 0 0,2 2-1 0,0-2 1 15,-1 0 0-15,2 0 0 0,-2-3 1 0,2 1 0 0,0 0 1 0,0-1 0 16,0-1 0-16,2-1 1 0,-3-1-1 0,3-1 0 0,0 0-1 15,1-1 0-15,1 1-2 0,-1-3 1 0,2 0-1 0,-1 0 1 16,1-2-2-16,0 1 1 0,0-2 0 0,0 1 2 0,1 0 0 0,-1-1 1 16,0 0-1-16,0 0 0 0,3 0 1 0,-1 0-1 0,0 0 0 15,-1 0-1-15,2-1 1 0,-1 0 1 0,1 1-1 0,0-2 0 0,0 2-3 16,2-1-4-16,-2-1-6 0,2 2-10 0,0-3-13 0,2 2-15 16,0-1-21-16,-1 1-21 0,4-3-28 0,-1 2-26 0,-1-1-38 0,3-2-45 15,0 2-50-15,2-2-56 0,0 0-79 0,1 0-90 0,0-3-42 16,3 1-16-16,-2-2 0 0</inkml:trace>
  <inkml:trace contextRef="#ctx0" brushRef="#br0" timeOffset="-199458.85">6553 9533 357 0,'-3'0'456'16,"1"0"-60"-16,-1 2-88 0,0-2-77 0,3 3-74 0,-1-1-40 15,-1 1-26-15,2 0-16 0,0 0-13 0,0 1-7 0,0 1-6 0,2 1-2 16,-1-1 1-16,2 0 0 0,-1 1 2 0,-1 0-1 0,2 0 1 15,2 0-2-15,-2 0 0 0,2 0 1 0,2-1-1 0,0-1 2 16,-2 1-1-16,3-3 2 0,0 2 0 0,1-3 3 0,1 1 0 0,1-1 2 16,0-1 0-16,0-1 0 0,2-1 0 0,1-1-1 0,-1-1 1 15,1-1-2-15,-3 1-2 0,3-3 2 0,-3 2 2 0,-1-1-2 0,1-2 0 16,-3 1 1-16,-2-1-1 0,1 1 1 0,-3-1-1 0,2 0 0 16,-4 1 0-16,-2-2 0 0,0 2-1 0,-2-2-4 0,-2 0-4 15,-1 0-5-15,0 0-7 0,-1 1-7 0,-1-1-8 0,-2 0-7 0,1 1-6 16,-3 1-10-16,0 0-7 0,0 1-8 0,1 1-9 0,-5 2-12 0,4 0-14 15,-2 0-15-15,0 3-16 0,-1 0-21 0,0 3-23 0,3 0-31 16,-3 3-35-16,1 2-58 0,3 1-65 0,-2 0-87 0,2 3-97 16,2-2-46-16,-1 4-19 0,3-2-5 0</inkml:trace>
  <inkml:trace contextRef="#ctx0" brushRef="#br0" timeOffset="-198502.03">2776 9057 104 0,'-3'-8'492'0,"1"2"14"0,1 0-68 0,-1 0-110 0,0 0-62 16,-1 0-41-16,1 2-19 0,1-1-6 0,-1 1-8 0,2 1-5 0,-1-2-7 16,-2 1-8-16,3 0-8 0,-2 2-10 0,2-1-8 0,0 0-13 15,0 1-11-15,0 1-12 0,0-1-14 0,0 2-14 0,0 0-12 0,0 0-12 16,0 0-11-16,0 0-11 0,0 0-10 0,0 0-10 0,0 2-7 15,0-1-7-15,0 2-3 0,0 2-2 0,2-3-1 0,-2 5 1 0,3 0 2 16,-2 1 3-16,1-1 3 0,1 2 3 0,-1 0 4 0,-1 2 4 0,3 1 2 16,-1 0 3-16,-2-1 2 0,1 2 0 0,1 0 0 0,-1 1-1 15,-1-2 0-15,1 3-2 0,2-3-2 0,-2 0-1 0,0 1-5 16,-1-1-6-16,2 0-11 0,-1 0-11 0,-2 0-11 0,2-1-11 0,-1-1-15 16,-1 1-14-16,2-1-18 0,-2-1-17 0,0 0-21 0,1 0-21 0,1 0-28 15,-2-1-30-15,2-1-32 0,-1-1-34 0,1 2-39 0,-1-2-43 0,1-2-64 16,1 1-76-16,3-1-41 0,-3-1-23 0,2-1-1 0</inkml:trace>
  <inkml:trace contextRef="#ctx0" brushRef="#br0" timeOffset="-198140.43">3015 9083 167 0,'-2'-4'483'15,"-1"3"-31"-15,1-2-50 0,1 0-88 0,-1 1-106 0,-1 1-62 0,3 1-39 16,0 0-25-16,0 0-17 0,-1 0-10 0,-1 1-9 0,2 1-6 15,0 1-6-15,0 1-6 0,0 0-4 0,0 1-1 0,2 1-2 0,-1 1 3 16,-1 1 3-16,3 0 6 0,-3-1 4 0,3 2 3 0,-1 0 3 0,-1 0-3 16,1 0-1-16,1 2-6 0,2-4-2 0,-2 2-4 0,1 0-4 15,0 0-1-15,1-1-4 0,-2-1-1 0,2 1-3 0,-1-1 0 0,1-1 0 16,0 0 1-16,4 0 1 0,-4-1 1 0,1-1 1 0,1-1 2 16,1 0 2-16,-1 0 2 0,2-1 2 0,-3-1 0 0,2-1 1 0,1 0 1 15,-1-1-1-15,0-1 0 0,3-1-2 0,-3 0-1 0,0 0 0 0,0-3-3 16,1 1 0-16,-1 0-2 0,0-1-2 0,-1-2-3 0,0 2 0 15,-2-1-2-15,0-2 2 0,-2 1 0 0,2 0 1 0,-2 0 1 0,-1-2 2 16,-1 2 1-16,-1-3 0 0,-1 2 2 0,-1-1 3 0,-1-1 1 16,0 1-1-16,-2-1 1 0,0 1 0 0,0-1-1 0,-1 2-2 0,-2-2-2 15,2 3-2-15,-4 0-3 0,1 1-5 0,1-1-4 0,-2 0-5 16,-2 3-10-16,1 0-13 0,-2 2-12 0,1 0-15 0,-3 1-17 0,1 2-19 16,0 2-20-16,-2 0-27 0,0 2-38 0,2 1-47 0,-2 0-69 15,2 3-80-15,0 0-74 0,-2 2-70 0,3 2-29 0,0 0-10 0</inkml:trace>
  <inkml:trace contextRef="#ctx0" brushRef="#br0" timeOffset="-196506.29">20729 9564 211 0,'-3'-8'547'0,"3"3"9"15,-1 0 8-15,1 0-77 0,-2 2-118 0,0-2-88 0,2 3-72 0,-1-1-43 16,1 1-27-16,0 1-19 0,-2-2-15 0,2 3-16 0,0 0-17 15,0 0-16-15,0 0-15 0,0 0-11 0,0 0-11 0,-2 0-7 0,1 1-4 16,-1 1-3-16,1 1-2 0,-4 0-1 0,4-1 2 0,-1 3-1 16,1 0 1-16,-3 1 2 0,1 0 1 0,0 1 2 0,0 0 1 0,-1 1 1 15,1 0 2-15,-1 1-1 0,1-2 0 0,0 0 0 0,1 1-1 16,0 0-1-16,-1-1-2 0,1 1 0 0,2-3-2 0,-1 2 0 16,-1-1-1-16,2-2-1 0,0 1 1 0,0-1-1 0,2-1 2 0,-1 0-1 15,-1-1 1-15,2 1 2 0,1-3 1 0,-1 1 3 0,1-1 5 16,0 0 3-16,3 0 5 0,-1 0 2 0,2 0 2 0,1 0 3 0,1-1-1 15,-1 1 2-15,3-2 0 0,1 1-1 0,0-2 0 0,0 1-3 16,2 1-1-16,-2-2-3 0,2 1-4 0,0 1-4 0,0-3-5 16,-1 3-3-16,1 0-2 0,-1-2-3 0,0 3-2 0,-1-2-2 0,1 2-1 15,-2 0-2-15,1 0 1 0,-2 0-1 0,0 2-2 0,0-1 1 16,-2 1-2-16,0 0 1 0,0 2-1 0,0 0 0 0,-2 1 1 0,-1-1-2 16,0 0 0-16,-2 1 2 0,3 1-1 0,-3 0 0 0,1 0 1 15,-3 0-1-15,1-1 2 0,-1 2-1 0,-1-1 2 0,0 1-1 16,0 0 2-16,0 0 1 0,-1 0 2 0,-1 0 0 0,-1-1 3 15,0 1-1-15,0-1 1 0,-3 2 2 0,1-2 1 0,0 1 2 0,-1-1 0 16,-1 2 1-16,-2-2 1 0,3 1 0 0,-1-1 1 0,-1 2-1 16,-1-3 0-16,-1 2-1 0,2-1 2 0,-2-1-2 0,2 0 0 0,-2 1-1 15,0-1 0-15,0-1-2 0,2 1-4 0,-2-2-6 0,-1 1-8 0,1-1-7 16,2 0-10-16,-1 0-10 0,1-1-11 0,-1-1-17 0,1 2-15 16,0-3-21-16,2 2-24 0,-2-1-28 0,1-1-32 0,-2 0-38 15,4-1-39-15,-1-1-47 0,-1 2-50 0,3-3-72 0,-2 0-85 16,1 0-36-16,2-1-15 0,-1-2 1 0</inkml:trace>
  <inkml:trace contextRef="#ctx0" brushRef="#br0" timeOffset="-196053.18">20763 9498 344 0,'8'-9'383'0,"2"1"-66"15,2 2-91-15,-3 0-52 0,5-1-33 0,-1 1-16 0,3 0-11 16,-3 0-5-16,4 1-4 0,-3 1-6 0,3-1-7 0,-1 2-6 0,2 0-5 15,0 2-7-15,-3-3-5 0,-1 4-6 0,3 0-7 0,-1 0-3 16,-2 4-5-16,-1-3-5 0,1 2-5 0,-2 2-5 0,1 1-4 0,-3 0-3 16,-2 1-2-16,3 0-3 0,-3 3-1 0,0-2 0 0,-2 3 1 15,2 1-1-15,-3-1-1 0,0 1 0 0,-2 1 1 0,0-1 2 0,0 0-1 16,-1 2 2-16,-1-2-1 0,1 0 1 0,-2 1-2 0,3-1-1 16,-3 0-1-16,0 2-2 0,0-2-2 0,0 0-3 0,0-2-2 15,0 2-2-15,0-1-2 0,3-1-2 0,-1-1 0 0,-2 2-3 16,1-2 0-16,-1 0-2 0,2-2 0 0,-1 1 1 0,3-1 1 0,-3-1 0 15,2 0 1-15,1 0 3 0,-3-1 4 0,4-1 2 0,-2-1 5 16,3 0 2-16,-3 0 4 0,4-2 4 0,-2 1 2 0,1-2 3 0,2 0 1 16,-4-2 3-16,5 1 2 0,-3-2 3 0,2 0 0 0,-1-1 1 15,2-1 0-15,-3 1 1 0,0-2 1 0,0 0-1 0,2 0 1 0,-3-2 0 16,0 0 0-16,0 0 1 0,0-1-2 0,-1 0 1 0,-1-2 0 16,-1 1-2-16,-1-2 1 0,1 0 0 0,-2 0-2 0,0-3 1 0,-2 3-1 15,1-3 1-15,-2 1-1 0,-1-1 0 0,0 2-1 0,-1-1-1 16,0 1-1-16,-1 0-2 0,-1 2-3 0,-2 0-4 0,1 1-3 15,0 1-5-15,0 1-6 0,-2 4-6 0,0-2-7 0,0 3-8 0,-2 1-11 16,1 2-12-16,-3 0-11 0,2 3-16 0,0 1-15 0,-2 1-18 16,-1 3-19-16,1 1-23 0,1 1-27 0,-1 2-36 0,3 0-39 0,-2 0-60 15,1 2-71-15,1-1-80 0,0 1-89 0,1-1-38 0,2 1-14 16,0-1-1-16</inkml:trace>
  <inkml:trace contextRef="#ctx0" brushRef="#br0" timeOffset="-195072.8">25332 9381 189 0,'0'-6'500'15,"0"0"-55"-15,0 0-93 0,0 0-58 0,0 0-39 0,0 1-22 16,0 1-10-16,0-1-7 0,0 1-5 0,0-1-9 0,0 2-8 0,0 0-12 15,0 0-10-15,-3 0-10 0,3 2-10 0,-2-1-11 0,2-1-13 16,-1 3-13-16,1 0-14 0,0 0-14 0,0 0-17 0,-2 0-11 0,1 0-14 16,-3 3-10-16,3 0-9 0,-2 0-7 0,-1 3-5 0,-1 2-2 15,2 1-3-15,-4 1-3 0,2 2 2 0,0 3 1 0,-1 2 1 16,-1-1 3-16,1 2 1 0,0 2 3 0,-1 1 0 0,3-2 0 0,-3 2-1 16,1 0-3-16,1 0-1 0,2 0-5 0,-2-1 0 0,2 1-2 15,2-2-2-15,-3-1-1 0,4 0-2 0,-1 0-3 0,1-3-3 0,1 1-4 16,1-2-4-16,0 1-4 0,1-1-6 0,2-2-3 0,-2 0-3 15,2-2-5-15,2-1-2 0,0 0-4 0,1 0-3 0,0-1-2 16,-1-1 0-16,3-1 1 0,0-1 2 0,0-3 4 0,0 2 4 0,0-3 5 16,2 1 4-16,1-1 3 0,-4-1 4 0,4-1 3 0,-4-1 3 15,3-1 3-15,-2-1 3 0,2 1 2 0,-4-2 3 0,2-1 1 0,-2 2 1 16,1-4 1-16,0 1 0 0,-5-1 0 0,3 1 2 0,-2-2-1 16,0 1 1-16,-2-1 1 0,0 0 0 0,0-1 0 0,-3 1-2 15,0-2 0-15,-3 2-3 0,0 0-2 0,-2 0-3 0,0 1-4 0,-1 1-5 16,-1 1-5-16,-2 0-5 0,1 0-6 0,-2 2-8 0,0-1-6 15,-2 2-9-15,3 1-10 0,-4 1-10 0,2 1-13 0,0 0-13 0,0 1-14 16,0 1-18-16,1 0-19 0,1 1-19 0,1 0-24 0,2 0-27 0,-1 1-27 16,0-1-33-16,4 2-28 0,1-1-30 0,0-1-53 0,2 0-68 15,4 0-27-15</inkml:trace>
  <inkml:trace contextRef="#ctx0" brushRef="#br0" timeOffset="-194704.78">25689 9537 331 0,'2'-5'499'0,"-2"1"-6"0,0 1-81 16,-2 0-116-16,2 1-73 0,-1 1-52 0,-1 1-28 0,0 1-18 15,-1 1-15-15,2 1-13 0,-3 0-14 0,1 1-15 0,2 2-12 16,-4 0-10-16,1 1-6 0,0 1-1 0,3 0-3 0,-4 1 0 0,2 0 0 16,-1 1 0-16,3 1-4 0,-1-2-2 0,1 0-6 0,1 1-5 15,0-1-3-15,1 0-3 0,-1 0-2 0,3 0-2 0,-1-1 0 0,1-1-2 16,0 2 0-16,2-3 0 0,-1 0 1 0,0 0 0 0,2-1 1 15,1-3-1-15,-1 3 0 0,1-2 1 0,2 0 1 0,-1-1 1 16,0-2 0-16,0 0 2 0,1 0 0 0,-1 0 3 0,2-2 0 16,-2-1 1-16,1-1 2 0,-3 0 1 0,2-1 2 0,0 0 3 0,1-1 1 15,-4-1 0-15,2-1 0 0,-3 1 0 0,0-2 0 0,0-1-1 16,-1 2 1-16,-1-2-1 0,-1 0 0 0,-1 0-3 0,-1-1 0 0,-1 1-3 16,-1-2-2-16,-1 1-3 0,-3 0-1 0,2 3-4 0,-3-2-3 15,-1 2-2-15,1 0-3 0,-1 1-3 0,-1 1-3 0,-2 1-2 0,-1 1-2 16,-1 2-2-16,1 1-2 0,-3 1-5 0,2 1-5 0,-2 1-6 15,0 2-9-15,1 1-11 0,-1-1-11 0,0 2-16 0,2 0-18 16,0 2-21-16,-1 1-28 0,4 0-32 0,-1 0-47 0,4-2-54 0,-2 2-85 16,2 0-101-16,4 0-52 0,-1 0-27 0,3-1-8 0</inkml:trace>
  <inkml:trace contextRef="#ctx0" brushRef="#br0" timeOffset="-193531.45">28809 9271 424 0,'-2'-3'452'16,"2"2"-52"-16,-1-2-58 0,-1 1-60 0,1 1-35 0,1-1-21 0,0-1-14 16,0 3-11-16,0-1-12 0,0 1-12 0,0 0-14 0,0 0-12 15,0 0-14-15,0 0-12 0,0-2-13 0,0 2-12 0,0-2-13 16,0 2-13-16,1 0-11 0,1-1-12 0,-1 0-11 0,-1 1-9 0,5 0-9 16,-4 0-5-16,1 0-6 0,1 0-3 0,0 0-4 0,1 0-3 15,0 0-2-15,1 0-2 0,3 0 0 0,-2 0 0 0,2 0-1 0,0 0 2 16,1 0 0-16,-1 0 0 0,0 0 0 0,4 0 0 0,-3 0-1 15,0 0-1-15,1-2 0 0,2 1-2 0,-2 1 0 0,0-2-2 0,0-1-1 16,2 2-1-16,-3-1-1 0,4-1 0 0,-4 0 0 0,1 0 0 16,1 0-1-16,-2 0 1 0,-1 0 1 0,3-1 0 0,-3 1 1 0,0 0 2 15,0 0 3-15,1 0 3 0,-4 0 2 0,2 0 3 0,-2-1 3 16,2 2 3-16,-2 0 2 0,-2 1 3 0,0-1 2 0,0-1 2 0,-1 3 1 16,0-1 1-16,-1-1-2 0,-1 2-1 0,0 0-3 0,0 0-2 0,0 0-3 15,0 0-2-15,0 3-1 0,-1-1-2 0,1 1 0 0,-2 0-1 16,0 3 1-16,1-2 0 0,-1 4 1 0,1 1 1 0,-3 1 2 15,1 1 1-15,0 0 2 0,-3 0 3 0,1 1 2 0,2 2 1 0,-2 1 0 16,2-2-1-16,0 1-2 0,-2 0 0 0,1 0-2 0,-1 0-1 0,2-1-4 16,-2 1-4-16,0-1-7 0,2 1-9 0,-2-2-10 0,1 1-14 15,0-1-16-15,1 0-16 0,0 0-20 0,0-1-20 0,0-2-24 16,1 0-23-16,0 0-28 0,1-2-29 0,1 2-33 0,0-3-36 16,1 0-39-16,1 0-39 0,1-1-60 0,0-2-73 0,2-1-31 0,4 2-13 15</inkml:trace>
  <inkml:trace contextRef="#ctx0" brushRef="#br0" timeOffset="-193174.37">29348 9344 351 0,'0'-2'427'0,"0"2"-61"0,0 0-91 16,-2 1-54-16,1 0-38 0,-3 3-23 0,3-3-18 0,-2 4-12 0,-2-1-8 15,2 2-6-15,0 2-5 0,0-2-1 0,-1 1-1 0,1 2-2 16,2-2-3-16,-3 1-6 0,1 1-7 0,2 0-7 0,-4-1-10 0,4 1-6 15,1-2-6-15,-2 0-7 0,1 1-6 0,1 0-5 0,0-1-6 0,1 1-2 16,1-1-3-16,-1-1-1 0,4 0-1 0,-2 0 1 0,0-1-1 16,0 1-1-16,4-2 2 0,-2-1-2 0,-1 2 2 0,5-2-1 0,-1-2 2 15,1 2 1-15,0-3-2 0,-1 0 0 0,1 0-2 0,4 0-1 16,-4-3-2-16,1 0-2 0,0 0-1 0,4-1-3 0,-5-1 1 0,2-1-2 16,-1-1-1-16,1 1-1 0,0-2-2 0,-3 1-1 0,0-2 0 0,0 0 1 15,1 1 0-15,-4-2-1 0,-1 1 2 0,0-3 1 0,-3 1 1 16,1 1 0-16,-2 1 2 0,-2 0-1 0,1-2-2 0,-3 2-2 0,1-1-3 15,-2 1-2-15,-1 1-3 0,-5 1-3 0,3 1-3 0,-1 0-3 16,-4 1-4-16,0 1-1 0,-1 2-4 0,0 2-5 0,-3 0-8 0,2 0-7 16,-2 2-12-16,-1 2-10 0,1 1-15 0,1 1-17 0,1 0-20 15,-1 1-24-15,0 2-29 0,2 2-43 0,1-1-49 0,0 1-78 0,1 0-89 16,2 0-73-16,2 1-65 0,2-1-25 0,-2 1-8 0</inkml:trace>
  <inkml:trace contextRef="#ctx0" brushRef="#br0" timeOffset="-189759.13">14253 14424 142 0,'0'0'206'0,"0"0"-9"0,0 0-8 0,0 0-4 0,0 0-3 0,0 0-4 16,0 0-6-16,0 0-8 0,0 0-9 0,0 0-11 0,0-2-12 16,-2-1-9-16,2 2-9 0,-1-1-5 0,-1-1-6 0,1 2-5 0,-1-1-5 15,2 1-3-15,-3-2-2 0,3 1-3 0,-1 0 1 0,-1 0-2 16,2-1 1-16,-1 0-1 0,1 0 1 0,-2 0 2 0,0-1 2 0,2 2 1 15,-1-1-1-15,-1 0 1 0,2 0 2 0,-2 0 3 0,2-1 1 16,-1 3 1-16,-1-2 0 0,2 0 0 0,-1 0 0 0,-1 0-1 16,2 2-1-16,-2-2-4 0,2 1-4 0,-1 2-3 0,-1-2-8 0,2 2-6 15,0 0-7-15,0 0-9 0,0 0-8 0,0 0-9 0,-1 0-9 0,-1 2-7 16,-1-2-10-16,3 2-6 0,-1-1-3 0,-1 2-4 0,2 0 2 16,-2 2 2-16,2-1 1 0,-1 4 1 0,-1-1 3 0,2 2 3 15,-3 0 5-15,3 3 3 0,-2 0 6 0,2 0 4 0,0 3 3 0,-1 0 2 16,1 2 1-16,-2-1-2 0,2 1-1 0,0 1-4 0,0 1-3 15,0 0 0-15,0 1 0 0,0 1-2 0,0 0-1 0,0 0 0 0,0 0-2 16,0 2 0-16,0-1 0 0,0-1 0 0,0 0 0 0,0 0-1 16,0-1 1-16,0 1 1 0,-1-2-1 0,-1 1-1 0,2-2-1 15,-2 0-2-15,2 0 0 0,-1 0-2 0,-1-3 0 0,1 1-8 0,-1 1-10 16,0-2-13-16,-2 0-15 0,4-3-20 0,-2 1-22 0,2-2-24 0,-1 0-25 16,-1-1-32-16,2-2-34 0,0 0-45 0,0 0-49 0,0-2-83 0,2 0-100 15,-1-2-85-15,1 0-80 0,2 0-34 0,1-3-9 0,-2 1 5 16,2-2 15-16</inkml:trace>
  <inkml:trace contextRef="#ctx0" brushRef="#br0" timeOffset="-188207.81">11058 14326 217 0,'-2'0'420'16,"2"-1"-46"-16,0 1-61 0,0-2-38 0,0 2-24 0,0 0-15 16,0 0-6-16,0 0-8 0,0-1-9 0,0 1-7 0,0-2-7 0,0 2-7 15,-1-1-8-15,1 1-5 0,0 0-5 0,-2-2-5 0,2 2-7 16,0 0-8-16,-3 0-8 0,3 0-9 0,-2 0-11 0,2 0-11 0,-2 0-10 15,-1 0-12-15,3 0-10 0,-1 0-14 0,-2 2-14 0,3-1-11 16,-2-1-10-16,2 3-7 0,-1-1-6 0,-1 0-3 0,2 2-2 0,-1 2 0 16,-1-2 1-16,2 4 1 0,-2-1 2 0,2 2 4 0,-1 2 3 15,-1 1 4-15,2 1 5 0,-1-1 2 0,-1 3 2 0,2 0-2 0,-2 1-2 16,2 1-2-16,-1-2-5 0,-1 3-3 0,2-1-5 0,-2 1-4 16,2 0-4-16,0-2-3 0,0 1-2 0,0 1-3 0,0 0 1 15,0-2 1-15,0 1-2 0,0-1 1 0,0-1 1 0,0 2-2 0,0-4 0 16,2 1-5-16,-2-1-6 0,2-1-9 0,-1 0-9 0,-1-1-17 15,2-1-18-15,1-1-25 0,-1 0-24 0,-1-1-32 0,1 1-35 0,1-3-45 16,-1 1-54-16,-1-1-88 0,1-1-109 0,2-1-88 0,-2 0-78 0,-1 0-34 16,1-2-10-16,-2 0 3 0,0-2 12 0</inkml:trace>
  <inkml:trace contextRef="#ctx0" brushRef="#br0" timeOffset="-185918.52">8476 14211 4 0,'-2'-2'447'0,"2"-1"-51"16,-1 2-78-16,-1-1-57 0,2 1-46 0,-2-2-24 0,1 1-12 0,1 0-8 15,-2 1-6-15,2-2-7 0,0 2-8 0,0-1-9 0,0 1-7 16,0-2-4-16,0 1-3 0,0 1-2 0,0-1-4 0,0 0-2 0,-1 2-4 16,1 0-4-16,0 0-5 0,0 0-5 0,0 0-6 0,-2-1-6 15,2 1-6-15,0 0-8 0,0 0-7 0,0 0-8 0,-2 0-9 16,2 1-6-16,-1-1-6 0,-1 2-8 0,2 0-7 0,-1-2-5 0,-1 3-3 16,2 0-3-16,-3-2 1 0,3 4 0 0,-1-1 2 0,-1 2 3 15,2 2 4-15,-1 1 2 0,-1 0 4 0,2 1 3 0,-2 2 4 0,2 2 4 16,-1 1 3-16,-1 0 5 0,2 1-1 0,-2 0 0 15,2 2-2-15,-1 1-2 0,-1 0-3 0,2 0-4 0,-1 3-4 0,1-3-4 16,-2 2-3-16,2-1-4 0,0 1-3 0,0-2-8 0,0 2-9 0,0-3-13 16,0 0-14-16,0 2-15 0,0-4-18 0,0 1-19 0,2-2-19 15,-1 0-27-15,-1-2-29 0,2-1-41 0,-1 1-43 0,-1-2-76 0,2 0-91 16,1-2-92-16,-1 0-93 0,0-2-41 0,1-1-16 0,1-2-1 16,-1 1 7-16</inkml:trace>
  <inkml:trace contextRef="#ctx0" brushRef="#br0" timeOffset="-184206.34">13964 15997 72 0,'2'-6'162'0,"0"2"0"0,-2-4 2 16,2 2 1-16,0-1 1 0,-2 1-3 0,1-2-1 0,1 1-5 15,-1 0-5-15,1 2-7 0,0-1-5 0,-1-1-4 0,1 2-2 0,-1-1 0 16,-1 1-1-16,2 1 0 0,-2-1-2 0,2 2-4 0,-2-1-3 0,0 1-4 15,0-1-4-15,0 3-4 0,0 0-5 0,0-2-6 0,0 3-6 0,0 0-8 16,-2-2-11-16,2 2-11 0,0 0-11 0,-2 0-10 0,1 2-10 16,-2-2-9-16,1 3-7 0,0-2-6 0,-1 2-4 0,2 2-4 15,-1-1-1-15,0 2-3 0,-2 0 0 0,2 2 0 0,1 0 1 0,-1 2 2 16,-1 0 3-16,0 2 2 0,0 0 2 0,-1 0 2 0,1 2 2 0,1-1-1 16,-1 1 1-16,-3-1-1 0,3 1 1 0,0-1-2 0,1 0-1 15,-1 1-1-15,0 0-1 0,0-2 0 0,-1 1-1 0,1-2 0 0,-1 0-1 16,2 0 0-16,-1-2-2 0,2 0 1 0,-3 0-2 0,3-1 0 0,-3-1-1 15,3-1-1-15,-1 0 0 0,2-1 0 0,-1-1-1 0,-1-1 1 16,2 0-1-16,0 0 0 0,0-1 1 0,0 1 0 0,0-3-1 0,0 0 1 16,2 1 0-16,-2-1 1 0,1 0-1 0,1 0 1 0,-1 0 1 15,3 0 0-15,-3 0 1 0,3-1 0 0,-3 1 3 0,4-2 2 0,-1 1 2 16,1 1 0-16,2-2 1 0,-1 1 1 0,0 1 1 0,5-2 0 16,-3 1 1-16,0-1 0 0,5-1 0 0,-4 2-1 0,2-2 0 0,2 0-4 15,-2 0-2-15,0 0-3 0,2 1-7 0,-2-1-5 0,1 0-5 0,-1 0-8 16,-1 0-8-16,2 0-9 0,-2 0-8 0,0 2-11 0,0-3-12 15,-1 3-10-15,-1 0-13 0,1-2-15 0,-1 3-14 0,-2-2-20 0,1 1-17 16,-1 1-27-16,0 0-30 0,-1 0-34 0,0 0-38 0,-1 0-42 16,1 0-45-16,-2 0-51 0,-1 1-54 0,1 1-21 0</inkml:trace>
  <inkml:trace contextRef="#ctx0" brushRef="#br0" timeOffset="-183020.91">13771 15958 19 0,'-2'-4'462'0,"-1"1"5"0,2-2-74 0,-3 2-112 0,3-2-64 0,-1 1-40 16,0 1-22-16,2-1-13 0,-1 1-11 0,1-2-6 0,0 1-9 0,0 1-11 15,0-3-11-15,1 1-8 0,-1 2-9 0,2-1-6 0,0-1-3 16,-1 1-2-16,3-1-4 0,-3 1-4 0,2 1-3 0,-1-2-4 0,1 2-4 15,2-3-3-15,-1 3-1 0,1-1-4 0,0-1-3 0,1 1-3 16,2-1-4-16,0 1-3 0,-2 1-2 0,2-2-3 0,0 2-2 0,0-1-1 16,2 1-1-16,-2-2-2 0,-2 2-1 0,3 0 0 0,-2 2-2 0,1-2-2 15,-2 1 0-15,2 1-1 0,-2 1 0 0,1-2-2 0,-3 2-1 16,1 0-2-16,0 2 0 0,2-1-2 0,-2 1-1 0,0 1 0 0,0 1 0 16,1 1 0-16,0 1-1 0,-2 0 0 0,0 0 3 0,0 1 0 0,0 2 2 15,0 2 0-15,-1-1 3 0,-2 1 2 0,1 1 1 0,2-2 2 16,-4 2-1-16,0-1 2 0,0 1 0 0,0 0 1 0,-2 0 2 0,0 0 1 15,0 0-1-15,-1-2 0 0,0 2-3 0,0-1 1 0,-2-1-2 16,0 1 0-16,2-2-2 0,-3 0 0 0,1-2-1 0,2 2 0 0,-2-1-1 16,2-2 0-16,-2 0-1 0,2 0-1 0,-3-2 1 0,3 0-1 15,0 0 1-15,1-1-1 0,0 0 2 0,-1 0-1 0,3-2 1 0,-1-1 0 16,1 2 0-16,0-2 1 0,0 0 1 0,0 0-2 0,0 0 1 16,0 0 0-16,0 0-1 0,0 0-1 0,0-2-3 0,1 2-2 0,2-1-3 15,-1 1-4-15,0-2-1 0,-1 1-3 0,2-1-4 0,-1 1 0 0,4-1-1 16,-3 1-2-16,0-1 0 0,1 0 0 0,0 1-1 0,0 0 0 15,0 1 1-15,2-2 3 0,1 1 1 0,-1 1 2 0,1 0 2 0,-1 0 1 16,2 1 3-16,-2 1 2 0,2-1 0 0,-2 2 2 0,4 0 0 0,-6 2 1 16,3-1 2-16,-1 1-1 0,-1 1 2 0,3 0 0 0,-4 1 1 15,3 1 1-15,-4-1-1 0,2 2 2 0,-2-1 1 0,0 2 0 16,2-1 1-16,-4 2 0 0,1-2 2 0,-1 1 0 0,-1 1 2 0,0-1-1 16,0 0 2-16,0 0 0 0,-1 0 2 0,-1-1 1 0,1 0 1 0,-2 0 2 15,0 0 0-15,0 0 2 0,-1-1 0 0,-1-1 1 0,2 1-1 16,-3-1 2-16,1-1-1 0,-2 0-1 0,0 0 1 0,1 0 0 0,-1-1-1 15,-4-1 0-15,3 2-2 0,0-3-2 0,0 2-1 0,-1-2-2 16,-2 0-2-16,3-2-3 0,-3 0-1 0,2 3-3 0,-3-4-2 0,0 1 0 16,2-1-2-16,-2 0-2 0,2 0-2 0,-1 0-2 0,0-1-4 0,0 1-4 15,1-2-5-15,0 0-5 0,2 1-7 0,0 0-6 0,1-2-9 16,0 2-9-16,0-1-13 0,2 0-16 0,1-1-22 0,0 0-26 0,1 0-34 16,3 0-42-16,0-1-54 0,0 1-63 0,3-2-82 0,2-1-91 0,0 0-51 15,1 0-29-15,4-3-10 0,-1 2 0 0</inkml:trace>
  <inkml:trace contextRef="#ctx0" brushRef="#br0" timeOffset="-182571.81">14496 15871 258 0,'-3'0'476'0,"-1"2"7"0,-1-2-74 0,2 3-111 0,-2-2-78 15,2 2-60-15,-2 0-33 0,0 2-17 0,-1-2-9 0,2 1-2 0,0 2-3 16,-1-1-5-16,1 1-4 0,0 1-5 0,0-1-4 0,-1 2-2 0,1-3-4 16,-1 2-5-16,1 2-4 0,1-3-4 0,0 1-6 0,1-1-5 15,1 2-4-15,-1-2-5 0,2 0-3 0,0 0-3 0,0 0-3 0,0-2-2 16,0 0-2-16,2 1-2 0,-1 0-2 0,1-2 1 0,1 1 1 0,0 1 0 16,2-2 3-16,-1 0 1 0,0 0 3 0,2-2 0 0,1 2 3 15,-1 0 1-15,1-1 0 0,0-1 0 0,1 1-2 0,0 1 0 0,0-2-1 16,1 1-3-16,1 1-3 0,-2 0-3 0,4-1-2 0,-4 2-5 15,0-1-1-15,0 0-3 0,2 0-3 0,-2-2-2 0,0 3-2 16,-2 1-1-16,3-2 0 0,-2 2-2 0,-1-2 0 0,0 3 0 0,2-2 1 16,-3 1 0-16,0-1 0 0,-1 2 1 0,0-1 0 0,1-1 1 0,-4 1 0 15,2-1 3-15,0 1 1 0,0 1 1 0,-3-2 4 0,2 2 4 16,-2-1 2-16,-2 1 4 0,2 0 2 0,-3 0 3 0,-1 0 1 0,1 1 3 16,-1-1-1-16,-1 0 2 0,-1 2 0 0,1-2-1 0,-4 1-2 15,3-1-2-15,-4 2-3 0,4-3-3 0,-4 3-6 0,2-2-5 0,-1 0-5 16,-2-1-10-16,1 1-7 0,2-2-9 0,-1-1-9 0,-2 2-10 0,1-2-11 15,2 0-11-15,-2 0-13 0,1-2-14 0,-2 2-15 0,2-2-20 0,1 1-19 16,0-2-19-16,0 0-24 0,-1 0-24 0,2-2-30 0,1 1-35 16,0-2-39-16,0 2-46 0,1-4-62 0,0 1-69 0,2-1-32 0,-2-1-13 15,3 0 1-15</inkml:trace>
  <inkml:trace contextRef="#ctx0" brushRef="#br0" timeOffset="-182319.35">14419 15912 372 0,'4'-3'449'0,"-3"-2"-31"16,2 2-70-16,2 0-93 0,-4 0-52 0,4 0-33 0,-2-1-17 15,2 1-8-15,2-2-5 0,-3 1 0 0,5 1-5 0,-1-2-8 16,1 2-5-16,-3-3-5 0,5 2-4 0,-2-1-3 0,1 0-3 0,2 1-3 0,0-2-7 16,2 0-9-16,-2 0-7 0,2 2-6 0,-1-2-8 15,0-1-7-15,3 2-6 0,-2-1-4 0,2-1-5 0,-2 2-6 0,0-1-6 0,1 1-2 16,-2-1-6-16,-1 2-4 0,-1 1-3 0,0-2-3 0,-3 2-5 15,-2 0-6-15,1 0-7 0,-1 2-10 0,-2-1-11 0,-2 1-15 0,1 1-16 16,0 0-18-16,-3 0-22 0,0 0-25 0,-1 0-28 0,-1 3-34 16,-3-2-46-16,2 2-50 0,-2 0-69 0,-2 2-80 0,-1-1-59 0,-2 2-50 15,-4 0-20-15,1 2-4 0</inkml:trace>
  <inkml:trace contextRef="#ctx0" brushRef="#br0" timeOffset="-181299.96">10724 15838 14 0,'-1'-6'486'0,"-1"0"9"0,2 0-19 15,2 2-33-15,-1-2-93 0,1 0-125 0,1 0-64 0,0 0-33 16,2 0-14-16,1 0-6 0,-1 0-1 0,1 1-3 0,-1-1-3 0,4 0-7 16,-2 0-5-16,1 0-6 0,1 2-4 0,0-2-5 0,-1 1-4 15,-1 1-5-15,1-2-6 0,3 3-8 0,-3-2-7 0,0 2-8 0,-1 2-4 16,1-2-5-16,-1 3-6 0,-1-2-4 0,1 2-3 0,-1 2-5 0,-2-1-3 16,1 1 0-16,0 1 0 0,-2 1-1 0,2-1 1 0,1 2 2 15,-3 1 2-15,0 0 2 0,1 0 2 0,-1 1 1 0,-2 1 2 0,1 1 2 16,0 0 1-16,-2 0-1 0,0 1 1 0,-2 1-1 0,2 1-1 15,-2-2 0-15,-1 2 0 0,-2 0 1 0,2 0 0 0,-4 2 0 0,0-2-1 16,1 1 0-16,-1-1 0 0,-1 0-1 0,-1 0 0 0,0 2 0 16,0-2 0-16,0 0-1 0,1 0-2 0,0-2 0 0,0-1-2 0,-1 0-2 15,3-1-2-15,-1-1-1 0,2 1 0 0,-1-2-2 0,2-2 0 0,1-1-2 16,-1 0-1-16,1 0-2 0,3-1-1 0,-2-1-1 0,2-1 0 16,0 0-2-16,0 0-1 0,0 0-2 0,2-1-2 0,1 1-2 0,1-3-2 15,-1 1 0-15,1-1-2 0,-1 0 0 0,2 0 0 0,0-1-1 16,1-1 0-16,-1 0 1 0,4 0-1 0,-1 0 0 0,-1 1 0 0,-1-1 2 15,3 1-1-15,-4-1 1 0,2 1 0 0,-1 0 1 0,0 2 0 0,0 0 1 16,-1-1 1-16,0 3-1 0,-2 0 2 0,2 0 1 0,-2 0 1 16,2 3 2-16,-2-1 0 0,2 0 1 0,-2 2 3 0,0-1 2 0,0 1 2 15,0-1 2-15,-1 3 0 0,0-1 2 0,-1-1 2 0,2 1 1 0,-1 1 1 16,-2 0 1-16,2 0 2 0,-1 1 1 0,-1-1 1 0,0 0 2 16,0 2 0-16,-1-2 1 0,-1 1 1 0,0-1 0 0,1 2 1 15,-2-3 0-15,-1 5 1 0,0-4-1 0,-1 1-1 0,0 1 0 0,-3-2 0 16,2 0-1-16,0 1-2 0,-1-1 0 0,-2 2-2 0,3-2-1 0,-2-1-4 15,1 2-4-15,-2-1-1 0,3-2-5 0,-1-1-4 0,-1 2-4 16,-1-2-4-16,3 0-7 0,-1-2-5 0,2 2-9 0,-1-3-11 16,1 2-11-16,-1-2-16 0,0 0-15 0,2-2-15 0,0 2-19 0,0-3-21 15,1 2-23-15,2-4-32 0,-1 1-32 0,2-1-44 0,0-1-47 0,2-1-69 16,1-1-81-16,0-1-44 0,3 0-26 0,3-1-6 0</inkml:trace>
  <inkml:trace contextRef="#ctx0" brushRef="#br0" timeOffset="-180956.95">11107 15822 25 0,'-4'5'385'0,"0"2"-65"0,2-1-92 16,-1 1-49-16,3 1-29 0,-1-1-13 0,-1 2-4 0,2 0-5 0,0 2-4 16,0-2-10-16,2 0-9 0,-1 1-11 0,2-1-8 0,-1 0-7 0,2 2-8 15,-2-3-6-15,3 2-6 0,-2-3-3 0,3 1-7 0,-1-1-3 16,0 2-5-16,3-3-3 0,-2 0-3 0,2 0-1 0,-1-1-2 0,2-1 1 15,-1 1-2-15,0-3 1 0,1 0 0 0,2 0 0 0,-3-2 1 0,3 0-1 16,0 0 2-16,0-4 0 0,-1 2-1 0,1-1 1 0,0-3 1 16,-1 1 1-16,0-2 0 0,0 1 0 0,-2-2 0 0,3-1 0 0,-3 0 1 15,-2 0 0-15,1-2 3 0,0 0 1 0,-4 0 3 0,2 1 1 16,-2-2 0-16,-1 1 1 0,-2 1-1 0,0-2-1 0,-2 1-1 0,-1 1-4 16,0-1-4-16,-2 2-1 0,-1 0-3 0,2 0-4 0,-3 2-4 0,1-2-6 15,-1 3-5-15,-4 0-4 0,3 1-5 0,0 1-4 0,0 1-4 16,-1 1-4-16,-2 2-5 0,3 0-5 0,-3 2-5 0,0 1-8 0,1 1-12 15,-2 2-12-15,2 0-15 0,1 3-16 0,-2 2-14 0,0-1-25 0,1 1-29 16,-1 1-43-16,3 1-49 0,0 2-88 0,-1 0-109 0,3 2-56 16,-1-1-29-16,2 1-8 0,1 1 0 0</inkml:trace>
  <inkml:trace contextRef="#ctx0" brushRef="#br0" timeOffset="-179857.04">8096 15645 506 0,'-5'-3'590'0,"-1"-2"17"0,0 2 13 0,1-1-72 16,0 1-116-16,2-2-81 0,-2 2-65 0,2-3-31 0,-3 2-17 16,3-1-11-16,0 1-6 0,1-1-14 0,-1 1-16 0,0-2-15 0,1 3-14 15,-1-2-13-15,1 1-9 0,-1 1-11 0,2-2-10 0,-1 2-13 16,2 0-14-16,-3 0-13 0,3 0-12 0,0 2-13 0,0-2-12 0,0 1-8 0,0 0-7 16,0 1-8-16,3 1-8 0,-3-1-6 0,3-1-7 0,-1 2-4 15,-1-1-3-15,4-1-1 0,-2 2 0 0,2-1-1 0,-1 1-2 16,0-2 1-16,4 1-2 0,-2 1 0 0,-1 0-1 0,3 0-1 0,0 0-1 15,-2 0-1-15,0 0-1 0,1 3-2 0,-1-2-3 0,0 2-2 0,2 0-2 16,-3 0-1-16,0 0-1 0,-2 2 0 0,2-1 1 0,-1 2 1 16,-2 0 1-16,1 2 2 0,-1-2 2 0,-1 1 0 0,-1 2 3 0,0-1 2 15,-1 1 2-15,-1 0 3 0,-1 1 1 0,1 1 2 0,-4-1 0 0,2 1 0 16,-1 1 0-16,-2-2 0 0,-1 2-1 0,1 0-1 0,-1-1 2 16,0 1-1-16,0 0-1 0,-1 0-1 0,-1-2 0 0,3 2 0 15,-2-1 0-15,1-1-1 0,0 1 2 0,0-1 1 0,1-2-1 0,0 1 3 16,2-2 2-16,-1 1-1 0,1-1 1 0,2-2 1 0,-3 1 3 0,3-2 1 15,0 1 1-15,-1-2 2 0,3 0 1 0,-1 0 0 0,1-2 2 16,-1 1 0-16,2-1 1 0,0-1-1 0,0 0-1 0,0 0 2 0,0 0-2 16,0 0 0-16,0 0-2 0,2 0-2 0,-1-1-3 0,2-1 0 0,-1 2-3 15,1-1 0-15,0-2 0 0,3 1 2 0,-2-1 0 0,0 0 1 16,3 0 0-16,-1-1 1 0,1 1 0 0,2-2 0 0,0 0 1 0,1 1-1 16,1 0-2-16,-2-2-3 0,3 1-5 0,-2-1-8 0,0 2-12 15,1-1-13-15,0 1-16 0,-1-1-19 0,-1 1-20 0,0-2-25 0,1 1-28 16,0 1-34-16,-1-2-36 0,-1 1-52 0,2 1-58 0,0-1-84 15,0-1-98-15,-2 0-61 0,2 0-44 0,0 2-14 0,0-4 0 0,-2 2 11 16</inkml:trace>
  <inkml:trace contextRef="#ctx0" brushRef="#br0" timeOffset="-179504.72">8368 15493 9 0,'-3'2'477'0,"1"-2"2"0,1 1 2 16,-2 1-80-16,3-2-122 0,0 0-88 0,0 0-69 0,0 0-36 0,0 0-15 16,0 3-5-16,0-2 3 0,0 1 0 0,3 1-2 0,-2 0-2 0,1 0-2 15,1 0 2-15,0-2 2 0,-1 2 4 0,1 0 4 0,2 1 2 16,-2 0 0-16,2 0-2 0,1-1-7 0,0 0-2 0,-1 1-7 0,0 0-1 16,0-1-4-16,1 0-4 0,2 0-3 0,-2 0-2 0,1 1-3 0,-1-2-3 15,0 1-1-15,0 0-5 0,-1 0 0 0,0 0-2 0,2 0-1 16,-3 0-3-16,2 0-3 0,-1 0-1 0,0 0-3 0,-2 0-1 0,2 0-2 15,-2-1-1-15,0 0-3 0,2 1 1 0,-4-1-2 0,1 1 0 16,1 0-1-16,-1-2 0 0,-1 2 1 0,-1 0 1 0,0-1 0 0,0 1 2 16,0 0 2-16,0 0 1 0,0-2 2 0,-1 2 1 0,-1 0 1 15,-1 2-1-15,1-2 1 0,-2 1-1 0,1 0-1 0,-2 0-4 0,2 2-6 16,-2-2-8-16,0 1-8 0,0-1-12 0,-2 1-14 0,0-1-13 0,1 2-17 16,-1-1-18-16,1-1-16 0,-3 1-24 0,2-2-24 0,1 1-28 15,0-1-33-15,-2-1-43 0,3 1-51 0,0-3-61 0,2 1-67 0,-2-1-53 16,2-1-49-16,-2 1-15 0,1-3-3 0</inkml:trace>
  <inkml:trace contextRef="#ctx0" brushRef="#br0" timeOffset="-179285.52">8319 15381 133 0,'0'0'481'0,"2"-2"7"0,-2-1 5 0,3 2-86 0,-1-1-130 15,1-1-74-15,1 0-44 0,1 2-22 0,0-2-10 0,1-2-6 16,2 1-6-16,0 1-9 0,2-3-9 0,-1 1-10 0,2-1-10 0,0 2-8 16,0-4-8-16,3 2-8 0,-1-1-8 0,1-1-9 0,-1-1-13 0,3 2-14 15,-2-2-19-15,-1 1-22 0,1 1-27 0,0-1-31 0,-1 0-36 16,0 1-52-16,-1 0-59 0,1 1-94 0,-2 0-112 0,1 1-62 0,-2 0-37 16,0 1-19-16,-1 0-8 0</inkml:trace>
  <inkml:trace contextRef="#ctx0" brushRef="#br0" timeOffset="-177648.84">19215 14761 75 0,'1'-2'147'0,"1"0"3"0,1 0 4 0,-1 1 1 0,-1-2 2 16,-1 1-3-16,2 1-1 0,-1-2-4 0,-1 1-3 0,2 1-2 15,-2-1-3-15,2 1-1 0,-1-1-4 0,-1 2-2 0,0-1-1 0,0-1-2 16,0 2-1-16,0-1-3 0,0 1-1 0,0 0-4 0,0 0-2 0,0 0-6 16,0 0-3-16,0 0-8 0,0 0-6 0,0 0-11 0,0 0-8 15,0 0-10-15,0 0-11 0,0 1-8 0,-1-1-6 0,-1 3-5 0,2 0-2 16,0-1-1-16,0 2-1 0,0 1 0 0,0 1 0 0,0 1 2 15,0 2 3-15,0-1 4 0,0 2 3 0,0 1 3 0,0-1 5 16,2 2 1-16,-2 2 1 0,1-2-4 0,-1 2-3 0,0-1-3 0,0 0-4 16,3 1-4-16,-3-1-4 0,2 2-4 0,-2 0-3 0,1-1-5 0,-1 1-4 15,2-2-6-15,-1 2-10 0,-1 0-14 0,2-1-15 0,0 1-18 16,-2 0-20-16,1-2-25 0,-1 2-28 0,2 0-35 0,-2-1-39 0,1 2-61 16,-1-1-73-16,2 0-93 0,-2 0-103 0,0-1-49 0,2 0-21 15,-2 0-4-15,0-2 5 0</inkml:trace>
  <inkml:trace contextRef="#ctx0" brushRef="#br0" timeOffset="-176599.14">19166 15816 402 0,'0'-2'459'0,"0"2"-66"0,0 0-102 16,0 0-62-16,0 0-47 0,0 0-25 0,0 0-15 0,0 0-12 15,0 0-11-15,0 0-13 0,0 0-13 0,0 0-13 0,-2 2-13 0,2-2-9 16,-1 1-10-16,1 1-6 0,-2-2-6 0,0 1-4 0,2-1-2 16,-1 3-3-16,-1-1 0 0,2-1 0 0,-1 2 0 0,1-1 1 0,-2 1 1 15,0 0 2-15,2 1 3 0,-1-1 4 0,-1 2 5 0,2-2 3 0,-2 3 3 16,2-2 1-16,-3 1 3 0,2 1-1 0,-2 0-1 0,1 0-3 16,-1 0-2-16,0 1-2 0,-2-1-1 0,2 2-3 0,-2-1-2 0,2 1-3 15,0-1-3-15,-3 1-4 0,3-1-3 0,-4 2-4 0,4 0-2 16,0-1-3-16,-4-1-3 0,4 1-2 0,-3-1-2 0,3 1-2 0,-2-1 0 15,3-1-1-15,-1 0-2 0,2 0 0 0,-3 0-2 0,3-1-1 16,-1-1-2-16,2 1 0 0,-1-1 0 0,1-2-2 0,0 1 1 0,0 0 0 16,0-2 1-16,1 1 0 0,-1-1 2 0,2 1 0 0,-1-1 2 0,3-1 2 15,-3 1 2-15,2 1 0 0,-1-2 5 0,3 2 1 0,-2-2 3 16,5 1 0-16,-4 1 2 0,3-2 0 0,-1 1 0 0,2 1 0 16,1-2-1-16,0 0-1 0,0 0 0 0,0 0-2 0,3 0-4 0,-3-2-6 15,3 1-6-15,-2 1-8 0,0-2-10 0,1 1-11 0,-2 1-10 0,2-2-14 16,0 2-16-16,0-2-18 0,-1 1-20 0,1 1-24 0,-2-1-26 15,0-1-33-15,1 2-41 0,-2-1-46 0,4-1-51 0,-3 2-73 0,-1-1-88 16,0 1-38-16,-2-2-13 0,3 1 1 0</inkml:trace>
  <inkml:trace contextRef="#ctx0" brushRef="#br0" timeOffset="-176312.03">19229 15865 405 0,'-3'-3'493'0,"0"3"-47"15,1-1-77-15,-1-1-83 0,1 2-88 0,2 0-51 0,0 0-32 16,-1 0-17-16,1 2-12 0,-2-1-7 0,0 0-5 0,2 1-3 0,-1 1-4 16,-1 0-3-16,2 2-2 0,-1-1-1 0,1 2 2 0,-2 0 3 0,0 0 1 15,2 2 3-15,-2-1 2 0,0 2 0 0,2 2-1 0,-2-2-4 16,2 1-5-16,-1 2-6 0,-1 0-7 0,2-1-6 0,-1 1-6 0,1 1-4 15,-2-1-3-15,0 2-4 0,2-1-4 0,-1 1-7 0,-1-1-9 0,2 1-11 16,-1-1-12-16,-1 1-13 0,0-1-13 0,2 0-17 0,-1 0-20 16,-1 0-20-16,2-1-21 0,-2 0-30 0,2 0-34 0,0 0-42 0,0-1-45 15,2-3-70-15,1 2-82 0,1-2-51 0,0 0-33 0,1-2-12 16</inkml:trace>
  <inkml:trace contextRef="#ctx0" brushRef="#br0" timeOffset="-175880.57">19539 15960 113 0,'-5'-2'502'0,"2"0"6"0,-2 2-37 16,2 0-62-16,0 0-92 0,-1 0-106 0,1 0-63 0,2 0-36 15,-2 2-21-15,0 0-11 0,1-1-9 0,1 1-11 0,-3 1-9 0,3-2-11 16,-1 2-8-16,0 0-7 0,-1 0-4 0,3 0-3 0,-1-1-1 15,1 1 0-15,0 1-3 0,0-1-1 0,0 1-2 0,0 0 0 0,1 0 1 16,-1 1 0-16,3-2 1 0,-1 1 3 0,1-1 2 0,1 2 2 16,-3-2 2-16,4 2 1 0,-1 0 2 0,1 0 1 0,-2-1 1 0,2 2 2 15,2-1 3-15,-3-1-1 0,2 1 2 0,-1-1-2 0,0 1 1 16,0 1-2-16,0-2 0 0,-1 0-2 0,0 1-1 0,2 0-1 0,-2 1-3 16,0-4-1-16,0 3-2 0,0 0-3 0,-1-2-2 0,0 1 0 0,1-1-1 15,-2 2-2-15,0-2 0 0,-1 1 0 0,2-1-1 0,-3 1-1 16,2 0 0-16,0-1 0 0,-2 0 0 0,0 0 0 0,0 0 2 0,0-1-1 15,0 2 1-15,0-1 2 0,0 0-1 0,-2 0 2 0,0 0 1 16,1-1-1-16,-1 3 1 0,1-2 1 0,-3 2 0 0,0-4 0 0,1 2 0 16,0 0-2-16,-1 0 1 0,1 0-2 0,-2 0-2 0,2-1-1 0,2-1-3 15,-5 2-2-15,2-1-5 0,1-1-6 0,2-1-5 0,-3 1-5 16,1 1-9-16,2-2-8 0,-3 0-8 0,1 0-10 0,1 0-11 0,-1 0-15 16,-1-2-15-16,1 1-17 0,0 1-16 0,-1-1-15 0,0-1-21 15,0-1-21-15,-1 2-29 0,2-1-35 0,-3 1-36 0,3-2-39 0,-2 0-64 16,2 0-76-16,0-2-33 0,0 2-11 0</inkml:trace>
  <inkml:trace contextRef="#ctx0" brushRef="#br0" timeOffset="-175639.79">19476 15906 417 0,'0'-2'504'0,"0"2"8"0,1-2-77 0,-1 1-118 16,5-2-77-16,-4 2-58 0,6-1-30 0,-4 1-17 0,2-2-10 16,1 0-8-16,2 0-9 0,0-2-10 0,1 1-11 0,4 1-11 0,-4-2-8 15,3 2-8-15,2-3-6 0,-2 2-5 0,0-1-8 0,2 0-5 0,0 1-8 16,0 0-7-16,-3-2-12 0,3 2-13 0,-1 0-16 0,-2 1-19 16,0-1-23-16,0 1-25 0,-1-2-30 0,-1 1-32 0,-1 1-49 0,0-2-57 15,3 2-86-15,-5 0-102 0,2 0-59 0,-3 2-39 0,0-1-14 16</inkml:trace>
  <inkml:trace contextRef="#ctx0" brushRef="#br0" timeOffset="-174825.29">21167 14601 38 0,'0'-3'406'15,"0"0"-58"-15,0 0-59 0,0 1-61 0,0-1-30 0,0 2-19 0,0-1-8 16,0-1-3-16,0 2-8 0,0 1-7 0,0-2-9 0,0 1-11 0,0 1-8 16,0 0-8-16,0 0-8 0,0 0-5 0,0 0-10 0,0 0-9 15,0 0-12-15,0 0-10 0,-1 0-9 0,-1 0-8 0,2 1-5 16,-1 1-1-16,1 1-1 0,-2 0-1 0,0 1 0 0,2 1-1 16,0 1-1-16,0 0-1 0,0 1 1 0,0 2 0 0,0 2 1 0,0-1 1 15,0 1 1-15,0 1 3 0,0 1-3 0,2 1-3 0,0-1-4 0,-2 2-4 16,1-1-3-16,-1 1-4 0,2-2 0 0,-1 2 0 0,-1 0-2 15,2 0-1-15,-2-1-6 0,3 1-7 0,-3-1-14 0,3 0-15 0,-3 1-21 16,0 0-24-16,0 0-28 0,-3 0-34 0,3 0-59 0,0-1-70 16,-3-2-101-16,3 3-116 0,-2-2-60 0,1 1-31 0,-1-3-12 0,1 2-2 15</inkml:trace>
  <inkml:trace contextRef="#ctx0" brushRef="#br0" timeOffset="-173917.45">21183 15709 84 0,'-2'-4'519'0,"2"-2"9"0,-1 2 9 0,-1 2-75 15,2-1-116-15,-1 1-84 0,1 1-66 0,-2-1-41 0,-1 1-27 0,0 1-18 0,1 0-11 16,2 0-14-16,-1 0-17 0,-1 0-13 0,1 1-13 0,-3 1-8 15,3-2-6-15,-1 1-2 0,1 1-1 0,-3-1-1 0,3 2 2 16,-1-2 0-16,1 1 0 0,-3 1 0 0,2 0-1 0,0 0-2 0,0 0-1 16,2 0-2-16,-1 0-1 0,-1 0-3 0,2-1-4 0,0 1-3 15,0 1-2-15,2 0-3 0,-1 0 0 0,1 0-2 0,0 1 0 0,2-1 0 16,-1 0 1-16,0 1 0 0,2 0 0 0,-2-1 0 0,2 2 0 0,0 0 0 16,4 0 0-16,-2 0-1 0,-3-1 0 0,5 1-1 0,-2-1 0 0,-1 2-1 15,2-1-1-15,1-2-1 0,-3 2 0 0,1-1-2 0,-2 1 1 16,2-1 0-16,-2 0-1 0,1 1 1 0,-2-1 0 0,1-1 0 0,-2 1 1 15,1 1 1-15,-3-2 2 0,2 1 1 0,-3 1 3 0,2-2 0 16,-2 1 2-16,0-1 2 0,-2 1 2 0,2-1 3 0,-3 2-1 0,2-1 2 16,-3-1 0-16,1 1-2 0,-2-1-2 0,-1 1-3 0,2-2-5 0,-3 1-8 15,1 1-6-15,-1-3-6 0,0 3-6 0,0 0-9 0,-1-2-10 16,0-2-11-16,1 2-10 0,0-1-9 0,-1-1-9 0,3-1-5 0,-1 0-5 16,-2 0-3-16,2-1-1 0,0-1-1 0,-1-1 1 0,2-1 1 15,-1-1-1-15,2 0 3 0,0 0 6 0,0-3 5 0,0-1 5 0,1 2 6 16,1-4 6-16,-1 1 2 0,3-1 3 0,-1-3 0 0,1 1 2 15,1 0 1-15,1-4-2 0,-1 2 3 0,3 0 1 0,1-1 1 0,-1-1 2 16,1 1 0-16,2-2 1 0,-1 1 3 0,2 1 3 0,-2-1 4 16,2 2 4-16,1 0 5 0,-1 0 7 0,0 2 6 0,0 0 8 0,1 2 6 15,1 2 6-15,-2 0 5 0,1 1 3 0,-1 1 5 0,0 1 3 0,0 1 3 16,1 2 3-16,0 0 2 0,-1 2 3 0,-2-1 4 0,1 2 3 16,2 0 1-16,-1 2 0 0,-2-1 1 0,2 2 3 0,0 0 0 0,-4 2 2 15,4 1 2-15,-3 0 0 0,1 1 0 0,1-1 1 0,-3 3 1 0,0-1 1 16,1-1-1-16,-2 1-1 0,3 1-2 0,-3 0-1 0,0 0-2 15,-1 1-1-15,-1-1-3 0,2 2-3 0,-1-2-3 0,0 0-2 0,-1 1-2 16,3-1-2-16,-3 1-4 0,1 0-3 0,-1-1-2 0,4 0-2 0,-4-2-3 16,2 1 0-16,1 1-1 0,-1-2 0 0,0-1 3 0,0 0 0 15,2 0 3-15,-2-1 3 0,3-1 5 0,-3-1 5 0,2 0 6 0,0 0 5 16,2 0 5-16,-3-3 5 0,5 2 3 0,-2-2 1 0,-1-2 2 16,2 2 3-16,2-3-1 0,-2 0 2 0,0 0-2 0,0-1 0 0,1-1-4 15,-1-1-4-15,0-1-4 0,1-1-3 0,-3 1-2 0,1-1-2 0,-1-1 0 16,-1 0 2-16,-2 0-1 0,3-1 0 0,-3-2-2 0,-3 1-1 15,2-1 0-15,-2 0-1 0,-2 2 0 0,-1-2 0 0,-3-1-2 0,2 2-3 16,-1 0-5-16,-3 2-7 0,0 0-7 0,-3 2-9 0,1-1-7 0,-1 2-4 16,-1 2-8-16,-3 1-9 0,0 0-13 0,-2 1-15 0,-3 2-19 15,1 2-21-15,2 1-24 0,-4 1-27 0,-1 1-34 0,5 0-37 0,-5 2-62 16,4 0-76-16,-1 2-79 0,0 0-81 0,5 0-37 0,-2 2-16 16,4-2-1-16</inkml:trace>
  <inkml:trace contextRef="#ctx0" brushRef="#br0" timeOffset="-173070.19">23013 14797 128 0,'-5'-2'530'0,"2"1"7"16,-1-2 8-16,1 2-88 0,0-1-133 0,0 2-87 0,-2-1-63 15,4 1-33-15,-1 0-21 0,1 1-14 0,-1-1-11 0,0 3-12 0,2 0-9 16,-1 0-7-16,-3 2-8 0,3 1 0 0,-1 1-1 0,1 1 4 0,-3 1 4 16,3 1 6-16,-1 2 7 0,1 0 4 0,-4 2 4 0,5 1 0 15,-3-1-3-15,2 3-4 0,1 1-6 0,-4 0-4 0,3 0-6 0,-1 2-5 16,0-1-7-16,2-1-5 0,-1 3-7 0,-1 0-5 0,2-1-6 15,0-1-5-15,0 2-6 0,0-1-7 0,0 1-9 0,2-2-14 0,-1 1-15 16,-1-1-21-16,4-1-27 0,-3 2-26 0,3-2-28 0,-4 0-46 16,1 0-51-16,1-3-106 0,-2 3-130 0,0-4-80 0,-2 2-55 0,1-3-24 15,-3 2-9-15,-1-1 2 0</inkml:trace>
  <inkml:trace contextRef="#ctx0" brushRef="#br0" timeOffset="-172015.64">22962 15988 135 0,'-6'-7'518'0,"3"-1"13"15,-2 1 11-15,0 1-76 0,2 0-118 0,-2 0-79 0,2 1-57 0,-2 0-36 16,2 1-29-16,2 1-16 0,-3 0-12 0,3 0-11 0,-3 2-11 0,3-1-12 16,-1-1-13-16,1 3-13 0,-1-1-13 0,0 1-9 0,2 0-7 15,-1 0-4-15,-2 1-3 0,1 0-2 0,-2 3-2 0,0-1-3 0,1 0-1 16,2 1-2-16,-4 2-1 0,2-1 2 0,-2 2 2 0,0 1 1 16,-1-1-1-16,1 1 1 0,-1-1 0 0,3 1-1 0,-2-1-1 0,1 1-2 15,0-1-2-15,-1-1-2 0,2 2-2 0,0-3-1 0,1 2-2 16,-1-1-2-16,3-2-2 0,-1 1-1 0,1-2 1 0,0 1-1 0,0-1 1 15,0 0 0-15,0-1 0 0,1-1 1 0,1 2 0 0,-1-1 2 16,3-2 1-16,-3 1 2 0,4 1 2 0,-1-2 2 0,3 0 1 0,-2 0 1 16,1 0 2-16,2 0 1 0,1 0-1 0,-1-2 0 0,2 1-1 0,1 1 1 15,1-2-2-15,-2 2-2 0,2-2-1 0,1 1-1 0,0 1-2 16,-4-1-2-16,3 1-2 0,1 0 1 0,-3 0-3 0,0 0-1 0,0 1-1 16,2-1 1-16,-3 3 0 0,1-1-1 0,-1 1 1 0,-1 0-1 15,1 0-1-15,-1 0 1 0,0 1 0 0,-3-1-2 0,2 2 2 0,-1-1 0 16,-2 0-1-16,1 3 0 0,0-3 2 0,-2 2 0 0,-1 0 0 0,0-1 1 15,-1 1 1-15,-1-1 1 0,0 2 2 0,0-1 0 0,0-2 2 16,0 2 1-16,-1 0 0 0,-1 0 2 0,0 0 2 0,-1 0-1 0,0 0 0 16,-2 0 1-16,0-1 0 0,-1 1-1 0,1-2-1 0,1 1-4 15,-3 1-6-15,1-2-7 0,-1-1-8 0,-2 2-10 0,1-1-11 0,0-1-12 16,1 0-15-16,-1 0-16 0,-4-2-16 0,4 3-21 0,-2-3-22 16,0 1-23-16,0-2-25 0,-2 0-28 0,2 0-31 0,2 0-41 0,-2-2-44 15,0 1-70-15,2-3-82 0,0 2-38 0,0-1-15 0,3-2 2 0</inkml:trace>
  <inkml:trace contextRef="#ctx0" brushRef="#br0" timeOffset="-171589.43">22987 15856 145 0,'9'-7'444'0,"0"-1"-45"0,-1 2-70 0,1 0-84 15,0 0-87-15,3 0-53 0,-2 0-30 0,2 1-18 0,-1 0-9 0,3 0-7 16,-1 2-7-16,-1-2-10 0,1 1-10 0,0 3-10 0,1-2-10 0,-1 0-9 15,2 0-6-15,-2 1-7 0,1-1-5 0,0 2-4 0,0-1-5 16,-1 1-1-16,2-1-2 0,-1 2 0 0,-3-1-1 0,1 1 0 0,-1 0 2 16,-2 0 3-16,0 0 1 0,-1 0 7 0,-4 0 4 0,3 0 9 15,-2 1 8-15,1-1 7 0,-5 2 10 0,2-1 7 0,1 2 8 0,-3-2 10 16,1 3 7-16,0-1 10 0,-2 0 10 0,0 1 9 0,0 0 8 0,0 3 7 16,0-1 7-16,-2-1 2 0,0 3 0 0,2 0-1 0,-1-1-2 0,1 1 0 15,-2 0-3-15,0 2-2 0,2-3-3 0,-1 2-5 0,-1 0-5 16,2 0-4-16,0 0-3 0,0-1-2 0,0 1-4 0,0 0-1 15,0 0 0-15,2-2 0 0,-1 2-1 0,3 0-1 0,-3 0 0 0,3 0-1 16,-1-1-1-16,0 1 0 0,0 0 0 0,2-2 1 0,2 2-2 16,-2 0 2-16,0 0-1 0,2-1-1 0,-3-1 1 0,4 1-2 0,-2-1 1 15,1 1-3-15,-1-2-3 0,1 1-2 0,-1-1-4 0,0 0-3 0,-1 0-3 16,0 0-3-16,-1-1-4 0,1-1-3 0,0 2-4 0,-4-3-2 16,2 2-4-16,-1-2-2 0,0 0-2 0,-2 0-1 0,0-1-3 0,0 2 1 15,0-3 0-15,-4 1-1 0,3 1-3 0,-2 0-6 0,-2-2-6 0,-1 2-9 16,-1 0-12-16,1 0-12 0,-2-1-14 0,-3-1-16 0,2 1-19 15,-3 1-18-15,0-2-22 0,1 1-26 0,-3-2-33 0,3 0-42 16,-1 0-48-16,2 0-54 0,-2-2-57 0,3 1-55 0,-4-2-54 0,5-2-20 16,-1 0-2-16</inkml:trace>
  <inkml:trace contextRef="#ctx0" brushRef="#br0" timeOffset="-171412.39">23336 15804 439 0,'8'-3'503'0,"1"-2"9"0,1 2-78 16,0-2-121-16,1 1-77 0,3 1-53 0,-1-1-30 0,1 1-16 0,0-2-12 16,2 1-9-16,-2 1-13 0,2-2-15 0,-2 2-18 0,-1-1-21 15,3-1-24-15,-5 4-27 0,3-2-30 0,-3 0-33 0,2 0-53 0,-4 1-62 16,-1 0-81-16,0 1-91 0,1 0-75 0,0 1-64 0,-3 0-35 16,-1 0-17-16</inkml:trace>
  <inkml:trace contextRef="#ctx0" brushRef="#br0" timeOffset="-161171.95">26266 5329 513 0,'0'-7'626'15,"-1"-1"19"-15,-1 1-15 0,0-1-32 0,2 1-100 0,-3 1-135 0,3-1-69 16,-1 2-37-16,1 0-14 0,-3 1-4 0,1-1-9 0,2 1-9 15,-1 1-14-15,1 0-16 0,-2 1-15 0,1-1-18 0,-1 1-15 16,0 1-16-16,2 1-14 0,-1-1-14 0,1 1-16 0,0 0-16 0,0 0-14 16,0 0-14-16,-2 1-12 0,0-1-12 0,2 1-8 0,-1 1-6 15,-1 1-6-15,1 0-4 0,-1 0-4 0,-1 2-1 0,0-1-1 16,-2 2 0-16,4 2 2 0,-2-1 2 0,-2 2 0 0,1 0 4 0,0 2 1 16,0-1 1-16,0 1 2 0,-1 1-1 0,4-2-1 0,-4 2 1 15,2-1-1-15,-1-1 1 0,1 1-2 0,2-1 0 0,-1 1 2 16,0-1-1-16,1-2 2 0,-1 1 0 0,1-2-1 0,1 1 0 0,-2-1-1 15,0-1 0-15,2 0-1 0,0-2-1 0,0 3-1 0,0-4 0 16,0 1-1-16,0-1-1 0,0 0 1 0,0-1-1 0,0-1 1 0,0-1 0 16,0 0 0-16,0 0 1 0,0 0 3 0,0 0 0 0,0 0 2 15,0 0 3-15,0 0 1 0,0 0 0 0,0 0 0 0,0-1-1 0,2-1-2 16,0-1-1-16,-2-1-3 0,1 1-2 0,1-3-3 0,-2 0-3 16,1-2-4-16,1-1-2 0,0-1-5 0,-1-1-3 0,2 1-2 0,1-2-4 15,-1-2-1-15,2-1-1 0,1 2-1 0,-3-2 1 0,2-2 1 16,-2-1 1-16,2 0 3 0,0 2 2 0,-1-1 3 0,1-1 4 0,-1 0 2 15,1 2 2-15,-2-1 2 0,2 1 5 0,-1 1 3 0,0 0 4 16,1 1 3-16,-4 2 3 0,2 0 1 0,1 2 1 0,-1 1 0 0,0 0 0 16,-1 1 0-16,-1 1 1 0,3 1-1 0,-3 1 2 0,2 1-2 15,-1-1 0-15,1 1-4 0,-2 2-3 0,2-1-2 0,-1 1-4 16,0 1-4-16,-1 1-1 0,3 0-2 0,-1 1-1 0,-2 1-3 16,3 1-3-16,0-1 0 0,1 2-3 0,-1 1-1 0,1 0 1 0,-1 2 1 15,0 0 2-15,1 2 1 0,2-1 3 0,-3 2 2 0,1 1 1 0,-2-2 2 16,0 1 0-16,4 1 3 0,-4-1 1 0,2 1 1 0,-4-1 2 15,4 1 0-15,-2-1 2 0,0 1-1 0,0-2 2 0,-1 0-2 16,-1-2 0-16,3 2 2 0,-3-2-2 0,1 3 1 0,0-4-1 16,1 0 0-16,-3 0 1 0,1-2 0 0,-1 1 1 0,5-1 0 0,-5-1 1 15,1 0 1-15,-1 0 2 0,2-1 2 0,-1-1 3 0,-1 2 0 16,0-3 4-16,0 0 4 0,0 0 1 0,0 0 4 0,0 0 4 0,0 0 1 16,0 0 3-16,0 0 1 0,0 0 3 0,4 0 1 0,-3 0-1 15,1-1-2-15,-1-1-2 0,3 1-2 0,-3-2-3 0,1 0-2 0,1-2-2 16,0 1-3-16,2-1-4 0,-1-1-2 0,0 0-4 0,0-1-2 15,1-1-2-15,2 1-2 0,-1-2 0 0,-2 0 0 0,3 0-2 0,-1 0 3 16,1 0 1-16,2-2 1 0,-3 2 2 0,2-1 0 16,-1 1 1-16,0-2 2 0,1 2 3 0,0 0 2 0,-1 0 2 0,-1 0 2 15,2 2 3-15,-2-1 3 0,-1 1 1 0,1 2 1 0,-2-1-1 0,2 2 1 16,-3 1-2-16,-2 0-2 0,1 0-2 0,0 0-3 0,-1 1-7 16,-1 2-2-16,2-2-6 0,-2 2-5 0,0 0-3 0,1 2-3 15,-1-2-4-15,2 2-2 0,0 1-1 0,-2 0-1 0,1 1-1 0,-1 0 1 16,2 3 0-16,0-1 1 0,-2 1 2 0,0 1 2 0,0-1 3 15,0 2 1-15,0 0-2 0,0 0-2 0,0 0-7 0,-2 2-7 16,0-2-9-16,1 1-14 0,-1-1-14 0,0 2-18 0,-1-2-16 0,2 0-19 16,-1 1-22-16,-1-1-21 0,0 0-22 0,-2 0-23 0,4 0-25 15,-3-1-29-15,1 1-30 0,2-2-37 0,-3 1-37 0,4-2-47 0,-1 0-50 16,1-2-56-16,1 1-57 0,-1-1-17 0,4-1 3 0</inkml:trace>
  <inkml:trace contextRef="#ctx0" brushRef="#br0" timeOffset="-160724.34">26949 5011 478 0,'2'-4'532'0,"-2"-1"-48"15,0 1-82-15,-2 1-73 0,2-2-73 0,-3 2-40 0,2 0-23 16,-1 0-17-16,-1 1-13 0,1 1-15 0,1 0-20 0,-3-1-18 0,2 1-16 15,-2 1-17-15,1 0-14 0,0 0-11 0,0 0-10 0,0 0-9 16,-2 1-7-16,1 1-8 0,0-1-8 0,-2 2-4 0,3 0-4 16,-2 0-2-16,2 2-1 0,-2-2-1 0,1 1 1 0,0 1-1 0,-1 1 0 15,2-2 1-15,2 2-1 0,-3 0 1 0,3 0 0 0,-2 2-1 16,3-2 0-16,-4 1 1 0,4-1 1 0,0 2 1 0,0-2 1 0,0 0-1 16,4 1 0-16,-1-1 1 0,-2 2 0 0,3-2 2 0,0 1 0 15,1 1 1-15,-1-2-1 0,1 1 1 0,2-1-1 0,-1 0 1 0,2 2-2 16,-2-2-1-16,1-2-1 0,-3 2-1 0,1 0-1 0,2 0-1 15,-1 0-2-15,-3 0-2 0,2 0-1 0,-1-2-1 0,0 1-1 16,-3 0 0-16,2 1 0 0,-3-3 0 0,2 1-1 0,0-1 0 0,-2 2 0 16,0-2 1-16,-2-2 1 0,0 2 2 0,1 0 2 0,-1 0 1 15,-1 0 0-15,0 0 2 0,0 0 2 0,-2 0 0 0,0 0 2 0,-1 0 0 16,0 0 2-16,1 0-1 0,-3-1 1 0,1 1-2 0,-2-2 0 16,1 0-2-16,0 1-3 0,-1 1-6 0,1-3-5 0,-2 2-9 15,2-2-7-15,1 1-10 0,-1-1-11 0,0 0-10 0,0 0-11 0,-3 0-13 16,3 0-11-16,1 0-17 0,-2 0-17 0,4 0-22 0,-1-1-22 15,0 1-31-15,1-2-33 0,2 1-42 0,-1-1-47 0,2-1-65 0,0 0-73 16,2-1-32-16,2 1-12 0</inkml:trace>
  <inkml:trace contextRef="#ctx0" brushRef="#br0" timeOffset="-160491.28">27203 5005 52 0,'0'5'476'0,"0"1"-44"16,-2 1-72-16,0 1-72 0,1-1-71 0,-1 2-33 0,0 0-15 0,-1 2-10 15,2-1-5-15,-1 1-10 0,0-1-14 0,1 1-15 0,-2 1-16 16,1-2-13-16,-1 2-10 0,2-1-11 0,-2 1-9 0,1-2-8 16,0 0-8-16,2 3-11 0,-1-3-10 0,1-1-14 0,-2 0-15 0,0 2-17 15,2-4-17-15,0 2-18 0,0 0-18 0,0-1-21 0,0-1-24 16,0 1-29-16,0-2-32 0,-1-2-40 0,-1 2-44 0,2-1-64 15,-1-1-75-15,1-1-46 0,0-3-32 0</inkml:trace>
  <inkml:trace contextRef="#ctx0" brushRef="#br0" timeOffset="-160166.39">27169 5025 111 0,'0'-8'498'0,"0"1"-27"0,0 1-50 0,0 1-66 0,2 1-80 0,0-1-44 16,-2 1-30-16,1 1-15 0,1-1-10 0,-1 2-13 0,2 0-13 0,-1 1-12 16,1-2-15-16,-2 1-10 0,3 1-10 0,-1 1-7 0,2-2-7 15,0 2-8-15,-1 0-7 0,4 0-7 0,-2 2-8 0,2-2-6 16,0 3-6-16,1-2-4 0,3 2-4 0,-3 0-1 0,4 0-2 16,-4 2-2-16,5-1-1 0,-2 1-1 0,-3-1-3 0,4 2-1 0,-1 0-2 15,-2 0-1-15,1 2-3 0,-2-2-2 0,0 1-1 0,0 1-1 16,-1-2-1-16,-4 1-2 0,1-1-2 0,0 0 0 0,-2 2-2 0,-1-2 1 15,1 1 1-15,-3 2 0 0,-3-1 3 0,0-1 1 0,0 1 2 16,-2-1 1-16,-3 1 1 0,0-1-1 0,-3 1 0 0,-2 1-1 16,-1-2-1-16,0 1-7 0,-4-1-7 0,2 1-14 0,-2-1-17 0,-2 1-22 15,2-2-23-15,-3 1-29 0,2 1-32 0,-2 1-42 0,3-2-49 0,-2 1-78 16,3-2-91-16,0 1-92 0,-1 1-91 0,2-3-41 16,1 2-17-16,2-1-1 0</inkml:trace>
  <inkml:trace contextRef="#ctx0" brushRef="#br0" timeOffset="-158621.02">23887 13132 270 0,'-2'-6'565'15,"-1"0"16"-15,2 0 13 0,-3-1-77 0,4 1-119 0,-1-2-77 0,-1 2-48 16,2-1-25-16,-1 0-10 0,1 0-8 0,-2 1-3 0,0-1-9 16,2 1-13-16,-1 0-11 0,-1-1-13 0,2 3-12 0,-1 0-12 0,1-1-12 15,0 0-12-15,0 4-15 0,0-2-15 0,0 0-19 0,0 3-18 16,0 0-14-16,0 0-15 0,0 0-11 0,0 0-12 0,0 0-9 16,0 0-7-16,0 2-4 0,0 1-4 0,1-1-2 0,1 2-2 0,-1 2 0 15,3 1-1-15,0 1 2 0,1 1 0 0,0 0 2 0,-1 1 2 16,1 2 1-16,2-2 1 0,-1 4 1 0,2 0-2 0,-2-1-2 15,2 1-3-15,-1-1-1 0,2 1-4 0,-3-1-3 0,1 1-1 0,1-1-2 16,1-1-3-16,-3 0 0 0,1-1-1 0,1-1 0 0,-2 2 0 0,1-3 1 16,2 0 2-16,-3-1 3 0,0-1 3 0,0-1 3 0,-1 0 3 15,2-1 3-15,-4 1 2 0,2-3 3 0,-1 0 3 0,0-1 0 16,0 0 4-16,-1 1 1 0,0-3 3 0,1 2 4 0,-3-2 3 0,2 0 6 16,1-2 4-16,-1 2 4 0,0-3 4 0,0 1 4 0,2 0 3 15,-2-1 5-15,2-2 2 0,-2 1 4 0,2-2 1 0,-2-2 2 16,0 0 1-16,2 1-1 0,-1 0-3 0,-1-4-3 0,1 1-2 0,-1-1-2 15,2-1-3-15,-4 0-2 0,3-1-3 0,-1-1-4 0,0-3-2 16,1 1-3-16,-1 0-2 0,1-2-3 0,-1-2-3 0,0-1-4 0,2 1-1 16,-2 0-3-16,5-3-2 0,-5 2-1 0,2 2-1 0,-2-1-3 15,0 1 0-15,2 1-1 0,-2 1 0 0,0 2-2 0,1 2-1 0,-2 1-4 16,0 0-3-16,0 3-8 0,-1 0-10 0,1 3-15 0,-2 0-17 16,1 1-23-16,-1 2-25 0,0 0-27 0,0 0-29 0,0 0-28 15,0 3-30-15,0 0-29 0,0 0-34 0,0 3-37 0,0 0-42 0,0 0-53 16,0 1-62-16,2 3-75 0,0 0-83 0,-1-1-29 0,1 2 0 15,-1-1 13-15</inkml:trace>
  <inkml:trace contextRef="#ctx0" brushRef="#br0" timeOffset="-158259.78">24570 12843 471 0,'0'-8'561'16,"1"1"16"-16,-1-1-61 0,0 2-102 0,2 0-72 0,-2 0-58 0,2 2-31 15,-2-3-19-15,0 5-10 0,0-3-9 0,0 2-11 0,0 2-15 16,0-2-16-16,0 3-18 0,0 0-16 0,0 0-16 0,0 0-15 16,0 0-13-16,0 0-13 0,0 0-11 0,0 0-9 0,0 3-7 0,-2-2-7 15,2 4-4-15,0-1-3 0,-2 1-1 0,2 2 1 0,0 0 1 0,0 3 2 16,0-1 2-16,0 1 3 0,0 0 1 0,-1 1 1 0,1 3-1 15,0-3-4-15,-2 3-6 0,2 0-4 0,-2-1-5 0,2 2-4 16,0-1-6-16,0-1-3 0,0 1-2 0,0-1-4 0,0 1-2 0,0-2-1 16,0 1-2-16,0-1-1 0,0-1-2 0,0-1-2 0,0 1-3 15,0-1-4-15,0-2-8 0,0 1-8 0,0-2-13 0,0 1-15 16,0-2-19-16,0 0-20 0,0-2-21 0,0 1-25 0,0-1-24 0,0-1-29 16,0 0-31-16,2 0-32 0,0 0-35 0,-2-1-41 0,1-1-46 15,-1-1-55-15,0 0-58 0,4 0-59 0,-1 0-58 0,2 0-19 0,-1-1 2 16,2-1 14-16</inkml:trace>
  <inkml:trace contextRef="#ctx0" brushRef="#br0" timeOffset="-157864.52">24788 12897 344 0,'-2'-5'512'16,"2"2"6"-16,-1 0-64 0,1 1-102 0,-4 1-75 0,3 1-63 15,-1 0-32-15,1 0-22 0,-4 0-11 0,4 3-7 0,-2-1-8 16,-1 1-7-16,1 1-7 0,0-1-4 0,0 2-5 0,-2 1-3 0,2-2-1 15,-3 4-1-15,1-2-1 0,0 1-3 0,0 0-8 0,-3 1-7 16,2 0-8-16,0-1-9 0,-1 2-6 0,3-1-7 0,-3-2-4 0,0 1-6 16,0-1-4-16,2 0-3 0,1 0-4 0,-3 0-3 0,4 0-4 15,-1-1-3-15,0-1-2 0,1 1-4 0,0-1-1 0,1-1 0 0,-1 0-1 16,3 0 0-16,-1-1 0 0,1-1 0 0,0-1 1 0,0 0 1 16,0 0 0-16,1 2-1 0,-1-2 1 0,2 1-1 0,-1-1 3 15,1 0 0-15,0 2 3 0,1-2 2 0,0 1 2 0,0 1 3 0,2-2 1 16,-1 1 2-16,1-1 0 0,0 3-1 0,2-1 1 0,2-1 0 15,-3 1 0-15,2 0-1 0,0 0 0 0,1 0-2 0,3 1-4 16,-3-2-5-16,2 1-2 0,0-1-4 0,0 2-4 0,3-1-3 0,-2-1-2 16,3-1-1-16,-2 1-2 0,1-1-1 0,0 2-2 0,2 0 0 15,-2-2-1-15,-1 1-2 0,4 1 0 0,-4-2 0 0,1 1-2 0,-1 1-2 16,1-2-3-16,-3 0-3 0,3 1-7 0,-4-1-7 0,0 0-10 16,-2 0-11-16,-1 2-14 0,0-2-17 0,-1 1-17 0,-1-1-20 0,0 0-24 15,-4 0-27-15,4 2-34 0,-4-1-39 0,1-1-56 0,-2 0-63 16,0 0-97-16,0 0-113 0,0 0-55 0,0 0-26 0,0 0-5 15,-3 1 5-15</inkml:trace>
  <inkml:trace contextRef="#ctx0" brushRef="#br0" timeOffset="-125209.27">17366 7857 559 0,'-8'-2'578'0,"1"-1"14"0,0 2-59 16,2-1-92-16,1-1-90 0,0 3-88 0,0-1-43 0,-1 1-25 0,4-2-7 16,-1 1 0-16,0 1-2 0,2 0-4 0,0 0-7 0,0 0-9 15,0 0-10-15,0 0-10 0,0 0-9 0,0 0-9 0,0 0-9 16,0 0-9-16,0 0-8 0,0 0-10 0,0 0-9 0,2 0-9 15,0 0-8-15,-1 0-7 0,4 0-4 0,-4 0-3 0,4 0-2 0,-2 0-2 16,2 0-3-16,3 0-2 0,1 0-3 0,1 0-3 0,1 0-1 16,1-2-1-16,3 1-2 0,0 1-2 0,0-2 0 0,2 2-3 0,1-1-3 15,2-1-3-15,-1 2-2 0,0-3 1 0,3 2-1 0,-1-1-1 0,0 1 0 16,1-2 0-16,1 1 0 0,-2 1 2 0,4-2-1 0,-1 1 1 16,1 1 1-16,0-2-1 0,-1-1 1 0,3 2 1 0,-2-1-1 15,2 0 1-15,2 0-2 0,-4 0-2 0,2-1-1 0,-2 2-2 16,1-1-1-16,-1 0-2 0,2 0 0 0,-2-2-1 0,0 2-1 0,-1 0-2 15,1-1 0-15,2 1 0 0,-2 0 0 0,1-2-2 0,0 4-1 16,-3-2-2-16,2 0 1 0,-1 0-1 0,1 0 0 0,-3 0-2 0,2-1 0 16,0 2-1-16,-1-1 0 0,-2 0-2 0,1 0 1 0,0 0-1 15,-1-1 0-15,-1 3 0 0,-1 0 0 0,0-2 0 0,0 1 1 0,-2 1-2 16,-1-1 1-16,2-1 0 0,-6 3 0 0,4-1 0 0,-2-1 1 16,-1 2 0-16,1-3 0 0,1 2 0 0,-3-1 1 0,1 1 0 15,2-2 1-15,-3 1 1 0,-1 1-1 0,3-1 1 0,-1-1 1 0,-1 2-1 16,1-1 2-16,1 1-1 0,-3 1 2 0,2-3 0 0,-1 3 1 15,1-2 1-15,1 1 0 0,-2 1 0 0,0-2 0 0,2 1 0 0,-2 1-1 16,1-2 1-16,0 2 0 0,-1-1 1 0,2 1 0 0,-2 0-1 16,2 0 0-16,-1 0-1 0,1 0-1 0,1 0 1 0,-1 0 0 15,0 0-1-15,2 0-1 0,-2 0 0 0,-1 0-1 0,4 1 1 0,-4-1-1 16,4 2 0-16,-1-2-2 0,0 1 0 0,1 1 0 0,-3-2 1 16,4 1-1-16,-4 1 0 0,3-2 0 0,-2 1-1 0,2 1 1 0,-3-2 0 15,4 1 0-15,-1-1-1 0,0 2 0 0,-1-1 2 0,2 1-2 16,-1-1 1-16,2 1-1 0,-2-1-1 0,3 1-1 0,-3-1 0 15,0 1 0-15,2-1 0 0,0 1-1 0,0-1 1 0,0 0-1 0,-3 1 0 16,4 0 0-16,-2-1-1 0,-1 1 0 0,2-1 1 0,-3-1-1 16,1 2 1-16,-1-2-1 0,2 1 1 0,-4 1-2 0,2-2 1 15,-3 1-2-15,0 1 1 0,0-2-1 0,1 1 0 0,-1 0-1 0,-2-1-1 16,3 2-2-16,-2 0 0 0,0-2 0 0,-1 0 1 0,0 0-1 16,2 0 2-16,-2 0-2 0,0 0-2 0,2 0 1 0,-4 0 0 0,4 0 1 15,-4 0 0-15,1 0 0 0,2 0 0 0,-2 0 1 0,0 0 0 16,0 0 1-16,3 0 0 0,-2 0 0 0,0 0 1 0,0 0 2 0,3 0 1 15,-2 0 0-15,-1 0 2 0,1 0 0 0,3-2 2 0,-3 0 0 16,-1 2 0-16,2-1 2 0,1 1-1 0,-3-1 0 0,5 1 0 16,-3-2 1-16,1 1-1 0,-1 1-1 0,1-2 0 0,0 1-1 0,-1 1 1 15,2 0 0-15,-2-2-3 0,1 2 0 0,-1 0 0 0,3 0-2 16,-4 0 2-16,1-1-1 0,1 1-2 0,-1-2 1 0,1 2-1 16,1 0 2-16,-2 0-2 0,0-1 1 0,3-1-1 0,-3 2 2 0,0-2 1 15,2 1 1-15,-2 1-1 0,3 0 1 0,-2-1 0 0,0 1 0 0,1-2 1 16,-2 1-1-16,0 1 0 0,1 0 0 0,-1-2 0 0,2 1-1 15,-1 1 1-15,-2-2-1 0,2 2 1 0,-2-1-1 0,0 1 1 16,-1-2-1-16,1 2 1 0,-2-1-1 0,1 1 0 0,-2-2-2 0,1 2 1 16,-2 0 1-16,0 0 0 0,0 0-1 0,0 0 1 0,0 0 0 15,-2 0 1-15,-1 0-2 0,2 0 2 0,-1 0-1 0,-3 0-2 16,2 0-3-16,-2 0-2 0,0 0-4 0,0 0-2 0,0 0-7 0,-1 0-5 16,-2 0-8-16,0 0-8 0,0 0-14 0,0 0-11 0,0 0-18 15,0 0-18-15,0 0-18 0,0 0-17 0,0 0-19 0,0 0-14 0,0-1-18 16,-2-1-17-16,2 2-19 0,-1-1-20 0,-2 1-18 0,1-3-18 15,0 1-19-15,-1 1-16 0,2-2-15 0,-3 1-15 0,1-1-13 0,0 0-14 16,-1 0-5-16,-1-1-1 0,2-1 4 0,-2 1 10 0,2-2 20 16,-4 0 23-16,4-2 32 0</inkml:trace>
  <inkml:trace contextRef="#ctx0" brushRef="#br0" timeOffset="-124864.36">20828 7539 208 0,'-9'-5'220'16,"1"-1"9"-16,-2 3 0 0,2-1-1 0,-2 1 1 0,-1-2-2 0,2 2-2 15,1 0-3-15,-2 0-6 0,1 0-7 0,-1 0-5 0,2 2-6 16,2-1-6-16,-2 1-6 0,3-3-6 0,1 3-7 0,-1 0-6 0,1-1-6 15,0 1-9-15,-1 1-8 0,4-2-9 0,-1 1-8 0,2 1-7 16,0 0-10-16,0 0-10 0,0 0-9 0,0 0-9 0,0 0-9 16,0 0-7-16,0 0-11 0,0 0-8 0,0 0-9 0,0 0-7 0,0 0-9 15,2 0-5-15,-1 0-6 0,4 1-2 0,-2 1-2 0,0-2-1 16,0 3 0-16,1-2 2 0,0 0 1 0,1 3 1 0,3 0 2 0,-2-1 1 16,2 2 2-16,3-1 2 0,0 2 2 0,0-1 1 0,-1 1 0 15,6 0-1-15,-3 0-2 0,0 0-1 0,4 0-3 0,-2 0-1 16,0 1-3-16,2-1-3 0,-1 2 0 0,3-1-3 0,-3-1 0 0,-1 0-2 15,4 0-2-15,-3 2-2 0,1-2 1 0,-1-1-1 0,1 3-1 16,1-3 0-16,-1 2-3 0,-1-1 0 0,2 0 0 0,-6 0-1 0,4 0 0 16,-2-1-2-16,-3 1-2 0,0 0 0 0,-3 0-1 0,3 0-2 15,-4-2-2-15,-1 2 0 0,-3 2-1 0,1-2 0 0,-3 1 0 0,-1-1-1 16,0 2 1-16,-3-1-1 0,-2 1-2 0,-1 1-4 0,-4-2-4 16,-4 4-6-16,0-3-8 0,-4 3-9 0,1 0-10 0,-7-1-12 15,1 1-14-15,-3-1-17 0,0 2-21 0,-5-2-26 0,1 3-31 0,-1-1-36 16,-1 0-42-16,-1-2-66 0,1 2-77 0,-1-1-80 0,0 1-82 15,0-2-36-15,1-1-12 0,0 0 1 0</inkml:trace>
  <inkml:trace contextRef="#ctx0" brushRef="#br0" timeOffset="-124147.88">18084 7443 370 0,'3'-3'532'0,"2"1"10"16,0-1-67-16,-4 1-106 0,-1 1-81 0,2 1-68 0,-2 0-35 16,0 0-21-16,0 0-12 0,0 0-10 0,-2 0-12 0,1 0-11 0,-4 0-9 15,2 1-10-15,-2 1-7 0,2 0-5 0,-2-1-5 0,-1 2-4 0,-3 2-5 16,1-2-3-16,0 1-4 0,-4 2 0 0,-2 2-1 0,1-1 1 16,-2 1 0-16,-3 0 1 0,1 2-2 0,-2 0 0 0,-2 1-3 15,1 1-2-15,-4 0-5 0,4 0-4 0,-6 1-4 0,3 0-3 0,-2 1-2 16,-1 1-2-16,2-1-4 0,-3 0-3 0,4 2-3 0,-2-1-2 0,1 0-1 15,1-2 2-15,2 2-1 0,-1 0 0 0,2-1 2 16,1-1-2-16,1 1-1 0,2-2-2 0,-2 1-3 0,6-1 0 0,-4-1-2 16,3-1-2-16,3-1-1 0,0 0-2 0,2 0-1 0,-2-1-4 0,4-2-1 15,-2 1-2-15,3-1-2 0,2-1-3 0,0-1-1 0,0 1 1 16,1-2-2-16,0 0 0 0,1 0 1 0,1 0 0 0,0-2 5 16,0 2 3-16,1-1 4 0,1-1 4 0,0 1 3 0,1 1 3 15,0-2 4-15,2 2 2 0,0 0 4 0,2 0 2 0,0 0 2 0,2 0 2 16,-1 0 0-16,3 0 1 0,0 0-3 0,3 0-3 0,-1 0-4 0,2 0-3 15,2 0-3-15,0 0-2 0,-1 0-2 0,4-1-1 0,-2-1-2 16,4 1-2-16,-2-1-3 0,0 1 0 0,0-2-3 0,1 0-4 0,-2 0-8 16,1 0-5-16,1 0-9 0,-4-2-9 0,4 1-13 0,-4-1-16 15,2 1-19-15,0-1-22 0,-1-1-20 0,-1 0-21 0,-1 0-26 16,3 0-29-16,-5 0-31 0,2-1-33 0,1 0-44 0,0 0-50 0,1 0-82 16,-2-1-98-16,2-1-72 0,0 0-62 0,1 0-19 0,0-1 0 15,2-2 10-15</inkml:trace>
  <inkml:trace contextRef="#ctx0" brushRef="#br0" timeOffset="-123305.89">19125 7033 367 0,'1'-6'592'0,"-1"0"8"0,2 2-31 16,-1 1-51-16,-1-2-104 0,2 2-130 0,0 0-70 0,-2 2-41 16,0-1-24-16,0 1-17 0,1-1-16 0,-1 1-17 0,0 1-15 15,0 0-15-15,0 0-11 0,0 0-11 0,0 0-9 0,0 0-7 0,0 0-7 16,0 0-5-16,0 0-3 0,0 0-2 0,0 0-3 0,0 0-2 0,2 1-1 16,-1 1-1-16,-1-2-1 0,0 0 1 0,0 0 2 0,2 1 1 15,1 1 4-15,-3-2 1 0,0 1 3 0,0 2 3 0,0-1 1 16,0-1 3-16,1 2 2 0,-1 0 2 0,0 0 2 0,2 0 1 0,-2 0 2 15,0 0 1-15,0 0 0 0,1-1 1 0,-1 1-1 0,0 0-2 16,0-1 0-16,0 2-3 0,0-3 0 0,0 2-3 0,0-1-2 16,0-1 0-16,0-1-1 0,0 0-3 0,0 0 1 0,0 0-1 0,0 0-1 15,0 0 0-15,0 0 2 0,0 0 0 0,0 0 2 0,0 0 2 16,0 0 2-16,0 0 2 0,0 0 3 0,0 0 2 0,-1 0 1 0,-1 0 0 16,2-1 0-16,-1-1 0 0,1 2-2 0,-3-3-4 0,1 2-3 15,1-3-2-15,-1 2-4 0,1-1-3 0,-3 0-4 0,1 0-4 0,2-2-4 16,-1 2-3-16,0-1-3 0,-1 1-1 0,1-2-1 0,1 2 1 15,-1 0 0-15,1 2 1 0,1-2-1 0,-3 1-2 0,1 1-3 16,2 1-3-16,-1-2-3 0,1 2-5 0,0 0-1 0,-2 2-1 0,2-2-2 16,-1 3-1-16,1 0-1 0,-2-1 0 0,0 3 0 0,2 1 1 15,-1 0 0-15,-1 3 3 0,2-1 5 0,-2 2 4 0,2-1 4 16,0 2 5-16,0 0 3 0,0 2 1 0,0-3 3 0,0 2 0 0,0 0-1 16,2 0 1-16,-2-1-3 0,2 1-2 0,-1-2-4 0,1 2-6 15,0-1-6-15,-1-1-7 0,2-1-10 0,2 0-6 0,-4 0-8 0,2-1-8 16,1-2-7-16,1 1-7 0,-2-2-5 0,2 1-4 0,-1-2-3 15,2-1-2-15,1 0-1 0,-1 0 1 0,2 0 1 0,1-3 2 16,1 0 2-16,0 0 4 0,0-3 5 0,0 2 4 0,1-2 4 0,2-2 7 16,-2 1 5-16,-1-2 4 0,2 1 6 0,-3-2 5 0,1-1 5 15,-1 0 6-15,-1 1 8 0,2-2 7 0,-4 0 8 0,3 0 8 16,-4 2 7-16,0-1 6 0,2-1 8 0,-3 2 6 0,1 1 4 0,-2 0 6 16,0 0 2-16,-1 1 1 0,-1 1-1 0,3-1 0 0,-4 2-4 15,1 2-4-15,-1-1-4 0,0 1-6 0,0 1-4 0,0 0-5 0,0 0-8 16,0 0-6-16,0 0-6 0,0 0-7 0,0 0 0 0,0 0-2 0,3 1 1 15,-1-1 2-15,0 2 3 0,1-1 3 0,0-1 3 0,1 3 2 16,1-1 5-16,0-1 2 0,0 1 3 0,0-1 3 0,1-1 2 16,2 2 3-16,-2-1 0 0,0-1-1 0,4 0 0 0,-1 0-1 0,-1 0 0 15,0-1 0-15,3-1-1 0,-1-1 0 0,-1 0-1 0,4 0-2 16,-5 0 0-16,1 0-1 0,1-1 1 0,-1-1 0 0,-2 1 0 16,1-1 0-16,-4-1 1 0,4 0 1 0,-5 0 0 0,0 0 1 15,1 2-1-15,-4-4 0 0,0 2-1 0,0-1-1 0,-4-1-1 0,1 2-1 16,0-1-4-16,-5 1-4 0,4-2-3 0,-4 2-5 0,-1 0-6 15,0 1-3-15,-2 1-6 0,1 0-4 0,-2 1-5 0,-1 1-7 0,-1 2-7 16,1 0-7-16,1 2-11 0,-6 1-12 0,6 0-14 0,-4 1-14 16,2 4-18-16,0-1-21 0,1 2-28 0,0 0-31 0,1 2-46 0,2 1-52 15,-1 0-101-15,3 1-123 0,0 0-61 0,3 3-32 0,2-3-10 16,-1 2 2-16</inkml:trace>
  <inkml:trace contextRef="#ctx0" brushRef="#br0" timeOffset="-121222.66">21444 8092 248 0,'2'-2'301'16,"-1"2"-74"-16,-1-1-39 0,2 0-23 0,1 1-7 0,-3-2 0 0,1 1-3 15,-1 1-2-15,2-2-7 0,-1 1-10 0,-1 1-9 0,2-2-9 16,0 2-8-16,-2-1-6 0,1-1-8 0,-1 2-6 0,2-3-7 16,0 3-9-16,-2-2-9 0,1 1-6 0,1 1-9 0,-1-1-6 0,3 1-6 15,-3-2-4-15,2 1-4 0,2 1 0 0,-1-2-4 0,1 1-3 16,-1 1-1-16,0-2-1 0,1 2 1 0,0-1 1 0,3-1 2 16,-4 2 1-16,4-1 2 0,0-1 1 0,2 2 1 0,-2 0 3 0,0-1 0 15,1-1 0-15,4 2 1 0,-4 0 1 0,4-2-1 0,-2 2-2 16,0 0-1-16,3-1-1 0,-1 1-2 0,2-1-1 0,0 1-1 0,1 0-2 15,0-2-1-15,1 2 0 0,0 0-2 0,1-1 2 0,-2 1 0 16,2 0 1-16,1 0 0 0,1 0 0 0,0 0 1 0,0 0 1 0,1 0 0 16,1 0 0-16,0 0 0 0,2 0 1 0,-2 0 0 0,4 0 0 15,-1 0 0-15,0 0 0 0,-1 0-2 0,1 0 0 0,0 0-1 0,2 0-2 16,0 0-1-16,-2 0-3 0,-1 0-2 0,2 0 0 16,-1 0 0-16,-2 0-1 0,3 0-1 0,-4 0 1 0,2 0-2 0,-1 0 0 15,-1 0-1-15,1 0 2 0,-1 0-1 0,1 0 1 0,-3 0 0 16,2 0 1-16,0 0 1 0,0 0 0 0,-1 0 2 0,1 0 2 0,1 0-1 15,-2 0 1-15,3 0 1 0,-2 0 3 0,1 0 1 0,0 0 1 0,0 0 1 16,3-2 1-16,-1 1 2 0,0 1 2 0,-1-2-1 0,3 2 1 16,0-1-1-16,-1-1-1 0,5-1 1 0,-5 1-2 0,4 1 0 15,2-2-1-15,-2 2-2 0,2-2-1 0,1 0-1 0,0 0-3 0,0-1-3 16,1 2-1-16,1-1-2 0,-4 0-2 0,2 1-2 0,2-1-1 16,-4 0-3-16,1 0-1 0,-2 2-3 0,2-2-2 0,-2 1-1 0,-5 1-2 15,5-1-1-15,-3-1-2 0,2 2 0 0,-3-1-1 0,0-1-1 16,0 2-1-16,0-1 0 0,-4 1 1 0,3-1 0 0,-1 1 0 15,0 1 1-15,-5-2 2 0,3 1 1 0,-2 1 0 0,-2-2 3 0,2 2 3 16,-4-1-1-16,3-1 2 0,-2 2 2 0,-1-1 1 0,2-1 1 0,-2 2-1 16,-1-2 2-16,0 1 2 0,0 1-2 0,0-1 0 0,0-1 0 15,-2 2-2-15,3 0 2 0,-3-1-1 0,-1 1 0 0,2 0 0 16,-1 0-1-16,1 0 1 0,-1 0 1 0,1 0 0 0,-1 0 1 16,0 0 0-16,2 0 0 0,-2 0 0 0,1 0 1 0,-1 0 1 0,2-2-2 15,0 2 1-15,1 0-1 0,0 0 0 0,-1 0 0 0,1 0-1 0,1 0 0 16,0-1 0-16,0 1 0 0,-1 0-1 0,1-2 0 0,-1 2 0 15,0 0 1-15,1 0 0 0,-3 0-1 0,-1 0 0 0,1 0 1 16,-1 0 2-16,-1 0 0 0,1 0 3 0,-2 0-1 0,2 0 0 0,-2 0 0 16,1 0 2-16,0 0-1 0,-1-1 0 0,1 1-1 0,-1 0 1 15,3-2-1-15,-2 2 1 0,-3-1-2 0,7 1 0 0,-7-2-2 0,3 0-1 16,0 2-3-16,-1-1 1 0,2 0-1 0,-4 1-2 0,3 0 0 16,-2-2-1-16,-2 1-1 0,0 1 1 0,0-2-1 0,1 1 0 15,0 1 0-15,-3 0 1 0,0 0-2 0,0-2 0 0,-3 2 0 0,2 0 1 16,-1 0 0-16,-3 0 0 0,2 0-5 0,-1 0-2 0,-2 0-7 15,0 0-4-15,0 0-10 0,0 0-11 0,0 0-12 0,0 0-13 16,-2-1-14-16,2-1-19 0,-3 2-15 0,2-1-16 0,-1-1-15 0,-1 0-15 16,-1 1-12-16,1 0-12 0,-3-2-6 0,3 0-7 0,-2 1-2 15,-3-1-3-15,3 0 1 0,-2 0 3 0,1 0 7 0,-3 0 7 0,1 0 8 16,-1 0 9-16,1-1 11 0,0-1 14 0,0 2 12 0,-1-1 13 16,3 1 16-16,-2-2 14 0,0 1 14 0,0-1 11 0,2 1 11 15,-1-1 9-15,1 1 13 0,-1-2 16 0,0 1 14 0,2 1 11 0,0-1 13 16,0 1 10-16,0-1 8 0,1 1 9 0,-4-1 6 0,3 2 5 15,2-1 6-15,-2 1 9 0,2 0 9 0,-2-1 10 0,4 2 6 0,-4-1 2 16,2 0 3-16,2 1-1 0,-3 1-2 0,3-1-2 0,1-1-3 0,-2 3-4 16,1-2-5-16,1 1-5 0,0 1-8 0,0 0-10 0,0 0-9 15,0 0-11-15,0 0-10 0,0 0-10 0,0 0-9 0,0 0-8 16,0 0-9-16,0 0-5 0,0 0-5 0,0 1-5 0,1 1-1 0,1-2 0 16,-1 3 2-16,1-1 2 0,0-1 5 0,1 2 4 0,0 0 5 15,1 1 5-15,1 0 5 0,0 0 4 0,1 2 4 0,1-2 3 0,0 3 4 16,1-1 2-16,2 0 2 0,0-2-1 0,0 4-1 0,2-2-3 15,0 1-2-15,-1-1-3 0,4 1-4 0,-1 1-2 0,-1 0-3 16,2-1-3-16,0 1-1 0,-2-1-2 0,4 1-1 0,0-1-2 0,-3-1-1 16,3 2-1-16,-2-2-1 0,0 1-2 0,2-1 1 0,-4 1-2 15,2 0-1-15,0-1-1 0,-3 0 1 0,-1-2-1 0,1 1-2 16,-4-1-2-16,0 1 0 0,1-1-2 0,-4-1 1 0,0 2-1 0,-2-2 2 16,1 0 1-16,-4-1 3 0,0 2 3 0,-5 0 3 0,2-1 2 15,-4 3-1-15,-2 0-2 0,-2-1-7 0,-4 2-8 0,0 1-9 0,-6 1-9 16,0-2-14-16,-4 4-14 0,-2-1-23 0,-3 2-26 0,0-1-37 0,-5 2-40 15,1-1-56-15,-3 0-67 0,0 2-91 0,0-1-103 0,1 1-54 16,-2-1-28-16,0 0-10 0,-2 1 0 0</inkml:trace>
  <inkml:trace contextRef="#ctx0" brushRef="#br0" timeOffset="-120461.7">21986 7810 259 0,'0'-3'528'15,"0"0"-34"-15,0 0-56 0,0 0-82 0,0 2-93 0,0-1-50 16,-1 1-30-16,1-1-16 0,-2 0-12 0,0 2-14 0,2-1-15 0,0 1-15 16,-1 0-13-16,-1 0-14 0,1 0-10 0,-4 0-13 0,4 0-9 15,-2 1-8-15,1-1-8 0,-1 4-6 0,-1-3-3 0,0 2-4 0,-1 0-3 16,-3 0 0-16,2 3 0 0,-2-1-1 0,-2 1 1 0,-1 0 1 16,0 1 3-16,1 2 3 0,-3 0 2 0,0 0 3 0,0 2 0 0,1-2 0 15,-1 1-1-15,-3 1 0 0,5-1-2 0,-3 0 0 0,3 1-2 16,-3 0 0-16,1-1-1 0,2 2-2 0,0-1-3 0,1-1-2 0,1-1-2 15,-2 2-2-15,3-3-3 0,0 3-2 0,1-2-1 0,0-1-1 16,0 0-2-16,3 0-1 0,0 0 0 0,1-1-2 0,0 1 2 16,1-1-2-16,1 1 2 0,-2-2-1 0,3-1 1 0,0 2 0 15,3-1 2-15,-3-2 1 0,1 1 2 0,2-1 3 0,1 1 3 0,1 1 2 16,-1-2 2-16,3 1 3 0,0 1-1 0,0-2 3 0,1 1 1 16,1-1 1-16,2 2 2 0,0-2 1 0,3 1 0 0,-1 0-1 0,2-2-1 15,0 1-3-15,1-1-4 0,3 0-7 0,1-1-8 0,-2-1-14 16,3 1-11-16,0-1-15 0,-1-1-17 0,2 0-15 0,-2 0-17 0,1 0-22 15,1 0-26-15,-2 0-31 0,3 0-34 0,-1-1-43 0,2-1-48 16,-2 1-58-16,-2-1-66 0,4-1-73 0,0 0-76 0,-1-1-33 0,-2-1-9 16,4-1 2-16</inkml:trace>
  <inkml:trace contextRef="#ctx0" brushRef="#br0" timeOffset="-120147.64">22949 7464 343 0,'-1'-6'590'0,"1"0"11"16,0 1-46-16,0 1-75 0,0-1-99 0,0 2-109 0,0 0-64 15,0 0-38-15,0 2-28 0,0 1-20 0,0 0-24 0,0 0-25 0,0 0-20 16,0 0-17-16,0 0-11 0,0 1-11 0,1 2-4 0,-1 0-3 15,2 0-1-15,0 0-1 0,-2 2 1 0,1 1 1 0,-1-2 1 0,2 2 2 16,-1 2 1-16,2-2 1 0,-1 0 1 0,-2 1-2 0,1 1-4 16,-1-1-7-16,2 2-9 0,-1-3-9 0,-1 2-12 0,0-2-11 0,0 0-15 15,0 1-16-15,2-1-16 0,0 2-16 0,-2-3-16 0,1 2-18 16,1-1-21-16,-1-1-21 0,3 0-18 0,-3 0-17 0,3-2-17 0,0 0-17 16,2 0-18-16,1-2-17 0,-2 0-7 0,3-1-3 0,-2-1-7 15,1 0-11-15,2-2-18 0</inkml:trace>
  <inkml:trace contextRef="#ctx0" brushRef="#br0" timeOffset="-119866.56">23163 7503 92 0,'0'-3'272'16,"1"1"-37"-16,-1 1-33 0,0 1-28 0,0 0-26 0,0 0-14 0,0 0-11 15,0 1-15-15,0 2-17 0,2 0-14 0,0 0-13 0,-2 0-8 16,1 2-2-16,2-2 0 0,-1 3 3 0,2-2 4 0,-1 1 5 0,1-1 2 16,1 1-1-16,-1-1-1 0,1-1-4 0,3 2-2 0,-4-2-1 15,5 1-2-15,-1-1-3 0,1 0-1 0,0-1-1 0,-1-1-2 0,4 2 0 16,-2-3-4-16,2 2-2 0,0-2-2 0,-1 0-2 0,2-2-2 15,-1 2-1-15,1-3 2 0,0 2 1 0,-4-3 4 0,1 2 4 16,1-1 4-16,-3 0 3 0,0-2 5 0,-2 0 3 0,-1 1 4 0,-1 0 7 16,-1-1 3-16,1-1 4 0,-4 0 1 0,0 0 0 0,0 0-4 15,-4 0-7-15,1-1-8 0,-3 0-8 0,0 0-8 0,0 1-7 0,-3 0-9 16,-3 2-6-16,3-2-9 0,-4 1-10 0,0 1-8 0,-1-1-7 0,-2 1-8 16,2 2-6-16,-3-1-11 0,2 3-9 0,-4 0-12 15,3 0-12-15,-1 3-17 0,0 0-15 0,1 2-21 0,0-1-24 0,0 2-33 16,1 2-38-16,0-1-53 0,1 1-62 0,1 0-81 0,2 3-92 15,-1-2-41-15,2 2-16 0,2-3-2 0</inkml:trace>
  <inkml:trace contextRef="#ctx0" brushRef="#br0" timeOffset="-118289.68">25544 8212 374 0,'-2'0'315'0,"2"-1"-50"0,-1-1-42 0,-1 2-21 0,1-1-15 0,1-1-9 16,-2 2-4-16,0-1-6 0,1-1-6 0,1 2-11 0,-2-2-11 0,1 2-13 15,1-1-10-15,0 1-10 0,0 0-11 0,0 0-8 0,0 0-11 16,0 0-11-16,0 0-11 0,0 0-10 0,0-1-10 0,1 1-9 0,1 0-9 16,-1 0-5-16,1 0-4 0,0 0-1 0,1 0-2 0,3 0 1 15,-3 0 1-15,2 0 2 0,1 0 1 0,2 0 1 0,1 0 3 16,3 0 0-16,-1 0 4 0,4 1 3 0,0-1 1 0,2 0 3 0,2 0 2 16,2 0 1-16,2 0 1 0,2 0-1 0,6 0 2 0,-1 0-2 15,1-1-1-15,6 1 0 0,-2-2-1 0,3 1-2 0,2-1 0 16,0 1-2-16,1-1-1 0,2-1-2 0,-4 2-3 0,4-1-2 0,0-1 1 15,0 2 2-15,-1-1 1 0,2-1 2 0,-1 2 1 0,0-1 3 16,0 1 2-16,-2 1 2 0,3-2 1 0,-3 1 3 0,2 1 0 0,1-2 2 16,-1 0 3-16,1 2-1 0,-1-1 0 0,1 0-3 0,-1 1-3 15,1-3-3-15,2 3-2 0,-3-2-3 0,2 1-2 0,0-1-4 16,-1 1-1-16,-2-1-1 0,1 1-4 0,1-1-2 0,-1 0-2 0,0 1-2 16,-4 1-2-16,3-1-3 0,-4-1-1 0,2 1 0 0,-2 1 5 15,1-2 1-15,0 1 2 0,-4 1 2 0,-1-2 1 0,0 2 2 0,-1-1 2 16,-1-1 3-16,-2 2 3 0,0-1 3 0,0-1 0 0,-4 2 4 15,1-1 2-15,-1-1 1 0,-1 2 0 0,0-2-1 0,1 1-1 16,-1 0 0-16,-3-1-1 0,4 1 1 0,-1-1-2 0,0 1 0 0,0 1 0 16,0-2-1-16,-1 1 0 0,0-1 1 0,1 2-1 0,-1-1-1 15,0-1 0-15,0 2-1 0,-1-2 1 0,-1 1 0 0,-1 1 0 0,-1-1 1 16,1-1-1-16,-3 2 1 0,-1-1-1 0,-1-1 1 0,-1 2 0 16,0 0-1-16,-3-1 0 0,-1 1-2 0,-1 0-1 0,1 0 0 15,-3 0-2-15,0 0-3 0,-1 0 0 0,0 0-3 0,-1 0 0 0,1 0-2 16,-3 0-1-16,1 0-1 0,1 0-3 0,-1 0 0 0,0 0-1 0,0 0 0 15,1 0-2-15,2 0 0 0,-2 0-1 0,0 0 0 16,-1 0 2-16,3 0-2 0,0 0 0 0,-2 0 0 0,2 0-1 0,-1 0 1 16,-1 0 0-16,0 0 0 0,-1 0 0 0,0 0-1 0,0 0 0 15,-1 0-2-15,1 0-2 0,-2 0-6 0,-2 0-7 0,1 0-10 0,-2 0-12 16,0 0-11-16,0 0-15 0,0 0-18 0,-2-2-19 0,1 2-22 16,-1-1-23-16,-2 1-23 0,-1-2-20 0,0 1-16 0,-1-1-13 0,-1 0-11 15,0 0-6-15,-1 0 0 0,-2 1 2 0,1-2 2 0,-2 1 2 16,1-1 8-16,1 0 9 0,-4 0 15 0,4 0 18 0,1 0 20 0,-3 0 21 15,3-1 17-15,0-1 18 0,-1 2 17 0,1-1 20 0,0-1 17 16,1 1 19-16,1-1 20 0,-2-1 23 0,2 2 20 0,1-1 22 0,0 1 21 16,0-1 19-16,-1 2 15 0,2-1 12 0,-1-1 9 15,1 2 11-15,0-1 6 0,0 2 5 0,0-1 2 0,-1 0 2 0,2 0 2 16,0 0-1-16,0 2-2 0,-1-2-6 0,3 1-7 0,-1 1-10 0,1 1-10 16,-3-2-8-16,4 2-10 0,0 0-8 0,0 0-10 0,0 0-12 15,0 0-11-15,0 0-13 0,0 0-9 0,0 0-11 0,0 0-4 16,0 0-2-16,2 2-2 0,0-1 1 0,-1 1 3 0,2 1 3 0,1-2 5 15,-1 2 5-15,2 0 6 0,1 0 7 0,-2 2 6 0,3-2 8 16,1 1 3-16,0 2 4 0,3-1 1 0,-2 1-2 0,1 0-4 0,2-2-3 16,1 2-4-16,1 0-6 0,1 0-5 0,-1 0-5 0,-2 0-6 15,6 0-5-15,-4-1-6 0,2 1-4 0,0-2-5 0,-1 1-3 0,1-1-5 16,1 1-2-16,-4-1-2 0,3 1-2 0,-2-2-1 0,0 1-1 16,-1-1-1-16,0 0-1 0,-2 0-1 0,-2 0-1 0,0-1 0 15,-2 1 0-15,-1-2 0 0,-1 1 1 0,0 0-1 0,-3-2 0 0,-1 2-2 16,-1-2 0-16,0 0 0 0,0 3 0 0,-1-1 2 0,-4-1 2 0,0 2 2 15,-1-1-1-15,-3 1 0 0,-1 0 1 0,0-1 1 16,-4 3-1-16,1 0 2 0,-4-1-1 0,1 2-2 0,-3 0-5 0,2 0-9 16,-5 2-11-16,1-2-14 0,-2 2-17 0,2 0-16 0,-1 0-16 15,-2-1-23-15,1 2-24 0,2 2-30 0,-4-2-34 0,3 1-48 0,-1-1-58 16,1 2-92-16,-2-1-111 0,2 1-68 0,2-2-44 0,-2 1-14 16,0-1-1-16,1-1 6 0</inkml:trace>
  <inkml:trace contextRef="#ctx0" brushRef="#br0" timeOffset="-117584.95">26063 7872 54 0,'0'0'519'0,"0"0"-7"0,0 0-17 0,0 0-83 0,0 0-117 15,0 0-70-15,0 0-45 0,0 0-25 0,-4 0-12 0,3 0-10 16,-3 1-7-16,1-1-6 0,0 3-4 0,-2-1-3 0,-1 1-2 0,2 1-2 16,-5 1-1-16,1-1-2 0,-4 2-4 0,-1 0-2 0,0 2-2 15,-4-1-5-15,0 2-6 0,-1 1-6 0,-4 0-6 0,0 0-6 0,-2 1-8 16,1-1-8-16,-3 1-8 0,1-1-8 0,0 1-8 0,-1-1-5 16,3 0-5-16,-4 1-5 0,3 0-4 0,-1-2-3 0,3 1-2 0,0-1-2 15,0 2-2-15,2-4-1 0,2 2-1 0,-3-1-1 0,7 0 0 16,-2 0-2-16,2-2 2 0,1 0-1 0,0 0 0 0,2 0 0 15,2-1 1-15,-1 1-1 0,2-2 0 0,2-1 0 0,-2 2-2 0,4-3 1 16,-1 2-1-16,2-1 0 0,1-2-3 0,0 1-2 0,1 1-3 16,1-3 1-16,0 0-1 0,1 3 2 0,-1-2 1 0,4 0 3 0,-3 3 3 15,2-1 4-15,2 0 4 0,2 0 6 0,-1 1 4 0,2-1 5 16,1 3 5-16,2-1 4 0,0-1 4 0,2 2 4 0,1 0 2 16,2 0-1-16,1 0 0 0,-1 0-1 0,5-1-1 0,-1-1-4 0,1 1-3 15,1-1-4-15,2 1-6 0,-2 1-8 0,0-2-9 0,2-1-12 16,-2 2-14-16,0-2-13 0,0 1-15 0,0 1-18 0,0-2-19 0,-3 0-21 15,3 0-25-15,-1 0-29 0,-2-1-30 0,2 2-40 0,-3-1-42 16,2 0-52-16,-2 0-54 0,2 0-82 0,-3-1-92 0,2 0-40 0,-2-2-15 16,0 0 2-16</inkml:trace>
  <inkml:trace contextRef="#ctx0" brushRef="#br0" timeOffset="-116952.79">26772 7471 19 0,'2'-7'595'15,"0"-1"13"-15,-2 1 12 0,0 1-65 0,0 1-102 0,0-1-95 16,0 3-91-16,0-1-54 0,0 1-31 0,0 1-26 0,0 1-20 0,0 1-25 15,0 0-25-15,0 0-22 0,0 0-19 0,1 0-11 0,-1 1-9 16,0 2-4-16,3 2-2 0,-3-1-1 0,2 4 1 0,-2-2 0 0,0 1 2 16,0 2 1-16,0 0 2 0,0 2-1 0,0-1 3 0,0 1-2 15,0 1-3-15,0 0-4 0,0-2-3 0,0 2-7 0,0-1-4 16,0 1-10-16,-2-1-8 0,-1 2-9 0,3-3-12 0,-1 1-11 0,1-1-10 16,0 1-13-16,0-2-12 0,0 1-15 0,0-1-13 0,1-1-14 15,-1 1-15-15,5-2-12 0,-4 0-10 0,2 1-9 0,1-2-8 16,0 0-8-16,1-1-6 0,2-1-11 0,2 1-11 0,0-3-8 0,1 0-9 15,2-2-3-15,1 0-1 0,0-3 6 0,0 0 12 0,4 0 11 16,-4-3 12-16,1 1 15 0,2-2 17 0,-2 0 21 0,0-1 24 0,1-1 31 16,-3 2 34-16,1-4 35 0,-4 2 34 0,5-3 31 0,-4 2 33 15,1 1 28-15,-3 0 25 0,-2-2 20 0,1 4 19 0,-3-1 9 0,2 0 6 16,-3 1-2-16,-1 3-4 0,0 1-13 0,-1-2-12 0,-1 2-12 16,0 3-10-16,0 0-11 0,0 0-12 0,-1 2-13 0,1-1-13 15,-2 2-14-15,0 0-13 0,2 2-7 0,-1-1-6 0,-1 2 3 0,2 0 3 16,0 2 6-16,0-3 4 0,0 3 1 0,0-2 0 0,0 0-1 15,3 2-3-15,-1-2-1 0,1 0-3 0,1 0-2 0,-1 0-3 16,2 0 1-16,-1-2-1 0,2 1-1 0,2-1-3 0,0-1-1 0,0 2 0 16,2-2-1-16,-1 0-3 0,3 0 0 0,0-2-2 0,-1 1 0 15,3-2-3-15,-3 0-3 0,4 0 0 0,-1 0-2 0,-1-2 0 0,0 1 0 16,-1-2 2-16,1 0 3 0,-1-2 3 0,-2 2 5 0,0-1 5 16,-2-1 2-16,0 1 6 0,-3-3 1 0,0 2 2 0,-2-3-2 0,0 2-2 15,-3-1-2-15,-3-1-3 0,2 1-6 0,-4-1-7 0,-2 1-8 16,-1-1-12-16,-2 1-12 0,-2-1-12 0,0 2-15 0,-6 0-14 0,2 2-13 15,-2-1-15-15,-3 2-17 0,0 3-19 0,-1 0-22 0,0 2-28 16,-1 1-38-16,2 0-43 0,-1 3-68 0,-2 0-79 0,3 1-84 16,2 2-87-16,-1 0-40 0,2 0-15 0,1 2-3 0</inkml:trace>
  <inkml:trace contextRef="#ctx0" brushRef="#br0" timeOffset="-115367.89">11652 7957 127 0,'-3'0'186'0,"2"0"-29"0,1 0-18 0,0 0-6 0,0 0-1 16,0 0-7-16,0 0-8 0,0 0-9 0,0 0-11 0,0 0-5 15,1 0-5-15,2 0-3 0,-1 0-3 0,4 0-3 0,-3 0-2 0,2 0-3 16,3 0-1-16,-2 0-1 0,4 0-2 0,-1 0 0 0,1 0-1 15,2 0-2-15,1 0 0 0,1 0-3 0,2 1-3 0,1 1-4 0,1-2-4 16,2 0-4-16,2 0-2 0,2 0-2 0,2 0-1 0,2 0-2 16,0 0-1-16,3 0-1 0,0 0 1 0,4-2-2 0,0 1-1 0,1-2-1 15,2 0-2-15,2 0-3 0,-1 2-2 0,4-4-1 0,-1 1 0 16,1 1 1-16,3-2-1 0,-2 2-1 0,4-2-2 0,-1 3 0 16,1-3-3-16,0 2 1 0,0-1 0 0,4-1 1 0,-3 4 0 0,2-2 0 15,-1-2 2-15,1 2-3 0,1-1-6 0,0-1-4 0,-1 2-1 16,1-1-3-16,-1 1-2 0,-2-2-2 0,0 1-3 0,-2 1-4 15,2-2-4-15,-3 2-2 0,1-2-1 0,1 3 0 0,-2-3 1 0,-2 1 4 16,3-1 2-16,-4 1 3 0,5-1 2 0,-4 1 4 0,2-1 3 0,-2 2 2 16,3-1 4-16,-2-1 2 0,2 2 2 0,-1-1 4 0,1 0 1 15,-1 0-2-15,3 0 0 0,-3 1-3 0,2-2-2 0,-2 2-2 16,1 0-4-16,-3 0-2 0,4 0-3 0,-6 0-4 0,2 0-1 0,-1 0-4 16,-3 2 1-16,2-1-2 0,-4 1-2 0,2-2-1 0,-1 1-2 15,-1 1 1-15,-3-1 4 0,3 2 0 0,-1-1 3 0,0-1 3 0,0 2 0 16,-2-1 2-16,1 1 0 0,0 0 3 0,-1 0 1 0,1 0 2 15,-3 0 2-15,2 0 0 0,-1 0 3 0,-1 0-1 0,-2 0-4 0,1 0-1 16,-2 0-1-16,0 0-2 0,0 0-1 0,-1 0 0 0,-3 0-1 16,1 0-1-16,-1 0-2 0,-1 0 1 0,0 0-2 0,-3 0 0 15,0 0-2-15,-1 0 1 0,0 0-1 0,-4 1-1 0,2-1 1 0,-2 0 1 16,-1 0-1-16,1 0 0 0,0 2 1 0,-4-2-1 0,2 0 0 16,1 0 1-16,-4 0 0 0,4 0 0 0,-5 0 0 0,2 0 0 15,-1 0 0-15,0 0 0 0,-3 0 0 0,2 0 1 0,-1 0-1 0,-1 0 0 16,0 0 0-16,-2 0 0 0,-1 0 0 0,-1 0 1 0,0 0-1 15,-1 0 0-15,1 0 0 0,0 0 1 0,-2 0-1 0,0 0 1 0,-1 0-1 16,1 0 0-16,0-2 1 0,2 2 1 0,-2 0 0 0,0 0-1 16,0 0 1-16,1 0 0 0,-3 0 0 0,2 0-1 0,2-1 0 0,-2 1 0 15,-1 0 0-15,2-2 1 0,0 2 1 0,-1 0-2 0,0 0 0 16,0 0-1-16,0 0 1 0,-1-2-1 0,1 2 1 0,0-1-1 16,1 1 1-16,0 0-3 0,-1 0-3 0,-1 0-5 0,-1 0-7 0,-1 0-10 15,0 0-12-15,0 0-17 0,0 0-20 0,0 0-27 0,-3 1-32 16,0 1-44-16,-3-2-48 0,1 2-58 0,0-1-62 0,-3-1-79 0,0 2-82 15,-2-1-39-15,-2-1-15 0</inkml:trace>
  <inkml:trace contextRef="#ctx0" brushRef="#br0" timeOffset="-114420.08">13743 7275 227 0,'-2'-8'398'0,"2"1"-91"0,0-1-49 15,-2 2-30-15,2-1-17 0,-1 1-12 0,-1 0-8 0,2 0-7 16,-1 1-5-16,1-1-7 0,0 2-5 0,-2-1-7 0,2 2-11 0,-2 0-11 16,2 0-12-16,0 1-12 0,0 0-14 0,0 2-16 0,0 0-16 15,0 0-14-15,0 0-12 0,-1 0-12 0,-1 2-7 0,2 0-7 16,-2 3-6-16,2 1-6 0,-3 1-2 0,2 1 0 0,-2 1-2 15,1 1 0-15,-1 0 3 0,0 3 4 0,1-1 4 0,1 1 4 0,-1 1-1 16,-1-1 1-16,0 1-2 0,-1 0-1 0,1 0-3 0,0 0-3 0,0-1 0 16,0 1-2-16,2-1-1 0,-3-1-6 0,3 1-4 0,-1 0-7 15,0-3-8-15,-1 2-10 0,0-1-11 0,1-2-10 0,2 1-12 16,-1-1-14-16,-1 0-12 0,2-1-13 0,0-3-14 0,0 3-14 0,0-3-11 16,2-1-9-16,-1 2-4 0,1-3-3 0,0 0 1 0,1-1-2 15,0-1 0-15,0 1 0 0,2-2 3 0,1-2 4 0,-1 1 5 0,1-4 6 16,1 2 4-16,2-3 7 0,0 0 10 0,0 0 12 0,-1-1 11 15,2-2 12-15,0-1 10 0,-2 0 13 0,0 0 16 0,1-1 19 16,-1 1 14-16,0-3 13 0,-1 2 18 0,0 0 19 0,-2-1 20 0,0 0 23 16,0 0 18-16,-1 2 13 0,0-1 13 0,0 1 7 0,-1-1 9 15,0 2 7-15,-1 2 1 0,-2 1 0 0,2 1-6 0,-2-1-3 0,0 3-12 16,0 0-15-16,0 2-17 0,0 1-16 0,0 0-14 0,0 0-10 16,0 0-9-16,0 0-8 0,0 1-6 0,0 2-8 0,0 0-4 0,0 0-4 15,0 2 1-15,1-1 1 0,-1 2 4 0,2 0 5 0,-1 0 4 16,-1 0 3-16,2 0 0 0,0-1-4 0,-1 1-3 0,3-1-4 15,-3 0-2-15,1 0-2 0,2 1-1 0,-1-4-1 0,0 3-1 0,-1-2-2 16,1 0 1-16,0 0 0 0,2-1 3 0,0 0 1 0,-2 0 2 16,3 0 3-16,-3-2-1 0,2 0 1 0,0 0 1 0,2 0-1 0,-1 0 0 15,1-2-1-15,0 0 0 0,-1 0-3 0,-1-1-2 0,2 0-4 16,0-2-4-16,-2 2-4 0,3-1-4 0,-3-2-4 0,0 1-1 0,1-1-3 16,-3 2 0-16,0-2-2 0,0 0 0 0,0 0 0 0,-1 1 0 15,1-1 0-15,-3 1 0 0,2 3 2 0,-1-3-2 0,-1 2 0 16,0 2-4-16,0-1-1 0,0 2-4 0,0 0-5 0,0 0-2 0,0 0 1 15,0 0-2-15,0 0 1 0,0 2-1 0,0 1 1 0,0 0 2 16,2 0 0-16,0 1 3 0,-1 1 2 0,2-1 3 0,-1 2 5 0,-1-1 5 16,2-1 3-16,1 1 4 0,-1 1 0 0,0-2 0 0,0-1 1 15,2 2 2-15,-2-2 1 0,3 0 0 0,-3-1 2 0,2 0 2 16,0 1 4-16,-2-3 0 0,2 2 3 0,-2-2 2 0,3 0 4 0,-3-2 1 16,2 2 0-16,-1-3 2 0,0 1 1 0,-2 0 1 0,3-1 2 0,-2 0 1 15,0-2 2-15,-2 2-1 0,1-1 0 0,-2-2-2 0,0 1-1 16,-2-1-2-16,1 0-2 0,-2 0-1 0,0 2-3 0,-2-2-3 15,0 0-2-15,0 0-5 0,0 0-4 0,-2 0-6 0,1 1-5 0,-3-1-8 16,1 2-6-16,-2 1-6 0,0-2-8 0,0 2-6 0,0 2-7 16,-2-1-7-16,1 2-10 0,-3 2-9 0,1-1-11 0,1 2-11 15,2 2-15-15,-1-2-15 0,-3 1-16 0,5 2-24 0,-1 2-25 16,-1-3-31-16,3 3-33 0,0 0-63 0,0-1-78 0,2 2-47 0,1-1-32 16</inkml:trace>
  <inkml:trace contextRef="#ctx0" brushRef="#br0" timeOffset="-112444.77">12062 7715 451 0,'3'-5'506'0,"-2"0"-72"0,1 1-111 0,1-1-66 0,0 2-43 16,-3 0-22-16,2 0-17 0,-2 0-11 0,0 2-9 0,0-1-11 0,0 2-11 15,0-1-8-15,0-1-9 0,-2 2-11 0,2 0-12 0,-3 0-11 16,2 0-11-16,-1 0-10 0,-1 0-9 0,0 2-10 0,-1-1-8 0,-2 2-7 16,2 0-8-16,-3 0-5 0,-1 2-5 0,-3 1-5 0,0 0-3 15,-2 2-2-15,-1 0-2 0,-2 2 1 0,-1 0 1 0,1 0 2 16,-3 2 1-16,2 0-1 0,-2-1 1 0,0 1 1 0,0 1-1 0,0-1 1 15,0 0 2-15,3 0 1 0,-3-1 2 0,2 1 1 0,-1-1 1 0,1 2-1 16,1-3-1-16,3 1-1 0,-4-2-1 0,4 0-1 0,1 0 0 16,1-2-1-16,-2 2 0 0,5-3-3 0,0 2 0 0,0-4-2 15,2 2-1-15,0-1-2 0,1-2 0 0,2 1-2 0,0-1-1 16,1 0-1-16,0 0 1 0,1-1-1 0,1-1 2 0,0 1 0 0,1 1 3 16,-1-1 3-16,2 2 3 0,1-1 4 0,2-2 4 0,0 2 5 15,1 2 2-15,3-1 5 0,-2-1 1 0,3 2 3 0,2-2 3 0,-1 2-1 16,2 0 1-16,1-2 0 0,2 2-1 0,1-1-1 0,4-1-2 15,-2 2-5-15,4-1-5 0,-1-1-8 0,4 2-10 0,-2-3-13 0,3 2-14 16,-1-1-21-16,4-2-21 0,-1 2-30 0,-1 0-34 0,2 0-40 16,2 0-45-16,-2 0-53 0,0 0-60 0,2-1-89 0,-1 1-106 0,1 0-49 15,1-1-21-15,0 0-6 0</inkml:trace>
  <inkml:trace contextRef="#ctx0" brushRef="#br0" timeOffset="-111693.03">16010 7533 290 0,'-4'-2'531'0,"1"-1"2"0,0 2-56 0,0-1-88 0,0 1-97 0,3-1-104 15,-1 1-58-15,1 1-32 0,0 0-23 0,0 0-16 0,0 0-16 16,0 0-14-16,0 0-10 0,1 0-7 0,1 1-3 0,-1 1-2 0,4-1 0 15,-1 1 0-15,0-1 2 0,0 2 4 0,1 0 4 0,2 2 3 16,0-2 6-16,0 1 4 0,-1 2 5 0,2-1 5 0,1-1 2 16,3 2 3-16,-4 0 0 0,2 0 2 0,0 0-2 0,1 0 0 0,2-1-2 15,-4 1-1-15,4 0-1 0,1 0-1 0,-3-2-1 0,3 0 0 16,-1 1-4-16,-2 0-2 0,3-1-2 0,-2 0-2 0,1 0-2 0,-1 0-1 16,-1-1-3-16,0 0-1 0,-2 0-3 0,-1 0-3 0,2-1-3 15,-6-1 0-15,1 2-2 0,0-1-2 0,-2-1-2 0,-1 1-3 16,-1 1 1-16,-1-2-1 0,0 2 2 0,-1 0 0 0,-1 0 2 0,-1 2 1 15,-2 1 1-15,0 1 2 0,1 1-2 0,-6 1-2 0,1 1-5 16,-3 2-7-16,0 0-12 0,-1 2-13 0,-4-1-25 0,3 2-30 0,-2 2-39 16,0-1-46-16,-1 1-69 0,2 1-79 0,-2-2-96 0,3 2-103 15,-2-1-53-15,3 1-26 0,-1-2-11 0</inkml:trace>
  <inkml:trace contextRef="#ctx0" brushRef="#br0" timeOffset="-110896.8">13238 7377 148 0,'11'0'468'0,"0"0"-25"0,-3 0-40 16,2 0-92-16,-4 0-118 0,3 1-59 0,-4 0-29 0,1 1-18 16,-1 1-9-16,-1-1-9 0,0 1-8 0,1 0-4 0,-4 0-7 15,2-2-2-15,-1 2-3 0,-2 0-4 0,2 2-3 0,-2-2-3 0,0 1-3 16,0 1-3-16,-2-2-1 0,0 1 0 0,1-1 2 0,-2 1-2 15,-2 1-1-15,1-2-1 0,-3 2-3 0,2-2 0 0,-3 1-3 0,1 1-1 16,-1-1-1-16,-2-1-1 0,-1 2 0 0,2-3-4 0,-3 3-1 16,0-2-3-16,1 0-2 0,0 0-1 0,-3 0-1 0,1-2-1 0,0 3 1 15,1-4-2-15,-1 1 1 0,0-1 2 0,2 0 0 0,0-1 0 16,0 1 1-16,1-4 1 0,1 3 1 0,1-2 2 0,0 0 2 16,0 0 1-16,-1-1 4 0,4-1 3 0,0 2 0 0,1-1 3 0,0-1 3 15,1-1 1-15,2 2 2 0,-3-1 3 0,4 1 0 0,0-1 3 16,0-1-1-16,0 2 0 0,4-1-2 0,-3 0-3 0,2 0-3 15,1 0-1-15,0 1-2 0,3-1-4 0,-1 1-2 0,5-2-1 0,-3-1-3 16,3 2-2-16,0-1-4 0,4 1-3 0,-2-1 1 0,2 0-1 16,2 0 0-16,-1 1-1 0,1 0 0 0,1 0-1 0,1-1 1 0,0 2-2 15,-2-2-1-15,0 1-7 0,0 0-6 0,-2 1-11 0,1 0-9 16,0 1-14-16,-5-2-16 0,3 2-20 0,-3 0-23 0,-3 2-30 0,1-1-34 16,-1-1-50-16,0 3-58 0,-1-1-77 0,-4-1-88 0,3 2-54 15,-6 0-38-15,0 0-12 0</inkml:trace>
  <inkml:trace contextRef="#ctx0" brushRef="#br0" timeOffset="-110669.74">13461 7229 4 0,'3'0'478'0,"-1"-1"-5"0,1 1-9 16,0-1-96-16,3 1-142 0,-1-2-79 0,1 1-50 0,3-2-26 16,-3 1-18-16,3 1-15 0,-1-1-14 0,0-1-17 0,3 2-20 0,-3-1-25 15,0-1-29-15,0 2-36 0,1-1-37 0,-2-1-46 0,1 2-48 16,-2-1-76-16,0-1-93 0,-1 2-46 0,-2-3-24 0</inkml:trace>
  <inkml:trace contextRef="#ctx0" brushRef="#br0" timeOffset="-110490.71">13406 7068 434 0,'0'0'472'0,"0"0"-26"0,0 0-84 0,1-2-113 0,1 2-66 16,0-1-43-16,2-1-30 0,-1 2-21 0,2-1-18 0,0-1-15 15,1-1-12-15,2 2-12 0,3-1-14 0,0-1-15 0,0 0-25 0,2 0-25 16,1 0-40-16,0 0-45 0,-1 0-62 0,4 0-69 0,-4 0-81 0,3 2-87 15,-2-1-44-15,0-1-23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1:40:38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4178 5635 312 0,'0'-3'549'0,"0"-1"16"0,0-1-35 16,0 2-61-16,0 0-83 0,0 0-94 0,0 0-49 0,0 2-25 16,0-2-15-16,0 1-5 0,0 2-3 0,0 0-1 0,0 0-3 0,0 0-8 15,0 0-6-15,0 0-9 0,0 0-6 0,0 0-8 0,0 0-7 0,0 0-9 16,0 0-9-16,0 0-7 0,0 0-11 0,0 0-8 0,0 0-11 16,0 0-11-16,0 0-9 0,0 0-10 0,-1 0-9 0,-1 2-8 0,2-2-7 15,-3 1-8-15,3 1-4 0,-3-2-4 0,3 3-2 0,0-2 1 16,0 2 3-16,0 2 1 0,0-1 3 0,0 2 1 0,3 2 2 0,0-1 3 15,-1 2 2-15,-1 2 0 0,2-1 2 0,1 2 4 0,-1 3 1 0,0-1 3 16,0 2 0-16,-1-1-1 0,0 3-2 0,-1 0 0 0,2 1-2 16,0 1-1-16,-1 1-1 0,-1 0-1 0,1 2 0 0,1-2 1 15,-3 1-2-15,2 2-2 0,-1-1-2 0,1-1-2 0,-2 2-2 0,3-2-2 16,-3 1-2-16,3 0-4 0,-1-2-1 0,0 0 1 0,-1 0-2 0,2 0-2 16,-1-3-4-16,-2 1 0 0,4-1-3 0,-2 0-1 0,-1-1 0 15,1-1-3-15,0-1 0 0,-1 2-1 0,-1-4-2 0,2 1 1 0,-2-1 0 16,2-1-3-16,-1 0 0 0,-1 0-2 0,2 0-4 0,-1-1-5 0,-1-3-9 15,2 2-9-15,-2-1-8 0,0-2-9 0,0 2-10 0,0-3-10 16,0 2-14-16,0-2-13 0,0-2-19 0,0 1-19 0,0-2-22 0,0 1-22 16,0-1-20-16,0 0-18 0,0 0-16 0,-2 0-14 0,2-1-19 15,-1-1-21-15,-1 1-25 0,1-2-27 0,1 0-49 0,0 0-58 0,-2 0-82 16,-1-3-91-16,-1 1-37 0,1-1-9 0,-1 0 8 0,2-1 14 0</inkml:trace>
  <inkml:trace contextRef="#ctx0" brushRef="#br0" timeOffset="591.54">4121 5682 93 0,'0'-9'533'0,"-1"0"14"0,-1-2-8 0,2 2-18 0,-2-1-98 0,2 1-136 16,0 0-74-16,0 0-38 0,0-2-21 0,0 2-12 0,2 0-5 16,-2 0-2-16,2 0-2 0,-1 0-2 0,1 0-5 0,1 2-8 0,-1-2-6 15,1 0-7-15,0 1-4 0,0 1-6 0,1-1-4 0,0 0-3 0,1 3-4 16,-2-3-5-16,2 2-5 0,0-1-4 0,-1 1-5 0,4 1-4 15,-3-1-5-15,1 0-3 0,1 0-3 0,-1 2-3 0,0-2-2 16,2 1-2-16,0 0-3 0,-1 1 0 0,-1-2-2 0,3 3-2 0,-2-2-1 16,1 1-4-16,2 1 0 0,-2-1-3 0,0 1-3 0,2-2-3 0,-1 2-2 15,1 0-3-15,1 0-2 0,0 0-3 0,-2 0-3 0,3 2-2 0,-2-1-4 16,0 0 0-16,1 1-3 0,0 1-3 0,0 0 1 0,0 0-2 16,-1 0-2-16,1 1-1 0,-3 1-1 0,3 1-1 0,-2-1 0 0,-1 2-2 15,3 1-1-15,-1-1-2 0,-2 1 1 0,1 2-1 0,-1-1 1 16,0 3-1-16,0-1 0 0,1 2-1 0,-2-1 3 0,-1 2 0 0,-1 1 2 15,1 0 0-15,0 0 1 0,-1 1 1 0,0 1 1 0,-2-1 3 0,0 1 2 16,-1 0 1-16,0 2 3 0,-1-1 2 0,-1-2 3 0,-1 2 1 16,-1-1 2-16,0 1 0 0,-1 0 1 0,0-2 1 0,0 1 1 15,-2-1 3-15,0 1 1 0,-4-3 1 0,2 3-1 0,1-2 0 0,-2 0-1 16,-1-1 1-16,-1 1-1 0,-1-2-1 0,0 1-2 0,0-1-2 0,0-1-2 16,-2 0-2-16,0 0-3 0,1 0-8 0,-1 0-5 0,-1-1-5 15,0-1-9-15,1 1-7 0,-1-2-10 0,1 1-9 0,-2-2-11 0,3 1-8 16,-2-2-10-16,3 1-10 0,-2-2-10 0,1 0-10 0,1 0-10 0,0-2-9 15,0 2-11-15,1-3-11 0,1 1-12 0,1 1-13 0,1-2-15 16,1 0-18-16,1 0-23 0,-1 0-25 0,3-2-34 0,3 2-38 0,0 0-56 16,0 0-65-16,0 0-51 0,2-2-46 0,-1-1-14 0,2 0 0 15</inkml:trace>
  <inkml:trace contextRef="#ctx0" brushRef="#br0" timeOffset="1408.05">4439 5892 9 0,'5'-3'520'0,"-2"0"17"0,3 1-31 0,-3-3-50 15,2 3-75-15,-1-3-84 0,0 1-49 0,1 1-33 0,0-2-18 16,1 2-13-16,0-3-8 0,1 2-8 0,-1-1-7 0,-1 1-9 0,4-1-9 16,-2 1-11-16,1-1-10 0,0 2-7 0,1-1-9 0,-1 1-8 0,0-2-8 15,1 2-7-15,-1 0-8 0,0 0-7 0,2 2-8 0,-1-2-6 16,0 3-6-16,0 0-7 0,0 0-5 0,-1 0-3 0,0 0-5 15,0 3-2-15,1 0-4 0,-1-2 0 0,0 4-3 0,0-2-2 0,0 3-3 16,0-2 1-16,-2 4-1 0,-1-2-1 0,2 1 1 0,-2 2-1 0,0 0 1 16,0 2-1-16,0-1-1 0,-1 1 1 0,1-1-2 0,0 2 0 15,-2 0 1-15,0 2-1 0,-1-2-1 0,-1 0 1 0,1 1-1 0,-1-1-1 16,1 3 1-16,-2-1 1 0,0-3-1 0,-2 2 1 0,1 0 0 16,-1-1 0-16,1 0 0 0,-1 2-1 0,-1-3 1 0,0 2-1 0,-2-1 1 15,2-2-1-15,-2 2 1 0,0-2-1 0,2 3 0 0,-2-4 0 16,2 0-1-16,-2 0-1 0,1 0 0 0,-1-2 0 0,2-1-1 0,-2 2 2 15,2-3 0-15,1 2 0 0,-2-3 0 0,0 1 2 0,2-3 1 0,0 2 1 16,-1-1 3-16,3-2 2 0,-2 1 2 0,2-1 4 0,0-1 4 16,0 0 4-16,0 0 0 0,0 0 3 0,0 0 1 0,0-1 0 0,0-1-1 15,2-1-1-15,-2 0-4 0,1-1-2 0,1-1-2 0,2-1-2 0,-2 0-5 16,1-3-4-16,0 0-5 0,1-1-5 0,-1-1-2 0,2-1-5 16,-1-1-1-16,2-1-1 0,1-1-2 0,-1 0 0 0,1 0 0 15,1-1 0-15,1-1 0 0,-1 1 0 0,0-1-1 0,1 2 0 0,-1 0 0 16,0 0-1-16,0 0 1 0,1 1 0 0,-1 3 0 0,0-1 0 0,-1-1 1 15,0 3-1-15,-2 0 0 0,2 1-1 0,-3 1 0 0,1 1 2 0,0 1-2 16,1-1 0-16,-3 3 0 0,0 0 1 0,1 1-1 0,-3 0-2 16,2-1-1-16,-3 3-3 0,2 1 0 0,-2 0-1 0,0 0-1 0,0 0 1 15,0 0-1-15,2 1-1 0,-1 3 2 0,-1-1 2 0,2 1 1 16,-2 1-1-16,1 1 3 0,1 0 2 0,-2 1 3 0,0 2 2 0,0 0 2 16,2 3 3-16,-2-2 1 0,0 3 1 0,0-3 1 0,0 2 0 0,0 2 1 15,0-2-3-15,0 1 1 0,2-1-1 0,-2 0-1 0,2 0-1 16,-2 0-2-16,2 0-1 0,-1 0-2 0,-1-1-1 0,2-1-2 15,-1-1 1-15,1 0-3 0,1 0-2 0,-1 0 1 0,1-1 0 0,0-1 0 16,0-1-1-16,2 0 1 0,0-1 1 0,-1 1 1 0,1-4 2 0,0 2 4 16,0-1 1-16,1-2 3 0,0 1 4 0,1-1 2 0,-1-1 2 15,1 0 1-15,-1-1 2 0,3-1 2 0,-1 1 2 0,0-2 1 0,1-2 0 16,-1 1 1-16,0-2-1 0,0-1 0 0,1 0 0 0,0-2 0 16,-1-1 0-16,0 1-1 0,1-2-1 0,-3-1-1 0,2 0 0 15,-3 0-1-15,1-3-2 0,0 3 0 0,-2-1 1 0,-1-1 0 16,0 0 1-16,0 3 0 0,-1-1 1 0,-2 1 1 0,0 1-2 0,-2 1 0 15,-1 0-1-15,0 0 0 0,0 1-3 0,-2 2-1 0,0-2-4 16,-3 3-1-16,2 0-4 0,-2 1-4 0,-2-1-1 0,1 2-4 0,0 0-5 16,-1 0-5-16,-2 2-4 0,0-2-7 0,0 3-3 0,2-2-8 15,-3 2-7-15,1 0-10 0,1 2-9 0,-2-2-13 0,1 1-12 0,0 1-14 16,0 1-13-16,1-2-15 0,0 2-15 0,0 0-13 0,1 0-14 0,0 0-19 16,0 2-19-16,2-2-22 0,0 1-24 0,1-1-32 0,0 2-38 15,2-1-58-15,0-1-69 0,2 1-64 0,1 0-59 0,1-1-23 0,1-3-4 16,0 0 9-16</inkml:trace>
  <inkml:trace contextRef="#ctx0" brushRef="#br0" timeOffset="2055.5">5247 5596 331 0,'-1'-7'567'0,"1"1"14"0,-2 0 14 0,2 0-97 0,-1 1-150 15,-1 0-81-15,2 1-48 0,-2 1-28 0,2 0-19 0,0 0-15 16,-1 2-13-16,1-1-16 0,0 2-17 0,0 0-17 0,0 0-19 16,0 0-15-16,0 0-14 0,0 3-11 0,0 0-9 0,1 0-7 0,-1 2-3 15,2 1-4-15,0 3-2 0,-1-2 0 0,1 4 3 0,1-1 1 16,1 1 4-16,-2 2 4 0,1 1 1 0,0-1 2 0,1 4 1 0,-1-2-1 16,0 1-2-16,0 1 0 0,-1-1-3 0,1 1-2 0,3-1 0 15,-3 2-2-15,0 0-2 0,-1-1 0 0,1 1-2 0,-1-2 1 16,-1 1-2-16,1-2-1 0,1 1 0 0,-3 0-1 0,2 1 0 0,-2-2-1 15,1 0 0-15,-1 0-1 0,0-2-1 0,0 1 0 0,0 0 0 16,0-4-2-16,0 1 1 0,-1-1-2 0,1 1 0 0,0-4 1 0,0 1-2 16,-2-1 0-16,2-2 2 0,0 1-1 0,0-3 1 0,0 1 3 15,0-1 1-15,0 0 3 0,0-1 4 0,0-2 5 0,0 0 7 0,0 0 7 16,0 0 8-16,0 0 4 0,2-2 4 0,-2 1 4 0,1-1 4 16,1-1 0-16,1-1 1 0,0-1 0 0,-1-1 1 0,-1-1 0 15,2-1-3-15,-1-2-3 0,3-1-3 0,-2 1-5 0,0-1-6 0,2-2-2 16,-2 1-2-16,3-2 0 0,-1 1 0 0,0-1-1 0,0 1 0 15,0-1-1-15,2 1 0 0,-2 1-3 0,1-2 0 0,1 4-2 0,-1-2-2 16,-1 0-2-16,4 1-4 0,-1 0-2 0,-1 3-3 0,-1-3-3 16,3 4-4-16,-1-2-2 0,2 1-1 0,-1 1-2 0,1-1-2 15,-1 2-2-15,2 0-1 0,0 1-1 0,-1 1-1 0,1 0-2 0,-2 1 1 16,3 1-2-16,-2-1 0 0,0 3 1 0,-2 0 0 0,3 0 0 16,-2 3-2-16,-1-1 0 0,0 1 0 0,1 0 2 0,0 1-1 0,-1 2 2 15,-2 2-1-15,1-1 1 0,-2 1 1 0,0 0 2 16,0 2 1-16,-2 0 1 0,0 1 2 0,3-1 0 0,-4 1 2 0,-2 1-1 15,2-2 2-15,-2 2-1 0,0 0 2 0,-2-1 0 0,0 1 1 0,-2-1 1 16,-1 2-1-16,2-3-1 0,-2 2 1 0,-1-1-1 0,-1-1 0 16,-2 2-2-16,0-1 0 0,-1-1-4 0,-1-1-3 0,2 2-5 0,-1-4-8 15,-4 1-8-15,4-1-10 0,-1 2-10 0,0-3-11 0,0 0-11 16,0 0-11-16,2-1-13 0,-1-1-12 0,0-1-12 0,1 0-12 16,1-1-11-16,2-1-12 0,-1 1-12 0,0-2-9 0,0-2-10 0,3 1-11 15,0-1-10-15,1-1-13 0,0 0-11 0,3-1-11 0,0-1-13 16,0 1-13-16,3-2-18 0,0-2-21 0,1 2-25 0,0-1-28 0,3-1-39 15,2-1-42-15,-1 0-34 0,0 0-30 0</inkml:trace>
  <inkml:trace contextRef="#ctx0" brushRef="#br0" timeOffset="2553.13">5843 5821 162 0,'10'-4'387'16,"-2"-2"-40"-16,1-1-43 0,-3 3-27 0,-1 0-21 0,0-2-12 0,-2 2-6 15,0 0-8-15,-1 1-2 0,1-1-7 0,-3 1-4 0,3-1-5 16,-3 2-9-16,0 0-6 0,-3 1-7 0,3-2-8 0,-1 3-11 15,-1-2-11-15,-1 1-10 0,1 1-12 0,1 0-10 0,-1 0-13 0,0 0-11 16,-1 0-13-16,0 1-12 0,1 1-12 0,-1-1-10 0,-2 2-11 16,1 0-10-16,-1 0-9 0,0 3-7 0,-1 0-5 0,1 0-4 0,-1 2-2 15,-2-1-2-15,3 2-2 0,-3 0 1 0,2 0 1 0,-2 0 0 16,2 2 1-16,1-1 0 0,0-1-1 0,-1 0 0 0,3 2-2 16,-2-3 0-16,1 2-2 0,0-1-1 0,3 0 0 0,-1-2-4 0,2 1 1 15,0-1 0-15,0-1 1 0,0 0-1 0,0-1 1 0,3-1 1 16,-1-1 0-16,0 0 2 0,2 0 0 0,-1 0 3 0,2-1 0 15,-2-2 2-15,2 0 1 0,0 0 0 0,0 0 0 0,1-2 0 0,0-1-1 16,2-2-1-16,0 1-3 0,0-2 0 0,1 0-2 0,-1-1-1 0,2-2-2 16,1-2-2-16,-2 0-1 0,-1 1-1 0,3-2-3 15,-1 2-1-15,-1-2 0 0,-1-2-1 0,1 2 1 0,-1 2 0 0,1-2 1 16,-2 1 2-16,-1 2 2 0,1 0 0 0,-2 2 1 0,-2-1-1 0,2 4 1 16,-2-1-1-16,1 2-2 0,-2 0-1 0,-2 0-1 0,1 3-1 15,-1 0 1-15,0 0 2 0,2 2 0 0,-2 0 0 0,0 2 2 0,2 0-1 16,-2 1 2-16,1 0 1 0,-1 2 3 0,0 2 1 15,2-2 4-15,-2 1 2 0,0 1 2 0,0 0 1 0,0-1 1 0,0 3 1 16,2-4-1-16,-1 3-2 0,-1-2-1 0,2 2-1 0,-1-3-1 0,-1 2-1 16,2-1-3-16,-2-1-1 0,2-1-3 0,-1 2-5 0,1-2-4 15,-1 0-4-15,1-2-8 0,2 0-4 0,-2 1-6 0,1-2-9 16,0 2-7-16,-1-2-8 0,3-2-10 0,-2 2-9 0,2 0-9 0,-2 0-10 16,3-1-7-16,-3-1-8 0,2 1-7 0,-2-2-9 0,2 1-9 15,-2-1-11-15,2 0-12 0,1 0-13 0,-3 0-15 0,2-1-14 0,-2 1-17 16,2-3-19-16,0 1-24 0,1-1-26 0,0 0-38 0,-1-1-43 15,3-1-59-15,-3 1-67 0,4-3-26 0</inkml:trace>
  <inkml:trace contextRef="#ctx0" brushRef="#br0" timeOffset="3127.89">6324 5353 167 0,'-1'-7'521'16,"-1"-3"-32"-16,0 5-53 0,-1-1-75 0,1 1-84 0,1-1-47 16,1 3-26-16,-2 0-18 0,2 0-15 0,-1 2-13 0,-1-1-13 0,2 0-15 15,-2 1-17-15,2 1-15 0,0 0-16 0,0 1-12 0,-1 1-13 16,-1 1-8-16,1 2-9 0,-1-1-6 0,2 2-5 0,-3 3-4 16,2-2-1-16,-1 6-2 0,2-3 1 0,-2 2-1 0,1 2 1 0,1 1 1 15,-2 0 3-15,2-1 0 0,0 3-2 0,0 0-1 0,0-1-3 16,0 2-1-16,0 0 0 0,2 0-2 0,-2 0 0 0,1 2-2 0,1-2 1 15,-2 0 0-15,2 0 0 0,-1 0-3 0,-1 0-4 0,3 1-2 16,-3-2-4-16,2 1-2 0,-1-2-1 0,1-1-2 0,-2 0-1 0,0 0-2 16,0-1-1-16,0-2-1 0,0 0 0 0,0-2-2 0,-2-1 1 15,1 0 0-15,1-1 3 0,0-1 0 0,0-3 3 0,0 3 2 0,0-3 2 16,0 1 1-16,0-4 3 0,0 2 2 0,0-1 3 0,1-1 4 16,-1-1 3-16,0 0 5 0,2-1 3 0,-1-1 3 0,1 0 3 15,1 0 1-15,-1-1-1 0,1-3 1 0,0-1 1 0,1 0-1 16,0-2-3-16,1 0 0 0,-1 0-3 0,1-1-2 0,2-3-4 0,-1 2-2 15,-1 0-2-15,4-1-2 0,-2 0 0 0,-1 1-2 0,2 1 1 16,1 1 0-16,-2 0-1 0,-1 1 1 0,2 1 0 0,1 0-1 0,1 1 1 16,-2 1 1-16,1 1-2 0,-1 1 1 0,0 0-2 0,2 1 1 15,0 1-3-15,-2 1 0 0,2 0-1 0,-1 1 1 0,1 1-2 16,-2-1 0-16,1 2-2 0,-1 2 0 0,-2-2 1 0,1 1 0 0,1 2 0 0,-2 0 1 16,0 1 0-16,-2 0 1 0,0 2 1 0,-2-2 2 15,1 1 0-15,-3-1 2 0,0 2-1 0,0 0 2 0,0 2 1 0,-3-1 0 16,1 1 0-16,-2-1 0 0,-1 1-2 0,-2-1 0 0,0 1-2 15,-3-1 0-15,2 0-3 0,-3 3-4 0,3-3-5 0,-3-1-8 0,0 0-8 16,0 0-9-16,1 0-12 0,0-1-13 0,-2-1-14 0,3 1-12 16,-2-2-15-16,1-2-14 0,1 2-13 0,-2-3-15 0,3 2-18 0,-2-2-18 15,2-2-20-15,-1 0-23 0,1 1-28 0,2-2-36 0,1-2-44 16,-1 1-66-16,3-2-81 0,1-1-56 0,1-1-44 0,1-2-16 0,1-1 1 16</inkml:trace>
  <inkml:trace contextRef="#ctx0" brushRef="#br0" timeOffset="3328.94">6756 5653 250 0,'1'6'512'0,"1"-1"9"0,-2 2-84 0,3-1-131 16,-2 2-71-16,-1-1-42 0,2 1-22 0,-2-1-14 0,1 1-10 0,1 1-7 16,-2 0-10-16,2 0-11 0,-1-2-11 0,-1 2-10 0,0 0-11 15,2-1-10-15,-2-1-8 0,0 1-9 0,0 1-7 0,0-2-8 16,0 1-11-16,0-2-9 0,0 1-14 0,0-1-14 0,0 0-19 0,0 0-22 15,0 0-25-15,-2-1-28 0,2-1-33 0,-1 1-36 0,-1-1-56 16,-1 1-71-16,1-2-92 0,1 1-103 0,-4-1-50 0,2-1-23 16,0-2-6-16</inkml:trace>
  <inkml:trace contextRef="#ctx0" brushRef="#br0" timeOffset="3476.87">6648 5508 364 0,'-3'-6'449'0,"-2"-2"-72"0,1 0-111 0,0 4-92 0,1-2-85 16,2 0-59-16,-1 2-48 0,0-2-48 0,1 0-50 0,1 1-88 15,0-1-105-15,1 0-64 0,-1 0-40 0</inkml:trace>
  <inkml:trace contextRef="#ctx0" brushRef="#br0" timeOffset="3867.01">7148 4979 131 0,'1'-2'564'16,"-1"-3"11"-16,2 2 9 0,-2 0 6 0,0 0-113 0,0 1-176 0,0 0-96 15,0 2-52-15,0 0-30 0,0 0-18 0,0 0-12 0,0 0-6 0,0 0-7 16,0 0-7-16,2 2-6 0,-2 2-5 0,1-1-5 0,-1 3-1 16,2 1-4-16,-1 1 1 0,-1 1 0 0,2 1 2 0,-2 2 2 15,3 2 0-15,-2 1 0 0,1 0 0 0,-1 0-5 0,1 3-2 0,-2 0-7 16,2 1-7-16,-1 1-7 0,-1 1-7 0,2 0-4 0,-2 0-4 16,0 0-4-16,0 0-3 0,0-1-3 0,0 3-1 0,0-2-1 0,-2 2 1 15,2-1 1-15,-1-1 0 0,-1 1 2 0,2 1-1 0,-2 0 2 16,1-1 1-16,1 1 0 0,-2-4 1 0,2 2 1 0,-1 0 0 0,1 0-1 15,0-3-2-15,0 0-5 0,0 0-6 0,0-2-9 0,1 0-8 16,-1-1-12-16,2-2-12 0,-2-1-14 0,1 1-18 0,1-3-17 16,-2-1-21-16,2-2-24 0,-1 1-24 0,-1-1-27 0,2-1-27 0,-2-1-33 15,2-1-32-15,-1 1-52 0,-1-3-62 0,0-2-72 0,0 0-76 16,0 0-29-16,0 0-8 0,0 0 6 0</inkml:trace>
  <inkml:trace contextRef="#ctx0" brushRef="#br0" timeOffset="4037.05">7070 5561 61 0,'-3'-2'511'0,"3"-1"-10"0,0 0-20 0,0 0-90 0,3 0-129 16,-3-1-75-16,2 2-50 0,-1-1-30 0,2 0-23 0,1 0-18 0,-1 0-16 16,2 1-21-16,0-1-24 0,2 0-28 0,1 2-29 0,-2-2-34 15,3 1-38-15,0 1-58 0,0-2-70 0,1 1-87 0,-2 1-96 0,3-1-49 16,-3-1-23-16</inkml:trace>
  <inkml:trace contextRef="#ctx0" brushRef="#br0" timeOffset="5609.46">7342 5575 268 0,'0'-1'544'0,"0"-2"9"0,0 1-67 0,0 1-105 15,0-2-71-15,0 1-49 0,0 0-31 0,0 2-21 0,0 0-17 0,0 0-14 16,0-2-17-16,0 2-16 0,0 0-19 0,0 0-17 0,0 0-17 16,0 0-15-16,0 0-13 0,0 0-12 0,0 0-11 0,0 2-7 15,0 2-6-15,0-1-6 0,2 0-4 0,-2 3-4 0,3-2 1 0,-2 1 1 16,-1 2 0-16,2-1 2 0,-2 2 3 0,3-1 0 0,-3 2 0 15,2 0 1-15,-1-1-4 0,-1 1-6 0,2-2-8 0,-2 1-12 0,0-1-13 16,0 2-11-16,0-3-17 0,0 0-14 0,0 2-19 0,0-2-20 16,0-1-25-16,0 2-27 0,-2-2-34 0,2-1-39 0,-1 0-59 15,-1 1-69-15,2-2-84 0,-2 0-95 0,2-3-39 0,0 0-17 0,0 0 1 16</inkml:trace>
  <inkml:trace contextRef="#ctx0" brushRef="#br0" timeOffset="5761.95">7321 5428 176 0,'-1'-7'460'0,"-1"-1"-52"15,-1 2-80-15,3-1-91 0,-3-1-98 0,3 4-59 0,-1-2-40 0,1 0-29 16,0 0-26-16,1-2-31 0,-1 2-33 0,3-1-51 0,0 1-59 16,0-2-82-16,2 2-94 0,-2-3-49 0</inkml:trace>
  <inkml:trace contextRef="#ctx0" brushRef="#br0" timeOffset="6514.22">7565 5029 461 0,'-2'-3'548'0,"1"0"13"0,-2 2-77 0,1-1-123 0,1-1-74 15,-1 2-49-15,2-1-30 0,-1 2-20 0,-1-1-14 0,2 1-12 0,0 0-15 16,0 0-15-16,0 0-17 0,0 0-16 0,0 0-15 0,0 0-16 0,0 0-11 15,0 0-12-15,0 1-8 0,0 2-7 0,0 0-4 0,0 0-4 16,-2 3-2-16,2 0-2 0,0 2 0 0,0 1 2 0,0 0 3 16,0 3 3-16,-1 0 4 0,1 1 1 0,0 2 3 0,-2 0 1 0,2 0 0 15,0 2-2-15,-3-1 0 0,3 2 0 0,-2 0-3 0,2 0-2 16,-1 2-2-16,-1-1-4 0,2 1-1 0,-2-1-3 0,1 2-1 16,1-1-3-16,-2 1 1 0,2-2-1 0,-1 1 0 0,-2-1-1 0,3-1 0 15,-2 0-2-15,2 2 0 0,0-2 1 0,0-2-3 0,0 1 0 16,0-2-3-16,0 0-1 0,0-2-4 0,2 1-6 0,-2-4-4 15,3 2-5-15,-2-3-6 0,1 0-6 0,1-1-5 0,-1-1-5 0,1-1-4 16,0-1-3-16,0-1-3 0,2 1-1 0,-2-2-3 0,3-2 1 16,-1-1-1-16,0 0 0 0,1 0 0 0,-1-1-1 0,4-2 2 15,-1-2-1-15,0 1 2 0,-1-2 1 0,2 0 2 0,1-4 1 0,-2 3 1 16,0-4 0-16,1 3 3 0,-1-3 2 0,0 1 3 0,1-1 3 0,-3 1 5 16,1-1 6-16,-2 2 4 0,0 0 5 0,-1 2 3 0,1-1 3 15,-2 4 3-15,0-2 0 0,0 3 2 0,-1-2 1 0,-2 2-1 0,2 2 0 16,-2 1 1-16,0 0 1 0,0 0 1 0,0 0 2 0,0 1-1 15,0 2 2-15,0 2-1 0,0-1 1 0,0 1 0 0,1 1 1 16,-1 0 1-16,2 0 2 0,-1-2 0 0,-1 2 2 0,2 0-1 0,1 0 0 16,-1 0-2-16,-1 0 0 0,4-1-1 0,-2-1-2 0,0 1 1 15,0-1 0-15,1 1-1 0,0-2 2 0,1 0-1 0,0 0-2 0,1-2-1 16,-1 1 0-16,1-2-2 0,-1 0-2 0,3 0-2 0,1 0 0 16,-2-2-1-16,1-1-3 0,0 0 0 0,1 0-1 0,-1-1-1 15,0-1-1-15,1-1 1 0,-1 2 0 0,0-4 1 0,0 0 1 0,1 1 3 16,-1 0 1-16,-1-2 0 0,-1 0 2 0,-1 1 2 0,2-2 2 15,0 1 1-15,-1 0 4 0,-1 0 2 0,-2 1 4 0,3 0 0 0,-3 3 3 16,1-1 1-16,-3 1 1 0,1 1 0 0,0 1-1 0,-1 0-1 16,-1 0-1-16,0 3-1 0,0 0-1 0,-1 1 2 0,-1 1-1 15,0 2 1-15,-1 1 4 0,1 1 2 0,-1 1 3 0,-1 2 2 0,2 2 2 16,-2 1 3-16,0 1 2 0,-2 1 5 0,1 1 3 0,0 3 6 16,-1 0 5-16,2 1 3 0,-1 2 2 0,-2 1 0 0,2 1-3 0,-4 1-3 15,3 2-4-15,1-1-2 0,-1 2-3 0,-1 2-3 0,1-2-1 16,0 1-2-16,-1 1-4 0,1-1-3 0,0-1-7 0,-2 2-5 0,3-2-3 15,-1-2-4-15,1 1-2 0,0-2-1 0,-2-2-2 0,2 0-1 16,0-2 0-16,0 0-2 0,0-3-2 0,2 0-3 0,-2-3-5 16,1-1-5-16,1-2-9 0,0-1-9 0,-1-1-9 0,1-3-12 0,0 0-12 15,1-1-13-15,-1-1-15 0,1-1-16 0,1-1-18 0,-1-2-20 16,-2 0-24-16,1-2-26 0,0 1-27 0,-1-4-38 0,1 1-42 0,0-2-64 16,0-1-79-16,-2 0-61 0,-1-3-55 0,1-2-21 0,0 0-3 15</inkml:trace>
  <inkml:trace contextRef="#ctx0" brushRef="#br0" timeOffset="6693.26">7500 5623 462 0,'-6'-7'542'0,"3"-1"12"0,1 2-83 0,-1 0-129 0,1 0-89 16,1 2-66-16,-1-1-40 0,2 1-24 0,0 1-17 0,0 0-11 0,2 0-11 15,-2 0-14-15,3-1-12 0,0 3-17 0,1 0-16 0,0-1-19 16,4-1-21-16,-2 3-22 0,2-1-27 0,0 1-28 0,1 0-42 15,4 0-47-15,-3 0-95 0,4 0-119 0,-3 0-74 0,3 0-54 0,-1 1-27 16,1-1-13-16</inkml:trace>
  <inkml:trace contextRef="#ctx0" brushRef="#br0" timeOffset="6968.32">8542 5739 433 0,'2'3'577'0,"2"-2"13"0,-2 1 13 0,-1-1-100 0,3 2-154 0,-1-1-87 16,0-1-50-16,0 2-26 0,2-3-9 0,0 2-5 0,1 1-1 16,-1-2-7-16,0 1-8 0,1-1-15 0,-1 1-13 0,1-1-15 0,3-1-12 15,-2 1-12-15,-1 1-11 0,2-2-9 0,0 2-10 0,-2-1-9 16,2-1-10-16,-3 2-11 0,3-1-12 0,-2-1-16 0,-1 0-15 0,1 0-18 15,1 0-16-15,0 0-20 0,-2 0-18 0,0 0-22 0,0 0-23 16,-2 0-28-16,2-1-32 0,-2-1-36 0,1 2-41 0,-4 0-59 16,0 0-71-16,0 0-87 0,0 0-93 0,0 0-39 0,0 0-11 0,0-5 4 15</inkml:trace>
  <inkml:trace contextRef="#ctx0" brushRef="#br0" timeOffset="7170.89">8495 5636 78 0,'-4'0'588'0,"1"0"10"0,2 0 11 16,-2 0 7-16,3 0-101 0,0 0-155 0,0 0-92 0,0 0-60 0,0 0-36 15,0 0-23-15,4 0-15 0,-1 0-12 0,-1 0-9 0,3-1-12 16,0 1-10-16,0-1-12 0,1 1-9 0,3-2-11 0,-1 2-11 0,0-1-13 16,1-1-16-16,1 2-19 0,1-3-23 0,0 2-23 0,-1-1-27 15,-1-1-29-15,-1 1-37 0,3 1-39 0,-3 1-51 0,0-1-59 16,1-1-109-16,-2 2-135 0,1-1-72 0,-2 1-41 0,0-2-12 0,-3 1 0 15</inkml:trace>
  <inkml:trace contextRef="#ctx0" brushRef="#br0" timeOffset="14943.05">10038 4506 495 0,'0'-3'504'0,"0"1"-72"0,1 1-114 15,1-1-81-15,-2 2-65 0,0-1-37 0,0 1-21 0,0 0-12 16,2-2-5-16,-2 2-5 0,0 0-4 0,0 0-5 0,0 0-4 0,0 0-7 15,0 0-5-15,0 0-7 0,0 0-3 0,0 0-5 0,0 0-1 0,0 0-3 16,0 0-1-16,0 0-1 0,0 0-2 0,0 0-1 0,0 0 1 16,0 0 1-16,0 0 0 0,0 0 0 0,0 0 1 0,-2 0 2 0,2 0 0 15,0 0 0-15,0 0 2 0,0 0 1 0,0-2-1 0,0 2 1 16,-2-1 1-16,2 1-3 0,0 0 1 0,0 0-4 0,-1 0-2 16,1-1-3-16,0 1-1 0,-2-2-3 0,2 2-2 0,0 0-3 0,0-1 0 15,0 1-2-15,0 0-2 0,0 0-2 0,0 0-1 0,-1-2-2 16,1 2 1-16,0 0 0 0,0 0 0 0,0 0 1 0,0 0 0 0,-2-1 0 15,2 1-1-15,0 0 0 0,0 0 1 0,0 0-2 0,0 0 1 16,0 0-1-16,0 0 0 0,0 0 0 0,0 0-1 0,0 0 2 16,0 0-2-16,0 0 2 0,-2-2 0 0,2 2-1 0,0 0 1 0,0 0-1 15,-1-1 1-15,1 1-1 0,0 0-1 0,0 0 1 0,0 0-2 16,-2 0-2-16,2 0-1 0,-1 0-2 0,1 0-3 0,-2 0-3 0,-1 0-3 16,0 0-5-16,2 1-4 0,-1 1-3 0,-1-2-4 0,-1 1-2 15,1 1 0-15,0-1 0 0,-2 2 0 0,-1 0-1 0,-2 0 2 16,2 2 2-16,-2 1 2 0,-3 1 1 0,1 1 3 0,-1-1 3 0,-3 2 2 15,1 1 4-15,-1 1 2 0,0 1 2 0,-2 0 1 0,0 2 0 16,1-2-1-16,0 1 1 0,-2 1-1 0,1 1-1 0,0 0-1 0,0-2 0 16,-1 2 0-16,1-1 0 0,-1 1 0 0,2-2 0 0,0 1-1 15,-1-1 0-15,0 1-2 0,0-2 1 0,2 0-1 0,1 0-1 16,-2 0 0-16,2-2-1 0,1 1 1 0,0-2-2 0,1 0 1 0,0-2-2 16,3 1-1-16,0-1 0 0,0-1 0 0,-1 0-1 0,3-1 0 15,1-1-1-15,0-1 0 0,0 2 0 0,1-2-1 0,2-2-1 0,-1 1 0 16,3-1 0-16,-1 0-1 0,1-1 2 0,0 0-1 0,0 0-1 15,0 0 1-15,0 0-2 0,0 0 0 0,1 0-1 0,2 0-2 0,-1 0-1 16,1 0-2-16,-2 0-1 0,2-1-1 0,1 1 0 0,-1-1-3 16,0-1 0-16,0 2 1 0,2-1-1 0,0-2 0 0,-1 1 1 15,1 1 2-15,0-2 1 0,1 1 0 0,1-1 2 0,0 0 3 0,1 0 1 16,2 0 0-16,-2 0 2 0,4-1 0 0,-2 0 0 0,1 0-1 16,2 1 1-16,-2 0-2 0,1-1 0 0,1 0 1 0,0 0-2 15,1 3 0-15,0-2 1 0,0 0 0 0,-1 0-1 0,3-1 2 0,-3 2-2 16,1-1 0-16,0 1 0 0,0 1 1 0,-1-2-1 0,-2 1 0 15,3 1 0-15,-1 1 1 0,-1-2-1 0,-2 2 0 0,1-1 0 0,0-1 2 16,-3 2-2-16,0 0 1 0,3 0 1 0,-3 0 0 0,-2 0 1 16,1 0-1-16,-1 0 0 0,0 0-1 0,-3 0-1 0,2 2-1 15,-2-1 0-15,0-1-2 0,-1 2 0 0,-2-2 0 0,0 1-1 0,0-1-2 16,0 2 1-16,-2 1-1 0,1-2-1 0,-1 2 2 0,-1 0 0 16,0 0 2-16,0 0 2 0,-1 2 3 0,-2-1 1 0,3 0 3 0,-2 3 4 15,-1-1-1-15,-1-1 2 0,0 3 3 0,-1 0 1 0,0-1 1 16,0 1 1-16,-3-1 0 0,3 2 0 0,-3 0-1 0,0 0-1 0,0-1 0 15,0 1-1-15,-3 0-2 0,2 0 0 0,-2-2-2 0,2 0 0 16,-2 1-2-16,1 0-1 0,-2-1-1 0,3 1-1 0,-1 1 1 16,-1-2 0-16,1-1-1 0,1 2 1 0,-1-2-1 0,0 1 0 0,1-1 1 15,-1 0 0-15,1 0 0 0,0 0 0 0,1 0 1 0,-1-1-1 16,1-1 0-16,-1 1 1 0,2 1 0 0,0-2 0 0,2 1-1 0,-3-2 1 16,3 1-2-16,2 1 1 0,-1-2 0 0,0-1-1 0,0 2 0 15,2-1-1-15,-1 0 1 0,3-2 0 0,-2 1 0 0,2-1-1 16,0 2 1-16,0-3-1 0,1 1 1 0,2 1-2 0,-1-2 1 0,-1 2-1 15,2-2 1-15,0 0-1 0,0 0-1 0,0 0 1 0,0 0-1 16,0 0 1-16,2 1-2 0,-1-1 0 0,-1 0 0 0,2 0-1 16,0 0-1-16,-1 0 0 0,2 0-1 0,0 0 0 0,0 0 1 0,0 0 1 15,1 0 4-15,0 0 2 0,1 0 2 0,0 0 4 0,0 0 2 0,2 0 4 16,0 2 2-16,-1-2 4 0,4 1 2 0,-1-1 2 0,-1 0 3 16,2 0 2-16,1 0 0 0,1 0 0 0,-2 0-2 0,2 0 0 15,1 0-3-15,1 0 0 0,-3 0-2 0,2 0-1 0,3 0-1 0,-2 0-3 16,0 0 0-16,2-1-3 0,0-1 0 0,-2 2-2 0,4-1 0 15,-2-1-1-15,1 2-1 0,0-2-3 0,-1 1 0 0,3 1-2 16,-3-1-1-16,1-1-2 0,-1 2 0 0,0-1-1 0,-2 1-1 0,2-2 1 16,-3 1-1-16,1 1-1 0,-2-2 0 0,0 1-1 0,0 1 2 15,-2 0 1-15,2 0 0 0,-4-2-1 0,2 2 3 0,-2 0 0 0,1 0 1 16,-1 0-1-16,0 0 2 0,-2 0-2 0,2 0 0 0,-2 0-3 16,-1 0-1-16,0 0-4 0,0 0-7 0,-2 0-6 0,3 0-9 15,-3-1-10-15,0 1-9 0,-1 0-12 0,0 0-12 0,-1 0-14 0,-1 0-15 16,0 0-19-16,0 0-18 0,0 0-22 0,0 0-22 0,0 0-27 15,0 0-27-15,0 0-42 0,0 0-48 0,0 0-85 0,0 0-102 0,0 0-49 16,0 0-19-16,0 0-3 0</inkml:trace>
  <inkml:trace contextRef="#ctx0" brushRef="#br0" timeOffset="15590.34">10286 4795 324 0,'0'-4'522'0,"-1"1"11"0,-1-2-67 0,2 1-108 0,-2 2-76 0,2-1-63 15,0 0-36-15,0 2-23 0,0-2-16 0,0 1-10 0,0 2-14 16,0-1-14-16,2 1-15 0,-2 0-14 0,0 0-15 0,0-2-14 16,0 2-11-16,0 0-9 0,3 0-6 0,-1 2-5 0,-1-1-3 0,3 1-3 15,-1 1 1-15,0 1 1 0,3-1 2 0,-3 2 3 0,2 1 2 16,0-1 3-16,0 3 1 0,-1 0 3 0,4 1 1 0,-2-2 1 0,1 4-2 15,-1-2-3-15,-1 1-1 0,3 1-3 0,-2 1-2 0,0 0-3 16,-1-2-2-16,3 2-2 0,-2 0-2 0,1-1-1 0,-1 1-1 0,-1 0-2 16,1 0-1-16,2-2-2 0,-2 1 1 0,1-1 0 0,-1 1-1 15,-1-1 0-15,2-1 1 0,-2 0-2 0,0-1 1 0,0-1-1 16,0 1 0-16,-2-2 0 0,3-1 1 0,-3 0-1 0,0 0 0 0,1-1 0 16,-1-1 0-16,-2 0 0 0,1 0 0 0,1 0 2 0,-1-1 0 15,-1-1 3-15,1-1 1 0,0 2 6 0,0-2 4 0,0 0 5 0,-2 0 6 16,3 0 7-16,-1 0 7 0,-1-2 6 0,1 2 6 0,1-1 4 15,-1-1 2-15,-1-1 3 0,1 0 3 0,1 0 0 0,0-1-1 16,1-1 0-16,0-1-2 0,-1 0-3 0,2-1-5 0,-2-3-3 16,4 2-6-16,-2-4-4 0,-1 1-5 0,4 1-5 0,-2-4-3 0,-1 1-5 15,2 1-1-15,-1-3-4 0,1-1-2 0,0 2-4 0,-1-1-1 0,-1 1-5 16,0-1 0-16,2 0-2 0,-2 2-3 0,0-1-1 0,0 2-2 16,1-1 0-16,-1 1 0 0,-1 1 0 0,0 2-1 0,-1 0 1 15,0 0-3-15,0 2-5 0,1-1-6 0,0 2-6 0,-2 0-11 0,0 0-9 16,0 2-11-16,0-1-11 0,-2 2-14 0,2-2-13 0,-1 3-14 15,-1-1-18-15,2 1-18 0,-1 1-20 0,-1-1-20 0,0 2-21 0,0 0-22 16,0 0-21-16,0 0-22 0,0 0-20 0,0 0-23 0,0 0-26 16,2 2-33-16,1-2-37 0,0 3-48 0,-1-2-57 0,1 2-15 15</inkml:trace>
  <inkml:trace contextRef="#ctx0" brushRef="#br0" timeOffset="16068.18">10836 4938 50 0,'5'0'375'0,"0"-2"-62"0,0 1-59 0,1-1-55 0,-2 1-35 15,3-2-23-15,-1-1-14 0,1 0-9 0,0 1-5 0,-2-1-7 0,2 1-2 16,-1-2-4-16,-1-1-3 0,0 2-3 0,2-1-1 0,-2 0-3 16,0 0-4-16,0 0-1 0,-1-1-2 0,1 0-2 0,1 0-1 0,-3 2-3 15,2-2 0-15,0 1-4 0,-2 1-2 0,1-1-4 0,-1-1-1 16,1 2-3-16,-1-1-2 0,-1 1-1 0,-1-2-3 0,1 1 1 15,0 1-2-15,-1-1-1 0,-1-1-1 0,0 2-1 0,0-1-1 0,0 0-2 16,0 1 0-16,0 1-1 0,-1-1-1 0,-1 1-2 0,2-2-2 16,-2 2-2-16,-1-1-1 0,2 1-2 0,-1-2 0 0,-1 2-2 0,0 0-4 15,0 0-1-15,0 0-4 0,-1 0-3 0,1 2-4 0,-2-1-4 16,2-1-2-16,-3 1-3 0,3 1-2 0,-2 0-2 0,2-1-2 0,-2 2-2 16,2-1-3-16,-2 1-2 0,-2 0 0 0,2 0-1 0,0 1-2 15,0-1 1-15,-1 3 0 0,-1 0-2 0,1 0 2 0,0 0-1 16,-2 2 1-16,3-1 0 0,-1 2 0 0,-2 2 2 0,3-2 2 0,-1 1-1 15,-1 1 2-15,0 1 0 0,2 0 0 0,0 1-1 0,0-1 1 16,2 2 2-16,0-1-1 0,0 1 1 0,1-1-1 0,-1 1 0 16,3-1 1-16,-3 1-1 0,3 1 0 0,0-2 1 0,3 1-1 0,-3-2-1 15,3 0 1-15,-1 1-1 0,1-1 0 0,0-1 0 0,0 1 1 16,2 0 0-16,0-2-1 0,0-1 1 0,2 0-2 0,0 0-2 0,-1 0-2 16,1-1 0-16,0-1-4 0,1 2-2 0,-1-3-5 0,2 2-7 15,-1-2-7-15,0-2-10 0,0 0-14 0,0 3-14 0,3-4-19 0,-3 0-19 16,0 0-21-16,1 0-21 0,-1 0-23 0,3-2-23 0,0 0-32 15,-1 0-36-15,1-1-53 0,3-2-60 0,-1 2-70 0,2-3-73 16,0 2-28-16,0-4-8 0</inkml:trace>
  <inkml:trace contextRef="#ctx0" brushRef="#br0" timeOffset="16604.3">11282 4758 160 0,'0'-2'458'0,"-1"1"-62"0,-1-1-95 0,2 2-72 0,0 0-60 0,0 2-35 15,-1-1-21-15,-1 1-12 0,2 1-11 0,-2 0-9 0,2 3-7 16,-1-2-6-16,1 1-3 0,-2 2-5 0,2 0 0 0,-1 1-2 0,-1 1 2 16,2 0-1-16,-2 0-3 0,2 2-3 0,-1-2-4 0,-1 1-5 15,2 0-6-15,-2 1-4 0,2 0-5 0,-3-1-3 0,3-1-3 0,-1 2-4 16,-2-2-2-16,3 0-3 0,-2-2-1 0,2 3-3 0,-1-4-1 16,-1 1-1-16,2 0-3 0,-1-1 1 0,-1-1 0 0,2-1 0 15,-2 1 1-15,2-2 1 0,0-1 1 0,-1 2 2 0,1-3 4 0,0 1 2 16,-2-1 3-16,2 1 5 0,0-2 4 0,0 0 5 0,0 0 5 15,0 0 4-15,0 0 4 0,0 0 4 0,0 0 2 0,0 0 2 16,0-3 1-16,0 1 1 0,0-1 3 0,0 0 1 0,0-1-1 0,2-1 0 16,-1-1 0-16,-1 0-2 0,2 0 0 0,1-1-4 0,-1-2-2 15,1 0-1-15,1 0 0 0,-1-2-3 0,2 1-2 0,-1-2-2 0,0 0 0 16,1 0 0-16,0 1-1 0,1-1-1 0,0 0 1 0,1 2 0 16,-1-2 1-16,-1-1 0 0,4 3-1 0,-4 0 1 0,1 1 0 0,1-2-1 15,-1 2 0-15,0 0-3 0,1 2-2 0,1-3-3 0,-2 3-3 16,3 1-4-16,-2-1-4 0,-1 1-4 0,2 0-3 0,3 1-3 15,-3 1-4-15,0-2-2 0,0 3-1 0,1-2-2 0,-1 2-2 0,0 0-1 16,-1 2 0-16,0-2 0 0,1 3-2 0,-1-2-2 0,1 1 0 16,-1 1 0-16,-2 1-1 0,1 1-1 0,-1-1 1 0,-1 1 1 15,0 1-1-15,1 1 2 0,-1-1 1 0,-2 2 1 0,1 1 0 0,0-1 2 16,-1 2-1-16,0 0 2 0,-1 1 2 0,-1-1 1 0,2 2 1 16,-2 0 0-16,0 0-1 0,0 2 1 0,0-3 0 0,0 3-1 15,0 0-1-15,-2-1-1 0,1 2 1 0,-1 0-2 0,0-1 1 0,-1 1-3 16,0-2-1-16,-2 2-2 0,2 0-3 0,-1 0-4 0,1-1-6 15,-2 1-7-15,1 0-10 0,0-2-10 0,0 1-12 0,0 1-12 0,-1-2-15 16,0-1-15-16,1 0-15 0,0 0-19 0,0 0-22 0,0-1-27 16,0-1-28-16,0 0-33 0,-2 1-38 0,3 0-53 0,0-2-59 0,1 0-79 15,-1 0-87-15,3-2-35 0,0 1-13 0,0-2 3 0</inkml:trace>
  <inkml:trace contextRef="#ctx0" brushRef="#br0" timeOffset="17010.39">11905 4450 69 0,'-3'-3'490'15,"3"0"-40"-15,0 2-64 0,0-2-79 0,0 3-85 0,0 0-47 0,0 0-31 16,0 0-16-16,0 0-9 0,0 0-4 0,-1 0-4 0,-1 3-4 16,2 0-4-16,-2 0-5 0,2 1-5 0,-3 2-3 0,2 2-1 15,-1-1 0-15,0 1 0 0,1 2 3 0,-1 1 2 0,2 1 2 0,-1-2-2 16,-1 4-2-16,2-3-7 0,-2 3-4 0,2 0-4 0,-1-1-5 16,1 2-5-16,0-1-4 0,0 1-4 0,0 0-5 0,0 0-4 0,0 1-3 15,0-1-4-15,0 0-3 0,0 0-6 0,0 2-2 0,0-2-5 16,0 0-3-16,0 0-3 0,0 0-3 0,0 0-2 0,0-2-3 15,0 1-2-15,0-2-2 0,0-1-1 0,0 2-2 0,0-3-3 0,0-1-5 16,0 0-5-16,1 0-6 0,-1-2-9 0,0 0-9 0,0 0-10 16,0-1-9-16,0-1-12 0,0 0-12 0,0-3-14 0,0 2-16 0,0 0-15 15,0-1-17-15,0-2-17 0,-1 1-16 0,-1-1-14 0,-1 1-21 16,1-2-22-16,2 0-26 0,-4 0-27 0,2 0-34 0,-2-3-36 16,0 1-59-16,0-1-66 0,-1-2-27 0,0 3-5 0</inkml:trace>
  <inkml:trace contextRef="#ctx0" brushRef="#br0" timeOffset="17388.98">11684 4678 211 0,'-2'-6'260'0,"1"-1"-60"0,-1 1-36 0,2-2-22 0,0 2-10 16,0 0-5-16,0 2-2 0,0-2 1 0,0 0-1 0,2 0-5 15,-1 1-2-15,-1 1-3 0,2-1-1 0,-2 1-4 0,4-1-1 16,-2 1-1-16,0 0 0 0,-1 0-1 0,2 0-1 0,-1 1-3 0,0-2-1 15,-1 2-3-15,1 0-1 0,-1 2-1 0,1-2-2 0,1 0-2 16,-1 0-2-16,-1-1-1 0,1 2-3 0,1-1-3 0,0 0-4 0,0 0-2 16,-1 0-6-16,-1 1-5 0,1-1-4 0,1 0-4 0,0 0-5 15,-1 2-4-15,1-2-3 0,2 0-3 0,-2 0-2 0,3-1-4 16,-1 2-2-16,3-1-1 0,-1 0-2 0,2 1-3 0,0-1-1 0,1 0 1 16,2 0-2-16,1 0 0 0,0 0-1 0,3 0-1 0,-2 0 0 15,3 0-3-15,2 0 0 0,-1-1-2 0,2 1-2 0,-1 0-1 16,0 0-1-16,3-1-2 0,-1 0-2 0,-1 1 0 0,1 2-2 0,-2-2-2 15,0 0-1-15,0 0-2 0,-3-1-1 0,-1 2-2 0,-2-1 1 16,0 1-2-16,-1 1 0 0,-4-1-1 0,2 1-2 0,-3-1-1 0,0 2-6 16,-2-1-5-16,0-1-11 0,-1 2-9 0,-2 0-11 0,2 0-13 15,0 0-16-15,-4 0-18 0,0 0-19 0,0 0-21 0,0 0-20 16,-2 0-19-16,0 3-24 0,-2-1-28 0,-1 1-42 0,0 0-49 0,-1 0-90 16,-1-1-107-16,-2 5-52 0,0-1-19 0,-3-2-2 0</inkml:trace>
  <inkml:trace contextRef="#ctx0" brushRef="#br0" timeOffset="19482.64">9573 5623 88 0,'-2'0'106'0,"-1"-3"-2"16,0 1 0-16,-1 1 1 0,2 0 0 0,0-1-1 0,-1 2-1 16,2-1-1-16,-1-1 3 0,0 1 3 0,-1-1 3 0,2 1 3 15,-3 1 1-15,3-2 2 0,-1-1-1 0,-1 3 0 0,1-3-2 0,0 3-3 16,0-3-2-16,0 3-2 0,-1-1-2 0,0-1-2 0,1 1-5 15,-1-1-8-15,0 1-9 0,-2-1-7 0,2 1-6 0,-3 1-5 0,1-2-6 16,2 1-5-16,-2-1-6 0,0 2-4 0,0-2-4 0,1 1-3 16,-2 1-5-16,1-1-4 0,0 1-2 0,0-2-2 0,2 1 0 0,-2 1-1 15,2-2-1-15,-3 2 1 0,3-1-1 0,1 1 1 0,-1 0 1 16,1 0-1-16,-1 0 1 0,2 0 2 0,-1 0 1 0,2 0 1 0,0 0 2 16,0 0 1-16,0 0 1 0,0 0 2 0,0 0 1 0,0 0-2 15,0 0 1-15,0 0-2 0,2 0-1 0,-1-2-1 0,1 2-2 0,-1 0-1 16,1 0-3-16,1 0-1 0,-1 0-3 0,0-1-3 0,-1 1-1 15,2 0-3-15,0 0-2 0,-1 0-2 0,-1 0-1 0,2 0-2 16,1 0-1-16,-1-2 0 0,0 2 1 0,0 0 2 0,2 0 3 16,-2 0 2-16,3 0 4 0,-1 0 0 0,2 0 5 0,-1 2 1 0,2-2 3 15,1 1 0-15,1 1 2 0,-1-2 2 0,2 3 0 0,0-2 2 0,-1 1-2 16,4-1-2-16,-3 2-2 0,3-3-2 0,-1 3-2 0,1-1-2 16,2-2-3-16,-3 3-2 0,3-2-2 0,-2 1 0 0,3-1-4 15,-2 1 0-15,2-1 0 0,-2 1-3 0,1-1 1 0,0 1-2 0,0-1 0 16,1-1-2-16,-2 2-2 0,0-1-1 0,1 1 1 0,0-2 0 15,-2 3 0-15,2-3 0 0,-2 1 0 0,0 1 1 0,2-1 1 16,-3-1 1-16,3 2 0 0,-2-1 1 0,2-1 0 0,-2 1 2 0,2 1 0 16,-2-2 2-16,0 2 1 0,2-1 1 0,-2-1 0 0,1 2 0 15,0-1 0-15,1-1 0 0,0 2 0 0,0-1-1 0,0-1 0 0,-2 0-1 16,3 0 1-16,-1 0 0 0,0 0-1 0,0 2 0 0,1-2-2 16,0 1 1-16,-1-1 0 0,0 0-2 0,0 0 1 0,1 0-1 0,-1 0 1 15,1 0-1-15,0 0 1 0,1 0-2 0,-2 0 0 0,0 0 2 16,3 0-2-16,-3 0 1 0,1 0-1 0,1 0 0 0,0 0 1 15,0 0-1-15,-1 0-1 0,1 0 1 0,1 0-1 0,-1-1 0 0,0 1-1 16,-1-2 0-16,1 2-1 0,1-1-1 0,-2-1 0 0,2 2 0 16,-2-1 0-16,1-1 0 0,1 2 1 0,-3-1-1 0,4-1-1 0,-3 2 1 15,0-2-1-15,0 1-1 0,-1 1 0 0,1-1 1 0,-1-1-1 16,1 2 1-16,2-1-2 0,-3 1 2 0,1-2-1 0,-1 1-1 16,1 1 1-16,-2-2 1 0,2 1-1 0,-2-1 1 0,2 2 0 0,-3-3 0 15,2 3 0-15,-2-1 1 0,2-1-1 0,-2 1 1 0,2-1 0 16,-2 2 2-16,0-1 1 0,2 1 0 0,-2-2 2 0,-1 1 0 0,0 1 1 15,1-2 0-15,0 1 1 0,0 1 1 0,-1-2 0 0,1 1-1 16,-1 1 2-16,0-2 1 0,-1 2 0 0,1-1 0 0,1-1 0 16,-1 2 0-16,1-2 0 0,-1 1 0 0,-2 1 0 0,3-1 0 0,-1 1 1 15,-1-2 2-15,1 1 0 0,-2 1 1 0,3-2 1 0,-1 1 1 16,-1 1 0-16,1-2 1 0,1 1 0 0,-2-1 1 0,0 1-2 0,4-1 2 16,-3 0-1-16,1 1 0 0,0 0 0 0,0 1-1 0,1-2 0 15,0 1-2-15,0-1 1 0,0 2-2 0,0-1 1 0,0-1-2 0,-2 2 0 16,0-1 0-16,1-1 2 0,0 2-1 0,-1-1 2 0,0-1-1 15,-1 2 2-15,-1-2-1 0,2 1 2 0,-1 1 0 0,-2-1 1 0,1-1 0 16,2 2 0-16,-4-1 1 0,1 1 0 0,2-2-2 0,-2 1 1 16,2 1-1-16,-2-2 0 0,1 1-2 0,3 1 1 0,-4-2-1 15,1 1-2-15,1 1 0 0,0-2 1 0,-3 2-2 0,4 0 0 16,-2-1-1-16,1 1 0 0,-2-2 1 0,0 2-1 0,0 0 1 0,1 0 0 16,-1-1 2-16,2 1-2 0,-2-2 1 0,0 2 1 0,0 0-1 15,-1 0 1-15,-1 0 1 0,0 0-1 0,2 0 0 0,-2 0-1 0,-1 0 1 16,-1 0 0-16,3 0 1 0,-2 0-1 0,1-1 1 0,-2 1-1 15,0 0-1-15,1 0 0 0,-1 0-1 0,1 0-1 0,-3 0-1 0,4 0 0 16,-2 0 0-16,-1 0 0 0,2 0 0 0,-1 0 0 0,1 0-1 16,-2 0 0-16,3 0 0 0,-3 0-2 0,3 0 2 0,-2 0 0 0,-1 0 0 15,0 0 1-15,0 0 0 0,-1 0 0 0,4 0-1 16,-3-2 0-16,-2 2 0 0,2 0 0 0,-2 0-1 0,2-1 0 0,-2 1 0 16,3 0 0-16,-3 0-2 0,0 0 1 0,1-2-2 0,0 2 1 0,-2 0-2 15,1 0 1-15,0-1 0 0,1 1 0 0,0 0-2 0,-1 0 0 16,-1 0-1-16,-1 0 0 0,1 0 0 0,1 0 1 0,-1-2-1 0,-1 2-1 15,1 0 0-15,0 0-4 0,-1 0-2 0,-1 0-9 0,0 0-9 16,0 0-14-16,0 0-18 0,0 0-24 0,0 0-26 0,0 0-31 16,0 0-33-16,-3 0-49 0,1 0-57 0,-1 2-94 0,0-2-114 0,-2 1-90 15,-4 1-78-15,1 1-35 0,-2-2-12 0,-2 2 3 0,1 0 12 16</inkml:trace>
  <inkml:trace contextRef="#ctx0" brushRef="#br0" timeOffset="21247.46">9998 5962 432 0,'-6'-3'534'0,"3"-2"9"0,-2 3 9 0,2-1-100 0,1 0-155 0,1 0-86 16,-1 1-51-16,-1 1-29 0,3-1-18 0,-2 0-9 0,2 2-9 16,-1-1-9-16,1 1-12 0,0 0-12 0,0 0-13 0,0 0-10 15,-2 1-11-15,2 1-7 0,-1 1-5 0,-1 2-1 0,2-1-3 0,-3 2 0 16,0 2 1-16,1-1 1 0,1 4 3 0,-1 0 3 0,-1 3 4 16,1 0 3-16,-1-1 3 0,0 2 4 0,-2 2 2 0,2-1 1 0,1 2 0 15,-2-1-1-15,1 1-2 0,0-2-2 0,-1 2-3 0,1-1-2 16,0 1-2-16,1-2-4 0,-1 0-1 0,0 1-3 0,0 0-2 0,-2-2-2 15,2 0-1-15,2 0-3 0,-1-1-4 0,0 2 0 0,-1-4-4 16,0 1-5-16,1 1-5 0,1-2-6 0,-1 0-9 0,0 0-11 16,-1-2-11-16,2-1-14 0,-2 2-15 0,1-2-19 0,-1 0-22 0,2-2-25 15,-1 1-27-15,0-2-32 0,-1 1-36 0,2-1-51 0,-1-1-59 16,0 1-81-16,2-4-87 0,-1 3-38 0,-1-2-14 0,2-3 2 16</inkml:trace>
  <inkml:trace contextRef="#ctx0" brushRef="#br0" timeOffset="21567.53">9671 6104 390 0,'0'-7'529'0,"-1"0"12"0,1-1 10 0,0 1-94 0,0-1-148 15,1 2-80-15,-1 0-48 0,3-2-26 0,-1 3-14 0,1-3-10 16,0 1-5-16,-1 1-9 0,2-2-12 0,1 2-12 0,-2-1-11 0,2-1-10 16,0 2-11-16,1 0-8 0,2-2-8 0,0 3-6 0,-2-3-4 15,2 2-6-15,2-1-4 0,-2 1-5 0,1 0-3 0,2 0-2 0,-1 0-2 16,-1 0-1-16,5 0-2 0,-3 1-2 0,-1-1-3 0,4 2 0 16,-1-1-3-16,-1 1-4 0,1-1-3 0,0 1-1 0,1-2-6 15,0 3-5-15,-1-2-5 0,0 2-8 0,-1 0-11 0,1 0-12 0,-2 0-15 16,1 2-19-16,-2-1-21 0,1 2-26 0,0 0-26 0,-1 2-34 15,-1-1-39-15,0 2-60 0,0 0-71 0,0 0-82 0,0 0-86 0,-1 2-37 16,0 1-15-16,-1-2 1 0</inkml:trace>
  <inkml:trace contextRef="#ctx0" brushRef="#br0" timeOffset="21865.45">10261 6177 103 0,'0'0'512'0,"0"0"1"0,0 0-35 16,0 0-52-16,0 0-98 0,0 0-121 0,0 0-67 0,0 1-36 16,0 2-19-16,-2 2-7 0,2-2-3 0,-1 3 0 0,-1-2-1 15,2 4 0-15,-1-2 2 0,-1 1 0 0,0 2 2 0,2 2-1 0,-1-2-4 16,-1 1-6-16,2 1-9 0,-2-1-9 0,2 2-10 0,-1 0-10 0,-1-1-6 15,2 1-6-15,-1 0-5 0,-2-2-3 0,3 1-6 0,-2-1-5 16,-1 2-7-16,2-3-8 0,-1 2-12 0,0-4-13 0,1 2-15 16,-1 0-18-16,2-1-21 0,-2-1-22 0,2-1-25 0,-1 2-27 0,-1-3-30 15,2 2-34-15,-1-3-35 0,1 1-35 0,0-1-42 0,0-1-45 16,0 0-48-16,0-3-53 0,0 0-17 0</inkml:trace>
  <inkml:trace contextRef="#ctx0" brushRef="#br0" timeOffset="22353.6">10242 6285 366 0,'1'-11'469'0,"1"2"-44"0,-1-2-63 15,1 3-70-15,1-3-41 0,-1 1-26 0,1-1-18 0,0 1-13 16,-1-1-14-16,1 2-13 0,0-1-13 0,3-3-11 0,-3 5-11 16,2-3-13-16,-1 2-10 0,0 0-12 0,1-1-11 0,2 2-13 0,0-1-10 15,-2 0-10-15,1 2-10 0,1-1-7 0,0-1-5 0,0 3-5 16,1 0-5-16,-2 0-4 0,2 0-2 0,1 2-4 0,-1-1-3 0,2 1-2 15,-2-1-1-15,-2 1-2 0,2 1 0 0,-1-1-2 0,-1 3-1 16,3 1-1-16,-4-1-2 0,1 1 1 0,-1 0-1 0,-2 1-2 16,3-1 1-16,-3 1-2 0,1 3 0 0,-1-1 1 0,-1 1-1 0,-1 1 2 15,2-1-1-15,-1 1 1 0,-2 1 0 0,2-1 2 0,-2 3 1 16,0 0 0-16,0-1 1 0,-2 1 0 0,2 0 1 0,-3 2 0 0,1-2 0 16,-1 2 0-16,0 0-1 0,-1-1 1 0,1 0 1 0,-3 2-2 15,2-3 1-15,-1 3-1 0,0-2 0 0,-2 2-1 0,0-2 1 16,1 0 1-16,-1 0-2 0,2 0-1 0,-1-1 1 0,-2 2 0 0,2-3-1 15,1 1 0-15,0 1-1 0,0-2 1 0,-1-1-1 0,0 0-1 0,3 2 1 16,-2-2 0-16,2 0-1 0,0 0 0 0,-1 0-1 0,1-2 1 16,0 0 0-16,1 1 1 0,0 0 0 0,0-2-1 0,2 1 1 15,-2-1 1-15,2 2-1 0,0-2 1 0,0 0 0 0,0 0 1 16,0-2 0-16,2 2 2 0,-2 0 0 0,2-1 1 0,0-1 2 0,0 2 0 16,0-1 2-16,-1-1 2 0,2 2 1 0,1-1 1 0,-1-1 2 15,0 2 0-15,0-3 2 0,2 2 1 0,-2-2-1 0,3 1 1 0,-1 1-1 16,0-2 1-16,0 1 0 0,1 1-2 0,0-2-2 0,0 1-4 15,1 1-6-15,-1-2-7 0,2 1-9 0,0-1-9 0,0 0-11 0,-2 0-13 16,2 0-16-16,1 0-19 0,-2 0-22 0,3 0-25 0,-4 0-31 16,3 0-35-16,-1 0-44 0,0-1-48 0,1 1-78 0,-1-2-92 15,0 1-58-15,0 1-40 0,0-3-15 0,-2 1 0 0</inkml:trace>
  <inkml:trace contextRef="#ctx0" brushRef="#br0" timeOffset="22899.06">10762 6192 146 0,'0'-2'472'0,"0"2"3"0,0 0-60 0,-1 2-92 0,-1-1-83 16,2 2-82-16,-1 0-45 0,-1 2-29 0,2-1-14 0,-2 2-9 0,1 0-3 15,-1 3 1-15,0-2 0 0,-1 4 3 0,2 0 0 0,-1-1-2 16,-1 1-6-16,1-1-6 0,-1 2-7 0,0 0-8 0,2 0-5 15,-1-1-4-15,-1 0-6 0,0 0-4 0,-1 0-4 0,1-1-2 0,0-1-3 16,1 0 1-16,-1 0-2 0,0-1 0 0,1-1-2 0,-2-1 0 16,2 2-2-16,-1-4-1 0,2 2-1 0,-1-1-2 0,0-1 1 0,-1-1 0 15,3 0-1-15,-1-2 2 0,-1 1 1 0,2 0 2 0,0-2 2 16,0 0 2-16,0 0 1 0,0 0-1 0,0 0 3 0,0 0 0 0,0-2 2 16,0 0 2-16,2 0 1 0,-1-3 0 0,-1 2 1 0,2-3-1 15,-1 0 0-15,1 0-1 0,0-1-1 0,-1-1-1 0,4-1 3 0,-1 0 1 16,0-1 4-16,0-2 3 0,0 0 3 0,0 1 5 0,1-2 3 15,0 0 5-15,1 2 5 0,-1-3 3 0,1 2 3 0,-1 0 4 16,0-1 4-16,1 0 4 0,0 2 3 0,-1-1 3 0,1 0 2 16,1 0 2-16,-1 1-2 0,0 1 1 0,-1 1-4 0,1 0-2 0,1-2-2 15,-1 2-3-15,0 0-3 0,2 2-4 0,-3-1-4 0,3 1-5 0,-3 1-4 16,4-2-4-16,-4 4-5 0,3-2-4 0,-2-1-4 0,0 3-3 16,1 1-2-16,-2 0-1 0,-1 0-3 0,1 2-1 0,0-1 1 15,1 2-2-15,-1 2 0 0,-2-1 0 0,2 2-1 0,-2 2-1 0,2-1 0 16,-2 1 0-16,3 1 1 0,-3 1-2 0,2 1 2 0,-2 1-1 15,2 0 0-15,0 1 0 0,-2 2-1 0,0 0-2 0,0 2 0 16,0-2-2-16,-1 1 1 0,-1-1-1 0,1 3 0 0,1-1 1 16,-3-1-2-16,2 1 0 0,-1-2-1 0,-1 0-1 0,2 1-3 0,-2-2-4 15,0 0-7-15,0 2-9 0,0-3-8 0,0 1-12 0,0-2-13 0,-2 0-15 16,2 0-17-16,-1 0-18 0,-1-2-23 0,-1 1-26 0,1-2-34 16,-1 1-36-16,-3-2-46 0,3 1-52 0,0-2-83 0,-2 2-98 15,0-3-53-15,0 2-31 0,1-2-7 0,-2-1 4 0</inkml:trace>
  <inkml:trace contextRef="#ctx0" brushRef="#br0" timeOffset="23099.1">10801 6339 442 0,'0'-2'512'0,"0"1"-51"0,2-1-80 0,0-1-74 0,-1 1-72 15,2 1-41-15,2 0-26 0,-1-1-20 0,0 1-13 0,2-2-13 0,2 1-14 16,-3 1-14-16,3-2-13 0,0 1-12 0,-2 0-11 0,2 1-9 15,0-2-9-15,1 2-11 0,-1-1-11 0,-1-1-15 0,-1 2-19 0,2-1-21 16,1-1-24-16,-2 2-26 0,-1-1-27 0,1 2-38 0,0-3-43 16,-2 3-52-16,3-1-58 0,-1 1-79 0,0-2-90 0,1 1-42 15,-2-1-18-15</inkml:trace>
  <inkml:trace contextRef="#ctx0" brushRef="#br0" timeOffset="23394.71">11328 6085 529 0,'-2'-4'557'0,"1"-1"13"0,-1 2-79 16,2 0-121-16,0 0-77 0,0 0-55 0,0 2-31 0,0-2-22 0,0 1-19 16,0 2-15-16,0 0-19 0,0 0-19 0,0 0-18 0,0 0-20 15,0 0-14-15,0 0-15 0,0 0-10 0,2 2-9 0,-1-1-7 16,-1 2-5-16,2 0-4 0,-2 3-2 0,2 0-1 0,-1 0 0 0,-1 2 2 15,2 1 1-15,-2-2 3 0,0 4 0 0,0-1 3 0,0-1 1 16,0 3 0-16,0-2-1 0,0 3-1 0,-2-1-3 0,2-2 0 16,-1 2-3-16,-1 0-1 0,2 0-1 0,-2-1-3 0,1 0 0 0,-1 0-4 15,-1 0-5-15,0-2-8 0,0 1-8 0,1-1-10 0,1 0-13 16,-1 0-17-16,-1-2-16 0,1 1-22 0,-1 0-24 0,0-1-27 0,1-1-32 16,-1 0-41-16,0 0-48 0,1 0-72 0,0-1-87 0,0-1-67 15,0 1-61-15,2-1-23 0,0-1-6 0</inkml:trace>
  <inkml:trace contextRef="#ctx0" brushRef="#br0" timeOffset="23781.57">11627 6096 533 0,'1'-3'561'0,"-1"0"-6"15,0-1-17-15,2 3-95 0,-2-2-132 0,0 2-72 0,0-1-46 16,0 2-26-16,0 0-20 0,0 0-17 0,0 0-18 0,0 0-15 16,0 0-18-16,0 0-13 0,0 0-11 0,0 3-5 0,-2 0-5 0,1-2-3 15,-2 4-1-15,3 0 1 0,-2 1-1 0,1 0 2 0,-1 0 1 16,-1 1 2-16,1 1 2 0,1-1 3 0,-1 2 3 0,-1 0 0 0,1-2-2 16,-1 3-4-16,1-2-3 0,-1 2-4 0,-1-3-4 0,2 2-4 15,1 0-2-15,-1 0-3 0,-1 0-2 0,1-1-1 0,1 1-3 0,-1 0-1 16,2 0 0-16,0-2-3 0,0 1 0 0,0-1-1 0,0 1-2 15,2-1 1-15,-1-1 0 0,1 2 0 0,1-2 2 0,0-2 1 16,-1 2 1-16,2-1 1 0,1 1 3 0,-2-4 1 0,2 3 1 0,0-2-1 16,1-1 1-16,2 1 0 0,-2 0 1 0,1-2-1 0,1 1-1 15,1-1-5-15,-1-1-5 0,2 2-11 0,0-2-11 0,0 0-13 16,0 0-15-16,2 0-18 0,-1-2-17 0,-1 2-22 0,2-1-20 0,-1-1-28 16,-1 2-28-16,1-1-35 0,-1 1-36 0,-1-2-62 0,5 1-71 15,-3-2-96-15,-1 1-110 0,4 2-49 0,-3-1-19 0,3-1-2 0,-3 1 7 16</inkml:trace>
  <inkml:trace contextRef="#ctx0" brushRef="#br0" timeOffset="52497.55">13099 6043 15 0,'2'-1'51'0,"-1"-2"2"15,-1 1 2-15,3 1-1 0,-3-1-3 0,2-1-1 0,-1 1 1 0,-1 1-1 16,2 0 2-16,-1-2-1 0,-1 1-1 0,2 1 0 0,-2-1-2 15,2 1 1-15,-2-1-1 0,0 1 0 0,1 1 0 0,-1-2-1 0,0 0 1 16,0 2 1-16,0-1-2 0,0 1-1 0,0-1 0 0,2-1 0 16,-2 2 0-16,1 0 2 0,-1-1-1 0,0-1-1 0,0 2-2 0,2 0-1 15,-2 0-3-15,0-1-2 0,0-1-2 0,0 2 0 0,0 0-1 16,0 0-1-16,0 0 0 0,0 0-2 0,0 0 1 0,0-1-1 16,0 1-3-16,0 0-1 0,0 0-1 0,0 0-1 0,0 0-3 0,0 0 0 15,0 0-3-15,0 0-1 0,0 0-2 0,0 0-1 0,0 0-3 16,0 0-1-16,0-2-2 0,0 2-1 0,-2 0-1 0,2 0-2 15,0 0 1-15,0 0-1 0,0 0-1 0,0 0 0 0,0 0-2 0,0 0 2 16,0 0-2-16,0 0 1 0,0 0-2 0,0 0 0 0,0 0-1 16,0 0 0-16,0 0 0 0,0 0-1 0,0 0 0 0,0 0 0 0,0 0 0 15,0 0 0-15,0 0 0 0,0 0 0 0,0 0 0 0,0 0 2 16,0 0-2-16,0 0 0 0,0 0 1 0,0 0-1 0,0 0 0 0,0 0-1 16,0 0-1-16,0 0 2 0,0 0-1 0,0 0 0 0,0 0 0 15,0 0 0-15,0 0 0 0,0 0 0 0,0 0 0 0,0 0-1 16,0 0 1-16,0 0 0 0,0 0 0 0,0 0 0 0,0 0 1 0,0 0-1 15,0 0 0-15,0 0 0 0,0 0-1 0,0 0 1 0,0 0 0 16,0 0 0-16,0 0 0 0,0 0 0 0,0 0 0 0,0 0 0 16,0 0-1-16,0 0 1 0,0 0 0 0,0 0 0 0,0 0 0 0,0 0 0 15,0 0-1-15,0 0 0 0,0 0 1 0,0 0 0 0,0 0 0 0,0 0 0 16,0 0 1-16,0 0 1 0,0 0 0 0,0 0 3 0,0 0 0 16,0 0 2-16,0 0 2 0,0 0 2 0,0 0 1 0,0 0 2 15,0 0 2-15,0 0 2 0,0 0 2 0,0 0 2 0,0 0 3 0,0 0 0 16,0 0 0-16,0 0 1 0,0 0 0 0,0 0-1 0,0 0-2 15,0-1 1-15,0 1-3 0,0 0-1 0,-1-2-2 0,1 2-1 0,0 0-4 16,0 0-3-16,0 0-2 0,-2 0-2 0,2 0-2 0,0 0-2 16,0 0-4-16,0 0 0 0,0 0-3 0,-1 0 0 0,1 0-2 15,-2 0-1-15,2 0 0 0,0 0 0 0,-2 2 1 0,2-1 0 0,-1-1 0 16,-1 2 0-16,2-1 3 0,-1-1-1 0,-1 2 2 0,2-1 0 16,-3 2 2-16,3-1 0 0,-1-1 1 0,-1 0 2 0,2 3 0 0,-1-1 1 15,1 0 0-15,-2 0 2 0,0 0 0 0,-1-2 1 0,1 2 0 16,-1 2 2-16,2-2 1 0,-3 1 1 0,1 0 2 0,0 1 2 15,0 1 2-15,-2 0 2 0,2 0 3 0,-2 2 2 0,2-1-1 0,-2 1 2 16,-1-1-1-16,0 1 2 0,1 1-1 0,-1-2 0 0,1 4-2 16,0-2 0-16,0 1-3 0,-1-1-2 0,0 2-2 0,1-2-2 15,0 1-3-15,2 1-2 0,-2-2-1 0,1 1-2 0,2 1 0 0,-1-1-1 16,0 0-1-16,1 0 2 0,1 0-1 0,-1-1 0 0,2 0 1 16,0 2 0-16,0-3 0 0,0 3 0 0,2-2 1 0,-1 2-1 0,1-4 1 15,1 2-1-15,0 0 2 0,-1-1-1 0,4-1 1 0,-3 1 0 16,2 1-2-16,1-2 2 0,1-1 0 0,0 2 2 0,-2-2 0 0,3 0 0 15,-1 0 0-15,-1-2 0 0,5 1 0 0,-3-1-2 0,0 1 1 16,1-1-1-16,-1-1-2 0,0 2-3 0,3-2-6 0,-2 0-6 16,1 0-9-16,0-2-8 0,2 0-10 0,-2 1-13 0,-1 1-13 0,2-1-16 15,0-2-16-15,-1 1-22 0,2 1-23 0,-2-2-28 0,-2 0-30 16,4 0-36-16,-4 2-40 0,2-2-64 0,-1 0-79 0,2 0-32 16</inkml:trace>
  <inkml:trace contextRef="#ctx0" brushRef="#br0" timeOffset="53418.28">13823 6220 360 0,'3'-3'475'0,"-1"2"-57"0,-1-1-94 15,-1 1-79-15,2 1-73 0,-2-2-39 0,0 2-23 0,0 0-13 0,0 0-9 16,0 0-8-16,0 0-7 0,0 0-7 0,0 0-5 16,0 0-7-16,0-1-8 0,-2 1-6 0,2-2-6 0,-1 2-5 0,-1 0-4 15,-1 0-3-15,1 0-6 0,1 0-2 0,-1-1-4 0,-1 1-2 0,-1 0-1 16,0 0-1-16,1 0 1 0,-2 0 0 0,2 0 1 0,-2 0-1 16,1 0 0-16,-2 0 1 0,1 0 0 0,0 0 1 0,-1 0 0 0,-1 0 0 15,1-2 0-15,-2 2 1 0,3-1 2 0,-1-1-1 0,-1 2 1 16,0-1 1-16,1-1 0 0,-1 2 1 0,2-3 0 0,0 2 1 15,-1-1 1-15,0 1 2 0,3-2 1 0,-2 0 0 0,2 0 1 0,-2-1 0 16,3 2 2-16,-1-1-1 0,2-2 0 0,-1 1 0 0,2-1-1 16,0 1 0-16,0-1-2 0,0-1-1 0,2 0-1 0,-1 0-4 0,2 0-3 15,-1 0-2-15,3-1-1 0,-2 1-3 0,0 0-1 0,2 0-1 16,1 0-2-16,-1 0-1 0,0 0-1 0,1 0-1 0,-1 0 1 16,3 1-1-16,-1 1 0 0,0-1-1 0,-1 0 1 0,2 3-1 0,1-3 1 15,1 2-1-15,-2 0 1 0,1 0 1 0,1 1-2 0,-2 1 2 16,3 0-1-16,0 1 2 0,0 0 0 0,0 0 0 0,-1 0 0 0,-1 0 0 15,-1 1 0-15,3 2 1 0,-3 0 1 0,0-1-1 0,1 2 0 16,-1 1-1-16,-3 1 0 0,2 0 0 0,-3 0 0 0,4 1-2 16,-5 2 2-16,2 2-1 0,-2-1-1 0,-1 1 2 0,-1-1 0 0,1 4 0 15,-2-2-1-15,0 1 1 0,-2 2 0 0,1-1 0 0,-1 1-2 16,-1 0 1-16,0 1 1 0,-1-1-2 0,-3 0 1 0,4 0-2 0,-2 0 2 16,0 0 0-16,-1-1-2 0,-1-1 2 0,0 1-1 0,0-2 1 15,-1 1 2-15,0-1 1 0,-1-1 1 0,1-1 1 0,0 1 0 0,-3-1 2 16,3-1 0-16,0 0 2 0,0-1 0 0,-1-1 1 0,1 1 1 15,0-2 1-15,0 0 0 0,-3 0 0 0,3-2-1 0,-2 0 1 16,0 1-1-16,0-2 1 0,2 2-1 0,-3-2 1 0,2-1-1 0,-1 2 0 16,2-3-2-16,1 2 1 0,-2-1-1 0,0-1-1 0,0 1 1 15,2-1-1-15,-1-1-1 0,3 0-1 0,-1 0 0 0,-2 0-1 0,5-1 0 16,-2-1 0-16,2 1 1 0,0-1-1 0,1-1 1 0,1 0 1 16,-1 0-1-16,2-1 0 0,0 1 0 0,0-2-2 0,0-1 0 15,2 2-1-15,-1-4 0 0,3 2-1 0,0-1 0 0,0-1-3 0,0-1-1 16,6 0-3-16,-4 2-2 0,2-4-2 0,0 2-1 0,3 0-3 15,0-1-1-15,0 1-1 0,0 0 0 0,2 0-1 0,1 1-1 0,-3 1 1 16,2-1 0-16,1 2 0 0,-3 0 2 0,3 2 1 0,-3-1 1 16,1 2 2-16,-2 0 0 0,0 0 3 0,0 2 0 0,0-1 1 0,-2 1 0 15,1 1 1-15,-2 0 2 0,1 1-1 0,-2 1 1 0,1-1 1 16,-2 1-1-16,1 1 0 0,-2 0 2 0,1 1 0 0,0-1 1 16,0 2 1-16,-2-1 1 0,2 0 0 0,1 1 2 0,-3 0 0 0,2 1 1 15,-2 0 0-15,2 0 1 0,-2 0 0 0,2-1 0 0,-1 2 2 16,1-1 2-16,-2-2 0 0,2 2 2 0,0-1 2 0,-2 1 0 0,2-2 1 15,-1-1 4-15,1 2 0 0,-2-2 2 0,2 0 0 0,-2 0 1 16,-1 0 1-16,1-2 1 0,0 2 1 0,2-1-1 0,0-1 2 0,-4-1-1 16,2 2 0-16,1-1-1 0,-1-1-2 0,0 0-1 0,0 0-1 15,1 0-1-15,-1-1-4 0,1-1-3 0,1 1-4 0,-2-1-7 16,3-1-4-16,-1 0-7 0,0-1-5 0,0 1-8 0,2-2-6 16,0-1-10-16,-1 2-12 0,1-2-11 0,0-2-15 0,1 1-13 0,-1-1-15 15,-1 1-16-15,3-2-17 0,-1 0-20 0,-1 0-26 0,1-2-34 0,1 1-44 16,-1 1-52-16,0-3-62 0,0 1-68 0,1-1-28 0</inkml:trace>
  <inkml:trace contextRef="#ctx0" brushRef="#br0" timeOffset="53778.24">14296 5959 133 0,'0'-5'450'0,"0"3"-64"16,0-1-99-16,0 0-60 0,2 1-36 0,-2 1-23 0,1-2-11 0,1 1-11 16,-1 0-7-16,1 1-6 0,2-2-8 0,-1 3-7 0,2-1-8 15,-1-1-7-15,0 2-8 0,1-1-5 0,0-1-4 0,2 2-4 0,-2 0-3 16,2 0-6-16,-1 2-6 0,1-1-6 0,0 1-6 0,1 1-4 16,0-1-5-16,0 5-3 0,1-1-4 0,-1-1-3 0,1 3-3 0,1 1-4 15,-2 0-4-15,0 3-4 0,0 0-3 0,1 0-1 0,-1 1 0 16,1 3-1-16,-3-1-1 0,3 0 1 0,-2 1 0 0,-1 1 0 15,2-1-2-15,-1-1 1 0,0 3 1 0,-2-1 1 0,0-2 1 0,-1 0 1 16,2 0 1-16,-2 1-1 0,0-1 0 0,0 0 0 0,-3 0 0 16,1 0-1-16,-1 1-1 0,-1 0 0 0,-1-1-1 0,-1 0-1 15,-1 1-3-15,-2-1-2 0,0 0-2 0,-4 2-6 0,1-2-7 0,-2 0-10 16,-2 0-9-16,-4 1-14 0,1-1-15 0,-5-1-18 0,-2 1-19 16,-1 0-23-16,-3-2-26 0,0 1-36 0,-2-1-43 0,-2-1-76 0,0 0-92 15,-3 2-80-15,0-3-71 0,0 2-33 0,-2-3-11 0</inkml:trace>
  <inkml:trace contextRef="#ctx0" brushRef="#br0" timeOffset="55134.33">13386 4518 142 0,'2'-5'410'0,"0"1"-53"0,-1 1-60 15,1-2-66-15,1 2-33 0,-3-2-18 0,2 1-11 0,-1 1-9 0,-1-1-8 16,2 1-7-16,-2-2-6 0,2 2-3 0,-1-1-5 0,-1 1-7 16,0-2-6-16,0 2-6 0,0-1-5 0,0 1-6 0,0-2-5 15,0 1-8-15,0 0-7 0,0 2-8 0,0-1-6 0,0 0-5 0,0 1-4 16,-1-1-7-16,-1 0-4 0,2 1-7 0,-2 1-5 0,2 0-5 16,-1-1-5-16,-1 2-5 0,2 0-3 0,0-1-3 0,-1 1-4 15,1 0-2-15,0 0-4 0,-2 0-3 0,2 0-4 0,0 0-4 0,-2 0-2 16,1 0-1-16,-1 0-1 0,0 0 0 0,-1 1 0 0,-1 1 1 15,2-1 0-15,-1 2 0 0,-2 2 2 0,2-1 1 0,-2 2 2 0,-1 2 0 16,-2-1 3-16,2 2 4 0,1 0 3 0,-3 2 0 0,2-1 3 16,-3 4 0-16,2-1 1 0,-1 2 1 0,0 0 2 0,-1 2-1 0,1-1 0 15,-2 2 0-15,1 0 1 0,1 2 0 0,0-2 0 0,2 3 0 16,-5 0-2-16,3 0 0 0,0-1-1 0,-3 3-1 0,3 0 0 16,0-2-2-16,0 1 1 0,-1 1-1 0,2-1-2 0,-1 1 1 0,2-2-2 15,-2 0 0-15,2-1 0 0,1-1-2 0,0 0-1 0,0-1-1 16,2 0 0-16,0-1-1 0,-1-2 0 0,1-2-1 0,1 2-2 15,0-1 0-15,2-2-2 0,0 0-2 0,0-2 0 0,0-1-1 0,2 0-1 16,0-1-2-16,-1-1 0 0,2 1-2 0,3-2-2 0,-3 0-1 16,2-2-3-16,2 1-3 0,-1-1-5 0,3-1-6 0,-1 0-8 15,2 0-7-15,-2-1-12 0,4 1-14 0,0-2-16 0,0 1-18 0,-1-2-22 16,2 0-23-16,3 0-31 0,-4 0-34 0,4-2-44 0,-1 1-49 16,0-2-75-16,0 0-87 0,0 0-39 0,0-2-15 0</inkml:trace>
  <inkml:trace contextRef="#ctx0" brushRef="#br0" timeOffset="55671.32">13769 4602 129 0,'0'-3'330'16,"0"1"-80"-16,0 1-45 0,0-2-29 0,0 1-17 0,0 1-10 16,0 1-8-16,0 0-9 0,0-4-7 0,0 4-8 0,0 0-7 0,0 0-8 15,0 0-8-15,0 0-5 0,0 0-7 0,0 0-5 0,0 0-9 16,0 0-6-16,0 0-8 0,0 0-9 0,0 0-7 0,0 0-7 0,0 0-5 15,0 0-5-15,0 4-2 0,0-1-1 0,0 0-2 0,0 1-1 16,0 2-2-16,-1 2-1 0,-1-1 2 0,2 1-1 0,-1 2 3 16,1 2 2-16,-2 0 1 0,0 0 2 0,1 2-1 0,-3 1 0 0,3-1-2 15,-1 2-1-15,-2 0-1 0,2-1-3 0,1 2 0 0,-1-1-1 0,-1 1-2 16,1-2-2-16,1 0-2 0,-1 0-5 0,1 0-6 16,-3 0-5-16,3-2-8 0,-1 1-9 0,0-2-9 0,1-2-11 0,-1 2-13 15,2-2-13-15,-1 0-17 0,-2-2-18 0,3 0-25 0,-2 0-28 0,2-4-37 16,2 2-42-16,-2-1-75 0,3-1-91 0,-2-1-47 0,2 0-23 15</inkml:trace>
  <inkml:trace contextRef="#ctx0" brushRef="#br0" timeOffset="56107.46">14201 4473 136 0,'-2'-2'468'0,"2"1"-61"0,0-2-95 15,0 3-66-15,0-2-49 0,0 2-26 0,0 0-15 0,0 0-11 16,0 0-10-16,0 0-9 0,0 0-8 0,0 0-10 0,0-1-11 0,2 1-9 16,-2 0-10-16,3 0-11 0,-1 0-8 0,-1 0-9 0,3 0-6 0,0 1-6 15,-1 1-5-15,2 1-4 0,1-2-3 0,3 3-1 0,-2 1-2 16,1 1 1-16,2 0 0 0,-1 3 0 0,2-1 0 0,2 4 1 16,-1-2 0-16,0 4-1 0,0-2-1 0,2 3-2 0,-4-1-1 15,2 3 0-15,-2 1-4 0,1-1 0 0,0 1-1 0,-3 1-3 0,0 2-1 16,0-1 0-16,0 0-2 0,-4 2 0 0,1-1-2 0,-2 0 0 15,-1 0 0-15,-2 0-3 0,0 0-1 0,-2-2-4 0,-1 2-5 16,0-3-6-16,-2 0-10 0,-1 2-9 0,-2-2-13 0,0-2-15 0,-1 1-15 16,-4-2-24-16,0 0-26 0,-1-1-41 0,-2 2-48 0,-1-4-84 15,1 1-103-15,-3 1-68 0,0-2-48 0,0-2-20 0,-1 1-6 0</inkml:trace>
  <inkml:trace contextRef="#ctx0" brushRef="#br0" timeOffset="57691.56">8607 8221 304 0,'0'0'545'0,"0"0"11"0,0 0-30 0,0 0-47 0,0 0-99 16,0 0-125-16,0 0-64 0,0 0-31 0,0 0-19 0,3 0-12 16,0 0-10-16,0 0-10 0,1 0-6 0,0 0-8 0,1 0-8 15,0 0-9-15,1 0-10 0,2 0-9 0,0 0-9 0,0 0-6 0,3 0-6 16,-3 0-4-16,3 1-6 0,1 1-4 0,-2-2-5 0,0 2-3 0,0-2-5 16,2 1-2-16,-3-1-6 0,2 0-7 0,0 0-8 0,-1 2-8 15,2-2-9-15,-4 0-10 0,2 1-13 0,-1-1-14 0,1 0-20 16,-2 0-20-16,-2 2-24 0,3-2-26 0,-4 0-28 0,2 0-27 0,-1 0-36 15,-1 0-37-15,1 0-53 0,-3 0-59 0,2 0-63 0,-2-2-65 16,0 2-25-16,-1-3-6 0</inkml:trace>
  <inkml:trace contextRef="#ctx0" brushRef="#br0" timeOffset="57936.6">8661 8028 379 0,'-2'-2'535'0,"1"-1"13"0,-1 2-79 0,2-1-126 0,0 1-78 16,2-3-55-16,-1 2-32 0,1 0-23 0,1 1-17 0,0-2-14 0,3 1-11 15,-3 1-12-15,2-1-11 0,2-1-12 0,-1 1-12 0,3 1-13 0,-2 0-8 16,-1-2-6-16,2 1-4 0,1 1-3 0,-1-1-3 0,2 2-3 16,0-1-4-16,0-1-4 0,-2 2-8 0,4-1-7 0,-2-1-11 15,0 2-10-15,-2-1-14 0,3 1-14 0,-2 0-18 0,1 0-20 0,-1 0-23 16,-1 0-25-16,-1 1-30 0,1-1-34 0,-1 2-47 0,1-1-51 15,-1-1-87-15,-1 2-100 0,2-1-49 0,-2 1-22 0,1 1-4 0</inkml:trace>
  <inkml:trace contextRef="#ctx0" brushRef="#br0" timeOffset="58679.28">9618 7816 20 0,'-2'-1'444'0,"0"-1"-20"0,-1-1-74 0,1 1-101 16,1 1-57-16,-1 0-35 0,-1-1-22 0,1 2-16 0,1-1-15 15,-2-1-14-15,-2 2-10 0,2 0-7 0,0 0-7 0,0 2-9 0,-1-1-4 16,0 2-5-16,-1 0 0 0,0 0-2 0,-1 2-1 0,0-1-1 0,-1 2-2 15,1 0 1-15,-1 2 0 0,-2 1 1 0,3 0 2 0,-1 3 2 16,-1-2 3-16,-1 2 2 0,3 0-2 0,-1 2 0 0,-1-1-3 16,1 2-1-16,0 0-5 0,-1 0 0 0,2 0-3 0,-2 0-2 15,2 0-2-15,1 2-2 0,0-2-4 0,2 0-4 0,-2 0-4 0,-1 1-3 16,3-1-2-16,2-1-2 0,-1-1-3 0,0 1 0 0,2-2-1 16,0 1-1-16,2-2 0 0,-2 1-1 0,3-2-1 0,-1-1 0 0,2 2-1 15,-1-2 0-15,2-2 0 0,-2 0-2 0,2 1 1 0,0-3-1 16,1 0 2-16,2 0-1 0,-2 0 1 0,2-2 0 0,0 0 0 15,1 0 1-15,0-3 0 0,0 0 0 0,2 0-1 0,-3 0 1 0,2-3 0 16,0 0 1-16,0 1-2 0,1-2 1 0,-3-1-1 0,3-1-2 16,-1 0 0-16,-1-3-2 0,2 2-2 0,-3-3-1 0,2 2-1 0,0-3-3 15,0-1-1-15,-2 0 0 0,1-2-2 0,-1 1-2 0,2-2-2 16,-2 2 1-16,-1-3-1 0,0 3-1 0,-1-3 1 0,-1 1 0 16,0 1 0-16,1-1 2 0,-1 2 1 0,-2-2 1 0,0 1 2 0,-1 0 1 15,-1 3 2-15,-1-1 1 0,0 0 0 0,0 0 2 0,0 0 0 16,-1 1 2-16,-1 1-4 0,-1-1 1 0,1 1 0 0,-1-1-1 0,-2 2 0 15,-1-2-1-15,3 3 1 0,-2 0-1 0,1 1-1 0,-1-1 1 16,0 1-1-16,-1 1-2 0,1 0 0 0,-1 1 0 0,1-1-2 16,0 3 0-16,0 0-2 0,-1 0-2 0,0 2 0 0,1-1 0 0,0 0-3 15,-1 2 0-15,-2 0 1 0,2 2-1 0,1 0 1 0,-1 1 0 16,-1 0 2-16,-2 1 0 0,1-1 2 0,2 3 0 0,-1-1-1 0,0 1-1 16,0-2-5-16,2 4-4 0,-3-2-6 0,2 1-7 0,0 1-13 15,1-1-12-15,0 1-15 0,-1-1-16 0,3 2-18 0,-2-1-20 0,3-1-21 16,-2 1-26-16,4-1-33 0,0-1-37 0,0 2-71 0,4-2-86 15,-2 1-48-15,1-1-31 0,2 1-10 0</inkml:trace>
  <inkml:trace contextRef="#ctx0" brushRef="#br0" timeOffset="58877.18">10188 8163 406 0,'-2'0'553'0,"2"1"11"0,0-1 11 16,0 0-95-16,0 0-146 0,0 0-92 0,0 0-66 0,0 0-35 0,0 0-18 16,0 0-17-16,0 0-19 0,0 0-18 0,0 0-22 15,0 0-28-15,0-1-30 0,0 1-39 0,2 0-45 0,-2-2-52 0,3 1-58 16,-3 1-90-16,0 0-106 0,0 0-78 0,2 0-62 0,-1-2-30 0,1 1-15 16</inkml:trace>
  <inkml:trace contextRef="#ctx0" brushRef="#br0" timeOffset="59418.04">10528 7869 414 0,'2'-4'565'0,"-1"2"6"0,-1-1 4 0,0 0-105 0,0 1-157 16,0 2-91-16,-1-1-56 0,1 1-35 0,0 0-21 0,-2 0-19 0,0 1-16 15,-1 1-11-15,2-1-6 0,-3 2-7 0,0 0-2 0,1 2-3 16,-2-1-2-16,2 1-2 0,-2 0 1 0,2 2 0 0,-2-1 1 0,2 1-3 16,-2-1-1-16,2 2-5 0,0-1-6 0,-2-1-3 0,2 2-5 15,1-2-2-15,-1 1-3 0,1-1-2 0,2 0-2 0,-1 0-2 0,-1 0 0 16,2-1-1-16,0-1 0 0,0 1 0 0,0-1-1 0,0-1 1 16,2 2 0-16,-1-1 0 0,1-2 0 0,0 1-1 0,-1 0 0 15,3-1 1-15,-1 2 1 0,2-1 1 0,-1-2 2 0,1 2-1 0,-1-1 1 16,3-1 2-16,-1 2 0 0,1-2 0 0,2 1 1 0,-3 1 1 15,2-1 0-15,0 1 0 0,2-2 1 0,-1 2-2 0,1 0-1 0,-1 0-1 16,1 0-2-16,-1 0-1 0,1 0-2 0,-1-1-1 0,1 1 0 16,-1 0-1-16,0-1-3 0,0 3 1 0,-1-2-1 0,-2 2 1 15,3-2-2-15,-2 1 1 0,-1 1-1 0,0-1 0 0,0 2 1 0,-1-1-1 16,0-1 1-16,-2 2 0 0,2 0 1 0,-2 0-2 0,0-1 0 16,-1 1 1-16,0 0-2 0,-1 0 0 0,-1 0 0 0,3 0 1 0,-3 0-1 15,-3 1 1-15,3-1 1 0,-3 2 0 0,1-3 1 0,-1 3-1 16,0-2 2-16,-2 0 1 0,0 2 0 0,-1-2 1 0,-2 1 1 15,-1-1 0-15,1 0 1 0,-3 0 1 0,3 0-2 0,-3-1 0 0,0 0 0 16,0 0-2-16,-1 0 0 0,0-1 0 0,1 1-1 0,0-1-3 16,-2 1-1-16,2-2-4 0,0 1-4 0,0 0-4 0,1 0-6 0,0 0-5 15,0-1-5-15,2 0-6 0,0 0-7 0,0-2-6 0,2 1-8 16,-2 1-6-16,3-3-10 0,0 2-8 0,-1-1-10 0,2-1-10 16,0 0-10-16,0-1-11 0,0-1-11 0,1 1-16 0,1-3-16 0,-1 2-18 15,2-3-19-15,-2 1-28 0,3-3-31 0,0 2-39 0,0-1-44 16,0-2-68-16,4-1-78 0,-2 0-31 0,1-1-10 0</inkml:trace>
  <inkml:trace contextRef="#ctx0" brushRef="#br0" timeOffset="59739.28">10558 7872 122 0,'0'-3'456'0,"0"-1"-52"0,0 2-75 0,0-1-44 0,0 0-31 15,0 1-18-15,0 1-11 0,2-1-12 0,-1-1-10 0,-1 1-12 16,3 1-11-16,-1 0-10 0,1-2-12 0,-1 1-9 0,1 1-11 16,0-1-7-16,2 2-10 0,-1-3-6 0,1 2-9 0,0-1-6 0,3-1-7 15,1 2-5-15,1-1-5 0,0 1-3 0,2-2-1 0,1 1-3 0,2-1 0 16,0 0-2-16,2 0-1 0,2 0-1 0,2 0-1 0,-1 0-2 16,1 0-1-16,2 0-1 0,1 2-1 0,0-4-1 0,0 1-1 15,-1 1-1-15,3-2-2 0,-3 2-2 0,1 0-3 0,0 0-3 0,1-1-4 16,-3 2-3-16,-1-1-4 0,-1 0-5 0,-1 0-3 0,-1 0-5 15,-1 0-3-15,-4 2-5 0,2-2-3 0,-5 1-6 0,1 1-8 16,-2-1-10-16,0 2-10 0,-5-1-19 0,1-1-19 0,0 2-25 0,-1-2-25 16,-1 2-26-16,-3 0-29 0,0 0-31 0,-4 2-35 0,-2 0-43 15,-1 1-45-15,-2 0-68 0,-4 3-75 0,-3-2-88 0,-1 4-91 0,-2-1-36 16,-3 2-5-16,-3 0 10 0</inkml:trace>
  <inkml:trace contextRef="#ctx0" brushRef="#br0" timeOffset="60220.97">10052 8191 367 0,'0'0'405'0,"-1"0"-77"0,1 0-110 0,-2 2-60 0,2-2-37 15,0 0-17-15,0 0-10 0,0 0-3 0,0 0-2 0,0 0 2 0,0 0 3 16,0 0 2-16,0 0 3 0,0 0 1 0,0 0 1 0,0 0 0 15,0 0 1-15,0 0-1 0,0 0-2 0,3 0-4 0,-1-2-5 0,1 2-7 16,-2-1-5-16,2-1-8 0,1 2-6 0,-1-1-9 0,0-1-7 16,0-1-10-16,1 2-8 0,-1-1-10 0,-2-1-9 0,1 2-6 15,2-1-9-15,-2 1-4 0,-1-2-2 0,-1 3-2 0,2-2-3 0,-2 0 0 16,0 2-2-16,0 0 0 0,0 0 0 0,0 0 1 0,0 0-1 16,0 0 2-16,0 0-1 0,0 0-1 0,0 0 0 0,0 0 0 15,0 0-1-15,0 0-1 0,-2 0 0 0,2 0-1 0,-3 0-1 0,2 0 0 16,-2 0 1-16,3 0 1 0,-2 2 1 0,2 0 1 0,-1-2 2 0,-1 1 2 15,2 1 0-15,-1-2 0 0,-1 1-4 0,2-1-6 16,0 2-7-16,0-1-13 0,0-1-14 0,0 3-22 0,0-1-23 0,2-1-38 16,-1 2-41-16,1-1-66 0,-1-1-77 0,4 2-73 0,-2-1-71 0,0-1-34 15,0 1-16-15</inkml:trace>
  <inkml:trace contextRef="#ctx0" brushRef="#br0" timeOffset="63591.65">2675 8860 226 0,'-2'-3'467'0,"-1"2"-60"0,3-1-96 0,-2 1-70 0,2 1-61 0,-1-2-32 15,-1 1-22-15,2 1-14 0,0 0-11 0,0 0-8 0,0 0-9 0,0 0-10 16,0 0-7-16,0 0-11 0,0 0-9 0,0 0-9 0,-3 0-8 0,2 0-8 15,-1 1-4-15,2 1-3 0,-3-2-3 0,1 1-1 0,1 2-1 16,-1 0 1-16,-1 0 0 0,1 3 1 0,-1-1 2 0,0-1-1 0,-2 4 3 16,1-1 1-16,-1 2 1 0,2-1 0 0,-4 2 1 0,2 1-1 15,1-1 0-15,-2 2 0 0,1-1 1 0,0 2 0 0,0-1-1 0,0 2 1 16,-1-1-1-16,0-1 1 0,1 2 1 0,2-1-1 0,-2 1 0 0,2-1-1 16,-2 1 0-16,2-2 0 0,1-1-1 0,-2 2-3 0,2 0 1 15,1-1-3-15,-1 0 1 0,2-1-2 0,0-1 0 0,0 1-2 16,0-2 0-16,2 1-2 0,-1-1-1 0,1 0-2 0,2 0 1 0,-1-1-1 15,2-1 3-15,0 0 0 0,0-2 0 0,0 1 2 0,4-1 0 0,-3-1 2 16,2 1-1-16,0-2 1 0,3 0 0 0,-3-2 3 0,3 1 1 16,0-2 1-16,0 0 0 0,1-2-1 0,0 1-2 0,-1-1-1 0,2-1 0 15,0 0-1-15,-2-1 0 0,1 1 2 0,1-2-2 0,-1 1 1 16,0-3 1-16,-1 2-1 0,1 0 1 0,-2-3 1 0,1 3 1 0,0-3 0 16,-3-1 1-16,3 2 1 0,-2-1 0 0,-1-1 0 0,-1 2 0 0,-1-4-2 15,2 2-1-15,-2 0-2 0,-1-3-1 0,1 2 0 0,-2-1-4 0,-1-1 0 16,0 2-2-16,1-3-1 0,-2 2 1 0,-2-1-2 0,1-2 2 15,-1 2 0-15,-1-1 2 0,1-1 2 0,-2 1 1 0,-2-1 1 16,1 1 2-16,0 1 0 0,-1 0 2 0,-1 0 1 0,2-2 0 0,-3 4 2 0,0-2 0 16,0 1 0-16,-1 1-1 0,2-1-2 0,-1 2-2 0,-2 0-2 15,2 2-2-15,-2 1-3 0,1-2-1 0,1 2-2 0,-3 2-2 16,2-1-2-16,-1 1-2 0,0 0-2 0,-1 2-1 0,1 0-3 0,0 1-3 16,-3-1 0-16,2 2-2 0,-1 2 0 0,1-2-2 0,-1 3 0 0,1-1 1 15,-2 0-2-15,1 3-1 0,-1-1-1 0,0 1-2 0,0 0-1 16,3 3-4-16,-3-2-2 0,3 3-5 0,-3-1-4 0,3-1-7 0,-3 2-8 15,3 0-8-15,0 0-12 0,-1 1-13 0,3 0-11 0,-1 0-16 0,2-1-15 16,0 0-18-16,2 2-22 0,-1-2-22 0,1 0-32 0,3 1-38 16,0 1-58-16,0-2-69 0,1 0-52 0,1 0-41 0,2 0-15 15</inkml:trace>
  <inkml:trace contextRef="#ctx0" brushRef="#br0" timeOffset="64190.02">3364 9183 139 0,'-3'-2'433'0,"1"-1"-24"0,1 1-66 0,-1 1-83 15,1 0-46-15,-1-1-25 0,2 1-14 0,-2 1-10 0,2 0-5 0,0 0-6 16,0 0-7-16,0 0-7 0,0-2-10 0,2 2-9 0,-2-1-11 16,2-1-11-16,-1 2-10 0,-1-1-10 0,2-1-11 0,-1 2-8 0,1-1-8 15,1 1-10-15,-1 0-6 0,-1 0-6 0,3 0-6 0,0 0-3 0,1 0-2 16,-2 0-1-16,2 0 0 0,1 0 0 0,-1 0 1 0,4 0 2 0,-1 0 1 15,0 1 1-15,3-1 2 0,-3 2 0 0,3-1 1 0,2-1 0 16,-2 2-1-16,0-1 1 0,3 1-1 0,-1-1-2 0,1 1-2 16,-1-2-1-16,4 1-2 0,-3 0-1 0,2-1-1 0,0 2 0 0,1-2-1 15,1 0 0-15,-1 0-2 0,-2 0 1 0,2 0-2 0,-3 0 0 16,2 0-2-16,-2 0-1 0,-1 0 0 0,-2 0 0 0,0 0-1 0,1 0-4 16,-2 0-3-16,-2 0-5 0,0 0-5 0,-2 0-7 0,-1 0-9 0,1 0-9 15,-2 0-11-15,-1 0-11 0,1 0-14 0,-2 0-15 0,-1 0-19 16,1 0-18-16,-2 0-21 0,0 0-25 0,3 0-26 0,-3 0-30 0,0 0-38 15,0 0-44-15,3 2-58 0,0-1-65 0,1-1-51 0,-1 2-38 0,0-1-13 16</inkml:trace>
  <inkml:trace contextRef="#ctx0" brushRef="#br0" timeOffset="64613.64">4413 8761 235 0,'-2'-4'548'0,"2"-1"13"0,-2 2 13 15,1-1-83-15,-1 1-131 0,0-2-80 0,1 2-53 0,1 0-32 0,-2 0-17 16,2 1-16-16,-1 1-11 0,-1 0-14 0,2-2-11 0,0 3-13 16,0 0-16-16,0 0-12 0,0 0-15 0,0 0-15 0,0 0-11 0,0 0-12 15,0 0-8-15,0 0-8 0,0 0-9 0,2 1-3 0,-1 1-5 16,-1 2-3-16,2-1 0 0,-2 3-1 0,3 2 1 0,-3-1 0 0,3 1 2 16,-1 2 1-16,-2 1 1 0,2 1 2 0,-1 0 3 0,-1 0 0 15,2 1 1-15,-1 2 0 0,-1 0-1 0,3-1 1 0,-3 1 0 0,0 1-2 16,0-1 2-16,0 2-1 0,0-1 2 0,0 0 1 0,0 0 1 0,0 2 0 15,0-2 1-15,0-1-1 0,0 0-1 0,0 1-5 0,0 0-7 16,0-1-10-16,0 0-7 0,0-2-12 0,0 1-13 0,0-1-15 0,0-1-15 16,0 0-20-16,0 0-21 0,0-1-24 0,0-1-28 0,2 1-31 15,-1-2-33-15,1 0-45 0,1-2-48 0,0 0-85 0,-1 0-101 0,4-1-46 16,-2-2-18-16,-1 1-2 0</inkml:trace>
  <inkml:trace contextRef="#ctx0" brushRef="#br0" timeOffset="65022.14">4833 8532 356 0,'0'-8'574'16,"-2"1"10"-16,2 1 11 0,0 0-82 0,0 1-132 0,0 1-85 0,0-1-64 16,0 2-36-16,0-2-22 0,0 3-14 0,0-1-11 0,0 1-8 0,0 1-10 15,2-2-10-15,-2 3-10 0,2-2-12 0,-1 1-13 0,-1 1-14 0,0 0-12 16,0 0-11-16,3 1-11 0,-1 1-8 0,1-1-9 0,-1 2-5 16,4 0-5-16,-3 3-2 0,3 0-1 0,-1 0 0 0,0 2 1 0,1 1 1 15,3 0 2-15,-2 1 3 0,1 2 2 0,0 0 2 0,1 2 3 0,1 1 2 16,-1-2 1-16,2 3-2 0,-3 1 1 0,2 0-2 0,-1-1 0 15,-1 2-2-15,0 0-1 0,0 2 0 0,1 1-2 0,-1-2-2 16,-3 2-2-16,0 0 1 0,0 0-2 0,1 2 1 0,-3-1 0 16,-2 1-1-16,1-1 1 0,-2 2-3 0,0-1-2 0,-3-1-7 15,1 2-9-15,-4-1-12 0,2-1-13 0,-3 2-14 0,-3-1-16 0,1 1-19 0,-2-2-21 16,0 2-24-16,-5-1-27 0,3-1-33 0,-4 2-38 0,0-1-42 16,-1-2-47-16,-2 3-71 0,-1-4-84 0,1 2-67 0,-4-1-55 0,2 0-22 15,-2-2-3-15,-3-1 10 0</inkml:trace>
  <inkml:trace contextRef="#ctx0" brushRef="#br0" timeOffset="65541.27">2358 8445 316 0,'-1'-5'532'0,"-2"2"9"0,-2-1 8 15,2 1-96-15,0-1-148 0,-2 2-78 0,2 0-40 0,-2 1-26 16,-1-1-18-16,1 2-11 0,0 0-11 0,-3 0-5 0,2 2-7 0,-3 1-5 15,2 1-7-15,-1 2-4 0,0 2-4 0,-1 2-4 0,-1 1-1 0,1 4-4 16,0 1-4-16,-1 2-5 0,0 2-5 0,2 2-3 0,-2 2-5 16,0 3-4-16,0 0-3 0,1 2-6 0,1 0-6 0,0 2-4 0,2 0-4 15,-2 2-4-15,0-1-5 0,3 1-2 0,-1 1-2 0,3-1-3 16,-2 1-4-16,4 1-7 0,-1 0-11 0,4-1-10 0,-1-1-12 0,5 2-14 16,-1-4-12-16,3 2-17 0,3-1-19 0,3-1-24 0,-1-1-27 0,6-2-32 15,1 1-36-15,3-3-47 0,2-1-52 0,5-1-93 0,3-4-110 16,2 1-55-16,6-5-26 0,2-1-5 0,4-3 3 0</inkml:trace>
  <inkml:trace contextRef="#ctx0" brushRef="#br0" timeOffset="83122.17">9344 9679 421 0,'-2'-1'544'0,"2"-1"-3"0,-1 1-3 0,1 1-80 0,0 0-120 15,0 0-114-15,-2 0-113 0,-1 1-58 0,1 1-30 0,1-1-16 16,-1 1-9-16,-1 0 0 0,1 3 0 0,1-2 2 0,-3 2 3 16,1 0 4-16,-1 3 3 0,1-2 4 0,0 2 1 0,-1-1 3 0,1 2 2 15,0 0 0-15,-2 1 1 0,2 0 1 0,-3-2-3 0,3 3-1 16,-2-2 0-16,0 0 0 0,0 2 0 0,0-2-1 0,-2 1-2 0,2-1 0 15,0 0-2-15,0 2 2 0,-1-2 0 0,0-2-1 0,0 2 0 16,1-1-1-16,0 1 1 0,0-3-2 0,0 1-2 0,2-2-1 16,-3 1-2-16,3-2-1 0,0 1-1 0,1-2 1 0,-1-1 0 0,1 2 0 15,2-3 2-15,-1 2 2 0,1-3 3 0,0 0 1 0,0 0 5 0,0 0 4 16,0 0 4-16,1 0 3 0,1 0 4 0,1-1 3 0,0-1 3 16,1 2 1-16,0-1 2 0,1-3 1 0,-2 3 0 0,3-2-2 15,-1 0 1-15,3 0-2 0,1-1-3 0,-1 0-2 0,2 0-3 0,1 1-3 16,-2-1-4-16,4-1-3 0,-2 2-1 0,0-1-4 0,3 1-1 15,-1-2-3-15,-2 1-1 0,3 0-2 0,-1 2-2 0,0-1-1 16,-1 1-3-16,0-1 0 0,2 2-2 0,-3-1 0 0,1 2-2 0,1 0 0 16,-2 2-2-16,0-1 0 0,0 1-2 0,-1-1 0 0,1 2 0 15,-2 1-2-15,-1 0-2 0,0 2 1 0,0 0-3 0,0 0 0 0,-2 0 0 16,-1 1 0-16,1 1 0 0,-3 1 0 0,1 0-2 0,-3 1 2 16,1 1 2-16,-2-1-1 0,0 2 1 0,-2-2 0 0,1 3 2 0,-3-3 1 15,1 2 4-15,-3 0 1 0,1 0 2 0,-1-1-1 0,-2 1 1 16,0-1 1-16,-1 0-2 0,1 0-2 0,-2-2-2 0,-1 1-4 15,0-1-3-15,1-2-5 0,-2 3-2 0,1-3-7 0,0 1-6 0,-2-1-5 16,2-1-5-16,-1 0-6 0,0-1-7 0,1 1-7 0,-1-3-6 16,1 1-9-16,-1-1-9 0,0-1-13 0,2-1-13 0,-4 1-15 0,3-2-16 15,1 0-21-15,0-2-22 0,0 1-29 0,0-2-37 0,1-2-39 16,1 1-40-16,2-2-64 0,-1-2-74 0,1-1-35 0,2 0-18 0</inkml:trace>
  <inkml:trace contextRef="#ctx0" brushRef="#br0" timeOffset="83595.89">9386 9732 380 0,'10'-11'398'0,"-2"1"-87"0,4-1-62 0,-2 2-46 0,0-1-31 0,0 1-22 15,2-1-14-15,-3 3-10 0,2 0-10 0,0 1-11 0,-1-2-9 16,2 2-8-16,-2 2-8 0,2-1-8 0,-2 2-6 0,1-1-6 0,0 0-6 16,-1 3-4-16,-1 0-4 0,4 1-4 0,-4 1-4 0,1-1-3 15,1 3-2-15,-2 0-3 0,-1 0-2 0,0 2-2 0,1 0-1 16,0 3-2-16,-1-2 0 0,-2 2-2 0,3-1 1 0,-4 2-1 0,1 0-1 15,-1 0-1-15,0 3-1 0,2-3-1 0,-2 2-2 0,0 1-2 16,-2-1-1-16,1 2-2 0,-1-1-1 0,-2 0-1 0,1 1-2 16,0-1 0-16,0 1-1 0,-2 1-2 0,0 0-1 0,0-1 0 0,0 1 0 15,-2-1-1-15,0 1-1 0,2-1-1 0,-2 1-1 0,1-1 0 16,-1 1 0-16,1-2-1 0,-1 0-2 0,2 0 1 0,-2 0-1 0,2-2-1 16,0 1 0-16,0-2-1 0,0 0 0 0,0 0 0 0,2 0 1 15,0-2-1-15,-1-1 0 0,2 0 0 0,1 0 2 0,0-1 0 0,1-1 1 16,0-1 0-16,1 0 2 0,0 0 1 0,2-1 2 0,0-1 1 15,0-1 2-15,2-1-1 0,0 1 2 0,0-4 0 0,1 2 2 16,0-1 1-16,0-2 0 0,-1-1 1 0,2-1 2 0,0 1 3 0,0-2 1 16,-1-1 2-16,0 0 2 0,0 0 2 0,0-2 2 0,-1 1 4 15,-1-2 2-15,1 0 4 0,-2 0 2 0,1-1 3 0,-3 1 3 0,1-2 3 16,-2 1 1-16,-2 1 0 0,2-3 1 0,-4 1 1 0,2 1 1 16,-3-1 0-16,-3 2-2 0,2-1-2 0,-4 1-3 0,0 0-1 0,0 0-6 15,-3 1-3-15,-1 1-5 0,-1 1-6 0,1 0-5 0,-4 0-6 16,2 1-8-16,-4 2-10 0,2 0-8 0,-2 1-7 0,0 1-10 15,0 1-9-15,0 3-10 0,-1 0-9 0,0 0-14 0,3 2-12 0,-4 1-17 16,4 1-15-16,-1 2-21 0,1 0-22 0,1 2-32 0,2-1-33 16,2 2-59-16,-2 0-69 0,3 0-71 0,2 0-73 0,2 1-31 0,2 0-12 15</inkml:trace>
  <inkml:trace contextRef="#ctx0" brushRef="#br0" timeOffset="83913.42">10776 9735 5 0,'-1'-6'558'0,"-1"1"8"0,0 0 7 15,-1 1-54-15,2 1-83 0,-1 0-100 0,-1 0-105 0,0 2-60 0,2-1-34 16,-1 2-20-16,0 0-13 0,-1 2-14 0,1-1-13 0,-1 2-8 0,0 2-10 15,-2-1-5-15,2 2-4 0,-3 2-3 0,1 1-2 0,0 1 1 16,-1 1 2-16,1 1 1 0,-4 0 1 0,1 0-3 0,2 1-3 16,-3 2-5-16,0 0-6 0,1 0-5 0,0 0-3 0,0 0-5 15,-1 2-4-15,1-2-5 0,0 0-3 0,-3 0-7 0,2-1-7 0,-1 2-6 16,2-1-10-16,-3-2-9 0,2 0-10 0,-1 1-11 0,1 0-16 0,-1-2-15 16,2 0-17-16,-3-2-22 0,2 1-24 0,-1-1-28 0,1 0-33 15,1 0-40-15,0-1-41 0,0-2-56 0,-1 1-63 0,2-3-65 16,-1 0-61-16,0-2-25 0,2 0-4 0</inkml:trace>
  <inkml:trace contextRef="#ctx0" brushRef="#br0" timeOffset="84062.1">10335 9940 87 0,'-2'-3'469'0,"0"-1"2"15,0 1-76-15,2-1-111 0,-2 2-90 0,2 0-80 0,0 1-46 16,0 1-33-16,0-2-32 0,2 2-31 0,0-1-39 0,2-1-45 0,-1 2-66 15,4 0-74-15,-1 0-73 0,0 0-72 0,4 0-36 0</inkml:trace>
  <inkml:trace contextRef="#ctx0" brushRef="#br0" timeOffset="84243.14">10961 10050 459 0,'3'0'556'15,"1"1"5"-15,-1 1 0 0,-1-2-103 0,-1 0-154 0,2 0-83 0,0 0-46 16,-3 0-30-16,0 0-20 0,0 0-17 0,0 0-16 0,0 0-17 0,0 0-17 16,0 0-26-16,0 0-26 0,0 0-40 0,0 0-45 0,0 0-57 15,0 0-66-15,0 0-114 0,0 0-139 0,0 0-72 0,-3 3-39 16,0-2-20-16,0 1-12 0</inkml:trace>
  <inkml:trace contextRef="#ctx0" brushRef="#br0" timeOffset="85683.74">12315 9739 119 0,'-2'-3'502'0,"0"0"2"0,-1 2 0 0,2-1-95 0,-1 1-140 15,2-1-89-15,0 2-63 0,-3 0-32 0,0 2-16 0,2-1-13 16,-1 2-11-16,-3 1-6 0,3 0-6 0,-1 2-1 0,0 0-1 0,-2-1 1 16,2 3-1-16,-3 0 4 0,1-1 3 0,0 1 5 0,1 1 4 15,-3 0 1-15,2 0-2 0,-2 0-2 0,0-1-4 0,1 0-4 0,1 1-3 16,-1 0-3-16,-2-1-3 0,3 1-2 0,1-2-3 0,-3 1-1 15,2 1-4-15,-1-3-4 0,3 1-3 0,-2-1-2 0,2-1-2 16,0-1-2-16,-2 2-2 0,3-3-2 0,1 2-1 0,-1-3 0 16,2 2-1-16,0-3 0 0,0 1 3 0,0-1 0 0,3-1 1 0,-1 2 2 15,1-1 0-15,2-1 2 0,-2 0 0 0,2 0 2 0,3 0 2 0,-2 0 1 16,2 0 0-16,2 0 1 0,0 0 1 0,0 0-2 0,0 0-1 16,2 0-2-16,-1-1-1 0,1 1-2 0,0 0-1 0,1 0-2 15,-1 0-1-15,-1 0 0 0,-1 1-2 0,2-1-1 0,-2 3 1 0,-2-1-1 16,3-1 0-16,-3 2 1 0,0 0 0 0,0 2 1 0,1-2 1 15,-2 1-1-15,-1 1 0 0,0-1 0 0,2 2 0 0,-3-1 0 0,0-1 1 16,-1 2-1-16,0-1-1 0,-1 0 1 0,0 2 1 0,-1-1 0 16,0-1 0-16,0 2 2 0,0-1-1 0,-2 0 1 0,0-2 2 0,-2 2 2 15,0 0 0-15,-2 0 4 0,1 0-1 0,-2-1-2 0,0 0-2 16,0 2-3-16,-3-1-7 0,-1-1-4 0,1 2-5 0,-2-1-7 16,1-2-7-16,-2 1-8 0,1-1-8 0,-2 1-8 0,1-2-6 0,-2 0-7 15,2-1-6-15,0 0-3 0,-1 0 0 0,0-2-1 0,3 0 0 16,-2-2 1-16,3 0 2 0,0 0 4 0,-2-1 2 0,3-2 5 0,0-1 4 15,1 2 4-15,1-4 4 0,2 1 4 0,0-2 3 0,0 0 4 16,3-2 3-16,0-1 4 0,3 0 2 0,0-1 3 0,0-2 4 0,2-1 3 16,0 0 4-16,1 1 5 0,1-1 6 0,3-1 6 0,-2 1 6 15,0-1 6-15,3 1 6 0,-1-1 5 0,1 2 6 0,0 0 4 16,-2 0 4-16,1 2 5 0,4-1 4 0,-4 2 2 0,1 0 2 0,1 0 0 16,0 2-2-16,0 1-2 0,-1 0-2 0,-1 0-3 0,2 0-3 15,-1 3-5-15,-1 0-4 0,1 0-3 0,0 1-6 0,-1 1-3 0,0 1-4 16,0-1-3-16,1 3-3 0,-2 0-2 0,1 1-3 0,-2 1 0 15,1 0-2-15,1 3-1 0,-2 0-1 0,-2 1 2 0,3 2-1 0,-4 1 1 16,2 0 1-16,-1 2 0 0,-1 1 2 0,1 0-1 0,-3 1 2 16,0 1-1-16,-1 1-2 0,1 0 0 0,-3 1-1 0,2-1-1 0,-2 2-1 15,0-1-2-15,-2 0-1 0,2 1-1 0,-1-1-2 0,-1-1 0 16,2 1-1-16,-2 0 0 0,2-2 0 0,-1 1-2 0,1-1 1 16,0-1 1-16,0 1 2 0,0 0-1 0,1-3 3 0,-1 1 0 0,2-2 1 15,0 0 2-15,-1-2 1 0,2-1 1 0,1 0 3 0,0-2 2 16,0 1 3-16,2 0 4 0,-2-2 2 0,1-2 2 0,2 1 1 0,-1-2 1 15,2-2 3-15,-2 1 3 0,2-2 3 0,2-2 4 0,-1 0 3 16,-1 0 3-16,0-3 2 0,0 1 3 0,1-1 2 0,-2-1 0 16,-1 0 1-16,0-1 2 0,0-2 1 0,-1 1 1 0,0-1 0 0,-2 0-1 15,2-1-4-15,-3 1-1 0,-1-3-2 0,-1 1-3 0,-1 2-2 16,-1 0-6-16,-3 0-3 0,2 0-6 0,-2 0-4 0,0 2-8 0,-2-1-8 16,0 4-7-16,-1-1-9 0,-4 0-9 0,2 3-8 0,1 0-11 15,-4 2-12-15,2 0-13 0,0 1-15 0,-2 1-17 0,2 1-20 16,-2 1-25-16,1 1-25 0,2 1-36 0,-2 0-39 0,2 0-68 0,2 2-84 15,0-1-68-15,2 2-61 0,0 0-26 0,3-2-9 0</inkml:trace>
  <inkml:trace contextRef="#ctx0" brushRef="#br0" timeOffset="85968.8">13034 9793 497 0,'3'-3'547'16,"1"2"5"-16,0-1-36 0,-1 1-58 0,2 1-97 0,-2 0-113 15,2 1-61-15,1-1-34 0,2 2-20 0,0 1-12 0,0 1-10 16,3-1-7-16,0 3-6 0,0-1-4 0,3 1-5 0,-1 1-6 0,0 1-6 16,3-1-8-16,0 2-6 0,-1 0-6 0,4-1-9 0,-3 2-5 0,1-1-7 15,1 2-6-15,-1-1-5 0,2 1-5 0,-1-1-4 0,0-1-4 16,0 1-5-16,-1 0-8 0,1-2-9 0,-3 2-10 0,0-1-13 15,0-2-13-15,-3-1-14 0,0 1-15 0,-2-2-19 0,-1 1-17 0,-2-1-21 16,0 1-21-16,-2-3-24 0,-2 1-28 0,0-1-35 0,-1 0-40 16,-2-3-48-16,0 0-53 0,0 1-65 0,-2 1-75 0,2-2-29 0,-4 0-7 15</inkml:trace>
  <inkml:trace contextRef="#ctx0" brushRef="#br0" timeOffset="86204.85">13421 9723 109 0,'-3'-6'557'0,"2"1"15"0,-3-1 15 0,0 1-74 0,1 3-119 16,-2-1-78-16,3 0-56 0,-1 1-35 0,0-1-26 0,1 3-23 15,-1-1-23-15,0 1-19 0,0 1-18 0,-2 1-15 0,2 1-12 0,-2 0-13 16,1 2-9-16,-3 0-10 0,1 3-8 0,-2 1-4 0,0 0-3 16,-2 3-1-16,1 0-1 0,-2 0 1 0,1 0-1 0,-2 1-3 0,-1 2-5 15,-1 0-8-15,1 0-7 0,1 2-10 0,-4-1-13 0,3 0-13 16,-2 3-14-16,0-3-17 0,-2 1-17 0,2 1-21 0,-2 0-19 0,4-2-22 15,-2 2-22-15,0-1-30 0,1-1-34 0,2 1-47 0,-2-2-56 16,4 0-91-16,0-2-112 0,0 1-53 0,0-1-24 0,4-1-4 16,-1-2 6-16</inkml:trace>
  <inkml:trace contextRef="#ctx0" brushRef="#br0" timeOffset="90366.97">14326 9604 218 0,'0'-1'425'0,"0"-2"-41"16,0 1-56-16,0 1-40 0,0-2-32 0,0 3-21 0,-2-3-11 15,2 1-13-15,0 0-10 0,0 1-8 0,-1 0-11 0,1-2-8 0,0 1-5 16,-2 1-9-16,2-1-9 0,0-1-8 0,0 2-8 0,0 1-8 0,0-4-7 15,0 3-7-15,0 0-8 0,0 1-3 0,0-2-5 0,-1 1-2 16,1 1-5-16,0-2-3 0,0 2-5 0,0 0-6 0,0 0-4 16,0 0-7-16,0 0-7 0,0 0-8 0,0 0-8 0,0 0-10 0,-4 0-12 15,3 0-10-15,-1 0-10 0,0 2-8 0,-1-1-5 0,2 1-5 16,-2 0-4-16,1 3-1 0,-1 0-2 0,2 1 0 0,-1 0 1 0,0 3 3 16,-1-2 2-16,1 4 3 0,-1-1 5 0,0 1 4 0,1-1 5 15,1 2 1-15,-1 2 0 0,-1-2 0 0,0 0-1 0,2 1 1 16,-1-1 0-16,1 0 0 0,-3 2 0 0,4-2 0 0,-1 0 0 0,-1 0 0 15,2 0-2-15,-2-2 0 0,2 2-2 0,-1-1-4 0,-1-1-6 16,2-1-9-16,0 0-10 0,0-1-11 0,0-1-12 0,0 2-15 16,0-3-14-16,0 2-16 0,0-2-19 0,0 0-26 0,0-2-26 0,2 2-33 15,-1-1-37-15,-1-3-52 0,2 2-59 0,1-1-87 0,-1 0-100 16,1-2-43-16,-1 1-17 0,2-1-1 0</inkml:trace>
  <inkml:trace contextRef="#ctx0" brushRef="#br0" timeOffset="90871.69">13698 10060 366 0,'-6'-1'545'16,"-2"-2"-32"-16,2 0-54 0,1 0-80 0,-2 0-96 0,4 0-50 16,-3 1-29-16,3 1-16 0,2-3-8 0,-1 3-11 0,0 0-13 0,2-1-12 15,0-1-12-15,0 2-13 0,0-1-11 0,4 2-14 0,-3-1-12 0,2-1-10 16,0 2-9-16,2-1-7 0,1 1-8 0,2-2-5 0,0 0-6 15,1 2-6-15,3 0-4 0,2 0-2 0,0 0 0 0,2 0 1 16,1 0 2-16,2 2 1 0,2 0 1 0,1-2 2 0,3 1 1 0,-1 1-1 16,3-1 2-16,-2 2-1 0,5-1-1 0,0-1 1 0,2 2 2 15,1 0-2-15,2 0 0 0,-1 0-4 0,3 0-2 0,-1 0-2 16,3 0-2-16,0 0-4 0,0 0-4 0,-1 0-2 0,2-1-3 0,-1-1-2 16,-4 2-3-16,2-1 0 0,-3 1-4 0,1-2-2 0,-3 0-1 0,-2 1-1 15,-2 1 0-15,1-1-1 0,-2-1-1 0,-4 2 1 0,0-1-1 16,-1-2 2-16,-2 1-2 0,-1 1 1 0,-2-2-1 0,-2 1 1 15,1 0 0-15,-4-1 1 0,1 2 0 0,-4-2-2 0,1 0-1 0,-1 0-4 16,-1 0-4-16,-3 0-8 0,0 0-9 0,-2 0-12 0,1 0-12 16,0 0-15-16,-4 0-18 0,0 0-18 0,0 0-25 0,-2 2-28 0,0-2-31 15,-2 1-35-15,1-1-33 0,-2 3-57 0,0-1-68 0,0 1-83 16,-3 0-89-16,1-1-41 0,-3 0-13 0,2 0 1 0</inkml:trace>
  <inkml:trace contextRef="#ctx0" brushRef="#br0" timeOffset="92265.93">13961 10530 239 0,'0'-5'479'0,"0"1"-6"0,0 1-73 0,-2-2-101 0,2 2-56 16,0 2-33-16,0-3-18 0,0 2-12 0,-1 0-13 0,-1 1-15 0,2-1-14 16,0 1-15-16,0 1-14 0,0 0-14 0,0 0-14 0,-2 0-15 0,2 0-13 15,0 0-14-15,0 0-11 0,0 0-10 0,0 0-7 0,-1 0-6 16,-1 3-5-16,2-2-4 0,-1 2 1 0,1 0 1 0,-2 0 1 0,0 3 2 15,2-1 1-15,-3 4 4 0,1-2 2 0,1 0 2 0,-1 4 3 16,-2 0 4-16,2 1 2 0,-1 1 0 0,2-1 0 0,-1 2-1 16,0-1-3-16,-1 1-3 0,2 1-4 0,-1-3-5 0,0 1-9 0,-1 1-9 15,1-1-11-15,1 1-12 0,-1-2-15 0,-2 0-15 0,2 0-21 16,1 0-20-16,-1-2-26 0,2 1-28 0,0-2-38 0,0 0-41 16,0 0-51-16,2-2-60 0,-1-1-67 0,4 2-71 0,-2-2-29 15,0-2-10-15</inkml:trace>
  <inkml:trace contextRef="#ctx0" brushRef="#br0" timeOffset="92731.03">14272 10558 407 0,'-3'-4'506'16,"2"1"6"-16,-3 1-83 0,1 1-126 0,1-3-80 0,1 4-59 0,-1 0-33 15,-1 0-21-15,1 0-18 0,-1 2-15 0,0 0-14 0,-1 1-15 16,1 1-8-16,-1-1-9 0,1 1-6 0,1 3-5 0,-1 0-2 0,0 1 0 16,0-1 0-16,0 1 1 0,-2 1-1 0,2 0-1 0,1 1-2 15,1 0-2-15,-1 1-2 0,-1 0 1 0,3 1-2 0,0-2-1 0,0 1 0 16,0-1-1-16,3 0 0 0,-1 3-2 0,1-3 1 0,0-1 1 16,2 0 0-16,-2 0 0 0,0-2-2 0,3 1 0 0,-1 0 0 15,0-2-2-15,3 0 0 0,-2 0-2 0,2-2-1 0,-1-1 0 0,2 0 0 16,-1 0-2-16,1 0 0 0,-1-3 0 0,3 0-1 0,-3 0-1 15,3 0 0-15,0-1 0 0,0-1 0 0,-1-1 1 0,1 0 1 16,-2-2 1-16,1 3 1 0,-1-4 0 0,-1 0 0 0,0 1 0 0,0-2 1 16,1 1 0-16,-4-3 0 0,0 1 3 0,0 1 1 0,-2-4 3 15,0 2 1-15,2-1 2 0,-4-1 0 0,1 1 3 0,-1-2 2 0,-1 0 2 16,-1 1 3-16,-1 1 3 0,1-1 3 0,-1 1 2 0,-2 1 3 16,1-2 2-16,-1 4 0 0,-1-2-1 0,1 1-2 0,-1 2 0 15,-3-1-4-15,2 1-3 0,-1-1-5 0,-1 3-3 0,2 1-5 0,-3-1-4 16,1 1-4-16,-2 1-5 0,1 0-3 0,-1 2-5 0,2 0-4 15,-4 2-2-15,2 0-7 0,-1 1-5 0,0 0-5 0,2 1-8 0,-1-1-6 16,-1 2-8-16,3 1-11 0,0 0-12 0,-1 0-14 0,0 1-17 16,2-1-19-16,1 2-21 0,-1-1-26 0,1 0-28 0,3 1-37 15,-2 1-38-15,2-1-67 0,1-2-77 0,1 1-46 0,1-1-29 0</inkml:trace>
  <inkml:trace contextRef="#ctx0" brushRef="#br0" timeOffset="93179.01">14778 10557 214 0,'0'-3'494'0,"0"1"-37"15,0-1-60-15,0 2-78 0,-2 1-90 0,2-2-51 0,-1 2-35 0,-1 0-23 16,1 0-16-16,-1 2-17 0,0-2-14 0,-2 1-12 0,2 2-8 0,1 0-8 15,-1 0-7-15,-1 1-5 0,0 1-6 0,0 1-3 0,-1 1-4 16,1 1 1-16,1 0 1 0,-1 1-1 0,-3 0 0 0,5 0 0 0,-1 1-2 16,-1 1-2-16,3 0-3 0,-2 0-3 0,2 0-2 0,0-1-1 15,0 1-1-15,0-1-1 0,2 1-2 0,1-2 1 0,0 1 0 16,2-1 1-16,-1 0 0 0,0-1-1 0,1 1 2 0,-1-2 0 0,3-1 1 16,0 2-1-16,-2-2 2 0,3-2 0 0,0 1 0 0,-1-1 2 15,0-1 1-15,1 0 1 0,0-1 2 0,0-2 2 0,1 1 2 0,-2-1 2 16,-1 0 4-16,2-1 3 0,0-1 3 0,0 1 4 0,-2-2 3 15,1 0 3-15,0 0 3 0,-2-2 2 0,2 1 2 0,-3-2-1 16,3-2 1-16,-1 2 1 0,-2-1-1 0,1-2 0 0,-1 0-1 0,0 0-2 16,-2-2-3-16,1 1 0 0,0-3-3 0,-1 2-2 0,-2-1-2 15,0 1-1-15,0-1-1 0,0 1-2 0,0 0 0 0,-2 0-3 16,-1 1-5-16,0 1-2 0,0 1-6 0,0 1-2 0,-4-1-5 0,2 2-6 16,-4 1-6-16,1 3-7 0,0-1-8 0,-1 0-11 0,-1 3-14 15,-3 0-15-15,1 0-16 0,-1 3-22 0,-1 0-23 0,1-1-32 0,-1 3-35 16,-2 1-51-16,4-1-62 0,-4 0-91 0,3 3-110 0,-1-2-52 15,1 2-24-15,-1-1-7 0,2 0 2 0</inkml:trace>
  <inkml:trace contextRef="#ctx0" brushRef="#br0" timeOffset="96018.39">12503 9571 20 0,'1'-3'436'0,"-1"0"-62"0,2 0-99 16,-2 0-68-16,2-1-51 0,-1 0-26 0,-1-1-13 0,2 0-9 15,0 1-4-15,-1-2-6 0,2 0-4 0,0 0-4 0,-1 0-2 0,-1-2-4 16,2 2-2-16,-3-1-3 0,2 1-1 0,1-2-4 0,-3 1-1 16,2-1-4-16,-1 1-4 0,1-2-3 0,-2 0-5 0,2 0-4 15,-1-1-5-15,-1 0-1 0,2 0-5 0,-2-1-3 0,0 1-5 0,0-2-3 16,0 0-5-16,0 0-4 0,-2-2-2 0,1 2-3 0,-1-3-1 15,-1 0-2-15,0 2-3 0,-1-4 0 0,0 2-1 0,-4-1 0 0,3-1 0 16,-3 1 3-16,2-1 1 0,-3-1 2 0,-1 1 2 0,0 0 2 16,-2 0 3-16,-1-1 2 0,0-1 4 0,-2 1 4 0,0 0 4 0,-3 1 3 15,0-1 4-15,2 0 2 0,-4 2 4 0,1-2 0 0,-2 1 2 16,-1 1 2-16,1 1 0 0,-1-2 0 0,-1 2-1 0,-1 2-2 16,0-2-5-16,0 1-4 0,-4 1-2 0,1 1-4 0,0-2-5 0,-3 4-4 15,2-2-3-15,-2 1-4 0,2 1-4 0,-3-1-4 0,3 1-3 16,-2 1-1-16,4 0 0 0,-1 0-1 0,-1 1 0 0,4 1-1 0,-1-1 0 15,2 2 0-15,0 0-2 0,3 0 1 0,-1 0-2 0,2 0 0 16,2 2 1-16,-1-1 0 0,3-1 0 0,0 3-2 0,3-1-1 16,1 0-3-16,1 2-3 0,-1-1-4 0,3 0-7 0,0 1-7 0,3-1-9 15,-1 2-12-15,0-1-12 0,3 2-16 0,-2-1-18 0,2 1-22 16,-1 0-24-16,1 0-28 0,2 0-26 0,-2 1-29 0,1-1-29 16,2 0-40-16,0 0-45 0,0 3-77 0,0 2-95 0,2-2-42 0,1 1-13 15,1 1 2-15</inkml:trace>
  <inkml:trace contextRef="#ctx0" brushRef="#br0" timeOffset="96488.67">11812 8491 505 0,'-5'-6'534'0,"-1"2"9"0,3-1-71 0,0 2-112 0,-2-1-91 16,1 0-78-16,0 2-43 0,-1-1-23 0,-1 0-17 0,1 1-14 16,-1-1-17-16,-1 2-15 0,0-1-13 0,-1 2-11 0,-2 0-10 15,-1 2-9-15,0-1-5 0,-2 1-5 0,1 1-3 0,-3 0-1 0,1 1-1 16,-2 1-1-16,-1 1-1 0,1 0 0 0,-3 1-1 0,2-1-1 16,-1 1-1-16,-2 1 0 0,2 0-1 0,0-1-1 0,0 1 1 0,2 0 1 15,-1 0-1-15,1 0-3 0,2-1 2 0,-2 1 1 0,3-1-1 16,-1 1 1-16,3-2 0 0,0 1 1 0,2-1 0 0,1-1 0 15,1 0-1-15,-2-1 1 0,4 0-1 0,2-1-1 0,-2 0 0 0,2 0 1 16,1 0 0-16,1-1 0 0,-1-1-2 0,2 1 2 0,0-2 0 16,0 0 0-16,0 0 2 0,0 0 1 0,0 0 0 0,0 0 2 0,2 0 2 15,-2 0 0-15,1 0 3 0,1 0 1 0,-2 0 1 0,3 0 0 0,-1 0 2 16,-1 0-1-16,-1 0 0 0,2 0 0 0,0 0 0 16,-1 0-2-16,2 0-2 0,-1 0 0 0,0 0 0 0,2 1-3 0,-1-1 1 15,2 2-2-15,-2-1 1 0,2 1-2 0,2 1-1 0,0-1 1 0,1 3 1 16,2-2-1-16,-1 2 0 0,2 1 1 0,-1-2 1 0,1 2-1 15,1 2 1-15,0-2-1 0,0 1 0 0,-1 0 0 0,0 1-1 16,2 0 0-16,-2-1-5 0,0 1-5 0,0 1-9 0,0 0-12 16,-3-1-16-16,3 2-21 0,-1-2-22 0,-2 3-27 0,1-2-35 0,-3 0-39 15,2 2-53-15,0-1-59 0,1 1-88 0,-2 1-102 0,1 0-47 16,0-2-21-16,1 1-4 0</inkml:trace>
  <inkml:trace contextRef="#ctx0" brushRef="#br0" timeOffset="51953.21">15842 4450 473 0,'-4'-7'532'16,"0"-2"12"-16,1 3-92 0,1-2-142 0,-1 2-76 0,2 2-45 16,-1-2-21-16,2 1-10 0,0 1-8 0,0-2-5 0,0 1-5 15,0 2-6-15,0-1-7 0,2 1-8 0,-1-2-7 0,-1 1-9 0,3 0-5 16,-1 0-7-16,0 1-7 0,-1 0-5 0,3 0-8 0,-3 0-6 0,1 0-7 15,-1 0-8-15,4 2-6 0,-2-1-4 0,0 1-7 0,0-2-3 16,1 0-6-16,-1 1-2 0,2-1-5 0,-1 0-5 0,2 2-3 0,-1-2-2 16,3 1-3-16,-1 1 0 0,-1-2-2 0,3 1-1 0,-1 0-2 15,0 1 0-15,3 0-2 0,-3-1 1 0,0 2-2 0,0 0-1 0,1 0-2 16,-1 0 0-16,-1 2-2 0,-1-1-3 0,2 2 1 0,-2 2-1 0,0-2 0 16,-1 1 1-16,0 2 0 0,0-1 1 0,-1 2 1 0,1-1 1 15,-2 2 0-15,1 0 1 0,-3 2 1 0,1-3 0 0,-1 4 1 16,-1-2 2-16,0 1 0 0,0 0 0 0,0 3 1 0,-1-1 0 0,-1-2 0 15,-1 2-2-15,0 0 2 0,-1-1 0 0,-3 2 0 0,2-3-1 16,-1 3 3-16,-1-1 1 0,-1-2 1 0,-1 2 0 0,-1 0 0 0,-1-1 0 16,0-1 1-16,2-1 0 0,-1 2 0 0,-2-2 1 0,2 0 0 15,1-2 1-15,-4 0-2 0,4 1 2 0,-1 0-2 0,-1-2 0 16,3 0 1-16,0-2-1 0,2-1 0 0,-2 2 0 0,3-2-1 0,0 0 0 16,1 0 0-16,0-2 2 0,1 1-1 0,2-1 1 0,1-1-2 15,-2 2 0-15,2-2 0 0,0 0-1 0,0 0 1 0,0 0-4 0,2 0 1 16,-1 0 0-16,2 0-1 0,1-2-1 0,-1 2-3 0,0-1-1 15,2 1-1-15,0-3-1 0,2 1-1 0,0 1-1 0,-1-2 0 16,2 0 1-16,1 0-2 0,-1 0 1 0,2 0 0 0,0 0-2 0,0 0 1 16,0 1 0-16,0 1 0 0,0-3 1 0,-2 4 0 0,2-1 1 15,-1 1 0-15,-1 0 0 0,0 0-1 0,-1 1 1 0,0-1 1 0,1 4 0 16,-3-1 0-16,3 0 1 0,-3 0 1 0,2 0 0 0,-2 1 1 16,0 1 1-16,-2-1 0 0,2 2 1 0,-2 0 0 0,-1-1 2 0,2 2 0 15,-2-1 1-15,-1 2-1 0,-1 0 4 0,0 0-1 0,0 1 1 16,0-1 0-16,-1 2 2 0,-1-1 0 0,-2 0 1 0,2 2 0 0,-2-2 2 15,0 3 0-15,0-2-1 0,-3-1 1 0,2 0 0 0,-4 2 1 16,1-3 0-16,2 3 0 0,-2-4-1 0,-1 3 1 0,0-3 1 16,1 1-1-16,-2-1 0 0,0-1 0 0,2 0 1 0,-3 0-1 0,2-1 1 15,1-1 0-15,-2 1 0 0,-1 0 1 0,3-4-1 0,-2 2 0 16,0-2-1-16,0 0 0 0,2-1-2 0,-3 0 0 0,3-1-4 16,0 0-3-16,0-1-3 0,-1 0-4 0,1-2-5 0,0 1-3 0,2-2-7 15,-2 1-5-15,2-2-7 0,-1 0-8 0,2 0-10 0,-1-1-8 16,0 1-11-16,1-2-12 0,0 1-11 0,2-2-14 0,0 1-16 0,0 0-18 15,0 3-21-15,1-3-29 0,0 2-32 0,0 2-41 0,0-1-46 16,2 1-75-16,0 4-89 0,0 0-46 0,0 0-25 0,0 0-6 0</inkml:trace>
  <inkml:trace contextRef="#ctx0" brushRef="#br0" timeOffset="52561">15306 5446 20 0,'-1'-1'514'0,"-3"-2"-36"0,3 1-61 0,-1 1-77 15,2-2-87-15,-2 1-49 0,2 1-33 0,0-1-19 0,2-1-16 0,-2 2-12 16,2-1-12-16,-1 1-9 0,3-2-11 0,-3 1-9 0,4 1-8 0,0-2-7 15,0-1-6-15,1 2-5 0,0 0-2 0,0-1-3 0,2 2-1 16,3-1-2-16,-3-1 0 0,3 2-1 0,0-1 0 0,2-1 0 16,3 2-1-16,-4-1-1 0,6 1-2 0,-2-2-3 0,2 1 0 0,0 1-3 15,3-2-2-15,2 1-2 0,-2 1-1 0,4-1-2 0,0 1-2 16,2-1-2-16,2 1-1 0,-1-1-2 0,2 1-2 0,0-2-1 16,0 1-5-16,2 1-1 0,-1-1-3 0,1-1 0 0,0 1-3 0,-1 1-3 15,1 0-1-15,0-2-2 0,-1 0-2 0,3 0-2 0,-4 0-2 16,1 1-2-16,1 0 2 0,-2 0 0 0,2-1 0 0,-2 1 2 0,-2-1 1 15,0 2 1-15,1-2 2 0,-2 1 0 0,-2-1 3 0,2 2 0 16,-3-1 2-16,-1 1 2 0,-1-2 2 0,-1 1 0 0,-2 1 2 0,-3-2-2 16,3 1 1-16,-5 0 0 0,0 1-1 0,-1 0 1 15,1-1-2-15,-4 2 0 0,-1-1-1 0,2 1 0 0,-3-2-2 0,0 1 0 16,-3 1-1-16,3-2-2 0,-4 1 0 0,1 1-2 0,0-2-2 0,-2 2-4 16,0 0-6-16,-1 0-7 0,2 0-10 0,-2 0-12 0,-2 0-14 15,0 0-16-15,0 0-19 0,0 0-23 0,0 0-25 0,-2 2-23 0,2-1-23 16,-4 1-29-16,2 1-35 0,-1 0-40 0,0-1-41 0,0 2-78 15,-2 0-94-15,0 1-49 0,2-1-26 0,-3 2-3 0</inkml:trace>
  <inkml:trace contextRef="#ctx0" brushRef="#br0" timeOffset="53405.18">16014 5896 454 0,'5'-7'457'0,"-1"-1"-59"0,-1 2-78 16,0-1-48-16,0 0-28 0,-2 2-18 0,2-1-10 0,-1-1-8 0,-2 3-6 15,2 0-6-15,-1-1-3 0,-1 2-6 0,0-2-7 0,0 3-8 16,0-1-8-16,0 1-8 0,0 1-9 0,0-2-10 0,-1 3-10 16,-1-2-11-16,0 2-13 0,2 0-10 0,-1 0-14 0,-1 2-10 0,-2-2-13 15,2 1-11-15,-1 1-10 0,-2 1-8 0,2 0-8 0,0-1-4 16,-2 3-5-16,0 1-2 0,-1 0 0 0,2 3 0 0,-5 2 1 0,1 1 1 15,-1 0 1-15,1 1 3 0,-1 1 0 0,1 2 1 0,-5 1 1 16,5-1-2-16,-1 2 1 0,-1 2-3 0,1-1-2 0,-1 1-2 16,1-1-2-16,3 2-3 0,-2-1-1 0,1 1-3 0,1-2-1 0,-2 2-1 15,3-1-1-15,2-2-1 0,0 1-2 0,0-1-2 0,1 2-1 16,0-4-3-16,2 1-2 0,0-1-6 0,0 1-3 0,2-2-4 0,1-2-2 16,0 1 0-16,1-1-2 0,1 0 0 0,-1 0-3 0,4-3-2 15,-2 1 0-15,1-1 1 0,1-2 0 0,2-1 3 0,0 2 3 16,1-3 3-16,2-1 5 0,0-1 3 0,2-1 2 0,1-1 3 0,1-1 0 15,1-1 3-15,1-1 2 0,1-1 1 0,0-1 2 0,2-1 2 16,0-1-1-16,-2-1 1 0,-1 0 1 0,3 0-1 0,-4-1 1 0,1-1-1 16,-2 1 3-16,1-2 2 0,-1 0 3 0,-3 0 3 0,-3-2 3 0,2 2 5 15,-2-1 8-15,-3-1 5 0,1 1 7 0,-2-1 7 16,-3 1 7-16,0-1 7 0,-3 2 6 0,1-3 7 0,-2 3 4 0,-2 0 5 16,1-1 1-16,-3 1 2 0,1 0-2 0,-2 1-2 0,-1-1-4 15,-2 0-3-15,2 2-6 0,-2-1-7 0,0 2-5 0,-1-1-7 0,-1 2-7 16,2-1-5-16,-4 3-7 0,2-1-5 0,-1 1-5 0,-1 1-3 15,-1 1-3-15,0 1-2 0,0 1-2 0,1 1-4 0,-4 1-1 16,3 1-1-16,-2 0-1 0,-1 3-1 0,0-1-3 0,0 1-4 0,0 1-4 16,0 1-7-16,-1 1-9 0,3-1-8 0,-2 2-9 0,2-1-10 0,-2 1-9 15,3-1-13-15,-1 1-11 0,1-1-14 0,1 2-14 0,2-3-16 16,1 0-13-16,1 2-15 0,0-4-14 0,2 2-15 0,1 0-16 16,0 0-17-16,3-1-22 0,-1-1-27 0,3 1-33 0,0-1-50 15,2-1-59-15,1 0-69 0,0 0-73 0,2-1-27 0,3-1-8 0</inkml:trace>
  <inkml:trace contextRef="#ctx0" brushRef="#br0" timeOffset="53571.83">16614 6511 184 0,'0'0'467'16,"3"0"-1"-16,-2 2-98 0,-1-2-147 0,0 0-115 0,0 0-103 0,0 0-92 15,0 0-86-15,0 0-95 0,0 0-97 0,0 0-49 0,0 0-26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1:50:22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2610 13867 122 0,'-2'0'319'16,"2"-1"-57"-16,0-1-62 0,-1 2-35 0,1 0-21 0,0 0-10 0,0 0-4 16,-2-1-3-16,2 1-1 0,0 0-7 0,0 0-7 0,0 0-8 0,0 0-8 15,0 0-8-15,0 0-3 0,0 0-5 0,0-2-6 0,0 2-5 16,0-2-4-16,0 1-4 0,0 1-4 0,0-1-1 0,0-2-1 0,0 1-1 15,0 1-2-15,0-2-2 0,0 0-3 0,0-1-3 0,2 2-3 16,-2-1-1-16,0 0-3 0,0 0 0 0,0 0-2 0,0 0 0 0,0 1-3 16,0-1 0-16,1 0-2 0,-1 0-1 0,0 0 0 0,0 0-2 15,0 0-3-15,0 0-2 0,0 0-4 0,0 0-5 0,2 0-2 0,-2 0 0 16,0 2-4-16,0-1 0 0,1-1-1 0,1 2-1 0,-2-1 0 0,0 1-2 16,2-2 0-16,-2 1-2 0,1 1-2 0,-1-1-2 0,0 1-1 15,0 1-1-15,2 0-1 0,-2 0-2 0,0 0-1 0,0 0-1 0,1-2-1 16,1 2 1-16,0 0 1 0,-1 0-1 0,1 0 1 0,1 0 1 15,0 0 2-15,3 0 1 0,-3 2 2 0,2-2 0 0,0 1 2 0,2 1 4 16,2-2 0-16,-3 1 1 0,2 1 1 0,0-1 1 0,1 1-1 0,1 1 1 16,1-2-2-16,0 0 1 0,0 1-1 0,0 1 1 0,3-1 0 15,-1-1 1-15,1 2-1 0,2-1-1 0,0-1-1 0,2 2 1 0,0-2-1 16,0 1 1-16,2 1-2 0,2-1 0 0,0 1 0 0,1 0-1 16,0 0-2-16,1 0-1 0,3 0-4 0,-2 0 0 0,-1 0-3 0,3-2-1 15,0 4-4-15,0-1-2 0,-1-1-3 0,1 2-1 0,0-2-3 16,-1 3-1-16,2-2-3 0,2 1 0 0,-1-1-1 0,1 2-2 0,1-1 1 15,-1 1 2-15,4 0 2 0,-1 0 3 0,4 0 3 0,-2-2 3 0,3 2 5 16,2-1 2-16,2 1 2 0,0 0 4 0,0 0 4 0,4 0 1 16,0-2 2-16,3 2 2 0,0-1 2 0,3 1-1 0,0-2-2 0,2 1-1 15,0 1-2-15,1-2-3 0,2 1-4 0,-2-1-1 0,2 1-2 0,-1 1-1 16,4-2-1-16,-3-1 1 0,1 2 1 0,2-1 2 0,0-1 2 16,1 1 2-16,0 0 4 0,1 0 1 0,4-1 3 0,-1 2 0 15,2-2 3-15,2 0 3 0,1 0 1 0,-1 0-1 0,5-2-1 0,-1 1-5 16,-1-1-2-16,3 2-2 0,-2-1 0 0,3-1 0 0,-2-1 2 15,2 1 0-15,2-1 1 0,-1 2-1 0,2 0 1 0,0-2-1 0,2 1 1 16,-1 1-1-16,0-2 1 0,2 1 0 0,0 1 3 0,-1-2-2 16,-1 1-4-16,1 1 0 0,-2-2 3 0,1 1 1 0,0 1 1 15,-3-1 2-15,2 2 3 0,0-1 0 0,0-1 3 0,0 2 0 0,0-1 2 16,1 1 2-16,0 0 1 0,-1-2-1 0,0 2 0 0,-3-1-5 16,3 1-5-16,0 0-2 0,-3 0-1 0,1 0-1 0,-1 0 1 0,-1 0 1 15,-1 0 1-15,2 0 1 0,-2 0 0 0,-1 1 2 0,4-1 1 16,-4 2 3-16,2-2 1 0,0 1 2 0,-2 1 1 0,1-3-3 15,1 3-5-15,-2-2-3 0,-1 2-6 0,1-1 0 0,-2-1 0 0,0 2 0 16,0-2 0-16,-1 1 0 0,2-1 0 0,0 2 2 0,-1-2-1 0,1 0 2 16,1 1 0-16,0-1 2 0,1 0 1 0,-1-2 1 0,3 3 0 15,-2-1-4-15,1 1-3 0,1-1-4 0,-2 0 1 0,0 0 0 0,-1 0 2 16,1 0 0-16,-1 0 2 0,-2 0 1 0,3 0 3 0,-1 0 2 16,2 0 2-16,0 0 3 0,0 0 1 0,0-1 2 0,2-1 2 15,1 2-2-15,-3-2-1 0,4 1-5 0,-3 0-4 0,3 1 0 0,-3-2 2 16,1 1 1-16,1-1 0 0,-1 2 0 0,-1-1 0 0,3-1 0 15,0 2 1-15,0-2 0 0,-1 1 0 0,2 0 1 0,1-1 2 0,-2 1 1 16,2-1-1-16,-4 1-4 0,4-1-6 0,-2 1-2 0,-2-1 1 16,1 1 2-16,-2-1 0 0,1 0 2 0,-3-1 1 0,1 2 0 15,1 0 2-15,-2-1 0 0,2-1 0 0,-2 2 2 0,3-1-1 0,-4-1 1 16,3 2 2-16,-1-2-4 0,-2 0-6 0,2 0-4 0,-2 0-2 16,-2 0 0-16,3 0-2 0,-2 0 2 0,-1 0 1 0,1 0 0 0,-2-2 2 15,1 2 1-15,3-1 3 0,-4-1 0 0,3 2 2 0,1-1 1 16,-3-1 1-16,3 2 0 0,-1-2-1 0,0 0-4 0,0 0-1 0,-2 1-3 15,0-1-1-15,2 1-1 0,-5 1 1 0,1-2 2 0,-1 1 2 16,3 1 0-16,-3-2 2 0,2 1-1 0,0 1 3 0,1-2 1 16,-2 0 0-16,3 2 1 0,0-1 1 0,-1 1-1 0,2-1-3 0,1-1-2 15,-1 2-6-15,-2-1-2 0,3-1 1 0,-1 2 1 0,0-1-1 16,1-1 1-16,-2 2 1 0,2-1 0 0,-1 1 2 0,-1-2 1 0,4 1 0 16,-1 1 1-16,0-2 0 0,1 2 2 0,2-1 0 0,-1 1-3 15,0 0-4-15,0-2-2 0,1 2-2 0,-1 0-1 0,-2-2 2 0,1 2-1 16,2-1 0-16,-4 1 1 0,3-1 1 0,-1-1 1 0,2 2 1 15,-2-1 0-15,3-1-1 0,-3 2 4 0,3-1 2 0,-5 1-2 16,5-2-2-16,-3 1-4 0,3 1-4 0,-3-2 1 0,1 1 2 0,-2 1 1 16,-1-2 2-16,2 0 0 0,-1 2 2 0,0-1 2 0,1 1 1 0,1-1 0 15,0-1-1-15,-2 2 1 0,3-3 3 0,1 2-1 0,-1-1 2 16,0-1-4-16,0 2-5 0,1-1-3 0,-1 0 0 0,-1 0 2 0,2 0-1 16,-5 1 1-16,2-2 2 0,2 1 1 0,-4 1 2 0,3-2 2 15,-1 1 0-15,2 0 2 0,-4 1-1 0,5-2 3 0,-3 2 1 16,1-1-1-16,1-1-5 0,-1 2-1 0,-2-1 0 0,0 1 0 0,2-2 1 15,-3 3 0-15,0-2 0 0,-1 0 1 0,3 1 1 0,-2 1 0 16,2-1 3-16,-2-1 0 0,4 2 0 0,-1-1-1 0,1-1 2 0,-2 2-2 16,2-1-4-16,-1 1-3 0,1-2-5 0,-3 1 0 0,2 1 0 15,-2 0 1-15,-1 0 2 0,2 0 1 0,-2 0 1 0,0 0 1 16,3 0 1-16,-2 0 1 0,0 0 1 0,0-2 2 0,0 2 1 0,-1-1-1 16,4 1 3-16,-4-2-3 0,2 0-7 0,-2 2-1 0,2-1-1 15,-2 1-1-15,-1-1-1 0,1-1 2 0,-1 2 2 0,0 0-1 0,0-1 2 16,-2 1 2-16,1 0 1 0,1 0 0 0,-1 0 1 0,0-2 3 15,-1 2 1-15,1 0-1 0,0 0-2 0,-1 0-3 0,-3 0-3 0,2 0-3 16,-2 0-1-16,0 0 1 0,-3 0 0 0,-2-1 2 0,-1 1 1 16,-1-2 1-16,-1 2 2 0,0-1 1 0,0-1 1 0,-1 2 3 0,-1-1 1 15,-2-1 2-15,2 2 2 0,-2-2 1 0,1 1 0 0,-2 0-3 16,2-2-2-16,-5 1 0 0,2 1-2 0,-2-2-2 0,-3 1-2 0,3 1-2 16,-3-3 0-16,-1 3-1 0,0 0-2 0,-1-1 2 0,0-1 1 15,-3 2 3-15,2-1 3 0,-2 1 1 0,0-2 2 0,1 1 2 16,-2 1 2-16,1-1 1 0,-1-1 3 0,-1 0 1 0,-1 2 1 0,2-2 1 15,-1 1 1-15,1-1 0 0,-1 2 0 0,2-3-4 0,-1 3-1 16,0 0-3-16,2-1 0 0,1-1-3 0,-4 2-3 0,6-1 0 0,-4-1-3 16,1 2 0-16,0-1-4 0,0-1-3 0,0 2 0 0,-2 1-4 15,3-2-1-15,-2 1 0 0,0 1 1 0,1-2 2 0,-1 1 3 0,0 1 2 16,1-2 2-16,0 1 1 0,-2 1 3 0,3 0 3 0,-3 0 2 16,1 0 3-16,0 0 4 0,1 0 3 0,0 0 2 0,0 1-1 0,2 1-1 15,-1-2-2-15,1 1-1 0,-1 1 0 0,3-2-1 0,-3 1-3 16,1 1 1-16,-2-2-3 0,1 1-2 0,-2 0-1 0,0 1-2 0,-3-2-2 15,2 3-2-15,-2-3 2 0,-1 2 0 0,-1-1 2 0,0 1 3 0,0-1 1 16,-3-1 1-16,0 2 3 0,2-1 1 0,-2-1 2 0,-1 2 2 16,-1-1 2-16,-1-1 1 0,0 1 2 0,0-1 2 0,-3 2 1 0,4-2-1 15,-4 0-2-15,0 0 0 0,1 0-3 0,-1 0 1 0,-1 0-2 16,1 0 0-16,0 0-1 0,-2 0 0 0,1 0-1 0,1 0 0 0,-4 0 0 16,3 0 0-16,-5 0-1 0,3 0-1 0,0 0-1 0,-2-2-1 0,-2 2 0 15,1 0-2-15,-1 0-1 0,-1 0 0 0,-1-1-2 0,0 1-3 16,0 0-1-16,-1-1-2 0,-1 1-1 0,-1-2 1 0,-1 2-2 0,2-1 0 15,-2-1-1-15,-1 2-1 0,0-1 0 0,-2-1 1 0,2 2-1 16,-3-1-2-16,0-1 1 0,1 1 0 0,-2-1 0 0,1-1-2 0,-4 2-1 16,3-1-4-16,-3 1-7 0,-1-2-6 0,-2 1-10 0,2 1-14 0,0-2-18 15,-3 1-20-15,-1 0-30 0,0 1-37 0,-3-2-60 0,1-1-69 0,0 1-119 16,-2-2-143-16,-2 1-71 0,0-2-34 0,-3 0-16 0,1-1-5 16,-3 0 3-16</inkml:trace>
  <inkml:trace contextRef="#ctx0" brushRef="#br0" timeOffset="1278.31">29745 14175 286 0,'-2'-5'485'0,"0"2"10"0,2-1-53 16,0 0-86-16,0 0-78 0,-1 0-76 0,1 1-41 0,0 0-24 0,0-1-9 16,0 3-5-16,0 0-2 0,0-1-3 0,0-1-3 0,0 3-5 15,0-1-8-15,0 1-8 0,0 0-10 0,0 0-8 0,0 0-6 0,0 0-6 16,0 0-4-16,0 0-5 0,0 0-4 0,0 0-5 0,0 0-3 0,0 0-5 16,-2-2-3-16,2 2-4 0,0 0-2 0,0 0-3 0,0 0-4 15,0 0-7-15,0 0-3 0,0 0-7 0,0 0-2 0,-1 2-5 0,1-1 1 16,-3 2 1-16,1 0 3 0,2 0 0 0,-1 2 3 0,1 1 0 15,-3 1 3-15,1 2 1 0,0 2 3 0,1-1 1 0,-3 1 2 0,1 1 3 16,0 0 2-16,0 1-1 0,-2 2-1 0,1 0-3 0,-1 0-2 16,-2 2-1-16,3-1-1 0,-1 1-1 0,0 1-1 0,-3 0-1 0,4 0 2 15,-3 1-1-15,1 1 0 0,-1-1-1 0,0 2 0 0,0-1-2 0,3-1-2 16,-1 4-1-16,-2-2 0 0,1 1 4 0,0-1 3 0,1 3 5 0,0 0 5 16,0 0 6-16,1 0 6 0,-2 2 5 0,-1-1 4 0,3 2 5 15,-1-1 4-15,0 1 4 0,-3 0 6 0,5 0 5 0,-2 0 4 0,2-1 1 16,0 2 1-16,0 0-2 0,-1 1 1 0,3-1 0 0,-2 2-2 0,1 0-2 15,-1 2 0-15,0-1-3 0,2 1-1 0,1-1-4 0,-2 2 0 0,0 0-3 16,2-1-3-16,-1 1-5 0,1 1-4 0,0-2-4 0,0 1-5 16,0-1-5-16,0 2-3 0,0-1-5 0,0 0-2 0,0-2-5 0,0 2 1 15,0 0 0-15,0-1 1 0,1-1-2 0,-1 1 2 0,2 1 1 0,0-2 1 16,-2 1 1-16,1-2 0 0,2 1 1 0,0 1 3 0,-1-4 1 16,1 2 2-16,-2 0 1 0,1 0 1 0,0 0-2 0,-1 0-1 0,2-1-1 0,-1 1-2 15,1-2 1-15,1 1-2 0,-1-1 1 0,-2 2-2 0,4-1-2 16,-2-2-1-16,-2 1-2 0,1-1-1 0,0 0-2 0,1-1 0 0,-1-1-2 15,1-1-2-15,-3 0-1 0,1-1-2 0,-1-1 0 0,2 1-3 0,-2-2 0 16,0-2-2-16,0 2-2 0,0-2-2 0,-2 1 0 0,2-1 0 0,-1 1-2 16,1-2 1-16,-3 0-1 0,1 0 1 0,-1 0-2 0,1 1 0 0,0-2 0 15,1 1-1-15,-2-1 2 0,0 1 2 0,1 0 1 0,1-2 1 16,-2 1 1-16,1-1 1 0,0 1 1 0,1-1 1 0,-3-1 2 0,3 2 1 16,-1-1 0-16,1 1 2 0,-3-1 1 0,3 1 1 0,-1-1 0 0,1-1-1 15,-4 0 0-15,4 2 2 0,-2-2-1 0,1 0 0 0,0 1 0 16,1-1 0-16,-3 2-1 0,3-2 0 0,-1 0-2 0,1 0 1 0,-3 1-2 15,3-1 1-15,-1-1-1 0,1 1-1 0,-4 0 0 0,5-2-2 0,-1 2 1 16,1-1-2-16,-2-1-1 0,2 1-2 0,0-1-1 0,0-1-4 16,0 0-2-16,0 2-4 0,0-4-4 0,0 2-3 0,2-1-6 0,-2-1-5 15,1-1-7-15,-1 0-9 0,3-1-8 0,-1-2-12 0,-2 1-10 0,1-1-14 16,1-1-16-16,-2-1-17 0,1-1-17 0,-1-2-20 0,2 3-20 0,0-4-26 16,-2 0-29-16,0 0-42 0,0 0-50 0,1-4-97 0,1 2-122 0,-1-3-71 15,-1-1-48-15,0-1-18 0,0-2 0 0,0-1 8 0,0-1 15 0</inkml:trace>
  <inkml:trace contextRef="#ctx0" brushRef="#br0" timeOffset="4881.13">3696 13893 93 0,'-5'-3'533'16,"2"0"14"-16,-2 0-12 0,1 0-22 0,1 1-101 0,0 0-140 0,-1 1-71 16,1-2-40-16,1 2-20 0,1-1-8 0,-1 2-5 0,1-1-2 0,-1-1-6 15,2 2-10-15,-2-1-11 0,2 1-13 0,0 0-9 0,0 0-12 16,0 0-7-16,0 0-9 0,0 0-5 0,0 0-6 0,0 0-5 0,0 0-6 16,0 0-4-16,0 0-1 0,0 0-1 0,-1 1 2 0,1-1 1 0,0 3 5 15,0-1 0-15,0-1 2 0,0 2 2 0,0 0 2 0,0 0 1 16,0 2 2-16,0-2 3 0,0 1 0 0,0-1 3 0,0 2 2 0,0-2 0 15,0 1 0-15,0-1-2 0,0 1-2 0,0 0-3 0,0 0 0 0,0 1-3 16,0-2 0-16,0 1-2 0,0-1 1 0,0 0-1 0,0 0 0 16,0 0-2-16,0 0 0 0,0-2-2 0,0 1 0 0,0 0-3 0,0 1 0 15,0-2-2-15,0 1 2 0,0-1-1 0,0 1-1 0,1-1 0 16,-1-1 0-16,0 2-2 0,0-1 1 0,0-1-1 0,0 2 2 0,0-2 0 16,0 1 0-16,0-1 1 0,0 0-1 0,2 0 2 0,-2 0 0 0,0 2 2 15,0-2-1-15,0 0 1 0,0 0 0 0,0 0 2 0,0 0-1 16,0 0 0-16,0 0 0 0,2 0-2 0,-2 0-1 0,0 0-1 0,0 0-1 15,0 0 0-15,0 0-2 0,0 0-2 0,0 0-1 0,1 1-2 16,-1-1-1-16,0 0-2 0,0 0-3 0,0 0-1 0,0 0 0 0,0 2-1 16,0-2 0-16,0 0 0 0,0 3-1 0,0-2-1 0,0 1 0 15,2-1 0-15,-2 2-2 0,0-1 2 0,0-1 0 0,0 2-1 0,1 0 0 16,1 0 0-16,-2 2 2 0,2-2-1 0,-1 1 0 0,-1-1-1 16,2 3 0-16,-2-1 1 0,2-1-2 0,-1 1 1 0,-1 1-1 0,2 0-1 15,-1 0 0-15,1 1 0 0,2-1 1 0,-2 2 0 0,1-1-1 0,-1 1 1 16,-1-1 0-16,3 0-1 0,-1 3 2 0,0-1 0 0,0 0-1 15,-1 0 1-15,1 0 1 0,1 1 2 0,-1 1 5 0,1-1 1 0,-1 2 0 16,0-1 2-16,0 2 0 0,1-1 0 0,-1 2 3 0,0-1-1 0,3 2-1 16,-3-1 1-16,0 1 2 0,2 0-1 0,-3-1 2 0,1 3-3 15,0 0-3-15,0-1-2 0,1 2 0 0,0-1 0 0,-1 1-1 0,0 0 1 16,1 0 2-16,-1 1 1 0,0 1 0 0,0-2 1 0,-1 3 0 16,1-2 1-16,0 2 3 0,2 2 0 0,-2-3 3 0,0 2 2 0,0 0 2 15,0 2 2-15,1-1 3 0,-1-1 1 0,2 2 0 0,-1 0 0 0,1 0 0 16,-2 0 1-16,2 0 3 0,-2 0 0 0,2 1 2 0,-2 1-2 0,5 0 2 15,-4 1-2-15,1-2 1 0,0 2 2 0,0 0 1 0,0 0-16 0,2 2-28 16,0-1 0-16,-1 1 0 0,-1 0 0 0,0 0 0 0,2 1 0 16,-2 0 0-16,0-1 0 0,0 1 0 0,0-2 0 0,1 0 0 0,0 1 0 15,-3-1 0-15,2 0 0 0,-2 0 0 0,2 1 0 0,-2-2 0 0,-1 0 0 16,1 0 0-16,0 0 0 0,2 0 0 0,-4 0 0 0,2 0 0 0,-1-1 0 16,1 2 0-16,-1-3 0 0,-1 1 0 0,1 1 0 0,1-2 0 0,-1 1 0 15,0-1 0-15,-1 0 0 0,2 0 0 0,0-1 0 0,0 1 0 0,-1-2 0 16,1 1 0-16,0 1 0 0,-1-1 0 0,1 0 0 0,0 0 0 0,-1 1 0 15,1 1 0-15,0-2 0 0,-1 1 0 0,2 1 0 0,-1-2 0 0,1 1 0 16,-1 1 0-16,0-2 0 0,0 1 0 0,-1 0 0 0,1 0 0 0,0-1 0 16,2 0 0-16,-2 0 0 0,0 0 0 0,0-2 0 0,-1 3 0 15,1-3 0-15,0 1 0 0,-1-2 0 0,1 1 0 0,-1-1 0 0,-1-1 0 16,1 1 0-16,2-2 0 0,-2 1 0 0,-1-2 0 0,1 0 0 0,1-2 0 16,-1 1 0-16,0-2 0 0,-1 0 0 0,1 0 0 0,-2-2 0 0,1 1 0 15,1-2 0-15,-2 0 0 0,2 0 0 0,-1-2 0 0,-1-1 0 0,2 2 0 16,-2-2 0-16,0 0 0 0,0-2 0 0,0 2 0 0,0 0 0 0,0-1 0 15,1-1 0-15,-1 0 0 0,0 1 0 0,0 0 0 0,0-1 0 0,0 1 0 16,0-2 0-16,0 1 0 0,0-1 0 0,0 1 0 0,0 0 0 16,0 0 0-16,0-1 0 0,0-1 0 0,0 1 0 0,0 0 0 0,0 0 0 15,0 0 0-15,0-2 0 0,0 2 0 0,0 0 0 0,0-1 0 0,0-1 0 16,0 2 0-16,0-1 0 0,0-1 0 0,0 2 0 0,0-1 0 0,0 1 0 16,-1-2 0-16,1 2 0 0,0 0 0 0,0-1 0 0,-2 0 0 0,2 0 0 15,0 1 0-15,-1 0 0 0,1 0 0 0,-2 0 0 0,2-1 0 0,-2 1 0 16,1 0 0-16,1 0 0 0,-2-2 0 0,1 1 0 0,-1 1 0 0,2-2 0 15,0 2 0-15,-2-1 0 0,2-1 0 0,-1 1 0 0,-1 1 0 0,2 0 0 16,0-2 0-16,-2 2 0 0,1-1 0 0,1 1 0 0,-2-1 0 16,2 2 0-16,-1-1 0 0,-2-2 0 0,3 4 0 0,-2-1 0 0,1-1 0 15,1 2 0-15,-2-1 0 0,2 2 0 0,-1-1 0 0,-1 1 0 0,2 0 0 16,-2 1 0-16,2 1 0 0,-1-1 0 0,-1 1 0 0,2 1 0 0,-1-2 0 16,-1 2 0-16,2 0 0 0,-2 0 0 0,2 0 0 0,-1 0 0 0,-1 0 0 15,2 2 0-15,0-2 0 0,0 1 0 0,-2-1 0 0,2 0 0 0,-1 0 0 16,1 2 0-16,0-2 0 0,-2 1 0 0,1-1 0 0,1 0 0 0,-3 0 0 15,3 0 0-15,0 0 0 0,-2 0 0 0,2-1-22 0,0 0-52 0,-1 0-7 16,1 0-4-16,0-1-5 0,0 1-3 0,0-1 0 0,0-1-3 16,0 0-4-16,0 2-3 0,-2-2-4 0,2 0-8 0,0 0-9 0,0-2-14 15,0 2-16-15,0-2-19 0,0 3-21 0,0-4-23 0,0 1-26 0,0-1-34 16,0 0-39-16,2 0-75 0,-2-1-94 0,1-1-91 0,1-1-89 16,-2 2-36-16,3-2-11 0,-3-3 8 0,0 0 15 0</inkml:trace>
  <inkml:trace contextRef="#ctx0" brushRef="#br0" timeOffset="18205.75">16313 1782 198 0,'0'-4'542'16,"-1"0"-2"-16,1 1 2 0,-2-1 4 0,0 1-115 0,2-2-174 0,0 2-96 15,0 0-59-15,0 0-28 0,0 0-14 0,-2 0-1 0,2 0 0 0,0 0 6 16,0 2 5-16,0-1 5 0,0 1 3 0,0-2 1 0,0 1-1 0,0 2-2 16,0 0-1-16,0 0-2 0,0 0-1 0,0 0-3 0,0-1-1 15,0 1-5-15,0 0-5 0,0 0-4 0,0 0-3 0,0 0-5 0,0 0-4 16,0-2-4-16,0 2-2 0,0 0-3 0,0 0-4 0,0 0-3 0,0 0-3 15,0 0-1-15,0 0-3 0,0 0-2 0,0 0-1 0,0 0-3 0,0 0-1 16,0 0 0-16,0 0-2 0,0 0-1 0,0 0-1 0,0 0-3 16,0 2-1-16,2-1-3 0,-2 1-2 0,4 1 0 0,-3 0-3 0,1 1 1 15,1-1-1-15,0 3 2 0,0-1-1 0,2 1 1 0,0 0-2 0,1 0 2 16,-1-1 0-16,0 3 1 0,-1 0 1 0,3-1 0 0,-1 1 0 0,0 1 1 16,2 0 0-16,-3 0 0 0,2 1-1 0,0-1 0 0,-1 0 1 0,1 2 0 15,-1-1 0-15,2 2-1 0,1 0 0 0,-2-1-1 0,-1 1 0 16,2-2 1-16,0 2 1 0,0 0 0 0,-2 2 2 0,-1-2-1 0,2-1 1 15,0 3 2-15,0 0 0 0,-3-1 1 0,4 0 1 0,-3 1 1 0,3 0-1 16,-3-3 2-16,-1 5 2 0,1-4-1 0,0 0 0 0,3 1 0 16,-4-1-1-16,0 0 0 0,0 0 0 0,0 0-1 0,1-2 0 0,-4 1-2 15,2-2 1-15,2 0 0 0,-2 0 0 0,0-1-2 0,0 1 1 0,-1-3 0 16,1 0-2-16,0 0 1 0,-1-2-1 0,0 1-1 0,-1-2 1 16,2 0-1-16,-1 0 1 0,1 0-1 0,-2-2-1 0,2 1-1 15,-1-1-2-15,-2 1-2 0,2-2-3 0,-1 1-4 0,-1-1-6 0,0 0-6 16,0 0-9-16,0 0-7 0,2 0-9 0,0 0-12 0,-2-1-11 0,1 1-16 15,-1-2-17-15,2 1-23 0,-1-1-26 0,-1 1-31 0,0-1-31 0,2-1-53 16,0-1-62-16,-2-1-96 0,1 0-113 0,-1 1-53 0,2-2-24 16,-1 0-6-16,-1 0 2 0</inkml:trace>
  <inkml:trace contextRef="#ctx0" brushRef="#br0" timeOffset="18866.77">17009 1711 480 0,'-1'-3'503'0,"-1"0"-52"0,0 0-84 0,2 2-76 16,-3-1-70-16,3-1-41 0,-1 2-24 0,-3-1-13 0,4 1-9 0,-1-2-7 16,-1 3-5-16,2-3-5 0,-2 3-7 0,2-2-9 0,-1 2-9 0,-1-1-9 15,2-1-7-15,-1 2-7 0,1-1-3 0,0 1-6 0,-3-2-3 16,3 2-7-16,0 0-5 0,0 0-5 0,0 0-5 0,0 0-4 0,0 0-4 15,-2 0-4-15,2 0-5 0,0 0-4 0,0 0-3 0,0 0-3 0,-1 0-3 16,1 0-3-16,0 0-2 0,-2 0-1 0,1 0 0 0,1 0-1 16,-2 0-1-16,0 2 1 0,1-2-1 0,-1 1-1 0,0-1 1 0,1 2 0 0,-1-1-1 15,-1-1 2-15,1 2 0 0,1-2 1 0,-1 3-1 0,-4-2 4 16,3 1 1-16,0 1 1 0,-2 1 2 0,2-1 1 0,-2 2 1 0,0-1 2 16,-2 2 1-16,0 2 0 0,-1-2 2 0,2 1-1 0,-1 2 0 0,-2 0 2 15,3-1-2-15,-2 2 0 0,-3-1-1 0,5 0-1 0,-2 2-1 0,-1-1 0 16,0 2-1-16,0-1-1 0,1 1-2 0,0 0 1 0,-1-2-3 0,0 2-1 15,1 0 1-15,-1 0-3 0,3-1-1 0,-1 0-2 0,-1 3 0 16,2-2 0-16,-2 0-1 0,2 2 2 0,0-2 1 0,-1-1 0 0,2 3 1 16,-2-3 1-16,0 0 1 0,1 2 0 0,0-1 2 0,-2-2 0 15,3 2 2-15,0-2 2 0,1 3 1 0,-3-1 0 0,2-2 0 0,-1 1-1 16,0-1-2-16,1-1 1 0,0 1 0 0,0 0 0 0,-2 0-2 0,2-1 2 16,0 0-1-16,0-1 0 0,-1 1 0 0,1-2 0 0,-1 1-2 15,2-1-1-15,-1 1 1 0,1-2-1 0,0 1 1 0,0-1-2 16,0 0-3-16,-2-1-3 0,3-1-2 0,-2 1-7 0,1-1-5 0,1-1-7 15,2 2-6-15,-3-2-7 0,1 0-8 0,2 0-8 0,-4 0-9 0,4-1-9 16,-1 2-11-16,0-1-8 0,-1-2-9 0,0 1-8 0,1 1-7 0,-1-2-6 16,2 1-8-16,-3-1-8 0,3 2-4 0,-1-1-10 0,1-1-9 15,-3 1-11-15,4-1-12 0,0-1-20 0,0 0-23 0,0 0-35 0,0 0-41 16,0 0-62-16,0 0-69 0,0 0-28 0</inkml:trace>
  <inkml:trace contextRef="#ctx0" brushRef="#br0" timeOffset="20065.8">16324 1735 97 0,'2'-1'295'0,"-2"1"-51"0,2-2-46 0,-1 1-24 16,-1 1-18-16,2-2-6 0,-1 1-5 0,1-1-2 0,-2 1 1 0,2-3-3 15,-1 3 0-15,-1 0-3 0,3-2-3 0,-1 0-2 0,-2 0-2 16,1 0-4-16,-1-1-2 0,2 0-5 0,-1 1-4 0,-1-1-6 0,2 1-6 0,-2-2-7 15,0 1-5-15,2-1-8 0,-2-1-4 0,0 1-6 0,0 1-5 16,0 0-6-16,0-2-6 0,0 1-4 0,0-1-5 0,0 2-4 0,0-3-2 16,0 2-4-16,0-1-3 0,0 0-4 0,-2-2-4 0,2 1-2 0,0-1-3 15,-2-1-2-15,2 0-3 0,0 0-2 0,0 0 0 0,-1 0-1 0,-1-1-2 16,2-1 0-16,0 2 1 0,0-1-1 0,-1-1 2 0,1 1-1 16,0 1 1-16,0 0-1 0,-2-2 1 0,2 2-1 0,-3 0 2 0,3 0-1 15,0 0 1-15,0 2-2 0,0-1 1 0,0 2-1 0,0-1-1 0,0 1-1 16,0 0 0-16,0 0-1 0,0 1 0 0,0-1-1 0,0 2 0 15,0-1-1-15,0 0 0 0,0 3 0 0,0-3-1 0,0 2 0 0,0-1-1 16,0 0 0-16,-1 2 0 0,1-1-2 0,0 0 1 0,0 0-1 0,0 0-1 16,0 1 1-16,0 0-1 0,0 0-1 0,0 0 0 0,0 1-1 0,0-1 0 15,0 1-1-15,0-1-1 0,0 2 0 0,0-1 2 0,0 1-2 16,0-2-1-16,0 2 1 0,0 0 0 0,0 0 0 0,0 0-1 0,0 0-3 16,0-1 0-16,0 1-3 0,0 0-3 0,0 0-4 0,0-2-3 0,0 2-5 15,0 0-5-15,0-1-5 0,-2-1-8 0,2 2-6 0,0 0-9 0,0 0-11 16,0 0-10-16,0 0-16 0,0 0-14 0,0 0-17 0,0 0-19 0,-3 0-29 15,1 2-37-15,2-2-50 0,-3 1-61 0,1 2-84 0,2-1-95 16,-1-1-45-16,1-1-17 0,0 0-4 0</inkml:trace>
  <inkml:trace contextRef="#ctx0" brushRef="#br0" timeOffset="20842.99">16884 1183 63 0,'0'-3'375'0,"0"0"-65"0,0 0-63 0,-1 0-58 0,1 0-29 16,0 2-16-16,0-2-8 0,0 1-2 0,0 0-5 0,0 0-4 16,0 0-4-16,0-1-8 0,0 0-6 0,0 2-7 0,0-1-4 0,0-1-5 15,0 2-3-15,0-1-4 0,0-1-2 0,0 2-4 0,0-1-6 0,0 2-7 16,0 0-4-16,0 0-5 0,0 0-5 0,0-3-5 0,0 3-5 16,0 0-6-16,0 0-5 0,0 0-7 0,0 0-5 0,0 0-5 0,0 0-6 15,0 0-3-15,0 0-3 0,-2 2-2 0,2-1-1 0,-2 1-1 0,2 1 1 16,-1 0 2-16,-1 1 1 0,2 1 3 0,0-1 1 0,0 2 3 0,0 0 2 15,0 3 4-15,0-1 0 0,0-1 2 0,0 2 2 0,0 0 0 0,2 2 0 16,-1-1 0-16,-1 1-1 0,2 0 0 0,-2 0-1 0,2 1-1 16,-1 0 0-16,-1 0-2 0,2 2 1 0,-1-2-2 0,1 0 0 0,0 1-1 15,0 0 0-15,2 1-1 0,-4 0 0 0,1-1 0 0,2 1-1 0,-1-1-1 16,0 2 0-16,-2-2-1 0,1 1-1 0,1 0-1 0,-1-1 0 16,1 0-1-16,-2 1 1 0,2-2-1 0,-1 0 0 0,-1 0-1 0,2-1 0 0,-1 1 1 15,-1-2-2-15,2 1 0 0,-2-1 0 0,2-1 1 0,-1-1-3 0,-1-1-3 16,0 1-1-16,3 1-5 0,-1-4-3 0,-2 3-3 0,0-2-4 15,1 0-6-15,-1-1-5 0,0-1-7 0,0 1-10 0,0-1-8 0,0-1-12 16,0 2-14-16,0-4-15 0,0 2-15 0,0 0-23 0,0 0-26 0,0-3-40 16,0 0-48-16,0 0-83 0,0 0-104 0,0 0-51 0,0 0-24 15,0 0-9-15</inkml:trace>
  <inkml:trace contextRef="#ctx0" brushRef="#br0" timeOffset="21701.97">16375 1150 31 0,'0'0'110'0,"0"0"5"0,-2-1 2 0,2 1 1 0,0 0 1 0,0-2 1 0,0 2 0 16,0 0-3-16,0 0-3 0,-1-1-6 0,1 1-5 0,0 0-5 16,0-2-7-16,0 2-6 0,-2 0-8 0,-1-1-5 0,3 1-5 0,0 0-6 15,0-2-2-15,-1 2-4 0,-1-1-3 0,2-1-3 0,-1 2-3 0,1 0-2 16,0 0-2-16,-4 0 0 0,3-1-2 0,-1 1 1 0,0 0-2 0,-1 0-1 16,2-2-2-16,-1 2-3 0,0 0-3 0,-1 0-3 0,2 0-3 0,-1 0-3 15,-1 0-2-15,0 0-3 0,1 0-2 0,1 0-3 0,-1 0-3 0,2 0-3 16,0 0-1-16,0 0-3 0,0 0-2 0,0 0-2 0,0 0 1 15,0 0-1-15,0 0-2 0,0 0 0 0,0 0-1 0,0 0-1 0,0 0-1 16,0 0-1-16,0 0-1 0,0 0-1 0,0 0 0 0,0 0 0 0,0 0-1 16,0 0 0-16,0 0 0 0,0 0-1 0,0 0 2 0,0 0 0 15,0 0-1-15,0 0 2 0,0 0 1 0,0 0 1 0,0 0 2 0,3 0-1 16,-1 0 1-16,1 0 2 0,0 0-1 0,-1 0 2 0,-1 0 1 0,1 0-1 16,-1 0 5-16,1 0 1 0,1 0 4 0,-1 0 3 0,-1 0 4 0,1 0 6 15,1 0 2-15,1 0 5 0,0 0 2 0,2 0 4 0,-1 0 3 0,1 0 3 16,1 0 4-16,-1 0 2 0,3 0 2 0,-1-1 1 0,2-1-2 15,2 2-2-15,-2-1-2 0,1 1-2 0,3-2-4 0,-1 1-1 0,1-2-3 16,-1 1-1-16,3 0-3 0,-4 1-2 0,4-2-3 0,-2 2-3 0,4-1-3 16,-4-1-1-16,3 2-2 0,-2-1-3 0,0 1-2 0,0-3-1 0,0 3 0 15,-2 1-2-15,0-1 0 0,1-1-2 0,-3 2 1 0,2-1-3 16,-4-1 0-16,1 2 0 0,1-1-2 0,-3 1-2 0,-2 0 0 0,1 0-2 16,-1 0-2-16,0 0-1 0,-3 0-2 0,2 0-1 0,-2 0-2 0,0 0-4 15,-1 0-3-15,1 0-4 0,-3 0-5 0,0 0-4 0,0 0-7 0,0 1-7 16,0-1-7-16,0 0-7 0,0 0-10 0,2 0-10 0,-2 0-13 0,0 0-14 15,0 0-16-15,0 0-19 0,0 3-20 0,0-3-21 0,0 0-23 16,0 0-26-16,0 0-27 0,-2 2-55 0,2-2-69 0,0 1-38 0</inkml:trace>
  <inkml:trace contextRef="#ctx0" brushRef="#br0" timeOffset="22296.28">16816 1120 399 0,'-1'0'487'0,"-3"0"-73"0,1 0-111 0,1 0-77 0,-1-1-57 0,-3 1-38 16,2 0-26-16,-1-2-21 0,-2 2-14 0,-1 0-13 0,-1 0-11 15,1 0-10-15,-2 0-10 0,0 0-9 0,-2 0-10 0,0 2-6 0,-1-1-3 16,0-1-2-16,-1 1 1 0,2-1 0 0,-1 2-1 0,-1 0 1 0,2-1-2 16,-1 1 1-16,0-1-2 0,0 1 0 0,2-1-2 0,0 2-2 0,-1-1-2 15,0-1 0-15,3 1-2 0,-2-1 1 0,1 2-2 0,1-1 1 16,-1-1-1-16,2-1 2 0,2 2 0 0,-2-1 2 0,0-1 0 0,4 2 2 16,-3-1 1-16,2-1 2 0,2 2 3 0,-2-1 1 0,1-1 0 0,1 2 2 15,0-2 2-15,-1 0-1 0,1 0 0 0,1 0-1 0,-1 0 1 0,2 0 0 16,-1 0 0-16,0 0 0 0,-1 0 2 0,2 0-1 0,-4 0-1 0,2 0 0 15,2 0 0-15,-3 0 1 0,1 0 0 0,0 0-1 0,0 0 1 0,-1 0 0 16,1-2-1-16,0 2 2 0,-3 0-1 0,3-1 1 0,-2-1 1 16,3 2 0-16,-1-1 1 0,0-1 0 0,0 2 2 0,0-1 0 0,-2-1 1 15,2 2-1-15,0-1 4 0,0 1 0 0,1-2 1 0,0 2 1 0,-1-1-1 16,2-1 0-16,-1 2 0 0,0 0-1 0,-1-1 0 0,2-1 0 16,-1 2 1-16,0 0 0 0,-2 0 0 0,2 0 1 0,2 0-1 0,-1-1-1 15,1 1 2-15,0 0-2 0,0 0 0 0,0 0 0 0,0 0 1 0,0 0-1 16,0 0-1-16,0 0-2 0,0 0-1 0,0 0-3 0,0 0 0 0,0 0-2 15,0 0-2-15,0 0-2 0,0 0-3 0,0 0-1 0,0 0-1 0,0 0-4 16,0 0 0-16,0 0-1 0,0 0-1 0,0 0 1 0,0 0 0 16,0 1 2-16,0 2 2 0,0 0 2 0,0 0 2 0,0 2 1 0,0-1 4 15,0 0 2-15,0 1 0 0,0 1 3 0,0 0 3 0,-2 0 2 0,2 2 1 16,-1-1 1-16,-1 1 1 0,2-1 0 0,-2 2-1 0,2 0 0 0,-1 2-2 16,-1-2-1-16,2 0-3 0,-1 1-5 0,-1 1-5 0,0-1-10 0,2 2-9 15,-1-1-15-15,-1 1-15 0,0-2-21 0,1 2-23 0,-1 0-31 16,2 0-36-16,-1 0-44 0,-2 0-47 0,3 0-76 0,0 0-86 0,0-1-42 15,3-1-18-15</inkml:trace>
  <inkml:trace contextRef="#ctx0" brushRef="#br0" timeOffset="22714.37">16925 1075 167 0,'-3'-1'451'0,"0"-1"-22"0,1 1-78 0,1-1-106 0,-1 2-57 0,1-1-33 0,-1-1-21 16,2 2-12-16,-2-1-12 0,1-1-11 0,1 2-11 0,0 0-14 0,0 0-13 15,0 0-15-15,0 0-14 0,-2 2-12 0,2-1-10 0,-1 1-7 16,1 1-4-16,0 1-2 0,0 1-3 0,0 0-1 0,0 3-1 0,0 1 3 15,-2 0 0-15,0 5 4 0,2-1 3 0,-1 2 4 0,-1 3-4 0,2 0-5 16,-1 2-10-16,-3 2-11 0,2-1-25 0,0 3-28 0,0 2-40 16,-1-1-44-16,0 1-79 0,1 2-96 0,-1-2-68 0,0 2-52 0,0-1-25 15</inkml:trace>
  <inkml:trace contextRef="#ctx0" brushRef="#br0" timeOffset="30683.93">16693 14019 417 0,'-2'-2'481'0,"2"1"-55"0,0-1-91 0,0 2-66 16,0 0-55-16,0 0-34 0,0 0-22 0,0 0-13 0,0 0-7 0,0 0-10 15,0 0-10-15,0 0-9 0,0 0-11 0,0 0-9 0,0 0-6 16,0 0-5-16,0 2-5 0,0-1-3 0,2 2-2 0,-2 2-3 0,0-1-2 16,0 2-1-16,0 0-2 0,0 2 0 0,0-1 0 0,0 3 2 15,-2 1 1-15,2 1 0 0,-3 0-1 0,1 0-3 0,-1 2-4 0,0 0-5 16,-3 2-5-16,1 0-3 0,0 2-5 0,1-1-3 0,-5 1-4 16,0 1-4-16,1-1-6 0,0 0-7 0,0 0-12 0,-1 0-14 15,-1 2-16-15,1-4-17 0,-2 1-20 0,3-1-24 0,-2 0-28 0,0 1-33 16,0-2-37-16,4 2-64 0,-2-4-79 0,-2-1-96 0,4 0-109 15,1 0-50-15,0-1-21 0,4-2-5 0,-1 0 4 0</inkml:trace>
  <inkml:trace contextRef="#ctx0" brushRef="#br0" timeOffset="36535.61">18045 1477 220 0,'1'-3'215'0,"1"2"-54"0,-1-1-27 16,1 2-16-16,1-1-7 0,-1-1-3 0,-1 1 0 0,1 1 0 0,1-2-2 16,-3 1-3-16,5 1-4 0,-4-2-4 0,1 0-5 0,-1 2-3 0,1-1-2 15,0 0 2-15,-2 1-1 0,1-2 2 0,-1 2 1 0,0 0-1 0,0 0-2 16,2-1 1-16,-2 1-2 0,0 0 0 0,1-2-2 0,-1 2 0 0,0 0-2 15,0 0-1-15,0 0-2 0,0-1-4 0,0 1-2 0,0-2-3 16,0 2-3-16,0 0-2 0,0 0-1 0,0-1-3 0,0 1-2 0,0 0-1 16,0-2-3-16,-1 2-3 0,1 0-1 0,0 0-3 0,-2-1-2 0,2 1-2 15,0 0-2-15,-1 0-1 0,1 0-2 0,-2 0-2 0,2 0-3 0,-2 0-3 16,-1 0-2-16,2 0-2 0,-4 0-3 0,5 0-3 0,-1 1-2 0,-1-1-2 16,2 0-4-16,-2 2-2 0,2-2-3 0,-1 1-3 0,-1-1 0 15,2 2-3-15,-1-1-2 0,-1-1 0 0,2 0-2 0,-2 2 1 0,2-1 1 16,-3-1 1-16,2 2 2 0,-1 0 2 0,0 0 0 0,-1 1 3 0,2 0 1 15,-3 0 1-15,0 2 2 0,2-1 1 0,-1 1 3 0,-2 1 1 0,1-1 1 16,0 2 2-16,-1 0 0 0,1-1 1 0,-2 3 0 0,1-1-1 0,0 1 1 16,0-2-1-16,-3 2 0 0,2 0 0 0,0 2 0 0,-1-2 0 0,1 1-1 15,1 1 0-15,-2-1-1 0,0 0 0 0,1 1-1 0,-1 0-2 16,3 1-1-16,-4 0-2 0,2 0-1 0,-1 0-1 0,1 0-1 0,-2-1-1 16,3 3-2-16,-1 0 1 0,0-1-3 0,-1 1 1 0,2-1-3 15,-4 1-2-15,4 1-2 0,1 0 0 0,-1-2 0 0,0 2-1 0,-1 2 1 16,1-1 1-16,0 1 1 0,1-1 2 0,-3 1 0 0,2 1 1 0,-1-2 1 15,2 2 2-15,-1-3 1 0,1 2 1 0,0-1 2 0,0 1 2 16,1-1 0-16,2 1 1 0,-4-2 1 0,2 1-1 0,3-1 0 0,-1 0-2 16,1 0 1-16,0-1-2 0,0 1 0 0,1-2 0 0,-1-1 0 0,3 0-3 15,2 0 0-15,-4 0-3 0,2-1-3 0,1-1-4 0,0 1-6 16,0-4-8-16,1 2-8 0,-1-1-8 0,2-3-11 0,-1 3-11 0,2-2-14 16,-3 0-15-16,3-1-20 0,0-1-20 0,-2 1-27 0,3-1-29 0,-1-2-38 15,3 1-45-15,-2 0-74 0,0-2-92 0,2-1-69 0,-1 0-61 16,2 0-22-16,-1 0-7 0,2 0 3 0</inkml:trace>
  <inkml:trace contextRef="#ctx0" brushRef="#br0" timeOffset="39121.28">18385 1804 320 0,'0'-1'445'16,"0"1"-69"-16,0 0-103 0,0 0-72 0,0 0-55 0,0 0-29 0,0 0-18 15,0 0-6-15,0 0-3 0,0-3-4 0,0 3-1 0,0 0-7 0,0-2-3 16,0 2-7-16,1-2-6 0,-1 2-6 0,0 0-5 0,0 0-4 0,0 0-3 15,0 0-2-15,0 0-4 0,0 0-4 0,0 0-5 0,0 0-4 0,0 0-4 16,0 0-2-16,0 0-2 0,0 0-2 0,0 0-2 0,0 0 0 16,0 0-2-16,0 0 0 0,0 0 0 0,0 0 1 0,0 0 0 0,0 0 1 15,0 0 2-15,0 0 1 0,0 0 1 0,0 0 2 0,0 0 1 0,0 0 1 0,0 0 2 16,0 0 1-16,0 0-1 0,0 0 2 0,0 0-1 0,0 0 0 16,0 0 1-16,0 0-1 0,0 0-1 0,0 0 2 0,0 0 0 0,0 0 1 15,0 0-2-15,0 0 1 0,0 0 0 0,0 0 0 0,0 0-2 16,0 0 0-16,0-1-2 0,0 1-1 0,2 0-2 0,-2 0-2 0,0 0-1 15,1-1-3-15,-1-1-2 0,0 2-1 0,0 0-2 0,2-1-1 0,-2-1-3 16,2 2-1-16,-2-1 1 0,1-1-2 0,-1 1 0 0,0 1 0 0,2-2 0 16,-2 1 0-16,1-1 0 0,-1 0 0 0,0 1 2 0,2 1 0 15,-2-3 0-15,0 2 1 0,3-1 0 0,-2 1 2 0,-1-1 0 0,2 1-1 16,-1-1 2-16,-1 1 1 0,2-1 0 0,-2 1 1 0,2-1 1 0,-1 2 0 16,-1-1 0-16,2-1 0 0,-2 2 1 0,2-1 1 0,-2 1-1 0,0-2 1 15,0 2 2-15,0 0 0 0,0 0 1 0,0 0 1 0,0 0 0 0,0 0-1 16,0 0 1-16,0 0 0 0,0 0-2 0,0 0 2 0,0 0-1 0,0 0-1 15,0 0 1-15,0 0-3 0,0 0 0 0,0 0-2 0,0 0-2 0,0 0-3 16,0 0-1-16,0 0-3 0,0 0-2 0,0 0-2 0,0 0-1 16,0 0-2-16,0 0 1 0,0 0-2 0,-2 3 0 0,2-1 0 0,0-1 2 15,0 2-1-15,0 0 2 0,0 0 0 0,0 3 2 0,0-2 1 0,0 1 0 16,0 1 3-16,0 0 0 0,0 0 2 0,0 2 0 0,0-1 1 16,0 1-1-16,0-1 2 0,0 1-1 0,-2 1 0 0,2 0-1 0,-1-2 1 15,-1 2 1-15,2 0-2 0,-2 0 1 0,2 0-1 0,-1 0 1 0,-1-1-1 16,2 1-1-16,-1 0 1 0,-2-2-2 0,3 2-1 0,-2 0 0 0,2 0-1 15,-1-1 1-15,-1-1 1 0,2 1-1 0,-1-1 1 0,1 1 0 16,-2-1 0-16,0 0 0 0,2 0-5 0,-3 0-3 0,3-1-8 16,-1 0-8-16,-1 0-11 0,0-2-11 0,2 1-16 0,-1 0-17 0,-1-1-21 15,2 2-21-15,0-3-26 0,0 2-28 0,0-2-30 0,0 1-35 0,2-1-48 16,-1 2-56-16,3-2-74 0,-3 1-80 0,2-1-34 0,2 0-12 16</inkml:trace>
  <inkml:trace contextRef="#ctx0" brushRef="#br0" timeOffset="39767.37">18793 1824 364 0,'-2'-3'515'0,"0"0"12"0,-1 1-78 0,2-1-123 0,-1 2-74 16,0-1-53-16,2 1-28 0,-1-2-18 0,-1 1-10 0,0 1-8 0,2 1-7 15,-3-2-5-15,3 1-10 0,-1 1-7 0,1-2-11 0,-3 0-13 0,1 2-10 16,2 0-9-16,0 0-10 0,0 0-8 0,0 0-8 0,-1 0-7 0,-1 0-6 15,1 0-6-15,-3 2-6 0,3 0-4 0,-1 1-5 0,1 0-1 16,-3 0-4-16,1 0 0 0,0 1-1 0,0 1-1 0,-3-1 2 0,3 2 1 0,-4 2 0 16,2-2 0-16,0 1 0 0,1 1 0 0,-1-1-1 0,1 2 0 0,-1 0 0 15,1 0 0-15,0 0-1 0,-1-1 1 0,2 1 0 0,-3-1 0 16,3 0-1-16,-1 1 0 0,1 0 0 0,0 0-1 0,1 0 1 0,1-1 0 16,-1-1-1-16,0 1 2 0,2-1 1 0,0-1-1 0,0 0-1 15,0 0 1-15,0-1-1 0,2-1-1 0,0 1 1 0,-1-1 0 0,1-1-2 16,-1 2 2-16,3-2-1 0,-1 0 1 0,0-2 0 0,3 2-1 0,-1-2 0 15,1 1-1-15,-1-2 1 0,2 0-1 0,0 0 2 0,-1 0-1 16,2 0 2-16,1-2 0 0,0 1 0 0,-3 0-1 0,2-1 1 0,0-1 0 16,1 2 1-16,-1-2 2 0,-1 0 1 0,-1-1 3 0,1 2 0 0,0-3 3 15,-2 1 3-15,0-1 3 0,0 1 3 0,-1-1 2 0,-2-1 1 16,2 0 3-16,-2 0 1 0,0 0 1 0,-2 0 2 0,0-1 2 0,0-1 2 16,0 2 0-16,0-1 2 0,-4 1 1 0,2-2 1 0,0 2-2 0,-1-2 2 15,0 3 0-15,-2-1 0 0,2-2-1 0,-2 2-1 0,2 0 1 0,-3 0-2 16,1 0-3-16,0 2-2 0,0-2-3 0,0 1-4 0,-3 2-3 0,2-1-3 15,0 1-4-15,0 0-2 0,-1-1-3 0,1 2-3 0,-3 0-3 16,0-1-1-16,1 2-4 0,-1-1-3 0,1 2-2 0,0-1-5 0,-1 1-3 16,0 0-5-16,0 0-3 0,3 0-5 0,0 1-5 0,-4-1-6 0,2 2-7 15,4-1-7-15,-3 1-7 0,0-1-8 0,0 2-9 0,2-2-10 0,1 3-9 16,-3-1-13-16,4-2-13 0,-3 4-16 0,3-1-15 0,0-1-22 16,-1 2-24-16,1-2-31 0,2 1-37 0,-3 0-62 0,4 1-75 0,-1 1-58 15,1-1-47-15,1-1-18 0</inkml:trace>
  <inkml:trace contextRef="#ctx0" brushRef="#br0" timeOffset="40235.51">19026 1878 55 0,'-1'-2'492'0,"1"1"7"0,-2 1-60 0,2 0-91 16,0 0-86-16,0 0-85 0,0 0-51 0,0 0-34 0,0 0-19 0,0 0-13 16,0 0-8-16,-1 1-8 0,1 1-7 0,-4 1-6 0,2-2-5 15,0 2-3-15,0 0-4 0,-1 2-3 0,2-1-2 0,-1 1 2 0,0-1-1 16,-1 2 0-16,2 0 0 0,-1 0-3 0,-1-2 0 0,1 3-5 0,0 0-1 16,-1-1-1-16,2 0-2 0,-2 2-1 0,3-4-1 0,-2 2-1 0,2 0 1 15,0 0-1-15,0 0 0 0,0-1-1 0,2-1 0 0,-2 0-1 0,4 3 0 16,-2-4-2-16,-1 1 2 0,3-1 0 0,1 0 3 0,-4 0 3 0,4-1 2 15,-2 1 2-15,2-2 1 0,1 1 1 0,-1-2 2 0,1 1 3 16,1-1 1-16,-1 0 3 0,3-1 1 0,-2 1 2 0,-1-2-1 0,2 1 0 16,1-2 1-16,1 0-3 0,-4-1-1 0,2 0 0 0,0 1-1 0,-2-1-2 15,2-3 1-15,0 3 0 0,-2-2 0 0,1 2 1 0,-2-4-1 16,-1 2 2-16,1-1 2 0,-2 1-1 0,2-3 0 0,-1 1 0 0,-2 1 0 16,-2-1-1-16,2 1 0 0,-2 1-1 0,0-2 0 0,-2 2-1 0,2-1-2 15,-2 0 0-15,-1 2-2 0,-1-1-2 0,1 1-2 0,0 1-2 16,-2-1-2-16,2 2-2 0,-4-1-2 0,2 0-2 0,-1 3 0 0,2-2-1 15,-4 2-3-15,1-1-2 0,1 2-4 0,-2-1-4 0,0 1-4 0,2 0-5 16,-4 0-5-16,1 1-9 0,1-1-6 0,0 2-9 0,-1-1-9 0,1 2-10 16,0-2-11-16,0 1-12 0,-2 1-14 0,2 0-15 0,-1 0-19 0,1 0-20 15,0 0-31-15,2-2-38 0,-1 3-54 0,2-1-65 0,2 0-58 16,-3 0-56-16,3 0-22 0</inkml:trace>
  <inkml:trace contextRef="#ctx0" brushRef="#br0" timeOffset="40649.6">19395 1600 266 0,'0'-4'544'0,"0"-1"12"0,0 2 14 0,0-1-96 0,0 1-150 0,0 0-79 16,0 0-46-16,0-1-24 0,1 3-11 0,1-2-6 0,0 2-4 0,-2-1-7 0,1 2-7 16,-1-1-12-16,0 1-12 0,2-2-12 0,-2 2-14 0,0 0-13 0,1 0-9 15,-1 0-10-15,4 0-8 0,-3 0-6 0,1 2-6 0,-1-1-4 16,1-1-4-16,1 3-1 0,2-1 2 0,-4 0 1 0,2 2 2 0,2-1 2 16,-2 1 1-16,4 1 2 0,-2 1 3 0,2 0 2 0,0 1 2 0,-1 1 2 15,1-1 3-15,2 0-1 0,0 3-1 0,-1-2-2 0,2 3-4 0,1 0-4 16,0-1-1-16,1 2-5 0,0 0 0 0,-1 0-3 0,3 0-2 0,-1 0-3 15,-1 2-3-15,-1-1-4 0,2 0-4 0,-1 1-3 0,-2 0-4 16,1-1-2-16,0 1-4 0,-3-1-3 0,0 1-3 0,1-1-2 0,-4 2-2 16,3 0-2-16,-3-1-2 0,-2 1-4 0,0-2-6 0,2 4-7 15,-4-2-10-15,1 0-11 0,-2-2-15 0,-2 2-12 0,1-1-17 0,-4 1-14 16,1-2-14-16,-3 1-19 0,-3-1-24 0,1 1-26 0,-2-3-29 0,0 3-30 16,-5-2-32-16,3 0-56 0,-4-1-67 0,1 1-76 0,1 0-84 15,-3-2-34-15,-1 0-9 0,0 0 2 0</inkml:trace>
  <inkml:trace contextRef="#ctx0" brushRef="#br0" timeOffset="51472.81">15915 14245 40 0,'0'0'50'0,"0"0"5"0,0 0 5 0,0 0 8 0,0 0 6 0,0 0 6 15,0 0 6-15,0 0 2 0,0-1 6 0,-2-1 0 0,2 2 2 0,-1-1 2 16,1-1 0-16,0 2 1 0,0 0 1 0,-2-1 1 0,2 1 1 15,0-2 2-15,0 2 1 0,0 0 0 0,0 0 0 0,0-2-3 0,0 2 0 16,0 0-5-16,0 0-1 0,0 0-5 0,0 0-4 0,0 0-5 16,0 0-4-16,0 0-6 0,0 0-5 0,0 0-3 0,0 0-3 0,0 0-5 15,2 0-2-15,-2 0-3 0,0 0-2 0,0 0 0 0,0 0 0 16,0 0 0-16,1 0-1 0,1 0 0 0,-1 0 0 0,3 2-2 0,-3 0-4 16,1-1-1-16,1 2-3 0,0 0-3 0,0 0-3 0,1 0-4 15,0 0-4-15,-1 2-3 0,0-2-6 0,-1 1-3 0,1-1-4 16,0 2-6-16,1 1-6 0,-1-2-6 0,0 1-5 0,0-1-12 15,2 1-12-15,-4-1-11 0,2 1-14 0,2-3-15 0,-2 3-15 0,-1-2-14 16,1 2-14-16,1-1-19 0,-3-1-16 0,1 0-20 0,2 0-20 0,-2 0-20 16,1-1-19-16,-2-1-20 0,1 2-19 0,1-3-31 0,-3 0-35 15,0 0-34-15,5 0-31 0</inkml:trace>
  <inkml:trace contextRef="#ctx0" brushRef="#br0" timeOffset="51630.85">16041 14194 265 0,'-3'-3'423'16,"1"3"-20"-16,-1-1-66 0,-1-1-88 0,2 2-61 0,-1 0-44 16,-2 0-32-16,2 2-22 0,1-1-17 0,-1 1-14 0,0 0-12 0,0 2-11 15,0-1-12-15,-2 1-15 0,2-1-17 0,2 3-18 0,-3-1-26 16,1 2-26-16,0 0-38 0,0 1-43 0,-1 1-63 0,1-1-72 16,-3 2-65-16,3-1-59 0,-2 2-28 0</inkml:trace>
  <inkml:trace contextRef="#ctx0" brushRef="#br0" timeOffset="53370.55">17072 14187 393 0,'0'0'426'0,"2"0"-70"0,2 0-100 0,-2 0-65 16,0 0-45-16,-1 0-23 0,2 0-13 0,1 0-5 0,-3 0-4 16,2 0-3-16,1 0-4 0,-1 0-4 0,0 1-3 0,0-1-4 15,2 2-5-15,-2-1-5 0,2 1-6 0,-2-1-4 0,0 2-5 0,2-1-7 16,0-1-4-16,1 2-6 0,-3 0-5 0,0 0-5 0,2 0-4 0,-2 0-5 15,2-2-3-15,-2 4-5 0,3 0-6 0,-3-2-7 0,2 1-7 16,0-1-7-16,-2 0-8 0,0 0-9 0,2 0-11 0,-2 0-9 0,3 0-12 16,-3 0-13-16,1 0-15 0,-1 0-17 0,0 0-18 0,0 0-19 15,1-1-18-15,-1-1-18 0,0 2-19 0,1-3-22 0,-1 2-22 16,-1-2-20-16,-2 0-22 0,0 0-41 0,5 0-53 0</inkml:trace>
  <inkml:trace contextRef="#ctx0" brushRef="#br0" timeOffset="53550.56">17287 14149 31 0,'-3'-4'473'0,"0"0"10"0,1 3-48 0,-1-2-79 0,2 2-72 15,-3-1-69-15,1 1-43 0,-2-1-28 0,1 2-18 0,2 0-14 16,-1 0-11-16,0 2-9 0,-2-1-10 0,2 2-10 0,-2 0-10 16,2 0-11-16,-3 2-9 0,1 1-9 0,-1-1-12 0,1 2-10 0,-2 0-16 15,0 1-18-15,2 1-23 0,-3 0-26 0,2 1-35 0,-2 1-39 16,-1 1-62-16,0 1-71 0,1-1-85 0,-1 0-90 0,-2 2-47 15,3-1-23-15,-3 0-9 0</inkml:trace>
  <inkml:trace contextRef="#ctx0" brushRef="#br0" timeOffset="64678.25">2556 13512 462 0,'-1'-3'470'0,"1"1"-5"0,0 1-95 16,0 1-141-16,0 0-76 0,0 0-42 0,0 0-22 0,0 0-11 0,0 0-1 15,0 0 3-15,0 3 1 0,0 0 2 0,0 0-1 0,0 1-3 16,0 2-5-16,0 2-2 0,0 0-3 0,0 3-3 0,0 1 0 0,0 3 0 0,0 0-3 16,0 3-5-16,0 0-3 0,0 3-3 0,-2 1-6 0,2 3-6 15,-2 0-10-15,1 1-10 0,-1 2-16 0,-1 1-22 0,-3 2-27 0,3 1-31 16,-2-1-43-16,-1 2-50 0,1 0-95 0,-2 2-121 0,0-2-76 15,-1-1-56-15,0 0-27 0,-2 0-14 0</inkml:trace>
  <inkml:trace contextRef="#ctx0" brushRef="#br0" timeOffset="66569.64">31741 13717 351 0,'0'-8'346'0,"-1"1"-95"0,-1 0-70 0,2 1-56 15,0 0-27-15,0 1-14 0,0 0-11 0,-1 1-9 0,1 1-3 0,0-1-2 16,0 1-2-16,0 0-1 0,0-1-1 0,0 3-3 0,0-2 0 0,0 2-1 16,0-1-1-16,0 2 1 0,0 0-2 0,0 0-3 0,0 0-2 0,0 0-3 15,0 0-3-15,0 0-3 0,0 0-2 0,0 0-3 0,0 0-2 16,0 0-1-16,0 0-2 0,0 0-2 0,0 0-1 0,0 0-3 0,0 0-3 15,0 0-4-15,0 0-2 0,0 0-2 0,0 0-3 0,0 0-3 0,0 0-1 16,0 0-2-16,0 0 0 0,0 0-2 0,-3 0 2 0,1 2 0 0,2-1 3 16,0 2 3-16,0 2 4 0,-1-2 6 0,1 1 3 0,0 2 2 15,0 2 3-15,0-1 3 0,0 0 1 0,0 6 3 0,0-3 1 0,0 2 2 16,0 0 2-16,0 2-1 0,0-1 0 0,0 1-1 0,0 2-3 0,0-1-3 16,0 2-1-16,0-1-2 0,0 2-1 0,0 2 1 0,0-2-2 0,0 3-1 15,0-2-1-15,0 2-1 0,0 0-1 0,0 0-1 0,0 0-1 16,-2 0-4-16,1 0-5 0,1 0-9 0,-4 2-14 0,3-4-15 0,-2 1-19 15,-1-1-22-15,3 1-31 0,-3-2-34 0,1-2-48 0,-1 2-55 0,1-1-89 16,0-3-105-16,-1 0-53 0,3 0-27 0,-2-1-11 0</inkml:trace>
  <inkml:trace contextRef="#ctx0" brushRef="#br0" timeOffset="72709.56">16053 14926 108 0,'-2'-3'189'0,"2"2"-7"0,-2-1 0 0,2 1 3 0,-1-1 2 16,-1-1 4-16,2 2 0 0,-1-1-2 0,1 0-5 0,-2 0-4 0,0 0-5 15,2 1-7-15,-1-2-3 0,-1 1-6 0,2 1-3 0,-2-2-6 16,2 0-6-16,-1 1-5 0,-1-1-8 0,2 0-6 0,0 0-5 0,-1 2-6 16,-2-2-5-16,3 1-3 0,-2-1-3 0,2 1-3 0,-1 1-2 15,-1-2-5-15,2 2-3 0,-1 0-2 0,-1-1-2 0,0-1 0 0,2 1-1 16,-1 1 2-16,-1 1-2 0,0-2 1 0,1 2-3 0,-1 0-2 0,1 0-4 15,-1 0-6-15,0 0-7 0,1 0-6 0,-1 0-6 0,1 0-7 16,1 2-7-16,-2-2-7 0,-1 1-7 0,2 1-5 0,-1-1-5 0,1 3-5 16,-3-2-2-16,3 2-4 0,-1 1-1 0,0 1 1 0,-1 3-1 15,2-1 0-15,-3 2 1 0,3 1 3 0,-1 1 1 0,1-2 1 0,-4 4 1 16,4-2 0-16,-1 3 0 0,0-2 0 0,-1 2-1 0,3-1-1 16,-1 0-1-16,-1 2-3 0,2-3-4 0,-2 2-3 0,2 0-5 0,-1-1-6 15,-1 1-7-15,2-2-8 0,0 0-7 0,0 0-7 0,0-1-7 16,0-2-11-16,0 1-10 0,0-1-10 0,0-1-12 0,0 0-9 0,0-1-14 0,0-1-14 15,0 1-16-15,0-2-16 0,0-2-21 0,2 2-20 0,-1-1-27 16,-1-2-29-16,2 1-46 0,0-1-53 0,-1 0-74 0,2-1-84 16,-1 1-39-16,4-3-14 0,-3 0 0 0</inkml:trace>
  <inkml:trace contextRef="#ctx0" brushRef="#br0" timeOffset="73171.86">16244 14943 14 0,'-2'0'442'0,"-1"0"6"0,2 1-77 0,-1 0-118 0,0 3-74 15,-1-1-53-15,2 0-28 0,-1 1-17 0,0 2-7 0,-1 2-3 16,1-1-3-16,1 1-4 0,-1 1-3 0,-2 0-4 0,2 0-5 0,1 0-6 15,-1 1-4-15,1 1-5 0,1-1-4 0,-2 1-4 0,2-1-5 16,0 1-3-16,0-1-5 0,2-1-3 0,-2 0-4 0,1 2-2 0,1-3-4 16,-1 2-2-16,4-2-2 0,-2 2-2 0,0-3-1 0,0 1 0 15,1-2-2-15,-1-1-1 0,2 2 2 0,-2-3-2 0,3 1 1 0,-2-1 1 16,1-1 0-16,0 0 2 0,0-1 1 0,1-1-1 0,0-1 3 0,1 0 0 16,-1 0 1-16,1-1 1 0,-1-2 0 0,3-1 0 0,-2 2 1 15,-1-1 2-15,0-3 4 0,2 1 4 0,-2-1 7 0,-1 0 4 0,2 0 8 16,-2 0 6-16,-1-1 7 0,2-1 6 0,-3-1 4 0,2 2 4 0,-2-2 7 15,-1 0 5-15,0 0 4 0,-1 0 4 0,-1-2 2 0,0 2 0 0,0 0-1 16,0-1-1-16,-3 1-1 0,1 0-4 0,-1 1-2 0,0-1-2 16,-2 1-2-16,2 1-4 0,-3 0-4 0,1-1-3 0,0 2-7 15,1 0-4-15,-3 0-5 0,1 2-6 0,-2-2-6 0,3 3-8 0,-1-2-6 16,0 2-8-16,-4 0-9 0,4 2-10 0,-2 1-9 0,1-2-11 16,-2 2-11-16,3 0-14 0,0 2-14 0,-3-1-15 0,0 2-18 0,3 0-17 15,0 0-19-15,-3 2-18 0,2-1-26 0,1 1-26 0,-1 0-34 0,1 2-34 16,1-1-48-16,2-1-53 0,-2 2-56 0,2-3-56 0,3 2-21 15,-1 0-3-15</inkml:trace>
  <inkml:trace contextRef="#ctx0" brushRef="#br0" timeOffset="73581.19">16630 14937 299 0,'-4'0'477'0,"-1"0"-23"0,2 1-37 0,-1 1-91 0,-1 1-116 0,2-1-62 16,-2 2-38-16,0 2-20 0,2-2-10 0,-2 2-6 0,4 0-3 0,-4 2-5 16,2 1-6-16,0-2-6 0,0 2-7 0,1-1-5 0,0 0-6 0,1 2-5 15,-1 0-2-15,2-1-5 0,0 1-5 0,2 0-3 0,-1 0-4 0,1-1-2 16,1 0 1-16,1-1-2 0,0 0 1 0,2 0-1 0,-1 0 0 15,1-1-1-15,1-1-2 0,-1 0 0 0,3-2-2 0,0 0 0 0,-1 0 0 16,1-1 1-16,-1-1 2 0,0-1 2 0,0-1 4 0,1 0 7 16,-1-1 8-16,0-1 7 0,0-1 9 0,0-1 8 0,-2 0 9 0,0 0 7 15,-1-2 10-15,0 0 6 0,1-1 6 0,-3-1 6 0,0 0 4 0,-1 0 1 16,0-2 1-16,-1 2-3 0,-1-3-5 0,0-1-4 0,0 2-6 16,0-2-7-16,-3 1-8 0,1-1-9 0,-1 2-8 0,0-2-8 0,-3 1-8 15,1 1-7-15,0-1-4 0,-1 1-7 0,0 2-7 0,-2-1-9 16,3 2-12-16,-1-1-12 0,-2 2-14 0,1 0-13 0,-2 2-14 15,3-1-15-15,-1 1-18 0,1 1-20 0,-3 1-22 0,2 2-30 0,-1 0-34 16,3 2-49-16,-2-2-56 0,2 3-93 0,0 0-108 0,0 0-55 0,1 0-25 16,0 1-6-16,1-1 2 0</inkml:trace>
  <inkml:trace contextRef="#ctx0" brushRef="#br0" timeOffset="77577.63">16618 4153 118 0,'0'0'119'15,"0"0"-9"-15,0 0-3 0,0 0 0 0,0 0 1 0,2 0 1 0,-2 0 0 16,0 0-1-16,0 0-1 0,0 0-1 0,0 0-4 0,0 0-2 0,0 0-2 16,0 0-2-16,0 0-5 0,0 0-2 0,0 0-5 0,0 0-3 15,0 0-3-15,0 0-5 0,0 0-4 0,0 0-4 0,0 0-3 0,0 0-4 16,0 0-4-16,0 0-2 0,1 0-4 0,-1 0-2 0,0 0-2 0,0 0-1 15,0 0-2-15,0 0-3 0,0 0-2 0,0 0-2 0,0 0-4 16,0 0-1-16,0 0-3 0,0 0-2 0,0 0-2 0,0 0-3 0,0 2-2 16,0-1-1-16,0-1-3 0,0 1 0 0,0 1-2 0,-1-2-1 0,1 2 0 15,0-2 0-15,-2 0 2 0,2 1 0 0,0 1 2 0,0-2 0 16,0 1 3-16,-1 1 1 0,1 1 2 0,-3-2 3 0,3 1 2 16,0-1 3-16,0 2 2 0,-2-1 4 0,2-1 4 0,0 1 5 0,-1 1 5 15,-1 0 5-15,2 0 6 0,-1-1 2 0,1 2 5 0,-2-1 1 16,0 1 3-16,2 1 1 0,-1-3 0 0,-1 3 0 0,-1 0-2 0,1-1 0 15,1 1-4-15,-1-1-3 0,0 1-5 0,-1 1-4 0,3-2-5 0,-1 2-6 16,-4 0-5-16,4 0-3 0,-1 0-5 0,1 0-3 0,1 1-3 16,-4 0-3-16,4 0-2 0,-1-1-2 0,-1 2-2 0,2-1 1 0,-2 1-1 15,2-1-2-15,-1 0-1 0,-1 1 0 0,2 0 1 0,-1 1 0 16,-1 0 0-16,2 0 1 0,-2 0 0 0,2-2 1 0,0 2-1 0,0 0 1 16,-1 0-2-16,1 0 1 0,-2 2-1 0,2-3-1 0,0 2 0 15,0-3 1-15,-1 4-1 0,-1-4-1 0,-1 2 0 0,3 0-1 16,0 0 0-16,-1 0-1 0,-1-1 0 0,2 1 0 0,-1 0 0 0,1 0-2 15,-2 0 1-15,0 0 0 0,2 0 0 0,-1 1-2 0,-1-1 1 16,2 2 0-16,-2-2-1 0,2 0 1 0,-1 1-1 0,1-1 1 0,-2 2-1 16,2-2-1-16,0 0 1 0,-1 1-2 0,1 1 0 0,0-1 1 15,-2 1-1-15,0-1 0 0,2 1 1 0,-1-1-1 0,-1 1-1 0,2-1 1 16,-1 1-1-16,1-1 0 0,-2 0-1 0,-1 3 2 0,3-3-2 16,-1 1 0-16,-1-2 0 0,2 1 0 0,-2-1 0 0,2 2 0 15,-1-2-1-15,-1 1 0 0,2-1 0 0,-1 0 0 0,-1 2 0 0,0-2 0 16,2 1 0-16,-1-2 0 0,-1 1 0 0,2 0 1 0,-1 0 1 0,1 0-1 15,-2-2 0-15,0 1 0 0,2-1 0 0,-1 2 1 16,-1-1 2-16,2-1-1 0,-1 1 2 0,1-1 0 0,-2 1 1 0,0-1 1 16,2 1-1-16,-2 1 2 0,0-2 1 0,2 1 0 0,0-1 0 15,0 1 1-15,-2 1 0 0,2-2-1 0,0 1 0 0,0-1-1 0,-1 1 0 16,-1-1-1-16,2 2 0 0,0-1-1 0,-1 1-1 0,-1 0-1 16,2 0 0-16,0 0-1 0,0-2-1 0,-2 2 0 0,2 0-1 15,0 0-1-15,0-1 1 0,0 1-2 0,0 0 0 0,0 0-1 0,0 0 1 16,0-2 0-16,0 2 1 0,0 0-1 0,0 0 0 0,0-2 1 0,0 3-1 15,0-2 1-15,0 2 1 0,0-3-1 0,0 2 0 0,-1 0 0 16,-1 0-1-16,2 0 1 0,-1 2-1 0,1-2 2 0,-2 0 0 16,0 0 0-16,2 0 0 0,-1 0 1 0,-1 1 1 0,2-1 1 0,-2-1 1 15,2 1 0-15,-1 1 2 0,-1-2 1 0,2 2 2 0,-1-1 1 16,1 0 3-16,-3 2-1 0,3-2 2 0,-2 1 0 0,2-1-1 0,-1 2 2 16,-1-1-1-16,2 1-1 0,-1-1 1 0,1 0-1 0,-2 3 1 15,0-1-3-15,2-2 1 0,-1 2-3 0,-1 0 0 0,2 0-1 0,-1-1-1 16,1 0 1-16,-2 2-1 0,0 0 0 0,2-1-2 0,-1 0 1 15,-1 2 0-15,2-3 0 0,-2 2-1 0,1 0 1 0,-1 0 0 16,-2 1 0-16,2 0-1 0,1 1 1 0,-1-2 1 0,-1 2 0 0,1 0-1 16,-1 2-1-16,1-2 2 0,1 0-1 0,-1 1 0 0,-1 1-2 15,1-1 1-15,-1 1 0 0,0-2 0 0,-1 1 0 0,2 1 0 0,-1-1-1 16,0 0 0-16,-1 1-2 0,3 0 1 0,-2-1-1 0,-1 1-1 16,1-1 0-16,2-1 1 0,-4 1-1 0,2 1 0 0,2-2-1 0,-3 2 0 15,3-2-1-15,-3 1 0 0,3-1-1 0,-1 1 0 0,-1 1 0 16,1-2 0-16,1 2-1 0,-1-1-1 0,1 1 1 0,-1-1-1 15,-1 0-2-15,3 1 1 0,-1 0-2 0,-1 1 1 0,2-2-1 0,-2 4 3 16,1-2 3-16,-1 0 2 0,2 0 1 0,-1 1 3 0,-1 1 1 16,0-2 0-16,2 1 4 0,-3 1 1 0,2 1 1 0,-1-2 3 0,0 2 2 15,1-2 4-15,-1 1-1 0,1 1 0 0,-1 2 0 0,0-2-1 16,0 0 0-16,0 1 0 0,0 2-1 0,1-1 2 0,-1-1-1 16,1 4-1-16,-1-4 0 0,2 2-1 0,-2 2-1 0,1-1 0 0,-1-1-2 15,2 3-1-15,-3-1 0 0,1-1-3 0,2 2 0 0,-3-3-1 16,1 2-1-16,1-1-1 0,-1-1-1 0,-2 2 0 0,2-2-2 0,1 0-1 15,-1 0-2-15,1 0 0 0,-3-2-1 0,3 1-1 0,-1 1 0 16,-1-2-1-16,0 1-1 0,-1-1 0 0,1-1-3 0,-1 2 1 0,1-1-1 16,0 1 3-16,1-2 1 0,-1 1 3 0,1-1 1 0,-1 0 2 15,1 0 2-15,-1 0 1 0,1 2 1 0,-1-4 1 0,-1 1 1 16,2 0 1-16,-1 2 3 0,2-3 2 0,-3 2-1 0,1 0-2 0,0-1 1 16,1 1-2-16,-1-2 0 0,0 4-1 0,0-2-2 0,-2-1 0 15,2 2-1-15,2-1 0 0,-3 0-1 0,1 0 1 0,1 1-1 0,-1 1 0 16,0-1 0-16,0 2-1 0,0-1-1 0,-2-1 0 0,2 2-2 15,0-1 1-15,1 1-1 0,-1-2 0 0,1 2-2 0,-1-1 0 0,2 1-1 16,-3-3 1-16,1 1-4 0,2 0 1 0,-3 1 0 0,2-2 0 16,0 0-1-16,-1 0-2 0,1 2 1 0,-3-2-1 0,4-1-1 15,-1 0 1-15,-1 1-1 0,1 0-1 0,-1-1 1 0,0 2-1 0,1-2 2 16,-2 1 1-16,1 1 3 0,0-1 2 0,-1 0 1 0,1 2 3 16,2-1 1-16,-3-1 4 0,-1 2 0 0,2-1 1 0,-1 1 3 15,2-1 1-15,-1 2 2 0,0-2 1 0,0 1 0 0,0 3-2 0,-1-2 0 16,1 0-1-16,1 0 0 0,-1 0-1 0,-1-1-2 0,1 3 0 15,0 0-1-15,-1-3-1 0,3 3 1 0,-1 0-2 0,0-1 0 0,-1 1-1 16,2-1-1-16,-1 1-2 0,0-2-1 0,-1 1-2 0,2 1 0 16,1-2-1-16,-2 0-1 0,-1-1-2 0,3 0-1 0,-1 1-1 0,-1-1 1 15,2-2-1-15,0 2-1 0,0-1 0 0,0 0-1 0,0 1 1 16,0-2-1-16,0 0-1 0,0-1 0 0,0 2-1 0,0-1 3 16,0 1 0-16,0-1 2 0,0 2 3 0,0-2 0 0,0 1 3 0,0 1 0 15,0-1 3-15,0-1 1 0,0 2 2 0,0-1 2 0,0 1 3 0,0-2 0 16,0 1 0-16,0 1 1 0,0-1 0 0,0 1-2 0,0-2 1 15,0 1-1-15,0 1-2 0,0-2-2 0,0 1 0 0,0 1-1 16,0-1-1-16,0-1 0 0,0 2 0 0,2-1 0 0,-2 0-2 16,0 0 1-16,1 0-1 0,-1 1-1 0,0-1 0 0,0 0-2 0,0 1 2 15,0-2-2-15,0 2 1 0,0-1-2 0,0 1-1 0,0-3 0 16,0 2-1-16,0 0-1 0,0-1 0 0,0 0 0 0,0 0 0 0,0-1-2 16,0 1 1-16,0-2-1 0,0 2-1 0,3-1 0 0,-1 1-3 15,-2 0 1-15,0-2 2 0,1 2-2 0,-1 0 1 0,2-1-1 16,-1 1 0-16,-1-2 2 0,2 2 2 0,0-2 1 0,-1 3 1 0,2-3 1 15,-1 1 2-15,0-1 2 0,-1 1 1 0,3-2 2 0,-3 1 0 16,2 1 1-16,2-1 2 0,-2-1 2 0,0 3-1 0,0 0 0 0,1-1 1 16,0-1-2-16,0 2 0 0,0-1 1 0,1 1 0 0,-1-2-1 15,1 2-1-15,-1-1-1 0,0 1 0 0,1-2-1 0,0 2-1 0,-1-1 0 16,1-1-2-16,-2 2 1 0,2 0 0 0,0-1-1 0,0 1 0 16,-2-1-1-16,3 0-2 0,-3 0 1 0,2 1-1 0,-2 0-1 0,2-2-1 15,-2-1 0-15,2 3-1 0,-2-3 0 0,3 0-1 0,-1 0-2 16,-2 2 1-16,2-2-2 0,-2-2 1 0,2 1 0 0,-2 0 1 15,3 0-1-15,-3 0-1 0,2-1 2 0,0-1-1 0,-2 0 0 0,2 2-1 16,-2-3 0-16,3 2-1 0,-3-1 0 0,2 0 2 0,-1 0-2 16,0-2 0-16,0 2-1 0,0-1-1 0,1 1 0 0,-2-1-1 0,0 0 0 15,0-2 1-15,1 2 3 0,-3-1 1 0,2 2 3 0,-1-1 1 16,0-3 1-16,-1 3-1 0,2 0 1 0,-3-1 3 0,2 1 0 16,1-2 2-16,-2 0 1 0,-1 1 0 0,2-1 1 0,-1 0 0 0,-1 2-1 15,2-2 0-15,-2 0-1 0,2 0 1 0,-1-2 0 0,-1 2 0 16,0 0-1-16,0 2 0 0,0-3 0 0,0 2 0 0,0-1 1 0,0 1 1 15,0-1 0-15,0 2 0 0,0-3 0 0,0 2-2 0,0-1 1 16,0 1 0-16,0 2 0 0,0-3-2 0,0 2 1 0,0-1 0 16,-1 2-1-16,-1 0 0 0,2-1-1 0,-2 0 0 0,2 0-1 0,0 1-1 15,-1 0 0-15,1-2 2 0,-2 3-2 0,2-3 1 0,0 2 1 16,0-1-1-16,-1-1 1 0,1 1-2 0,0-1 0 0,-3 0 1 0,3 1 0 16,0 0-1-16,-2-1 0 0,2-1 0 0,0 0 1 0,-1 2 0 15,1-2 0-15,0 1 0 0,-2-1-2 0,2 0 0 0,0 0 0 0,0 0 0 16,0 0 0-16,0 0-2 0,0-1 0 0,0 1 0 0,0 0 0 15,0-2 0-15,0 2-2 0,0 0 1 0,0 0-1 0,0-1 1 16,0 1-1-16,0-2 1 0,0 0 0 0,0 3 0 0,0-3-2 0,0 2 2 16,0-1 0-16,0-2-1 0,0 1 2 0,2 2 0 0,-1-1 0 15,-1 1 0-15,2-2-1 0,-2 1-2 0,3-1 0 0,-3 1-2 0,1-1 1 16,-1 2-1-16,0-1 1 0,0-1 1 0,0 1 1 0,0-1-1 16,0 1 2-16,2 1 1 0,-1-2 2 0,-1 2 2 0,2 0 3 0,-2 0 1 15,2-1-1-15,-1 1 2 0,-1 0 0 0,2-2 1 0,0 2 1 16,-1 0 0-16,-1 0-1 0,2-1-1 0,-1-1-1 0,-1 1 0 15,2-1-3-15,-2 2 0 0,3-1-2 0,-1-1 0 0,-1-1 2 0,1 1-1 16,2 0 0-16,-2 0 0 0,0-1-2 0,-1 2 0 0,2-4 1 16,-1 2 1-16,0 0 1 0,1 0-1 0,-2-1-1 0,3 1 1 0,-1 0 0 15,0-2 0-15,0 1 0 0,0-1-2 0,-1 2 0 0,1-1 1 16,-2-1 0-16,3 2 0 0,-3-1-1 0,2-1 1 0,-1 2-1 16,0-2 0-16,-1 1 0 0,3 0 0 0,-3-1 1 0,1 1-2 0,-1-1 1 15,4 1 0-15,-4 1 0 0,1-2 0 0,-1 1 0 0,3-1 3 0,-3 1-2 16,2-1 0-16,-1 2 0 0,0-1 2 0,-1-1-1 0,3 1 0 15,-4-1 2-15,1 2-2 0,1-1 1 0,-1-1-2 0,-1 1-1 0,3-1 0 16,-1 1 0-16,-2-1 0 0,1-1 1 0,1 2-1 0,-1-1 0 16,1-1-1-16,0 3 0 0,-1-3 0 0,1 2 1 0,-1-1 0 15,1-1 1-15,0 0 1 0,-1 2 0 0,1-2 1 0,0 0 1 0,-1 0-1 16,1 0 1-16,-1 0-2 0,-1 0 1 0,2 0-1 0,-2 0-1 16,3-2-1-16,-2 2 1 0,-1-1-1 0,2-1 0 0,-1 2-1 0,-1-2-1 15,2 1-2-15,-2 0 1 0,2 1 0 0,-1-2 0 0,-1 1 1 16,0-1-1-16,0-1 1 0,0 1 1 0,2 0 1 0,-2 0-2 15,0-1 0-15,0 2 0 0,2-1 2 0,-2-1-1 0,0 2 1 0,0-2 0 16,0 1-1-16,0 0 2 0,0 3-1 0,1-3-1 0,-1 1-1 16,0-1-1-16,0 2 2 0,0-1 0 0,2-1-1 0,-2 1 1 0,0 1 0 15,1-2 0-15,-1 0 0 0,0 1-1 0,2 0 1 0,-2-1-1 16,2 2 0-16,-2-1 2 0,1-1 0 0,-1 1 0 0,2 0 0 0,-1 0 1 16,-1 1-1-16,2 0 0 0,-2 0 0 0,0 0-1 0,3 0 0 15,-2-1-1-15,-1 2 1 0,0-1 0 0,2 2 1 0,-1-2 0 16,-1 1-1-16,2-1-1 0,-2 2 0 0,2-3 0 0,-1 3 1 0,-1-2 0 15,0 0-1-15,2 2 1 0,0-2 1 0,-2 0 0 0,1 1-2 16,-1 1 0-16,2-4-1 0,-1 4 1 0,-1-1 0 0,2-1 0 0,-2 0 2 16,2 1 0-16,-1 0-2 0,-1 0 0 0,2-1 0 0,-1 2 0 15,1-2 0-15,0 1 0 0,0-1 3 0,-2 2 0 0,2-2 0 0,0 1 2 16,-2-1-2-16,1 0-1 0,-1 0 0 0,2 0 0 0,-1-1 2 16,-1 1-1-16,2-2 0 0,0 1-1 0,-2 1-3 0,0-3-6 0,0 1-7 15,0-1-8-15,0 1-10 0,0 0-8 0,0-1-8 0,-2 0-9 0,0-2-11 16,2 2-14-16,-1-1-17 0,1-1-23 0,0-1-25 0,0 0-30 15,0 0-30-15,0 0-31 0,0 0-29 0,0 0-42 0,1 0-50 0,-1 0-90 16,2-3-113-16,0 0-80 0,-1 0-68 0,2-1-25 0,1-1-2 16,-1-1 11-16</inkml:trace>
  <inkml:trace contextRef="#ctx0" brushRef="#br0" timeOffset="93876.99">13809 13930 88 0,'0'0'169'0,"-2"-1"-16"0,2 1-13 0,0 0-9 0,0 0-5 15,0 0-5-15,0 0-4 0,0 0-5 0,0 0-3 0,0 0-5 16,0 0-6-16,0 0-3 0,-1 0-1 0,1 0-1 0,0 0-1 0,-2 0-2 16,2 0-4-16,0 0-3 0,-3 0-2 0,3 0-3 0,-2 0-3 0,2 0-2 15,0 0-2-15,0 0-1 0,-3 0-2 0,3 0 1 0,0 0-1 16,0 0-1-16,-1 0-1 0,1 0 3 0,0 0 1 0,0 0 1 16,0 0 0-16,0 0-3 0,0 0 0 0,-2 0-3 0,2 0-2 0,0 0-3 15,0 0-4-15,0 0-4 0,0 0-3 0,0 0-4 0,0 0-4 16,0 0-4-16,0 0-4 0,0 0-1 0,0 0-2 0,0 0 1 0,0 0-2 15,0 0 1-15,0 0 2 0,0 0 0 0,0 0 2 0,0 0 1 16,0 0 0-16,0 0 2 0,0 0 0 0,0 0 1 0,0 0 1 16,0 0-1-16,0 0 0 0,0 0-1 0,0 0-2 0,0 0 0 0,0 3 1 15,0-2 0-15,0 0 1 0,0 3 0 0,0-1-1 0,0 1-1 16,0 1-1-16,0-1-3 0,-2 2-1 0,2 0-2 0,-1 2-1 0,-1-1-1 16,1 1 0-16,1-1-4 0,-4 2-2 0,2 0-4 0,0 0-2 15,0 2-4-15,2-1-4 0,-3 1-2 0,3-1-2 0,-1 2-4 16,-1 0-3-16,2 0 0 0,-2 0-3 0,2 2-2 0,0-2-3 0,0 1-1 15,0 1-3-15,2-1-2 0,-2 1-2 0,2-1 1 0,-1 1 1 16,-1-1-1-16,2 1 0 0,-1 1-2 0,-1-3 2 0,2 1-1 0,-2 1 0 16,2-1 0-16,0 0 1 0,-2 1-2 0,0 0 0 0,0-1-2 15,0 1-2-15,0-1-1 0,-2 1-2 0,0-3-1 0,2 2-1 16,-2-1 1-16,2 1 0 0,-1-1 0 0,-1 2 1 0,2-3 0 0,-3 2-2 16,1-1 1-16,1 0 0 0,-1 0 0 0,1 0 1 0,1-2 1 15,-4 2 1-15,4 0 1 0,-3-1 1 0,1 1 2 0,1-2-1 0,-1 1 2 16,-2-1 0-16,4 1 3 0,-2-1 2 0,-1 1 3 0,2-3 2 15,-1 3 3-15,0-2 3 0,-1 0 1 0,2 0 2 0,-1 0 1 0,0 0-2 16,-1-1 0-16,1 1-4 0,1-2-2 0,-1 1-3 0,-2-3-5 16,2 3-4-16,1-2-7 0,-1 0-6 0,-1-1-10 0,3-1-10 0,-2 2-14 15,-1-1-15-15,1-2-17 0,1 1-17 0,-1 1-25 0,1-2-29 0,-1-1-49 16,2 2-62-16,-2-3-74 0,2-1-84 0,0 0-41 0,0 0-19 16,0 0-5-16</inkml:trace>
  <inkml:trace contextRef="#ctx0" brushRef="#br0" timeOffset="95418.89">10930 13923 65 0,'1'0'416'0,"-1"-2"-44"0,2 1-67 0,-1 1-48 15,-1-2-40-15,0 2-21 0,2-2-13 0,-2 2-7 0,2 0-7 16,-1 0-7-16,-1 0-9 0,2 0-10 0,-1 0-9 0,-1 0-9 0,2 0-9 16,-2 0-9-16,2 0-7 0,-2 0-6 0,1 0-5 0,-1 0-5 15,0 0-7-15,0 0-4 0,0 0-4 0,3 0-5 0,-3 0-5 0,0 0-5 16,0 0-4-16,0 0-4 0,0 0-4 0,0 0-5 0,0 0-3 16,0 0-4-16,0 0-2 0,0 0-1 0,0 4 0 0,0-3 3 15,0 2 0-15,0 0 1 0,0 2 2 0,0-1 2 0,0 2 1 0,0 0 2 16,0 2 3-16,0 1 1 0,0 0 3 0,0 1 3 0,0 2 1 15,0 0 1-15,0 3-2 0,-3 0-2 0,3 2-2 0,-1-1-2 0,-1 2-3 16,0 2-1-16,1-1-2 0,-1 1-3 0,-1 2-3 0,1-1-3 16,1 0-3-16,-2 1-4 0,-1 1-3 0,1 0-2 0,0-2-5 15,-1 1-2-15,0 0-4 0,1-1-3 0,0 2-5 0,1 0-6 0,1-4-5 16,-1 2-7-16,1-1-9 0,-1-1-7 0,2-1-6 0,0-1-10 16,0-1-12-16,2 1-14 0,-1-4-16 0,1 1-15 0,-1-2-16 15,1 1-15-15,1-1-16 0,-1-1-24 0,-1-1-30 0,1-1-46 0,4 0-51 0,-3-1-59 16,0-1-62-16,1 0-64 0,0-2-65 0,0 1-25 0,0-3-4 15</inkml:trace>
  <inkml:trace contextRef="#ctx0" brushRef="#br0" timeOffset="96543.8">8082 13824 486 0,'0'-3'543'0,"0"1"14"0,0-1-69 0,0 2-111 0,0 1-83 15,0 0-71-15,0 0-36 0,0 0-23 0,0 0-9 0,3-2-7 0,-3 2-6 16,0 0-7-16,0 0-10 0,0 0-12 0,0 0-10 0,0 0-11 16,0 0-8-16,0 0-5 0,0 2-1 0,2-1-2 0,-1 2 1 15,-1 0-1-15,2 0 0 0,-1 2 0 0,-1-1 1 0,2 2-1 0,-2 2 2 16,0-1-1-16,0 2 2 0,0 2 1 0,0-1 0 0,0 2 0 15,0 0-5-15,-2 2-3 0,2-1-4 0,-1 3-3 0,-1 1-4 0,-1 0-5 16,0 1-3-16,0 1-6 0,0 2-3 0,0-1-6 0,-1-1-3 16,1 4-5-16,0-2-4 0,1-2-6 0,-1 2-3 0,0-1-4 15,-1-1-5-15,2 1-4 0,-1-1-4 0,3-1-4 0,-2 0-7 0,2-1-7 16,0-1-6-16,0 1-8 0,0-4-12 0,2 2-14 0,-2-1-18 16,3-3-17-16,-1 2-19 0,2-3-19 0,-1-1-23 0,0 0-27 0,-1 0-33 15,3-2-36-15,-2 0-42 0,2 0-45 0,0-1-66 0,1-1-79 16,-2-1-69-16,1-1-67 0,0 0-23 0,0-2-3 0,-2 3 9 15</inkml:trace>
  <inkml:trace contextRef="#ctx0" brushRef="#br0" timeOffset="98216.61">13436 15549 300 0,'1'-5'497'0,"1"-1"-22"0,1 2-42 0,-3-1-70 16,3 1-82-16,-1-1-52 0,-2 1-32 0,0-2-17 0,0 1-7 15,0-1-4-15,0 2-1 0,0-1-6 0,0-1-6 0,-2 2-9 0,-1-2-9 16,3 1-11-16,-3-1-9 0,1 2-10 0,1-1-10 0,-1-1-7 0,-1 2-6 15,1-1-5-15,-1 1-6 0,0-2-4 0,-2 3-3 0,2-2-4 16,-3 1-4-16,3 2-3 0,-4-1-3 0,1 0-3 0,1 2-5 0,-4-1-6 16,3 2-3-16,-2 0-5 0,-1 0-7 0,-1 0-3 0,0 3-6 15,0-1-1-15,-3 0-5 0,1 2-2 0,1 2-4 0,-1-2-2 0,-1 2 0 16,0 2-2-16,2-2 1 0,2 1-1 0,-5 1-2 0,4-1-1 16,0 1 0-16,0-1-1 0,2 1 0 0,-1-1-1 0,0 1-1 0,3-2-2 15,1 1-2-15,0-1-4 0,2 2-2 0,0-4-2 0,-3 2-2 16,4 0-3-16,2-1-2 0,-1-1-2 0,1 2-2 0,0-3-4 0,1 2-2 0,-1-2-2 15,2 1-3-15,2-1-1 0,-1 0-1 0,2 0-1 16,-1-1 1-16,0-1 1 0,3 1 0 0,0-1 0 0,1-1 0 0,0 0-1 0,2 0-1 16,-1 0 0-16,2-1 1 0,-1-1 1 0,4 1-1 0,-3-1 1 15,0-1 3-15,2 0 1 0,-2-1 0 0,1 1 2 0,-2-2 2 16,3 1 2-16,-1-1 3 0,-2 1 3 0,1-1 3 0,0 1 3 0,-1-1 4 16,0-1 3-16,-2 0 3 0,2 0 2 0,-2 2 2 0,1-1 2 15,-1 1 2-15,-1-2 3 0,-1 1 2 0,2 1 3 0,-4 1 3 0,1-2 2 16,-2 2 4-16,2 0 1 0,-1 2 5 0,-3-2 1 0,2 1 2 0,0 1 2 15,-1-1 1-15,-1 1 1 0,-1 1 1 0,0 0 0 0,0 0-1 16,0 0-1-16,0 0-2 0,0 0 0 0,0 1 0 0,2 1 1 0,-2 1-1 16,1 0 2-16,-1-2 3 0,0 3 0 0,2 0 2 0,-2 2-1 0,2 0 2 15,-2 0-1-15,1 0 2 0,-1 1 0 0,0 1 1 0,0-1-2 16,0 2-1-16,0-1-3 0,0 2-2 0,0-1-3 0,0 2-4 0,0-1-2 16,0 1-3-16,0-1-4 0,0 1-2 0,0 0-1 0,0 2-3 15,-1-1 0-15,-1-2-3 0,2 2-1 0,-2 0-2 0,2-1-2 0,0-1-3 16,-1 1-5-16,1 1-6 0,-2-2-9 0,2-1-11 0,0 0-12 15,0 2-13-15,-1-3-14 0,-1 2-13 0,2-2-19 0,0 0-21 0,-3 0-30 16,3-1-34-16,-1 1-39 0,1-2-40 0,0 0-66 0,0 0-78 0,0-2-73 16,1 0-70-16,-1 1-30 0,3-2-8 0,0 0 1 0</inkml:trace>
  <inkml:trace contextRef="#ctx0" brushRef="#br0" timeOffset="98964.4">13973 15544 151 0,'-1'-4'470'0,"-1"-1"-50"0,0 1-75 0,-2-1-57 0,2-1-47 0,1 2-25 16,-1-1-15-16,-1 1-8 0,1-2 0 0,1 1-6 0,-1-1-5 0,1 0-8 15,-3 2-5-15,3-4-6 0,-3 2-5 0,1-1-3 0,-1 0-5 16,-1 0-5-16,2 0-4 0,-2-2-5 0,0 3-4 0,0-2-5 0,-2 2-4 16,2-1-4-16,-1 0-2 0,-2 2-5 0,1-1-5 0,-2 1-6 0,1-1-6 15,0 3-8-15,0-1-8 0,-3 1-7 0,3 1-6 0,-1 1-8 0,-2-1-7 16,0 2-5-16,1 2-4 0,-1-1-5 0,2 2-5 0,-3 0-2 15,0 3-3-15,2 0-5 0,1-1-4 0,-4 2-3 0,5 1-4 0,-1-1-2 16,0 2-2-16,0-1-2 0,1 1-2 0,2 0-3 0,0 0-3 16,1 0-2-16,0-2-3 0,2 2-2 0,0 0-4 0,1-1-2 0,2 1-3 15,0 0-3-15,0-2-4 0,0 1-3 0,2-2-4 0,1 1-3 16,0-1-2-16,2-1-5 0,0 1-2 0,1-2-3 0,0-1-4 0,2 2-3 16,1-2-5-16,1 0-3 0,-2-2-3 0,2 1-5 0,4-2-3 0,-3 0-3 15,2 0 1-15,3-2-2 0,-4 1 2 0,2-2 0 0,1 0 4 16,0-2 5-16,-2 1 3 0,3-1 6 0,-3 1 8 0,1-2 6 0,-2 0 7 15,1 0 7-15,0-2 8 0,-2 2 6 0,1-1 6 0,-4 1 4 16,2 0 7-16,-2 0 5 0,0 1 4 0,-2 1 5 0,2-2 4 0,-3 3 5 16,-2-1 1-16,3 2 5 0,-3 0 1 0,0-1 2 0,-1 3 1 0,0-1-1 15,-2 1 1-15,0 0 0 0,1 1 2 0,-1-1 0 0,0 3 0 16,0 0 0-16,0 0 0 0,0 2 0 0,0-1 1 0,0 2 0 0,0 0 0 16,-1 2 1-16,-1 1 3 0,2 1-1 0,-2-1 3 0,2 2-2 15,-1-1-4-15,-1 1-2 0,1 1-4 0,-3 0-4 0,2-2-3 0,0 2-5 16,0 0-6-16,1-1-4 0,-1 1-5 0,1 0-10 0,-1 0-10 0,0-2-13 15,-1 1-16-15,2-1-20 0,-1 1-22 0,0-1-25 0,1 1-28 16,-1-1-40-16,1-1-46 0,-1 0-66 0,0-1-76 0,2-1-104 16,-2 1-116-16,0-1-58 0,2-1-25 0,0 2-7 0,0-3 5 0</inkml:trace>
  <inkml:trace contextRef="#ctx0" brushRef="#br0" timeOffset="100543.57">10838 15534 79 0,'0'-2'484'0,"0"1"-21"0,0-1-37 16,2 0-73-16,-1 1-90 0,-1-2-52 0,2 2-37 0,-1-1-16 16,-1-1-11-16,2 2-3 0,0-1-1 0,-1 1-5 0,2-2-4 0,-1 0-7 15,1 0-7-15,-2 0-9 0,1 0-8 0,-1 0-6 0,1 0-7 0,-2 1-7 16,2-2-7-16,-1 1-8 0,-1-2-6 0,2 1-7 0,-2 0-5 0,0 0-6 16,0 1-5-16,0-1-5 0,-2 1-6 0,2-2-5 0,-1 2-5 15,-1-1-4-15,0 1-1 0,-1-3-2 0,-1 1-1 0,-1 1 0 16,2-2 1-16,-2 1 1 0,0 1 0 0,-3-1 3 0,1 1 0 0,0-1 3 15,-1 2 1-15,0-1 2 0,-2 1-1 0,0 0-1 0,0 1 0 0,-2 1-1 16,2-1-1-16,-4 2-1 0,3 2-3 0,-2-1-1 0,-1 1-2 16,1 1-4-16,-1 1-1 0,2 0-3 0,-4 3-3 0,3-3-1 0,0 3-2 15,-1 1 0-15,3 0-2 0,-3 1 1 0,4-2 0 0,-1 2 0 16,0 0-1-16,2 0-1 0,1-1-1 0,-3 0-1 0,5 0 0 0,-1 0-2 16,2 1-2-16,0-2-2 0,2 0-3 0,-1 1-1 0,1-2-3 15,1 2-2-15,1-2-4 0,-1-2-4 0,2 2-2 0,0-1-2 0,2 1-1 16,-1-2-1-16,2 1-3 0,-1-2 2 0,2 0 0 0,1 0 0 0,0 0 3 15,0-2 3-15,1 2 0 0,-1-3 2 0,4 1 1 0,-1-1 2 16,0 0 2-16,0-1 2 0,3 1 0 0,-1-3 1 0,-1 2 2 0,0-1 1 16,1-1 2-16,-2 0 1 0,3-1 0 0,-3 1 1 0,0-2 3 0,0 1 0 15,1-1 2-15,-1 0 2 0,0 1 2 0,1 0 2 0,-1-2 1 16,0 1 2-16,0 1 0 0,0-1 1 0,-2 1 2 0,-1 0 1 0,0 0 2 16,1 1 1-16,-2 0 2 0,0 0 0 0,-1 2-1 0,2-2 2 15,-3 3 0-15,-1-2-1 0,2 1-3 0,-3 1 1 0,0 0-1 0,0 0 0 16,2 0-1-16,-2 0 1 0,2 1-2 0,-1 1 0 0,1 1 0 15,0 0 2-15,-1 1 0 0,2 1 1 0,0 1 1 0,-1 0 2 0,-1 0 1 16,1 1 3-16,-1 1 0 0,-1 1 0 0,2 0 0 0,-2 1 0 0,2-1-1 16,-2 2-1-16,0-1-1 0,0 1-2 0,0 0-1 0,0 2-2 15,0-1 1-15,0-2-2 0,0 2-2 0,-2 0-1 0,2-1-1 16,-2 1-2-16,2-2-2 0,-1 1-4 0,-1-1-5 0,2 1-8 0,-1-1-8 16,-1-1-11-16,2 0-13 0,-3 0-18 0,3 0-19 0,-1 0-21 0,1-1-22 15,-2-1-26-15,2-1-28 0,0 1-31 0,0 0-34 0,0-1-42 16,2-1-45-16,-1 0-63 0,2 0-74 0,0-1-33 0,0 0-15 0</inkml:trace>
  <inkml:trace contextRef="#ctx0" brushRef="#br0" timeOffset="101246.05">11146 15496 144 0,'0'-9'493'15,"2"-1"14"-15,-1 1-72 0,1 0-110 0,1-2-75 0,-1 2-55 0,0-1-31 16,-1 1-17-16,2 0-6 0,0 0-2 0,-1 1-4 0,-1-1-3 0,1 0-8 16,-1 2-10-16,-1-1-7 0,2 1-8 0,-2-2-5 0,0 2-4 0,0 0-5 15,0 1-5-15,0 0-5 0,0 0-3 0,-2 2-4 0,2-1-4 16,-3 1-5-16,2-1-5 0,-4 1-4 0,2 1-3 0,0-2-4 0,0 1-3 15,-1 1-6-15,0 0-3 0,-3 0-4 0,1 1-1 0,1 1-4 16,-1-1-2-16,-2 0 0 0,2 1-2 0,-2 1-3 0,0 0 1 0,0 0-1 16,0 0-2-16,-1 1-2 0,1 1 1 0,-2 0-3 0,4 1-1 15,-2 0-2-15,0 1 0 0,2 1-2 0,-1-2 1 0,-2 3-3 0,4-2-1 16,0 2-1-16,-1-1-1 0,1 1-1 0,2 1-1 0,-3-1-3 0,3 2 0 16,0-1 1-16,1 1-2 0,0 1 0 0,-1 0-1 0,3 0-1 15,0 0-1-15,0-2 0 0,0 2-1 0,3 0-2 0,-1-1-1 0,0 1-2 16,1 0-1-16,0 0-2 0,3-1-1 0,-1 2-4 0,0-3-1 15,1 1-2-15,1-1-2 0,2 1-2 0,-1-1-3 0,0 1-3 0,1 1-1 16,0-3-3-16,3 1-2 0,-3-1-2 0,2 0-1 0,0 0-2 16,3 0-3-16,-4 0 1 0,1 0-2 0,0-1 1 0,0 1 1 0,-1-2 0 15,1 1 2-15,-2 1 3 0,1-2 2 0,1 1 4 0,-3-1 3 0,0 1 2 16,0-1 3-16,-1 2 6 0,1-3 2 0,-1 2 5 0,-1-2 2 16,-1 1 3-16,1-1 0 0,-3 2 3 0,2-2 2 0,-2 1 2 0,0-1 1 15,-1 0 2-15,1 0-1 0,-3 0 3 0,2 0 2 0,-1-1 3 0,-1 1 1 16,0-2 3-16,-1 1 2 0,-1-1 3 0,2 2 1 0,-3-2 2 15,1 1 2-15,-1 0 1 0,0 1 0 0,1-2 2 0,-1 1-1 0,-2-1 1 16,1 1 0-16,-1-1-1 0,2-1-1 0,-2 2-1 0,0-1-2 16,0-1-3-16,-2 0 0 0,2 0 0 0,0 0 1 0,-1 0 1 0,-1 0 3 15,0-1 3-15,2-1 1 0,-3 1 3 0,3-1 2 0,-1 1 1 16,-2-2 2-16,2 0 2 0,1-1-1 0,-1 0 2 0,-1 1 1 0,1-1-2 16,1-1 0-16,1 0-2 0,-1 0-3 0,0-1-2 0,2 1-4 0,-2-1-2 15,3 0-2-15,-2 0-3 0,2-1-3 0,-1 1-1 0,0-2-1 16,3 2-2-16,-2-1-3 0,2 1 0 0,0-2-3 0,0 1-2 0,2 1-1 15,0-2-3-15,-1 0-2 0,4 1-3 0,-1 0-3 0,0-1-5 16,0 1-6-16,0-2-6 0,0 1-7 0,3 1-8 0,-1-1-9 0,0 1-12 16,2-1-11-16,0 2-14 0,-1-1-15 0,0 1-16 0,1-2-17 15,0 2-23-15,0-1-25 0,1 1-33 0,0 0-38 0,-3 1-47 0,5-1-50 16,-2 2-66-16,1-1-72 0,-2 2-29 0,3-1-9 0</inkml:trace>
  <inkml:trace contextRef="#ctx0" brushRef="#br0" timeOffset="102698.69">8273 15469 66 0,'-1'-6'506'0,"-1"2"16"0,-2-1-50 0,-1-1-84 0,2 0-73 0,-2 2-68 16,0-2-35-16,0 0-20 0,-2 0-10 0,0 1-3 0,1-1-7 0,-1 0-6 16,-3 2-11-16,2-2-13 0,0 1-13 0,0-1-12 0,-2 1-11 0,-1 1-12 15,3-2-8-15,-3 2-10 0,2 1-8 0,-1-2-10 0,-2 2-8 16,2 0-9-16,-1 2-6 0,-1-2-5 0,0 3-7 0,1 0-4 0,-1 0-4 16,0 3-5-16,0 0-3 0,1 0-4 0,0 0-3 0,-2 3-2 0,2-2-1 15,1 2-3-15,0 2 0 0,0-2 1 0,2 1-2 0,-1 1 0 16,2 1 0-16,-1 0 0 0,3 0-1 0,-1 0-1 0,0-2-1 0,3 2-1 15,0 0 0-15,1 0-1 0,-1-1-3 0,3 0 1 0,0 0-2 16,0 0-1-16,0-1-1 0,1-1 0 0,1 2-1 0,1-2-1 0,1-2-1 16,0 1 0-16,2-1-2 0,-1-1 1 0,0 0 1 0,3 0-1 15,-2-1 2-15,3 1 0 0,1-3-2 0,-2 1 0 0,3-1-3 0,-1-1-1 16,-1 1-1-16,4-3-2 0,-4 1-1 0,2-1-1 0,2 0 0 16,-2 0-1-16,-1 0 0 0,0-1-1 0,0 1 0 0,1-2 3 0,0 2 1 15,-3-3 3-15,2 2 2 0,-1 1 4 0,-1-2 3 0,0 1 2 16,0 1 3-16,-1-2 3 0,0 1 1 0,-2 2 1 0,1-1 2 0,-3 0 1 15,3 2 2-15,-4-1 3 0,1 1 2 0,0 1 1 0,-3 0 2 0,0 0 0 16,0 0 1-16,0 0 1 0,0 0 2 0,0 1 4 0,0 1 1 16,0 1 6-16,0-1 2 0,0 2 4 0,0 2 3 0,0 0 0 0,-1 0 1 15,-1 0 3-15,2 1 0 0,-1 2 1 0,-1 0 0 0,0 2 1 16,0-1-3-16,0 1-1 0,0-1-4 0,-1 2-4 0,2-1-4 0,-3 1-3 16,3 0-4-16,-1-2-3 0,-1 2-2 0,1-1-4 0,1-1-5 15,-1 1-4-15,-1-1-5 0,1 1-7 0,1-1-9 0,-2-1-9 0,1 0-11 16,2 0-11-16,-1-1-16 0,-1-1-20 0,2-1-21 0,0 1-26 0,0 0-26 15,2-1-28-15,-1-2-27 0,1-1-30 0,1 2-37 0,-2-2-40 0,2 0-58 16,2-2-67-16,-1 1-44 0,0-2-32 0,4 0-5 0</inkml:trace>
  <inkml:trace contextRef="#ctx0" brushRef="#br0" timeOffset="103099.35">8381 15381 223 0,'0'-5'522'0,"-2"1"13"16,2-1-53-16,-1 2-83 0,-1 0-84 0,2 0-84 0,0 0-46 15,0 2-30-15,0-2-16 0,0 1-12 0,0 1-13 0,2 1-10 16,-1-2-15-16,-1 1-15 0,2 1-13 0,-2-2-14 0,3 1-11 0,-1 1-8 0,1-2-8 16,1 2-6-16,1-2-5 0,-2 1-5 0,2 0-1 0,2-1-4 15,-1-1-2-15,2 2 0 0,0-1 0 0,0 1-2 0,0-2 2 0,1 1-2 16,-1 0 2-16,0 1-2 0,0-2 2 0,1 2 0 0,-1-1-1 15,0 1 2-15,1-2 1 0,-1 1 0 0,0 1 0 0,-3-1-1 0,3-1 1 16,-4 2 1-16,1-1 3 0,0-1 0 0,-2 2 1 0,2-1 4 16,-2 2 2-16,-1-1 5 0,0 1 2 0,0 0 2 0,-2 0 2 0,0 0 3 15,0 0 0-15,0 0 0 0,0 0 1 0,2 0-1 0,-2 1 1 16,0 1 0-16,0-1 2 0,0 2 0 0,0 1 0 0,0 1 2 0,0 1-1 16,0 0 0-16,-2 2 1 0,2-1 3 0,-2 4 1 0,0-2 2 0,2 3 2 15,-2-2 2-15,2 2-1 0,-1 2-1 0,-1-1-2 0,2 1-4 16,-1-1-3-16,-1 2-3 0,0 0-3 0,2-1-4 0,-1 1-5 0,-1 0-5 15,2-2-9-15,-1 2-8 0,-1-1-10 0,2 1-12 0,-2-2-14 16,2 1-15-16,0-1-20 0,0-1-19 0,-1 0-28 0,-1 0-31 0,2 0-39 16,-2-1-42-16,1-1-62 0,1-1-68 0,-2 0-81 0,2 0-90 15,0-1-40-15,0-1-19 0,0 0 0 0</inkml:trace>
  <inkml:trace contextRef="#ctx0" brushRef="#br0" timeOffset="103708.64">6816 15688 452 0,'1'0'569'16,"1"-1"14"-16,0 1-44 0,0-2-76 0,-2 2-89 0,0 0-96 0,0 0-53 0,0 0-30 16,0 0-15-16,0 0-6 0,0 0-10 0,0 0-10 0,0 0-13 15,0 0-18-15,0 0-15 0,-2-1-14 0,2 1-16 0,-2 0-11 0,2 0-18 16,0-2-15-16,0 2-20 0,-2-1-21 0,2 1-21 0,0 0-22 0,0 0-23 15,-1 0-25-15,-1 0-27 0,-1 0-31 0,1 0-34 0,1 0-39 16,1 0-53-16,0 0-63 0,0 0-79 0,-3 0-87 0,-1 0-51 16,-1 0-29-16,2-2-8 0,-3 2 6 0</inkml:trace>
  <inkml:trace contextRef="#ctx0" brushRef="#br0" timeOffset="103877.68">6491 15681 211 0,'-1'0'455'0,"-1"0"-1"15,2 0-80-15,0 0-124 0,0 0-85 0,0 0-70 0,0 0-42 0,0 0-30 16,0 0-32-16,0 0-30 0,0 0-48 0,0 0-61 0,0 0-82 0,0 0-97 16,0 0-56-16,0 0-38 0</inkml:trace>
  <inkml:trace contextRef="#ctx0" brushRef="#br0" timeOffset="104059.63">6202 15708 131 0,'0'0'271'0,"0"0"-92"0,0 0-116 0,0 0-74 0,0 0-52 0,0 0-34 15,0 0-24-15,0 0-30 0,0 0-32 0</inkml:trace>
  <inkml:trace contextRef="#ctx0" brushRef="#br0" timeOffset="104203.66">6109 15720 2 0</inkml:trace>
  <inkml:trace contextRef="#ctx0" brushRef="#br0" timeOffset="106186.72">19103 14209 214 0,'1'-4'347'0,"-1"-2"-50"0,2 1-53 15,-1 1-29-15,-1 1-22 0,2-2-9 0,1 0-8 0,-3 3-5 16,1-1-4-16,-1 0-7 0,2 0-6 0,-1 1-8 0,-1-1-8 0,2 1-5 16,-2 1-5-16,2 0-3 0,-1-1-4 0,-1 1-7 0,2 1-3 15,0-2-6-15,-2 1-2 0,0 1-3 0,0-2-2 0,0 1 0 0,0 1-2 16,0-2 0-16,0 1 0 0,0 1-1 0,0-2 0 0,0 0 0 16,0 1 0-16,0 0-1 0,0-1 0 0,0 1-3 0,0-1-3 0,0 1-2 15,0-1-1-15,0 1-3 0,0-1-2 0,0 1-2 0,0 1-2 16,0 0-3-16,0-2-4 0,0 2-5 0,0 0-5 0,0 0-4 0,0 0-5 15,0 0-5-15,0 0-6 0,0 0-5 0,0 0-6 0,0 0-6 16,0 0-7-16,0 0-5 0,0 0-4 0,0 2-3 0,0 1-1 16,-2 1-1-16,0 2-1 0,2 0-1 0,0 3-1 0,-1 2 1 15,-1 0 1-15,2 3 1 0,-2 1 1 0,2 2 0 0,-1 2 2 0,-1 1 2 16,2-1 1-16,0 1-1 0,0 1 0 0,0-2-3 0,0 2-1 0,0-1-2 16,0 0-2-16,0 0 0 0,0-2-2 0,0 1-5 15,2-2-4-15,-1 0-9 0,-1-1-12 0,2-1-17 0,1-1-17 0,-1-1-24 16,0-1-27-16,-1-1-30 0,-1-1-37 0,3 1-56 0,1-2-67 0,-3-2-122 15,1-1-149-15,-1 2-79 0,1-2-40 0,1-2-17 0,-3 1-4 16,1-1 8-16</inkml:trace>
  <inkml:trace contextRef="#ctx0" brushRef="#br0" timeOffset="107128.53">18631 15418 360 0,'0'-5'484'0,"0"1"-48"0,0 1-80 15,0-1-61-15,0 1-55 0,0-2-33 0,0 2-22 0,0 0-10 0,0 2-6 16,0-1-7-16,0 1-8 0,0-1-8 0,0 1-9 0,0 1-10 16,0 0-9-16,0 0-10 0,0 0-9 0,0 0-7 0,0 0-9 0,0 0-8 15,0 0-5-15,0 0-7 0,0 0-6 0,0 0-2 0,0 3-1 16,0-2-2-16,0 2-3 0,0 0-2 0,0 1-1 0,2 1-2 0,-1 1-3 15,-1 0 1-15,2 2 0 0,-2 1-1 0,2 0 2 0,-2 1-1 16,0 1-3-16,0-1-3 0,0 4-3 0,0-2-6 0,0 1-5 0,0 1-6 16,0-1-7-16,0 1-11 0,0-1-14 0,0 1-16 0,0-1-18 0,0 0-20 15,0 1-20-15,0 0-25 0,0-1-28 0,0-1-32 0,0 2-38 16,1-2-44-16,2 0-48 0,-1 0-69 0,1-2-77 0,2 1-70 0,-2-1-65 16,2-1-26-16,-1 0-4 0</inkml:trace>
  <inkml:trace contextRef="#ctx0" brushRef="#br0" timeOffset="107647.48">18951 15451 232 0,'0'-4'498'16,"0"-1"-58"-16,0 2-91 0,0-1-61 0,0 1-47 0,0 1-26 0,0 1-16 16,0-2-12-16,0 3-12 0,0 0-13 0,0 0-14 0,0 0-19 15,0 0-17-15,0 0-15 0,-2 1-12 0,1 1-11 0,-3-1-9 0,3 2-6 16,-1 2-5-16,1-2-5 0,-3 1-3 0,3 2-2 0,-3 0-1 0,1 0-1 16,2 1-2-16,-4 1 0 0,2 0-1 0,2 1-2 0,-3 0-3 0,1 0-4 15,1 1-3-15,-1-1-2 0,2 0-5 0,-1 2-2 0,0-2-3 16,1 0-3-16,-1 1-4 0,2 1-2 0,-1-2-3 0,1 0-1 0,0 1-3 15,0-2-1-15,1 1-1 0,-1 0-2 0,2 0-1 0,-1-2 0 16,3 1-1-16,-3-1-1 0,4-1 1 0,-2 0 1 0,1 0 1 0,0-1 1 16,2-2 1-16,-1 1 2 0,2-1 2 0,-3 0 2 0,3-2 0 15,2 1 1-15,-3 0 3 0,2-1 2 0,0-1 0 0,1 0 2 0,1-1 1 16,-2-1 0-16,-1 0 2 0,0 1 0 0,1-2 1 0,-1 0-1 16,1-1 2-16,-1 1 1 0,0-2-1 0,-3-1 0 0,1 2-1 0,-1-3 0 15,0 0 0-15,1 1 0 0,-1-2 0 0,0 0-2 0,-1 0 0 0,0-2-2 16,-1 0 0-16,-1 2-2 0,1-3-1 0,0 2-1 0,-2-1-1 15,0 1-2-15,0-2 1 0,-2 4-2 0,0-3 0 0,-1 3-2 0,1 0 1 16,-2-1-4-16,-1 2 0 0,0 2 0 0,-2-2-3 0,0 3 0 0,1-2-2 16,-2 2-1-16,-2 2-2 0,1-1-3 0,-1 1-5 0,-1 1-4 15,0 1-5-15,-2 1-5 0,3-1-9 0,-2 2-10 0,0 0-9 0,-1 2-13 16,3-2-15-16,-2 1-17 0,2 1-19 0,-1 1-22 0,1 0-25 16,0 0-29-16,2 0-35 0,-1 0-44 0,2 3-52 0,1-2-78 0,1 1-94 15,2-1-41-15,1 1-15 0,1-1-1 0</inkml:trace>
  <inkml:trace contextRef="#ctx0" brushRef="#br0" timeOffset="108093.58">19354 15435 30 0,'0'-3'519'0,"3"0"13"0,-3 1-49 0,0 1-79 16,1 1-73-16,-1 0-69 0,0 0-38 0,0 0-24 0,0 0-15 0,0 0-12 16,0 0-12-16,0 0-15 0,0 0-14 0,0 0-16 0,0 0-12 15,2 1-9-15,-1 1-6 0,-1 1-4 0,0 0-4 0,0 0-3 0,0 1-4 16,0 1-5-16,2-1-4 0,-2 2-3 0,0 0-3 0,0 3 0 0,0-1-3 16,0-1 0-16,0 4-4 0,0-2-5 0,-2 1-4 0,2 0-7 15,-1 1-5-15,-1 0-7 0,2 1-3 0,-1 0-6 0,1 0-3 0,-3-2-3 16,1 2-4-16,2 0-4 0,-3-1-5 0,3-1-6 0,0 1-9 0,0 1-11 15,0-2-11-15,0 1-17 0,0-2-15 0,0 0-19 0,3 0-22 16,-3 0-22-16,2-2-30 0,1 1-32 0,-2 1-39 0,2-3-42 0,-1 0-61 16,1 0-73-16,2-2-77 0,-2-1-77 0,2 2-32 0,0-2-9 15,3-2 5-15</inkml:trace>
  <inkml:trace contextRef="#ctx0" brushRef="#br0" timeOffset="109109.24">21547 14034 288 0,'-5'-3'415'0,"2"-1"-77"0,0 3-63 0,1-2-58 16,1 0-29-16,-3 2-14 0,4-1-6 0,-1-1-3 0,-1 2-4 15,1-1-7-15,1 2-6 0,0 0-9 0,0 0-8 0,0 0-8 0,0 0-6 16,0 0-5-16,0 0-7 0,0 0-4 0,0 0-7 0,0 0-7 16,0 0-7-16,0 0-7 0,0 0-5 0,0 0-4 0,0 0-4 15,0 0-4-15,0 0-3 0,0 0-2 0,0 0-1 0,0 3 3 0,-2 0 1 16,0 0 0-16,2 0 1 0,-1 1 2 0,-1 3 0 0,2 0 0 16,-1 1 1-16,1-1 0 0,-2 3 1 0,0 1 2 0,2 1 0 0,-2 0 1 15,2 2-2-15,0 1-6 0,0 0-6 0,0-1-3 0,0 3-4 16,0 1-4-16,0-1-2 0,2 1-5 0,-2 1-3 0,2-1-3 15,0 0-4-15,-2-1-4 0,1 1-6 0,1 0-4 0,-1-3-9 0,3 1-7 16,-3 0-10-16,2 0-13 0,1-3-16 0,-3 2-21 0,2-2-22 16,1 1-26-16,0-2-33 0,-1 0-36 0,0 0-49 0,1-1-55 0,0-1-92 15,0-1-110-15,0 0-77 0,4-1-61 0,-2-1-26 0,-1 0-7 16,3 0 5-16</inkml:trace>
  <inkml:trace contextRef="#ctx0" brushRef="#br0" timeOffset="109736.64">21352 15174 379 0,'2'-8'558'0,"0"-1"15"0,-1 2-64 0,4-1-106 16,-4 0-75-16,1 1-58 0,-1 0-30 0,1 2-17 0,0-1-10 0,-2 2-5 16,1-1-10-16,-1 2-11 0,2 0-14 0,-1 0-16 0,-1 0-17 15,0 2-14-15,0 1-14 0,0 0-14 0,0 0-13 0,0 0-11 0,0 0-11 16,0 0-12-16,0 0-9 0,0 1-9 0,0 2-3 0,0 0-4 0,0 2-3 16,0 1 0-16,0 0-1 0,0 0 0 0,0 3 0 0,0-1 1 15,0 2 0-15,0 0 2 0,0 1 0 0,0 1-2 0,0-2 0 16,0 4-4-16,0-2-2 0,-1 1-5 0,1-1-2 0,-2 2-3 0,2-3-5 15,0 2-5-15,-1 0-8 0,1-1-10 0,0-1-10 0,0-1-13 0,-2 1-13 16,2-2-16-16,0 1-16 0,0-1-18 0,0-1-19 0,0-1-20 16,0 1-27-16,0-2-26 0,0-1-28 0,0 2-28 0,0-3-34 0,0 1-37 15,2-1-39-15,-1-1-42 0,1 0-67 0,1 0-78 0,0-1-33 0,2-1-12 16,3-1 8-16</inkml:trace>
  <inkml:trace contextRef="#ctx0" brushRef="#br0" timeOffset="110156.24">21641 15159 382 0,'2'-5'468'0,"-2"2"-51"0,0 0-62 0,0 0-71 0,-2 2-48 15,2-1-38-15,0 2-26 0,-3 2-20 0,2-1-17 0,-2 1-15 0,0 1-12 16,0 1-14-16,-1 1-9 0,1-1-10 0,1 2-4 0,-2 0-2 0,0 0-4 16,1 1-2-16,2 1-5 0,-4 0-5 0,2 1-7 0,0 0-5 15,0 0-7-15,1-2-5 0,0 2-5 0,-1 0-4 0,3 0-2 0,-1-1-4 16,1 1-1-16,0 0-3 0,0 0-2 0,1 0-3 0,-1-2 0 15,3 1-2-15,-1-2 0 0,1 1 0 0,1-2 0 0,-3 1 1 0,5 0 0 16,-3-2 2-16,2 1 1 0,0-2 2 0,0 1 1 0,0-1 1 0,-1-1 2 16,2-1 2-16,1 0 2 0,-2 1 3 0,-1-2 2 0,3 0 2 15,0-2 3-15,-2 1 4 0,2 0 4 0,-3-1 3 0,1-1 2 0,0 0 4 16,1-1 2-16,0 1 3 0,-1-3-1 0,-2 1 2 0,2-1 0 16,-2 0 2-16,3-1 0 0,-2-1-2 0,0-1 0 0,0 2-3 0,-1-2-3 15,0 0-2-15,-1-2-2 0,1 1-2 0,-2 1-1 0,1 0-1 16,-2-2 0-16,2 2 2 0,-2 0-1 0,0 0 1 0,0 0 0 0,-2 2 0 15,2-1 1-15,-2 1-1 0,-1 1 0 0,2 0-2 0,-3 1-3 0,1 1-3 16,0-1-4-16,-2 2-3 0,2 0-5 0,-1 0-4 0,-1 0-5 16,0 2-4-16,0-1-8 0,-3 1-4 0,3 1-7 0,-2 0-6 0,0 0-8 15,-1 0-8-15,2 0-8 0,-2 0-9 0,0 0-10 0,0 1-11 16,2 1-11-16,-2-2-11 0,4 1-16 0,-3 1-15 0,1-1-17 0,-1 2-18 16,1-1-21-16,3 0-23 0,-2 2-24 0,2-1-24 0,0 0-29 0,1 1-35 15,1-1-29-15,1 2-30 0,0-2-62 0,0 1-77 0,1-1-32 16,1 1-6-16</inkml:trace>
  <inkml:trace contextRef="#ctx0" brushRef="#br0" timeOffset="110686.36">21861 15145 110 0,'5'-4'530'0,"0"-1"15"0,0 1-52 0,2-2-85 16,-2 1-71-16,2 1-66 0,-1-1-37 0,-1 1-25 0,0 1-13 0,1-2-9 15,-2 2-11-15,3-1-11 0,-2-1-15 0,-1 4-14 0,1-2-13 0,1 0-15 16,-3 1-11-16,2-1-9 0,-2 2-11 0,1-1-7 0,-1 2-9 16,0-1-8-16,0 1-8 0,2 0-8 0,-4 0-7 0,2 0-5 0,1 1-5 15,-3-1-4-15,2 2-3 0,1-1 0 0,-1 2-3 0,0-1-1 0,0 1-1 16,2 0 0-16,-4-2-2 0,1 4 1 0,-1-1-1 0,3-1-1 16,-3 2 1-16,-1-1 0 0,2 0 0 0,-2 1 1 0,0 1 0 0,-2 0 1 15,2 0 0-15,-1 0-1 0,-3 0 4 0,3 0-1 0,-2 2 1 16,-2-2 1-16,2 0 2 0,-2 1-1 0,2-1 1 0,-2 2-1 0,0-2 0 15,1 1-1-15,-4 1-1 0,2-1 1 0,-1-1-2 0,2 2 0 16,-1-2 0-16,-2 0-1 0,4 1 0 0,-4-1 0 0,1 2 0 0,2-2-1 16,-2 0 1-16,0 0 0 0,3 0 0 0,-1 0 0 0,0 0 0 0,-3-2-1 15,5 1 0-15,-2-1-1 0,2 1 0 0,0-2 0 0,0 1-1 16,-1-1-2-16,3 0-1 0,-1 0 0 0,1 0-1 0,1-1-1 0,0 1 0 16,0-2 0-16,0 1 0 0,0-1 1 0,0 1 1 0,1-2 1 15,-1 1 4-15,3 1 4 0,-1-2 2 0,0 1 4 0,-1 1 5 0,3-2 3 16,-1 1 4-16,2 1 5 0,-1-2 2 0,2 1 2 0,1 1 3 15,-1-2 1-15,2 1-1 0,1-1 1 0,-1 0-1 0,4 0-3 0,-3 0-3 16,2 0-1-16,0 0-2 0,2-1-4 0,-2 1-1 0,0-2-3 0,3 1-3 16,-1 1 0-16,1-2-3 0,-1 1-1 0,2-1-1 0,-2 1-2 15,0-2 0-15,3 1-1 0,-5 1-2 0,1-2 0 0,-1 1 0 16,2 1-2-16,-2-2-2 0,-1 1-2 0,-4 0 0 0,5 1-2 0,-5-2 0 16,1 2-5-16,-1-1-5 0,-1 1-5 0,-1-1-9 0,1 1-11 0,-2 1-14 15,1-2-17-15,-3 1-19 0,2 1-21 0,-1-2-23 0,0 2-23 16,-2-2-29-16,0 2-28 0,0 0-37 0,0 0-41 0,0 0-67 0,0 0-80 15,0 0-91-15,0 0-96 0,0 0-40 0,0 0-13 0,0 0 4 16,0 0 13-16</inkml:trace>
  <inkml:trace contextRef="#ctx0" brushRef="#br0" timeOffset="111617.92">23457 14026 22 0,'0'-3'462'16,"1"-1"-58"-16,1-1-93 0,-1 2-58 0,-1 0-39 0,2 0-21 15,0 0-9-15,-2 2-7 0,1-2-1 0,-1 1-7 0,2 1-7 16,-1-3-8-16,-1 4-8 0,2-1-8 0,0 1-5 0,-2 0-5 0,0 0-5 16,0 0-5-16,0 0-4 0,0 0-7 0,0 0-7 0,0 0-7 15,0 0-5-15,0 0-7 0,0 0-7 0,0 0-8 0,0 0-7 0,0 0-7 16,0 0-7-16,-2 1-4 0,0 1-1 0,2 1-2 0,-1 2 0 16,-1-2 0-16,2 1 0 0,-1 4 0 0,1-1 1 0,-4 2 3 0,3 0 1 15,-1 3 2-15,1 0 2 0,-3 2 2 0,2 1 1 0,0 0-2 16,0 0-3-16,-1 1-4 0,2 2-5 0,-1 0-4 0,0-1-2 15,-1-1-5-15,2 2-3 0,-3 0-4 0,4-1-4 0,-1-2-1 0,1 1-4 16,-2 0-5-16,2 0-4 0,0-1-8 0,0 0-8 0,2-2-13 16,-1 1-11-16,1-1-17 0,1 1-20 0,0-3-23 0,1 0-27 0,-1 1-34 15,2-1-37-15,-1-1-54 0,1 1-63 0,1-2-105 0,1 0-124 16,-3 0-66-16,6-2-35 0,-6 1-12 0,3 1 2 0</inkml:trace>
  <inkml:trace contextRef="#ctx0" brushRef="#br0" timeOffset="112174.71">23438 15102 12 0,'3'-7'532'0,"0"2"16"0,-1 0-43 0,-1 1-72 0,3 0-69 15,-2 2-67-15,-2-1-41 0,2 1-29 0,0-1-21 0,-2 3-16 0,1-1-16 16,-1 1-18-16,0 0-17 0,0 0-17 0,0 0-14 0,0 0-9 0,0 1-8 15,0 2-7-15,0 0-5 0,0 1-3 0,0 1-4 0,0 1-4 16,0 0 0-16,0 2-2 0,-1-1 0 0,1 1 2 0,-2 1-1 0,0-1 1 16,2 3-4-16,-2-2-4 0,-2 2-5 0,3-1-6 0,-1 1-5 15,1-1-3-15,-3 1-6 0,1-1-5 0,0 2-3 0,0-3-3 0,1 2-4 16,-1-1-3-16,0-1-5 0,0 2-3 0,0-2-7 0,1 0-7 16,1 0-12-16,-3-2-10 0,3 2-16 0,-1-1-18 0,1-2-19 0,-3 0-17 15,3 1-26-15,1-1-27 0,-2 0-30 0,0-1-30 0,2-1-39 0,2 2-42 16,0-1-53-16,-1-1-61 0,3 1-81 0,0-1-90 0,1-1-37 15,4 0-11-15,-1 0 6 0</inkml:trace>
  <inkml:trace contextRef="#ctx0" brushRef="#br0" timeOffset="112601.6">23692 15225 352 0,'-3'1'504'0,"0"2"8"0,0 0-80 15,0 2-123-15,-1-2-76 0,0 1-54 0,-1 1-27 0,4-1-14 0,-3 2-9 16,1 0-5-16,-2-1-10 0,2 2-11 0,2 1-12 0,-3-2-13 16,1 1-13-16,2-1-11 0,-1 2-10 0,0-4-7 0,2 2-8 15,-2 0-5-15,2 0-7 0,0 0-6 0,0-1-4 0,2-1-4 0,-2 1-2 16,2-1-1-16,0 1-1 0,-1-2 1 0,2 0 0 0,1 0 1 0,-1 0 2 16,2-2 0-16,-1 2 0 0,0-3 2 0,2 2 1 0,-2-2-1 15,1 0 2-15,0 0 2 0,0-2 0 0,0 2 2 0,2-2 0 0,-2 1 3 16,0-2 1-16,0 0 1 0,0 0 2 0,-2 2 3 0,3-4 1 0,-3 1 4 15,2 1 2-15,-2-3 5 0,2 1 2 0,0 0 4 0,-4 0 3 16,2-1 3-16,2 1 2 0,-2-1 2 0,0-1 2 0,0 0 1 0,-1 0 2 16,0 1 2-16,-1-1 1 0,2 1 2 0,-3 0-1 0,2-1 1 15,0 2 1-15,-2-1 0 0,0 1 2 0,0-1 0 0,0 2-1 0,0-2 0 16,-2 2-3-16,0 0-2 0,2 1-3 0,-1 0-4 0,-1 0-7 16,1 0-3-16,-3 0-7 0,1 2-6 0,-2-2-6 0,1 1-5 0,-1 1-6 15,0-2-5-15,-3 3-4 0,2-2-4 0,-2 1-4 0,0 1-3 16,0 0-6-16,0 0-4 0,-3 0-8 0,3 0-5 0,0 0-9 0,-1 0-9 15,1 1-9-15,0 1-11 0,2-2-12 0,-1 3-13 0,1-2-16 0,0 1-18 16,1 1-20-16,0-1-22 0,0 2-24 0,1-1-24 0,-1-2-31 16,2 2-36-16,2 0-40 0,1 1-43 0,0 0-70 0,0-1-82 0,1 0-36 15,2-2-12-15,3 2 5 0</inkml:trace>
  <inkml:trace contextRef="#ctx0" brushRef="#br0" timeOffset="113216.74">23968 15129 489 0,'3'-5'561'0,"0"1"-22"0,1-1-40 0,-1-1-87 0,1 3-107 0,1-1-62 0,-2 1-40 16,2-2-20-16,-2 2-7 0,3 0-11 0,-2 0-10 0,3 0-12 15,-1 0-11-15,-1 1-12 0,2 1-10 0,0-2-8 0,0 2-10 0,-3-1-7 16,4 2-6-16,-3-1-9 0,1 1-9 0,1 0-10 0,-3 0-8 0,1 0-8 15,-1 1-8-15,0-1-6 0,2 2-4 0,-3-1-3 0,1 2-4 16,-1-2-2-16,0 3-3 0,-1-1-1 0,-1 0-1 0,3 1 1 0,-4-1-1 16,1 2 1-16,-1-1 2 0,0 1 0 0,0-1 0 0,-1 1 2 15,1 1 1-15,-4 0 0 0,3-1 0 0,-3 2 1 0,0-3 1 0,0 2 0 16,-2 0-1-16,0 0 0 0,0 0 0 0,-1-1-1 0,1 1-1 0,-2 0-1 16,0-2-2-16,0 1 1 0,2 1 1 0,-1-2-2 0,0 0 0 15,0 0-2-15,3 0-2 0,-1-1-1 0,-2 2-2 0,1-3-3 16,3 2-3-16,-2-1-4 0,2-2-3 0,2 1-4 0,-1-1-5 0,0 1-4 15,1-1-5-15,1-1-4 0,0 0-3 0,0 0-4 0,1 0-4 0,-1 2 0 16,2-1 0-16,0-1 2 0,-1 1 3 0,2 1 3 0,1-2 4 16,-1 2 5-16,3-2 3 0,-3 3 4 0,3-2 5 0,-1 1 3 0,0-1 5 15,1 2 3-15,0-1 4 0,-1 0 1 0,2 2 2 0,-1-1 0 16,0 0 1-16,-1 0 0 0,1 0 0 0,1 0 0 0,-3 0 0 0,1 0 1 16,0 1 0-16,1-1 2 0,0 2 0 0,-1-1 2 0,0-1 0 0,-2 2 3 15,2-2 2-15,-2 1 1 0,3-1 3 0,-3 2 1 0,1-2 1 16,-1-2 2-16,2 2 2 0,-4 0 0 0,1 0 0 0,0 0 0 0,-1 0 1 15,-1 0-1-15,0 0 1 0,0 0 2 0,0-1 0 0,0 1 1 16,0-2 0-16,-1 2 0 0,1-1 3 0,-4-1 1 0,3 2 2 0,-2 0 1 16,-1-1 2-16,-1-1 2 0,2 2 1 0,-3-1 1 0,2-1-1 0,-1 1 0 15,-2 1-1-15,1-2-2 0,-3 1 0 0,2-1-3 0,-1 1-1 16,2-1-4-16,-2-1-2 0,0 1-3 0,0-1-2 0,2 0-1 0,-1 0-1 16,-2 0-2-16,3 0 0 0,-1 0-3 0,-1-1 0 0,2 1-2 15,0-1-1-15,1-1-3 0,0 2-5 0,0-1-6 0,1-1-7 0,-1 2-10 16,1-1-11-16,0-2-11 0,1 1-13 0,2 1-16 0,-3-1-15 15,3 0-15-15,1 1-14 0,-2 0-19 0,0-1-19 0,2 2-22 0,0-1-20 16,0 1-29-16,0 0-31 0,0 0-44 0,2-2-50 0,0-1-71 0,1 2-83 16,2-1-49-16,-2 1-31 0,3-2-8 0,0 1 3 0</inkml:trace>
  <inkml:trace contextRef="#ctx0" brushRef="#br0" timeOffset="113615.85">25236 15388 425 0,'-4'2'580'0,"3"-1"11"0,-1-1 10 16,1 2-93-16,1-1-140 0,0-1-87 0,0 0-59 0,0 0-34 15,0 0-21-15,0 0-15 0,0 0-11 0,0 0-14 0,0 0-14 0,0 0-14 16,0 0-13-16,0 0-15 0,0 0-15 0,0 0-17 0,0 0-23 0,0 0-22 16,0 0-26-16,0 0-32 0,0 0-34 0,1 0-39 0,1 0-42 15,-2 0-68-15,3-3-81 0,0 0-104 0,3 2-116 0,-3-1-57 0,2 1-27 16,2-2-8-16,-2 1 3 0</inkml:trace>
  <inkml:trace contextRef="#ctx0" brushRef="#br0" timeOffset="113805.89">25473 15395 452 0,'1'2'489'0,"-1"-2"-3"0,2 2-92 0,0-2-139 0,-1 1-84 15,-1-1-57-15,2 2-38 0,-1-2-26 0,1 0-26 0,1 1-30 16,-2 1-48-16,2-2-61 0,2 0-77 0,-1 0-86 0,0 0-78 0,0 0-71 15,0 0-37-15,2 0-17 0</inkml:trace>
  <inkml:trace contextRef="#ctx0" brushRef="#br0" timeOffset="113988.93">25767 15399 133 0,'3'0'449'0,"-2"1"2"0,3 1-86 16,-3-2-130-16,2 1-90 0,1 1-71 0,-1-2-57 0,2 1-52 15,-4-1-58-15,5 2-61 0,-3-1-88 0,2-1-100 0,-2 2-53 0,1-2-29 16</inkml:trace>
  <inkml:trace contextRef="#ctx0" brushRef="#br0" timeOffset="120133.29">15154 14205 72 0,'0'0'357'0,"0"0"-83"0,0 0-59 0,0 0-44 16,0 0-25-16,0 0-15 0,0 0-6 0,0 0-2 0,0 0-4 0,0 0-5 16,2-2-6-16,-2 2-7 0,0-1-5 0,2 1-7 0,-1-2-5 15,-1 1-4-15,0 1-3 0,2 0-1 0,-1-2-1 0,1 2 2 0,1 0 0 16,0 0 1-16,-1 0 0 0,-1-2-2 0,2 2-1 0,-1 0-3 16,1 0-4-16,-1 0-4 0,-1 0-4 0,1 0-5 0,1 0-5 15,-1 0-5-15,-1 0-5 0,1 2-5 0,1-2-5 0,2 2-3 0,-2 1-3 16,0-2-2-16,2 2-2 0,-2 0 1 0,4 2-1 0,-3-1 0 15,2 1 0-15,1 1 0 0,-1-1-1 0,1 2-1 0,-1 0-1 0,3-1-1 16,-1 2 0-16,0-1-1 0,1 1-2 0,-1-1 0 0,0 0-1 16,0 1-2-16,3 0-4 0,-3-1-7 0,2 2-8 0,1-3-9 15,-2 2-13-15,-1-2-14 0,3 0-17 0,-3 1-20 0,2-1-22 0,-2 2-27 16,1-2-32-16,-1 0-38 0,-2-2-49 0,2 1-55 0,0-1-80 16,-2 1-93-16,-1-3-45 0,2 2-21 0,-3-1-4 0</inkml:trace>
  <inkml:trace contextRef="#ctx0" brushRef="#br0" timeOffset="120362.34">15439 14182 91 0,'-3'-5'494'15,"0"4"-39"-15,-1-2-63 0,1 0-75 0,0 2-79 0,1-1-44 0,-1 2-30 16,0 0-19-16,-3 2-12 0,3-1-11 0,-4 2-10 0,1 1-10 15,1 3-9-15,-4-1-10 0,1 1-10 0,0 2-8 0,-4 1-7 0,0 3-5 16,1 0-4-16,-1 1-2 0,-1 2-2 0,-1-1-6 0,0 2-9 0,-2-1-13 16,1 2-19-16,-2 0-25 0,1 0-31 0,-1 2-44 0,-1-1-53 15,1-1-88-15,1 2-106 0,-1-1-87 0,2 1-75 0,0-2-41 16,0 0-19-16,0 0-11 0</inkml:trace>
  <inkml:trace contextRef="#ctx0" brushRef="#br0" timeOffset="122519.55">14419 14197 11 0,'0'0'156'0,"0"0"-21"0,0-2-10 0,0 2-5 15,0 0-1-15,0 0-4 0,0 0-2 0,0 0-5 0,0 0-5 16,-1-1-5-16,1 1-5 0,0 0-6 0,0 0-3 0,0 0-5 0,0 0-1 16,-2 0-3-16,2 0 0 0,0 0-2 0,0 0-1 0,0-1 1 15,0 1 0-15,-2-2 0 0,2 2-1 0,0 0 0 0,-1-1 0 0,1 1 0 16,0 0-1-16,-2-2 0 0,2 2 0 0,0 0-3 0,0 0 0 16,0 0-3-16,-1 0-3 0,1 0-3 0,0 0-4 0,0 0-5 15,0 0-5-15,0 0-4 0,0 0-6 0,0 0-6 0,0 0-7 0,0 0-5 16,0 0-5-16,0 0-8 0,0 0-3 0,0 0-4 0,1 0-2 15,1 3 1-15,-1-1 0 0,1 0 2 0,1 2 2 0,2 0 2 0,1 1 2 16,-1 1 1-16,1 0 3 0,-1 1 2 0,3 0 2 0,1 1 2 16,-1 1 2-16,2-1 0 0,-2 1-2 0,3 0-1 0,-2-2-5 0,4 2-6 15,-2 0-8-15,0-2-7 0,2 1-13 0,-2 1-12 0,0-1-15 16,1-1-16-16,0-1-20 0,0 2-20 0,-1-4-27 0,1 2-28 16,0-1-38-16,-1-1-41 0,-1 1-50 0,0-2-55 0,0-2-58 15,0 0-61-15,-1 1-24 0</inkml:trace>
  <inkml:trace contextRef="#ctx0" brushRef="#br0" timeOffset="122729.59">14693 14122 196 0,'-3'-3'448'15,"-1"2"-18"-15,1-1-82 0,0 2-113 0,-3 2-63 0,3 1-36 0,0 0-19 16,-4 3-9-16,2-2-9 0,0 3-10 0,-4 3-8 0,3 0-5 0,-1 2-5 15,-1 2-3-15,-1-2-5 0,0 3-4 0,-1 0-5 0,0 1-4 16,-2 2-10-16,1-1-9 0,-3 1-17 0,1 1-19 0,-3 1-26 16,2-2-26-16,-2 1-38 0,0 1-44 0,-1-1-64 0,1-1-72 15,-3 2-84-15,5-1-87 0,-2-1-44 0,0-1-25 0</inkml:trace>
  <inkml:trace contextRef="#ctx0" brushRef="#br0" timeOffset="123473.89">12860 14181 384 0,'0'0'449'0,"0"0"-49"16,0 0-74-16,0 0-89 0,0 0-98 0,2 0-52 0,-1 1-25 0,2 1-12 15,1 1-5-15,0-2 0 0,1 2 2 0,0 1 2 0,3 0 4 16,-2 2 2-16,2-2 2 0,2 2-2 0,0-1-2 0,0 1-4 0,0 0-4 15,2 0-5-15,-1 1-8 0,3-1-6 0,-2-1-9 0,0 1-11 16,2 0-14-16,-2 0-15 0,2 0-15 0,-2-2-18 0,0 1-20 0,0-1-24 16,1 1-28-16,-1-2-36 0,-1 0-42 0,-1 0-54 0,2-1-61 15,-2 0-60-15,0-2-62 0,-1 2-25 0</inkml:trace>
  <inkml:trace contextRef="#ctx0" brushRef="#br0" timeOffset="123668.93">13066 14086 389 0,'-5'2'445'0,"0"-1"-70"16,0 4-110-16,-4-1-80 0,4 2-67 0,-3 2-36 0,2-1-22 16,0 4-10-16,-4-1-2 0,1 1-1 0,1 2 0 0,0 0-7 0,-3 1-10 15,3 0-22-15,-2 1-26 0,-2 1-37 0,2-1-42 0,1 2-55 0,-4-1-63 16,2 1-81-16,-1-1-90 0,0 1-44 0,0-2-26 0</inkml:trace>
  <inkml:trace contextRef="#ctx0" brushRef="#br0" timeOffset="124375.09">11651 14106 321 0,'0'3'423'0,"0"-2"-74"0,1 2-115 0,-1 0-72 15,2 2-47-15,2-1-25 0,0 2-14 0,0 0-3 0,1 0 2 0,2 2 0 16,-1 0 4-16,2 0 1 0,-2 1 0 0,2 2-7 16,2-3-9-16,0 2-8 0,0 0-9 0,0-1-11 0,0 1-12 0,3 0-16 15,-3-2-17-15,2 2-18 0,0-3-22 0,1 1-28 0,-3-1-32 0,1 0-38 16,3 1-38-16,-2 0-42 0,0-4-46 0,-1 2-64 0,0-3-78 16,0 2-34-16</inkml:trace>
  <inkml:trace contextRef="#ctx0" brushRef="#br0" timeOffset="124570.04">11877 14098 293 0,'-10'0'464'0,"2"2"0"0,0-1-87 0,0 2-133 0,-1 2-75 0,0 1-47 15,0 1-28-15,-3 2-17 0,4 0-12 0,-2 3-6 16,-2 0-7-16,2 1-7 0,-1 1-10 0,1 1-11 0,0 0-18 0,0 0-20 15,-4 1-26-15,5 1-29 0,-1 0-44 0,-1 1-50 0,0-2-69 0,1 1-77 16,1-1-68-16,0 1-63 0,0-1-31 0</inkml:trace>
  <inkml:trace contextRef="#ctx0" brushRef="#br0" timeOffset="125121.67">12109 14184 412 0,'-1'0'482'0,"-1"0"1"0,0 1-90 0,2-1-132 0,0 0-82 15,0 0-54-15,0 0-29 0,0 0-18 0,0 0-10 0,0 0-10 16,2 2-6-16,0-2-6 0,-1 1-4 0,3-1-4 0,-3 2-1 0,5-1-2 15,-3 1-1-15,2-1 0 0,0 2-3 0,0-1 0 0,1 1-2 16,0 1-1-16,0-1 0 0,2 2-1 0,-1-1-2 0,1 1-3 0,-1 1-4 16,2-1-3-16,-3 0-9 0,2 1-10 0,-1 0-12 0,2 0-14 15,-3 0-17-15,2 0-22 0,0-1-26 0,1 1-33 0,-1 0-39 0,0-1-48 16,1 2-76-16,-2-3-90 0,1 1-60 0,-2-1-46 0,2 2-20 16</inkml:trace>
  <inkml:trace contextRef="#ctx0" brushRef="#br0" timeOffset="125328.72">12310 14101 349 0,'-5'-6'507'0,"2"3"-1"0,0 0-67 0,-2 0-102 15,0 3-90-15,2 2-88 0,-2-1-46 0,2 4-28 0,-3 1-15 0,0 0-10 16,-1 3-9-16,-1 1-6 0,0 2-7 0,-2 3-10 0,0 0-11 15,0 2-13-15,-2 1-20 0,1 1-21 0,-2 2-36 0,0-1-43 16,1 1-69-16,-1 0-84 0,0 1-88 0,0-1-87 0,1-2-47 0,-2 3-25 16,3-1-12-16</inkml:trace>
  <inkml:trace contextRef="#ctx0" brushRef="#br0" timeOffset="126270.49">17793 14197 96 0,'0'0'462'0,"0"0"2"0,2 0-84 0,-2 0-128 0,1-2-75 0,-1 2-49 15,4 0-23-15,-3 0-13 0,1 0-6 0,1 2-4 0,0 0-5 16,2-1-5-16,1 2-6 0,0 0-7 0,-1 0-5 0,3 2-3 0,1-1-4 16,-1 1-1-16,0 1-3 0,0-1-6 0,2 2-4 0,-2-1-5 0,0-1-7 15,0 3-5-15,1-2-10 0,-1 2-12 0,2-2-11 0,-3-2-11 16,-1 2-14-16,2 0-15 0,-1 0-19 0,-1 0-21 0,0 0-28 16,2-1-29-16,-3-1-40 0,0 0-45 0,-2 3-74 0,2-4-89 15,-1 0-45-15,1 0-27 0</inkml:trace>
  <inkml:trace contextRef="#ctx0" brushRef="#br0" timeOffset="126469.53">18045 14175 447 0,'-4'-3'388'0,"1"1"-92"15,0 1-64-15,-1 1-50 0,0 0-31 0,1 1-23 0,-2 1-16 0,1 1-16 16,-3-1-12-16,2 5-13 0,-4-3-12 0,3 3-9 0,-2 1-6 15,0 0-3-15,-3 1-1 0,1 0 0 0,2 1-6 0,-2 1-7 0,-2 1-13 16,3-2-15-16,0 2-19 0,-3 0-23 0,3 1-30 0,-1 0-35 16,1-1-46-16,1 1-51 0,-1 1-85 0,1-2-105 0,0 1-53 0,1-1-26 15</inkml:trace>
  <inkml:trace contextRef="#ctx0" brushRef="#br0" timeOffset="127095.67">18399 14121 20 0,'0'0'385'0,"4"0"-43"0,-2 1-66 16,-1-1-75-16,3 2-45 0,-1 1-28 0,0 0-13 0,4 1-9 15,-3 1-4-15,4 1-1 0,-2 0-3 0,2 2-2 0,0 0-7 0,2 1-8 16,-1-1-8-16,-1 2-8 0,5-1-6 0,-4 0-7 0,3 2-5 15,-2-2-8-15,1 1-10 0,-1-1-11 0,2 2-11 0,-2-3-14 16,-2 2-15-16,3-3-18 0,-1 1-17 0,-2 1-20 0,-2-4-25 0,2 2-28 16,-2-1-35-16,0-2-36 0,-1 1-47 0,2-2-51 0,-1 0-63 15,-2-2-67-15,1-1-27 0</inkml:trace>
  <inkml:trace contextRef="#ctx0" brushRef="#br0" timeOffset="127264.93">18638 14197 136 0,'-8'5'292'0,"0"-1"-66"0,-2 4-66 0,2-1-38 0,-1 2-25 16,-2 0-10-16,1 0-7 0,1 2-11 0,-2-2-17 0,-2 1-26 16,3 1-35-16,-2-1-39 0,2 0-42 0,-1 1-45 0,1 0-47 0,1-1-69 15,1-1-80-15</inkml:trace>
  <inkml:trace contextRef="#ctx0" brushRef="#br0" timeOffset="127973.1">19343 14159 275 0,'0'0'233'0,"0"0"-44"16,1 0-26-16,3 0-17 0,-3 0-9 0,2 2-8 0,2-2-5 0,-1 3-5 15,1-1-7-15,0-1-8 0,2 2-7 0,-1 2-6 0,2-3-9 16,1 3-9-16,-1 0-9 0,5 1-10 0,-4 0-8 0,4 0-9 15,1 1-6-15,-1-1-5 0,2 2-4 0,2-1-4 0,-2 1-4 0,3-1-8 16,-1 1-9-16,-1-2-12 0,1 1-13 0,0-1-13 0,-1 0-23 16,2 0-25-16,-6-2-35 0,6 3-41 0,-6-4-54 0,0 1-59 0,0 0-64 15,1-2-67-15,-2 1-31 0</inkml:trace>
  <inkml:trace contextRef="#ctx0" brushRef="#br0" timeOffset="128190.15">19679 14172 214 0,'-6'1'448'0,"0"1"-1"0,-3-1-82 16,0 2-120-16,0 2-73 0,-2-1-49 0,1 2-25 0,-1 0-14 0,-1 0-9 15,1 3-5-15,-5-1-6 0,5 2-6 0,-2-1-9 0,-1 1-14 16,-1 1-22-16,2 1-23 0,0 0-31 0,-1-1-32 0,2 0-44 0,1 3-49 15,0-3-85-15,0 2-101 0,2-2-61 0,-2 1-42 0,3 0-20 16</inkml:trace>
  <inkml:trace contextRef="#ctx0" brushRef="#br0" timeOffset="128941.1">20285 14155 313 0,'1'2'333'15,"1"0"-60"-15,0 2-71 0,1 0-42 0,0 1-27 0,0-1-13 0,2 2-4 16,0 0-1-16,2 1 1 0,-2 1-3 0,3 0-5 0,0-1-5 16,2 2-7-16,-1 0-8 0,-1 0-9 0,5 0-9 0,-2 0-9 0,0 2-5 15,1-4-6-15,1 2-6 0,0 0-9 0,-1 0-11 0,1-1-12 16,0-1-15-16,0 1-18 0,-1-1-20 0,-1-1-23 0,0 0-29 15,0 0-28-15,0-1-40 0,-1-1-44 0,-1-1-54 0,-1 0-56 0,0-1-65 16,-3-1-68-16,3-1-29 0</inkml:trace>
  <inkml:trace contextRef="#ctx0" brushRef="#br0" timeOffset="129124.14">20541 14199 93 0,'-5'1'444'16,"0"2"-5"-16,-2 0-80 0,1 3-116 0,-2-2-70 0,-1 4-45 16,0 0-24-16,0-1-15 0,1 2-7 0,-5 2-1 0,2-2-8 0,1 1-10 15,-2 2-18-15,-1-1-22 0,-1 1-29 0,3 1-31 0,-2-1-45 16,-1 0-50-16,1 0-70 0,-1 2-80 0,0-1-74 0,0 0-74 16,1 1-38-16</inkml:trace>
  <inkml:trace contextRef="#ctx0" brushRef="#br0" timeOffset="130693.01">10183 14080 327 0,'-6'-1'344'0,"3"1"-92"15,-2-2-67-15,2 1-58 0,-2 1-27 0,0-2-13 0,2 2-1 16,0-1 5-16,-1 1 7 0,0 0 6 0,1 0 1 0,2-2 1 15,-1 2-2-15,0-1-4 0,-1 1-2 0,3 0-4 0,0 0-5 0,0 0-9 16,0 0-7-16,0 0-9 0,0 0-8 0,0 0-8 0,0 0-9 16,0 0-6-16,0 0-6 0,0 0-7 0,0 0-5 0,0 0-5 0,0 1-4 15,2 1-2-15,-1 1-3 0,1 1-1 0,0-1 0 0,1 3 1 16,0 0 0-16,0 1 3 0,3 1 0 0,-1 1 4 0,1 0 3 16,1 2 4-16,-1-1 2 0,3 0 2 0,-1 1-2 0,-1 0-5 0,5-1-7 15,-2 1-10-15,0-1-10 0,0 1-10 0,2-1-14 0,-1-1-15 16,1 1-17-16,-1 0-20 0,1-3-21 0,0 1-23 0,-1-1-25 15,0 0-27-15,0 0-26 0,-1-1-28 0,1-2-20 0,-2-1-18 0,3 2-50 16,-2-2-64-16,-2-2-34 0</inkml:trace>
  <inkml:trace contextRef="#ctx0" brushRef="#br0" timeOffset="130859.05">10487 14073 146 0,'-6'-8'463'0,"-1"2"-61"0,1 2-92 0,-1 1-67 15,0 1-54-15,2 2-37 0,-3 2-27 0,2 2-21 0,-5 1-20 0,3 2-18 16,-2 4-16-16,1-1-12 0,-4 5-7 0,2 0-10 0,-1 3-9 16,0 2-17-16,-2 0-19 0,0 2-30 0,1 2-34 0,-1-2-52 0,1 2-61 15,-1 2-88-15,0-1-101 0,0-1-53 0,1-2-30 0</inkml:trace>
  <inkml:trace contextRef="#ctx0" brushRef="#br0" timeOffset="183711.49">13910 9600 3 0,'1'-5'102'0,"-1"1"1"16,2-1-2-16,-2 1 0 0,2-1 0 0,-1 1 2 0,-1-1-1 16,2 1-1-16,-2-1 0 0,0 1-5 0,0-1-1 0,0 1-5 0,0-1-4 15,0-1-2-15,2 2-4 0,-2-1-3 0,0 1-1 0,0-2-3 16,0 0-2-16,0 1-5 0,0 1-3 0,0-1-5 0,0-1 0 0,0 2-3 16,0-1 0-16,0 0-1 0,0 0 0 0,0 0 0 0,0 1 2 15,0-1-1-15,0 1-1 0,0 1-1 0,0-2 0 0,-2 1 1 16,0 1 4-16,2 0 0 0,-1 0 2 0,-1 0-3 0,2 1-1 0,-2-1-2 15,2 2-1-15,-1-1-2 0,-1 0-5 0,2 2-1 0,-1-1-1 16,-2 0-3-16,3 1 0 0,-2-2-3 0,2 2-3 0,0-1-3 0,0 1-2 16,-1 0-2-16,1 0-2 0,-2-2-2 0,2 2-2 0,0 0-2 15,0 0-3-15,0 0-2 0,0 0-3 0,0 0-3 0,-1 0-3 0,1 0-2 16,-2 0-1-16,0 0-3 0,2 2-3 0,-1-2 1 0,-1 0-1 16,0 1 0-16,2 1 0 0,-1-2 1 0,-1 1 0 0,-1 0 0 15,1 1 4-15,1 0 0 0,-1-1 1 0,-1 2 2 0,0 0 1 0,0 2 2 16,2-2 2-16,-3 1 3 0,-1 1 0 0,2 1 3 0,-2-2 1 15,1 2 1-15,-1 0 1 0,0 1 1 0,2 0-1 0,-2-1 2 0,2 1-1 16,-2-1 1-16,2 2 1 0,-3-2-1 0,3 0 0 0,-2 0-1 16,0 1-1-16,2-1-1 0,-2 0 0 0,2 0-1 0,0 0-1 15,-1 0 1-15,0 0-1 0,1 0 0 0,0-1-2 0,1 0-1 16,-1 2-1-16,0-1-1 0,0 0 0 0,-1 0-1 0,1 0-1 0,-1 0 0 16,1-2-1-16,1 1-2 0,-1-1 1 0,1 1 0 0,1 1-2 15,-1-2 0-15,1 1-1 0,-1-1 1 0,0 1-1 0,2 1 1 0,-1-2-2 16,-1 1 1-16,2-1-1 0,0 2-1 0,0-1 1 0,0-1-1 15,0 1 0-15,0-1 0 0,0 1 1 0,0-2-2 0,0 1 1 0,0-1 0 16,0 2 0-16,0-2 1 0,0 1 0 0,-2 1 0 0,2-2 2 16,0 1 1-16,0 1-1 0,-1-2 1 0,-1 1-1 0,2-1 2 15,0 2 1-15,-1-2 0 0,-2 1 0 0,3-1 0 0,-2 2 0 0,2-1-1 16,-1-1 1-16,-1 1 0 0,1 0-1 0,-1 0 0 0,2-1-1 0,-2 2 0 16,2-3 0-16,-1 2-2 0,-1-1 1 0,2 1-1 0,-2-1 0 15,2 0-1-15,-1 0 0 0,-1 0 0 0,2 0-2 0,-1 2 0 16,-1-2 0-16,2 0 0 0,-2-1-1 0,2 3 0 0,0-2 0 15,0 0-1-15,-1 0 1 0,1 1-1 0,0 0 1 0,0 0-1 0,0-1 0 16,-2 0-1-16,2 0 2 0,0 2 0 0,0-2-1 0,0 0 1 0,0 0-1 16,0 0 1-16,0 0-1 0,0 0 0 0,0 0 0 0,-1 0 0 15,1 0 0-15,0 0-1 0,-2 0 0 0,2 1 1 0,0-1-1 16,0 2 0-16,0-2-1 0,0 1 1 0,0 1 0 0,0-2 0 16,0 1 0-16,0-1 0 0,0 1 0 0,0 1 0 0,0 0-1 0,0 1 1 15,-3-2 0-15,3 2 0 0,0 0-1 0,-1-1 2 0,1 1 0 16,-2 0-1-16,2 0 1 0,-1-2 0 0,1 1-2 0,0-1 2 0,-2 1 0 15,0 1 1-15,2-2-1 0,0 1 0 0,-1 1 0 0,1-2 1 16,-2 1 0-16,2-1-1 0,0 1 1 0,0-1 1 0,0 2 0 0,0-1 0 16,-2-1 0-16,2 1 0 0,0-1 2 0,0 2-1 0,-1-2 0 15,-1 1 1-15,2 0 2 0,-1 1-1 0,-1-2 0 0,2 1 0 0,0-1 1 16,-2 1-2-16,2 0 1 0,-1 0 0 0,1 0 1 0,-2-1-1 16,2 0 1-16,0 1 0 0,-1 1 1 0,1-1 1 0,-2 1-1 0,2 0 1 15,-3 0 1-15,3 0 1 0,-1 1 0 0,-1-1 1 0,2 2 0 16,0-2 0-16,-1 1 0 0,1 1 1 0,0-1-1 0,0 1 0 15,0 1 0-15,0-2 0 0,0 1-1 0,0-1 0 0,0 1 1 0,0-1-1 16,0 2 0-16,0-1-1 0,0 0 0 0,0 0 0 0,0 0-1 16,0 1-1-16,1-2 1 0,-1 0-1 0,0 1-1 0,2 0 2 15,-1-1-1-15,-1 2-1 0,0-1 1 0,3-1-2 0,-3 0 1 0,0 1-1 16,0 0 1-16,2 1-1 0,-2 0 2 0,0 0 0 0,1-2-1 16,-1 2 0-16,0 0 0 0,0 2 0 0,0-2-1 0,0-1 1 0,0 3-1 15,0-2 1-15,0 2-1 0,2-1 2 0,-2 1-1 0,0-1-1 16,0 2 1-16,1 0 0 0,-1-1 0 0,0 1-1 0,0 0 1 15,0 0-2-15,0-2 0 0,0 2 2 0,0-1-1 0,0 1 0 0,0 0 0 16,0 0 1-16,0-2-2 0,2 2 1 0,-2 0-1 0,0-1-1 16,2-1 0-16,-1 1 2 0,1-1-2 0,-1 1 0 0,-1-1-1 0,2-1 1 15,-2 1-1-15,2 0 0 0,-1 0-1 0,-1-1-1 0,2 2 1 16,0-2-1-16,-2 0-1 0,1 1 1 0,-1-3 0 0,2 3 0 0,-1-2 0 16,-1 2 0-16,3-2 1 0,-3 0 0 0,0 1-1 0,0 0 1 15,0 2 0-15,0-2 0 0,0 1 1 0,0-1-1 0,0 1 0 0,0 0 1 16,0-1-1-16,0 1 0 0,0 0 0 0,0 1-1 0,0 0-1 15,0 1-1-15,0-2 2 0,0 0-1 0,0 1 0 0,0-1-1 16,0 1 0-16,0 1 0 0,0 0-2 0,0 0 2 0,0-1 1 0,0 1 0 16,0-2 4-16,0 2-1 0,0 0 0 0,0 0 1 0,0-1 0 15,0-1 2-15,0 1 0 0,0-1 2 0,0-1 1 0,-3 2 2 0,3-3 1 16,0 3-1-16,-1-2 0 0,-1 0 0 0,2-1 0 0,-1 1 1 16,1 0-1-16,0 0 0 0,0 0 0 0,0-2-1 0,0 2 0 15,0-1-1-15,0-1 1 0,0 1-1 0,0-1-1 0,0 1-1 0,0-1 2 16,0-1-1-16,0 2 0 0,0-2 1 0,0 1 0 0,0-1 0 15,0 2-1-15,0-2 0 0,0 0 0 0,0 1-1 0,0-1 2 0,0 1-1 16,0 0-1-16,0 0 1 0,0 1 0 0,0-2-2 0,0 0 1 16,0 0-2-16,0 0 0 0,0 0 1 0,0 0-1 0,0 0-1 15,0 1 2-15,0-1-1 0,0 2-1 0,0-2 2 0,0 1-1 0,0-1 2 16,0 1-1-16,0 1 1 0,0 0-1 0,0-1 1 0,0 1 0 16,0-1 1-16,-2 1-1 0,0 1 2 0,2-2 0 0,-1 1 1 0,-1-1 1 15,2 1 0-15,-2-1 1 0,2 1 0 0,-1-1 0 0,-1 2 1 16,1 0 2-16,-1 0-1 0,2 0 1 0,-2-2-1 0,1 3 0 15,-1-1 1-15,1-2-1 0,-1 2-1 0,2 0-1 0,-3 0-1 16,3-1-1-16,-1-1 0 0,-1 0-1 0,2 1-1 0,-1-2-2 0,1 2 1 16,-2-2-2-16,0 0 0 0,2-1 1 0,-1 2-2 0,1-1 0 0,0-1 0 15,0 2 2-15,0-3-2 0,0 1 0 0,0 1 1 0,0-2-1 16,0 1 1-16,0-1 1 0,0 1-1 0,0-1-1 0,0 2 0 16,0-1 2-16,0-1-1 0,0 2 1 0,0-1-1 0,0-1 0 0,0 1 1 15,0-1 0-15,0 2 1 0,0-2-2 0,0 1 0 0,0 0 1 16,0-1-1-16,0 2 2 0,0-1-1 0,0 1 1 0,0-2-2 0,0 2 0 15,0 0 1-15,0-1-1 0,0-1-1 0,0 1 2 0,0-1-1 16,0 2 2-16,0-2-1 0,0 1 1 0,0 0-1 0,0-1 1 0,0 0-2 16,1 3 2-16,-1-3-1 0,0 2 1 0,0 0-2 0,0 0 1 15,0-1 1-15,2 0-2 0,-2 2 1 0,2-3-1 0,-2 1-1 16,0 1 1-16,0-2-1 0,1 1-1 0,-1-1 1 0,0 1 0 0,0-1 2 16,0 1 0-16,2-1 1 0,-1-1-1 0,-1 2 2 0,0-1 0 15,3-1 0-15,-3 2 2 0,0-3 0 0,2 3 1 0,-1-2 0 0,-1 2 0 16,2-2 0-16,-1 1 0 0,-1 1-1 0,2-4 0 0,-2 2 0 15,2 0 0-15,-1 0-2 0,1 0 0 0,-1 0 0 0,-1 0-2 16,2 0 1-16,-2 0-1 0,2 2 1 0,-1-2-2 0,-1 1 0 0,2-1 0 16,0 0-1-16,-2 0-1 0,1 0 0 0,-1 2 0 0,2-2 1 15,-1 1 2-15,-1-1 0 0,3 1 2 0,-3 0 1 0,0 0 1 0,0 1-1 16,2-1 2-16,-2 1 2 0,0 1 1 0,0 0 0 0,0 0 2 16,0 1 0-16,0-1 0 0,1 2 1 0,-1-1-1 0,0 0 0 15,0 1-1-15,0 0 0 0,2-1-1 0,-2 1 0 0,0-1 1 0,1-1-2 16,-1 2-2-16,0-3 0 0,0 2 0 0,2-3 0 0,-2 2-1 15,0 0 1-15,0 0-1 0,2-1 0 0,-2-1-1 0,1 1 0 0,-1-1 0 16,0 2 1-16,0-1 0 0,2-1 1 0,-2 2 0 0,1-1-1 16,-1-1-1-16,0 1 1 0,0-1 0 0,2 1 0 0,-2 1-1 15,0-3-2-15,0 1 2 0,2-1 0 0,-1 1-1 0,-1 0-1 0,0 0 1 16,0-1-1-16,2 2 0 0,-2-1 1 0,0 1-1 0,0-1 0 16,2 1 0-16,-2-1 1 0,0 1 1 0,1-1-2 0,-1 2 1 0,0-2 0 15,0 3 0-15,0-1 0 0,2-1 0 0,-2 3 0 0,0-2 1 16,0 2 1-16,0-1-1 0,1-1-1 0,-1 2 0 0,0-2 1 15,0 0-2-15,2 1 2 0,-2-1-1 0,0 1-1 0,3 0 1 0,-2 0-1 16,-1-1-1-16,2 2 1 0,-1-1-1 0,-1-1 1 0,2 0-1 16,-2 2 2-16,2-1-1 0,-1-1 1 0,-1 1 0 0,2 0-1 0,0 0 1 15,-2-1-1-15,1 2 2 0,-1-2 1 0,2-1 0 0,-1 2-1 16,-1-3-1-16,0 2 2 0,2 0-1 0,-2 0 0 0,0 0 1 16,2-1 0-16,-1 1-1 0,-1 0 1 0,2 0 0 0,-1 0 0 0,-1 0-1 15,0-1 0-15,2 0-1 0,-2 0 0 0,0-1 1 0,3 0-2 16,-3 3 1-16,1-3 0 0,-1 1-2 0,0-1 2 0,0 1-1 0,2 1 1 15,-2-1 0-15,0 2-1 0,1-1 2 0,-1 0 0 0,0 1-1 16,0-1 2-16,0 1 0 0,0 0 0 0,0 0 1 0,0-1 0 16,0 2 0-16,0-2-1 0,0 1 0 0,0-1 0 0,0 2 0 0,0-2-1 15,0-2 1-15,0 2 1 0,0 0 0 0,0 0 0 0,0 0 0 16,0-2 0-16,0 3 0 0,0 0-1 0,0-1 0 0,0 2 0 16,0-2 0-16,0 0 0 0,0 1 0 0,0-1-2 0,2 0 1 0,-2 0 0 15,2 2-2-15,-1-2 0 0,-1 0-2 0,0-2 1 0,0 2-1 0,2 0 0 16,-2 0 1-16,2 0-2 0,-2 0 0 0,0-1 1 0,0-1-2 15,1 0 0-15,-1 3 0 0,0-3 0 0,2 1-1 0,-1-1 1 16,-1 1 0-16,0 1 0 0,0-3-1 0,2 1 0 0,-2-1 2 0,0 2-1 16,0-1 0-16,2-1-1 0,-1 2 0 0,-1-1 1 0,0 1 0 15,2-1-1-15,-2 0 0 0,1 3 0 0,-1-3-1 0,0 2 1 16,0-1 0-16,0 1-1 0,0 0 0 0,0 0 1 0,0-2 1 0,0 2 1 16,0 0-1-16,0-1 0 0,0 1 0 0,0 0 1 0,0 0-1 15,0-2 0-15,0 4-1 0,0-2 0 0,0 1 1 0,0-1 0 16,-1 2 1-16,1-1-1 0,-2-1-1 0,2 2 0 0,0-2 0 0,0-1 0 15,-1 2-1-15,1-1 0 0,0-1 1 0,-2 2 0 0,2-1 1 16,0-2 0-16,0 1-1 0,0-1 0 0,0 2-1 0,0-2 0 0,-2 1 0 16,2 0 0-16,0-1 1 0,0 2 1 0,0-1 0 0,-1-1 1 0,1 2 1 15,-2-2 0-15,2 3 0 0,0-1 2 0,0-2-1 0,-1 2 3 16,1 0 2-16,0 0 1 0,-2 2 2 0,0-2-1 0,2 1 0 0,0-1 0 16,0 0 2-16,-1 0-1 0,1 0 2 0,-2 0-1 0,0 0 1 15,2 0-2-15,0 0 0 0,0 1 1 0,0 0-2 0,0-1-1 16,0 0-1-16,0 0 0 0,0 0 0 0,0 0 1 0,0 0-1 0,0 0-1 15,0 1-1-15,0-1 0 0,0 2-2 0,0-3 1 0,0 3 1 16,0-2-2-16,0 2 1 0,0-2-1 0,2 1 1 0,0-1-1 16,-2 2-1-16,1-2 1 0,-1 1-2 0,0-1 1 0,2 1 1 0,-2 0-1 15,2 0 0-15,-2-1 0 0,0 2 0 0,0-2 0 0,1-1 1 16,-1 3-1-16,0 0 1 0,0-2 0 0,0 1 1 0,0-1 1 16,0 2 2-16,0-1 0 0,0 1 1 0,0-1 0 0,0 2 1 0,0-1 0 15,0-1 2-15,0 1 0 0,0-1 3 0,0 0 1 0,0 3 1 16,0-3-1-16,0 1 0 0,0-1 1 0,0 0 1 0,0 1-1 0,0 0-2 15,2 1-2-15,-1 0 1 0,-1 0-2 0,0-2 1 0,2 2-2 16,-2-1-3-16,0-1 0 0,2 1 0 0,-1 1-1 0,-1-2-1 0,2 1-3 16,-2-3-1-16,1 3-1 0,-1-2 1 0,0 2 2 0,2-2-2 15,-2-2 0-15,2 2 0 0,0-1-1 0,-2 1 1 0,0-2 0 0,2 0-2 16,0 0 0-16,-2 0 0 0,0-1 1 0,0 0-1 0,0 0 0 16,0 0 1-16,0 0-4 0,1-1 1 0,-1 1-3 0,0-2-4 15,0-1-4-15,0 2-6 0,0-2-7 0,0 0-7 0,0 0-6 0,0 0-8 16,0 0-9-16,0 0-9 0,0 0-12 0,0 0-13 0,0 0-19 15,0 0-22-15,0 0-25 0,0 0-28 0,0 0-35 0,0 0-38 16,0 0-55-16,0 0-61 0,0 0-114 0,0 0-140 0,0 0-76 0,0 0-45 16,-1-3-17-16,1 0-2 0,-2-2 11 0</inkml:trace>
  <inkml:trace contextRef="#ctx0" brushRef="#br0" timeOffset="186112.68">13839 9441 7 0,'0'0'83'0,"0"0"-4"0,-2 1-2 0,2-1-5 0,-1 0-6 0,-1 0-5 16,-1 0-5-16,1 0-4 0,1 0-6 0,-1 0-3 0,-1 0-4 16,1 0-2-16,1 0-3 0,-1 0-1 0,-1-1-1 0,-1 1 0 0,0 0 1 15,1-2-2-15,0 2-1 0,1-1 0 0,-1 1-2 0,2 0-1 16,-1 0 0-16,0-2-2 0,-1 2-1 0,2 0-1 0,-1-1-3 15,0 1 0-15,-2 0 1 0,2 0-1 0,1 0 0 0,-1-2 1 0,1 2 2 16,-1 0 1-16,0-1-1 0,2 1 2 0,-1 0 1 0,-1 0 1 16,2-2 2-16,0 2 3 0,0 0 1 0,0 0 3 0,0 0 0 0,0 0 0 15,0 0 0-15,0 0-1 0,0 0 0 0,0 0-2 0,0 0-1 16,0 0 0-16,0 0-2 0,0-1 1 0,0 1-3 0,2-2-1 16,-2 2 0-16,1 0-3 0,-1 0 0 0,0-1 0 0,0 1-2 0,0 0 2 15,2 0-1-15,-2 0 1 0,3 0 2 0,-1 0 0 0,-1 0 2 0,1 0 1 16,2 0 0-16,-2 0 1 0,1 0-2 0,0 0 0 0,-1 0 0 15,3 0 0-15,-2 0 0 0,3 0 2 0,-2 0-1 0,2 0 1 16,-2 0 2-16,3 0-1 0,-1 0 2 0,2 0-1 0,1-2 2 0,-1 2 0 16,1-1 1-16,1 1 0 0,-2-2-2 0,4 0 1 0,-2 2-1 15,2-1-3-15,-1 0-1 0,3-2 0 0,-3 1-5 0,3 1-1 16,-1-1-3-16,-2-1-3 0,3 2-1 0,0-3-3 0,0 2 0 0,-1-1-1 16,1 1 0-16,1-1 1 0,-1 2-1 0,-1-1 0 0,1-1 0 15,0 1 0-15,-3 1 0 0,3 0 2 0,-1-2 1 0,-1 1 0 16,0 1 1-16,0-2-1 0,-1 1 0 0,-1 1 1 0,0-2 0 0,2 1 0 15,-3 1 2-15,0 1 0 0,1-2 1 0,-2 1 0 0,2 1 0 16,-2-2-1-16,1 1-1 0,-1 1-1 0,0-2-1 0,1 2 0 0,-1-1 0 16,0-1-1-16,0 2 0 0,2-1-3 0,-2-1 0 0,0 2-2 15,0 0-1-15,1 0 0 0,-1 0-1 0,0 0 0 0,3 0-1 16,-5 0 1-16,2 0 1 0,2 0 0 0,0-1-1 0,0 1-1 0,0 0 1 16,0-2 0-16,0 2 1 0,1-2 0 0,0 2 1 0,0-1 0 15,-1 0 0-15,2 1 0 0,-2-2 0 0,0 1 0 0,0 1 0 16,-2-2 1-16,4 2 0 0,-2-1 1 0,0-1 0 0,-2 2 1 0,4-1-1 15,-2-1 0-15,1 2-1 0,0-1-1 0,-1-1-1 0,-1 2 0 16,2-2-1-16,-3 2-1 0,2-1 1 0,0 0-1 0,0 1-1 0,-2-2 0 16,3 1 1-16,-3 1-1 0,3-2 1 0,-3 2 1 0,3-1 0 0,-3-1 1 15,3 2 1-15,-2-1 0 0,-1-1 1 0,1 2 1 0,0-1-1 16,0-1 1-16,-1 0 0 0,0 1 0 0,1 0 1 0,1-2-1 16,0 1 0-16,0 1-1 0,0-2 0 0,0 1-1 0,1 1 0 0,1-2 0 15,-2 0-1-15,2 0 0 0,1 0-1 0,0 1 1 0,-1-1-1 16,0 0 0-16,2 2 1 0,-1-3 0 0,-1 3 1 0,1 0 0 0,-2-2 1 15,3 1 0-15,-3 1 2 0,3-1 0 0,-1-1 0 0,-2 2 3 16,3-1 1-16,-1 0 0 0,-1 2 0 0,1-1 1 0,1 0-1 16,-1 1-1-16,0-2-1 0,3 1 1 0,-4 1-2 0,4-2 1 0,-2 2-1 15,2 0 0-15,-2 0-1 0,0 0-1 0,-1 0 0 0,1 0-1 16,1 0-1-16,-1 0-1 0,-2 0-1 0,1 0 1 0,3 0 0 0,-5 0-1 16,3 0 0-16,-1 0-1 0,-1 0 1 0,1 0 0 0,-2 0-1 15,3 0-2-15,-1 0 1 0,0 0-1 0,-1 0 1 0,0 0-1 16,0 0 1-16,-1 0-1 0,3 0-1 0,-3 0 1 0,-1 0-1 0,2 0 1 15,1 0-1-15,-3 0 0 0,2 0 1 0,1 0-1 0,0 0 0 16,-4 0 0-16,2 0-1 0,3 0 0 0,-4 0 0 0,1 0 1 0,2 0-1 16,0 0 0-16,-3 0 0 0,1 0 0 0,1 0-1 0,0 0 0 15,-2 0 0-15,-1 0 0 0,2 0 0 0,0 0-1 0,-1 0 1 0,2 0-1 16,-4 0 0-16,2 0 0 0,1 0 0 0,-3 2-1 0,0-2 0 16,1 0 0-16,-1 0 0 0,0 0 0 0,-1 0 1 0,2 0-1 15,-5 0-1-15,3 0 1 0,-2 0 0 0,1 0 0 0,-1 1-1 0,-1-1 1 16,1 0 0-16,-2 0-1 0,2 2 2 0,-2-2 0 0,1 0 0 0,-1 0 0 15,0 0 0-15,1 0-1 0,-1 0 1 0,1 1 0 0,-1-1 0 16,0 0 0-16,0 0 0 0,-1 0-1 0,1 1 1 0,-1-1-1 16,1 0 1-16,1 0 0 0,-2 0 0 0,1 0 0 0,0 0 0 0,1 0 1 15,-3 0-2-15,2 0 1 0,2 0 0 0,-2 0 0 0,-1 0 1 16,2 0-1-16,0 0 0 0,-1 0 1 0,0 0 0 0,0 0 1 16,-1 0-1-16,-1 0 0 0,1 0 1 0,-2 0 1 0,0 0 2 0,0 0-1 15,0 0 1-15,0 0 1 0,0 0-1 0,0 0 2 0,0 0 0 16,0 0-1-16,0 0 2 0,0 0 0 0,0 0-1 0,0 0 0 15,0 0-2-15,0 0 1 0,0 0 0 0,0 0-2 0,0 0-1 0,0 0-4 16,0 0-3-16,0 0-9 0,0 0-7 0,-2 0-11 0,-1 2-14 0,2-2-19 16,-1 0-21-16,0 2-24 0,-1-1-28 0,-2-1-39 15,1 2-44-15,-1-1-64 0,-3 2-73 0,3-1-90 0,-3 1-99 0,-1-1-45 16,1 2-20-16,-2-1-5 0</inkml:trace>
  <inkml:trace contextRef="#ctx0" brushRef="#br0" timeOffset="212336.95">14187 8421 346 0,'-4'-2'608'0,"0"-1"5"0,2 0 10 0,-1 0 11 0,2 0-95 0,-1 0-149 16,0 0-107-16,1 2-83 0,-1-1-40 0,2 1-17 0,0-2-6 16,0-1 3-16,0 2 0 0,0-1 3 0,2 0-2 0,-1 1-4 0,-1-1-8 15,2 0-8-15,1 0-12 0,-1 0-10 0,-1 0-11 0,1 0-10 16,2 0-9-16,-2 0-10 0,1 0-10 0,0 0-10 0,-1-1-6 16,3 1-7-16,-2-2-6 0,3 2-4 0,-1-1-6 0,1-1-4 0,-1 1-3 15,1-1-1-15,3 1-1 0,-2-2-1 0,3 1 2 0,-2 0-1 16,0 3 0-16,2-4 0 0,-2 3 0 0,2-2 0 0,1 2 0 0,-1-1 0 15,-2 1 1-15,2 0-2 0,0 0-2 0,-2 0 1 0,0 1 0 16,1-1-1-16,-2 3-1 0,1-1-3 0,-2 1 0 0,2 0-2 16,-4 1 1-16,1 0-2 0,0 3-2 0,-2-1 1 0,2 1 0 0,-2 1 0 15,2-1 0-15,-4 4-1 0,-1-1-1 0,0 1 2 0,0 1 0 16,-1 0 0-16,-1 1-1 0,-4 2-3 0,1-2 0 0,0 3-3 0,-1-3-1 16,0 4-4-16,-4-2-2 0,1 0-4 0,-2 0-5 0,0-2-3 15,0 2-3-15,-1-1-6 0,0 1-5 0,1-2-4 0,-2-1-4 16,2 2-5-16,0-4-4 0,0 2-4 0,1-1-2 0,1-1-2 0,-2 1-2 15,3-2 1-15,2 0 0 0,-1-2 1 0,1-1 3 0,1 2 3 16,2-2 5-16,-2 0 5 0,4-2 4 0,-1 1 4 0,2-2 5 16,0 0 3-16,0 0 5 0,0 0 3 0,3 0 3 0,-1 0 4 0,3 0 4 15,-2-2 2-15,5 2 2 0,-4-3 2 0,3 2 1 0,-1-1 2 16,2-1 2-16,3 0 3 0,0 0 3 0,0 0 5 0,0 0 2 0,2 0 2 16,-1 0 3-16,1 1 0 0,1 0 2 0,-1 0 0 0,0 1-1 15,1 1 1-15,0 0 0 0,0 0 0 0,-1 0-1 0,1 0 0 0,-1 1-1 16,1 1-2-16,0 0-1 0,-2 2-3 0,0-1-1 0,-1 1-2 15,2-1 1-15,-4 3 1 0,-1-1 0 0,0 1-1 0,-2-1 1 0,1 2 0 16,-2-1 1-16,-1 1 0 0,-2 2 2 0,0-1 0 0,-1-1 1 16,-1 1 3-16,-1-1 0 0,-1 2 3 0,-1 0 1 0,0 0-1 15,-4-1 1-15,2-1 1 0,-2 1 2 0,0 1 3 0,-1-2 1 0,0 0 2 16,-1 1 1-16,0-2 1 0,0 0 0 0,-1 0 1 0,0-1-1 16,-1-1 0-16,-1 1 0 0,0-1 1 0,3-1-2 0,-7 2-2 15,5-2-3-15,-2-1 0 0,-1 2-3 0,2-3-3 0,0 1-6 0,-1 1-5 16,-2-3-7-16,4 1-8 0,-2-1-9 0,0 0-10 0,1 0-13 15,-1 0-11-15,2 0-15 0,-1-1-15 0,2-1-21 0,0 1-20 0,1-2-27 16,1-1-27-16,2 2-36 0,1-1-45 0,0 0-53 0,4-2-56 16,1 2-71-16,0-1-75 0,1-2-33 0,2 1-9 0</inkml:trace>
  <inkml:trace contextRef="#ctx0" brushRef="#br0" timeOffset="212748.25">14802 8382 390 0,'0'-2'503'0,"-5"2"-22"0,4 0-34 0,-3 2-90 15,1-1-119-15,0 2-66 0,0 1-40 0,-2 3-23 0,0-3-12 0,0 5-6 16,-1-1-3-16,2 0-3 0,0 2-3 0,0 0-6 0,0 1-8 16,-1 1-6-16,2 0-7 0,-3 1-6 0,3-1-8 0,2 0-6 0,-1 2-6 15,0-2-6-15,2 1-5 0,0-1-6 0,0 0-4 0,0 2-3 16,2-4-3-16,1 2-1 0,0-1-2 0,3-1-1 0,-3 1 0 0,2-4 1 15,2 1 0-15,-1-1 0 0,3 1 1 0,-1-2 1 0,2-2 0 16,-2 1 2-16,4-2-1 0,-2-2 0 0,4 1 0 0,-3-2 1 16,2 0-1-16,1 0 0 0,1-3 1 0,-3 0 1 0,-1-1 0 0,2-1 1 15,1 0 0-15,-3-1 3 0,0 0 2 0,0 0 4 0,-3-1 3 16,0-1 3-16,1 1 4 0,-1-2 3 0,1 0 2 0,-5-2 2 16,4 1 2-16,-3-1 3 0,-1-1 1 0,0 2 3 0,-1-2 0 0,-1 0 2 15,-1 0 0-15,-1 0 1 0,0 1 1 0,0-1 0 0,-1 0-1 16,-3 2-1-16,-1-2-1 0,2 1-3 0,-2 1-2 0,-1-1-2 0,-1 1-5 15,-3 1-2-15,0 0-3 0,-1 1-5 0,2 1-2 0,-2-1-5 16,-3 2-4-16,1 2-6 0,-3 1-4 0,0 0-7 0,1 1-7 0,-3 2-8 16,-1 0-11-16,0 2-13 0,0 1-13 0,0 1-18 0,2 1-19 15,-4 1-24-15,2 2-27 0,0 2-36 0,0-2-39 0,2 3-59 16,-1 1-69-16,1 0-84 0,4 2-90 0,1 1-41 0,-2-2-16 0,2 3 0 16</inkml:trace>
  <inkml:trace contextRef="#ctx0" brushRef="#br0" timeOffset="-212008.7">16178 9267 75 0,'0'-2'112'0,"0"1"3"0,0-1 1 0,0-1 0 0,0 2-2 16,-2-1-5-16,0-1-6 0,2 1-4 0,-1 1-5 0,-1 0-6 15,2-2-5-15,-2 3-7 0,2-2-7 0,-1 2-7 0,-1-1-5 16,2-1-4-16,-1 2-5 0,-1-1-3 0,2-1-3 0,0 2-1 16,-2-1-1-16,2 1-1 0,0-2-1 0,0 2 1 0,0 0-2 0,0 0 1 15,-1 0-2-15,1 0-1 0,0 0 0 0,0 0-3 0,0 0 0 16,0 0-2-16,0 0 0 0,0 0-2 0,0 0-1 0,0 0-1 0,0 0-1 15,0 0 0-15,0 0 0 0,0 0 0 0,0 0 1 0,0 0-1 16,0 0 1-16,0 0 0 0,0 0 1 0,0 0 0 0,0 0 0 0,0 0 0 16,0 0-1-16,0 0 0 0,0 0-1 0,0 0-2 0,0 0 0 15,0 0-3-15,0 0-1 0,0 0-2 0,0 0-1 0,0 0-2 16,1-2-1-16,-1 2-2 0,0 0-1 0,0-1-2 0,0 1 0 0,2 0 0 16,-2 0 0-16,2 0 0 0,-1 0 1 0,1 0 0 0,-1-1 0 15,1 1 0-15,1 0 2 0,-1 0 1 0,0 0 2 0,1 0 0 0,1 0 1 16,-1 0 2-16,2 0 0 0,0 0 0 0,1 0 1 0,-1 0 1 15,3 0-1-15,-2 1 0 0,2-1 1 0,0 1 0 0,3-1-2 16,-1 2-1-16,-2-2-2 0,2 0 0 0,2 0-2 0,-3 2-1 0,4-2-1 16,-2 0 2-16,0 0-1 0,1 0 0 0,0 1 0 0,0-1 1 15,1 0-1-15,-2 0 0 0,1 2 0 0,-2-1 2 0,3-1-1 0,-1 0 1 16,0 2-1-16,-2-1 1 0,3-1 1 0,-2 0-2 0,0 2 1 16,0-2-2-16,2 1 1 0,0 1 2 0,-4-2-1 0,5 0 1 15,-1 1-1-15,-2 0 1 0,3-1-1 0,2 0 1 0,-2 0-1 0,1 2 0 16,2-2-2-16,-3 0 1 0,5 2 0 0,-2-2-1 0,-1 1-2 15,3-1 0-15,-1 2-1 0,2-1-2 0,-2-1 1 0,2 2 0 0,1-1-1 16,-2-1-1-16,3 2 0 0,-2-2 0 0,1 1 0 0,1 1-1 16,0-2 0-16,-1 2-1 0,0 0 0 0,1 0 1 0,-1-1-2 15,-1 2 0-15,2-1-1 0,-2-1 1 0,0-1-2 0,0 2-2 0,0-1 1 16,0 1 0-16,-2-2 0 0,0 1 0 0,-1 1 0 0,2-2-1 0,-3 1-1 16,1 1 0-16,1-2 0 0,-1 1-1 0,-2 1 0 15,2-2-1-15,-3 1 1 0,2 1-1 0,-2-2 1 0,2 1-2 0,-3 1 0 16,2-2 1-16,-2 1-2 0,-1 1 1 0,1-2 0 0,0 1 0 0,-1 1 0 15,-2-2 1-15,4 1-1 0,-4-1 1 0,-1 0-1 0,4 0 1 16,-4 0 1-16,-1 0-1 0,2 0 2 0,-1 0 1 0,-1 0 0 16,0 0 2-16,1 0 1 0,-2 0 1 0,-1 0 0 0,1 0 2 0,-1 0-1 15,2 0 1-15,-2-1 2 0,0 1 0 0,-1-2-1 0,0 1 1 16,1 1 1-16,-1-2-2 0,0 1 1 0,-1 1 0 0,1-2-1 0,-1 1 1 16,0 1-1-16,1-2 1 0,-2 2 0 0,0-1-1 0,0 1 1 15,0 0 0-15,-1-2 0 0,0 2 1 0,-1-1-1 0,3 1 0 0,-3 0 0 16,-1 0 0-16,2 0-1 0,-1 0 0 0,1 0-1 0,-2 0 2 15,0 0-2-15,0 0 1 0,0 0-1 0,0 0 1 0,3 0-1 16,-3 0 1-16,0 0-1 0,0 0 1 0,1 0 1 0,-1 0-1 0,2 0 2 16,-1 0 0-16,-1 0 1 0,2-2 1 0,-2 1 0 0,3 1 0 15,-1 0 0-15,-1-2 0 0,1 1 0 0,1 1 0 0,-1 0 0 16,1-2-2-16,0 1 1 0,2 1 0 0,-4 0-1 0,2-2-1 0,1 2-1 16,1 0 1-16,-1 0-2 0,0 0 2 0,0-1-2 0,1 1 1 15,-1 0 1-15,1-2-1 0,0 2 2 0,2-1 0 0,-3 1 1 0,4-2-1 16,-2 2 1-16,-1-1 1 0,2 1 1 0,-1-2 2 0,2 0-2 15,0 2 1-15,-2-1-1 0,2 0 1 0,0 1 1 0,0-2-1 0,-2 1 0 16,2-1 0-16,0-1 1 0,-2 2-2 0,2-1 0 0,-1-1 0 16,2 1-1-16,-3 1-1 0,1 0 0 0,-3-2 1 0,3 1 0 15,-1 1 0-15,-2-1 1 0,1 1 1 0,0-1 2 0,0 2-1 0,-2-1 3 16,0-1 0-16,-1 2 2 0,0-2 1 0,0 1 2 0,0 1 1 16,0-1 1-16,-2 1 1 0,0-2 0 0,0 2 1 0,0 0-2 15,0 0 0-15,0 0-1 0,0 0-1 0,0 0 0 0,1 0-2 0,-1 0-2 16,0 0 0-16,0-1-2 0,0 1-2 0,2 0-2 0,-2 0-1 15,1-2-1-15,-1 1-1 0,2 1-2 0,0-2-1 0,-2 1-1 0,1 1-1 16,-1-2 0-16,3 1-2 0,-1 1-2 0,0-2 1 0,-1 1 0 16,2 1 0-16,-1-2-1 0,0 1 0 0,4 1-1 0,-5-2 1 0,2 1 0 15,1 1 0-15,-1-2-1 0,0 1 1 0,0 1 0 0,2-2 0 16,-2 2-1-16,3 0 2 0,-3-1-1 0,2 1 1 0,0-2 0 0,2 2-2 16,-3 0 2-16,2 0 0 0,-1 0 1 0,-2-1 0 0,2 1 0 15,-2 0 1-15,2 0-1 0,0 0 0 0,-1 0 0 0,-1 0 0 16,-1-2 1-16,1 2-1 0,1 0 2 0,-3 0-1 0,1 0 1 15,-1 0 0-15,3 0 0 0,-3 0 3 0,1-1-1 0,-1 1 1 0,1 0 2 16,2 0-1-16,-2-2 3 0,-1 2 2 0,1-2 0 0,1 2 2 0,-3 0 2 16,4 0 2-16,-4 0 2 0,0 0 1 0,0 0 3 0,0 0 0 15,0 0 3-15,0 0 2 0,0 0 0 0,0 0 2 0,0 0-2 16,0 0 0-16,0 0-1 0,0 0 0 0,0 0-2 0,0 0-2 0,0 0-1 16,0 0-2-16,0 0-3 0,0 0-3 0,0 0-1 0,0 0-3 15,0 0-1-15,0 0-2 0,0 0-2 0,0 0 0 0,0 0-2 0,0 0-1 16,0 0 1-16,0 0-2 0,0 0-2 0,0 0 1 0,0 0-1 15,0 0 1-15,0 0-2 0,0 0 1 0,0 0 0 0,-4 2 0 16,4 0 0-16,0-2 0 0,-1 0 1 0,-1 1 1 0,2-1 0 0,0 0 0 16,0 2 1-16,0-1 2 0,0 2 0 0,0-1 2 0,0-1 2 15,0 2 0-15,0 0 2 0,0 2 1 0,0-2 1 0,0 1 2 0,0 1 2 16,0-1-1-16,0 2 3 0,0-1 2 0,0 0 0 0,0 3 1 16,0-2 3-16,0 2 2 0,0-1 1 0,0 1 2 0,2 1 1 15,-2 0 1-15,1-2-1 0,-1 2 0 0,0 0 1 0,0 0-1 0,4 0 2 16,-4 2-2-16,1-2 0 0,-1 3 0 0,2-2-1 0,-2 0 0 15,1 1-1-15,-1 1-1 0,0-1 0 0,0 1 0 0,0 1 1 16,0-1 2-16,0 2 0 0,0-1-1 0,0 1 1 0,0-1-1 0,0 1-1 16,0-1 0-16,0 1-1 0,0-2 0 0,0 0 0 0,0 1 0 15,0-1 0-15,0 0 0 0,0-1-1 0,0 1 0 0,0-1 0 16,0 2 1-16,0-3-1 0,0 1-1 0,2-1 1 0,0-1-1 0,-2 0 0 16,1 2-2-16,-1-2 1 0,2 0 0 0,-1 0-1 0,-1 0 1 15,2-2 0-15,-2 2-2 0,2-2 1 0,0 1-2 0,0 0-1 16,0-1 0-16,-1 1 1 0,1 0-1 0,-1 0 0 0,3-2 0 0,-4 0 0 15,1 2-2-15,2-2-3 0,-1 1 1 0,0-1-1 0,-1 1-2 0,2 0 1 16,-1 0-2-16,2 1-1 0,-2-1 1 0,0-1-2 0,-1 2-1 16,2-1 0-16,1 0-1 0,-1 1-2 0,0 0 2 0,0 1-1 0,-1-2-3 15,1 1 0-15,-1-1-1 0,-1 1 1 0,4-1-2 0,-4 1-1 16,2 1 0-16,1-2 0 0,-3 0 0 0,1 1-1 0,-1 0 0 16,1-1 0-16,1 2 1 0,-1-2 1 0,0 1-1 0,-1 0 1 15,2-1 1-15,0 1 2 0,-1-1-1 0,-1 2 2 0,2-1 1 0,-1 1 1 16,0-2 1-16,-1 1 1 0,-1-1 0 0,3 0-1 0,-3 1 1 0,2 0 0 15,1 1 0-15,1-2 0 0,-3 1 0 0,1-1 1 0,-1 1-1 16,4-1 0-16,-4 1 1 0,1 1 1 0,-1-2 1 0,1 0-1 16,1 1 1-16,-1 0 0 0,1-1 1 0,0 2-1 0,1-2 1 0,-3 1-2 15,2 0 1-15,2 1 1 0,-1 0 1 0,1 0-1 0,-1 0 0 16,0-2-1-16,0 2 0 0,0 0-2 0,1 0 1 0,-1-2-1 16,0 3 1-16,-1-2-1 0,0 2-1 0,2-3 0 0,-2 1 0 0,0-1-1 15,-1 0 0-15,2 1-1 0,0 0 0 0,-1-1 0 0,0 2 0 16,0-1 0-16,0-1 0 0,-1 0-1 0,1 1 0 0,0 0 1 0,1-1 1 15,2 1-1-15,-5-2-1 0,2 1-1 0,1 1 2 0,-1-1 0 16,-2 1-2-16,1 0 1 0,1 0-2 0,1 0 2 0,-3-1 0 0,2 1-1 16,2-1 1-16,-4 2-1 0,2 0-2 0,1-1 2 0,-3 1 1 15,2 0-2-15,1 0 0 0,-3 0 0 0,3-2 1 0,-3 2 0 16,2 0-2-16,-1-2 2 0,1 3-1 0,0-2-1 0,-2 2-2 0,1-1 1 16,1-2 1-16,-1 1-1 0,-1-1 1 0,1 1 0 0,1-1 1 15,-1 1-1-15,0 1-1 0,-1-2 1 0,2 1-2 0,2-1-1 0,-4-1-2 16,-1 2 1-16,3-3 1 0,-3 3 1 0,2-2 0 0,0 2-1 15,-1-2-4-15,-1 1 2 0,4-1 0 0,-4 2 0 0,1-2-1 16,1 1 1-16,-1-1 1 0,1 0 0 0,0 0-1 0,-1 2 1 0,1-1-2 16,-1-1 2-16,1 2 0 0,-2-2-1 0,4 1 1 0,-4-1 0 0,3 2 0 15,-3-1 0-15,2 0-1 0,0 0-1 0,-1 0 1 0,3 1 0 16,-4-1 0-16,1 0 1 0,1 1 1 0,-1 0-2 0,-1-1-1 0,2 1 1 16,0-1-1-16,-1 1 0 0,-1 1-2 0,3 0 2 0,-3 0 0 15,2-2 0-15,0 2-1 0,0 0 0 0,0 0 1 0,0-2-2 16,-2 3 0-16,1-2-1 0,1 2 1 0,-1-2-1 0,-1 0 0 0,2 1-1 15,0 0 1-15,-2-1 0 0,1 1 2 0,-1 0 0 0,2 0 2 16,-1 0 2-16,-1 0 1 0,2-2 0 0,0 0-1 0,-1 1 1 16,-1 0 2-16,3-1 0 0,-1 1 2 0,-2-1 0 0,2 1 1 0,-1 1-1 15,4-2-1-15,-5 2 1 0,1-1 0 0,2 1-1 0,-1-1 0 16,0 3 0-16,-1-2 1 0,2 2 0 0,-1-2-2 0,0 1 0 0,-1-1 0 16,3 0 1-16,-3 2-1 0,1-2 1 0,-1 0-1 0,2 0-1 15,-1 0 2-15,-1-2-1 0,-1 2 0 0,3 0-1 0,-1-1 2 0,0 1-1 16,-1 0 1-16,1 0-1 0,-1 0 1 0,1 1 0 0,1-1 0 15,-1 0-1-15,0 2 0 0,-1-2 0 0,2 1 1 0,0 1-1 0,0-1 2 16,-1 1-2-16,-1-2 0 0,1 1-2 0,1 1 1 0,-1-2 0 16,-1 1-1-16,1 1-1 0,0-1 0 0,-1 0 1 0,1 1 2 15,0 0-2-15,-2-1-3 0,1 2 0 0,-1 0-2 0,0 0 1 0,0 2 1 16,0-2 0-16,0 1 2 0,0 1-1 0,0-1-1 0,2 1 0 16,-2-1-1-16,1 1-2 0,-1 0 0 0,2 2 0 0,1-3 1 0,-3 2 1 15,1-1-1-15,-1 2 1 0,2-2-2 0,-1 1-1 0,-1 0 1 16,2-2-1-16,-2 2 2 0,2-1-1 0,-1-1 2 0,-1 0 0 0,2 1 0 15,0-2-1-15,-2 0 0 0,1 2-1 0,-1-2-1 0,2-1 1 16,-1 3 0-16,1-2 0 0,0 0-4 0,-1 2 0 0,2-2 0 16,-1-1-1-16,1 3 1 0,-2-2 0 0,2 0-1 0,-3 2 1 15,2-2-1-15,-2-1 2 0,2 0-1 0,-1 1 1 0,-1 0 0 0,2 0 3 16,0-2 3-16,-2 3 2 0,0-1 0 0,0-1 2 0,0 2 1 0,1 0 1 16,-1 2 2-16,2-1 1 0,-1 1 0 0,-1 0 0 0,2 1-1 15,0-1 2-15,-2 0-1 0,1 0-1 0,-1-1 0 0,2 1 0 16,-1-1-1-16,-1 0 0 0,2 1 1 0,-2-1-2 0,2 1 0 0,0 0-1 15,-2 1 2-15,4-1 0 0,-4 0 0 0,1 2 0 0,1-3 1 0,-1 2-2 16,1 0 0-16,0-1-1 0,-2 2 1 0,1-2-1 0,-1-1 1 16,3 3-2-16,-1-2-1 0,0 3 0 0,-1-3 0 0,-1 2 0 15,3-1-1-15,-1 1 0 0,0 1 0 0,0-2 1 0,2 1 0 0,-3-1-1 16,1 1 0-16,-1-2 0 0,3 0-1 0,-3-1 1 0,-1 0 0 16,2 0-2-16,-1-2 1 0,-1 1 0 0,2-2 0 0,-2 0-1 15,2 2 0-15,-1-3 0 0,-1 2 1 0,2-1 0 0,-1-2-1 0,-1 1 0 16,0 0 0-16,0 0-1 0,2-2 1 0,-2 2 1 0,0-1-1 15,0 0 0-15,0-2 0 0,0 1 0 0,0-1 0 0,0 0 1 0,0 3 0 16,0-3 0-16,0 1 1 0,0-1 1 0,0 1 4 0,0-1 2 16,0-1 2-16,0 2 1 0,0-2 1 0,0 1 2 0,0-1 0 0,0 2 2 15,0-3 0-15,0 3 0 0,0-2-1 0,0 2-3 0,0-2-12 16,0 1 0-16,0-3 0 0,0 3 0 0,0-1 0 0,0-1 0 16,0 2 0-16,0-1 0 0,0-1 0 0,2 2 0 0,-1 0 0 0,2-3 0 15,-1 3 0-15,-2-1 0 0,1 0 0 0,-1 0 0 0,2-2 0 0,-1 2 0 16,-1-2 0-16,2 3 0 0,0-3 0 0,-2 1 0 0,1-1 0 15,2 2 0-15,-1-1 0 0,0-1 0 0,-1 1 0 0,3 1 0 0,-3-2 0 16,1 1 0-16,-1-1 0 0,4 1 0 0,-4-1 0 0,1-1 0 16,-1 1 0-16,3 0 0 0,-3 0 0 0,2 1 0 0,-1-2 0 15,-2 1 0-15,3 1 0 0,-1-1 0 0,0 1 0 0,-1-1 0 0,2 1 0 16,-1-1 0-16,1 1 0 0,-2-1 0 0,2 1 0 0,-1-2 0 0,0 1 0 16,-1 1 0-16,3-3 0 0,-3 5 0 0,1-4 0 0,-1 3 0 15,3-4 0-15,-1 3 0 0,3 1 0 0,-5-3 0 0,2 1 0 0,1 3 0 16,-1-4 0-16,0 1 0 0,-1-1 0 0,1 2 0 0,-1-2 0 15,-1 1 0-15,2-1 0 0,-1 2 0 0,1-3 0 0,-2 3 0 0,2-2 0 16,-1 0 0-16,-2 0 0 0,2 0 0 0,-1 0 0 0,1 0 0 16,0 0 0-16,-2 0 0 0,1 0 0 0,-1 0 0 0,2-2 0 0,-1 3 0 15,-1-1 0-15,0 0 0 0,0 0 0 0,0 0 0 0,0 0 0 16,0 0 0-16,2 1 0 0,-2-1 0 0,0 2 0 0,2-1 0 0,-2-1 0 16,0 2 0-16,1-2 0 0,-1 1 0 0,0-1 0 0,2 2 0 15,-2-1 0-15,1 2 0 0,-1-2 0 0,0 1 0 0,0 0 0 0,2-1 0 16,-2 2 0-16,0-1 0 0,0-1 0 0,2 2 0 0,0-2 0 15,-2 1 0-15,2 0 0 0,0 1 0 0,-2-2 0 0,1-1 0 0,-1 2 0 16,2-1 0-16,-1-1 0 0,-1 2 0 0,2-2 0 0,0 0 0 16,-2-2 0-16,1 2 0 0,-1 0 0 0,2 0 0 0,-1 0 0 0,-1 0 0 15,2 0 0-15,0 0 0 0,-2 0 0 0,1 0 0 0,-1-2 0 16,3 3 0-16,-3-1 0 0,2 0 0 0,-2 0 0 0,2-2 0 0,-1 1 0 16,-1-1 0-16,3 2 0 0,-1-1 0 0,-2-1 0 0,1 1 0 15,-1-1 0-15,0-1 0 0,0 2 0 0,2-1 0 0,-2-1 0 0,0 0 0 16,0 0 0-16,0 0 0 0,0 0 0 0,0 0 0 0,0 0 0 15,0 3-34-15,-2-1-84 0,2-1-12 0,-1-1-10 0,1 1-13 0,-2 3-11 16,-1-3-15-16,3 1-14 0,-1 1-14 0,-1-2-13 0,2 1-13 16,-2-1-12-16,2 2-14 0,-3 0-16 0,2-1-20 0,-3 1-25 15,1 0-37-15,2 0-43 0,-3 0-86 0,1 0-106 0,2-2-50 0,-5 0-25 16,2 3 1-16,0-4 11 0</inkml:trace>
  <inkml:trace contextRef="#ctx0" brushRef="#br0" timeOffset="-208290.86">16886 8215 253 0,'-2'-1'399'0,"-1"1"-60"0,1-2-81 15,1 2-42-15,-1-1-21 0,2-1-13 0,-1 2-7 0,1-1-7 16,-2-1-3-16,0-1-7 0,2 1-5 0,0 1-6 0,0 0-7 15,0-2-6-15,0 1-6 0,0 1-5 0,0-1-6 0,0-1-7 0,0 2-9 16,0-3-7-16,0 2-9 0,0-1-5 0,2 0-7 0,0 0-5 16,-2 0-6-16,1-1-5 0,-1 2-3 0,2-1-6 0,-1 0-3 0,1 1-5 15,0-1-4-15,-1 0-4 0,2 0-2 0,-1 0-4 0,2 0-3 16,0 0-1-16,-3-1-3 0,4-1-2 0,-2 2-3 0,2-1-1 0,0 1-4 16,0 0-3-16,1 0-1 0,-2-1-2 0,3 2 2 0,-1-1-2 15,-1 0 2-15,4 0-2 0,-2 0 0 0,-1 1 1 0,2 0-1 16,0 0 0-16,-2 0 0 0,2 1-1 0,0 1 0 0,0-2 0 0,-2 1 0 15,2 1-1-15,-1 0-2 0,2 0-1 0,-3 1 0 0,1 1-1 16,-3-2-1-16,1 3 0 0,0-2-1 0,1 2 1 0,-3 0 1 0,0 0-1 16,1 2 2-16,-3-1 1 0,1 2 0 0,-1-1 0 0,-1 1 2 15,0 0 1-15,-1 1 1 0,-1-1 3 0,1 0 1 0,-3 2 1 16,1 0-1-16,-2 0 1 0,-1 0 1 0,2-1-1 0,-3 1 0 0,2-1-1 16,-1 2-2-16,-3-1 0 0,2-1-2 0,-1 1-2 0,3-1-3 15,-2-1-2-15,1 2-3 0,-1-2-3 0,2 0-4 0,0-2-1 16,1 0-5-16,-1 1-1 0,2-2-1 0,0 2-2 0,1-2-1 0,-1 0 0 15,1-2 0-15,2 0-1 0,-1 1 2 0,1-2 0 0,0 0 2 16,0 0 1-16,0 0-1 0,1 0 2 0,1 0 1 0,0 0 1 16,-1 0 0-16,3 0 1 0,-1 0 1 0,0 0 2 0,1-2 0 0,-1 1 2 15,2 1 0-15,0-1 3 0,0 1 3 0,0 0 0 0,1 0 3 0,0 0 2 16,1 0 2-16,-3 0 1 0,4 0 1 0,1 1 1 0,-4-1 0 16,2 1 1-16,-1 1 0 0,-1 1 1 0,3 0 1 0,0 0-2 15,-4 2 0-15,3-3-2 0,-2 5 1 0,1-3-1 0,-2 2 0 0,1 0 1 16,0 2 0-16,-2-3 0 0,2 3-1 0,1 0 0 0,-3-1 1 15,0 1-1-15,1-1-1 0,-1 1 2 0,-2-1 0 0,1 2 0 16,1-1-1-16,-3-1 0 0,2 1 1 0,-2-1-1 0,0 1 0 0,0-1 1 16,-2 0-1-16,1 1 2 0,-1-2-1 0,-1 2 0 0,-2-1 0 15,2-1 1-15,-2 0-1 0,-1 0 1 0,-2-1 0 0,3 1 1 0,-3-2-1 16,1 1 0-16,-1-1-2 0,0 0 0 0,-2 0-2 0,-1-1-2 16,2 0-2-16,-1 0 0 0,-2-2-3 0,2 2-2 0,0-2-1 0,0 1-2 15,-2-2-3-15,3 2-3 0,-4-2-2 0,5 0-4 0,-1 0-3 16,-2 0-5-16,1-2-8 0,2 2-7 0,-1-3-11 0,1 2-14 15,-2-1-16-15,4-1-18 0,-2 2-21 0,2-2-26 0,0 0-27 0,1-2-42 16,0 1-46-16,2-1-57 0,0 1-61 0,3-2-61 0,0 0-61 16,4-2-24-16,1 1-8 0</inkml:trace>
  <inkml:trace contextRef="#ctx0" brushRef="#br0" timeOffset="-207907.2">17376 8176 268 0,'-3'0'447'15,"-1"2"-69"-15,1-1-105 0,0 2-71 0,1 2-56 0,-1-1-30 16,-3 1-19-16,3 0-11 0,2 2-4 0,-3 0-2 0,1 2-1 16,0-1-1-16,0 2-3 0,-1 1-4 0,3-1-5 0,-1 2-5 0,1 0-7 15,-1 0-4-15,-1 0-4 0,3 2-7 0,0-2-4 0,0 0-7 16,0 1-5-16,0-1-4 0,3 0-2 0,-1 0-4 0,-1 0-1 0,2-1 1 15,-1-1-2-15,1-1 0 0,2 0 1 0,-2-1-1 0,2 0 1 16,3-1 2-16,-4 0 1 0,1-1 2 0,0-1 1 0,0-1 1 0,1-1 2 16,0 0-1-16,1-2 0 0,1 1 0 0,-2-2 0 0,3 0-1 15,-2-2-1-15,-1 1 0 0,2 0-1 0,1-2-1 0,-4-2 1 0,2 1-1 16,-1-1 1-16,0-1 0 0,0-1 1 0,-1 1 0 0,-2-2 1 16,2-1 1-16,-2 0 0 0,-1-2 1 0,1 1-1 0,-3-2 0 15,0 0-1-15,0 0-1 0,-1-1-1 0,-1-1-1 0,-1 1-3 0,0-1 0 16,-2 1-3-16,2-1-3 0,-3 4-4 0,1-3-6 0,-2 5-6 15,3-2-9-15,-4 3-8 0,-2 1-9 0,2 1-10 0,-1 3-11 16,-2 2-15-16,0 2-19 0,-2 2-22 0,-1 3-34 0,-1 2-42 0,-2 2-66 16,1 2-79-16,-1 2-72 0,-2 5-67 0,3-1-32 0,-4 2-12 15</inkml:trace>
  <inkml:trace contextRef="#ctx0" brushRef="#br0" timeOffset="-188757.26">11108 11862 68 0,'-1'-3'179'0,"-1"-1"-27"16,2 2-14-16,0 0-6 0,0-1-4 0,-2 2 0 0,2-2-2 15,-2 1-3-15,0-1-1 0,2 0-3 0,-2 0-1 0,2 0-3 0,-3 0-4 16,0 0-3-16,1 0-2 0,1 0-4 0,-1 0-3 0,-1 0-3 16,0-1-3-16,0 1-1 0,1-2 0 0,-2 1-1 0,2 1-2 0,-1-2-4 15,1 2-4-15,-1-2-3 0,1 0-4 0,1 2-3 0,-1-2-3 16,-1-1-2-16,1 3-6 0,1-3-2 0,-1 3-5 0,2-1-4 0,-2 1-4 16,2-2-4-16,-1 2-3 0,1-1-2 0,0 1-2 0,-2-2-2 15,2 2-1-15,0-1-3 0,-1 1-1 0,-2-2-2 0,3 2-1 16,-2 0 2-16,2 0 1 0,-1 0 1 0,-1 0 0 0,2 0 2 0,-1 0-1 15,-1 0 0-15,2 0-1 0,-2 0-1 0,2 0-1 0,-1 2 0 16,-1-2 0-16,2 1 0 0,-1 1-1 0,-1-2-2 0,2 1 0 0,0 1-3 16,0-1 0-16,0-1-2 0,0 3 0 0,0-1 0 0,0 1-1 15,0 0 0-15,0 0 0 0,0 0-3 0,0-2 1 0,0 1-1 16,0 1-2-16,0 0 0 0,0-2 0 0,0 2-1 0,0-2-1 0,0 2 0 16,0 0 0-16,0 0-1 0,0-1-1 0,0 1 0 0,0-1 0 15,0 1 1-15,0 0 1 0,0 0 1 0,0 0 3 0,-2-2 0 0,2 2 2 16,0 0 1-16,0 0 1 0,0 0 0 0,0 0 1 0,-3 0-1 15,3 0 0-15,0 0 0 0,0 0 0 0,-2 0-2 0,2 0-2 16,-1 0-2-16,1 0-2 0,-2 0-3 0,2 0-3 0,-1 0-3 0,-2 2-2 16,3-2-2-16,0 0-3 0,-2 1-1 0,1 0-2 0,1-1-1 15,-2 0-1-15,2 2-1 0,-1 0-1 0,-1-2 1 0,2 1-1 16,-2 1 2-16,2 1 2 0,-1 0 1 0,-1 0 3 0,0 3 1 0,1-2 3 16,-1 2 1-16,-1 0 2 0,1 2 2 0,1 1 1 0,-1 0 2 15,-1 0 1-15,0 1 1 0,0-1 1 0,0 0 0 0,1 3 2 0,-1-1-2 16,1-1 0-16,-1 1 0 0,2-1-1 0,-1-1 0 0,0 2 1 15,-1-1 0-15,2-1 0 0,-1 2 0 0,-1-2 2 0,0 1 0 16,1 1 0-16,1-3 1 0,-1 3 0 0,-1 1 1 0,1-1 0 0,1-1 1 16,-1 1 0-16,-1-1 0 0,1-1 0 0,2 2 1 0,-3-1-2 15,3 1 1-15,-3 1 0 0,0-3-2 0,2 1 2 0,-1 1-1 0,0-2 0 16,-1 1-1-16,2 1 1 0,-1-1-1 0,0-1 2 0,1 1-1 16,-1 1 0-16,-1 0 1 0,1-1-2 0,1 2 2 0,-1-1-2 15,-1-1 1-15,1 0-2 0,0 1 0 0,0 0-1 0,0-1 0 0,-1 1 0 16,2-1 2-16,-1 1-2 0,-1-1 0 0,1 1 0 0,-1-1 1 0,1 1-2 15,1-1 0-15,-1 1-1 0,0 1 0 0,-1-1 0 0,2 0-1 16,-2 1 1-16,1-1 0 0,-1-1 1 0,2 2 0 0,-1-1 1 0,0-1-1 16,-1 1 2-16,2-1-2 0,-1 1 0 0,0-1 1 15,2 1 0-15,-1-1 3 0,-1 0-1 0,0 1 2 0,-1 0 0 0,2-1-1 16,-2 2 2-16,1-1 0 0,-1-1 0 0,2 0 0 0,-1 1 2 0,0 1 2 16,-1 0 0-16,1 0 1 0,1-2 1 0,-1 4-2 0,-1-2 0 15,1 0-1-15,1 0 0 0,-1 2 0 0,-1-3-1 0,0 3 0 16,3-2-1-16,-1 0 0 0,-1 0-1 0,2 2-1 0,-1-3-1 0,-1 3 0 15,2-3-1-15,-2 0 1 0,1 2-2 0,-1 0 2 0,2-1-1 16,-2 0 1-16,2 2 0 0,-1-3 2 0,-1 2 0 0,2 0-1 0,-1-1 1 16,-1 0 1-16,2 2-1 0,-2-1 1 0,2 1 0 0,-1-1-1 15,-1 1 2-15,2-2 0 0,-1 1-1 0,1 1-1 0,-2-3-1 0,2 3-3 16,0-2-1-16,-3 0 1 0,3 0-2 0,0 0-1 0,0 0-1 16,0 0-2-16,0-1 1 0,0-1-1 0,0 1-2 0,0-1 1 15,0-1-2-15,0 0 0 0,0 2 0 0,0-2-1 0,0 0-1 0,0-2 0 16,0 2 0-16,0-1 0 0,0-1-1 0,0 1-1 0,0-1 0 15,0 2 0-15,0-1 0 0,0-1 1 0,3 1-1 0,-3-1-1 0,2-1 0 16,-1 0 1-16,-1 2-1 0,2-2 1 0,-2 1 0 0,1-1 0 16,-1 2 0-16,0-2-1 0,2 0 2 0,-2 0-1 0,0 0 1 15,0 0-1-15,2 0 0 0,-2-2 1 0,1 4 0 0,-1-2-1 0,0 0 0 16,2-2 0-16,-2 2 0 0,1 0-1 0,-1 0 1 0,0 0 0 16,2 0-1-16,-2 0 0 0,2-1-1 0,-1 1 2 0,1 0-1 15,-2 0 0-15,0 0 1 0,2 0 0 0,-1-2-1 0,-1 0 0 0,0 3 0 16,2-3 0-16,-2 2-1 0,1-1 2 0,-1 1 0 0,0-2 0 15,0 2 0-15,0-1 0 0,3-1 0 0,-3 2 1 0,0-2 0 0,0 1 1 16,0 0-1-16,2 1 0 0,-2-2 0 0,1 2 1 0,-1-1-1 16,2-1 1-16,-2 1 0 0,1 1 0 0,-1-2 0 0,2 1 2 0,-2-1-1 15,2 1 0-15,-2-1 2 0,1 2-2 0,-1-1 1 0,0-1 2 16,2 1-1-16,-2-1 1 0,1 2-1 0,-1-1 1 0,0-1-1 0,0 0 2 16,0 3-2-16,0-3 1 0,0 1-1 0,0 0 1 0,0 0-1 15,0 1 2-15,0 0 0 0,0-1-1 0,0 1 1 0,0 0-1 16,0 0 2-16,0 0 0 0,0 0 1 0,0 0 0 0,0 0 0 0,0-2-1 15,0 2 1-15,0-1 1 0,0 1-1 0,0-2 0 0,0 2 0 16,0-1 0-16,0 1-1 0,0-2-1 0,0 1 1 0,0-1-1 0,0 2-1 16,0-2 1-16,0 1 0 0,0 0-1 0,0-1 1 0,0 2-1 15,0-1 2-15,2 1 0 0,-2 0-1 0,0 0-1 0,0 0 1 0,2 0-1 16,-2-2 1-16,1 4 0 0,-1-1-2 0,0-1 1 0,0 0-1 16,2 2 1-16,-2-2-1 0,0 1 0 0,0-1-1 0,2 2 0 0,-2-2 1 15,1 1 0-15,-1-1 1 0,0 2 0 0,0-2 1 16,0 0 0-16,0 1-2 0,2-2 2 0,-1 2-2 0,-1-1 1 0,2 0-2 15,-2 0 2-15,3 0-2 0,-2 0 0 0,-1 0 1 0,3 0-1 16,-3 0-1-16,2 2 1 0,-2-4-2 0,2 2 0 0,-1 2-1 0,-1-4 0 16,2 2 1-16,-2 0 0 0,2 0 0 0,-1 0 0 0,-1 0 0 15,2 0 1-15,-1 0-2 0,-1-1-2 0,2-1 2 0,-2 1 0 0,2-1 0 16,-1 1 2-16,-1 1-1 0,2-2 0 0,-1-1 0 0,-1 1-1 16,2 0 1-16,-2 0 1 0,0 1 1 0,0-2-1 0,0 1 0 0,0-1 0 15,0 2 1-15,0-1-2 0,0-1 1 0,0 2 0 0,0-2 0 16,-2 1 1-16,2 1-4 0,-1-1-4 0,-1 1-3 0,2-1-3 15,-1 2-3-15,-1-2-2 0,0 1-6 0,1 0-7 0,-1-2-10 16,1 1-11-16,-1-1-14 0,2 2-16 0,-2-1-18 0,2-1-20 0,0 0-20 16,0-2-20-16,0 3-22 0,2-3-27 0,-2 1-31 0,2 1-37 0,-1-3-39 15,2 1-43-15,-1-1-89 0,3 0-110 0,1-1-61 0,-2-1-39 16,3-1-10-16,1-2 4 0,2 1 13 0</inkml:trace>
  <inkml:trace contextRef="#ctx0" brushRef="#br0" timeOffset="-186332.31">11121 11685 68 0,'-2'-2'96'0,"2"-1"-1"0,-1 2 6 0,-1-1-1 16,2-1 1-16,-1 2-2 0,-1-2-3 0,2 0-1 0,-2 0 2 15,2 0-3-15,-1 0-4 0,-1 0-2 0,2 0 1 0,-1-1-2 0,-1 0-4 16,2 1-4-16,-2-1-5 0,2 1-4 0,-2-2-4 0,0 1-3 16,2 1-2-16,0-2-4 0,0-1-3 0,0 2-2 0,0-1 0 15,0 1-3-15,0-2-3 0,0 1-4 0,0 1-3 0,0-1-2 0,0 0-2 16,0 1-1-16,0-2-1 0,2 2-3 0,-2-2-2 0,0 0-1 16,0 1-1-16,0-1-3 0,0 0-3 0,0 0-2 0,0 0 0 0,0 0-1 15,0 0-2-15,0 0 1 0,0 0-1 0,0-1-2 0,0 0 0 16,0-1-1-16,0 0 0 0,0 1 0 0,0-1-1 0,0 1 1 15,0-2 1-15,0-1-1 0,0 3-1 0,0-2 2 0,0 0 0 0,0 2 2 16,0-1 2-16,0-1 0 0,0 2-1 0,0-1 2 0,0 1-1 16,0-1 0-16,0 1 0 0,0 0-1 0,0 0-2 0,0 1 0 0,0-1-1 15,0-1 0-15,0 2-3 0,0-1-1 0,-2 1 0 0,2 0-1 16,0-2-1-16,-2 2-2 0,2-2 2 0,0 3 0 0,-3-3-1 16,3 2 1-16,-1-1 1 0,1 1 0 0,-2-2 0 0,2 2 0 0,-2-1 1 15,2 1 0-15,0-2-1 0,-1 2 2 0,-1-1 3 0,2 1 1 16,-1-2 0-16,-1 2 0 0,2-1 0 0,-2 1 1 0,2-2 1 0,-1 2 0 15,1 0 0-15,-2 0 1 0,2 0 1 0,0 1 0 0,-1 0 0 16,1 0 0-16,0 1-2 0,0-1 0 0,0 2 1 0,-2-1 0 16,2 1 1-16,0 0-2 0,-2-1 0 0,2 3-1 0,0 0-2 0,0-2 0 15,0 1-2-15,0 2-1 0,0-1-1 0,0 1-1 0,0 0-2 0,0 0-2 16,0 0-1-16,0 0 1 0,0 0-2 0,0 0 0 0,0 0-1 16,0 0 1-16,0 0-1 0,0 0 1 0,0 0-1 0,0 0 1 15,0 0 1-15,0 0-1 0,0 0 0 0,0 0 0 0,0 0 1 16,0 0-1-16,0 0 0 0,0 0-1 0,0 0 1 0,0 0 0 0,0 0 0 15,0 0-1-15,0 0 0 0,0 0 0 0,0 0-1 0,0 0 1 16,0 0 0-16,0 0 1 0,0 0-1 0,0 0 0 0,0 0-1 0,0 0 0 16,0 0 0-16,0 0 0 0,0 0 0 0,0 0 0 0,0 0 0 15,0 0-1-15,0 0 1 0,0 0-1 0,0 0-1 0,0 0 0 0,0 0 0 16,0 0 0-16,0 0-1 0,0 0 1 0,0 0 0 0,0 0-1 16,0 0-1-16,0 0 1 0,0 0-1 0,0 0 1 0,0 0-1 0,0 0 0 15,0 0 1-15,0 0-1 0,0 0 2 0,0 0 0 0,0 0-1 16,0 0 0-16,0 0 1 0,0 0 1 0,0 0 0 0,0 0 0 15,0 0 0-15,0 0 1 0,0 0 1 0,0 0-1 0,0 0 0 0,0 0 0 16,0 0 0-16,0 0 1 0,0 0 0 0,2-2 0 0,-2 2 1 16,0 0 1-16,0 0-1 0,0 0 2 0,0 0 1 0,2 0 0 15,-2 0 2-15,0 0 0 0,0 0 2 0,0 0 0 0,0-1 1 0,0 1 0 16,1 0 0-16,-1 0 2 0,2-2-1 0,-1 2 0 0,1 0-1 0,1-1 1 16,-1 1 0-16,-1 0-1 0,3-2 0 0,0 1 0 0,-2 1-1 15,2-2-1-15,0 1 0 0,-1 1 0 0,0 0-1 0,0 0 1 16,0-2 1-16,-1 1 0 0,1 1 0 0,2 0 0 0,-2-2-1 0,3 2 1 15,-1-1-1-15,-2-1 0 0,2 2 1 0,-2-1 0 0,2-1 0 16,-2 2-1-16,3-1 0 0,-1-1-2 0,0 2 1 0,0-1 0 16,1 1-1-16,-1-2-1 0,1 0 1 0,-1 2-1 0,0-1 1 0,-1 0 0 15,1 1-1-15,0-2 2 0,2 1 0 0,0 1 0 0,-1-2-1 16,-1 1 1-16,3 1 1 0,-2-2 0 0,-1 1 0 0,3 1 1 0,-2-2 0 16,0 1 0-16,-1 1-1 0,0-2-1 0,1 2 2 0,-1-2 0 15,2 1 0-15,0 1 0 0,-2-1 0 0,1-1 0 0,-1 2 2 0,2-1-1 16,-1-1 0-16,-2 2 0 0,3-1 0 0,-2 1 1 0,0-2 1 15,-1 2-2-15,2 0 1 0,-1-1 0 0,1 1 0 0,-1-2 2 0,0 2 0 16,0 0 1-16,2-1-1 0,-2 1 1 0,0 0 0 0,0-2 1 16,1 0-1-16,2 2 0 0,-2-1 1 0,1 0-1 0,-1 1 0 0,3-2-1 15,-2 1 1-15,1 1-2 0,1 0 1 0,-1-2-2 16,0 2 0-16,2 0-1 0,-1-1 0 0,2-1 1 0,-1 2-1 0,-1 0-1 16,2 0 0-16,0 0 0 0,-1 0 0 0,2 0 0 0,-2-1-1 0,1 1-1 15,0 0 1-15,-1 0 0 0,0 0 0 0,0-2 0 0,1 2-1 16,2 0-2-16,-2 0 2 0,0 0 0 0,1 0 0 0,1 0-1 15,0 0 1-15,-1-1 1 0,1 1 0 0,1 0 0 0,-1 0-2 0,4 0 1 16,-4 0 0-16,4 0-1 0,-1 0 0 0,0 0 1 0,0 0 0 16,0 0 1-16,-2 0-2 0,3 0 1 0,-1 0 0 0,2 0 0 0,-1 0-1 15,-3 0 1-15,5 0 1 0,-5 0 0 0,4 0 1 0,-4 0-1 16,3 0 1-16,-4 0 0 0,4 0-1 0,-4-2 0 0,1 2-1 0,0 0 1 16,-1 0 0-16,1 0-1 0,-2 0 0 0,1 0-2 0,0 0 0 15,-1 0-2-15,2 0-1 0,-2 0 1 0,1 0-1 0,0 0 0 16,2 0-1-16,-2 0 0 0,1 0-1 0,0 0-1 0,1 2 1 0,1-2-1 15,-2 0 0-15,0 0 0 0,0 0-1 0,2 1-1 0,-3-1 2 16,1 0-1-16,0 0 0 0,0 0 1 0,-3 0 2 0,2 0 0 16,1 2 1-16,-4-2 2 0,2 1 0 0,1-1 2 0,-2 0 0 0,0 0 3 15,0 2 2-15,3-1 1 0,-4-1 1 0,1 0 1 0,2 2 2 16,-1-2-2-16,-2 1 1 0,2 1-2 0,0-2 2 0,0 0-1 0,-2 1-1 16,-1 0-1-16,1-1 0 0,2 2-1 0,-2-2-1 0,2 2-1 15,-2-2 0-15,0 1 0 0,0-1 0 0,-2 2 0 0,2-1 0 0,-2-1-1 16,4 0 0-16,-4 2 0 0,2-1 1 0,-1-1 1 0,2 2 0 15,-2-2 0-15,1 1 0 0,1-1 0 0,-1 0 0 0,2 2 1 16,-2-2-1-16,-2 0 0 0,3 0-1 0,-1 0 0 0,-1 0 1 0,0 1 1 16,1-1 0-16,-2 0 1 0,4 0-1 0,-4 0 0 0,0 0 2 15,0 0-1-15,2 0 0 0,-1 0 2 0,-1 0-1 0,-1 0 1 0,0 0-1 16,1 0 0-16,-3 0-1 0,3 0-1 0,-2 0-1 0,0 0 1 16,-1 0-2-16,0 0 0 0,0 0 0 0,1 0 0 0,0 0-2 0,-1 0 1 15,2-1 1-15,-3 1 0 0,1-2 0 0,0 2 0 0,-1 0 0 16,1 0 1-16,-2-1 2 0,2-1-1 0,0 2 0 0,-2 0 2 15,2 0-1-15,-1-1 0 0,1 1 1 0,-2-2-1 0,2 2-1 0,-2 0 1 16,2 0-1-16,0-1 1 0,3 1-1 0,-4-2 1 0,1 2-2 16,0 0 0-16,0-1-1 0,0 1-1 0,1 0-1 0,-2-2-1 0,3 2 1 15,-2-2-1-15,0 2-1 0,-1-1 1 0,2 1 0 0,1-1-1 16,-1 1 1-16,1 0-1 0,-1-2 1 0,1 1 0 0,0 1-1 16,-1 0 1-16,1 0-2 0,0-2 1 0,-2 2-1 0,3 0 1 0,-3 0-1 15,1-1 0-15,0 1-1 0,-1 0-1 0,0 0 1 0,0-2-1 16,0 2 0-16,-1 0 0 0,2 0 2 0,-1 0-1 0,-2 0 1 0,2-1-1 15,-2 1 0-15,2 0 2 0,-2 0-2 0,2 0 2 0,0 0-1 16,-1-2 1-16,-2 2-2 0,1 0 0 0,0 0 1 0,-1 0 0 16,1 0 1-16,-1 0-2 0,0 0 2 0,-1 0-1 0,2 0 0 0,0-1 0 15,0 1 1-15,0 0-1 0,-1 0 2 0,3 0-1 0,-2 0 1 16,4-2-2-16,-4 2 1 0,0 0-1 0,3-1 1 0,-3 1-1 0,3 0 0 16,-2 0-2-16,1 0 1 0,-1 0 0 0,1 0-1 0,-1 0 0 15,1 0 2-15,-1-2-2 0,-1 2 1 0,0 0 1 0,0 0-1 16,0 0 0-16,-1-1 1 0,1 1-1 0,-2 0 2 0,2 0 0 15,-1 0 1-15,-2 0-2 0,2 0 2 0,-1 0-2 0,-1 0 1 0,0 0-2 16,0 0 2-16,0 0-2 0,0 0 1 0,0 0-1 0,0 0-1 0,0 0 0 16,0 0 1-16,0 0-2 0,0 0-2 0,0 0 0 0,0 0-3 15,0 0-4-15,0 0-3 0,0 0-8 0,0 0-8 0,0 0-11 16,0 0-11-16,0 0-13 0,0 0-13 0,0 0-17 0,0 0-17 0,0 0-20 16,0 0-19-16,-1 1-24 0,-1 1-25 0,2-2-29 0,-2 1-31 15,2 1-31-15,-1-2-32 0,1 0-52 0,-2 1-61 0,2 2-74 0,0 0-83 16,0 0-32-16,0 1-9 0,3 0 5 0</inkml:trace>
  <inkml:trace contextRef="#ctx0" brushRef="#br0" timeOffset="-183184.81">18694 10632 46 0,'0'0'57'0,"-1"-2"3"0,-1 2 0 16,2 0 5-16,0-1 2 0,-1-1 2 0,1 2-1 0,0 0 0 16,-2-1-4-16,0-1-3 0,1 2-4 0,-1-1-3 0,2 1-4 0,-1-2-4 15,1 0-2-15,-5 2-3 0,4-1 0 0,-1 0-4 0,1 1-5 16,-3-2-2-16,4 1-2 0,-3 1 0 0,1-2 0 0,2 2 0 0,-1-1 0 15,-1-1 0-15,2 2 2 0,-1-1 2 0,1-1 3 0,0 2 2 16,0 0 2-16,0 0 1 0,0 0 3 0,0 0 1 0,0 0 0 16,0 0-1-16,0 0 0 0,0 0-1 0,0 0-3 0,0 0-1 0,0 0 0 15,0 0-2-15,0 0-2 0,0 0 1 0,0 0-1 0,0 0 1 16,0 0 0-16,1-1 0 0,-1 1 1 0,0 0 1 0,2 0 2 16,-1-2 2-16,1 2-1 0,0 0 1 0,-1 0-1 0,1 0 0 0,0 0-2 15,-1 0-1-15,1 0-1 0,-1 0-1 0,4 0-1 0,-4-2-3 16,1 2-1-16,3 0 0 0,-4 0-1 0,4 0-1 0,-2 0 1 0,2-1 2 15,3 1 0-15,-4-1 2 0,4 1-1 0,1 0 3 0,0 0 1 16,-3 0 3-16,4 0 0 0,-1 0 1 0,4 0 4 0,-2 0 0 0,1 1 0 16,0 0 0-16,2-1 0 0,0 2 0 0,0 0 1 0,2-1 0 15,-1 1 0-15,2-1 0 0,0 2 0 0,1-1-1 0,0 1-1 16,2-1 1-16,-2 2-1 0,0-1-1 0,2 0-1 0,2 0 0 0,-4 1-2 16,4-1-1-16,-2 2 0 0,1-2-2 0,1 1-3 0,0 0 1 15,-2 0-1-15,2 0-1 0,0-1 0 0,0 2-2 0,-3-2-1 16,1 1 0-16,2-1-2 0,-1 2-2 0,1-2 0 0,0 1-2 0,-1 1-1 15,-1-2-2-15,2 1 1 0,-1-1-2 0,1 1-2 0,-1 0 0 16,1 0-3-16,-5 1 0 0,4-2-2 0,-4 1 0 0,2-1 0 0,0 2-1 16,-3-2-1-16,1 0 0 0,-1 0 0 0,0 0-1 0,0 0 0 0,-1-2-1 15,-2 2 0-15,4 0 0 0,-4 0-1 0,1 0-1 16,-1 0 1-16,0 0-1 0,3 0-2 0,-3 0 0 0,0-1-1 0,-1 1 0 16,2-2 0-16,-2 2-1 0,1-1 0 0,1-1-1 0,-1 1-1 0,1 1-1 15,-1-2 0-15,3 1 0 0,-4 1 1 0,0-2-1 0,2 0 1 16,-1 3-1-16,0-3 0 0,-1 1-1 0,2-1 1 0,-2 2 0 15,0-1 0-15,0-1 2 0,1 1 0 0,-1-2 2 0,0 1 0 0,-1 1 0 16,1-1 2-16,-1 1-1 0,-1-1 2 0,4 1 0 0,-3-2 0 16,2 1 2-16,-4-1 0 0,4 2 1 0,-1-1 1 0,-2-1-1 15,1 3 0-15,3-3-1 0,-4 2 0 0,2-1 0 0,0 1 1 0,-3-2 0 16,4 1 0-16,-4 0 0 0,2-1 0 0,2 2 0 0,-4 0 0 16,3-2 0-16,-2 1-1 0,3-1 1 0,-2 2 0 0,-1-1 1 0,-1-1 0 15,4 2-1-15,-4-2 0 0,3 0-1 0,-2 0 0 0,2 1 0 16,-3-1-1-16,3 0 1 0,0 0 0 0,-1 0-1 0,1 0 0 0,0 0-1 15,0 0 0-15,-1 2 0 0,1-2-1 0,-2 1 1 0,1-1 0 16,-1 0 0-16,2 0 1 0,-2 0 0 0,0 0 0 0,2 0 0 0,-2 2 0 16,-1-2 0-16,2 0 1 0,0 0 0 0,-3 0 0 0,3 0-1 15,-3 0 1-15,2 0 0 0,1 0 0 0,-3 0 0 0,0 0 0 16,0 0-1-16,-1 0 0 0,1 0 1 0,-1 0 1 0,-1 0 0 16,2 0 0-16,-4 0 0 0,1 0 1 0,0 0 1 0,-2 0 0 0,2 0 0 15,0-2 0-15,-1 2 1 0,1-1-1 0,-2-1 0 0,1 2-1 0,-3-1 0 16,2-1 0-16,1 2-1 0,-1-1 0 0,0-1 0 0,1 2-1 15,-1-1-1-15,1 1 0 0,1-2-2 0,-2 0 1 0,2 2 0 16,-4-1-2-16,2 0 1 0,3 1-2 0,-2-2 0 0,-3 1 1 0,4-1-1 16,-2 2 1-16,2-3-2 0,0 3 0 0,-2-3-1 0,3 2 0 15,-3-1 0-15,2 1-1 0,-2-2 0 0,2 1 0 0,-2 1 0 16,2-1 0-16,-2 1 0 0,3-1-1 0,-1-1 1 0,-2 3-1 0,2-3 1 16,-2 3 0-16,2-1 0 0,-2-1 0 0,3 0-1 0,-1 0 0 15,-2 2 0-15,2-2 0 0,2 1-2 0,-4-1 2 0,3 1 0 0,-3 1 0 16,2-2 0-16,-2 1 0 0,0 1 0 0,0-2 0 0,1 1-1 15,-1 1 1-15,-2-2 1 0,4 2 1 0,-4-2-1 0,2 1 2 0,-1 1-1 16,-2 0 0-16,2 0 0 0,-1 0 0 0,-1-1 0 0,2 1 0 16,-2 0 2-16,2 0-1 0,-2 0 1 0,0-2-1 0,0 2 2 15,0 0-1-15,0 0 2 0,0 0 0 0,0 0 1 0,0 0 1 0,0 0-1 16,0 0 0-16,0 0 1 0,0 0 0 0,0 0-1 0,0 0 1 16,0 0 0-16,0 0 0 0,0 0-1 0,0 0 1 0,0 0 0 15,0 0 0-15,0 0-1 0,0 0 2 0,0 0 0 0,0 0 0 0,0 0 0 16,0 0 0-16,0 0 0 0,0 0-1 0,0 0 1 0,0 0 0 0,0 0 0 15,0 0-1-15,0 0-2 0,0 0 0 0,0 0-2 0,0 0 0 16,0 0-2-16,0 2 0 0,-2-1 0 0,2-1 0 0,0 3 1 16,-2-1 3-16,2 1 2 0,0 0 4 0,0 0 2 0,0 2 3 0,0 0 2 15,0 1 3-15,0 2 3 0,0-1 2 0,2 1 3 0,0 2 4 16,-2-1 3-16,1 2 4 0,1 0 1 0,-1 3-1 0,3-2-1 0,-3 3-3 16,2 0-4-16,3 2-1 0,-3 1-4 0,2 0-4 0,2 1-3 15,-2 1-2-15,1 1-3 0,2-1-6 0,-4 2-3 0,3-1-3 16,-2 1-2-16,-1-1-1 0,4 2-1 0,-3-1 0 0,0 1 2 0,-1-2 1 15,1 1 2-15,-1 1 1 0,0-1 2 0,1 1 1 0,-2-2 1 16,0-2 1-16,-1 2 0 0,1 0 0 0,-2-1 0 0,1-1 1 0,-2 1-1 16,0-2 0-16,-2 0 0 0,2 0-1 0,-3 0 0 0,2 1-1 15,-3-1 0-15,1-1 0 0,-3 1-1 0,3 0 1 0,-2 0 0 0,2 0 0 16,-2-2 0-16,0 4-1 0,1-4-2 0,-4 1 1 0,2 2 0 16,-1-2 0-16,2 1 1 0,-1-2-1 0,-2 2-1 0,4-1 0 15,-4-1-1-15,1 1 1 0,2-1-1 0,-1 0 1 0,2 1-2 0,-1-2 2 16,0 0-2-16,0 0 0 0,-1 2 0 0,0-3-1 0,1 2-1 15,0 0 0-15,0-1 0 0,0 0 0 0,1 2-1 0,-1-3 0 16,1 2-1-16,-3-1 0 0,4 1 0 0,0-1-1 0,-2 0-2 0,2 0 1 16,-3 0 0-16,3 2-1 0,-2-2 1 0,1 0-2 0,0-1 1 15,0 3-2-15,0-2 1 0,-1 0 0 0,2 0 2 0,1 0 1 0,-1 0 0 16,2 0 1-16,-3 0 2 0,3-1 2 0,-1 0-1 0,1 0 1 16,1 1 2-16,-2 0-1 0,0-2 3 0,2 3 1 0,-1-3 0 15,1 2-1-15,0-2-1 0,0 1 1 0,0 0 0 0,0-1-2 0,0-1 1 16,0 2-1-16,0-2 0 0,0 0 1 0,1-2-2 0,-1 2 2 0,2-1-2 15,0-1 1-15,-2 1-1 0,1 1 0 0,-1-3-1 0,2 1 1 16,-1-1-1-16,-1 2 0 0,2-3 1 0,0 3-2 0,-1-2 0 0,2 0-1 16,-1-1 0-16,0 1 2 0,-1 0-2 0,4 0 0 0,-4-2 0 15,2 2 0-15,-1 0 1 0,0 2 0 0,1-2-1 0,0 0 0 16,0 1 1-16,1-1-1 0,-3 0 0 0,2 2 0 0,2-1 1 0,-2 1 0 16,0-1-1-16,0 1 1 0,2-3-1 0,0 3 0 0,-2 0-1 15,2-1 0-15,-1-1 0 0,1 0 0 0,-2 2 0 0,2-2 0 16,-2 0 0-16,2 1 2 0,-2-1-4 0,3 2 1 0,-1-2-1 0,0 1 1 15,0-1 0-15,0 0 1 0,-1 0-1 0,1 0 0 0,-1 0-2 16,1 0 1-16,-1-1-1 0,2 1 0 0,-3-1 1 0,4 0-1 0,-1 1 1 16,-3 0-1-16,2 0 1 0,-1 0-1 0,1 0 0 0,0-1 0 15,3 1 1-15,-4-2 0 0,1 1 0 0,2 0 0 0,-2 2 0 0,-1-3 0 16,2 2-2-16,-1 0 1 0,1 0 0 0,-1 0-1 0,0-1 0 16,0 2-1-16,1-1 0 0,-1 0 0 0,0 2-1 0,-1-1 0 15,1 1-1-15,3-2 1 0,-5 1 0 0,2 0 0 0,-2 3-1 0,2-3 0 16,0 2 1-16,-1-1-1 0,1 0-1 0,-1 0 1 0,1 1-1 15,0 0 1-15,-2 0 0 0,2-1 2 0,-2-1 1 0,3 1 0 0,-2-1 1 16,0 1 1-16,0-2 1 0,-3 0 0 0,2 0 1 0,1-2 2 16,-1 1 0-16,-2-1 0 0,1 1 2 0,1-2 1 0,-3-1 1 15,3 3 0-15,-1-2-2 0,-2 0 2 0,1 0-2 0,-1 0 2 0,2-2-1 16,-1 3 2-16,-1-3 0 0,0 1-1 0,0-1 0 0,0 1 2 16,0-1 0-16,0-1-1 0,0 2 0 0,0-3 0 0,0 3 0 15,0 0 1-15,0 1-1 0,0-2 1 0,0 1 0 0,0-1-2 0,0 2 1 16,0-1 0-16,0-1 0 0,0 1 0 0,0-1 0 0,0 1 1 15,0 1-1-15,0-2-2 0,2 2 1 0,-2-1 0 0,0 1-1 0,0 0 1 16,2 0-2-16,-2 0 2 0,0 0-1 0,0 0-2 0,0 1 0 16,0-1 1-16,0 2-2 0,0-2 1 0,0 1 1 0,0 1-1 0,1-1 0 15,-1 1 2-15,0-1-1 0,2 0 2 0,-2 3 0 0,1-3 0 16,-1 1 2-16,2 1 2 0,0 0 2 0,-2 0 0 0,1 1 2 16,-1-1 0-16,2 2 1 0,0-1 1 0,-2 1 0 0,1-1 0 0,-1 1 1 15,3 1 0-15,0 0 0 0,-1 0-1 0,-1-2-1 0,1 2 1 16,-1-1-2-16,1 1-3 0,0 0 0 0,-1 0-1 0,-1-2 0 15,2 1-2-15,-1-1 0 0,-1 1 1 0,2-1-1 0,-2-1-1 0,2 0-2 16,-1 0 1-16,-1-1-2 0,2-1 0 0,0 1-1 0,-2-1 1 0,1-1-1 16,-1 2-1-16,2-3 0 0,-1 0 2 0,-1 1-2 0,3-1 0 15,-1-1 1-15,-2 1-2 0,0-1 0 0,1-1-1 0,-1 1 0 16,0 0 1-16,0-1-1 0,0 0 1 0,2 0-1 0,-2 0 0 0,0 0-3 16,1-1-5-16,-1 0-8 0,0 0-9 0,0 1-12 0,0-2-13 15,2 1-20-15,0 1-20 0,-2-2-28 0,1 1-30 0,-1 0-31 0,3 0-32 16,-1 0-40-16,-2-1-44 0,3 2-55 0,1-3-59 0,-1 2-97 15,0-1-115-15,1-1-64 0,-4 0-39 0,0 0-7 0,3 0 6 0,1-3 20 16</inkml:trace>
  <inkml:trace contextRef="#ctx0" brushRef="#br0" timeOffset="-181997.62">20566 10248 306 0,'-1'0'362'0,"-1"-2"-109"0,2 2-63 16,0-2-39-16,-1 2-25 0,-1-1-19 0,0 0-13 0,-2 1-9 16,2-2-9-16,1 1-8 0,-2 1-9 0,-1-2-7 0,1 2-7 0,2-3-7 15,-3 2-5-15,1-1-6 0,0 1-4 0,0-3-3 0,-2 3-2 16,1-2-2-16,0 0 1 0,1 0-1 0,0 0 0 0,-2 0 1 0,3 2-2 16,-1-4 2-16,-1 1 0 0,1 1 0 0,0-2-1 0,1 0 0 15,0 1 0-15,-1-2 1 0,2 2-1 0,-1-1-1 0,0 1-2 0,2-2 2 16,-1-1-1-16,1 2 1 0,-2 0 1 0,2-1 1 0,0-1 1 15,0 1 1-15,0-2 2 0,0 2 1 0,0-1 0 0,2 0 2 0,-2 0-1 16,1-2 1-16,-1 3 1 0,4 0-2 0,-3-1 2 0,2 1 0 16,1-2 1-16,-3 0-2 0,4 4-1 0,-1-2-4 0,1 0-3 15,2 2-3-15,-3-1-1 0,1 1-2 0,3-1-2 0,-2 3-1 0,2 0 0 16,0-1-1-16,1 1-3 0,-1-1-1 0,0 3-3 0,0-1-2 16,2 1-2-16,-1 0 1 0,-1 0-2 0,-1 1 1 0,0-1-1 15,0 3 0-15,-1-1 1 0,1 1-1 0,-3 1 1 0,1 1-1 0,-1-1 0 16,0 2 2-16,-3 0 2 0,2 3 3 0,-3-1 3 0,0 2 6 0,0 1 4 15,-3 1 4-15,2 0 2 0,-3 1 1 0,0 0 3 0,-2 3 1 16,-1-1 2-16,-1 0 1 0,2 0 1 0,-3-1 2 0,1 3-1 0,-2-2-1 16,-2-1-1-16,2 1-3 0,0-2-4 0,-2 1-1 0,-1-1-2 15,3-1-3-15,-2 0 0 0,1 0-2 0,0-1 0 0,-2-1-3 16,2 0-1-16,-3 0-1 0,4-1-1 0,-1-2-2 0,1 1 0 0,0-3-1 16,0 3 1-16,1-2 0 0,1-2 1 0,0 0 0 0,2 0-1 15,-4-1 1-15,6 0 2 0,-3-1 1 0,4 0 1 0,-2-2 0 0,4 2 1 16,-3-2-1-16,4 0 0 0,0 0-1 0,-1-2-1 0,1 2-1 15,0-2-2-15,0-1-2 0,1 0-2 0,-1 0-3 0,4-2-2 16,-3 1-1-16,2-2-2 0,1 0-2 0,0 0-1 0,1 0-1 0,0 0-1 16,3-3 0-16,-2 1-1 0,0 0 0 0,2 1 1 0,2 0 1 15,-2 1-1-15,0-2 3 0,1 2 3 0,0 0 0 0,1 0 1 0,-2 2 3 16,4-1 2-16,-3 1 2 0,0 1 3 0,0-2 1 0,3 2 3 16,-4 2 3-16,2 1 3 0,-2-2 1 0,2 2 4 0,0 0 0 15,0 2 0-15,-2-2 0 0,2 1 1 0,-1 2-1 0,2 0 0 0,-2 0-1 16,0 0 0-16,-1 1-1 0,-2 0-1 0,2 0-2 0,0-1-2 15,-4 2 0-15,1-3-3 0,0 2-1 0,2-3-1 0,-4 2 0 0,3 0-1 16,-2 0 0-16,0 0-2 0,-1-2-2 0,0 1-4 0,0 0-5 16,1 1-6-16,-3-2-8 0,2 1-10 0,2-2-10 0,-2 1-14 15,0 1-16-15,0-2-20 0,1 1-22 0,0 1-31 0,0-2-32 0,0 0-39 16,2 0-46-16,-1 0-50 0,3-2-50 0,-1 1-58 0,-1-1-64 16,5-1-25-16</inkml:trace>
  <inkml:trace contextRef="#ctx0" brushRef="#br0" timeOffset="-181597.53">21031 10012 204 0,'-1'2'233'0,"-1"-2"-56"0,0 3-39 15,-1-2-22-15,2 2-14 0,-1 0-7 0,-2 0-4 0,1 2-1 16,1-2 0-16,0 1-3 0,1 1-5 0,-3 1-6 0,3-2-6 0,-1 1-6 15,1-1-4-15,1 1-4 0,0-1-3 0,0 0-1 0,0 0-2 16,0 0 3-16,1-1 2 0,1 2 4 0,-1-3 2 0,3 3 4 16,-1 0 5-16,0-1 2 0,3 0 1 0,-1 3-1 0,1-3-1 0,-1 1-1 15,3 1-1-15,0-2-1 0,0 2-2 0,-2 0-2 0,1 0-2 16,2 0-4-16,-3 0-2 0,2 0-5 0,-1 2-2 0,2-3-4 0,-3 5-3 16,1-3-1-16,1 1-3 0,0-1-2 0,-2 2-2 0,0 0-4 15,-1-2-2-15,0 3-1 0,-1-2-2 0,1 2-1 0,0-1-3 0,-2-2-1 16,-2 1 0-16,3 1-2 0,-4-2-2 0,1 0 1 0,-1 1-1 15,0-2-1-15,-1 2-2 0,-1-2 1 0,0 1-1 0,-1-1 1 0,0 0-1 16,-3-1 0-16,3-1-1 0,0 1-1 0,-4-1-1 0,2-1-1 16,1 2-2-16,-2-3-4 0,-1 2-6 0,2-1-7 0,-3 0-7 15,2-2-9-15,-2 2-10 0,0-1-9 0,2-1-10 0,-1 0-12 0,0-1-13 16,1 2-16-16,-1 0-16 0,2-2-20 0,0 0-17 0,1 0-19 16,-4 0-21-16,5 0-23 0,-2-2-24 0,0 0-26 0,4 2-26 0,-3-1-54 15,1-2-70-15,3 0-37 0,0-1-23 0</inkml:trace>
  <inkml:trace contextRef="#ctx0" brushRef="#br0" timeOffset="-181342.47">21148 10081 63 0,'2'-7'452'0,"-1"-1"-56"0,-1 1-83 0,2 1-43 15,0-2-22-15,-2 0-17 0,1 3-15 0,2-3-14 0,-1 3-12 16,0 0-14-16,1-1-14 0,0-1-12 0,0 2-12 0,3 0-10 15,-3 1-9-15,2-1-9 0,-2 1-10 0,2-1-10 0,0 1-12 0,3 1-11 16,-2-2-12-16,2 2-9 0,0 0-9 0,1 0-8 0,-1 0-4 16,4 2-6-16,1-3-5 0,0 3-5 0,1 0-4 0,2 1-2 0,0-2-3 15,0 2-1-15,3 0-2 0,-1 0 1 0,0 0-1 0,3 2-3 16,-4-2-4-16,2 1-7 0,-3 0-5 0,3-1-12 0,-3 2-11 0,0 0-18 16,-2-1-19-16,-2 2-27 0,0-1-30 0,-3-1-37 0,-1 2-44 15,-2-1-52-15,-3-1-59 0,1 0-83 0,-4-1-94 0,0 4-45 16,-4-1-19-16</inkml:trace>
  <inkml:trace contextRef="#ctx0" brushRef="#br0" timeOffset="-180110.76">11901 10108 141 0,'-2'-1'359'0,"-1"-1"-71"16,-2 2-89-16,2-1-46 0,-2-1-24 0,2-1-14 0,-2 2-5 16,-1-1-7-16,1 0-4 0,0 0-8 0,1 0-9 0,-3 1-9 0,2-1-6 15,-1-1-8-15,0 0-6 0,0 0-5 0,-1 1-7 0,2 0-4 16,-4-1-4-16,1 0-3 0,2-2-3 0,-1 2-1 0,-2-1-1 0,3 1-1 15,-1-3-1-15,1 1 0 0,-2 0-1 0,2 1 1 0,1-2-1 16,0 0 0-16,2 0-1 0,-2 0-1 0,2 0 2 0,-1 2-1 0,2-2 0 16,0 0 1-16,1 0-2 0,-1-2 1 0,2 1 0 0,0 1-1 15,2 0 0-15,-1 0-1 0,1 0 0 0,1 1-1 0,2-1 1 16,-2 0-1-16,0 2-1 0,0-1-1 0,2-1-1 0,-2 3-3 0,2-1 0 16,-2 1 0-16,3 0-2 0,-3 1 1 0,2 1 0 0,0-1 1 15,-2 1-1-15,2 1 0 0,-2 0-1 0,3 1 0 0,-3 1 0 0,2 1 2 16,-1 1-1-16,0 1 0 0,1-1-1 0,3 2 2 0,-4 0-2 15,0 2-1-15,-1 1 0 0,2 0-1 0,-2 1-2 0,0 2 0 16,0 2 0-16,-1-2-2 0,2 3 2 0,-4 0 0 0,0 0 2 0,0 1 2 16,-1 1 1-16,-2-2 1 0,0 1 0 0,-2 1 2 0,0-1-1 15,0 1 3-15,0-1 1 0,-4-1 1 0,1 2 0 0,0-4 0 16,0 2 0-16,-1-2-2 0,-1 1-2 0,1-2 1 0,-2 2-2 0,1-4 0 16,-1 2-1-16,-1-1-1 0,1-1 0 0,-1-1-2 0,0 0-2 15,2 0 0-15,-2-1 0 0,2-1-3 0,1-1 0 0,-4 0-2 0,5-1-1 16,-1-1-2-16,1 0-1 0,-1 0-3 0,0-3-1 0,3 2-3 15,0-3-2-15,-2 2-1 0,3-2-1 0,0 0-3 0,1-2 0 0,0 1-1 16,-2-2-1-16,2-1-1 0,1 0-1 0,-1 0-4 0,3-2-1 16,-1 0 0-16,0 0-1 0,2-2-1 0,0 1 1 0,2-2-1 15,0 0 0-15,-1 0 0 0,3 0-2 0,-1 1 0 0,1 0 2 0,2 1 3 16,-2-2 1-16,0 3 3 0,1-1 3 0,0 1 2 0,1 1 4 16,0 1 1-16,-1-1 2 0,-2 2 4 0,4 0 1 0,-2 1 6 0,1 0 1 15,-2 2 2-15,1-2 1 0,0 2 0 0,0 0 2 0,1 2 2 16,2-2-1-16,-2 2 1 0,-1 0 1 0,2 1 1 0,-1 0-1 15,3 0-1-15,-2 0 1 0,1 0-2 0,-2 2 0 0,2-2-1 0,-2 0 0 16,0 0-1-16,-1 0 0 0,2 0-3 0,0 0-1 0,0 0-8 16,-1 0-5-16,-1 0-7 0,0-2-5 0,1 1-8 0,-2 1-9 0,0-2-12 15,0 0-11-15,1 3-12 0,-1-3-13 0,0-1-17 0,1 2-17 16,-1-1-20-16,0-1-19 0,1 0-20 0,-1 0-19 0,1 0-19 16,0 0-21-16,2-1-19 0,-2-1-20 0,0 1-38 0,0-3-46 0</inkml:trace>
  <inkml:trace contextRef="#ctx0" brushRef="#br0" timeOffset="-179717.65">12001 9994 158 0,'-1'-3'275'0,"-1"2"-50"0,-2-1-37 0,2 1-22 16,1 1-14-16,-1 0-13 0,-1 0-11 0,-2 1-11 0,4-1-9 0,-3 3-11 15,1 0-7-15,0-1-5 0,0 2-8 0,-2-1-3 0,2 3-5 16,0-1-2-16,1-1-5 0,1 2-6 0,-1 0-4 0,0-1-5 15,-1 1-3-15,3 0-4 0,-1 0-4 0,1 0-2 0,0 0-1 0,0 0-3 16,1-1-1-16,-1 0 0 0,2 1 0 0,-1 0-1 0,1 0 0 16,1-1 0-16,1-1 0 0,0 0 1 0,1 3 1 0,-1-3-1 15,0 1 0-15,1-2 3 0,1 1 0 0,-1-1 2 0,2 2 1 0,-2-2 2 16,2 0 0-16,-1-1 1 0,2 2 1 0,1-1-1 0,-2-2-2 0,1 2-1 16,0-1-2-16,1 1-1 0,0-1-2 0,-1 2-2 0,0-1-3 15,0 0-3-15,0 0-4 0,0 0-4 0,3 1-3 0,-5 1-2 0,2-2-2 16,-3 3-2-16,3-2-1 0,-4 1 1 0,3-1 0 0,-4 1 0 15,0 0 0-15,1 0 0 0,-3 1 1 0,2 0-1 0,-3 0 1 16,0 0 1-16,0 0 0 0,0-1 2 0,-1 1 2 0,-1 1-1 16,-1-1 0-16,0 0 0 0,-1 2-1 0,-2-2-1 0,1-2-3 0,-1 2-1 15,0 0-5-15,-1 0-5 0,1 0-4 0,-2-2-7 0,1 3-8 16,-2-3-8-16,3 1-10 0,-2-1-12 0,0-1-13 0,2 2-14 0,-2-1-16 16,2-1-15-16,-4 0-19 0,4 0-21 0,1 0-23 0,-1-1-27 15,-1-1-31-15,1 2-32 0,0-3-32 0,1 2-63 0,2-2-75 0,0-2-34 16</inkml:trace>
  <inkml:trace contextRef="#ctx0" brushRef="#br0" timeOffset="-179447.95">11984 9889 258 0,'-3'-4'468'0,"0"2"-67"0,1-1-105 15,-1 0-59-15,3 0-32 0,0 2-22 0,0-1-15 0,0 0-12 0,2 1-11 16,-1 0-9-16,3 1-7 0,-3-3-9 0,4 3-7 0,0-2-8 16,1-1-6-16,-2 2-9 0,3-1-9 0,-1-1-9 0,2 1-10 0,3 1-8 15,-1 0-8-15,-1-2-7 0,4 1-7 0,0 1-4 0,1-1-4 16,-2-1-4-16,4 0-2 0,0 0-3 0,0 0-3 0,0 0-2 0,-1-1-2 16,1 1-3-16,1-2-6 0,-2 1-6 0,1 1-8 0,-4 0-12 15,1 0-13-15,-2 0-21 0,-1-1-22 0,-1 2-32 0,-1-1-34 0,-2 1-53 16,-3-1-65-16,1 0-93 0,-3 0-105 0,-1 3-56 0,0-3-28 15,-3 0-12-15</inkml:trace>
  <inkml:trace contextRef="#ctx0" brushRef="#br0" timeOffset="-146727.28">8297 12712 83 0,'0'0'129'0,"0"-3"-23"16,0 2-14-16,0 1-6 0,0-2-4 0,0 2-2 0,0 0-2 0,0-1-1 15,0 1-2-15,0 0 2 0,0-2-1 0,0 1-1 0,2 1-5 16,-2 0-4-16,3-2-4 0,-3 2-3 0,0 0 0 0,0 0-2 16,1-2 0-16,-1 2 1 0,0 0 0 0,0 0 3 0,0 0 1 0,0 0 2 15,0 0 1-15,0-1 3 0,0 1 2 0,0 0 3 0,0-1 3 16,0 1 4-16,0 0 3 0,0 0 3 0,0 0-1 0,0-2 0 0,0 2-3 15,0 0-3-15,0-1-5 0,0 1-6 0,0-2-6 0,0-1-5 16,0 2-7-16,0 1-6 0,0-2-6 0,0 1-5 0,0-3-6 0,0 3-6 16,0 0-4-16,0-2-2 0,0 3-3 0,0-2-1 0,0 2 0 15,0 0 0-15,0-1 1 0,0 1 1 0,0-2-2 0,0 2 0 16,0-1-2-16,0-1-2 0,0 2-3 0,2-1 0 0,-1-1-1 0,-1 1-1 16,0-1 1-16,0-1 0 0,2 2-1 0,-2-1 0 0,2-1 0 15,-1 2-2-15,-1-1-2 0,2-1 0 0,-2 0 0 0,2 0-1 0,-1-1 0 16,-1-1 0-16,2 2 0 0,-1-2-2 0,1 1 1 0,1-2-2 15,-1 0-1-15,-1 0 0 0,1 0 1 0,2-1 0 0,-2-1 2 16,-1 2-1-16,1-2 3 0,1 1 1 0,-1 0 1 0,0 1 1 0,-1-2 0 16,-1 2 2-16,2 0 1 0,-1 0 1 0,-1 2 1 0,0-1 1 15,0 1 1-15,0-1-1 0,0 2 2 0,0 2 0 0,0-2-1 16,0 1 1-16,0 0-1 0,-1 1-1 0,1 1-1 0,-2 0-1 0,2 0 0 16,0 0-3-16,-1 0 0 0,-3 0-2 0,3 0-1 0,-1 0-1 15,-1 0-2-15,3 1 1 0,-2-1-3 0,2 2 0 0,-1 0-2 0,-2-2-1 16,3 1 0-16,-2 1-1 0,2-2 0 0,-1 1 1 0,-1-1 2 15,2 3 1-15,-1-1 3 0,-1-1 1 0,0 2 2 0,-1 0 2 0,2 2 1 16,-1-1 3-16,0 1 3 0,-1-1 2 0,1 2 3 0,-1 0 0 16,-3 0 3-16,3 2 1 0,0-1 1 0,1 2 1 0,-3 0 2 15,2 0 0-15,-2 2 2 0,2 1 1 0,-3-2-1 0,3 2 2 0,-2 0 0 16,2 0-1-16,-2 3 0 0,0-1-2 0,2-3 1 0,0 3 1 16,-1 1-2-16,0-1-1 0,1-1-2 0,2 1-1 0,-1-1-2 0,0 1-1 15,1-1-2-15,-1 1 0 0,2-1-2 0,-1-1 1 0,1 0-2 16,0 2 0-16,0-3-1 0,0 2 0 0,0-1-1 0,0-2-1 15,0 2 0-15,0-2 0 0,0 1-1 0,0 1 1 0,0-1-2 0,0-2 1 16,-2 1-1-16,2-1-1 0,0 0 1 0,0-1 0 0,0 1-1 16,-2 0 1-16,2 0-1 0,0-2 1 0,-1 1 0 0,-1-1-2 0,2 1 2 15,0-1-2-15,-1 0 2 0,1 3 0 0,-2-3-1 0,0 1 2 16,2-1 0-16,0 1-1 0,0-1 1 0,-2 1 0 0,0 1 0 16,2-2-2-16,0 1 2 0,0-1-1 0,-2 0-1 0,1 1 2 0,1 1-1 15,-2-1-1-15,2-1 1 0,-1 2 0 0,-1-1-2 0,2-1-1 0,-2 2 2 16,2-1-2-16,-1-1 2 0,-1 2-1 0,2-1 1 0,-1 1-1 15,-1-2 1-15,2 2-1 0,-2 0 0 0,1-1-1 0,-1-1 0 16,-1 2 1-16,3-1-2 0,-2-1 0 0,-2 1 1 0,2-1-1 0,1 1-1 16,-1-1-1-16,1 0-1 0,-3 3 1 0,3-3 0 0,-1 1 0 15,1-1-1-15,-1 1 0 0,0-1-1 0,1 1 1 0,-1-1 0 16,0-1 0-16,1 1 0 0,-1 0-1 0,1 0-1 0,-2-1 2 0,1 0-1 16,2 0-1-16,-3 0 0 0,3 2 1 0,-3-2 0 0,1-1 0 15,1 3-1-15,-1-2 1 0,-1 2 1 0,1-2 1 0,1 1 1 0,-1 1 0 16,-1-1 0-16,1 1 3 0,-2-1-1 0,2 2 2 0,1-1-1 15,-1-1 2-15,-1 1-1 0,1-1 2 0,1 0 0 0,-1 1 0 16,-1 1-2-16,3-3 2 0,-2 0-1 0,1 2-2 0,-1-2 1 0,0-2-1 16,2 2 1-16,-3 0-2 0,3 0 0 0,-1-1 1 0,-1-1-1 15,-1 2 1-15,3-1-2 0,-1-1 1 0,-1 0-1 0,1 3 2 0,-1-3-1 16,0 1 1-16,1 1-1 0,-1 0 1 0,0-2 1 0,1 2-1 16,-1 0 1-16,2 0-2 0,-3 0 1 0,3 0-1 0,-2 0 2 0,1 0-2 15,-1 2 0-15,2-4 1 0,-1 4-1 0,-1-2 0 0,2 0 2 16,-3 1-2-16,3-2 1 0,-1 2-1 0,-1-1 0 0,2 0 1 15,-1 0-1-15,-1 1 1 0,2 0-2 0,0-1 0 0,-2 0 1 0,2 0 0 16,0 0-1-16,0 0 0 0,0 0 0 0,0 0 1 0,0 0-1 16,0-2 0-16,0 2-1 0,0-1 2 0,0-1-6 0,0 1-2 0,0-2-7 15,0 1-6-15,0-1-11 0,0 0-12 0,2-1-15 0,-2-1-14 16,3 1-19-16,-1 1-19 0,2-3-25 0,-1 1-28 0,0 1-46 16,2-2-53-16,0 0-84 0,2 0-99 0,0-2-62 0,-1 1-43 0,1-4-17 15,1 1-2-15</inkml:trace>
  <inkml:trace contextRef="#ctx0" brushRef="#br0" timeOffset="-145209.68">8302 12616 85 0,'1'-1'146'0,"-1"-1"-24"0,0 2-13 0,2 0-8 0,-1-1-4 0,-1 1-5 15,2-2-6-15,-2 1-8 0,2 1-7 0,-1-2-8 0,-1 0-5 16,2 2-5-16,1-1-4 0,-1 0-3 0,-1 1-2 0,3-2-2 0,-1 1-4 16,0 1-1-16,1-2-1 0,-1 2-1 0,2 0 0 0,0 0-1 15,0 0-1-15,0 0 0 0,1 0 0 0,0 0-2 0,-1 0 1 0,1 0-1 16,1 0 1-16,2 0-1 0,-1 0-1 0,-2 0 0 0,1 0-1 16,2 0-1-16,-1 0-1 0,0 0-2 0,0 2 0 0,1-2-1 0,-1 0 0 15,0 1-2-15,2 1 0 0,-1-2-3 0,-1 0 0 0,2 1 0 16,-1-1-1-16,2 1 1 0,-3-1 0 0,3 0-1 0,-3 0 2 15,3 0-1-15,-2 0 0 0,1 0-1 0,-2 0 0 0,3 0 0 0,0 0 0 16,0 0 0-16,0 0-1 0,-1 0-2 0,1 0 1 0,0 0-1 16,-2 0-2-16,1 0 0 0,2 0 0 0,-2 0 2 0,0 0-1 0,0 0 1 15,0 0 1-15,1-1 0 0,-2 0-1 0,1 1 2 0,1-2 1 16,0 1 0-16,0 1 1 0,-1-2 0 0,1 2 2 0,0-1 1 16,0-1 1-16,1 2-1 0,-2-3 1 0,3 2-1 0,-1-1 1 0,-2-1-1 15,2 2 2-15,1-1-1 0,0-1 1 0,-1 2 0 0,1-1 0 16,0-1 1-16,-2 2 0 0,0-1 0 0,1 1-1 0,0-3 0 0,0 3 0 15,-1 0-1-15,1-1 0 0,-2-1-2 0,0 2 1 0,1-1-1 16,1 1-1-16,-2-2-1 0,0 1-1 0,0 0-1 0,2 0 0 16,-3 0-1-16,2 2-2 0,0-1 1 0,1-1-1 0,0 1-2 0,-1-1 0 15,0 1 0-15,3 1-2 0,-2-3 0 0,0 3-1 0,1-4 0 16,2 3-1-16,-2 0 0 0,1-1-2 0,1 1 1 0,0 1 0 16,-2-2-2-16,3 1 1 0,-2-1 1 0,1 2 0 0,0-3 0 0,0 3 1 15,0-1 0-15,0-1 0 0,0 1 0 0,-2-1 1 0,3 2 1 0,-3-1 0 16,1-1 1-16,0 2 1 0,-3-1-1 0,3-1 1 0,-1 2 2 15,-1-1-2-15,0-1 1 0,0 2-1 0,-1-1 1 0,1-1 1 16,0 2 1-16,-1-1-2 0,0 1 1 0,2-2 0 0,-2 1 0 0,1 1 0 16,1-4 1-16,0 3 1 0,1 0-2 0,-1-1 2 0,2-1-1 15,0 0-1-15,2 2 0 0,-2-2-1 0,0-1 1 0,3 2-2 0,-1-1-1 16,-1 0 1-16,3 0 0 0,-2 0 2 0,2-1-2 0,-2 2 1 16,1-1 0-16,-1 1-1 0,-1 1 1 0,1-1 0 0,1-1 1 0,-4 2 0 15,3-1 2-15,-1-1 1 0,-2 2 1 0,2-1-1 0,-3-1 0 0,1 2-1 16,-1-1 0-16,1-1 1 0,-3 2 0 0,3-1 0 0,-3 1 1 15,1-3 0-15,0 3 0 0,-1 0 1 0,2-2 0 0,-2 0 1 16,0 0 2-16,3 0 0 0,-3-1 1 0,3 2 0 0,-1 0 2 0,-2-1-1 16,3 0-1-16,-2 2 0 0,2-1-2 0,-2 1 1 0,0-3-1 15,2 3-1-15,-3 0-1 0,1-2-2 0,-2 1 0 0,3 1-2 16,-1-1-2-16,-1-1 0 0,-1 2-2 0,2-1 1 0,-2-1 1 0,1 2-1 16,0-1 0-16,0-1 1 0,0 2-1 0,-3-1 2 0,3-1-1 15,-1 2 2-15,2-1-1 0,-4 1 2 0,2-3-1 0,2 4-1 0,-2-1 1 16,2 1 0-16,-2-1-2 0,0-1 1 0,2 2-1 0,-2-1-1 15,-1-1 0-15,-1 2-1 0,3-1-1 0,-1-1 0 0,-1 2-1 0,0-1 0 16,-1 1 0-16,2-2 0 0,-2 1 0 0,-2 1 0 0,2-2 0 16,-3 0 0-16,1 2 0 0,0 0 1 0,1 0 2 0,-4 0-1 15,2 0 0-15,-2 0 0 0,2-1 1 0,-2 1-1 0,1-1 1 0,-1 1 1 16,-1 0 0-16,1 0-1 0,1 0 1 0,-1-2 0 0,0 2 1 16,0 0-1-16,0 0 0 0,1-1-1 0,0 1 0 0,-1-2 0 15,0 2-1-15,-1 0-1 0,1 0 0 0,0 0-1 0,1 0 0 0,-1-1-1 16,0 1 0-16,0 0-1 0,2 0-2 0,-2 0 1 0,0-2-2 15,0 2 1-15,-1 0-3 0,1 0 0 0,0 0 1 0,-1 0-1 0,1 0 0 16,-1 0-1-16,-1-1 0 0,2 1-1 0,0 0 2 0,-1 0-2 16,-1 0-2-16,1 0 2 0,1 0 0 0,0 0 0 0,-1 0 2 15,0 0-2-15,-1 0 0 0,1 0 0 0,1 0 0 0,-1-2 1 0,-1 2-1 16,2 0 0-16,0 0-1 0,-1 0 1 0,-1 0-2 0,1 0 2 16,1 0 2-16,-1 0-4 0,-1 0 1 0,-1 0 0 0,2 0 0 0,0 0 0 15,-1 0 0-15,-1 0 0 0,2 0 1 0,-2 0 0 0,2 0 0 16,-2 0 0-16,1 0 1 0,-1 0-1 0,2 0 0 0,-1-1 1 15,1 1 0-15,1 0 0 0,-2 0 0 0,2 0 0 0,-1 0 1 0,0 0-1 16,-1 0 0-16,1 0 0 0,-2 0 0 0,2 0 0 0,-1 0-1 16,-1 0 1-16,2 0 0 0,-2 0 1 0,0 0-1 0,0 0 0 0,0 0 0 15,0 0 1-15,0 0 0 0,0 0 0 0,0 0-1 0,0 0-1 16,0 0-3-16,0 0-3 0,0 0-10 0,0 0-12 0,0 0-16 16,0 0-19-16,0 0-20 0,0 0-26 0,-2 0-26 0,1 0-35 0,-1 1-38 15,-1 1-53-15,-1-1-62 0,1 1-97 0,-1-1-117 0,-2 2-64 16,-1 0-43-16,2 0-13 0,-3 0 2 0</inkml:trace>
  <inkml:trace contextRef="#ctx0" brushRef="#br0" timeOffset="-142373.92">20924 12552 81 0,'-2'-2'138'16,"2"0"-8"-16,-1 1-5 0,1 0-3 0,0 1-6 0,-2-2-5 15,2 2-6-15,0 0-7 0,0-1-6 0,0 1-4 0,0 0-6 0,0 0-6 16,0 0-3-16,0 0-2 0,0-2-3 0,0 2-3 0,0 0-1 16,0 0 0-16,0-1 0 0,0 1 2 0,0 0-1 0,0 0 0 0,0-2-1 15,0 2-2-15,0-1 0 0,2 1-1 0,-1-2-1 0,-1 1 0 16,2 1-1-16,0-2-2 0,-2 0-3 0,0 2-5 0,2 0-2 0,-2-1-4 16,2 1-2-16,0 0-4 0,-1 0-2 0,1 0-4 0,-1 0-2 15,3 0-5-15,-3 0-1 0,2 0-3 0,2 0-1 0,0 0 1 0,3 0 3 16,-2 0 1-16,0 0-1 0,2 0 2 0,3 0-1 0,-1 0-1 15,0 1 1-15,2-1 1 0,-1 2-1 0,2 0 2 0,-1-2 0 0,1 1 0 16,3 1-2-16,-2-1-3 0,2 2-1 0,1-1-2 16,1-1 0-16,-1 1-1 0,2 0 0 0,0 2-1 0,0-1-2 0,2 0 0 15,0 1-2-15,0-1 1 0,1 2-2 0,-1-2 0 0,1 1 1 16,0-1 1-16,0 2-1 0,0-1 1 0,1 2 0 0,-1-1 1 0,1-1-1 16,-1 1 2-16,-1-1 0 0,1 2 2 0,2-2 0 0,-3 1 1 0,2 0 0 15,-1-1 0-15,0 0-1 0,-1 0-1 0,1 0-2 0,-1-1 1 16,-1 2 0-16,2-1 0 0,0-1 1 0,-2 2 0 0,2-1 0 15,0-1-1-15,-3 1 2 0,3 0 0 0,-2-1-1 0,1-2 1 16,1 2 0-16,0 0 0 0,0 0 1 0,-1 0-2 0,1 0 2 0,0 0 0 16,-3 0 2-16,3 0 0 0,0 0 1 0,-1-2 2 0,0 3-1 15,-1-3 3-15,-2 1 1 0,1 1 1 0,1-2 0 0,-2 1 1 0,0-1 1 16,-2 2 2-16,2-2-1 0,-1 1 1 0,0 1 0 0,1-1-1 16,-4-1-1-16,2 2-2 0,-2-1-2 0,2-1-1 0,-2 1-3 0,1-1-2 15,-1 1-1-15,-2 0 0 0,4 0-2 0,-3 0-1 0,1-1-2 16,0 1-2-16,0-1 0 0,-1 2-2 0,3-1-2 0,-2-1 1 0,2 1 1 15,-3-1 1-15,4 0 3 0,-4 1 0 0,-1 0 1 0,4-1 0 16,-3 1 2-16,1-2 0 0,0 1 0 0,-1-1-1 0,-1 2 1 16,1-1 1-16,0-1 1 0,-2 2 0 0,1-1-2 0,0-1-2 0,-3 2 0 15,3-1-2-15,-2-1 1 0,0 1-2 0,1-1-1 0,-3 2 0 16,0 0 0-16,-2-2 2 0,2 0-1 0,0 0 1 0,-2 0 1 16,1 0-1-16,-3 0 0 0,4 0 2 0,-3 0-1 0,-1 0 2 0,3-2 0 15,-2 0-1-15,1 2 1 0,-2-1-1 0,1 1 1 0,0-1-1 16,-2-1-2-16,2 2-1 0,0-1-1 0,2-1 0 0,-3 2-1 0,1-1-1 15,-2-1 0-15,2 2-1 0,-2-1-1 0,3 1-2 0,-2-2-1 16,0 1 1-16,1 1-2 0,1-2 0 0,-1 0 1 0,0 1-1 0,1 0 0 16,0-1 0-16,0-1 1 0,-1 2-2 0,4-1-1 0,-1 1 1 15,-1-2 0-15,1 1 0 0,1 0 0 0,-1 0 1 0,0 0 1 16,0 1-1-16,0-1 0 0,0-1-1 0,-2 2 0 0,1-1 1 0,2-1-1 16,-1 2 1-16,-2-1 0 0,1-1-1 0,2 2 2 0,-5-1-2 15,5-1 0-15,-5 3 1 0,3-1-1 0,0-1 1 0,-2 1 0 16,0-1 0-16,0 1 0 0,0-1 0 0,-1 0 1 0,0 2-1 0,2-1 0 15,-3 0 1-15,2-1 1 0,-2-1-1 0,2 2 1 0,-2-1-2 16,2 1 1-16,-1-2-1 0,1 1 2 0,0 0-2 0,-2 0 0 0,2 0 1 16,-2 1-1-16,0-1 0 0,3-1 0 0,-3 2-1 0,2-1-1 15,-2-1 0-15,2 0 0 0,0 2-1 0,-2-2 1 0,2 1-1 0,-1-1 1 16,1 2-1-16,-2-1 1 0,1-1-1 0,-1 2 1 0,-2-1-1 16,3-1 2-16,-3 2 0 0,2-1 0 0,-1-1-1 0,2 2 1 15,-2-1 0-15,-1 1 1 0,3-2-2 0,-3 1 1 0,1 0 0 0,0 2 0 16,-2-1-1-16,1 1 1 0,-1 0 0 0,0 0 1 0,0 0 1 15,0 0-1-15,0 0 1 0,0 0 1 0,0 0-1 0,0 0 2 0,0 0-1 16,0 0 1-16,0 0-1 0,0 0 1 0,0 0-1 0,0 0-1 16,0 0 0-16,0 0-1 0,0 0-3 0,0 0 0 0,-1 0 0 0,-3 0-1 15,3 1 2-15,-3-1 2 0,1 4 0 0,-1-1 1 0,1-2 3 16,0 4 1-16,-2-1 2 0,2 2 2 0,-2 0 2 0,-2 2 3 16,1-1 1-16,2 1 2 0,-5 1 2 0,5-2 2 0,-3 2 1 15,0 0-2-15,0 2 1 0,2-1-1 0,-1 1 1 0,0-1-1 0,-2 2-1 16,2-2 1-16,-1 3-1 0,2 0-1 0,-1-1 2 0,-2 2-2 15,2-1 0-15,0 1 1 0,1-1-1 0,-2 2 0 0,0 0-1 0,0 0 0 16,3 0 0-16,-5 0 2 0,5 2-2 0,-4-2 1 0,2 0 0 16,-1 0 2-16,2-2 1 0,1 2 3 0,-4 0 2 0,3-1 2 0,0 0 0 15,1 3 1-15,-3-2 2 0,1 0 0 0,3 2-1 0,-2-2 1 16,2-1-2-16,-2 3 1 0,0 0-2 0,2-1 0 0,2 1-5 0,-4-1-1 16,2 1-3-16,0-3-1 0,0 2-4 0,-1-1-1 0,1 1-1 15,2-1-2-15,-3 0 0 0,1 0 0 0,0 0-1 0,-1 0 0 16,0-1-1-16,1 0 0 0,2 0-1 0,-3 0 1 0,1-1 1 0,0 0 0 15,0 1 1-15,0 0 3 0,-1-1-1 0,2 1 3 0,-2-1 0 16,1-1 1-16,0 0 0 0,0 0 0 0,0 0 2 0,-1 0 1 16,1 0-1-16,0-2 0 0,0 3-1 0,-2-3-1 0,4 1-1 0,-1-1-1 15,1 1 0-15,-3-1-3 0,3-1 0 0,-1 2-2 0,1-2 0 16,-1 0 0-16,0-2-2 0,2 2 1 0,-1 0 1 0,1 0-2 0,-2 0 0 16,2-1-2-16,0 1 2 0,0 0-1 0,0-2 0 0,0 2-1 15,0 0 0-15,0-1-1 0,0-1 1 0,0 2 0 0,0-1 0 0,2-2-2 16,-2 1 0-16,0-1-1 0,1 0 2 0,-1 0 0 0,2-2-2 15,-2 3 1-15,2-3 0 0,-2 1 1 0,1-1-1 0,-1 1 0 16,2-1 1-16,-1-1-1 0,-1 1 1 0,2 0-1 0,0 0 2 0,-1-1 0 16,2 2 1-16,-1-1 0 0,1-1 1 0,-2 2-1 0,2-1-1 15,1 1 1-15,-1-1 1 0,0 1 1 0,2 1 2 0,-2-2-1 0,2 2 0 16,1 0 3-16,-1 0-1 0,1-1 2 0,1 2-1 0,-3-1 1 16,6 2 0-16,-2-1-1 0,-2 0 2 0,2 3-1 0,1-3-1 0,-1 1 1 15,-1-1-2-15,-1 1 1 0,3-1-3 0,-2-1-1 0,-1 2-2 16,1-2 0-16,-1 1-1 0,1-2-2 0,-2 1 2 0,0 0 1 15,0 0-1-15,1 0 0 0,0 0-2 0,1 0 2 0,-1 0 0 0,1-2-1 16,-3 2 1-16,4 0 0 0,-3 0 0 0,1 0 1 0,-1-1-1 16,1 1 0-16,0 0-2 0,-1-2-1 0,0 2 1 0,0-1-1 0,0-1 1 15,-2 1-1-15,2 1-2 0,-1-3 1 0,-1 1 0 0,0-1-1 16,1 2 1-16,-1-2-1 0,0 1 2 0,0-1 0 0,1 1-1 0,-3 0-2 16,1 0 0-16,-1-1 0 0,4 0 1 0,-4 0-1 0,1 0 0 15,-1 0 0-15,3 0 0 0,-3 0 1 0,1 0 1 0,-1 0-2 16,3 0-4-16,-3 0 2 0,1 2 2 0,0-4 1 0,-1 2 0 0,-1 0 0 15,2 0-2-15,-1 0 0 0,1 0 0 0,1 0 1 0,-3 0 0 16,1 0 0-16,-1-1-1 0,2-1 2 0,-1 0-1 0,-1 3 1 0,2-3 0 16,0 1-1-16,-2 1 0 0,1-2 1 0,-1 1-1 0,2-1 1 15,0 1 0-15,-2-1 0 0,0 0 1 0,1-1-2 0,-1 2 1 0,2 0 1 16,-2-1 0-16,0-1-1 0,0 2 0 0,0-1 0 0,0-1 1 16,0 0-1-16,1 2 0 0,-1-2 0 0,0 0 1 0,0 1-1 15,0-1 0-15,0 0 0 0,0 0 0 0,0 0-2 0,0 0 1 0,0 0 1 16,0 0 2-16,0 0 1 0,0 0-1 0,0 0 1 0,0 0-1 15,0 0 2-15,0 0 0 0,0 0-1 0,0 0-1 0,0 0-5 0,0 0-6 16,0 0-10-16,0 0-13 0,0 0-15 0,0 0-15 0,0 0-19 16,0 0-19-16,0 2-25 0,0-2-32 0,0 0-34 0,-1 0-36 15,-2 0-41-15,1 0-46 0,2 0-62 0,0 0-72 0,0 0-111 0,0 0-130 16,-2-2-60-16,2-1-25 0,-1 0-3 0,1 0 7 0,0-1 17 16</inkml:trace>
  <inkml:trace contextRef="#ctx0" brushRef="#br0" timeOffset="-136877.47">11663 9849 52 0,'-1'-2'54'0,"-1"1"5"0,0 1 2 0,2-2 1 0,-2 2-2 15,0-1 0-15,2-1-4 0,-2 2-2 0,2-1-2 0,-1-1 0 16,-1 2-1-16,2-1 3 0,-1-1 2 0,-1 2-2 0,0-2 0 16,2 2-2-16,-1-1-1 0,-1 0-3 0,1 1 0 0,-1-2-2 0,0 1-1 15,2 1-1-15,-3-2-3 0,1 1-1 0,1 1-2 0,-1-2-2 16,-2 1 0-16,2-1-1 0,1 1-3 0,-1-2-2 0,-1 1-4 0,1 0-3 16,1 2-1-16,-1-2-2 0,-1 2 0 0,1-2 1 0,2 2 1 15,-1-1-1-15,-1-1-1 0,2 2 1 0,-2-1-3 0,2-1-1 0,0 2-1 16,0 0 1-16,0 0-1 0,0 0-1 0,0 0-1 0,0 0 1 15,0 0-2-15,0 0 2 0,0 0-1 0,0 0 0 0,0 0 1 0,0 0 2 16,0 0 1-16,0 0 2 0,0 0 2 0,0 0 2 0,0 0 1 16,0 0 1-16,0 0 0 0,0 0-1 0,0 0 0 0,0 0 0 15,0 0-3-15,0 0-1 0,0 0-3 0,0 0-1 0,0 0-3 0,0 0 0 16,0 0-3-16,0 0-1 0,0 0 0 0,0 0 1 0,0 0 2 16,0 0 1-16,0 0 3 0,0 3 2 0,0-1 4 0,0-1 4 0,0 1 3 15,2 0 3-15,-2 2 3 0,0 0 2 0,2 1 2 0,-2-2 0 16,1 1 1-16,-1 1-2 0,0-1 0 0,0 1 2 0,0 0-1 15,0 0 1-15,0 1-2 0,0-1 1 0,0 1-2 0,0 0 0 0,0 0 0 16,0 0-1-16,0 1 1 0,-1 1 0 0,-1-2-1 0,2 1 0 16,-2-1-1-16,2 0-2 0,-1 2-3 0,-1-1-3 0,2 1-2 0,-1-1-2 15,1 1-3-15,0 1-2 0,0-2-1 0,0 1-2 0,0-1 0 16,0 1-1-16,0-1-1 0,0 1-1 0,0-1-1 0,0 0-1 16,0 1 0-16,0 0 2 0,0-1-1 0,0-1 3 0,0 2 1 0,0-1 0 15,0 1 1-15,0-3 0 0,0 3-1 0,0-2 0 0,0 2-1 16,0-2 1-16,0 1 1 0,0-1 2 0,0 2 0 0,0-2 2 0,-3 1 0 15,3 1 0-15,0-1 1 0,-2 1-1 0,2-1 2 0,0 1-1 16,-1 1 2-16,-1-2 0 0,2 1 1 0,0-1 1 0,0 2 0 16,0-1 0-16,0 1-1 0,0 0-2 0,0 0 0 0,0 0-2 0,0-2-1 15,0 2-1-15,0 0-1 0,0 0-1 0,0-2 0 0,0 3-2 16,0-2-1-16,0 2 0 0,0-2-1 0,0 0-1 0,0 0-1 0,0 1-2 16,0-2 0-16,0-1 0 0,0 0-1 0,0 0-1 0,0 0-1 15,0-1 0-15,0 1 0 0,0-3-1 0,0 1 0 0,0-1-3 16,0 0 0-16,0-1 0 0,0-1 2 0,0 1-1 0,0-2 2 0,0 0-1 15,0 0 1-15,0 0 1 0,0 0 1 0,0 0 2 0,0 0 1 16,0 0 2-16,0 0 2 0,0 1 4 0,0-1 4 0,0 0 1 0,0 0 5 16,0 0 4-16,0 0 4 0,0 0 3 0,2 0 2 0,-1-1 0 15,1-1 0-15,2 1-3 0,-2-2-1 0,-1-1-3 0,1 0-3 0,1 0-2 16,-1-2-6-16,1-2-3 0,0 1-5 0,-1-2-6 0,1-2-6 16,0-1-6-16,2 2-5 0,-1-5-4 0,1 1-3 0,-1-2-3 15,0 1-3-15,0-3-3 0,0-1-1 0,0 1 2 0,2 0-1 16,-3-2 2-16,0-1-1 0,3 1 1 0,-2-1 1 0,-1 0 3 0,0 0 3 15,1 2 2-15,-2-1 4 0,1-1 4 0,0 2 2 0,-1 1 5 0,1 1 0 16,-1-1 0-16,-1 2 0 0,-1 1 1 0,2 0-1 0,-2 1 0 16,0 2 1-16,0 0 0 0,0 2-1 0,0 1 0 0,0 0-1 15,0 1 0-15,0 2-1 0,0 0-1 0,0 0 0 0,0 2-1 0,0-1-1 16,0 2-2-16,0 0-1 0,0 2 0 0,-2-3-3 0,2 4-1 16,0-1-3-16,0 1 0 0,0 0-2 0,0 0-1 0,0 0 2 0,-1 1-1 15,-1 1 0-15,2 1 1 0,-3 2-1 0,1-1 2 0,1 2-1 16,-1 0 3-16,-1 2 0 0,1 2 1 0,-2 1 1 0,1-1 1 15,0 4 1-15,-1-1-1 0,1 2 0 0,0 2-1 0,0-1 1 0,0 2 3 16,-1 0 1-16,0 2 3 0,2-1 1 0,-1 2 2 0,0 0 2 16,0-1 1-16,0 1 2 0,-1 0 2 0,1-2 1 0,1 0 3 15,-2 3 0-15,-1-3 2 0,2-1-1 0,0 0 0 0,1-2-1 0,1 3 0 16,-1-4-2-16,-1-2 0 0,1 1-2 0,1-1 0 0,-1-2 0 16,0 1-2-16,-1-3 0 0,3-1-2 0,-1 2 1 0,-2-3-1 0,3-1-1 15,-2 0 1-15,2 0-1 0,-1-1 1 0,-1-2 0 0,2 0 1 16,0 0 1-16,0 0-1 0,0-2 3 0,0 0 1 0,0-1 2 0,0 0 1 15,0 0 1-15,0 0-1 0,0 0-3 0,0 0-5 0,0 0-10 16,0-2-8-16,0 0-11 0,0-1-11 0,0-1-11 0,0-1-13 16,-1-1-17-16,-1 0-16 0,2-2-21 0,-2 1-19 0,1 0-26 0,-1-1-26 15,0-1-29-15,1 1-30 0,-1 1-44 0,2 0-50 0,-1-1-80 16,1 1-90-16,0 0-45 0,1 0-23 0,1 1-3 0</inkml:trace>
  <inkml:trace contextRef="#ctx0" brushRef="#br0" timeOffset="-134402.72">20511 10005 121 0,'0'-4'401'0,"0"0"-91"0,0 1-50 0,0 0-33 16,0 0-19-16,0 0-12 0,0 0-11 0,0 0-12 0,0 0-10 15,2 0-11-15,-1 0-9 0,-1 0-8 0,2 2-8 0,0-3-8 16,-2 3-5-16,1 0-6 0,-1-1-5 0,2 1-5 0,-1-1-5 0,-1 2-5 16,2-1-6-16,1-1-5 0,-3 2-6 0,1-1-7 0,-1 1-6 15,0 0-5-15,0 0-7 0,0 0-6 0,0 0-7 0,0 0-6 0,0 1-3 16,0-1-5-16,0 3-2 0,0 0-2 0,0-1-3 0,0 2-2 16,0 1-1-16,0 1 1 0,0 1 0 0,0 1 2 0,0 1 0 0,0 0 0 15,0 1 3-15,0 2 1 0,0 0 2 0,-1 2 1 0,1-1 0 16,-3 1 1-16,1 1 1 0,2-2 0 0,-1 4 0 0,-1-2 1 15,2 0 0-15,-1 0 1 0,1-1 0 0,-4 3 1 0,4-2 0 0,-1 0-2 16,-1 0-1-16,2-2 0 0,-1 3-3 0,1-3-3 0,-2 1 0 16,0-2-1-16,1-2-2 0,-1 0-1 0,2 3-1 0,-2-4 0 0,2 0-2 15,0-1 0-15,0 0-1 0,0 0 0 0,0-2-2 0,0 0 1 16,0 0-2-16,0-2 2 0,0 1-1 0,0-1-1 0,0 1-1 16,2-3 1-16,-2 2-1 0,0-1 2 0,2-2-2 0,-2 2 0 0,1-1 2 15,1-1-2-15,-2-1 1 0,0 0 0 0,2 0 1 0,-2 0 0 16,0 0 3-16,0 0 3 0,0 0 2 0,0 0-1 0,0 0 2 0,1 0 0 15,1 0 1-15,-1-1 0 0,3-1-2 0,-3-1 1 0,2 0-1 16,2 0-2-16,-4-1-1 0,4-2-1 0,-2 0-3 0,2 0-3 16,0-2 0-16,1 0-2 0,0 0-3 0,-1-2-2 0,0 2 0 0,0-3-1 15,0 1 0-15,-1-2-1 0,1 0-1 0,4 1 0 0,-4-2 0 16,2 1-2-16,-1-2-2 0,2 1 0 0,-4-3 0 0,4 3 1 0,1-2 0 16,-2 2 2-16,-1-3 1 0,2 3 1 0,-1 0 2 0,-1-1 1 15,3 1 1-15,0 1 5 0,-5-2 2 0,3 4 4 0,-1-1 4 16,-2 0 1-16,1 1 2 0,-1 3 1 0,0-2 1 0,0 1 0 0,-3 1 0 15,1 2 1-15,-1-1-1 0,-1 1-1 0,2 3-2 0,-2-1-3 0,0 0-3 16,0 1-5-16,-2-1-4 0,2 3-3 0,0 0-3 0,-3 0 0 16,2 0-2-16,-3 3-1 0,0 0-2 0,-3 0-3 0,2 1 1 15,-1 3-2-15,0 0 0 0,0 1 2 0,-3-1 2 0,-1 2 2 0,2 0 3 16,0 1 4-16,0 1 1 0,-1 1 3 0,0 0 0 0,1 2 3 16,-1-2 0-16,1 1 2 0,0 1 1 0,-1-1 1 0,1 2 2 15,2 0 1-15,-2-1 1 0,1 1-1 0,0-2-1 0,0 2 0 0,1 0-1 16,1 0-1-16,0-3 0 0,0 1-1 0,-1 1-1 0,3 0 1 15,-2-2 0-15,2 0-1 0,0-2-1 0,-2 1-1 0,3-1 0 0,-1-1-1 16,2 0 1-16,-4-1 0 0,4-1 0 0,-1 1-1 0,1-2 0 16,1-2-1-16,-2 1 0 0,0-1 1 0,2-1-1 0,-1 0 2 0,-1 0-1 15,2-1 2-15,0-1 1 0,0 2 2 0,0-3 1 0,0 0 3 16,0 0 3-16,0 0 4 0,0 0 2 0,0 0 0 0,0 0 1 16,0 0 0-16,0-3 0 0,0 2-2 0,2-4-1 0,-1 1-2 0,-1-2-2 15,4-2-4-15,-3-1-4 0,2 0-4 0,2-3-7 0,-2 0-6 16,0-2-4-16,4 0-5 0,-3-3-5 0,3-1-4 0,0-1-3 0,0-1-5 15,-1-1-1-15,2-2 0 0,1 1 1 0,-1 0 2 0,0-2 0 16,2-1 3-16,-1 2 1 0,2-1 5 0,-2 0 1 0,1 0 5 0,-2 0 4 16,4 1 2-16,-3 2 7 0,-1 0 2 0,0 0 5 0,0 3-1 15,1 0 1-15,-3 3 0 0,1 2-1 0,-2-2 2 0,-1 4-3 0,2 1-2 16,-3 1 0-16,1 1-1 0,-3 2-3 0,3 0-2 0,-4 2-3 16,1-1-2-16,-1 2-3 0,0 2-2 0,0-2-1 0,0 3-2 0,0 0 1 15,-1 1 0-15,-3 1-1 0,-1 2 0 0,2 1 1 0,-3 1 1 16,2 1 2-16,-3 2 4 0,-1 2 1 0,2-1 3 0,-3 3 3 15,0 3 0-15,1-1 1 0,-1 1 2 0,0-1 0 0,1 3-1 0,0 0 3 16,-1 2 3-16,0-1 3 0,1 1 1 0,-1-1 1 0,1-1 1 16,0 2 1-16,0-1 1 0,1 1 2 0,-1-1-1 0,1-1 1 0,2 0 2 15,-1 0 0-15,0-1 2 0,1-3 0 0,0 3-4 0,2-3 0 16,-2-1-2-16,2 0-1 0,0-2 0 0,0 0-1 0,0-1-2 16,1-2 1-16,1 1-1 0,-1-4-1 0,2 2 2 0,-1-3 0 0,1 1 0 15,-2-2 2-15,2-1 1 0,0 2 2 0,0-3 4 0,0 2 2 16,0-3 2-16,0 0 1 0,0 0 2 0,0 0-2 0,2-1 2 0,-2-1-2 15,1-1-2-15,1-1-1 0,-1-1-2 0,4-1-4 0,-4-2-4 16,2 0-5-16,1-3-8 0,1-1-5 0,-1 0-7 0,1-3-5 0,3 0-7 16,-4-3-1-16,5 0-1 0,-3-2-2 0,2 0-1 0,1-3 0 15,-1 2 2-15,0-3 0 0,0 2 2 0,3-1 3 0,-3 1 3 0,0 1 5 16,1 1 3-16,-2 2 4 0,-1 0 3 0,2 3-1 0,-2 2-2 16,-3 1-2-16,0 1-1 0,1 4-1 0,-3-1-2 0,-1 5-2 15,-1 0-1-15,-1 3 0 0,-1 2-2 0,0 2 0 0,-5 2-1 0,0 2 0 16,2 1 2-16,-4 2 0 0,-1 2 2 0,2 2 4 0,-5 0 5 15,2 1 1-15,1 0-1 0,-3 3-8 0,1-1-13 0,1 0-16 0,-1 1-22 16,0 1-28-16,3-1-31 0,-2 0-46 0,3 3-50 0,-4-3-73 16,4 2-85-16,1-1-85 0,-1 1-82 0,0-2-40 0,1-1-17 0,4 0-3 15</inkml:trace>
  <inkml:trace contextRef="#ctx0" brushRef="#br0" timeOffset="-123412.1">10084 11533 82 0,'0'0'87'0,"0"0"-10"15,0 0-7-15,0 0-4 0,0 0-3 0,0 0-4 0,0 0-2 0,0 0-1 16,0 0 0-16,-2 2 1 0,-1-1-2 0,2 2 0 0,-1 0 0 15,-1-1-1-15,1 2 0 0,-1 1 0 0,0-1 0 0,-1 1 0 0,1 1 1 16,-1-1 1-16,2 2 0 0,-2-1-5 0,0 0-1 0,1 1-4 16,-2-1-4-16,2 1-4 0,-2 0-3 0,2 0-2 0,-1 1-1 0,-1-1-3 15,3-1-1-15,-1 2-2 0,0-2-2 0,0 0-2 0,-1 1-3 16,1-1-2-16,0 0-1 0,0 0-2 0,2-1-2 0,-1 1-2 0,1-2-2 16,-1 1-1-16,0-2-3 0,2 0-2 0,0 0-2 0,0-2 0 15,2 0 0-15,0 1 2 0,-1 0 0 0,2-2 2 0,0 0 3 0,0 0 1 16,0 0 0-16,1 0 2 0,0-2 1 0,1 0 3 0,0 2 0 15,1-2 3-15,2 0 1 0,0 1 0 0,0-2 0 0,1 0 1 0,-1 0 0 16,0-1 2-16,0 2-1 0,1-1 0 0,0 0 0 0,-3 0 1 16,2-2 0-16,1 2-1 0,-2 0 2 0,-1 0-1 0,2 0 2 15,0 0-2-15,-2 2 0 0,2-2 0 0,0 0-3 0,0 0-2 16,-2 0 0-16,2 1-1 0,-1-1-2 0,0 2 1 0,-1-1-2 0,1 1 1 16,-1-1-1-16,-1 0 0 0,3 2 0 0,-2-1-1 0,1 1 0 15,-1 0-1-15,0 0-1 0,0 0 0 0,-1 1-1 0,0-1 0 0,0 2 0 16,-2 0-1-16,2 1 0 0,0-2 0 0,-1 2 0 0,-1 0 1 0,0 0 0 15,-1 2 2-15,1-1 1 0,-1 1 3 0,-1 1 0 0,-1 0 1 16,0 0 1-16,0 0 0 0,0 1 2 0,-1-1 3 0,-1 1 0 16,1 1-1-16,-1 1 2 0,-1 0-1 0,0 0 0 0,-1 0 0 15,-2 2-3-15,2-2 0 0,-1 0-1 0,0 1-2 0,0 1 0 0,-1-1 0 16,-2 2-2-16,3-1-2 0,-3-2-1 0,0 1-1 0,1-1-2 16,0 0-1-16,-1 2-2 0,0-4 0 0,-1 2-2 0,1 0 0 0,0 0-1 15,2-1 0-15,-2-1-1 0,0 1-1 0,0-2 0 0,2-1-1 16,-2 2-4-16,2-1-2 0,-1-2-5 0,2 2-6 0,-3-1-8 15,2-2-9-15,0 1-11 0,1 0-13 0,0 0-14 0,0 0-16 0,1-1-18 16,-2 0-18-16,1-1-24 0,-1 0-24 0,1 0-33 0,1 0-34 0,0-2-44 16,-1 0-45-16,2 0-53 0,0 0-56 0</inkml:trace>
  <inkml:trace contextRef="#ctx0" brushRef="#br0" timeOffset="-123046.61">10070 11542 114 0,'-2'-3'378'0,"2"0"-64"0,0 0-79 0,0 2-43 0,0-1-26 0,0-1-17 15,0 3-13-15,2-1-11 0,-1-1-12 0,1 2-7 0,1-1-8 16,-1-2-6-16,1 1-4 0,0 1-3 0,3-2 0 0,-1 1-1 15,1-1 2-15,1 0 0 0,1-1 3 0,2 0 3 0,-2 0 4 0,2 0 3 16,2-1 2-16,1-1 2 0,0 0 0 0,-1 0-1 0,1 0-1 16,3 0-5-16,-2-1-2 0,2 1-5 0,0-2-4 0,1 1-3 0,0-1-3 15,-1-1-4-15,3 2-2 0,0-2-3 0,0 0-5 0,0 0-2 16,0 0-3-16,0 1-3 0,0 1-3 0,-1-1-3 0,0-1-4 0,-2 2-4 16,0 1-5-16,-3 0-4 0,-2 0-4 0,1 1-5 0,-2-1-6 15,-2 3-4-15,1-1-5 0,-4 1-8 0,1 1-8 0,-2-1-14 16,-1 2-13-16,0-1-18 0,0 2-18 0,-3 0-22 0,0 0-25 0,0 0-25 15,0 0-29-15,-1 0-27 0,-1 2-29 0,-1-1-41 0,1 2-47 0,-1-1-57 16,1 1-64-16,-1 1-65 0,0 1-63 0,0-1-26 0,0 2-1 16</inkml:trace>
  <inkml:trace contextRef="#ctx0" brushRef="#br0" timeOffset="-121502.27">22143 11617 236 0,'1'-5'494'0,"-1"3"6"0,2-1-83 0,0 1-129 0,-1-1-75 0,-1 3-46 15,2-1-29-15,0-1-19 0,-2 2-12 0,0 0-10 0,0 0-10 0,0 0-11 16,0 0-8-16,0 0-11 0,0 0-9 0,0 0-7 0,0 0-8 15,0 0-6-15,0 0-6 0,0 0-4 0,-2 2-3 0,0-1-1 16,-1-1-1-16,1 3 2 0,-1-1-1 0,2 1 2 0,-3-1 1 0,1 3 0 16,2-2 2-16,-4 2 0 0,0 0 0 0,2 0 0 0,-2 1-1 15,2-1 0-15,-2 1-2 0,1 1-3 0,-2-1-1 0,1 2-2 16,0-2 0-16,0 1-2 0,0-1 0 0,0 2-1 0,1-3-2 0,-4 3 1 16,3-2-1-16,2 2-1 0,-2-4 1 0,2 2-2 0,-2 0 0 15,1-1 1-15,-1-1-2 0,4 2 0 0,-3-2 0 0,1 1-1 0,2-2 1 16,-1 2 0-16,0-2 0 0,2-1 0 0,-1 2 1 0,1-1-1 15,0-2 0-15,0 1 1 0,0-1 1 0,1 1 2 0,-1-1 2 16,2-1-1-16,0 2 2 0,-1-2 1 0,2 1 1 0,-1 0 1 0,0-1 0 16,1 2 2-16,0 0 1 0,1-2 0 0,-1 1 2 0,2 1 0 15,0-2 1-15,2 1-1 0,2-1-1 0,-3 2 1 0,2-1 0 0,0-1 1 16,1 2 0-16,3-1-2 0,-4-1 1 0,1 2 0 0,4-2 0 16,-4 1-2-16,4 1 1 0,-5-1-1 0,1 1 1 0,2 1 0 0,-1-3 0 15,-1 1 1-15,-1 2 1 0,3-1 0 0,-1-1-1 0,-1 2-1 16,0-1 0-16,0-1 0 0,-1 2-2 0,-2-1 1 0,3-1-1 15,-2 2 0-15,-3-1-1 0,3-1-1 0,-2 2-1 0,1 0 0 0,-2 0-1 16,1 0-1-16,0 0 0 0,-2 0 0 0,0 0 0 0,1 1 0 0,-3 0 1 16,4 0 1-16,-5 2 0 0,1-2 1 0,-1 3 2 0,0-3 0 15,-1 2 2-15,1 0-1 0,-5 2 2 0,2-2 2 0,1 1 0 16,-2-1 0-16,0 1 0 0,-2 0-1 0,1 0-1 0,-2-1 0 16,0 0-1-16,1 0 0 0,-2 0-2 0,-1 0-1 0,1-1-2 0,-2 1 0 15,0-2-1-15,1 1 0 0,0-1-1 0,-3-1 0 0,2 1-2 16,0 0 1-16,0-1 0 0,0 0-1 0,1-2-2 0,0 2 1 0,-2-1-3 15,1-1-1-15,2 0-4 0,-1-1-5 0,1 2-5 0,2 0-5 16,-1-2-6-16,-1 0-8 0,1 0-7 0,0 0-9 0,3 0-9 16,-3 0-12-16,1 0-13 0,0 0-16 0,-1 0-17 0,3 0-19 0,-1-2-24 15,0 0-25-15,2 2-40 0,-2-2-46 0,2 0-74 0,2 1-89 16,-3-2-56-16,4 0-42 0,0 0-15 0,0-2-1 0</inkml:trace>
  <inkml:trace contextRef="#ctx0" brushRef="#br0" timeOffset="-121180.14">22113 11698 164 0,'-2'-6'487'0,"1"1"11"0,-1 1-69 0,0 0-110 0,2-1-60 15,-1 2-37-15,-1 0-21 0,2 0-12 0,0 0-10 0,0 0-7 16,0 0-8-16,2 2-8 0,-1-1-10 0,-1 1-8 0,4-3-7 0,-3 3-10 15,2 0-8-15,1-1-12 0,-3-1-11 0,4 2-10 0,-2-1-10 16,3 1-12-16,-1-1-7 0,1 1-8 0,3-3-5 0,-2 3-6 0,1 0-1 16,2-2-4-16,-1 1-2 0,4 1-3 0,0-2 1 0,0 1 0 15,0 1 2-15,3-1 1 0,-2-1 1 0,4 2 2 0,-4-1 0 0,2-1 1 16,0 2-1-16,-1-1-1 0,1-1-2 0,3 2-1 0,-3-1-3 16,1 1-3-16,-1-2-2 0,2 0-5 0,0 1-1 0,-2-1-5 15,2 0-1-15,-2 0-3 0,-1 0-5 0,1 0-5 0,1 0-10 0,-4 0-13 16,4 0-17-16,-4 2-21 0,0-2-27 0,-2-1-33 0,-1 2-45 15,-1 0-53-15,-3 1-81 0,-3-2-97 0,1 1-93 0,-4 2-90 16,-4-1-44-16,-1 1-20 0,-4-2-4 0</inkml:trace>
  <inkml:trace contextRef="#ctx0" brushRef="#br0" timeOffset="-59526.5">14014 8915 137 0,'0'-1'570'0,"-1"0"14"16,-1 1 13-16,2-2-81 0,-1 1-133 0,1 1-83 0,0-2-62 15,0 2-34-15,0-1-22 0,0 1-14 0,0 0-11 0,0-2-8 16,0 2-11-16,0-1-9 0,0 1-11 0,0-2-11 0,0 2-12 0,0 0-11 16,0 0-8-16,0 0-10 0,0 0-6 0,0 0-10 0,0 0-8 15,0 0-7-15,0 0-7 0,0 0-6 0,0 0-4 0,0 0-1 0,0 0-2 16,0 0-2-16,0 0-1 0,0 0-3 0,0 0-4 0,0 0-1 16,-2 2-2-16,2-1-1 0,-2 1-1 0,1-1-1 0,-1 2 0 0,1 0-2 15,1 2 1-15,-2-2-1 0,0 1-1 0,2 1 0 0,-2-1 1 16,0 2-1-16,2-1 1 0,-2-1 1 0,2 1 0 0,0-1 1 15,0 1 0-15,0-2-1 0,0 1 1 0,0-1-1 0,0 0-1 0,0 0 0 16,0-1 0-16,2-1-1 0,-2 1 1 0,2-2 1 0,0 1-1 16,-2-1 2-16,0 0 1 0,2 0 2 0,0-1 3 0,-1 1 2 0,2-2 2 15,-1 1 2-15,0-1 2 0,-1-1 3 0,2 0 2 0,-1 0 2 16,-2-1 2-16,2 1 0 0,-1-2 2 0,-1 2 1 0,0-2 1 0,-1 3 1 16,-1-3 0-16,0 2 1 0,1 0 1 0,-2 0 0 0,-1 0-1 15,1 0-1-15,-2 2-2 0,1-2-1 0,-1 1-4 0,0 1-2 16,-1-1-1-16,1 1-4 0,0 1 0 0,-1 0-3 0,2 0-3 0,-1 0-3 15,0 1-2-15,0 1-1 0,0-2-1 0,-1 3-1 0,2-2 0 0,0 1 0 16,0-1 1-16,0 2 1 0,1-2 0 0,1 1 0 0,1 0 1 16,-1-1-1-16,2-1 0 0,0 0 0 0,0 0 1 0,0 0 0 15,0 0 1-15,0 2 0 0,0-2 2 0,3 0 0 0,-1 0 1 16,0 0 2-16,-1 0 1 0,3-2 2 0,-1 2 1 0,0-1 4 0,0-1 2 16,2 0 2-16,1 1 3 0,-3-2 2 0,2 2 3 0,-2-1 1 0,2 1 2 15,-2-2 1-15,0 1-1 0,1 1 0 0,-2-3-2 0,2 4-2 16,-4-1-2-16,1 0-6 0,-1 1-6 0,0 0-9 0,0 0-14 15,0 0-17-15,0 0-21 0,0 0-27 0,0 0-30 0,-1 1-28 0,-1 0-31 16,0 3-31-16,-2-1-38 0,2 0-47 0,-1 0-51 0,0 1-85 16,1 2-103-16,-1 0-81 0,0 0-72 0,0 2-27 0,-1-1-2 15,3 1 13-15</inkml:trace>
  <inkml:trace contextRef="#ctx0" brushRef="#br0" timeOffset="-54768.8">16653 8581 321 0,'-2'-1'295'0,"2"1"-56"15,0 0-49-15,0 0-28 0,0 0-18 0,0 0-10 0,0-2-10 16,0 2-5-16,0 0-9 0,-1 0-7 0,1 0-6 0,0 0-7 0,0 0-8 16,0 0-8-16,0 0-6 0,-2-2-5 0,2 2-5 0,0 0-1 15,0 0-3-15,0 0-3 0,0 0 0 0,0 0-1 0,0 0 0 0,0 0 1 16,0 0 1-16,0 0 2 0,0 0 1 0,0 0 2 0,0 0 2 0,0 0 0 16,0 0 3-16,0 0 0 0,0 0 0 0,-1-1-3 0,1 1 0 15,-3-1-3-15,1 1-1 0,2-2-3 0,0 2-2 0,-1-1-4 16,-1 1-2-16,2 0-2 0,-1 0-1 0,1 0-4 0,-2-2-2 0,0 2-3 15,2 0 0-15,-1 0-3 0,1 0-1 0,0 0-1 0,0 0-1 16,-2-1 0-16,2 1-1 0,0 0-3 0,0 0 1 0,0 0-2 16,0 0 1-16,0 0-1 0,0 0 0 0,0 0 1 0,0 0-2 0,0 0 1 15,0 0 0-15,0 0-1 0,0 0 0 0,0 0-1 0,0 0 0 16,0 0-1-16,0 0-1 0,0 0-1 0,0 0 0 0,0 0-3 0,0 0 0 16,-1 0-3-16,1 0-1 0,-2 0-1 0,0 0-2 0,1 1-1 15,-1-1-1-15,0 2 0 0,-1-2-2 0,2 1-1 0,-2 1-2 0,1-1 0 16,-1 0 0-16,2 1-2 0,-3 1 1 0,1 0 0 15,0 0-1-15,0-1-1 0,1 1 1 0,0 0-1 0,-1 0 1 0,2 0 0 16,-1 0-1-16,-1 0 1 0,0 0-2 0,3-2 0 0,-1 1-1 0,1 0-1 16,-2 0 1-16,0 0-1 0,2 1 1 0,0-3 1 0,0 0-2 15,0 0 1-15,0 0 1 0,0 0-1 0,2 1 3 0,0 1 0 16,-2-2 5-16,0 0 1 0,1 0 3 0,-1 0 4 0,2 0 3 0,-1 0 3 16,4-2 4-16,-4 1 4 0,1 1 3 0,1-3 2 0,0 1 4 15,0 0 2-15,1 0 2 0,-1-1 1 0,0 0-1 0,0 0 1 0,-1-2-1 16,2 2-1-16,-1-1 0 0,1-1 0 0,-1 1 0 0,-1-1-1 15,-1 1 0-15,2 1-1 0,-3-2-1 0,2 2-3 0,-2-2-1 0,0 3 0 16,0-1 1-16,0 0-3 0,-2 1-1 0,2 1-3 0,-1-1 0 16,-1 1-5-16,2 1-6 0,-1 0-4 0,1 0-4 0,-4 0-4 15,3 0-3-15,-1 0-3 0,0 0-3 0,-1 1-2 0,-1 1-2 0,2-1-3 16,-1 1-1-16,0 1-1 0,0 0-1 0,-2 1 0 0,0-1 0 16,2 3 1-16,0-1 2 0,-2-1 0 0,2 2 2 0,0-1 0 15,0 1 1-15,1 0 0 0,0 0 1 0,-1 0-1 0,3-2 1 0,-1 1 0 16,-1-1 0-16,2 2 1 0,0-3-1 0,0 2-1 0,0-1 1 15,0-1 0-15,2 0 0 0,-1 0 1 0,-1-1 0 0,2-1 1 0,-1 2 1 16,1-3 1-16,0 2 2 0,-1-2 2 0,3 0 2 0,-4 0 0 16,1 0 5-16,1 0 0 0,-1-2 4 0,4 2 2 0,-4-1 2 0,1-1 1 15,-1-1 3-15,1 1 0 0,1 1-1 0,-1-2 2 0,1 0 0 16,0 0 1-16,-1-1 0 0,0-1-2 0,-1 2 0 0,2-1-3 16,-1 1 0-16,1-2-2 0,-2 1-1 0,1 1-1 0,-1 0-1 0,-1 0 0 15,2 0 0-15,-2 1-1 0,0-1-2 0,0 3-1 0,0 0 0 16,-2 0-1-16,2 0-1 0,0 0 0 0,0 0-2 0,0 0-2 15,0 0-3-15,0 0-1 0,0 0-1 0,0 0-1 0,0 0-1 0,-1 0-2 16,-1 0-2-16,2 0 0 0,0 0-2 0,0 0-2 0,0 0-1 0,0 0-1 16,0 0-3-16,0 0 0 0,0 0-3 0,0 0 0 0,0 0 0 15,0 0-1-15,0 0 1 0,0 0 0 0,0 0 1 0,2 2 4 16,-2-2 2-16,1 0 2 0,1 0 4 0,1 0 2 0,1 0 6 0,-3 0 3 16,2-2 3-16,1 2 3 0,0-1 3 0,1 1 3 0,-2-2 4 15,0 1 2-15,-1 1 5 0,-1 0 0 0,1 0 2 0,-2 0 1 16,0 0 1-16,0 0 1 0,0 0 0 0,0 0 1 0,0 0 0 0,0 0 0 15,0 0-1-15,-2 0-3 0,-1 0-4 0,1 0-7 0,1 0-10 16,-1 0-16-16,-2 0-17 0,2 0-24 0,-1 0-26 0,2 0-37 0,-3 0-43 16,1 0-62-16,0 0-72 0,0 0-116 0,-1 0-141 0,-3 0-66 15,2 1-35-15,0 1-13 0,-3-2-3 0</inkml:trace>
  <inkml:trace contextRef="#ctx0" brushRef="#br0" timeOffset="-42378.75">11298 10428 150 0,'-2'-2'464'0,"-1"1"8"0,2 1-87 0,-1-2-137 0,2 1-80 0,-2 1-48 16,2-2-27-16,-2 1-12 0,2 1-7 0,0 0-1 0,0 0-1 16,0 0-2-16,0 0-6 0,0 0-6 0,0 0-9 0,0 0-11 0,-2 0-7 15,2 0-8-15,0 0-4 0,0 0-4 0,0 0-4 0,0 0-4 16,0 0-4-16,0 0-1 0,0 0-1 0,0 0-1 0,0 0 1 0,0 0 2 16,-2 0 3-16,2 1 2 0,-1 1 2 0,-1-2 1 0,-1 3 4 15,1-2 3-15,-1 1 3 0,2 0 5 0,-1 2 3 0,0-3 3 0,-1 2 1 16,1 0 2-16,1 2 1 0,-1-2 0 0,-2 1 1 0,2-1 2 15,1 2 0-15,-1-1-1 0,-1 0-1 0,1 1-3 0,1 1-2 16,-1-1-3-16,-1-3-4 0,1 3-3 0,2 0-3 0,-1-2-2 0,-1 1-2 16,2 1-2-16,-2-4-4 0,2 2-3 0,0 0-3 0,0-1 0 15,0-1-2-15,0 1 0 0,2-1 0 0,-2 1 0 0,0-2 0 16,2 0 3-16,-1 0-1 0,1 0 0 0,1-2 2 0,0 1-2 0,2-1 1 16,-2-1-2-16,3 0 0 0,-1 0-1 0,0-2-1 0,3 0 0 15,-2-1-1-15,0-2 0 0,1 2 0 0,-1-1-1 0,-1 1-1 0,1-2 2 16,2 2 1-16,-2-1 2 0,-2 1 2 0,0 0 1 0,0 0 3 15,-1 1 4-15,0 1 1 0,-1 1 2 0,-1-2 2 0,2 2 1 16,-3 0 2-16,2 2 1 0,-2-1 2 0,0-1 0 0,0 3 1 0,0 0 0 16,0 0-2-16,0 0-1 0,0 0-1 0,0 0-4 0,0 0-1 15,0 0-3-15,-2 2 0 0,-1-1-2 0,2-1-2 0,-1 3-3 0,1-1 0 16,-3 1-2-16,3-1-1 0,-1 2 0 0,0-1-2 0,-1 1 0 16,2 1-2-16,-1-3 1 0,0 2 0 0,2-1 0 0,-1 0-1 15,-1 0 0-15,2 0-1 0,0-2-1 0,0 1-1 0,0 0 0 0,0-2-1 16,0 2-1-16,0 0-1 0,0-2-1 0,2 1 0 0,-1-1-1 15,1 0-1-15,0 0-1 0,-1 0-1 0,2 0 0 0,1 0-1 0,-1-1 2 16,0 1 1-16,3-4 1 0,-3 3-1 0,2-2 2 0,0 0 2 16,-2 0 1-16,0 0 1 0,-1 0 3 0,1 0 1 0,0 0 2 15,-1 0 1-15,1 0 1 0,-2 0 0 0,1 0 2 0,-1 0-1 0,-1 0 1 16,0 0-1-16,0 2 1 0,0-1-2 0,0-1 0 0,0 3 0 16,0-1-2-16,-1-1-1 0,1 2-1 0,-2 0-1 0,-2 0 0 0,2 2 0 15,-1-1 1-15,0-1-1 0,1 3-1 0,-3-1 0 0,1 1 1 16,0-1-1-16,0 2 1 0,-1-1 0 0,1 0 0 0,0 0 1 15,-1 1 1-15,2-1 1 0,-2 0 0 0,2 0 1 0,-3 0 0 0,1 0-2 16,2 0-3-16,0 0-3 0,1-2-4 0,-1 3-7 0,0-3-6 16,1 1-11-16,1-1-11 0,-1 1-15 0,2-1-16 0,-1-1-21 0,-1 2-21 15,2-2-27-15,-2 1-27 0,2-1-39 0,0 0-42 0,0 0-48 16,0 0-55-16,4-1-59 0,-1 1-64 0,0-2-26 0</inkml:trace>
  <inkml:trace contextRef="#ctx0" brushRef="#br0" timeOffset="-38881.43">20067 10314 106 0,'0'-2'113'0,"0"2"-2"0,0 0 2 0,0 0-1 16,0-1-1-16,0 1-2 0,0 0-4 0,0 0-2 0,0 0-4 16,0 0-8-16,0 0-10 0,0 0-8 0,0 0-7 0,0 0-5 0,0 0-6 15,0 0-3-15,0 0-2 0,0 0-3 0,0 0-1 0,0 0-1 0,0 0 0 16,0 0-2-16,0 0-2 0,0 0-1 0,0 0-2 0,0 0-2 15,0 0-2-15,-5 0-2 0,2 0 0 0,2 0-3 0,-1 0-1 16,0 1-2-16,-1-1-1 0,1 2-3 0,1-2 0 0,-1 1-3 16,1 1-1-16,-1-2-1 0,0 1 0 0,1 0-2 0,-1-1 2 0,2 0-1 15,0 0 0-15,0 2-1 0,0-2-1 0,0 0 1 0,0 0-2 0,0 0 1 16,0 0 0-16,0 0 1 0,0 0-1 0,0 0 1 0,0 0 2 16,0 0 0-16,0 0 1 0,0 0 0 0,0-2 1 0,2 2 0 15,-1-1 1-15,-1 0 1 0,2-2-1 0,0 1 1 0,-2 1 4 0,0-1 2 16,0-1 3-16,0 2 3 0,0-1 2 0,0 0 1 0,0 0 1 15,0 0 1-15,-2 1 2 0,0-1-2 0,2-1-1 0,-1 2-1 0,-1-1-1 16,2 1-4-16,-1-1-4 0,1 2-4 0,-2-1-5 0,-1 1-5 16,3 0-4-16,-3 0-3 0,3 0-5 0,-1 0-3 0,1 0-3 15,0 0 0-15,-2 0-3 0,2 0 0 0,0 0 1 0,0 0 0 0,-2 0 0 16,2 0-1-16,0 0-1 0,0 0 0 0,0 0-1 0,0 0-1 16,0 0 1-16,0 0-1 0,0 0 1 0,0 0 0 0,0 0 1 0,0 0-1 15,0 0-2-15,0 0 1 0,0 0 1 0,0 0 2 0,0 0 0 16,0 0 3-16,0 0 0 0,0 0 3 0,0 0 1 0,0 0 2 15,0 0 1-15,2 0 3 0,-2 0 0 0,0 0 2 0,0 0 1 0,0 0 1 16,2 1 1-16,-2-1 2 0,0 0 1 0,0 0 0 0,0 0 2 16,0 0 0-16,0 0-1 0,0 0 1 0,0 0-1 0,0 0 1 0,0 0-1 15,0 0-2-15,0 0-1 0,0 0-1 0,0 0-2 0,0 0-1 16,0 0-3-16,0 0 0 0,0 0-2 0,0 0-1 0,0 0-2 0,0 0-1 16,0 0 0-16,0 0 0 0,0 3 0 0,0-1 1 0,0-1 0 15,0 2 1-15,0-1 1 0,0-1 0 0,0 1 1 0,0 0 1 16,0 2 0-16,0-3 2 0,0 2-1 0,0 0 1 0,1 0-1 0,-1 0 1 15,0-2-1-15,0 3 1 0,0-3-2 0,0 1 0 0,0-1 0 16,2 2-2-16,-2-1 0 0,1-1-1 0,-1 1-1 0,0-1-2 16,3-1 1-16,-3 0-1 0,2 1-2 0,-2-1 1 0,0 0-1 0,0 0 1 15,0 0-1-15,0 0 1 0,0 0 0 0,0 0 2 0,0 0 1 16,0 0 2-16,0 0 3 0,0 0 0 0,0 0 3 0,0 0 1 0,0 0 2 16,0 0 1-16,0 0 3 0,0 0 1 0,0 0 1 0,0 0 2 15,0 0 1-15,0 0 0 0,0 0 0 0,0-1 1 0,0 1-1 0,0 0 1 16,0-3 1-16,0 2 1 0,0-1-1 0,0-1-1 0,-2 2 1 15,2-1-3-15,-3 2-2 0,3-1-1 0,-1 1-3 0,-1-2 0 0,2 0-2 16,-1 2-2-16,1-1-3 0,0 1-2 0,-2-1-6 0,2 1-6 16,-2 0-8-16,2 0-11 0,0 0-12 0,0 0-19 0,-1 0-22 0,-1 0-32 15,0 1-39-15,-1 0-56 0,2 3-65 0,-3-3-91 16,4 2-104-16,-1 0-52 0,-1 0-25 0,2-3-11 0</inkml:trace>
  <inkml:trace contextRef="#ctx0" brushRef="#br0" timeOffset="-16394.84">9571 11646 4 0,'0'0'95'0,"0"0"1"0,0 0 0 0,0 0-2 16,0 0-2-16,0 0-5 0,0 0 0 0,0 0-2 0,0 0-1 0,0 0-4 16,0 0-5-16,0 1-5 0,2 0-7 0,-2-1-8 0,0 2-5 15,2 0-1-15,-2-1 0 0,0 1 2 0,0-1 2 0,1 1 2 0,-1-1 3 16,0 2 3-16,0-1 2 0,0 1 1 0,0 0-1 0,0 0 0 15,0 0 1-15,0 1 1 0,-1 1 0 0,-1-1 2 0,2 1 1 16,-2 1-1-16,2 1 2 0,-1-1-2 0,-1 2 0 0,2 1-2 0,-3-2-2 16,0 2-1-16,2 0-2 0,-1 3-3 0,0-1-2 0,1-1-4 15,-1 0-3-15,-1 3-2 0,3-1-2 0,-2-2-3 0,1 2-3 0,-1 0-2 16,2 0-4-16,-1-1-1 0,-1 0-3 0,0 0-2 0,2-1-4 16,-1 1 0-16,-1 0-2 0,2-1-1 0,0 1-1 0,0-2-1 15,0 1-1-15,0-1-3 0,0 2 0 0,0-2-3 0,0 1-1 0,2-2-1 16,-1 1-2-16,-1 0 1 0,2 0-1 0,1-2-2 0,-1 0 1 15,-1 1-2-15,1 0-1 0,1-1-1 0,0-1 1 0,1 1-2 0,0 0 1 16,-1-3 0-16,2 1 0 0,-2 1 0 0,2-2 1 0,-2-1 1 16,4 2-1-16,-1-2 0 0,-2-1 0 0,1 2 2 0,0-3-1 15,0 2 0-15,1-1 1 0,2-2-1 0,-2 1-1 0,1 1-2 0,-1-2-1 16,3 0-1-16,-2 0-1 0,-1-2-3 0,2 1-2 0,1 1-2 16,-1-2-1-16,0 1-2 0,-1-1-1 0,2-1-2 0,-1 1-2 0,-2 1-1 15,2-2-1-15,0 2-3 0,-2-2 1 0,2 0-2 0,-1 0 0 16,2 0 1-16,-3-1 0 0,2 2 2 0,-3 0 0 0,2-2-1 15,0 1 2-15,0-2 1 0,-1 1 1 0,-1 1 1 0,1-2 2 0,2 1 3 16,-2-1 2-16,-1 1 3 0,0-2 1 0,1-1 2 0,0 2 2 16,-1-3 1-16,0 2 1 0,-2 0 1 0,2-1 1 0,-2-2 0 15,2 1 3-15,-1 0 0 0,-2 0 2 0,1 0 1 0,-1-2 2 0,-1 1 4 16,1-2 0-16,-2 0 2 0,2 1 0 0,-2 0 1 0,0-2-1 16,0 0 2-16,-2-1 0 0,2 3 0 0,-2-2-1 0,2-2-1 0,-3 3 0 15,1-3-3-15,1 4-1 0,-1-2-1 0,-2 0-1 0,1 1 0 0,0-1 0 16,-1 0 1-16,1 2 2 0,0-1 0 0,0 2 2 0,-1-1 2 15,0 1 1-15,-1 0 1 0,1 0 1 0,0 1 0 0,0 1 1 16,-1 1 0-16,0-2 0 0,-1 2 1 0,1 2-1 0,0-3 1 0,0 3-3 16,-1 1 0-16,0-1-2 0,-2 1-2 0,2-1-1 0,-1 2-2 15,-1-1 0-15,1 0-2 0,-1 1-2 0,-2 1-2 0,2-1 0 16,-1 2-2-16,-1 0-1 0,2 0-1 0,-3 0-2 0,0 0-1 0,1 0 0 16,0 0-2-16,-1 2 1 0,2-2 0 0,-1 1 0 0,0 1-2 15,2 1 0-15,-3-2-3 0,3 1-2 0,0 0-2 0,0 0-4 0,-1 0-3 16,1 1-4-16,2-2-3 0,-1 1-5 0,-2-1-6 0,3 2-6 15,-1 0-5-15,-1 0-7 0,-1 0-7 0,4 0-5 0,-1 0-8 0,-1 0-5 16,1 0-8-16,0 2-5 0,-2-2-6 0,3 1-9 0,0-1-10 16,0 2-16-16,-2-1-16 0,4-1-25 0,-2 2-24 0,2-1-30 15,-1 0-33-15,1 3-61 0,0-1-73 0,3-1-34 0</inkml:trace>
  <inkml:trace contextRef="#ctx0" brushRef="#br0" timeOffset="-15791.95">9230 12241 6 0,'-2'-3'451'0,"2"3"8"0,-1-1-81 16,1 1-124-16,0 0-74 0,0 0-49 0,0 0-26 0,0 0-16 16,0 0-11-16,0 0-8 0,0 0-9 0,0 0-9 0,0 0-11 0,0 0-8 15,0 0-9-15,0 0-10 0,0 0-5 0,0 0-5 0,0 0-3 16,0 0-2-16,1 1-2 0,-1-1 0 0,2 2 1 0,-1-1-1 0,1-1 2 15,-2 2 0-15,2-1 2 0,-1-1 0 0,1 2 3 0,-1-2 0 16,1 1 2-16,1 0-2 0,-1-1 1 0,0 0-1 0,1 0-1 16,0 0-3-16,1 0-5 0,-1 0-3 0,2 0-3 0,-2 0-4 0,2-1 0 15,2 0-3-15,-1 1-3 0,-2-2 0 0,1-1 0 0,0 2-1 16,-2-1 3-16,2 1 1 0,-2-2 4 0,-1 1 0 0,2 0 5 16,-2 0 2-16,-1 0 4 0,1 1 4 0,-2 1 1 0,0-2 3 0,0 2 0 15,0-1 2-15,-2-1 0 0,1 2 0 0,-1-1-2 0,2-1-1 0,-4 2-2 16,2-1-2-16,1 1-3 0,-1 0-4 0,-1 0-4 0,1 0-7 15,-1 0-11-15,0 0-11 0,1 1-20 0,-1-1-23 0,0 2-34 16,0-1-40-16,-2-1-56 0,2 2-60 0,0-1-64 0,-2 1-61 0,2 1-31 16</inkml:trace>
  <inkml:trace contextRef="#ctx0" brushRef="#br0" timeOffset="-14149">21433 12076 361 0,'-2'0'373'0,"2"-1"-99"0,-1 1-62 0,1 0-42 0,-4 0-25 0,4 0-14 15,-3 0-11-15,3 0-7 0,-1 0-12 0,-1 0-11 0,-1 0-13 16,2 0-12-16,-1 0-15 0,1 0-10 0,-3 0-11 0,3 0-10 0,-1 0-7 16,0 0-5-16,-1 1-4 0,0 1-4 0,0-2-2 0,0 2-2 15,-2 0 1-15,2 0-1 0,0 1 2 0,0-2-1 0,-1 2-2 0,1 0-2 16,2-1-2-16,-3 0-5 0,3 2-3 0,-1-3-3 0,1 1-4 15,1-1-3-15,0 2-3 0,0-1-3 0,0-1-2 0,0 1 0 0,0 0-1 16,1-2 1-16,-1 2 2 0,2 0 4 0,-1-2 4 0,1 0 5 16,0 0 6-16,-1 0 3 0,2 0 6 0,-1 0 3 0,0 0 7 15,-1 0 4-15,3-2 4 0,-3 0 5 0,1 2 3 0,-1-2 4 0,4 0 2 16,-5 1 2-16,1-1 2 0,1-1 1 0,-1 2 1 0,-1-1 4 16,2 1 1-16,0-3 3 0,-2 2-1 0,1 0 0 0,-1 1 1 15,0-1-2-15,0-1-1 0,0 2-1 0,0-1-2 0,0 1-4 0,0-3 0 16,0 3-3-16,0 0-4 0,-1-2-4 0,1 3-4 0,-2-2-5 15,0 1-7-15,2 1-8 0,0 0-9 0,-1-2-8 0,1 2-11 0,0 0-10 16,0 0-11-16,0 0-12 0,-3 0-15 0,3 0-15 0,0 2-18 16,-2-2-19-16,2 0-25 0,0 0-25 0,0 0-24 0,0 0-25 0,0 0-49 15,2 3-61-15,-2 0-40 0</inkml:trace>
  <inkml:trace contextRef="#ctx0" brushRef="#br0" timeOffset="-13235.35">21883 11635 313 0,'-1'-5'452'0,"1"3"-34"15,0-3-64-15,-3 2-80 0,3 0-46 0,-2 0-26 0,2 0-17 16,-1 0-9-16,-1 2-9 0,2-1-6 0,-1-1-8 0,1 2-9 0,-2-1-10 16,0 1-11-16,2-2-10 0,-1 1-7 0,-1 1-7 0,2 1-7 15,-1-2-6-15,-1 1-6 0,0 1-6 0,1-2-5 0,-3 2-6 0,3 0-7 16,-1 0-7-16,1 0-6 0,-4 0-6 0,2 0-6 0,0 0-6 16,0 2-4-16,-2-2-6 0,2 1-2 0,-2 1-2 0,-1 1-1 0,1 0-1 15,-1-2-1-15,-1 4 0 0,2-1 0 0,-4 2 0 0,1-1 1 16,2 2-1-16,-1 1-2 0,-2-1 1 0,3 2 0 0,-2 0 0 15,1 2-2-15,-1-1 0 0,1 2-1 0,0-1 0 0,-1 2-1 0,0-1-1 16,1 2 0-16,0-1 0 0,3 2-4 0,-3-1 1 0,1 0 1 16,0 0-2-16,-1 1-1 0,3 0-3 0,-1-2-2 0,1 3-3 15,0-3-3-15,-1 2-1 0,1-2-4 0,0 1-4 0,1-2-2 0,1 2-3 16,1-2-1-16,-2-2-4 0,3 2-4 0,-2-1-2 0,0 1-1 16,2-2 0-16,0-1-1 0,0 0 2 0,0 0 1 0,2 0 1 15,0-2 1-15,-2 1 2 0,1 0 0 0,1-1 3 0,-1-1 1 0,-1 0 3 16,2 0 3-16,1 0 2 0,-1-1 3 0,0-1 2 0,-1 1 3 0,2-2 0 15,2 1 3-15,-4-1 2 0,2 0 3 0,2 0 2 0,-1-1 2 16,0-1 3-16,1 1 0 0,3-1 2 0,-4-1 2 0,1 0 0 16,2 0 2-16,-1 0 1 0,1 0 1 0,0-1 0 0,1-1 1 15,-1-1 1-15,1 0 1 0,1-1-1 0,-1-1 1 0,1 1 1 0,1-3-1 16,-2 3 0-16,0-3 1 0,1-1 0 0,2-1 1 0,-3 0 0 16,2-1 1-16,0-2-2 0,-1 0 1 0,0-2-2 0,2 1 0 0,-1-2-1 15,-2-1 0-15,2 0-1 0,-2 0 0 0,0-2 2 0,0-2-1 16,2 1 1-16,-4 1 2 0,0-2 0 0,-1 1 2 0,0-1 1 0,-2 2 2 15,2 0 4-15,-4 0 0 0,1 0 3 0,-2 2 1 0,-2 1 0 16,2 0 0-16,-1-1-1 0,-4 3-2 0,0 0-3 0,2 0-3 16,-2 2-5-16,-3 0-6 0,2 2-8 0,-3-1-8 0,-1 1-10 0,0 1-13 15,-2 2-14-15,1 0-16 0,0 1-20 0,-5 3-22 0,3 0-29 16,-2 2-31-16,0 0-41 0,0 2-44 0,-1 0-60 0,0 5-70 0,2-3-72 16,0 4-76-16,-1 1-32 0,1 1-11 0,3 1-1 0</inkml:trace>
  <inkml:trace contextRef="#ctx0" brushRef="#br0" timeOffset="53377.32">2942 3999 528 0,'1'-6'543'0,"-1"0"3"0,2 1 9 0,-2 1-85 0,0-1-128 16,0 2-84-16,0-1-64 0,0 1-34 0,0 0-19 0,0 0-14 0,0 0-8 15,0 1-1-15,0-1 4 0,0 2 4 0,0-1 3 0,0 1-1 0,0 1-3 16,0 0-4-16,0 0-8 0,0 0-5 0,0 0-5 0,0 0-8 0,0 0-6 16,0 0-9-16,0 0-8 0,0 0-10 0,0 0-8 0,0 0-9 15,0 0-9-15,0 0-8 0,0 0-8 0,0 0-5 0,0 0-6 0,0 1-3 16,0 2-4-16,0 0-2 0,1 0 0 0,1 2 0 0,-2-1 2 0,3 2 0 15,-1 0 2-15,0 2 0 0,1 1 2 0,0 1 1 0,0 1 0 0,0-1 1 16,3 2 1-16,-1 0-1 0,-2 2 0 0,2 1-2 0,-2 0-4 16,2 0-1-16,0 1-2 0,-2 1 0 0,3 0-1 0,-1 1-1 0,-2 0 1 15,2 2 1-15,0-1 2 0,-2 1 1 0,3-2 3 0,-3 3 0 0,2-1 1 16,-2 1 2-16,-1-3 1 0,1 3 1 0,0-3 1 0,1 1 2 16,-1-1 0-16,1 2 1 0,-2-2 0 0,-1-2 1 0,1 1-2 0,1-1 0 15,-1-1-2-15,-1 2-1 0,1-4-1 0,1 1-1 0,-1-1-1 16,-1 1 0-16,1-2-1 0,1-2 0 0,-1 2-2 0,-1-2 0 0,1 1-1 15,1 0-2-15,-2-2-1 0,-1-2-2 0,2 1-1 0,-2-1-5 0,1 1-5 16,1-2-7-16,-2-2-9 0,2 2-12 0,-2-1-13 0,0-2-13 16,0 1-15-16,0-1-15 0,0 0-15 0,0-1-18 0,0 1-16 0,0-3-24 15,-2 1-26-15,2-1-33 0,0 0-39 0,0 0-49 0,0 0-56 0,0 0-80 16,-2-3-93-16,1 0-40 0,-1-1-16 0,-2-1-2 0,2-1 7 16</inkml:trace>
  <inkml:trace contextRef="#ctx0" brushRef="#br0" timeOffset="53840.07">2803 4029 84 0,'-2'-9'460'0,"1"0"16"0,-1 1-61 0,0 1-99 0,1-2-55 15,-1 1-36-15,2 2-25 0,-1-1-18 0,1 1-10 0,0 0-4 16,0 1-1-16,0 1-4 0,0-2-4 0,1 1-7 0,-1 1-10 0,2-1-9 16,-1 1-9-16,1-2-10 0,1 1-10 0,-1 1-6 0,1-2-8 0,0 1-7 15,-1 1-5-15,3-1-5 0,-1 1-5 0,1-1-7 0,1-1-3 16,1 0-6-16,1 0-5 0,1 0-4 0,-1 0-4 0,0-1-3 0,3 1-3 16,0-2-3-16,-1 2-3 0,0-1-2 0,2 1-3 0,-1 1-2 0,1-1-3 15,-1 0-1-15,1 2-1 0,0-1-2 0,-2-1-2 0,-1 3-3 0,2-1-1 16,0 0-1-16,0 2-3 0,-3 0 0 0,2 1-1 0,-1-1-2 15,0 1-2-15,-1 1 1 0,1 1 0 0,0 1 0 0,-1-1-1 0,0 2-2 16,-2 2 2-16,3-2 0 0,-2 1 0 0,-1 2-1 0,2 2 1 0,-1-1 0 16,0 1 1-16,-2 2 1 0,0 1 0 0,1-1 1 0,-1 2-1 0,-1 0 1 15,1 0 0-15,-2 0 0 0,-1 2 0 0,1-1 1 0,-3 2-2 0,0-1 0 16,0 1 0-16,-1-2 0 0,-1 2 0 0,-3 0-2 0,2-1 1 16,-3 0 0-16,1 0-1 0,-1 1-1 0,1 0-2 0,-3 0-2 0,0-3-2 15,-1 2-3-15,2-1-5 0,-2 1-4 0,-2-2-7 0,3 0-7 0,-3 1-8 16,0-1-9-16,1 0-9 0,-1-1-9 0,0 1-11 0,0-1-11 15,0 2-12-15,2-4-14 0,-3 1-17 0,2 1-18 0,0-2-21 0,2 0-21 16,0 0-30-16,-1-2-34 0,1 1-44 0,3-1-51 0,0-1-70 0,0 0-82 16,1 0-36-16,1-1-11 0,1-2 2 0</inkml:trace>
  <inkml:trace contextRef="#ctx0" brushRef="#br0" timeOffset="54752.9">3266 4224 489 0,'2'-3'556'0,"-1"-3"10"0,1 1-33 0,0 1-52 0,-1-2-87 16,1 1-105-16,1 1-57 0,0-1-35 0,0 1-25 0,0-1-20 15,2-1-15-15,-2 2-10 0,2-1-9 0,0 0-6 0,1 1-9 0,-2 0-7 16,3-2-11-16,1 1-8 0,-2 1-9 0,2 1-7 0,0-2-9 0,0 2-9 15,0 0-8-15,4 0-7 0,-4 0-6 0,2 2-5 0,-1 1-3 0,1 0-4 16,0 0-4-16,0 0-2 0,-2 1-3 0,0 2-3 0,0 0-2 0,1 0 1 16,0 2-2-16,-1-1 2 0,1 2-1 0,-1 0-2 0,0 0 0 15,-2 3 1-15,3-1-2 0,-2-1-1 0,-1 4 1 0,-1-1 1 0,3 1-1 16,-2 1 2-16,-1-2 0 0,0 4-3 0,-2-2 1 0,2 1 1 16,-2 1 2-16,0 1 2 0,-1 0 1 0,-1-2 1 0,-1 2 2 0,0-1 1 15,0 1 1-15,0-2 0 0,0 1 2 0,-1-2 0 0,-1-1 2 0,0 2 1 16,1-1 1-16,-1 0-1 0,-1-2 0 0,1 0-1 0,-1 0 0 0,0 0 0 15,1-2 0-15,-1 0 1 0,0 0-1 0,1-2 0 0,0 1 1 16,0 0 0-16,-1-3 1 0,1-1 1 0,-1 1 4 0,1 0 2 16,1-1 3-16,-1-2 3 0,2 1 3 0,-1-2 1 0,1 0 0 0,0 0 1 15,-2-2-1-15,2 1-2 0,0-2-3 0,0-2-3 0,0 1-4 16,0-4-4-16,0 1-6 0,0-2-6 0,2-2-5 0,-1-1-6 0,-1-1-3 0,2-1-1 16,1-1-1-16,-1-3-1 0,1 0 0 0,0 0 1 0,1-2 2 15,0 1 2-15,-1-1 3 0,0 1 4 0,0 1 3 0,-1 0 1 0,1 0 4 16,0 2 1-16,-1 1 1 0,1 0 1 0,-1 0 1 0,-1 1-2 0,2 2 2 15,-3 0-1-15,2 2 0 0,-1 1-1 0,-1 0 1 0,2 0-2 16,-1 0-1-16,-1 1 1 0,2 2-2 0,-2 0 0 0,0 0-2 0,2 2 0 16,-1-1-2-16,-1 1-1 0,2-1-2 0,-2 2 0 0,1-1-1 0,1 1-1 15,-2 0-1-15,2 0-1 0,-1 0 0 0,-1 0-3 0,2 1 1 0,-2 1-2 16,0-1 0-16,0 1-2 0,0 1-1 0,0 0 0 0,0 0 0 16,0 0-1-16,0 0-2 0,0 0-1 0,0 0-2 0,0 0-1 0,0 0-2 15,0 0 0-15,-2 1-1 0,2 1 0 0,-1-1 1 0,1 1 1 0,0 1 0 16,0-2 3-16,0 2 1 0,0 0 0 0,0 0 3 0,0 0 1 0,0 2 3 15,1-1 0-15,-1-1 2 0,2 2 2 0,-2-1 0 0,2 2 0 0,-1 0-1 16,2 0 1-16,0 0-1 0,-1 2-1 0,-1-1-2 0,1 1 0 16,-1-1-3-16,1 2-2 0,1-1-1 0,-1 0 0 0,-2 2-1 0,3-3-1 15,-3 2 1-15,3 0-1 0,-1 0 0 0,0 0 1 0,-1 0-1 0,2 0 2 16,-3 0 0-16,3 0 1 0,0 0 2 0,-1-1 2 0,-1 1 2 0,1 0 2 16,1-1-1-16,-1 2 3 0,-1-3 0 0,1 1 0 0,1-1 1 15,-1 1 2-15,1-2 0 0,0 1 2 0,2-1-1 0,-1 0 3 16,1-1 0-16,-1-1 0 0,0 1 2 0,1-1 2 0,0 1-1 0,1-4 0 0,0 2 1 15,-1 0 1-15,3-1 2 0,-1-2-1 0,0 1 2 0,1-1 0 16,0 0 0-16,0-1 1 0,1-1 0 0,1-1 0 0,-2 0-1 0,3 0 1 16,0-1 1-16,-1-1 0 0,0-1 2 0,0-1 1 0,0 1 1 15,0-3 1-15,0 1 2 0,-2 1 2 0,1-2 3 0,1 1 5 0,-4-1 3 16,1 0 4-16,0-1 7 0,-2 0 3 0,0-1 6 0,-2 0 1 0,0 1 4 16,-1 1 3-16,0-2 4 0,-2 1 2 0,0-3 2 0,-2 3 3 0,0 1 0 15,-1-1-2-15,0 1-3 0,-2 0-4 0,0 1-4 0,-1-1-4 16,0 2-7-16,0-2-5 0,-3 3-6 0,0-2-6 0,1 4-5 0,0-2-8 0,0 3-6 15,-4-2-8-15,2 2-6 0,1 2-4 0,-4-1-5 0,2 1-4 16,-1 1-3-16,-1 1-3 0,2 1-3 0,-5 1-6 0,3-1-6 0,-1 2-8 16,1 2-8-16,-2-2-11 0,2 2-10 0,-1 2-14 0,1-1-13 0,0 1-17 15,-1 1-18-15,1 0-24 0,1 0-26 0,1 0-29 0,1 0-43 16,-1 1-48-16,3-1-68 0,0 2-78 0,2-2-65 0,0 0-56 0,1 0-22 16,2 0-3-16</inkml:trace>
  <inkml:trace contextRef="#ctx0" brushRef="#br0" timeOffset="55452">3993 3762 339 0,'-6'-6'508'0,"0"0"4"0,1 1-1 16,0 2-86-16,0-1-135 0,1 1-65 0,0 0-31 0,0 0-21 15,1 1-18-15,-2-1-13 0,3 3-11 0,1-1-8 0,-1-1-10 0,1 2-10 16,1 0-17-16,0 0-14 0,0 0-14 0,0 0-11 0,0 2-10 0,0 0-5 16,0 2-6-16,0-1-4 0,1 3-1 0,-1-1 1 0,2 3 0 0,-1 1 2 15,1 2 1-15,3-1 1 0,-2 1 2 0,1 1 0 0,0 1 1 0,0 1-1 16,1 1-2-16,0 0-2 0,0-1-3 0,1 2-2 0,2-1-3 15,0 1-1-15,-2-1-4 0,2 0-1 0,0 0-1 0,-2 2-1 0,2-1-1 16,-1-1-1-16,2 0-1 0,-3 0-1 0,2 2 0 0,-3-2-2 0,3 0-2 16,-2-2 0-16,1 0-1 0,-3 1 0 0,1 0 0 0,0-3-2 15,1 2 0-15,-1-1-2 0,-2-2 0 0,2 1-1 0,0 1 1 0,-2-2-1 16,0-1 0-16,1 0 1 0,-2 0 0 0,1-1 1 0,-1-1-1 0,-1-1 1 16,1 2-1-16,0-3 2 0,-1 0 1 0,-1 0 0 0,2-1 2 0,-2-1 3 15,0 0 0-15,0 0 4 0,0-1 2 0,0-1 4 0,0-1 5 0,0 0 5 16,0 0 3-16,0 0 3 0,0 0 2 0,0 0 2 0,0-1 2 0,0-1 1 15,0-1 1-15,0-1 1 0,0 1 3 0,0-3-2 0,0 1 1 16,-2-1-3-16,2-1-2 0,0-1-2 0,0 1-1 0,0-3-1 0,0 2 3 16,0-3 2-16,0 1 1 0,0-2 0 0,0 0 0 0,0 0 1 15,2 1-1-15,-2-2-1 0,1 1-1 0,1 0-2 0,0 0 1 0,-1 0-1 0,1 1-2 16,1-1-2-16,3 0-3 0,-3 2-3 0,-1-2-2 0,3 1-2 16,-2 2-3-16,2 0-1 0,-2 0-3 0,3 0-2 0,0 0-2 0,-1 2 0 15,3-1-2-15,-3 1-2 0,3-1-1 0,-1 2-1 0,2-1-1 0,-1 2-2 16,2-1-1-16,-2 0 0 0,2 2-1 0,-2-1-1 0,4 2 0 0,-4-1-2 15,2 1 0-15,-1 1-2 0,-1 1 0 0,0 1 0 0,0 0-1 16,1 0 0-16,-2 3 0 0,-1 0 0 0,-1 0 0 0,3 1 1 0,-2 1 1 0,-3 1 2 16,2 0-1-16,-2 0 2 0,-1 3 0 0,1-2 1 0,-1 1-1 15,-1 1 2-15,-1 0 1 0,0 1 1 0,0-1 0 0,-1 0 0 0,-1 2 0 16,-1-3-1-16,1 2 0 0,-1 0-1 0,-2 1-2 0,2-3 0 16,-3 2-2-16,0-3-4 0,1 2-6 0,-2 0-7 0,1-1-8 0,0 1-9 15,-2 0-11-15,0-2-11 0,0 2-12 0,2-1-12 0,-2-1-10 0,0-1-12 16,2 2-14-16,-3-4-12 0,2 2-14 0,2 0-15 0,-1-1-15 0,1 1-13 15,0-3-14-15,2 1-14 0,0-1-15 0,-2-1-23 0,4-1-26 16,1-1-35-16,0 0-36 0,0 0-54 0,0 0-62 0,1-1-32 0,5-2-20 0</inkml:trace>
  <inkml:trace contextRef="#ctx0" brushRef="#br0" timeOffset="55958.68">4722 3837 45 0,'0'-9'511'0,"-1"-1"20"0,-1 3-46 16,-1 0-79-16,-2-1-64 0,2 2-57 0,-3 0-36 0,0 0-27 0,1 2-16 0,-2-1-14 16,1 0-11-16,1 3-10 0,0-1-13 0,-2 0-14 0,0 1-15 15,3 1-19-15,-1 1-13 0,-2 0-13 0,1 3-9 0,0 0-7 0,-1 0-7 16,1 3-7-16,0-2-6 0,-2 4-5 0,2-1-5 0,-1 2-4 0,-1 0-4 16,-1 2-3-16,4 1-1 0,-1 0 0 0,-1 1 0 0,1-1 0 15,0 0-2-15,1 2 1 0,0-2-2 0,1 1-3 0,0-1-1 0,1 2-2 16,0-2-3-16,1-2-1 0,-2 2-3 0,4-1-2 0,0 1-1 0,0-4-3 15,0 2-1-15,0-2 0 0,2 2-2 0,0-3-2 0,0 1 1 0,0-2 0 16,-1 1 0-16,2-1 0 0,1 0 0 0,-1-1 1 0,0-1-1 0,0 1-1 16,0-2 0-16,2 0 1 0,0 0 0 0,-1-2 1 0,-2 0 0 15,3 1 0-15,-2-2 2 0,2 0 1 0,-2 0 1 0,3-2 1 0,-1 1 1 16,-2-2 1-16,2 2 1 0,1-4 0 0,-1 1 1 0,1-2 0 0,-1 0 0 16,3-3 0-16,-3 0-1 0,1 0 1 0,-1 0-1 0,1-2-2 0,-1-1-1 15,0 0-2-15,-1-1 1 0,0-2-2 0,0 1-1 0,1-1-1 16,-2 1 0-16,0 0 2 0,0-1-1 0,-1 1-1 0,0 2 0 0,-1 2 0 15,1-1 2-15,-1 1-1 0,-1 1 1 0,2 1 1 0,-2 2-2 0,0 1 0 16,0 1-1-16,0 1-2 0,0 0-1 0,0 2-4 0,0 1-2 0,0 0-1 16,0 0-1-16,0 0 0 0,0 1-1 0,0 2-2 0,2 0 1 15,-1 3 1-15,-1-1 0 0,2 1 0 0,1 0 2 0,-1 3 2 0,0-2 1 16,0 2 3-16,1 0 1 0,2 0 5 0,-2 0-1 0,-1 2 0 0,1-2-1 16,0 1 0-16,2-1-2 0,-1 2 0 0,1-4-2 0,-2 2-3 0,2 0-5 15,-2-1-8-15,2-1-8 0,0 1-9 0,-2-2-10 0,3 0-13 16,-3 0-11-16,2-2-11 0,-2 1-14 0,2-1-15 0,-1-1-16 0,0 0-17 0,1 0-17 15,-1-1-18-15,0 1-18 0,-1-3-18 0,0 1-25 0,0 1-28 16,-3-2-41-16,0 0-48 0,0 0-67 0,0 0-77 0,0 0-31 0,0-3-12 16,2 0 2-16</inkml:trace>
  <inkml:trace contextRef="#ctx0" brushRef="#br0" timeOffset="56594.3">4838 3397 103 0,'-7'-8'525'0,"1"1"13"15,0 0 12-15,1 2-85 0,0-1-135 0,2 2-75 0,-2-2-45 0,2 2-30 16,0 2-23-16,1-1-17 0,-1 0-11 0,3 1-11 0,-3 1-10 16,3-1-13-16,0 2-13 0,0 0-13 0,0 0-15 0,0 0-11 0,0 0-9 15,0 2-7-15,0 1-7 0,3-2-3 0,-3 4-3 0,2 1 0 0,1 0-3 16,-2 1 1-16,1 2 1 0,1 2 0 0,-1-1 2 0,1 2 1 0,0 0 2 15,-1 2 0-15,1 1 1 0,0-1-1 0,2 3-1 0,-2-2-2 16,0 2-1-16,2 1-3 0,0-2-1 0,-2 2-1 0,2-1-1 0,-2 1-1 16,3 0-1-16,-3 0-2 0,2-2 1 0,-2 2-3 0,2-1 0 0,-2-1-1 15,2 1-1-15,-1-2-1 0,-1 0-1 0,1-1-2 0,-1 0 0 16,0 0-3-16,0-2 0 0,-1 0 0 0,1 0-1 0,0 0-1 0,1-2-1 16,-2-1-2-16,0 0 1 0,1 0-1 0,-1-1-1 0,-1-2 1 0,1 0 0 15,-2 0-1-15,2-2 2 0,-1 1 1 0,1-2 0 0,-2 0 2 0,1 0 1 16,1 0 1-16,-2-2 3 0,0-1 1 0,0 0 3 0,0 0 2 0,0 0 2 15,0 0 2-15,2 0 0 0,-1-1 2 0,-1-1 0 0,2-1 0 0,-2-1 0 16,1 1-1-16,1-3-1 0,0 0 1 0,-1-1-1 0,2 0-1 16,0-2 0-16,-1 0-1 0,-1-2-2 0,1 0 0 0,1-1 1 0,0-2 1 15,1 1 2-15,-1 1 2 0,2-3 1 0,-1-1 3 0,1 3 1 0,-2 0 3 16,2-1 2-16,-2 2 0 0,2 0 3 0,-2 0 0 0,2 2 2 16,-1-1-1-16,1 1 1 0,1 2 0 0,-1 1-2 0,0-1 1 0,0 1-1 15,2 1 0-15,0-1-2 0,-1 2-2 0,1 0-1 0,2 1 0 16,-1 1-2-16,0 1-1 0,0-1-2 0,4 3-1 0,-4 0 0 0,2 0-2 15,2 0-2-15,-2 3 1 0,1-1-1 0,-2 1-1 0,1 1-3 16,-2 1 0-16,1 0 0 0,-1 2-2 0,0 0-1 0,-3 1 0 0,0-1 1 16,1 2-1-16,-3-1-1 0,0 2 1 0,-1-1 1 0,0 1-1 0,-2 1 0 15,0 0 1-15,-2 1 0 0,2 0 0 0,-2-2 0 0,-1 2 1 16,0 0-2-16,1 0-2 0,-4-1 1 0,3-1-1 0,-2-1-2 16,2 0-3-16,-2 0-3 0,-1 0-6 0,1-1-4 0,-1-1-7 0,1 1-6 15,-1-1-6-15,1-1-7 0,0-1-6 0,-1 1-7 0,0-2-7 0,-2 2-7 16,3-3-7-16,-1 2-7 0,-2-2-5 0,3 0-5 0,-1-2-6 15,1 1-5-15,0-1-7 0,0 1-6 0,-2-2-10 0,2 0-7 0,2-2-14 16,-2 1-16-16,2-2-14 0,-1 0-15 0,3 0-23 0,-1-3-28 0,1 1-26 16,-2-2-29-16,3-1-40 0,0 1-50 0,3-4-32 0,-2-1-26 15</inkml:trace>
  <inkml:trace contextRef="#ctx0" brushRef="#br0" timeOffset="56804.33">5287 3516 68 0,'4'1'403'0,"0"0"-55"16,-1 1-83-16,2 1-48 0,-2 2-31 0,2-2-19 0,-1 3-10 16,1-2-5-16,-2 2-4 0,2 0-5 0,0 0-5 0,-2 2-7 0,2-1-10 15,-1 1-9-15,1-1-11 0,-2 2-10 0,2 0-10 0,-2 0-9 16,2 0-8-16,0 0-7 0,-1 0-8 0,-1 0-6 0,0 0-8 0,1 0-8 16,-1-1-7-16,-2 1-8 0,1 0-8 0,1-2-10 0,-1 1-10 15,-2 1-12-15,2-4-13 0,-1 2-18 0,-1-1-19 0,2-1-22 0,-2 0-23 16,0 0-39-16,0 1-45 0,0-3-50 0,0-1-52 0,0-2-69 15,0 0-79-15,0 0-35 0,0 0-12 0</inkml:trace>
  <inkml:trace contextRef="#ctx0" brushRef="#br0" timeOffset="56977.37">5301 3439 428 0,'-6'-6'493'0,"-1"0"-45"0,2 2-73 0,-2-1-87 15,2 1-95-15,0-1-54 0,2 2-31 0,-2-1-21 0,2-1-20 16,0 2-14-16,-2 2-13 0,2-3-19 0,0 2-22 0,1-1-27 16,1 0-31-16,-2 1-35 0,1-1-40 0,0 2-52 0,2-2-58 0,-1 1-75 15,-1-1-85-15,2 0-46 0,0-1-27 0</inkml:trace>
  <inkml:trace contextRef="#ctx0" brushRef="#br0" timeOffset="57435.75">5380 3000 173 0,'0'-5'534'0,"0"2"16"0,0-1 14 16,0 1-81-16,0-2-131 0,0 2-65 0,0 0-37 0,0 0-18 0,0 0-11 15,0 2-8-15,0-2-2 0,0 1-4 0,0 1-4 0,0-1-6 16,0 0-9-16,0 1-8 0,0 1-10 0,0 0-9 0,0 0-11 0,0 0-11 15,0 0-10-15,0 0-12 0,0 0-12 0,0 0-13 0,0 0-12 0,0 0-11 16,0 0-11-16,0 0-9 0,0 0-10 0,0 0-7 0,0 0-9 0,0 0-6 16,1 1-7-16,-1 1-5 0,2-2-4 0,-2 2-3 0,2 1-2 15,-1-2 0-15,-1 2-1 0,2 0 2 0,-1 1 2 0,1 3 0 16,1-1 2-16,1 1 0 0,-1 1 0 0,0 2 1 0,3-1 2 0,-3 3-1 16,2 0 0-16,0 0 0 0,-2 2-2 0,2 1 1 0,-2-2 2 15,3 4 1-15,-3-2-1 0,2 0 1 0,-2 2-1 0,2 0 2 0,0 1 0 16,-2-1 0-16,1 1 3 0,-1 1 0 0,2-1 2 0,-3-1 0 0,3 1 2 15,-2 0 1-15,0 0-3 0,-1-2-1 0,1 1-1 0,1 1 0 16,0-2-1-16,0 0-1 0,-2 1-2 0,1-2 0 0,0 0-1 0,1 0-1 16,-1 0-2-16,0-3-2 0,0 2-3 0,0-1-2 0,0-1-3 0,0 2-4 15,1-4-1-15,-1 1-7 0,0-1-3 0,0 1-6 0,1-2-6 16,-1 0-6-16,1-2-9 0,-1 1-8 0,-1-1-8 0,1-2-11 0,0 1-11 16,2-2-11-16,-2 2-11 0,-1-3-11 0,3 0-10 0,-2 0-10 15,3-1-8-15,-3 1-8 0,0-3-10 0,2 1-13 0,-2-1-15 0,2 0-20 16,-2-1-22-16,3 1-32 0,-3-3-35 0,2 0-50 0,0 0-57 0,0-2-63 15,0 1-64-15,2-2-27 0,0 0-9 0,-1-2 3 0</inkml:trace>
  <inkml:trace contextRef="#ctx0" brushRef="#br0" timeOffset="57639.95">5789 3496 267 0,'0'3'476'16,"0"0"-51"-16,0-1-83 0,2 2-66 0,-2 1-59 0,2-2-31 0,-1 1-19 15,-1 1-9-15,2-1-10 0,1 1-7 0,-1 0-8 0,-1 0-11 16,1 0-11-16,2-1-15 0,-2 2-13 0,-1-1-13 0,3-1-8 0,-3 1-9 16,-1-1-9-16,2 1-8 0,-2-1-9 0,2-1-12 0,-1 1-14 0,-1 0-17 15,2 0-17-15,-1-1-17 0,-1 0-19 0,0 0-20 0,0-1-21 16,0 0-26-16,-1 0-27 0,1-2-34 0,0 0-37 0,0 0-41 0,0 0-44 16,0 0-60-16,0 0-69 0,0 0-31 0,-2-2-13 0</inkml:trace>
  <inkml:trace contextRef="#ctx0" brushRef="#br0" timeOffset="57815.12">5748 3225 153 0,'-6'-11'463'0,"0"4"-48"0,-1-1-80 0,1 1-63 16,1 1-58-16,2 0-32 0,-3 1-23 0,3-1-14 0,0 3-10 0,1-1-5 16,-1 1-6-16,3 0-9 0,-2 0-8 0,2 0-11 0,0 0-13 15,0 1-12-15,0-1-12 0,0 2-16 0,2-1-14 0,-2 1-20 0,1-2-21 16,1 1-21-16,-2 1-26 0,0-2-26 0,0 1-29 0,0 0-33 0,0 1-39 15,0 1-47-15,0 0-52 0,0 0-72 0,0-4-84 0,0 1-41 16,0-2-18-16</inkml:trace>
  <inkml:trace contextRef="#ctx0" brushRef="#br0" timeOffset="58507.9">5729 2992 191 0,'0'-3'503'0,"2"2"13"0,-2-2-57 15,2 0-93-15,-1 0-67 0,-1 1-52 0,2-1-31 0,-2 2-23 0,2-1-17 16,-1-1-9-16,-1 2-8 0,0 1-9 0,0-2-10 0,2 1-13 16,-1 1-12-16,-1 0-15 0,0 0-14 0,0 0-11 0,0 0-13 0,0 0-13 15,0 0-8-15,3 0-8 0,-1 1-3 0,-1 1-5 0,2-1-1 0,-1 2-3 16,1 1-1-16,0 1-1 0,2 1-1 0,-1 2-1 0,3 1-1 16,-2 0 1-16,0 1 1 0,1 2 0 0,-1 0-1 0,1 2-2 0,0 1-3 15,1-1-2-15,-2 3-1 0,-1-2-1 0,1 2 0 0,0 1 0 16,1-2 0-16,-1 2 1 0,-2 0 1 0,2-1 0 0,-2 1 1 0,2 0 2 15,0-2-1-15,-1 2 0 0,1-1 0 0,-2-1-2 0,2-1-2 16,-2 0-4-16,2-1-3 0,-2 1-2 0,3-2-3 0,-1 1-3 0,-2-1-2 16,2-2-1-16,-2-1-4 0,2 1-1 0,-2-1-3 0,3-1-3 15,-3-1-1-15,2-2-3 0,-2 0-2 0,2-2 0 0,0 1 0 0,-2-1 1 16,3-1 1-16,-3-1 3 0,2-1 1 0,0-1-2 0,1 0-1 16,1-3 1-16,0 2-2 0,1-4 1 0,-1 1 2 0,1-2 1 0,1 0 1 15,-1-2 2-15,0 1 2 0,0-2-1 0,0 0 1 0,-2-2-1 0,2 1 1 16,-3-1 2-16,4 1 2 0,-4 0 3 0,0 0 4 0,-2 1 1 0,2 0 2 15,-2 0 2-15,0 2 0 0,0 1-1 0,0-1 0 0,0 3-1 16,-1 0-1-16,-1 1 0 0,-1 0-1 0,2 1-1 0,-2-1-1 16,3 3-1-16,-3-1-2 0,2-1-2 0,-2 2 1 0,0 0 0 0,0 0-1 0,0 0 1 15,3 0 1-15,-1 0 1 0,-1 0 0 0,1 0 2 0,1 0 2 16,-1 0 1-16,-1-1 0 0,2-1 4 0,0 2 3 0,0-1 1 16,1-1 2-16,-1 1 0 0,0-1 1 0,0-1 1 0,-1 0-1 0,3-1-2 15,-2 1 1-15,1-3-1 0,-2 1 1 0,1-1-1 0,0 2 2 0,-1-4-1 16,0 2 0-16,-1-1 1 0,2-1 2 0,-1-1 1 0,0 1 4 0,-1 0 0 15,1-1 6-15,-1 0 2 0,-1 0 5 0,2 1 4 0,-2 1 0 16,3 0 2-16,-2 2 0 0,-1 0-1 0,0 1-4 0,0 0-3 16,0 2-6-16,0-1-7 0,0 3-5 0,0 0-4 0,0 1-3 0,0 2-3 15,2 2-3-15,-2-1-1 0,1 2 0 0,1 3-2 0,0 0 1 16,-1 3 1-16,-1 0 3 0,0 3 3 0,2 0 5 0,-2 2 5 0,2 1 2 16,-1 0 3-16,-1 1 0 0,3 1 0 0,-1 1 0 0,0 0-1 0,-1 0 1 15,2 1-2-15,2 1 0 0,-2-1-2 0,0 2-1 0,0 0 0 0,2 0-1 16,-2 0 0-16,2 0-1 0,0 0-1 0,-1 0-3 0,1 0-2 15,-2-1-8-15,2-1-4 0,-3 1-3 0,1-2-2 0,0-2-4 0,0 1-4 16,-1-2-5-16,1-2-4 0,0 1-6 0,-1-4-8 0,1 1-7 16,-2-2-5-16,-1-1-8 0,2 0-6 0,-2 0-5 0,2-2-8 0,-2-2-9 15,0-2-11-15,0 1-12 0,0-2-11 0,-2-1-15 0,2 0-17 0,-2-1-22 16,1-1-26-16,1-1-34 0,0 0-39 0,-5-1-50 0,2-1-54 16,-2 0-51-16,2 0-51 0,-2-1-19 0</inkml:trace>
  <inkml:trace contextRef="#ctx0" brushRef="#br0" timeOffset="58740.53">5851 3430 3 0,'-5'-6'515'15,"0"2"17"-15,2-1-25 0,-1 1-50 0,2-1-76 0,1 2-93 0,1-1-53 16,0-1-35-16,0 2-24 0,0 0-22 0,1 0-17 0,1 0-16 0,2 0-14 15,-2 0-17-15,1 0-17 0,0 0-19 0,1 0-14 0,0 0-17 16,1-1-10-16,0 1-11 0,1-2-11 0,0 2-9 0,1-1-13 0,-1 1-13 16,1-2-18-16,0 2-21 0,1-1-25 0,-3-1-29 0,1 2-38 15,2 0-43-15,-2 2-56 0,1-3-58 0,-1 3-76 0,2 0-86 0,0-2-40 16,-2 1-21-16,-1-1-3 0</inkml:trace>
  <inkml:trace contextRef="#ctx0" brushRef="#br0" timeOffset="59213.27">7176 2878 523 0,'-3'-4'545'0,"1"-1"17"0,1 2-74 15,-1 0-117-15,-1 0-65 0,3 0-38 0,-2 2-26 0,2-2-21 0,-1 1-16 16,1 1-15-16,0 1-14 0,0 0-14 0,0 0-17 0,0 0-18 16,0 0-18-16,0 0-19 0,0 0-16 0,0 0-14 0,0 0-13 0,1 1-12 15,-1 1-9-15,2 1-8 0,-2 0-6 0,1 0-3 0,1 1 0 16,-2 2-1-16,3 3 1 0,-1-1 1 0,0 2 2 0,-1 2 0 0,2 0 2 16,-1 3 1-16,1 0 2 0,0 0-1 0,3 2 0 0,-4 1-2 0,1 0-1 15,2 1-5-15,-2 1-3 0,2-2 0 0,-2 1-9 0,2 1-6 16,-1-1-11-16,0 1-15 0,-1-2-16 0,0 0-17 0,0-2-16 0,0 1-20 15,1-3-20-15,-1 3-22 0,-2-3-27 0,1 1-29 0,1-3-33 16,0 1-36-16,-1-1-46 0,-1-2-47 0,2 0-58 0,-1-2-63 0,-2 0-41 16,2 0-31-16,-1-2-5 0</inkml:trace>
  <inkml:trace contextRef="#ctx0" brushRef="#br0" timeOffset="59733.89">6994 3055 128 0,'-6'-12'517'0,"1"1"15"0,0 1-53 0,-1 0-90 0,0-2-64 0,3 3-53 15,-2 0-29-15,3-2-17 0,-1 4-10 0,0-2-5 0,3 0-4 0,-2 1-3 16,2 1-7-16,0-3-11 0,0 3-12 0,0 0-12 0,0-1-12 16,2 2-13-16,-2-1-11 0,3 1-11 0,-1-2-14 0,-1 2-12 0,3-1-12 15,-1 1-14-15,0-2-12 0,2 1-9 0,-2 1-8 0,3-2-8 16,-1 2-5-16,0-1-5 0,1 1-4 0,0-2-3 0,0 2-2 0,2 2-3 15,-1-2 1-15,-1 0-3 0,3 1 1 0,-2 1 0 0,-1 1-1 16,2-2 0-16,0 1-1 0,1 2 0 0,-1-1 1 0,1 0-4 0,1 0 2 16,-2 2 0-16,0 1-1 0,2-2 0 0,1 1-1 0,0 1 0 0,1 0-2 15,-2 1-1-15,3 1-2 0,1-1-1 0,-1 2 0 0,1 1-1 16,0 1 0-16,2 1 0 0,-2 0-1 0,2 0 0 0,-2 2-1 16,3 0-2-16,-2 2 1 0,0 0-2 0,-2-1 2 0,4 3-1 0,-4 0-1 0,0 0 1 15,1 0-1-15,-3 3 1 0,2-3-3 0,-2 2-2 0,0 0-2 16,-2 2-2-16,-1-3-1 0,0 2-4 0,0-1-3 0,1 1-2 0,-4 0-4 15,0 1-4-15,0-1-1 0,-2 0-2 0,0 0-1 0,-1 2-1 16,1-2 2-16,-3 0 3 0,0 0 2 0,-3 0 3 0,1 1 4 0,-1-1 5 16,0 0 6-16,-2-1 4 0,0 1 4 0,0-2 5 0,-4 1 4 15,3-1 5-15,-2-1 2 0,1 2 1 0,-2-4 3 0,1 2 1 0,-3-1 0 16,3-1 1-16,-3 1-1 0,2-3 1 0,-3 2 0 0,2-3 2 0,0 1-1 16,-1 1 0-16,-2-2 0 0,2-1 1 0,-1 2-1 0,2-2 0 15,-1 0 0-15,0-2 0 0,0 0-1 0,1 0-1 0,1 0-4 0,-2-1-2 16,4 0-6-16,-2-1-2 0,1-1-8 0,0 0-6 0,0-1-6 15,1 0-7-15,0 0-10 0,2-1-7 0,-1 0-11 0,1-1-10 0,0-1-10 16,-2 0-12-16,2-1-12 0,2 0-16 0,-2 0-15 0,3 0-17 16,-1-2-19-16,0 1-22 0,1-2-26 0,2 1-28 0,0-3-40 0,0 0-45 15,2 0-57-15,1-2-64 0,2 1-46 0,0-1-35 0,0-1-10 16</inkml:trace>
  <inkml:trace contextRef="#ctx0" brushRef="#br0" timeOffset="59969.94">7717 3010 164 0,'4'3'452'0,"1"2"-15"0,-1-2-75 16,0 1-106-16,0 2-53 0,0 0-31 0,1 0-17 0,-2 1-11 16,0 1-7-16,2 0-5 0,-2 1-7 0,0 0-8 0,1 0-10 0,-1 0-14 15,0 0-12-15,1 1-10 0,-2-1-9 0,1 0-10 0,0 2-8 0,-1-2-8 16,1 1-7-16,-1-1-7 0,-1 0-4 0,-1 0-4 0,2-1-7 0,-2 1-9 15,0-2-8-15,0 1-8 0,0-2-12 0,0 1-13 0,0-1-16 16,0 0-20-16,-2 0-22 0,2-1-24 0,-1-1-37 0,-1-1-42 0,-1 1-47 16,1 0-50-16,1-1-69 0,-1 0-78 0,-1-2-39 0,3-1-20 15</inkml:trace>
  <inkml:trace contextRef="#ctx0" brushRef="#br0" timeOffset="60170.99">7682 2910 228 0,'-3'-8'520'0,"0"1"-26"0,1 1-49 16,-1-1-65-16,1 3-74 0,1-2-41 0,-1 3-27 0,1-2-18 15,-1 3-18-15,2-1-13 0,0 0-11 0,0 0-14 0,0 0-12 0,0 1-17 16,0 0-19-16,0 1-17 0,2 1-18 0,-2 0-20 0,1-1-23 0,-1 1-24 16,0 0-24-16,0 0-25 0,0 0-25 0,0 0-28 0,0 0-26 15,2 1-25-15,1 0-25 0,-1 1-29 0,-1 1-31 0,1 2-41 0,3-1-47 16,-1 2-62-16,-1 0-73 0,0 3-51 0,-1-1-42 0,3-1-12 15</inkml:trace>
  <inkml:trace contextRef="#ctx0" brushRef="#br0" timeOffset="60677.07">7918 3306 57 0,'3'-5'504'0,"3"1"15"0,-1-1-45 15,-1 1-70-15,1-4-78 0,2 2-78 0,-2-1-44 0,-1-1-28 16,2-1-14-16,-1-2-7 0,0 3-5 0,1-3-3 0,1 1-1 0,0-2-5 16,0 0-6-16,-1 1-8 0,-1-1-6 0,1-1-5 0,2 1-4 0,-2-1-3 15,-1 0-3-15,0 0-4 0,0-1-4 0,1 1-5 0,-1 1-7 0,-1 0-4 16,-2 0-5-16,1-2-5 0,-1 4-4 0,-1-2-1 0,1 1-5 16,-2 1-5-16,0-1-5 0,-2 4-5 0,1-1-4 0,-1-1-4 15,1 3-5-15,-1 0-6 0,-1 2-4 0,0-3-5 0,-2 5-6 0,2-3-3 16,0 4-5-16,1-2-7 0,-1 0-4 0,-2 1-4 0,2 1-5 0,-2-1-3 15,2 2-2-15,0 0-2 0,0 0-2 0,0 0 0 0,0 0 1 16,-1 0-1-16,1 2-1 0,0-2 1 0,1 1-1 0,1 1 0 0,-1-1 0 16,1 1 1-16,-1 1 0 0,2-2 0 0,-2 1 1 0,2-1 0 0,0 2 1 15,0 0-1-15,2 0 2 0,-2 0-1 0,2 0 2 0,-1 2 1 16,2-3 1-16,-1 3 2 0,1-2 1 0,2 2-1 0,-2-1 1 0,2 1 2 16,1 1-1-16,0-2 2 0,2 0 1 0,-1 1-1 0,-1 1 1 15,3 0 1-15,-1-2 1 0,2 3 0 0,-1-1-1 0,1-1 1 0,0 2 0 16,0 0-1-16,2-1 1 0,-3 2 0 0,0-2 0 0,1 0 0 15,0 1 0-15,-2-1 0 0,1 2 0 0,-3-2 0 0,2 1 0 0,-3 1-1 16,4-1 1-16,-4 1-2 0,0-2 1 0,-2 1 0 0,2-1-1 0,-2 2-1 16,-1-2-2-16,-1 0-1 0,2 1 1 0,-3 0 0 0,0 0 1 15,0-1-1-15,0-1 1 0,-3 2 0 0,0-3 2 0,0 2-1 0,1 0-1 16,-1-1 1-16,-2-1-3 0,2 2-1 0,-2-1-5 0,-2-2-5 0,0 1-6 16,2 1-8-16,-1-3-8 0,0 2-10 0,-2-3-13 0,0 2-14 15,0-1-15-15,1-1-13 0,0 1-20 0,-1-1-20 0,0-1-26 16,1 2-30-16,-2-2-46 0,3-2-52 0,1 1-74 0,-1-1-85 0,1-1-49 15,0-1-31-15,-1-1-8 0</inkml:trace>
  <inkml:trace contextRef="#ctx0" brushRef="#br0" timeOffset="61519.21">8280 2497 238 0,'-5'-3'488'0,"0"-2"11"0,-1 3-72 0,3-1-113 15,1 1-74-15,-1 1-58 0,0-1-36 0,3 1-25 0,-2 1-21 16,2 0-17-16,0 0-10 0,0 0-5 0,0 3-7 0,0 0-3 0,0 0-6 16,0 1-7-16,2 2-5 0,-2 3-3 0,3-1 0 0,-1 2 2 15,-1 1 1-15,3-1 4 0,-1 4 1 0,1-1 2 0,1 1-1 0,-2 2-4 16,2-1-5-16,1 2-4 0,-1-1-6 0,4 1-4 0,-4-1-4 0,3 1-3 15,-1 1-3-15,-1 0-4 0,3-2-3 0,-1 2-1 0,-1-1-3 16,-1 1-4-16,3-2-3 0,-2 2-1 0,-1-1-3 0,2-1-4 0,-2 1-1 16,0-2-3-16,-1 1-2 0,-2-1-3 0,2 0 0 0,-2-1-3 15,1-1-2-15,0-1-3 0,-2 2-2 0,-1-3-1 0,1 0 2 0,-1 1 1 16,-1-1 0-16,0-2 3 0,0 1 1 0,0-2 2 0,0 1 1 16,0-2 2-16,0 1-1 0,0-1 3 0,0-2 2 0,0 1 5 0,0-2 2 15,0 2 2-15,0-3 2 0,0 2 2 0,0-2 1 0,0 0 4 0,0-2 2 16,0 2 4-16,0-1 3 0,0-2 5 0,0 0 4 0,0 0 4 15,0 0 4-15,0 0 3 0,0-2 3 0,-1 1 4 0,-1-1 5 0,1-1 5 16,-1-1 5-16,-1 1 3 0,3-2 3 0,-1-1 1 0,-1 0 2 0,2 0 1 16,-2-3 2-16,1 2 2 0,1-2 3 0,0-2 1 0,0 1 2 15,0-1 1-15,0-1 0 0,0 0-2 0,1-2-3 0,1 1 0 16,0 0 1-16,-1-1 0 0,2 1 2 0,0-1 0 0,0 1-1 0,2-1-2 16,-2 1-2-16,-1 1-3 0,3 1-4 0,-2-1-2 0,3 2-5 0,-3 1-2 15,0 1-5-15,1 1-6 0,-1 1-6 0,0 1-8 0,0 1-7 0,2-1-6 16,-2 4-4-16,3-1-4 0,-3 1-2 0,2 1-5 0,0 1-1 15,0 1-2-15,1 1-2 0,0 1 0 0,2-1 1 0,0 2-1 0,0 1 2 16,0 0 2-16,0 0-1 0,2 3 1 0,-2-2-1 0,1 1 1 16,-1 0-2-16,-2 2 0 0,2-3 1 0,1 2-1 0,-4 0-1 0,2 2 1 15,-2-2-1-15,-1 0 0 0,2 0-1 0,-3 0-1 0,2-2-2 16,-3 2-3-16,3-1-1 0,-4-1-3 0,1 1-3 0,1 1-2 0,-3-3-3 16,2 1-2-16,-1-1-1 0,-1 0-3 0,0 0-1 0,0-1 0 0,0-1-2 15,0 1-1-15,0-2 1 0,-1 0 1 0,-1 0 2 0,2-2 0 16,0 2 3-16,0-3 2 0,0 2 2 0,0-2 4 0,0 0 3 0,0 0 2 15,0 0 1-15,0 0 2 0,0 0-1 0,0-2 1 0,0-1-1 16,2 0 2-16,-1 0-3 0,2-1 0 0,-1-1-2 0,1-2 0 0,0 1-2 16,0-2-2-16,2-2 1 0,-2 1-1 0,2-3-1 0,3 1 2 15,-2-1 1-15,-1-1 2 0,1-1 1 0,2 1 3 0,0-1 3 0,-2 2 3 16,2 0 4-16,-3 2 2 0,2-1 3 0,-1 1 1 0,-2 1 2 16,1 1-2-16,-2 2 0 0,2 2 0 0,-3 1-1 0,3 0 0 0,-1 0 2 15,-1 3 0-15,0 0 3 0,-1 0 2 0,1 3 1 0,0 0 0 0,1 0 2 16,-1 1 2-16,0 1 1 0,0 1 0 0,2 0 4 0,-2 1 3 15,0-1 0-15,0 3 2 0,0-1 0 0,1-1-3 0,-1 1-1 0,0-1-3 16,0 0-2-16,0 1-3 0,0 0-1 0,-1-1-1 0,-1 2-2 0,1-3-1 16,1 2-2-16,-3-2-4 0,2 0-7 0,-2 0-5 0,1-2-8 15,-1 1-9-15,0-3-12 0,0 3-10 0,0-2-16 0,0 0-14 0,0-1-17 16,-1 1-20-16,1-2-24 0,-2 0-24 0,1 1-31 0,-1 0-33 16,2-2-46-16,0 0-53 0,-2-2-72 0,-1 0-83 0,0 1-45 0,-1-2-29 15,1-1-7-15</inkml:trace>
  <inkml:trace contextRef="#ctx0" brushRef="#br0" timeOffset="61684.53">8724 2638 193 0,'-3'-7'518'0,"1"1"0"0,-1 1-1 0,0 1-96 16,1 1-139-16,1-2-76 0,-1 2-44 0,0 0-31 0,2 0-24 0,-1 2-19 15,1-1-17-15,0-1-22 0,0 3-22 0,0 0-31 0,0 0-33 0,0 0-42 16,0 0-46-16,0 0-63 0,0 0-73 0,0 0-84 0,0 0-93 15,0 0-51-15,3-1-31 0,0 1-14 0</inkml:trace>
  <inkml:trace contextRef="#ctx0" brushRef="#br0" timeOffset="62297.8">8876 2431 128 0,'0'-3'505'0,"0"0"5"0,0 2-47 0,0-1-73 0,0 1-88 0,0 1-100 16,0 0-53-16,0 0-34 0,0 0-24 0,2 1-18 0,-1-1-10 0,-1 3-8 16,3 0-3-16,-1 0-4 0,1 3-3 0,-2 0-3 0,2 3-3 15,-1-1-1-15,1 2 2 0,-1 2-2 0,1 0 1 0,0 3 1 0,1 0-3 16,0 0-3-16,1 2-4 0,-1 1-4 0,1 0-4 0,-3 0-4 0,3 0-4 15,-2 1-3-15,0 1-2 0,0-2-3 0,-1 0-2 0,2 0 0 16,0 0-1-16,-1 0-2 0,0-2 0 0,0 0 0 0,-1 1-2 0,1-2-1 16,-1 2-2-16,-1-4-1 0,2 2-1 0,-1-1 1 0,0-2-2 15,0 0 1-15,0 0 1 0,1 0-1 0,-1-2 1 0,-1-1-1 0,-1 0 1 16,2-1 1-16,-2-1 1 0,2 1 0 0,-1-2 2 0,-1-2 0 0,2 1 2 16,-1-3 1-16,-1 2 3 0,2-1-1 0,-2 0 3 0,2-2 3 15,-1 1 3-15,-1-2 1 0,0 0 4 0,0 0 3 0,0 0 1 0,2 0 3 16,1 0 4-16,-1-2 3 0,-1 1 2 0,4-2 4 0,-4 0 1 15,2-1 4-15,-1 2 2 0,0-3 3 0,1 1 4 0,0-2 2 0,0 1 1 16,1-2 0-16,0-1 0 0,1 1 1 0,-1-2 1 0,1 0-2 16,0 0 1-16,2-2 0 0,-1 1 1 0,1-1-2 0,0 2-1 0,1-3-3 15,0 2 0-15,-1 1-3 0,0-2 0 0,1 4-2 0,-2-3-1 16,2 3-4-16,0 0-1 0,-2 2-4 0,1-1-5 0,0 2-3 0,-2-1-3 16,0 3-5-16,1 0-4 0,-1 0-3 0,0 1-4 0,1 1-5 0,0 0-1 15,-2 1-3-15,0 1-1 0,0 0-1 0,-1 2 0 0,2 0-2 0,-1 1 1 16,1-1 0-16,-2 2 0 0,0 0 2 0,0 0 0 0,-1 2 0 15,-2-1 0-15,2 0 0 0,-2 1 1 0,0 1 0 0,-2 0 1 0,0 0 1 16,-1-1 2-16,0 1-1 0,-2 0-1 0,-1-2 0 0,2 2 1 16,-3 0-2-16,1-2-1 0,-1 1-2 0,-2 1-5 0,-1-3-7 0,2 0-6 15,0 0-8-15,-1 0-8 0,1 0-9 0,-2-1-9 0,1-1-10 16,1 1-9-16,0-2-7 0,2 0-8 0,-3 0-9 0,2-2-8 0,1 1-9 16,-1-1-9-16,3 0-7 0,-2-1-10 0,1 0-9 0,0-1-12 15,0 0-12-15,2-1-13 0,1 1-12 0,-1-2-18 0,3 0-20 0,0-2-22 16,0 1-22-16,0-1-25 0,3-1-25 0,-1 0-34 0,3-3-42 0,1 2-28 15</inkml:trace>
  <inkml:trace contextRef="#ctx0" brushRef="#br0" timeOffset="62752.88">9290 2703 31 0,'1'0'378'16,"1"3"-53"-16,0 0-56 0,-1 0-61 0,-1 1-29 0,2 2-15 15,-2 0-10-15,2 0-5 0,-2 2-7 0,0-1-7 0,0 1-7 0,0-1-9 16,0 2-10-16,0 0-10 0,0 0-9 0,0 0-8 0,0 2-8 0,0-4-8 15,0 2-8-15,1 0-8 0,-1 0-6 0,0-1-7 0,2 1-6 16,-1-2-6-16,-1 2-5 0,2-1-2 0,-2-2-3 0,2 1-3 0,-1-2 0 16,-1 1-2-16,3-2-1 0,-1 1-1 0,1-3 1 0,-2 3-1 0,2-2 1 15,1 0 1-15,-1-1 1 0,0 1 1 0,0-3 3 0,-1 1 1 16,1-1 2-16,2 0 0 0,-1-1 1 0,1 1 1 0,-2-3 1 0,2 0 1 16,2 0-1-16,-3 0-1 0,4-2 1 0,-2 1-2 0,-1-2-1 15,2 0-1-15,-1 0 0 0,2 0-3 0,-2-2 1 0,0-1 1 0,-1 0-1 16,0-1 3-16,1 0 1 0,0 0 3 0,-1-2 1 0,0 2 2 0,0-4 3 15,1 2 3-15,0-1 2 0,-3 1 6 0,2-2 2 0,-1 2 5 16,0 0 6-16,-2 0 4 0,1 0 4 0,0 2 3 0,-1 1 2 0,1 0 2 16,-2 1-1-16,-1 2-1 0,0 2-4 0,0-1-4 0,0 2-5 15,0 0-7-15,0 0-8 0,0 3-6 0,0 0-9 0,0 0-6 0,0 0-7 16,0 2-7-16,0-1-4 0,0 2-4 0,0 2 0 0,0-1-2 0,0 2 0 16,0 0 2-16,0 3 2 0,0-1 3 0,0-1 1 0,0 2 2 15,0 2 0-15,0-2 1 0,0 1 1 0,0 1-1 0,2-3 1 0,-2 3-1 16,1-2-1-16,1 2 2 0,-2-3-2 0,2 3-1 0,-1-2 0 15,-1-1 0-15,2-1-1 0,1 1-1 0,-1-1 0 0,-1-1-2 0,1-1-3 16,0 1-3-16,-1-2-7 0,2 0-6 0,-1 0-9 0,0-1-9 16,0 0-10-16,0-2-9 0,-2 2-11 0,2-3-11 0,-1 2-15 0,-1-1-15 15,0-1-22-15,0 0-24 0,3 0-30 0,-1-1-32 0,1-1-47 0,-1-1-51 16,-1 0-69-16,1 0-78 0,1-2-44 0,-3 1-31 0,2-2-10 16</inkml:trace>
  <inkml:trace contextRef="#ctx0" brushRef="#br0" timeOffset="63265.42">9533 2313 365 0,'-2'-6'537'0,"0"1"16"0,0-1-57 0,-1 3-92 0,2-1-73 0,-1 1-61 15,2 1-35-15,-2-1-20 0,2 0-17 0,0 2-12 0,0-1-14 0,0 2-12 16,0 0-18-16,0 0-18 0,0 0-20 0,0 0-21 0,0 0-17 0,0 0-13 15,2 3-11-15,1 0-12 0,-1 0-8 0,-1 2-10 0,1 2-5 16,2 1-5-16,-2 1-3 0,1 1-1 0,0 4 3 0,2-1 2 0,0 2 5 16,-2 2 2-16,2-1 2 0,-2 2 1 0,3 2-2 0,-3-1-2 15,2 1-2-15,-2-1-4 0,2 2-4 0,0-1-6 0,-2-1-4 0,0 1-5 16,0-1-3-16,0-1-3 0,-1 0-4 0,0 0-1 0,-1-1-4 16,-1-2 0-16,2-2-2 0,-1 2 1 0,-1-1 0 0,0-1 2 0,0-2 2 15,0-1 2-15,-1-1 3 0,-1 0 5 0,2-1 3 0,-1 0 3 0,-1-1 3 16,2-1 4-16,-2-2 1 0,2 1 4 0,0-2 3 0,0 0 1 15,0 0 3-15,0-2 1 0,0 2 3 0,0-3 2 0,0 0 4 0,0 0 2 16,0 0 2-16,0 0 1 0,0 0 1 0,0 0 1 0,0-1 1 16,2-1-1-16,0-1 1 0,-1 2-2 0,2-4 1 0,-1 2-2 0,1-3 1 15,-1 0-3-15,1 0 0 0,3-1 1 0,-3-2-1 0,2 1 0 16,0-2 0-16,1 1 1 0,-1-2 0 0,0 1 3 0,2-3-1 16,0 2 2-16,-1 0 1 0,1-1 2 0,0 2 1 0,-2-1 0 0,2 2 1 15,-3 0-2-15,1 0-1 0,0 2-2 0,1 1-3 0,-1 1-3 0,-2 1-2 16,2 1-3-16,-2 0-3 0,0 3-2 0,0 0-2 0,3 0-3 0,-2 1-2 15,0 1-2-15,0 1-1 0,0 1-2 0,1 1-1 0,0 1 1 16,1 0 1-16,-3 0 1 0,2 1 2 0,-2 1 0 0,2-1 0 0,-2 1-2 16,1-1-1-16,-1 1-5 0,1-1-7 0,-1 0-9 0,-1 0-13 15,-1 0-14-15,-1-1-16 0,2 0-20 0,-2-1-20 0,0-1-24 0,-2 1-25 16,2-1-30-16,-3-1-33 0,2 2-38 0,-1-3-51 0,-2 2-56 0,1-3-66 16,-1 1-77-16,1-1-44 0,1-1-31 0,-1 0-8 0,0-1 8 15</inkml:trace>
  <inkml:trace contextRef="#ctx0" brushRef="#br0" timeOffset="63426.21">9730 2497 171 0,'-2'-6'491'0,"2"2"8"0,-2-1-64 0,2 1-99 16,-1 1-67-16,1-1-53 0,0 3-34 0,0 0-24 0,0-1-22 0,0 1-20 16,1-1-17-16,-1 2-15 0,2-1-21 0,0 1-22 0,-1-2-29 15,2 1-31-15,-1 1-35 0,1 0-39 0,0 0-56 0,1 0-62 0,0-2-89 16,2 2-98-16,-1 0-63 0,0 0-44 0,1 0-22 0,2 0-8 15</inkml:trace>
  <inkml:trace contextRef="#ctx0" brushRef="#br0" timeOffset="63772.28">9911 2512 389 0,'0'5'412'0,"0"1"-61"15,-1 0-75-15,-1 1-83 0,2 1-43 0,0 1-21 0,0 0-16 0,0-2-11 16,0 4-10-16,0-2-8 0,0 1-8 0,0-1-9 0,2 0-10 16,-1 2-8-16,1-2-9 0,0 1-7 0,-1-1-8 0,2-1-8 0,1 1-5 15,0-2-4-15,0 1-3 0,0-1-1 0,1 1-1 0,0-2 2 16,-1-1 0-16,1 0 5 0,0-2 3 0,1 2 3 0,0-2 4 0,-1-1 3 16,0 0 7-16,0 0 7 0,1-2 7 0,0 0 5 0,-1-2 6 0,0 2 6 15,0-3 3-15,0 2 3 0,-1-2 1 0,2-2 2 0,-1 2 1 0,-2-2 2 16,2 0 2-16,-2-1 2 0,1-1 0 0,-1 2 2 0,-2-1-1 15,1-2-3-15,1-1-3 0,-2 2-4 0,-1-2-5 0,0-2-5 16,0 2-5-16,-1-2-7 0,-2 3-6 0,1-1-9 0,1-2-7 0,-1 2-7 16,-1 0-8-16,-2 0-7 0,2 2-7 0,-2 1-5 0,0-1-7 0,-2 3-5 15,0 0-10-15,1 1-6 0,-1 0-9 0,-2 0-7 0,0 3-11 16,-1 0-13-16,2 0-14 0,-3 3-16 0,3-2-22 0,-1 2-24 0,-1 0-29 16,2 2-34-16,2-1-47 0,-2 2-54 0,0 0-79 0,2 0-91 15,1 0-44-15,0 0-19 0,2-2-1 0</inkml:trace>
  <inkml:trace contextRef="#ctx0" brushRef="#br0" timeOffset="64248.4">10186 2509 387 0,'5'5'414'16,"2"-2"-75"-16,-1 1-72 0,2 2-74 0,-4-1-41 0,1 2-26 0,0-1-20 15,-2 2-15-15,2 1-11 0,-2-2-8 0,-1 1-8 0,2-1-8 0,-2 2-8 16,-1 0-9-16,1-1-6 0,-2 1-6 0,2-2-5 0,-1 1-3 16,-1-1-2-16,0 2-1 0,0-3-1 0,0 2 0 0,0-4 2 0,-1 2 2 15,-1-1 2-15,2 1 1 0,-2-3 4 0,2 1 2 0,-1-1 4 0,-1-2 1 16,2 1 3-16,-1 0 4 0,-2-1 1 0,3 1 4 0,-2-2 4 16,2 0 2-16,0 0 5 0,0 0 2 0,-1 0 3 0,-1 0 2 0,2-2 2 15,-1 1 3-15,-1-3 1 0,2 3 4 0,0-2 3 0,0 0 1 16,0 0 3-16,0-1 2 0,0-1 2 0,0 1-1 0,2-2 1 0,-1 0 2 15,1 0 0-15,-1-2 3 0,1 0 1 0,2 1 1 0,-1-2 1 16,1 0-1-16,1 0 0 0,-1 0 0 0,1-1 0 0,0-2-3 0,2 0-3 16,-2 0-3-16,2 0-3 0,-1 0-6 0,3 0-4 0,-1 1-5 0,-1-1-5 15,-1 2-7-15,1-1-5 0,0 4-7 0,0-2-5 0,-3 1-7 16,1 4-5-16,0-2-7 0,1 1-3 0,-3 2-5 0,2 0-4 16,-2 0-2-16,2 3-2 0,-2 0-2 0,2 0-2 0,1 3-1 0,0 0 1 15,-1 0-1-15,0 2 1 0,-2-1 0 0,2 2 2 0,-2 0 1 0,3 2 1 16,-3 1 1-16,1 0 0 0,-3 0 0 0,1 1 0 0,0 0 1 15,-1 1-4-15,-1 0-1 0,0-1-5 0,-1 1-5 0,-1 1-10 0,0 0-12 16,-1-2-12-16,0 1-15 0,0-1-13 0,-2 1-16 0,2-1-15 0,-2 1-17 16,2-2-15-16,-2 1-16 0,0-2-19 0,1 1-20 0,-4-2-19 15,2 1-21-15,-1-1-23 0,-1 1-24 0,-1-2-29 0,1-1-33 0,0 0-47 16,-2 0-55-16,1-1-48 0,0-1-50 0,-1-2-14 0,-1 1 0 16</inkml:trace>
  <inkml:trace contextRef="#ctx0" brushRef="#br0" timeOffset="64465.27">9622 2442 61 0,'-8'-6'529'0,"0"2"11"0,3 0 14 0,-1 1-76 0,2 0-118 0,0 0-78 0,1 0-58 15,3 0-38-15,0 2-29 0,0-1-21 0,0 1-15 0,3-2-14 16,1 1-11-16,0 1-10 0,2-2-14 0,2 1-16 0,-1 0-17 0,4 0-18 15,0-1-22-15,0 0-26 0,1 0-32 0,3 0-38 0,0 0-44 16,2 0-63-16,1-2-72 0,0 2-94 0,-1-1-106 0,2 1-59 0,-3-2-37 16,3 2-17-16,-5-1-7 0</inkml:trace>
  <inkml:trace contextRef="#ctx0" brushRef="#br0" timeOffset="104900.07">2771 6354 174 0,'2'-2'506'0,"-1"-1"8"0,1 0 7 0,1 2-84 16,-3-2-131-16,2 0-64 0,-2 0-33 0,1 0-18 0,1-1-12 0,-2 2-7 15,4-1-3-15,-2 0 0 0,-2 0-1 0,3-2-2 0,-1 2-8 16,1-1-6-16,-1-1-8 0,-1-1-7 0,1 2-5 0,1-1-6 16,-1 1-4-16,-1-2-8 0,1 0-5 0,1 0-5 0,-1 1-5 0,-1-1-6 15,2 2-5-15,-3-1-5 0,2 1-4 0,-1-1-5 0,-1-1-4 0,2 2-6 16,-2-1-4-16,0-1-4 0,0 2-4 0,0 1-4 0,0-2-3 16,-2 2-1-16,2-1-1 0,-1 1-3 0,-1-2 0 0,-1 2-3 0,0 0-1 15,1 0-1-15,-1 2-2 0,0-1-2 0,0 1-4 0,1-2-4 0,-3 1-2 16,1 1-4-16,0-1-3 0,-2 1-1 0,2 1-4 0,-1-2-4 15,0 0-1-15,-2 2-4 0,0 0-3 0,-1 0-1 0,2 0-2 0,-1 2-2 16,-2 0 0-16,1-1-1 0,0 2-1 0,-2 0 0 0,1 2 1 0,-1-1-1 16,1 1 0-16,-2 1 0 0,0-1-1 0,1 3 0 0,-1 1 0 15,0 0 0-15,0 0 1 0,0 2 0 0,0 0 0 0,-3 2-1 0,3 0 2 16,1-1-1-16,-2 3 0 0,2 2 1 0,-1-2-1 0,2 0 0 16,-1 1 0-16,2 2 1 0,-3-2 1 0,3 1 1 0,2 1-1 0,-2 2 0 15,3-1 2-15,-3-1 0 0,2 1 2 0,1 1 0 0,2-1 3 0,-2 1 1 16,2-2 2-16,0 3 2 0,0-3 0 0,3 0 2 0,-2 0-1 15,2 0 1-15,0-1 0 0,2-1 0 0,-2 1 2 0,3-2 1 0,0 0-1 16,0 1-1-16,-1-2 0 0,3-1-1 0,-2 1 1 0,3-1 0 0,-1-2 0 16,3 1-1-16,-2-2 1 0,-1-1 0 0,3 2 1 0,-2-4-1 15,3 2-1-15,-2-1 0 0,1-2 0 0,0 0-1 0,1-1 1 16,-1 0-1-16,0 0 2 0,1-2 0 0,-1 1 1 0,2-1 1 0,-2-1 0 0,4-1 1 16,-4 1 1-16,2-1 2 0,1-1 2 0,0 0 1 15,0 0 1-15,0-1 1 0,-1-1 1 0,2 1 1 0,-2-1-1 0,-1-1 1 0,1 2-1 16,2-2-1-16,-2 0-1 0,2-2-1 0,-2 2 0 0,0-1-1 15,0 1-4-15,0-3 0 0,-2 1-1 0,2 1-2 0,0-1-2 16,0-1-2-16,-2 2 0 0,1-1-1 0,-1 1-1 0,2-1 0 0,-1-1-4 16,-3 2-1-16,1 1-4 0,1-2-4 0,-3 2-7 0,2-2-7 0,1 3-6 15,-3-1-12-15,0 0-13 0,-2 0-17 0,2 0-20 0,-1 1-24 16,-1-1-25-16,1 2-27 0,-1-1-24 0,0 2-28 0,-1-1-31 0,1-1-35 16,-1 2-38-16,-2 0-53 0,0 0-61 0,3 0-80 0,-3 0-89 15,3 0-41-15,-3 0-16 0,4 0 6 0,1 0 16 0</inkml:trace>
  <inkml:trace contextRef="#ctx0" brushRef="#br0" timeOffset="105549.13">3225 6424 153 0,'-2'-3'490'15,"1"2"14"-15,-4-2-45 0,2 0-76 0,0 1-72 0,1 1-70 16,-1-1-39-16,1 2-23 0,-1-1-16 0,2-1-12 0,-1 2-8 0,-1-2-6 16,1 1-7-16,-1 1-11 0,1 0-11 0,0 0-14 0,0 0-10 15,2 0-12-15,0 0-9 0,-3 0-9 0,1 0-9 0,1 1-7 0,-1 1-8 16,0 0-4-16,1-1-7 0,-1 2-4 0,-1 0-5 0,1 2-3 0,-1-1-4 16,0 2-1-16,1 0-2 0,-2 2-2 0,-1 1 1 0,2 1 0 0,0 1 0 15,1 1 1-15,-1-1 1 0,0 2 0 0,-1 0-1 0,1 2 1 16,2-1 0-16,-2 1 0 0,0-2 1 0,3 2 0 0,-2 0 0 15,2-1 1-15,0-2 1 0,0 1-2 0,0 1 1 0,2-2 1 0,-1 1-1 16,1-2 2-16,2 1-1 0,-1-2 1 0,2-1 0 0,-1 0 0 0,0 0-1 16,1-1 2-16,4-1-2 0,-4-1 1 0,3 0-1 0,-1-2 0 15,-1 1 0-15,3-2 0 0,-1 0 0 0,0-1 0 0,0-1 0 0,0 1 1 16,0-2 0-16,2 0 0 0,-3-2-1 0,1 1 1 0,0-2-1 0,-1 0 1 16,-1 0-1-16,3-2 1 0,-1 1 0 0,-1-2 1 0,-1-1 0 15,3 0-2-15,-4 0 1 0,3-1-2 0,-3-1 1 0,2 0 2 0,-2-1 1 16,0 1 1-16,0-3 0 0,0 1-1 0,-2-1 2 0,0 0 3 15,3 2-1-15,-4-4 2 0,-1 4 2 0,1-2 1 0,-1 0 1 0,-1 0 1 16,0 1 0-16,-1 1 0 0,-1-1-1 0,1 1-2 0,-3-1 0 0,0 2 0 16,-1-1-2-16,2 2-1 0,-2-1 0 0,0 0-3 0,0 1-1 15,-2 1-3-15,2 0-1 0,-3 1-3 0,2-2-5 0,-1 2-4 0,-2 0-6 16,1 2-6-16,0-1-9 0,-1 2-7 0,-1-2-10 0,2 3-9 16,-1 0-10-16,-2 1-10 0,0-1-14 0,1 2-14 0,-1 2-16 0,0-2-19 15,1 3-19-15,-2-2-19 0,2 4-23 0,0-1-24 0,-2 2-33 0,4 0-35 16,-1 0-51-16,0 3-56 0,1-1-56 0,-1-1-52 0,2 2-19 15,2-1-3-15</inkml:trace>
  <inkml:trace contextRef="#ctx0" brushRef="#br0" timeOffset="106190.7">3593 6415 352 0,'0'2'450'0,"3"1"-75"0,-1-1-116 0,1 3-63 0,-1-2-37 16,-1 2-21-16,1-1-11 0,1 2-5 0,-1 0-4 0,0 2-4 16,-1-2-2-16,2 1-8 0,0 0-9 0,0 1-12 0,0 0-12 0,1-1-10 15,-1 1-11-15,0-1-7 0,0 2-7 0,1 0-7 0,-1-1-4 16,1 1-5-16,-1-2-5 0,-1 1-3 0,1-1 0 0,0 1-3 0,0-1 0 15,-1 2 0-15,1-1 0 0,-1-1 1 0,0 1 2 0,-1-1 2 0,-1-1 0 16,2 2 3-16,-2-4 1 0,0 2 2 0,0 0 3 0,0-1 1 16,0-1 0-16,0 2 2 0,0-3 0 0,-2 2 0 0,2-1 0 0,-1-1 1 15,-1-1-1-15,2 1 1 0,-2 0 0 0,2-2 0 0,-1 1 2 0,-1-2 2 16,2 0 2-16,0 0 1 0,0 0-2 0,0 0 1 0,-2-2 0 16,1 1-1-16,1-2 1 0,-2-2 0 0,2 2-2 0,-1-3-2 0,-1 0-1 15,0 0-3-15,1-1-3 0,-1-1-3 0,2 1-2 0,-1-2-1 16,-1 0 2-16,2-2 2 0,-3 1 1 0,3-1 4 0,-1 1 1 0,-1-1 3 15,2 1 3-15,-1-1 4 0,-1-1 4 0,2 2 1 0,-2-1 4 16,1 1 2-16,-1-1 1 0,2 1 1 0,-2-1 0 0,2 1-2 0,0 1-1 16,0-2-2-16,0 2-2 0,0 0-4 0,0 0-3 0,0 2-4 15,0-1-3-15,2 1-3 0,-2-2-3 0,2 3-3 0,-1-2-5 0,1 2-1 16,1-1-5-16,-1 1-3 0,-1 1-1 0,2-1-4 0,0 2-3 0,0-2-1 16,1 1-2-16,-1 2 1 0,2-1-2 0,-2 1 0 0,2-2-1 15,-2 2 1-15,4 0 1 0,-2 0 0 0,2 2 0 0,-1-1 1 0,-1 1 0 16,2-1 2-16,0 2 2 0,1 0 0 0,0 0 2 0,0 2 0 0,-2-1 1 15,2 2 0-15,0 0 2 0,1 0-1 0,-2 2 2 0,-1-1-1 16,2 2 1-16,0 0-1 0,-2 0 2 0,2 0-2 0,0 3 1 16,-2-1-1-16,0-1 2 0,1 1-2 0,-1 0 0 0,-1 2-1 0,4-3-1 15,-4 2 0-15,0 0-5 0,0 2-1 0,0-2-4 0,-1 1-2 0,2-1-1 16,-1 2-4-16,2-4-2 0,-3 2-4 0,1 0-5 0,-2 0-8 16,3 0-9-16,-2 0-6 0,0 0-7 0,0-1-10 0,-1 1-7 0,2-2-8 15,-2 1-9-15,0-1-10 0,1 2-14 0,0-3-10 0,-3 0-14 0,2 2-15 16,-1-2-18-16,-2-1-18 0,2 2-18 0,-1-1-29 0,-1-2-34 15,0 2-40-15,0 0-46 0,0 0-60 0,0-1-68 0,0-1-26 0,0 1-6 16</inkml:trace>
  <inkml:trace contextRef="#ctx0" brushRef="#br0" timeOffset="106786.67">4041 5944 226 0,'-5'-15'468'0,"3"0"-25"0,1 3-43 0,-1-1-69 0,-1 1-86 0,1 0-42 15,1 1-23-15,-1-1-12 0,-1 3-8 0,3 0-2 0,-3 2-2 16,3 1-3-16,-1-1-5 0,-1 3-12 0,2 0-15 0,-1-1-14 0,1 2-16 16,0 1-13-16,0 0-14 0,0 2-11 0,0 0-9 0,0 0-7 15,1 2-6-15,-1 2-2 0,3-1-5 0,0 3 0 0,0 1 0 0,0 1 0 16,2 2 2-16,0 1 2 0,0 1 3 0,1 1 4 0,2 4 3 0,-2-2 2 15,1 3 1-15,-1 0-3 0,3 0-3 0,-1 1-4 0,-1 1-2 16,1 1-7-16,1 0-4 0,-3-1-2 0,4 1-3 0,-4 1-1 0,2-1-5 16,0 0-2-16,-2-2-4 0,1 2-5 0,-1-1-5 0,2-2-6 15,-3 1-6-15,-1-1-8 0,1-1-5 0,0 1-8 0,-2-2-6 0,3 1-8 16,-4-3-7-16,1 2-9 0,0-1-10 0,-1 1-5 0,1-2-3 0,-1-1-3 16,-1 1-2-16,-1-1-1 0,2-2-1 0,-2 1 2 0,2-2-1 15,-2 1 0-15,0-4 1 0,0 1 1 0,0-1 3 0,0-1 9 0,0-1 10 16,0-2 7-16,0 0 6 0,0-1 7 0,0 0 7 0,0-2 7 0,0 0 8 15,-2 0 8-15,2-2 7 0,-2 1 8 0,-1-2 11 0,1-1 6 16,1-1 7-16,-2-1 3 0,1 1 3 0,-1-3 4 0,1 0 3 0,1-1 2 16,-1 0 4-16,2-1 5 0,-3-1 3 0,3 1 3 0,-1-2 5 15,-1 1 3-15,2-2 1 0,0 1 1 0,0-2 1 0,0 2-1 16,2 0 1-16,-1 0-1 0,-1-1 0 0,3 1 0 0,0 0-2 0,-1 1-1 16,1 1-3-16,2-1-1 0,-2 1-4 0,0 1-2 0,2 1-5 0,-2 1 0 15,3-1-3-15,-1 2-2 0,0 0 0 0,1 2-2 0,1-1-2 0,0 1-2 16,0 1-2-16,-1 0-3 0,2 1-2 0,1-1-2 0,1 3-2 15,-2 0 0-15,0 0 0 0,3 0 0 0,-3 3-1 0,1-1 2 16,1 1 0-16,-2 1 0 0,0 0 2 0,-2 1-1 0,3 1 1 0,-1 0 0 16,-3 2 2-16,2-1-1 0,0 0-1 0,-2 3-1 0,0-3 0 0,-2 2-2 15,3 0-1-15,-2 0-5 0,-1-1-4 0,0 1-6 0,0-2-8 0,-2 0-8 16,1 3-11-16,-1-3-10 0,1 1-13 0,-2-1-15 0,0-1-17 16,0 2-20-16,0-2-22 0,0 0-27 0,-2 0-31 0,1 0-37 0,1-2-38 15,-2 1-53-15,2-1-60 0,-4 1-70 0,2-2-74 0,1-2-31 16,-1 2-9-16,2-3 4 0</inkml:trace>
  <inkml:trace contextRef="#ctx0" brushRef="#br0" timeOffset="106963.73">4395 6076 484 0,'-5'-9'515'0,"2"3"11"0,0 0-62 0,0 0-101 0,1 2-78 15,-1-1-67-15,1 1-42 0,1 1-27 0,-1-1-22 0,1 2-18 16,-1-1-14-16,2 1-13 0,-2 1-17 0,2-2-18 0,0 3-23 0,0-2-27 15,0 1-24-15,2 1-23 0,-2-2-26 0,2 0-29 0,-1 2-41 0,1-1-49 16,-2 1-59-16,3 0-65 0,0-1-75 0,-1-1-82 0,1 2-40 16,3-1-16-16,-1-1-2 0</inkml:trace>
  <inkml:trace contextRef="#ctx0" brushRef="#br0" timeOffset="107333.8">4577 5940 21 0,'-2'3'479'16,"2"0"11"-16,-3 0 10 0,3 1-81 0,0 1-128 0,0 1-75 0,0 0-48 16,0 1-29-16,0 1-15 0,3 0-9 0,-3 3-8 0,2 0-3 0,-1 1 0 15,1 0-8-15,-1 0-7 0,3 1-10 0,-1 2-10 0,0-1-11 16,0 2-8-16,1-1-9 0,0 0-6 0,1 0-7 0,-2 2-6 0,2-2-5 16,1 0-4-16,-1-2-3 0,0 2-2 0,1-1-2 0,-2-1-2 0,1-1 0 15,0 0-2-15,2-3-1 0,-1 2-1 0,1-2 1 0,0-2 0 16,-2 1 1-16,0-3 2 0,-1 2 3 0,2-3 2 0,-1 1 3 0,2-4 4 15,-3 2 4-15,1-1 6 0,0-1 3 0,1-1 4 0,0-1 4 16,-1-1 4-16,0-1 4 0,0-1 4 0,1 1 4 0,0-2 2 0,-1-1 2 16,0-1 3-16,1-1 1 0,-2-1-1 0,0 0 1 0,1 0-2 0,-2-1-3 15,0-2-2-15,0 0-4 0,-1 0-2 0,-2-2-4 0,0-1-5 16,0 0-4-16,0 0-4 0,-2 0-3 0,1 0-2 0,-3 2-3 0,1-3-5 16,-3 3-4-16,3 1-2 0,-2 0-6 0,-1 3-3 0,1 0-7 15,-3 2-5-15,0-1-6 0,-1 2-9 0,2 3-8 0,-1 0-8 0,-2 2-11 16,0-1-12-16,0 2-12 0,0 2-13 0,0 1-14 0,0 1-17 0,-2 1-22 15,2 1-22-15,-2 0-27 0,2 1-30 0,-1 1-40 0,3-1-43 16,-3 2-73-16,3 0-84 0,0-1-54 0,-3 1-38 0,3 0-11 0,2-2-3 16</inkml:trace>
  <inkml:trace contextRef="#ctx0" brushRef="#br0" timeOffset="108516.75">4928 5985 109 0,'-2'-3'455'0,"1"0"7"0,-1 1-78 0,2-1-117 0,0 3-79 0,0 0-60 0,0 0-30 15,0 0-16-15,0 0-9 0,0 3-5 0,2 0-4 0,1 0-1 16,-2 2 1-16,3 0 0 0,-1 3-1 0,0 0-3 0,0 1-1 0,3 0 1 16,-3 1 1-16,2 0 1 0,-2 3-3 0,2-1-3 0,2 1-5 15,-1 1-5-15,-2-2-5 0,1 3-6 0,0-2-7 0,0 2-6 0,0 0-5 16,-2 0-3-16,3-2-3 0,-3 3-3 0,2-3-3 0,0 1 0 15,-2-1-1-15,0 1 1 0,0-4-1 0,-1 2 1 0,2-1 0 16,-2-1 1-16,-1-1 0 0,1 0 0 0,-2-1 2 0,2-2 1 0,-2-1 1 16,0 2 3-16,0-3 1 0,0 1 4 0,0-2 4 0,0 0 5 15,0-2 4-15,0 2 6 0,0-3 4 0,0 0 3 0,0 0 1 0,0 0 2 16,-2-3 1-16,2 0 2 0,-2 0 1 0,1-1 0 0,1-1 1 16,-2-1-2-16,2-1-3 0,0-1-4 0,-1-2-6 0,-2-1-5 0,3-1-1 15,0 0-2-15,0-1-1 0,0-2 0 0,0 1 1 0,0-1 2 16,0-3-1-16,0 3 2 0,3-3 1 0,-2 2 3 0,-1-1 3 15,2 1 1-15,1-1 3 0,-1 1 2 0,-1 1 2 0,3-1 0 0,-1 3 1 16,0 0-3-16,2-1-1 0,1 4-3 0,-3-1-3 0,3-1-2 16,-1 3-3-16,0 0-4 0,0 2-2 0,2-1-4 0,1 2-3 15,-3 0-4-15,2 2-4 0,-1-1-2 0,0 0-2 0,0 4 0 0,1 1 0 16,-1 0-1-16,-1 0-1 0,1 1 3 0,-1 3 2 0,1 0 0 16,-1 2 1-16,0 0 3 0,0 2-1 0,1 0 2 0,-2 2 1 15,1 0 2-15,-2 2 0 0,2 0-1 0,-1 0-1 0,0 2 0 0,-2-1-2 16,2 0-3-16,-1 1-2 0,1 0-4 0,-1-1-5 0,0 0-6 15,0 1-5-15,-1-2-8 0,0 1-8 0,-1 0-7 0,1-3-8 0,1 2-7 16,0-1-7-16,-2-2-8 0,2 1-7 0,-1-1-8 0,1-1-6 16,1 1-8-16,-1-3-7 0,0 0-5 0,0 0 0 0,0-2-1 0,3-1 3 15,-1 0 3-15,-2-1 4 0,2 1 4 0,0-3 4 0,0 0 5 16,1 0 3-16,0-3 4 0,1-2 6 0,1 0 8 0,-2 0 5 16,3-1 8-16,-1-2 5 0,0-2 5 0,0-1 3 0,0-1 5 0,0 0 3 15,-2-1 3-15,2-1 4 0,-2-2 2 0,2-1 4 0,-3 1 5 16,-2-2 7-16,2 1 8 0,-3-1 7 0,1 2 10 0,1 0 9 0,-2 2 11 15,-2 0 8-15,1 2 7 0,1 0 8 0,-2 2 6 0,0 2 4 16,0 1 4-16,0 1 2 0,-2 1 0 0,1 0-3 0,1 3-5 16,-2 0-6-16,2 1-10 0,0 1-7 0,0 0-10 0,0 0-7 0,-1 0-7 15,-2 3-5-15,3-1-4 0,0 3-3 0,0 0-1 0,0 1-1 16,0 1 1-16,0 1-1 0,0 2 2 0,3-1 1 0,-2 2 1 0,-1 1-1 16,2-2 2-16,-1 2 0 0,1-1-1 0,1 1-1 0,-1 0-1 15,1 0-4-15,0-2-3 0,-1 1-1 0,3-1-2 0,1 1 0 16,-3-4-2-16,2 2 0 0,-2-2 2 0,3 3-1 0,-1-4 2 0,0 0 2 15,1-2 0-15,0 1 2 0,-1-2 2 0,0-1 3 0,0 0 4 16,0 0 2-16,1-1 4 0,-2-1 4 0,3-1 3 0,-1-1 3 0,2-1 3 16,0-1 1-16,-2 1 2 0,2-2 2 0,0-2 2 0,3 1 2 15,-3-4 1-15,-1 3 2 0,-1-3 0 0,3-1 1 0,-4 0 0 16,3 0-3-16,-3 0-1 0,1-3-1 0,-3 1-2 0,0 0-1 0,0-1 0 16,-1-1 0-16,0 2 0 0,-1-2 1 0,-1 0 0 0,-1 1 0 15,-1 1 0-15,-1 1 0 0,-1-1-1 0,1 3-3 0,-3-2-1 16,2 3-1-16,-3 0-5 0,1 2-2 0,-1 1-5 0,-2 0-5 0,3 1-5 15,-2 1-7-15,-3 1-6 0,3 1-7 0,-2 0-9 0,1 2-8 0,-2 2-10 16,-2 0-9-16,2 2-12 0,0 1-12 0,0-1-11 0,-3 2-12 16,4 0-12-16,-1 0-13 0,0 3-12 0,2-1-12 0,-1-1-13 0,1 2-12 15,2-2-12-15,1 3-14 0,-1 0-13 0,3-1-13 0,-1 0-14 16,2 2-14-16,0-3-14 0,3 3-22 0,0-2-24 0,0 2-29 0,2-4-32 16,-1 2-51-16,2-2-59 0,3 1-29 0,-3-2-13 15</inkml:trace>
  <inkml:trace contextRef="#ctx0" brushRef="#br0" timeOffset="109357.01">5771 5806 117 0,'1'-6'487'0,"2"2"14"0,-3-1-58 0,2 0-96 0,-1 3-68 15,-1 0-53-15,0-1-33 0,0 3-22 0,0 0-19 16,0 0-17-16,0 0-15 0,0 0-11 0,0 0-10 0,0 0-9 0,0 0-9 15,0 2-8-15,0 1-4 0,0-1-4 0,2 2-3 0,-2 2-1 0,1-2-2 16,1 2 2-16,-2 0 1 0,2 2 0 0,-1-1 0 0,1 2-2 0,1 0-1 16,-1 0-5-16,-1 2-6 0,3-1-5 0,-1 1-5 0,0-1-4 15,1 1-5-15,-2 0-2 0,3 2-2 0,-2-1-1 0,2-2-3 16,-2 2-2-16,2 0-1 0,-2-1-2 0,3-1-1 0,-3 1-2 0,2-2 1 16,-2 1-1-16,2-2-1 0,0 1 2 0,-2-2-1 0,3 1 0 15,-3-4-2-15,2 2 0 0,-2 0 1 0,2-3-1 0,-2 0 1 16,0 0 3-16,2-2 1 0,-2 1 0 0,3 0 4 0,-2-2 1 0,-1-2 1 15,2 0 2-15,-2 1 1 0,2-2 1 0,-1 0 1 0,1-1 1 16,-2-1 0-16,2-2-1 0,1 1 0 0,-1-2-2 0,1-2-3 16,-1-1 1-16,1 1-4 0,-1-4-3 0,0 1-3 0,0-1-1 0,2-2-3 15,-2 1-2-15,0-3-2 0,0 0-2 0,0 0-2 0,-1 0 0 0,2 0 0 16,-3 0 2-16,2 0 1 0,-1 1 3 0,0 2 4 0,-2 0 4 16,1 2 3-16,-1 2 4 0,-1 1 3 0,1 0 3 0,-2 4 0 15,0-1-1-15,0 2 0 0,0 1-1 0,0 1-2 0,0 2-3 16,-2-1-3-16,2 2-3 0,-1 2-5 0,1-1-3 0,-2 2-4 0,2 1-2 15,-1 0-3-15,1 2 0 0,0 0-2 0,0 0 2 0,0 1 1 16,0 0 2-16,0 1 0 0,1 1 1 0,-1 0 1 0,2 0 0 0,-1-1-1 16,1 1 1-16,2-2-2 0,-2 1-2 0,0-1-2 0,1 2 0 15,0-3-2-15,0 0-1 0,0 0-3 0,-1 0-1 0,1 0-2 0,2-3 0 16,1 2 0-16,-3-2-2 0,2 0 2 0,-2-2-1 0,2 1 2 16,-2-2 1-16,2 0 0 0,-2-2 1 0,3 1 2 0,-1-1 1 0,3-1 3 15,-3-1 1-15,1-1 0 0,2-1-1 0,-2 0 2 0,2-1 0 16,0-1 1-16,0-1 0 0,-2 0 1 0,2-2-1 0,-1 1 1 15,0-2 2-15,1 0-1 0,-3-1 0 0,3-2-1 0,0 0 0 0,-2-2-1 16,2-1 0-16,0 0 1 0,-1 0 2 0,0-2 1 0,-2 1 3 16,1 1 3-16,-1-2 5 0,0 2 5 0,1 0 5 0,-3 2 4 0,0 1 7 15,-1 2 4-15,0 0 5 0,-2 3 4 0,0 1 3 0,-2 2-2 16,2 1 1-16,-2 1-3 0,1 1-3 0,-2-1-4 0,1 2-5 0,-1 2-7 16,0-1-7-16,1 2-6 0,1 0-6 0,-2 0-5 0,-1 0-7 15,1 0-4-15,0 2-2 0,1 1-2 0,-1 0-2 0,0 0-2 0,1 0-1 16,0 1 1-16,0-1-2 0,-1 2 1 0,3-1 1 0,-2 2 0 15,2 0 3-15,0 2 0 0,0-2 2 0,0 1 1 0,0 0 0 0,2 1 2 16,1 0 2-16,-1 1 2 0,2 0-1 0,-1-2 2 16,2 2 0-16,-2 0 1 0,2 2-1 0,0-2-1 0,1 0-3 0,3 0 1 15,-2 0-1-15,-1-2 1 0,2 2-2 0,0 0 1 0,0 0-1 0,0 0 0 16,0-1 0-16,1 1 0 0,-2 0 0 0,-1 0 2 0,2-2 2 16,1 2-1-16,-4-2 3 0,1 1 1 0,-1 0 1 0,0-1-1 15,1-1 0-15,-3 0 1 0,0 0-1 0,1 0 0 0,-1-1 2 0,-2-1-1 16,1 2 0-16,-2-1-1 0,0-1-2 0,-2 0-2 0,1 3-5 15,-4-3-9-15,2 1-11 0,-2-1-15 0,-1 1-17 0,1 1-17 0,-3-1-19 16,0 2-20-16,-1-1-21 0,-1-2-23 0,2 2-24 0,-4 0-31 16,2 0-34-16,-3-2-36 0,1 1-39 0,1 0-63 0,0-1-75 0,-2-1-66 15,2 0-64-15,1 0-22 0,-2-3-2 0,4 0 8 0</inkml:trace>
  <inkml:trace contextRef="#ctx0" brushRef="#br0" timeOffset="110034.24">6918 4929 460 0,'-3'-5'573'0,"0"1"18"0,0-2 15 0,0 3-87 0,1-2-140 0,1 2-75 16,-1 0-45-16,0 2-33 0,1-1-26 0,1 1-23 0,0 1-22 0,0 0-19 16,0 0-17-16,0 0-16 0,0 1-17 0,1 1-11 0,1 1-12 15,1 1-6-15,1 2-5 0,0 2-4 0,2-1-3 0,-1 4-1 0,1 1-1 16,1 1 2-16,1 2 3 0,1 2 3 0,-1-1 2 0,0 2 1 15,1 2-2-15,-1 1-2 0,0-2-5 0,0 1-7 0,1 2-5 16,1-1-6-16,-3 0-5 0,-1 2-1 0,3-2-6 0,-2 1-1 0,-1-1-4 16,0 0-2-16,2 0-3 0,-2 0-1 0,-1 0-2 0,0-1-5 15,0 1-6-15,-2-2-8 0,3 1-7 0,-1-2-13 0,-2-2-18 0,0 2-16 16,-1-1-17-16,1-2-17 0,-1 0-20 0,-1 0-22 0,1-2-20 16,1 1-27-16,-3-2-25 0,2 0-30 0,-1-2-30 0,-1 1-42 0,2-1-48 15,2-1-54-15,-4 0-58 0,2-1-49 0,-2-1-43 0,1-1-14 16,1-1 5-16</inkml:trace>
  <inkml:trace contextRef="#ctx0" brushRef="#br0" timeOffset="110398.75">6874 5064 285 0,'-6'-15'518'0,"-1"0"12"0,1 1 12 15,0 1-89-15,1 1-141 0,0-2-78 0,2 2-46 0,0 0-28 0,1 0-18 16,2 2-9-16,0-1-6 0,0 1-4 0,0-1-4 0,2 2-9 16,1 0-11-16,0 2-12 0,2-1-12 0,-2 1-7 0,3-1-7 0,1 2-7 15,-1 0-6-15,1 0-4 0,2 2-4 0,0-1-2 0,1 1-5 16,1 1 0-16,2-2-4 0,-2 2-1 0,3 1-3 0,-3 0-2 0,5 2-3 16,-3 0-1-16,-1 0-2 0,4 2 0 0,-3 2-2 0,1-1 1 15,0 3 0-15,0-2 0 0,-3 4-1 0,2 1 0 0,1 0 1 0,-4 1 0 16,2 2-1-16,-2 0 2 0,1 0 0 0,-2 2 0 0,-1 1 0 15,0-1-1-15,-3 3-1 0,4 0-1 0,-4-1-2 0,-2 1-1 16,1 1-2-16,-1 0-1 0,-2 0 0 0,1 0-2 0,-2-2-3 16,-2 2-1-16,1 0 0 0,-1-2-5 0,-1 1-5 0,-2 1-6 0,2 0-9 15,-5-1-10-15,4-2-11 0,-3 1-14 0,2 1-13 0,-3-1-16 16,1-1-18-16,0 0-23 0,-1 0-24 0,0 0-29 0,-1 0-30 0,3-1-33 16,-1 1-35-16,-1-2-41 0,1-1-45 0,2 0-57 0,0-1-65 15,2-1-40-15,0 1-30 0,1-4-6 0</inkml:trace>
  <inkml:trace contextRef="#ctx0" brushRef="#br0" timeOffset="111073.83">7241 5323 181 0,'5'-9'527'0,"-2"2"3"16,3-1-6-16,-1 1-78 0,0-1-119 0,1 1-63 0,-1-1-37 15,4 0-24-15,-1 1-17 0,0 0-14 0,0-1-11 0,1 4-12 16,1-2-12-16,-2 1-16 0,3 1-16 0,-2-1-17 0,-1 1-16 0,2 2-13 15,1-1-9-15,-2 3-11 0,-1-2-7 0,3 2-6 0,-3 2-7 0,0-2-5 16,0 3-4-16,1-1 1 0,-1 2-1 0,0 1 1 0,0-1 1 16,0 2 2-16,-3 2 0 0,1-1 1 0,1 1 1 0,0 0-2 0,-2 2 1 15,-2 0 0-15,2 1-1 0,-2-1 1 0,1 1 0 0,-1-1-3 16,0 2-2-16,0 0-2 0,-2 0-2 0,1-1-2 0,-2 1-1 16,0-2 0-16,0 2-1 0,0-1 0 0,0 1 0 0,-2-3 2 15,1 1-1-15,-2-1 1 0,1 0-1 0,-1-1 1 0,0-1 1 0,0 0 1 16,-1 0 0-16,1-1 1 0,2-2 2 0,-1 2 1 0,0-3 1 0,-1 0 2 15,3 0 3-15,-1-1 0 0,-1-1 4 0,-1-1 1 0,3 0 1 16,0 0 1-16,0 0-1 0,0-1 1 0,0-2-1 0,0 0 0 0,3-2-3 16,-1 0-3-16,-1 0-3 0,-1-4-3 0,3 1-2 0,-1-4-3 15,0 2-3-15,1-4-1 0,0 1-2 0,0-2-1 0,2-2-1 0,0-1 0 16,1 0-1-16,0 0 0 0,1-1 2 0,-1-1 1 0,-1 2 2 16,2 2 0-16,0-2-1 0,-1 1 0 0,-1 3-1 0,3 1 1 15,-4 3-1-15,1-2-1 0,-1 3-1 0,-1 1 0 0,0 2-2 0,-1 2-2 16,-1-1-6-16,1 1-1 0,-2 2-3 0,1-1-2 0,1 3-2 15,-2 0 1-15,0 0 0 0,2 3 0 0,0-1 0 0,0 1 1 16,0 0 0-16,-1 1 2 0,2 2 2 0,2 2 3 0,-2-2 4 0,-1 3 3 16,1 0 1-16,2-2 3 0,-2 4 1 0,2-2 0 0,-1 1 0 0,0 1-1 15,-1-1 0-15,2 1-1 0,-2-1-2 0,3 1-1 16,-1-1-2-16,-1-1-2 0,0 0-3 0,-1 0-2 0,2 0-2 0,-2-1 0 16,2-1-2-16,1 1 0 0,-2-1-2 0,3-1 2 0,-2-1 0 15,0-1 3-15,-1 1 0 0,2-4 2 0,-1 2 2 0,0 0 5 0,1-3 3 16,-1 2 6-16,3-2 2 0,-2-2 4 0,-1 2 3 0,1-3 1 15,1 0 3-15,2 0 1 0,-1-1 2 0,-2-2 2 0,1 0 2 0,2-2 1 16,-3 0 1-16,2 0 1 0,-1-2 1 0,-1 0 1 0,0 0 0 16,-1-2 2-16,-2 1-1 0,0-1 1 0,1-1 2 0,-3 1 0 15,1-2 2-15,-2 2 2 0,-2 0 3 0,1 0 0 0,-3 2-3 0,1-2-4 16,-2 3-4-16,-1 0-3 0,-3 1-5 0,1 0-3 0,-2 3-4 16,-1 0-7-16,0 1-3 0,-2 2-8 0,-1-1-7 0,0 3-13 0,-2 0-12 15,0 3-13-15,-1-1-9 0,0 2-13 0,1 1-13 0,-1-1-11 16,1 1-15-16,0 1-16 0,2 1-17 0,-2-1-21 0,3 2-24 0,0 1-23 15,-1-2-20-15,3 0-34 0,0 1-37 0,3 0-50 0,-1-1-56 16,2-1-64-16,1 0-68 0,3 0-26 0,0 0-6 0</inkml:trace>
  <inkml:trace contextRef="#ctx0" brushRef="#br0" timeOffset="111680.39">7813 4669 66 0,'-3'-6'496'0,"3"2"7"0,-2-1 7 16,2 2-94-16,-2 0-142 0,0 0-84 0,2 3-56 0,0 0-31 0,0 0-22 16,2 3-12-16,0 0-6 0,0 0-3 0,1 2 0 0,0 2-4 15,-1 1-4-15,3 2-5 0,-2 1-4 0,2 1 1 0,1 1 2 0,2 1 4 16,-2 2 3-16,2 2 0 0,-1 0-3 0,0 2-5 0,1-1-7 0,0 2-6 15,0 0-6-15,3 0-5 0,-3 0-6 0,0 0-2 16,1 0-3-16,-2-1-2 0,1 1-3 0,-2-2 0 0,3 1-3 0,-2-1-1 16,-1 1-1-16,1-2-1 0,-1 0 0 0,2 0 0 0,-2-2 1 0,-1 1-1 15,0-1 0-15,-1-1-2 0,1 0 1 0,0 0 0 0,-1-1 0 16,0-3-1-16,-1 2 1 0,-2-1 0 0,1-2 1 0,1 1 0 16,-1-4-1-16,-2 1 2 0,2-1 0 0,-1-1 2 0,-1 0 1 0,2-1 1 15,-1-2 3-15,-1 0 3 0,0-1 5 0,0 2 4 0,0-4 5 16,0 0 4-16,0 0 6 0,0 0 3 0,0 0 3 0,0-2 4 15,0 0 3-15,0 0 4 0,0-3 3 0,0 1 3 0,0-3 3 0,0 2 0 16,0-4-3-16,0 1-1 0,0-2-2 0,0 1-2 0,0-3-1 16,0-2-1-16,3 1 1 0,-3-1-1 0,3-1 2 0,-1 0 0 0,-1 0 0 15,1-1-1-15,1 1 1 0,0 0 1 0,1 0 2 0,-1 1 0 16,0 1 0-16,3 1-2 0,-3 0-2 0,2 1-4 0,-2 2-4 16,2 0-4-16,0 2-5 0,0-1-4 0,2 1-4 0,0 1-3 0,-1 0-5 15,2 1-5-15,1 1-3 0,-1-1-4 0,2 2-3 0,0 0-1 16,0 2-2-16,0-1-2 0,2 2 2 0,-2 0 2 0,0 2-1 0,-1-1 0 15,0 2-1-15,1 2 0 0,-2-1 0 0,1 2 1 0,-1-1 1 16,0 2 0-16,-1 1 3 0,0-1-1 0,-2 2 1 0,0 0-1 16,0 0 1-16,-2 2 1 0,-1-1-2 0,-1 1 2 0,1-1-2 0,-2 1 1 15,-2-1-2-15,1 0-1 0,-3 1-3 0,1 1-2 0,-2-1-4 0,-1-1-5 16,-3 1-9-16,1-1-7 0,-2 0-10 0,2 0-13 0,-3 0-13 16,0-2-14-16,-1 1-17 0,0 0-15 0,1-2-18 0,-1 1-20 15,2-1-19-15,1-1-22 0,-1 0-22 0,1 0-24 0,1-1-24 0,1-1-37 16,0-1-41-16,2-1-61 0,0 1-70 0,5-3-48 0,0 0-35 15,0 0-10-15,0 0 4 0</inkml:trace>
  <inkml:trace contextRef="#ctx0" brushRef="#br0" timeOffset="112159.51">8623 4846 187 0,'0'-4'489'0,"-2"1"9"15,1-2-66-15,-3 2-107 0,1 2-71 0,-3-1-52 0,0 2-32 16,1 0-20-16,-3 2-13 0,2-1-14 0,-4 2-10 0,2 2-12 0,0-1-10 16,0 2-9-16,-1 0-9 0,1 2-5 0,0 1-6 0,-3 1-6 15,3 1-3-15,2 1-5 0,-1 0-3 0,-2 0-2 0,3 1-2 0,-1 1-2 16,1 1-1-16,1-2-1 0,-1-1-1 0,3 2-1 0,-2-1-2 16,2 0-3-16,1 1-3 0,-1-2-2 0,2 0-4 0,-1 0-3 0,0-1-3 15,2-1-3-15,0 1 0 0,2-2-3 0,0-2-3 0,-1 1 0 16,2-1 1-16,-1-2-1 0,1 1 2 0,-1-2 1 0,1 0 0 15,0 0 1-15,3-3 3 0,-3 2 1 0,2-3 2 0,0 0 1 0,0 0 1 16,1-3 0-16,2 0-2 0,-2 0-2 0,2-1-3 0,0-2-6 16,0-2-3-16,3 1-3 0,-3-1-2 0,3-2-2 0,-3-3-1 0,3 2-3 15,-2-3-3-15,1 1 0 0,-2-1-1 0,2-2-1 0,0 1 1 16,-2-2 1-16,-1 1 4 0,-1 0 5 0,2 2 5 0,-3-3 5 16,1 4 4-16,-3-1 5 0,1 4 2 0,-1-1 1 0,-2 2 0 0,2 2-1 15,-1 1-2-15,-1 1-1 0,-1 0-3 0,0 4-1 0,0 1-1 16,0 0-2-16,0 0-2 0,0 3-4 0,0 0-2 0,0 3-3 0,0 0-1 15,0 2 0-15,0 1 1 0,0 0 0 0,0 1 2 0,0 1 2 16,0 0 3-16,0 2-1 0,0-1 0 0,2-2 0 0,-1 2-2 16,-1-2-1-16,2 1-2 0,1-2-2 0,-1 2-1 0,1-2-3 0,0 0-4 15,2-2-2-15,-2 1-6 0,3-1-6 0,-1-1-8 0,0-1-7 16,0 1-9-16,0-2-11 0,-1-1-12 0,2 0-11 0,-1 0-18 0,2 0-17 16,-3-3-23-16,0 2-25 0,0-2-32 0,0 0-38 0,2-2-51 15,-2 1-59-15,0-2-70 0,0-2-71 0,0 1-35 0,2-2-14 16</inkml:trace>
  <inkml:trace contextRef="#ctx0" brushRef="#br0" timeOffset="112719.02">8773 4276 55 0,'-5'-4'525'0,"2"-1"12"0,-1 1 8 0,0 1-94 15,3 0-147-15,-1 1-84 0,1 1-54 0,1 1-31 0,0 0-20 0,0 0-14 16,0 1-11-16,1 1-8 0,-1 2-4 0,3 1-7 0,-1 1-11 16,2 0-6-16,-2 2-6 0,3 3-4 0,-2-1-2 0,2 3 1 0,-2 0 2 15,2 2 1-15,1 0-1 0,0 2-1 0,1-1-5 0,-1 2-3 16,-1 0-3-16,1 2-3 0,2-1 0 0,-2 1-4 0,1 0-3 0,-1 0-1 16,0 1-4-16,0-1-2 0,1 1-1 0,-1-2-1 0,1 1-1 15,0 1-2-15,-2 0-1 0,0-2-1 0,1 1-1 0,-1-2-2 16,0 1-2-16,-1 1 0 0,1-4-2 0,0 1 0 0,-2 1-1 0,0-3 1 15,1-2-2-15,-3 2 0 0,2-3-2 0,-1 0 1 0,-2 0 0 16,2-3 0-16,0 0 1 0,-2-2 0 0,2 0 0 0,-2 0 0 0,2-3 0 16,-1 1 1-16,-1 0 3 0,0-2 2 0,0 0 3 0,2-2 4 15,-2-1 4-15,0 0 4 0,0 0 4 0,1-1 3 0,-1-1 3 16,2 0 2-16,-2-2 2 0,2-2 3 0,-1 0 3 0,2 0 0 0,-1-2 3 16,1 0-1-16,-1-3-2 0,-1 1 0 0,1-2-2 0,2-2 0 15,0 1-2-15,-1-2 1 0,0 1 1 0,0-3 2 0,2 3 2 0,-2-1 0 16,2 1 2-16,-2-1 2 0,3 2 0 0,-1 1 0 0,-2 0 0 15,2 1-2-15,-2 2-1 0,2 0-2 0,-2 2-4 0,3 1-3 16,-3 0-4-16,2-1-4 0,0 5-3 0,0-3-5 0,1 2-3 0,0 2-4 16,-1-1-3-16,2 2-1 0,-1 2-2 0,2-1-1 0,-1 1 1 15,0 1 1-15,1 1 0 0,-2 1 2 0,0 1 1 0,1 0 1 0,-1 1 1 16,1 1 2-16,-3-1-1 0,2 1 2 0,-1 1 0 0,-2 1-1 16,1-1 1-16,-1 2-2 0,-2-1 0 0,1 2-2 0,-2-1-1 15,0 1-2-15,-2 0-2 0,1 0-4 0,-2-2-6 0,-1 2-5 0,0 0-5 16,-2-1-11-16,-1 1-11 0,1 0-13 0,-2 0-18 0,0-2-16 15,-1 1-19-15,-1-1-21 0,2 1-20 0,-3-1-22 0,2-1-27 0,0 0-25 16,-1 0-28-16,0-1-31 0,0-1-33 0,1-1-48 0,1 0-53 16,2-1-72-16,-1-1-78 0,-2-1-29 0,6-3-8 0,0 0 9 0</inkml:trace>
  <inkml:trace contextRef="#ctx0" brushRef="#br0" timeOffset="112940.07">9298 4537 123 0,'3'-1'494'0,"0"2"17"0,2 1 15 16,-2 1-87-16,3 1-141 0,-1 0-77 0,-2 3-46 0,2-1-18 15,-2 1-8-15,2 2 0 0,-2 2-1 0,3-2-1 0,-4 1-6 0,1 1-10 16,0-1-14-16,1 1-16 0,-1 1-17 0,0 0-13 0,0-2-12 0,-1 2-11 16,-1 0-8-16,1-1-12 0,0 1-13 0,-1 0-12 0,-1-2-15 15,3 1-13-15,-3-1-16 0,0-1-16 0,0 2-19 0,0-4-22 16,-3 2-25-16,3-1-31 0,-1 1-33 0,-1-3-44 0,2 0-48 0,-2-2-64 15,1 1-74-15,1-1-58 0,-2-1-52 0,2-1-18 0,0-2-5 16</inkml:trace>
  <inkml:trace contextRef="#ctx0" brushRef="#br0" timeOffset="113104.4">9208 4503 267 0,'-8'-8'519'0,"0"1"9"0,0 1-51 0,0-2-81 15,2 4-94-15,-1-2-97 0,0 1-55 0,0-1-33 0,1 3-30 0,-1-1-25 16,3 1-25-16,-2-2-27 0,1 2-31 0,0 0-35 0,2 0-43 16,-2 0-46-16,3 0-59 0,-1 0-63 0,-1 0-82 0,1 0-94 0,1 0-47 15,2-1-28-15,0 1-8 0</inkml:trace>
  <inkml:trace contextRef="#ctx0" brushRef="#br0" timeOffset="113442.5">9291 4030 486 0,'0'-1'549'0,"0"-1"9"0,2 2 9 0,-2 0-97 16,0-2-148-16,2 1-82 0,-2 1-50 0,0 0-32 0,0 0-28 0,1 0-19 15,1 0-18-15,0 0-13 0,-1 1-10 0,2 1-10 0,-1-2-4 16,1 2-8-16,0 1-5 0,-1 0-4 0,4 1-1 0,-1 0 1 0,0 1-2 15,-1 1 1-15,1 2 0 0,2-1 0 0,0 2 1 0,-2 0-2 0,3 2 0 16,-2 1-2-16,2-2-4 0,0 4-3 0,-2-1-4 0,-1 1-5 16,2 2-3-16,0-1-3 0,0 2-2 0,-3-1-2 0,1 1 0 0,0 1 0 15,1 0 0-15,-3 0-2 0,2 0 1 0,-2 0 0 0,0 0 0 0,1 3 1 16,-1-3-1-16,-1 0 1 0,-1 1-1 0,2-1 0 0,-1 0-3 16,1 0-5-16,-2 0-8 0,2 2-7 0,-1-4-12 0,0 2-13 15,-1-3-11-15,1 2-15 0,1-1-15 0,-1-1-17 0,-1-1-17 0,1-1-24 16,1 1-23-16,0-1-27 0,2-1-27 0,-2-1-34 0,0-3-35 15,2 2-42-15,-2-3-40 0,2 1-50 0,0-2-52 0,2-2-33 16,-2-1-22-16,3-1-2 0</inkml:trace>
  <inkml:trace contextRef="#ctx0" brushRef="#br0" timeOffset="113634.02">9701 4552 96 0,'0'0'463'15,"0"0"11"-15,0 2-65 0,-1 1-108 0,1 1-69 0,-2-1-50 16,2 3-28-16,0 0-16 0,0-1-8 0,0 2-3 0,0 1-3 0,0-2-4 15,2 1-6-15,-1-1-8 0,-1 0-12 0,2 2-9 0,-1-2-12 16,1 1-9-16,1-1-9 0,-1-1-9 0,-1 1-9 0,1 0-11 16,2-2-9-16,-2 1-9 0,1-2-10 0,-1 1-11 0,-1-1-11 0,1-1-12 15,1 1-14-15,-1 0-11 0,-1-2-14 0,-1 1-13 0,2-2-20 16,-2 0-23-16,0 0-30 0,0 0-33 0,0 0-47 0,0 0-54 0,0 0-69 16,0-3-76-16,0 0-36 0,-2-2-16 0</inkml:trace>
  <inkml:trace contextRef="#ctx0" brushRef="#br0" timeOffset="113781.06">9553 4236 320 0,'-7'-8'296'0,"1"-1"-115"0,-1 1-110 0,1 0-108 0,2 2-106 0,-1-2-106 16,0 2-59-16</inkml:trace>
  <inkml:trace contextRef="#ctx0" brushRef="#br0" timeOffset="114423.15">9674 3981 128 0,'2'-2'496'16,"1"1"9"-16,-1 1-30 0,-1-2-52 0,4 1-86 0,-2 1-99 0,0 0-56 15,0 0-35-15,-1 0-22 0,1 1-16 0,0 1-10 0,1-1-9 16,0 1-4-16,0 1-6 0,1 0-5 0,0 1-5 0,-1 1-6 0,0 1-3 15,0-1-5-15,0 2-4 0,2 0-5 0,-2 2-3 0,0 0-6 0,0 2-3 16,0 1-5-16,1 0-3 0,-2 0-4 0,2 1-5 0,-2 1-6 16,0 1-5-16,0 0-6 0,1 1-7 0,-3-1-4 0,2 0-3 0,-1 2-4 15,0 1-3-15,-1-3-2 0,1 1 1 0,-2 1-2 0,2-1 1 16,-1 1-2-16,-1-1 0 0,3 1-2 0,0-2-2 0,0 3-2 0,-1-3 0 16,-1 1 0-16,1-1-1 0,1-1 0 0,0 1-2 0,-1-2-1 15,1-2-2-15,1 1-2 0,0-2-1 0,1-1-1 0,-1-1 2 0,0 1 1 16,1-3 3-16,-1-2 3 0,0 2 1 0,0-3 5 0,2 0 2 15,-1-1 4-15,0-2 2 0,0 0 5 0,0 0 2 0,1-3 3 16,0 0 1-16,-1-1 2 0,0 0 1 0,-1-2 2 0,1-1 4 0,0 1 2 16,1-2 3-16,-3-1 4 0,2 2 3 0,0-1 4 0,-2 1 3 15,0 1 2-15,0-2 4 0,-1 2 2 0,1 2-1 0,0 1 0 0,-3-2 0 16,2 2-2-16,-1 2-3 0,-1-1-4 0,0 2-3 0,0 0-3 16,0 0-4-16,0 0-3 0,0 0-5 0,0 2-2 0,2 0-2 15,-1 0-3-15,-1 1 1 0,2 0 0 0,-2 0 1 0,3 0 1 0,-1 0 0 16,-1 0 4-16,1 0-1 0,1-1 0 0,2 1 0 0,-2-2 0 15,0 1 0-15,0-1 1 0,2 1 0 0,-2-2 1 0,2 1 1 0,-2-1 2 16,2 0 1-16,-2-1 1 0,3 1 1 0,1-3 0 0,-3 1 1 16,1-1 0-16,2 0-1 0,0-1 0 0,-2-1 1 0,2-1-1 0,-1 0 0 15,0-1 0-15,0 1-2 0,-1-2 0 0,0 1 0 0,1-1 5 16,-1 1 3-16,0-2 6 0,-1 0 2 0,1 1 4 0,0 0 6 0,-2 0 4 16,0 0 5-16,-1 2 4 0,1-1 3 0,-1 2 4 0,-1-1 1 0,1 3 0 15,-2-1-3-15,2 1-5 0,-2 1-7 0,0 2-3 0,0 0-4 16,0 0-3-16,0 2-2 0,0 1 0 0,0 3 0 0,0-2 0 0,0 4 0 15,0-1 1-15,0 4 1 0,0 0 4 0,0 3 4 0,0 1 5 16,0 0 4-16,-2 3 2 0,2 0 3 0,0 2 0 0,0-1-2 0,0 2-3 16,0 2-3-16,0-2-4 0,0 1-3 0,0 1-3 0,2-2-5 15,-1 0-5-15,-1 0-5 0,3 1-7 0,-1-2-8 0,-1-1-10 16,2-1-9-16,-1 0-13 0,0-1-11 0,-1-2-14 0,1 0-15 0,1-2-16 16,-3 1-16-16,2-4-20 0,-1-1-17 0,1 0-20 0,-2-1-18 15,2-4-21-15,-1 2-20 0,-1-3-24 0,0 0-25 0,0-3-35 0,0 0-42 16,0 0-58-16,0-3-64 0,-1 0-42 0,-1-3-28 0,-1-1-6 15</inkml:trace>
  <inkml:trace contextRef="#ctx0" brushRef="#br0" timeOffset="114605.39">9772 4390 540 0,'-8'-6'565'0,"0"2"9"0,2-1 6 15,0 2-103-15,3 0-157 0,0 0-80 0,1 0-42 0,0 0-31 16,2 0-23-16,2 2-14 0,0-2-13 0,1 0-10 0,0 1-8 0,3-1-15 15,0 0-16-15,2 0-18 0,0 0-17 0,3-1-21 0,-1 1-20 0,1-2-24 16,3 1-27-16,-1-1-25 0,1 1-25 0,0-1-29 0,2-1-26 16,-2 2-35-16,2-1-39 0,0 0-50 0,0 0-57 0,-2 2-75 0,0-2-88 15,0 2-43-15,-1 1-24 0,-2 1-2 0</inkml:trace>
  <inkml:trace contextRef="#ctx0" brushRef="#br0" timeOffset="117224.98">8349 6135 472 0,'-1'-3'543'0,"1"1"17"0,0 1-60 0,0-2-96 15,0 1-65-15,0-1-50 0,0 2-29 0,0-1-20 0,0 1-12 0,0-2-11 16,0 1-10-16,0 1-9 0,0-1-8 0,0 1-9 0,0-1-10 15,0 2-11-15,0 0-11 0,0 0-10 0,0 0-12 0,0 0-11 0,0 0-13 16,0 0-14-16,0 0-12 0,0 0-13 0,0 0-11 0,0 0-11 0,0 0-9 16,0 0-9-16,-2 0-9 0,2 3-4 0,0-1-6 0,0 1-3 15,0 0 2-15,0 1-1 0,0 1 4 0,2 1 1 0,-1 1 3 16,-1 2 1-16,2 0 3 0,1 2 2 0,-1 0 2 0,-1 2 1 0,4-1 1 16,-2 0-1-16,0 1-1 0,0 1-2 0,-1-1-4 0,1 1-3 15,0-2-3-15,-1 0-3 0,1 1-6 0,-1-1-2 0,1 0-6 16,-1-1-7-16,0 1-11 0,0-2-12 0,1 1-12 0,-1-1-18 0,-1-2-17 15,1 1-20-15,-2-2-21 0,2 1-23 0,-1-1-21 0,-1-1-22 16,2 0-27-16,-2-1-28 0,0-1-30 0,0 2-32 0,0-3-42 16,0 2-49-16,0-3-66 0,-2 2-75 0,2-3-42 0,-3 1-23 0,1 1-1 15,2-3 13-15</inkml:trace>
  <inkml:trace contextRef="#ctx0" brushRef="#br0" timeOffset="117770.37">8055 6222 373 0,'-9'-9'524'0,"2"-2"16"0,-1 2-57 0,2 0-95 0,0-1-73 16,1 1-61-16,0-2-35 0,2 2-25 0,-2-1-15 0,2-1-10 16,0 1-8-16,1-1-8 0,0 1-10 0,0-1-13 0,0 1-12 15,2-1-11-15,0 2-11 0,2-1-9 0,0 1-4 0,0 0-6 0,0-2-3 16,1 2-2-16,0 0-3 0,1 2-3 0,0-2-1 0,0 1-4 15,-1 1 0-15,2-1-2 0,-1 1-3 0,1 1-2 0,1-1-3 0,-1 2-4 16,0-1-4-16,1-1-4 0,0 3-3 0,1 0-6 0,-1-1-4 16,2-1-6-16,1 2-3 0,-1 1-4 0,2-2-4 0,-2 2-3 15,4 0-2-15,-2 0-2 0,2 0-1 0,0 2-1 0,0-2-1 0,2 3-1 16,-1-2-2-16,1 2 2 0,1 2 0 0,0-2 0 0,0 3-1 16,0 0 0-16,1-1 1 0,1 3 0 0,-2 0-1 0,0 2 1 15,2-1 0-15,-2 2 0 0,0 0-1 0,0 3 2 0,0 0 1 0,-1 1-1 16,0 0 0-16,0 1 1 0,-3-1 1 0,2 3 0 0,-1 2 0 15,0-2-2-15,-3 0 0 0,4 0 0 0,-4 1 0 0,-1-1 0 0,0 2-2 16,0-2 1-16,-2 0 0 0,-1 1 0 0,0-1 1 0,1 0-1 16,-3 0 0-16,0 0-1 0,-1 0-1 0,1-1 2 0,-3-1 1 0,0 1 0 15,0-1 1-15,0-1 1 0,-1 2 0 0,-1-2 0 0,0 0 2 16,-1 0 0-16,0 0 1 0,-3-2 2 0,3 2 1 0,-4 0 1 16,3-1 0-16,-3-1 2 0,2 1 0 0,-4-1 1 0,1-1 1 0,0 2 2 15,-1-2 1-15,-1 0-1 0,2 0 1 0,-4 0-2 0,2-2 1 16,-1 1-2-16,0-1 1 0,0 1-1 0,-2-1-1 0,1-1-1 0,-1 2 0 15,1-2-1-15,-3 0-1 0,2 0-2 0,-1 0 0 0,0-2-2 16,0 1-1-16,-1-1-1 0,0 1-4 0,0-3-2 0,-2 3-6 16,1-2-6-16,1-1-9 0,0-1-10 0,0 2-11 0,0-3-14 0,1 0-16 15,-2 0-15-15,2 0-15 0,1 0-16 0,-1-1-17 0,3-1-17 16,1-1-21-16,1 0-20 0,0 0-23 0,2 0-24 0,1 0-28 16,1-1-31-16,1-1-38 0,2 0-41 0,2 1-52 0,3-2-54 0,0 0-38 15,2 2-31-15,1-4-6 0</inkml:trace>
  <inkml:trace contextRef="#ctx0" brushRef="#br0" timeOffset="118143.45">8656 6148 382 0,'2'-3'497'0,"-1"0"7"0,3 0-77 0,-1 2-122 0,1-1-82 16,-1 1-58-16,2-2-35 0,-2 3-22 0,2-2-17 0,-2 2-12 0,2 0-9 16,3 0-6-16,-4 0-6 0,1 2-5 0,0-2-4 0,0 1-5 0,-2 1-2 15,2-2 0-15,-1 3-2 0,1-2 1 0,-2 1 1 0,2-1 1 16,0 1 2-16,-2-1 2 0,0 2 0 0,-1-3 1 0,2 2-1 16,-2-1 0-16,1 1-1 0,-1-1-1 0,-1 2-1 0,1-1-3 0,-2-1 1 15,2 0-2-15,-1 3 0 0,1-1-2 0,-1 0-1 0,1 0-2 16,1 1-2-16,-1-1-3 0,1 2-1 0,-1 1-2 0,-1-2-1 15,2 2-2-15,0 2-3 0,0-2-1 0,1 1-2 0,-1 2-2 0,0-1-1 16,0-1-2-16,-1 0 0 0,1 3-4 0,0-3-4 0,2 2-3 16,-2-1-5-16,-2-1-6 0,3 2-6 0,-3-2-6 0,2 1-8 15,-3 0-9-15,2-1-11 0,-2 1-10 0,2-3-16 0,-2 2-14 0,0-1-19 16,0-2-20-16,-2 2-24 0,2-3-24 0,-2 2-31 0,-1-1-34 16,2-1-46-16,-3 0-54 0,3-1-69 0,1-2-81 0,0 0-35 0,0 0-14 15</inkml:trace>
  <inkml:trace contextRef="#ctx0" brushRef="#br0" timeOffset="118328.5">8706 5884 27 0,'-4'-7'536'16,"-2"-2"9"-16,1 2 6 0,3 2-75 0,-1 0-116 0,1-1-91 0,1 3-79 15,1 0-48-15,0 2-34 0,1-2-25 0,1 3-21 0,0 0-17 16,1 0-18-16,0 3-22 0,0-2-22 0,3 3-22 0,-1 1-25 0,0 1-22 15,1 1-19-15,1 1-26 0,0 1-29 0,1 0-39 0,2 1-45 0,-2 1-63 16,3 1-71-16,-2 0-55 0,1 2-47 0,-1-1-19 0</inkml:trace>
  <inkml:trace contextRef="#ctx0" brushRef="#br0" timeOffset="118741.5">8991 6304 372 0,'3'0'522'15,"-3"0"-35"-15,2 0-61 0,0-1-64 0,-1-1-71 0,1-1-44 0,1 0-28 16,-1 0-24-16,2-1-18 0,-1-2-15 0,0 1-13 0,1-2-10 16,-1-1-8-16,-2 0-11 0,3 0-8 0,-3-2-6 0,1 0-3 0,1-2-6 15,-1 2-1-15,-1-2-6 0,2-2-6 0,-3 1-5 0,0-1-6 16,0 1-4-16,0-3-5 0,0 3-3 0,-3-2-3 0,2 2 0 16,-1-1-2-16,-1 2-1 0,0 0-1 0,-1 0-2 0,0 3-2 0,0 0-1 15,0 2-2-15,-2-1-2 0,1 2-4 0,2 2-5 0,-1 1-6 16,1-2-5-16,0 2-7 0,1 2-8 0,-1-1-7 0,3 0-8 0,-1 1-9 15,1 1-5-15,0 0-5 0,0 0-3 0,0 0-1 0,1 3 0 16,1-1 1-16,-1 1 2 0,3 0 3 0,-1 0 2 0,0 1 2 0,2 0 3 16,0 1 4-16,2 1 4 0,-2 0 4 0,1 0 3 0,1 0 2 15,2 0 2-15,-1 2 1 0,0-2-1 0,0 1 1 0,1-1 0 16,1 2 0-16,-2-3-1 0,4 3 0 0,-4 0-2 0,0-2-1 0,0 1-1 16,0 0-2-16,2 0 0 0,-2 0-3 0,-2-1 1 0,3 2-2 15,-4-2-1-15,1 1 1 0,-1-1-1 0,0 2-1 0,1-2 1 16,-3 1 0-16,0-1 1 0,1 2-1 0,-3-2 0 0,2-1-1 0,-3 2-1 15,2-1-2-15,-2-2-2 0,0 2-4 0,0 0-5 0,-2 0-5 0,1 0-9 16,-1 0-10-16,-1-1-13 0,0-1-16 0,-2 2-15 0,1-1-19 16,-1-1-20-16,0-1-23 0,0 2-25 0,0-1-24 0,-1-2-31 15,0 1-33-15,1 0-53 0,0-2-60 0,1-1-74 0,-1 0-81 16,0 0-34-16,2 0-9 0,-2-1 6 0</inkml:trace>
  <inkml:trace contextRef="#ctx0" brushRef="#br0" timeOffset="119500.3">9156 5595 131 0,'-5'-5'506'0,"3"2"9"0,-1 0 7 0,0 2-96 0,1-1-145 15,1 0-81-15,1 2-48 0,0 0-27 0,0 0-17 0,1 2-12 16,1 1-10-16,1 0-5 0,0 2-4 0,1-1-6 0,0 4-7 0,2-1-4 15,-1 2-4-15,2 0 1 0,-1 2 2 0,2 1 0 0,1 0 0 16,-1 1-4-16,2-1-4 0,-1 3-5 0,2 0-6 0,-1 0-4 16,2 0-5-16,-2 0-4 0,1 0-4 0,1 2-3 0,-2-2-3 0,1 1-3 15,0 0-5-15,0 1-2 0,-1 0-3 0,1-1-3 0,-2 1-3 16,1-1-4-16,-1 1-3 0,-1 1-1 0,0-2 0 0,0 0-1 16,1 1-2-16,-4 0 1 0,2-2-1 0,-2 0 0 0,-1 1 1 0,1-3 1 15,-2 3 2-15,0-4 1 0,-1 0 2 0,-1 0 4 0,1-2 2 16,-1-1 1-16,1 0-1 0,-2-1 1 0,0-1 0 0,0-2 1 0,0 1 2 15,0-3 0-15,0 1 3 0,0-1 1 0,0 0 2 0,0-1 2 16,0-2 3-16,0 0 2 0,0 0 2 0,0 0 4 0,-2-2 4 0,1 1 4 16,-1-2 6-16,2-2 6 0,-1 1 5 0,-1-2 5 0,2-1 3 15,0 0 2-15,0-2 1 0,0 0 2 0,0-3 1 0,0 2 1 16,0-2 1-16,2-2 0 0,-1-1 2 0,-1 0-1 0,3-1 0 0,-1 1-2 16,1-2-3-16,-1 0-2 0,1 1-2 0,0 0 1 0,3-1-1 15,-3 2 0-15,2 0-1 0,-1 1-1 0,0 1-3 0,1 1-4 0,3 0-5 16,-2 2-5-16,1 0-6 0,-1 2-2 0,2 0-5 0,1 1-1 15,2 1-4-15,-1 1-3 0,1 2-4 0,0 0-2 0,3 2-2 16,-3 1-1-16,2 0-2 0,1 1 1 0,-3 2 0 0,3 0-1 0,-4 2 1 16,1-1 1-16,1 2-2 0,-3 0 1 0,-1 2 0 0,0-1-1 15,1 1 1-15,-3-1-1 0,-1 2 1 0,0 0-1 0,-2 0-2 0,1 0-1 16,-2 0-2-16,1 2-1 0,-3-2-1 0,0 1-2 0,0-1-1 16,0 0-3-16,-1 2-2 0,-1-4-3 0,0 2-1 0,-2 0-4 15,2-1-4-15,-1 1-2 0,0-4-2 0,0 2-1 0,0-1-1 0,-1-1-3 16,1 0 1-16,0 0-2 0,-1-2 2 0,2 0 0 0,0-2 2 15,-1 2 1-15,3-3 1 0,0 0 0 0,0 0 1 0,-1 0-2 0,-1-3-2 16,2 2-3-16,0-4-3 0,2 1 1 0,-1-3-1 0,-1 0-1 16,3-2-1-16,-1-1-2 0,2-1 1 0,1-2-1 0,0-2-1 15,1 0 2-15,-1 0 1 0,2-1 5 0,0 0 7 0,-2 1 5 0,3 0 9 16,-3 2 6-16,1-1 3 0,2 2 6 0,-2 2 1 0,-1 1 2 16,0 1 1-16,0 1 1 0,1 1 1 0,-2 3 1 0,0-1 3 0,0 3 1 15,0 0 1-15,-1 1 2 0,0 1 3 0,0 0 0 0,2 4 3 16,-2 0 2-16,0 1 2 0,0 0 2 0,1 0 4 0,-1 1 1 15,0 2 1-15,-1 0 0 0,-1 2 0 0,2-2-4 0,-3 0-4 0,2 1-8 16,-2-1-10-16,0 0-15 0,0 2-13 0,0-1-17 0,0-2-16 16,0 1-20-16,-2 0-20 0,1-2-24 0,-1 1-25 0,-1-2-30 15,1 1-33-15,-1-1-36 0,-2 0-36 0,2-1-52 0,1-1-55 0,-1-3-70 16,-1 3-77-16,2-3-43 0,2-1-24 0,0 0-2 0,-3-1 7 16</inkml:trace>
  <inkml:trace contextRef="#ctx0" brushRef="#br0" timeOffset="119656.32">9771 5629 70 0,'-5'-12'515'0,"0"0"10"0,2 3-46 0,0 0-75 0,0 1-83 15,-1 3-86-15,0-1-51 0,2-1-33 0,-1 5-27 0,2-3-24 0,-1 2-24 16,2 2-23-16,-2-1-27 0,2 1-31 0,0 1-36 0,0 0-37 16,2-2-45-16,-2 2-52 0,0 0-69 0,0 0-81 0,3-2-78 0,2 1-75 15,-1 1-38-15,1-1-21 0</inkml:trace>
  <inkml:trace contextRef="#ctx0" brushRef="#br0" timeOffset="120171.43">9992 5296 311 0,'0'3'496'0,"-1"2"11"0,1-2-78 0,0 3-118 0,1-2-86 16,-1 4-69-16,3-1-33 0,0 2-19 0,0 2-8 0,-1-2-4 16,3 1-3-16,-2 1-1 0,2-1-6 0,0 2-8 0,1 2-8 0,0-3-10 15,-1 2-7-15,0-1-6 0,0 1-4 0,-1 2-4 0,2-1-3 16,-1-1-4-16,0-1-3 0,1 2-3 0,-1-1-2 0,0 0 0 0,1 3-1 16,-3-4 1-16,2 1-1 0,-2-1-1 0,0 0-1 0,1 0-1 15,-1 0-2-15,-2-1 0 0,1-1 0 0,2 1 2 0,-4-1 1 16,2-1 1-16,0-1 1 0,-1-1 0 0,-1 1 0 0,0-4 1 0,0 2-1 15,0-1-1-15,0-1 2 0,0-1 2 0,2 0 5 0,-1 0 5 16,-1-1 4-16,2-1 6 0,-2-1 5 0,0 0 8 0,3 0 7 0,-1 0 5 16,-1-1 5-16,1-1 4 0,1 1 0 0,0-1 1 0,-1-1-1 15,1-1 0-15,2 1-4 0,-1-2-3 0,0 0-5 0,0 1-4 0,1 0-8 16,0-2-7-16,1 0-6 0,0 0-6 0,1 0-4 0,-1 1-4 16,-1 1-2-16,4-2 0 0,-4 3-3 0,1-2-1 0,1 2-2 15,-1 0-2-15,0 2-2 0,-1-2-1 0,2 3-2 0,-3 0-1 0,1 0-1 16,-2 0-1-16,3 1 1 0,-3 1 0 0,-1 1 1 0,1 0 0 15,-1 1 1-15,0-1 2 0,-1 2 0 0,-1 1 3 0,0 0-1 0,0 0 3 16,0 0 0-16,-1 1 0 0,-1 1 0 0,0-1 0 0,-1 1-2 16,-2-1 1-16,-1 1-2 0,2-1-2 0,-3 0-4 0,-1 1-6 15,2 0-8-15,-3 1-8 0,0-2-9 0,0 1-8 0,-2-2-11 0,1 1-8 16,-1-1-12-16,1-1-10 0,-2 1-13 0,3-3-11 0,-1 1-17 16,1-1-14-16,-1 0-15 0,1-1-14 0,1-1-17 0,0-1-16 0,1 0-17 15,0 0-19-15,1-1-23 0,-1-1-26 0,4-1-35 0,0-2-39 16,1 1-45-16,0-2-46 0,2 0-43 0,2-1-41 0,0-4-14 15</inkml:trace>
  <inkml:trace contextRef="#ctx0" brushRef="#br0" timeOffset="120589.77">10315 5508 304 0,'3'0'437'0,"0"0"-38"0,-1 1-68 15,-1 1-83-15,2 1-47 0,-3 0-29 0,2 1-17 0,-2 1-11 16,2 1-5-16,0 0-4 0,-2 1-3 0,2 2 0 0,-2-2-5 0,2 3-4 15,-1 0-7-15,-1-1-9 0,2 0-10 0,-1 2-10 0,1-1-9 16,0 1-10-16,-1-1-8 0,2 1-8 0,-1-2-8 0,0 0-7 0,-1 1-6 16,2-2-5-16,-1 1-5 0,0-2-4 0,-1 0-3 0,2 1-4 15,0 0-1-15,0-4-1 0,1 1 0 0,-1 1-2 0,0-3 0 16,2 1 0-16,0-1-1 0,-1 0 2 0,1-1 2 0,0-1 1 0,-1 1 3 16,1-2 0-16,0 0 2 0,0-2 0 0,2 1 1 0,-2-1 1 15,0-1 0-15,0 0-1 0,1-1-1 0,0-2 1 0,-1 1-1 0,0-2-3 16,1-1-1-16,-1-1-2 0,0 0-2 0,1 0-2 0,0-1-2 15,-1-2-2-15,0 1 0 0,0-1-2 0,-2-1 1 0,3 1 1 0,-1 0 2 16,-2-2 2-16,2 4 4 0,-2-2 6 0,0 1 4 0,0 2 2 16,1 0 2-16,-3 2-1 0,2 1 0 0,0 1-2 0,-3 2-1 15,2 0 0-15,-1 2 0 0,-1 1-1 0,0 0 1 0,0 1 1 0,2 2-2 16,-2 0-3-16,2 2 0 0,-1-1-2 0,-1 2 1 0,3 0 1 16,-1 3 0-16,1-1 4 0,-1 1 2 0,0-2 1 0,-1 2 0 15,2 0-2-15,0-1-2 0,0-1-4 0,-1 2-6 0,1-1-9 0,0-3-10 16,0 2-12-16,-1-1-10 0,1-2-15 0,-1 1-13 0,1-2-18 0,-1 0-18 15,1 0-20-15,0 0-20 0,-2-2-22 0,2 1-26 16,-1-1-33-16,-2-1-40 0,0 0-46 0,0 0-54 0,3-3-57 0,-1 2-55 16,1-4-57-16,0 1-19 0,2-3-6 0</inkml:trace>
  <inkml:trace contextRef="#ctx0" brushRef="#br0" timeOffset="121024.87">10729 5100 246 0,'-5'-14'566'0,"0"2"14"0,-1 2 15 0,1 0-65 16,2 3-104-16,-3 0-83 0,4 1-72 0,-2 1-47 0,2 2-35 0,0 0-26 16,1 0-21-16,1 3-16 0,0 0-13 0,0 3-9 0,1 0-9 15,1 2-9-15,0 0-11 0,2 3-7 0,-2 1-8 0,4 2-2 0,-3-1-2 16,2 4 0-16,1 1 1 0,-1 0-2 0,0 1-2 0,3 2-5 16,-2 0-5-16,0 0-8 0,1 2-8 0,-1-1-7 0,0-1-8 0,-1 3-5 15,1-1-7-15,-1-2-7 0,0 1-6 0,-2 1-8 0,2-2-4 16,-2 0-8-16,0 0-8 0,-1 0-5 0,-1-2-7 0,2-1-5 0,-3-1-6 15,2 1-5-15,-2-4-1 0,0 2-2 0,0-1 0 0,0-3 3 16,0 0 1-16,0-2 5 0,0-1 5 0,0 0 5 0,2 0 8 16,-2-3 8-16,1 0 9 0,-1 0 6 0,2-1 10 0,-2-1 4 0,0-1 5 15,0 0 4-15,2-1 3 0,-1-1 3 0,2 0 3 0,-1 0 2 16,1-3 3-16,-2 1 1 0,2-3 2 0,1 2 2 0,-1-4 0 0,0 1 3 16,0 1 0-16,2-4 2 0,-2 1 2 0,3-1 2 0,-3 1 2 15,2-1 1-15,0 1 3 0,2 1 2 0,-3 0 3 0,0 0-1 16,0 1-1-16,1 1-3 0,-2 2-2 0,2-1-5 0,-2 3-3 0,0 0-3 15,2 0-1-15,1 3-2 0,-3 0-2 0,2 0-4 0,-2 3-2 16,2 0-2-16,-2 0-3 0,2 0-2 0,-2 3-1 0,3-2 0 16,-1 3 0-16,-2-1 1 0,2-2-1 0,0 2-2 0,-2 0-5 0,3 0-7 15,-3 0-11-15,0 0-9 0,-1 0-12 0,1 0-14 0,-1 0-17 0,-1-1-17 16,1-1-19-16,0 1-24 0,-1 1-27 0,-1-2-30 0,0-1-32 16,0 2-37-16,0-2-39 0,0 1-48 0,-1 1-54 0,-1-4-64 15,2-1-71-15,0 0-31 0,0 0-10 0,0 0 6 0</inkml:trace>
  <inkml:trace contextRef="#ctx0" brushRef="#br0" timeOffset="121192.9">11013 5286 139 0,'-4'-7'505'16,"4"2"-15"-16,-2 0-28 0,1 1-74 0,-1 0-98 0,2 2-58 0,0-1-40 16,0 1-28-16,0 1-26 0,0 1-21 0,0 0-17 0,0 0-18 15,0 0-15-15,0 0-20 0,0-2-21 0,2 2-23 0,-2 0-22 0,0 0-23 16,0 0-23-16,3 0-29 0,0 0-34 0,-3 0-41 0,3 2-50 15,0-1-55-15,2-1-61 0,-2 2-66 0,2-2-67 0,1 0-31 0,0 0-14 16</inkml:trace>
  <inkml:trace contextRef="#ctx0" brushRef="#br0" timeOffset="121493.26">11108 5302 354 0,'0'8'398'0,"-1"0"-59"0,-1 3-78 0,2-2-45 0,-2 2-31 16,2-1-17-16,0 1-14 0,0-2-10 0,0 1-8 0,0 2-7 0,0-3-9 15,2 2-9-15,0-4-11 0,-1 2-8 0,2 0-9 0,-1-1-8 16,1-2-8-16,2 1-6 0,-2-1-3 0,2-1-2 0,-2-1 0 0,3 0 4 16,1 0 3-16,-1-3 3 0,-1 1 6 0,1-1 4 0,3-1 2 15,-2-1 5-15,1-1 0 0,-2-1 3 0,3-1 6 0,0 1 2 0,-1-2 5 16,-2-1 3-16,3-1 3 0,-1 1 2 0,-3-2 1 0,1 1 2 16,0-1 3-16,-3 1 1 0,1-2 3 0,-3 0 2 0,1 0-1 15,-2 0-4-15,0 0-3 0,-2 1-8 0,1-1-6 0,-3 0-7 0,1 2-8 16,-3-2-10-16,0 0-9 0,1 1-12 0,0-1-13 0,-3 2-14 15,2 0-15-15,0 2-17 0,0-1-16 0,-1 1-16 0,1 0-20 0,-2 3-18 16,2-1-18-16,1 0-19 0,0 0-19 0,0 3-20 0,-1-2-19 16,3 2-23-16,-2 0-21 0,2 2-24 0,-2-1-22 0,2 1-24 0,0 1-24 15,0 0-26-15,1-1-30 0,-1 2-29 0,3-4-31 0,0 3-45 16,3-2-50-16,0 1-22 0,2-1-9 0</inkml:trace>
  <inkml:trace contextRef="#ctx0" brushRef="#br0" timeOffset="121814.96">11379 5343 87 0,'3'7'202'0,"-3"1"-30"0,0-2-12 0,0 1-6 0,0-1-1 0,0 0 1 15,-3 0 1-15,3-2 3 0,0 1 0 0,-2 0 3 0,2-1 0 16,0-2 0-16,0 0 0 0,0 0 0 0,0 0-2 0,0-2 0 0,0 0-3 16,0 0-3-16,0 0-4 0,0 0-5 0,0 0-6 0,0 0-4 15,0-2-5-15,0-1-4 0,0 0-5 0,2 0-7 0,-2-3-6 16,3 1-8-16,-2 0-8 0,2-1-6 0,-1-2-9 0,1 1-6 0,2-1-7 15,-2-1-6-15,2-1-3 0,3 1-4 0,-2-2-4 0,-1 2-6 16,1 0-3-16,1-1-2 0,0 1-1 0,-2 0-2 0,3 1-2 16,-3 1-3-16,1-1-3 0,2 2-4 0,-3 3-2 0,0-1-2 0,-1 1-5 15,1 1-4-15,0 1-5 0,-2 1-2 0,3 1-4 0,-3 1 0 16,2 1-3-16,-2 0-1 0,2 1-1 0,-1-1-1 0,-3 3-1 0,2-1-1 16,0 1-5-16,0 0-6 0,0 0-8 0,-1-2-11 0,-2 2-11 15,2 0-13-15,-1 0-14 0,-1-1-15 0,0-1-18 0,-1 1-21 0,-1-1-26 16,0 2-28-16,-1-3-34 0,2 2-42 0,-4-2-55 0,2 1-66 15,0 1-74-15,-2-2-79 0,2-2-33 0,-2 1-11 0,2-1 4 16</inkml:trace>
  <inkml:trace contextRef="#ctx0" brushRef="#br0" timeOffset="121978.01">11206 5146 324 0,'-5'-1'351'0,"-2"-1"-89"0,4 1-121 16,0-2-136-16,-1 1-123 0,1 1-114 0,0-2-72 0,-2-1-50 0</inkml:trace>
  <inkml:trace contextRef="#ctx0" brushRef="#br0" timeOffset="122135.04">10808 5146 339 0,'-8'3'534'0,"0"0"9"0,2-1 10 0,1 1-94 16,3-3-146-16,-1 1-83 0,3-1-51 0,0 0-32 0,0 0-22 0,3 0-19 16,2-1-16-16,0 1-21 0,3-3-19 0,0 1-30 0,1 0-31 15,1 0-41-15,2-1-44 0,1 0-62 0,4-3-75 0,-1 1-97 16,3 1-111-16,0-2-62 0,-1 0-39 0,0 0-19 0,2-2-10 0</inkml:trace>
  <inkml:trace contextRef="#ctx0" brushRef="#br0" timeOffset="122637.19">12243 4718 344 0,'0'-4'559'0,"0"1"17"0,0 0 17 15,0 0-81-15,0 0-131 0,0 1-69 0,0 1-43 0,0-2-24 16,0 3-15-16,2-1-12 0,0 1-15 0,-2 0-13 0,0 0-11 0,0 0-13 16,0 0-16-16,0 0-12 0,0 0-14 0,0 0-11 0,0 0-10 15,0 0-10-15,0 0-11 0,0 0-9 0,0 0-9 0,0 0-7 0,0 0-6 16,0 0-5-16,0 0-3 0,0 0-3 0,0 0 0 0,0 0-4 15,0 0-4-15,0 0-1 0,0 0-4 0,0 0-4 0,0 0-1 16,0 0-4-16,0 0-4 0,0 0 1 0,0 0-1 0,0 1-1 0,0 1-1 16,0 0 2-16,0 2-1 0,0 0 2 0,0 1 0 0,0 0 0 15,0 3 2-15,-2 0 1 0,0 2 1 0,2 1 2 0,-2 1 0 0,0-2 0 16,2 4 1-16,-2 1-2 0,-1 0-1 0,2 0-2 0,-1 1-1 16,0 2-3-16,-1-2 0 0,2 4-3 0,-1-2-2 0,2 0-2 15,-2 0-1-15,2 0-2 0,-1 0 0 0,1-1-2 0,0-1-2 0,0 1-3 16,1-2 1-16,-1-2-3 0,2 1-2 0,1-1-2 0,0 1-3 15,-1-2-3-15,1-3-1 0,2 1-3 0,-1-1-4 0,1 0-3 16,2-1-3-16,-3-1-5 0,3 0-3 0,-1 0-6 0,3-3-6 0,-1 1-7 16,1-3-8-16,1 2-11 0,-2-3-11 0,4 1-15 0,0-2-14 15,-1-2-16-15,2 1-17 0,1-3-20 0,0 2-22 0,0-1-26 0,1-2-28 16,0 1-36-16,0-2-42 0,0 1-54 0,0-1-61 0,0 0-71 16,-2 0-79-16,4-1-29 0,-4 1-10 0,1-2 7 0</inkml:trace>
  <inkml:trace contextRef="#ctx0" brushRef="#br0" timeOffset="123028.17">12797 4635 121 0,'-3'-5'520'0,"1"0"16"0,-1 1-45 0,0 1-78 0,-2 0-70 0,4 0-65 15,-3 0-36-15,3 2-23 0,-3-1-14 0,3-1-13 0,-1 3-12 0,-2-1-12 16,2-1-14-16,1 2-15 0,-1 0-14 0,-1 0-14 0,1 0-12 16,1 2-9-16,-1-1-8 0,-1 2-5 0,0 2-5 0,-1-1-4 0,1 2-4 15,-3 2-3-15,3 1-1 0,-2 0 1 0,2 1 1 0,-2 2 3 16,2 0 2-16,-2 2 0 0,2 1 1 0,-3-2-2 0,3 4-2 15,-2-2-3-15,3 0-5 0,-1 0-5 0,2 1-4 0,-1 1-5 0,0-2-5 16,2 0-6-16,0 0-5 0,0 0-4 0,2 0-6 0,0-2-3 16,-1-1-4-16,2 0-2 0,1 0-4 0,1-1-4 0,-1-3-4 15,1 2-4-15,-1-3-9 0,3 1-9 0,-1-1-14 0,1-1-18 0,2-1-18 16,-1-2-21-16,0 0-24 0,4 0-22 0,-2-3-30 0,1 0-33 16,3 0-43-16,-1-3-49 0,3 0-70 0,-2 0-82 0,3-1-78 0,-1-1-76 15,1-1-30-15,1-2-6 0,1 1 8 0,-3-4 14 0</inkml:trace>
  <inkml:trace contextRef="#ctx0" brushRef="#br0" timeOffset="123304.4">13254 4566 407 0,'-2'-5'530'0,"1"1"15"0,-1 1-60 0,-1-2-99 0,1 2-70 15,1 2-54-15,-1-2-28 0,-1 0-15 0,1 0-10 0,2 1-9 0,-1-1-5 16,-1 2-7-16,2-1-12 0,-1 1-12 0,1-1-15 0,0 2-17 15,0 0-18-15,0 0-14 0,0 0-12 0,0 0-14 0,0 2-12 0,0-1-12 16,0 2-12-16,0 2-10 0,0-1-9 0,0 2-6 0,0 2-4 16,0 1-1-16,0 0-1 0,0 1 4 0,0 2 2 0,0 0 3 0,0 2 1 15,0 1 1-15,0 0 0 0,0 0-1 0,0 1-3 0,0 1 0 16,0-1-6-16,0 1-7 0,0-1-9 0,0-1-8 0,1 0-11 16,-1 0-15-16,2 0-14 0,-1 0-17 0,1-1-18 0,1-2-20 0,-1 0-24 15,-1-2-27-15,1 1-32 0,1-2-34 0,-1 0-47 0,1-2-52 16,0 1-76-16,0-2-85 0,0-2-56 0,0-1-41 0,-1 2-12 15,1-2 1-15,0-2 11 0</inkml:trace>
  <inkml:trace contextRef="#ctx0" brushRef="#br0" timeOffset="123599.46">13126 4531 90 0,'-2'-6'508'0,"-1"-1"13"0,3 0 13 0,-2 3-78 0,2 0-125 0,0 1-77 16,2-2-50-16,0 2-30 0,-1 0-18 0,3 2-14 0,0-2-13 16,1 1-13-16,1 1-12 0,1 1-12 0,-3 0-11 0,4 0-12 0,1 0-12 15,0 3-7-15,0 0-9 0,0-2-5 0,1 3-4 0,-2 1-4 16,4 0-3-16,-4 1-3 0,2 0-2 0,-2 0 1 0,3 0-1 0,-2 1-1 16,0-1 0-16,-2 0-1 0,-1 2-1 0,1-2-2 0,-2 1-1 15,0 1 1-15,-1-1-1 0,-2 1 1 0,1-2 1 0,-3 1-2 16,0 1 1-16,-3-1-1 0,0-1-2 0,-2 2-1 0,0-1-1 0,-1-1-5 15,-1 2-6-15,-2-2-11 0,-1 1-11 0,1 1-17 0,-2-2-17 16,1 0-23-16,-1 0-26 0,0 0-29 0,0 0-31 0,2 0-41 16,-1-2-45-16,1 0-61 0,-1 1-68 0,4 0-73 0,-2-2-75 0,3 0-33 15,1-1-9-15,-1 2 3 0</inkml:trace>
  <inkml:trace contextRef="#ctx0" brushRef="#br0" timeOffset="123828.83">13598 4477 244 0,'-2'6'498'0,"0"2"11"16,2-1-80-16,-2 2-123 0,2 0-78 0,-1 0-59 0,1 2-28 15,0-1-18-15,0 1-15 0,0-1-13 0,1 1-10 0,-1-1-13 0,2 2-15 16,-2-1-15-16,4-1-20 0,-2 2-23 0,0-2-23 0,-1 1-24 0,2 0-30 15,-1-1-31-15,0 1-39 0,-1-2-45 0,2 0-53 0,-1 0-61 16,-2-2-70-16,2 1-73 0,-1-1-36 0,-1-1-16 0</inkml:trace>
  <inkml:trace contextRef="#ctx0" brushRef="#br0" timeOffset="124144.9">13529 4428 25 0,'3'-8'506'0,"-1"2"4"0,1 2 4 0,1-1-84 15,-2 2-129-15,3-1-71 0,-2 1-40 0,2 0-22 0,0 1-14 16,2 1-11-16,-2-1-8 0,3 1-9 0,0 1-9 0,1 0-8 16,1 1-9-16,-2 1-8 0,3 1-7 0,0 1-9 0,0-1-6 15,0 2-7-15,-1 1-7 0,-1 1-5 0,2-1-6 0,-3 2-5 0,0 1-4 16,2 0-2-16,-3-2-3 0,1 2-3 0,-3 0-4 0,0 2-1 0,1-1-3 15,-1 1-1-15,-2 1-1 0,0-2-1 0,0 2 0 0,-3 0-1 16,0 0-2-16,0 2 0 0,-1-2-2 0,-3 1 0 0,1-1-2 0,-1 0-4 16,-1 0-1-16,-1 0-5 0,-1 0-6 0,1 0-5 15,-3-1-7-15,-1-1-8 0,2-1-8 0,-3 0-9 0,2 0-14 0,-3-1-16 16,0 1-18-16,2-3-25 0,-1 1-27 0,-3-1-37 0,3-1-40 0,1-1-63 16,-2-1-71-16,2 0-81 0,-2 0-85 0,4-1-39 0,-2-1-17 15,2-1-1-15</inkml:trace>
  <inkml:trace contextRef="#ctx0" brushRef="#br0" timeOffset="124427.69">13703 4138 205 0,'6'-3'540'0,"2"2"13"0,1-1 12 0,1 2-79 0,1 0-125 15,3 2-81-15,1-1-61 0,0 2-29 0,3 2-12 0,2-1-7 0,1 2-2 16,-2 0 0-16,1 2-1 0,2 0 0 0,-1 2-3 0,3 0-5 16,-2 2-6-16,2 2-6 0,-5 1-7 0,3-1-7 0,-2 2-8 0,0 2-9 15,-2 0-8-15,0 1-7 0,-1 1-10 0,0 0-8 0,-2 3-10 16,-4 0-7-16,1-1-10 0,-2 2-7 0,-2 2-6 0,0-2-8 0,-5 3-11 16,-2-2-11-16,-4 2-15 0,0 0-23 0,-5 0-25 0,-3 2-36 15,-2-2-36-15,-4 1-45 0,-5 1-46 0,1-3-64 0,-2 2-67 0,-3 0-125 16,-4 1-152-16,-3-3-71 0,0 2-31 0,-4-3-11 0,-2 2-1 15,-2-1 13-15</inkml:trace>
  <inkml:trace contextRef="#ctx0" brushRef="#br0" timeOffset="131458.63">9235 12274 379 0,'-4'-4'607'0,"1"-2"11"16,0 0 13-16,-1 1 14 0,1 0-108 0,1 1-167 0,0 1-94 15,-1-1-60-15,1 1-28 0,2-1-14 0,-1 2-7 0,-1 0-5 0,2 1-6 16,-1-1-5-16,1 2-7 0,0 0-7 0,0 0-11 0,0 0-12 16,0 0-13-16,0 0-14 0,0 0-12 0,0 0-10 0,0 0-10 0,0 0-10 15,0 0-7-15,0 0-8 0,1 0-4 0,1 2-1 0,-1-1-3 16,3 2-2-16,-1 0-2 0,3 2-1 0,0-1 0 0,2 3 0 16,0 1 0-16,2 1 1 0,2 0 1 0,1 2 0 0,-1 1 1 0,1 0 2 15,3 1-3-15,-2 1-1 0,2-1-2 0,0 2-2 0,1-1-1 16,-1 1-3-16,3-2 0 0,-3 2-1 0,0 0-1 0,0-1 1 0,-1-1 0 15,0-1 0-15,0 0-1 0,-2-1-5 0,1-1-6 0,-3 2-9 16,-1-3-9-16,1 0-13 0,-3-1-12 0,-2-2-16 0,2 0-18 16,0-2-21-16,-3 0-20 0,-1 0-21 0,0-1-18 0,-1-2-15 0,0 2-11 15,0-3-6-15,0 0-9 0,-1 0-5 0,-1 0-4 0,1 0-4 16,-1-3-1-16,1 2-1 0,-2-2 5 0,2-1 7 0,-1 0 12 0,-1 0 13 16,0-2 11-16,0-2 12 0,0-1 10 0,0-1 7 0,0-1 16 15,-1-1 15-15,-1 0 18 0,2-1 19 0,-3-1 20 0,1-1 23 0,-1-1 22 16,0 0 26-16,0 0 20 0,0 0 21 0,0-1 18 0,-1 1 18 15,0-1 18-15,0 2 15 0,0-1 10 0,-1 1 10 0,0 0 8 16,1 1 10-16,0 2 8 0,0 2 6 0,0-2 6 0,0 3 3 0,-1 1-1 16,0-1-4-16,2 5-7 0,0-1-11 0,0 1-10 0,0 1-13 15,-1 1-11-15,1 1-12 0,0 1-9 0,-1 0-10 0,0 1-8 0,0 4-11 16,-1 0-9-16,-2 2-10 0,1 2-8 0,-5 1-6 0,3 2-4 16,-2 2-2-16,-2 1-1 0,-1 1-1 0,2 2 1 0,-3 0 1 0,1 2-3 15,-1-2-3-15,1 3-6 0,-2-2-7 0,0 2-10 0,1 0-12 16,2 2-15-16,-4-3-17 0,3 0-21 0,2 1-26 0,-3-1-28 15,3 1-32-15,-2-3-37 0,4 1-40 0,-1 1-49 0,-1-4-53 0,3 1-74 16,0-1-87-16,3 1-90 0,-1-2-95 0,0-2-38 0,1 1-14 16,4-4 5-16,-1 2 14 0</inkml:trace>
  <inkml:trace contextRef="#ctx0" brushRef="#br0" timeOffset="132263.94">12216 10945 232 0,'0'-4'563'16,"-1"0"13"-16,1 0 12 0,0 1-77 0,0 0-124 0,0 0-83 0,0 2-66 16,0-1-36-16,0 2-23 0,0 0-21 0,0 0-15 0,0 0-15 15,0 0-13-15,0 0-8 0,1 0-5 0,1 2-6 0,1-2-6 0,2 1-7 16,0 2-5-16,1 2-4 0,2-1-1 0,0 2-2 0,2 2-1 0,-1-1-2 15,5 1-1-15,-1 1-4 0,1 0-4 0,1 0-6 0,0 1-9 16,0 2-8-16,0-1-9 0,1-1-7 0,1 1-6 0,-1-1-10 16,2 1-10-16,-4-2-13 0,3 1-15 0,-2-2-16 0,0 1-17 0,-2-2-19 15,1 1-19-15,-3-3-23 0,2 2-21 0,-2-3-26 0,-3 1-24 16,3-2-28-16,-3-1-31 0,0 2-34 0,0-4-41 0,-1 0-42 16,-2 0-43-16,0-4-63 0,0 2-71 0,-2-1-28 0,0-2-5 15</inkml:trace>
  <inkml:trace contextRef="#ctx0" brushRef="#br0" timeOffset="132443.37">12522 10878 230 0,'-9'-8'522'0,"0"2"4"0,3 0-74 0,0 3-110 15,-2 0-71-15,3 3-53 0,-1 0-30 0,-1 3-19 0,1 3-17 0,-2 0-13 16,2 2-11-16,1 2-8 0,-1 1-9 0,-3 2-5 0,2 1-5 16,-1 0-1-16,2 2-4 0,-1 0-5 0,-2 2-8 0,1 0-7 15,0 0-10-15,-1 2-10 0,1-1-12 0,0-1-12 0,-2 3-17 0,0-1-17 0,1 1-22 16,0-2-23-16,-2 0-33 0,1 1-38 0,2-1-47 0,-1 1-52 15,1-2-104-15,2 0-128 0,-1-1-77 0,3 1-54 0,-2-3-23 16,2 0-11-16,3-2-1 0</inkml:trace>
  <inkml:trace contextRef="#ctx0" brushRef="#br0" timeOffset="133110.16">14623 9180 528 0,'-6'-4'566'0,"-4"0"5"16,4 1 5-16,1 0-105 0,0 0-159 0,2 2-93 0,2-1-60 0,1 0-32 15,0 2-18-15,0 0-12 0,0 0-11 0,3 2-6 0,0 0-5 0,3-1-4 16,1 2-4-16,2 2-5 0,-1-2-5 0,3 1-3 0,3 2-3 15,-3 0-1-15,2 2 2 0,1-2-6 0,2 0-5 0,-2 3-14 0,1-2-15 16,0 0-19-16,0 1-20 0,0 0-22 0,0-1-27 0,0 1-25 16,-2 1-27-16,1-2-34 0,-1-1-37 0,-2 2-45 0,3-2-49 15,-2 1-57-15,-2-1-62 0,0 0-68 0,-2-1-70 0,3-3-27 0,-5 2-7 16</inkml:trace>
  <inkml:trace contextRef="#ctx0" brushRef="#br0" timeOffset="133299.19">14898 9114 6 0,'-6'-9'520'0,"-2"1"2"0,3 2 1 0,1 0-96 16,-1 0-145-16,0 5-84 0,-1-2-53 0,4 3-26 0,-1 0-10 15,0 3-5-15,0 1-4 0,-1 2-2 0,1 2-4 0,-2 1 0 16,1 3-2-16,-2 1 3 0,-1 1 0 0,-1 2 2 0,0 2 2 0,-1 0-3 16,-1 2-6-16,-1-1-14 0,0 2-17 0,-1 2-25 0,0-1-28 15,-2 1-35-15,1 1-39 0,1 0-45 0,-1 0-52 0,1-1-76 0,1 2-92 16,1 0-95-16,-1-2-95 0,3 1-50 0,2 0-26 0,1-2-12 15</inkml:trace>
  <inkml:trace contextRef="#ctx0" brushRef="#br0" timeOffset="133845.57">17064 9154 524 0,'0'0'553'0,"0"0"6"0,0 0 7 0,0 0-102 0,0 3-159 0,2-2-88 16,-2 3-52-16,3-1-24 0,0 1-13 0,1 1-4 0,2-1-3 0,2 2 0 15,0 2-3-15,1-1-2 0,2 1-4 0,-1 1-5 0,4 0-7 16,-3-2-10-16,0 2-11 0,5 0-13 0,-3 0-11 0,0-1-15 0,0 1-19 15,3-2-19-15,-5 1-21 0,2 1-22 0,1-3-27 0,-3 0-27 16,0 0-31-16,-1-2-38 0,-1 0-37 0,2 1-58 0,-3-2-68 16,0-1-93-16,-1-1-105 0,2-1-58 0,-3 0-30 0,0-1-9 0,-1-2 3 15</inkml:trace>
  <inkml:trace contextRef="#ctx0" brushRef="#br0" timeOffset="134028.64">17351 9078 331 0,'-3'-3'490'16,"-1"3"-46"-16,1 0-71 0,-2 3-76 0,0 0-77 0,1 1-39 0,-4 4-19 16,3 0-9-16,-3 2-4 0,0 2-2 0,-1 0-1 0,-1 1-1 15,2 2-1-15,-4 0-6 0,2 0-10 0,1 2-12 0,-4-1-14 0,2 2-19 16,0-1-23-16,-1 1-31 0,0 0-34 0,1 1-47 0,-1-1-53 16,2 2-79-16,-1-1-93 0,0 1-104 0,1-1-112 0,0-1-58 0,0 2-33 15,4-1-18-15,-4-1-11 0</inkml:trace>
  <inkml:trace contextRef="#ctx0" brushRef="#br0" timeOffset="134803.81">20013 10585 531 0,'-2'-6'588'16,"2"2"6"-16,-1-1 3 0,1 1-99 0,-2 0-153 0,2 3-83 0,0-2-52 15,0 3-28-15,0 0-17 0,0 0-8 0,0 0-4 0,0 2-5 16,0 0-5-16,2 2-7 0,-1 2-8 0,-1 0-3 0,4 1-5 16,-3 2 0-16,2 2-2 0,1-2-2 0,1 3-3 0,-2-1-5 0,3 3-8 15,-2 0-12-15,3-1-14 0,-1 1-12 0,1 1-11 0,2 0-12 16,-3-2-12-16,2 1-14 0,0-1-19 0,1-1-19 0,1 0-21 0,-2 0-21 16,1 0-21-16,-1-1-20 0,0-2-20 0,0 0-22 0,0 0-22 15,-2-2-26-15,2-1-27 0,-1 0-28 0,0-1-27 0,-2 1-33 0,3-4-34 16,-1 2-26-16,-1-3-27 0,2 1-19 0,0-2-20 0,-4-2-41 15,5 1-52-15,-5-3-22 0</inkml:trace>
  <inkml:trace contextRef="#ctx0" brushRef="#br0" timeOffset="134980.84">20299 10692 88 0,'0'-12'527'16,"-3"0"-17"-16,2 1-47 0,-1 2-61 0,0 2-52 0,-1-1-49 16,0 2-35-16,-3 3-31 0,1 0-23 0,0 1-17 0,0 4-15 0,-3 0-12 15,-1 2-11-15,0 1-7 0,-1 0-6 0,-2 5-5 0,0-2 0 16,-2 5-2-16,-2-1-1 0,4 1 0 0,-6 2-3 0,2 0-4 0,-1 2-6 15,-2-1-10-15,2 1-10 0,-2 1-12 0,1 1-17 0,-1-1-19 16,1 2-29-16,2-2-33 0,-5 1-36 0,5 1-43 0,-1-1-50 16,-1 2-54-16,3-1-72 0,0-2-79 0,1-2-119 0,1 4-138 0,0-4-72 15,0 2-41-15,0-2-17 0,4 1-4 0,1 0 8 0</inkml:trace>
  <inkml:trace contextRef="#ctx0" brushRef="#br0" timeOffset="135852.34">21808 12597 95 0,'-4'-11'556'0,"1"2"15"0,2 2 16 0,-1-1-77 0,0 1-120 16,1 0-77-16,-1 3-50 0,1 1-33 0,1-1-21 0,0 1-16 0,0-1-15 15,0 3-16-15,0 0-18 0,0 1-14 0,0 0-11 0,3 0-8 16,-2 1-8-16,3 2-5 0,0 2-5 0,0-1-4 0,1 3-4 0,1 3-4 16,3 0-4-16,-1 2 0 0,3 3-3 0,2 2 1 0,-2-1 1 15,4 2-3-15,-2 2-3 0,3-1-6 0,0 1-8 0,1 1-7 16,-1-2-6-16,3 2-7 0,-3-1-7 0,5-1-7 0,-3 1-10 0,0-2-13 15,1-2-15-15,-2 1-19 0,2-1-21 0,-3 1-21 0,1-4-24 16,1-1-25-16,-4 0-29 0,2-1-32 0,-4-1-34 0,1-1-39 16,0-1-42-16,0-2-52 0,-3-2-60 0,2 0-81 0,-3 0-90 0,2-4-43 15,-3 0-17-15,-2 0 0 0,2-4 10 0</inkml:trace>
  <inkml:trace contextRef="#ctx0" brushRef="#br0" timeOffset="136035.57">22303 12702 155 0,'-8'-4'562'0,"-2"2"17"16,-2 2 4-16,0 2 1 0,0 2-98 0,-2 2-146 0,1 1-76 16,-5 4-41-16,1-1-17 0,0 4-3 0,-4-1-1 0,2 4 3 0,-1-2-7 15,-4 4-8-15,2 1-13 0,-1-1-15 0,0 1-18 0,-2 2-17 16,0-1-24-16,4 0-24 0,-5 1-36 0,4 1-43 0,-1 0-51 0,2-2-54 16,-1 0-70-16,2 0-78 0,0 0-139 0,1-2-167 0,-1 2-90 15,2-2-52-15,0-1-28 0,0-1-16 0,1 0-3 0</inkml:trace>
  <inkml:trace contextRef="#ctx0" brushRef="#br0" timeOffset="141517.44">8673 12621 47 0,'-7'0'139'16,"0"1"0"-16,1 0-1 0,-1-1-2 0,1 0-3 0,-3 0-4 0,2 2-4 16,1-2-2-16,-2 0-3 0,0 0-3 0,2 0-2 0,1 0-4 15,-1 0-3-15,-1 0-5 0,1 0-8 0,2 0-6 0,-3 0-7 0,4-2-5 16,-2 2-9-16,2 0-7 0,0-1-9 0,-2 1-7 0,2-1-8 0,0 1-8 15,1 0-7-15,1-2-7 0,-1 2-6 0,1-1-2 0,-1 1-3 16,2-2-2-16,-2 2-3 0,2 0 0 0,0 0-2 0,0 0 1 16,0 0 0-16,0 0 1 0,0 0 1 0,0 0 2 0,0 0 4 0,0 0 1 15,0 0 2-15,0 0 4 0,0 0 1 0,0 0 4 0,0 0 5 16,0 0 2-16,0 0 4 0,0 0 2 0,0 0 4 0,0 0 1 0,0 0 1 16,0 0 2-16,0 0-1 0,0 0-1 0,0 0 1 0,0 0-1 15,0 0 1-15,0 0-2 0,0 0-3 0,0 0 0 0,0 0-3 16,0 0-2-16,0 0-2 0,0 0-1 0,0 0-2 0,0 0-3 0,0 0-1 15,0 0-1-15,0 0 0 0,2-1 0 0,-2 1 0 0,0-2 0 16,0 2 1-16,2 0 0 0,-2 0 0 0,1-1 2 0,-1 1 0 0,2-2 0 16,-2 2 2-16,1-1-1 0,-1 1 3 0,2 0 1 0,1 0 3 15,-1-2 3-15,-1 2 0 0,1 0 1 0,2 0-2 0,-1 0 1 16,1 0 1-16,-1 0-2 0,2 0 1 0,0 0-1 0,-1 0 1 0,0 0-2 16,2 0 0-16,-2 0-3 0,1 0-2 0,0 0-4 0,0 0-3 15,1 0-2-15,3 0-1 0,-4-2-1 0,2 2 1 0,-1 0-1 16,0-1-2-16,2 0 0 0,0 1 1 0,-1-2-2 0,2 1 0 0,-1 1 0 15,0-2 0-15,1 1-1 0,2-1 0 0,-1-1 1 0,-1 2 0 16,2-1 1-16,2-1 0 0,-1 0 0 0,0 0 2 0,-1 0-1 16,4 0 2-16,-3-1 2 0,0 0 0 0,2 0 1 0,-1 1-1 0,1-1 1 15,-1 1 1-15,1-3-1 0,-1 1 0 0,2 1 0 0,-2-1 0 16,1 1-1-16,-1-1 1 0,2-1 0 0,-1 2 0 0,-2-1 0 0,4-1 0 16,-1 2 0-16,0-3 0 0,3 2 0 0,-1-1-2 0,2-1 1 15,-2 3 0-15,2-2 0 0,0 0 0 0,0 0 0 0,3 0 0 0,-1-1-2 16,1-1 2-16,0 2 0 0,-1-2 0 0,1 3 0 0,2-1 2 15,-2-2 1-15,0 2 2 0,0-1 1 0,0 1 2 0,-3-2 1 0,3 2 2 16,-3-1 2-16,0-1 2 0,0 2 1 0,0 0 0 0,-1-1 1 16,-1 0 0-16,-1 2 0 0,1-1 0 0,-1-2 0 0,1 2-2 15,-2 0-2-15,0 0-1 0,1-1-1 0,-2 1-2 0,1-1-2 16,0 0-3-16,1 1-2 0,0-1-2 0,0 1-1 0,0 0-1 0,-2-2-2 16,5 2 0-16,-3-1-2 0,1-1-1 0,0 2 0 0,-1-2-1 0,3 3 0 15,-1-1 0-15,1-2 1 0,-2 2 3 0,2-1 0 0,3 1 1 16,-3-2 1-16,2-1 2 0,-1 3 0 0,1-1 2 0,1-1 1 0,0 1 2 15,-3-1-1-15,3 2 3 0,0-1-2 0,0 0 1 0,-2 0-3 16,2 1 0-16,-2-1-1 0,-1-1 1 0,2 2-1 0,-1-1-1 0,-1 1 1 16,0 0 0-16,0-2 0 0,0 2 0 0,3-2 0 0,-3 3 2 15,0-3-1-15,3 2 0 0,-3-1 0 0,3 1 1 0,-1-2 0 16,0 1 0-16,-1-1 1 0,4 1-2 0,-2-1-1 0,0 1-2 0,0-1-1 16,0-1-2-16,-1 2 0 0,3-1-2 0,-2 1-1 0,1-1 0 15,-3 0-2-15,2 1-2 0,-1 0 0 0,-1 1-2 0,-1-2-1 16,1 2 0-16,-4-1-2 0,3-1-1 0,-3 2 1 0,1 0 0 0,-1 0 1 15,0 0-1-15,-2 0 1 0,0 0 2 0,-1 2 0 0,-1-2 1 16,1 1 1-16,0 1 0 0,-1-1-1 0,-2-1 1 0,1 2 0 16,3-1 1-16,-4 1 0 0,2-2-2 0,-1 0 1 0,2 1-1 0,-2-1-2 15,0 0 0-15,2 2 0 0,-2-3 1 0,0 2 0 0,1-1 1 0,0-1 1 16,-1 2 0-16,1 0 1 0,0-1 0 0,0 0 1 0,-1 2 0 16,1-1 1-16,-2-1 0 0,1 2 2 0,-1-2 0 0,2 1-1 15,-2 0-1-15,-2 0 1 0,4 0 0 0,-3 1 0 0,0-2 1 0,0 1 2 16,-1-1 1-16,0 2 0 0,0-2 2 0,2 1 0 0,-4-1 1 15,2 0 0-15,0 0 0 0,1 2 1 0,-2-3-1 0,1 2 1 0,0-1 0 16,2-1-1-16,-2 0 0 0,-1 1-2 0,2-1-1 0,-1 1-3 16,0 0-1-16,3-2 0 0,-2 2-1 0,1-1-1 0,1-2-3 0,0 1 1 15,0 1-1-15,3-1-3 0,-2 1 1 0,2-2-2 0,0 0 0 16,0 1-1-16,4-1 0 0,-4 0-1 0,3 0 0 0,-1 0 0 16,0 0-1-16,0 2 1 0,0-2 1 0,-2-1 0 0,3 3 2 0,-4 0-1 15,3-1 0-15,-2 1 2 0,0-1-1 0,1-1 1 0,-2 1 2 16,0 1 1-16,1 0 1 0,-1-1 1 0,3 1 2 0,-5 1 0 15,2-2 0-15,1 1 2 0,-3 0 0 0,1 0 1 0,-2 1-2 0,3 0 2 16,-2 0 0-16,-2 0 1 0,3-2 1 0,0 3-2 0,-3-3 1 0,1 2 0 16,2-1 0-16,-2 1 1 0,1-2 0 0,0 2 1 0,0-2 0 15,3 3-2-15,-4-3 0 0,1 2-2 0,2 0 0 0,-1-3-3 16,-2 2 0-16,2-1-1 0,0 0-1 0,0 1-1 0,-1 0-2 0,1 1 0 16,0-2-3-16,-3 2-1 0,1-1 0 0,2 1 0 0,-2 0 1 15,1-2-1-15,0 1 0 0,-1 0 0 0,1 0 0 0,1 1 1 0,0-1-1 16,0 1 1-16,-1 0-1 0,0-3 0 0,2 1 0 0,-2 0 0 15,0 1 0-15,2 0 1 0,-2-1 4 0,1-1 1 0,0 2 0 0,-1-1 2 16,1 1 2-16,-1-1 1 0,2-1 3 0,-2 2-1 0,0-2 1 16,2 0 1-16,-2 0 2 0,0 0 1 0,1 1 0 0,-2-2-1 15,1 1 0-15,0-1 0 0,0 0-1 0,-1 1-2 0,2-3-3 0,-2 2-1 16,2 1 0-16,-2-2 1 0,1-1 0 0,1 0-2 0,0 0-3 16,-1 2-3-16,1-2 1 0,0 0-1 0,0 1 1 0,-1-1-2 0,1 0-2 15,0 0-2-15,-1 0 0 0,3 2-1 0,-1-2-1 0,-2-1-2 16,3 2 1-16,-1 0 0 0,2-1 2 0,-2 0 0 0,5 2-2 0,-6-1-1 15,6 1-3-15,-4-2 1 0,3 1 1 0,1 0 1 0,-1 1 0 16,-1 0 1-16,5-1-1 0,-3 1 0 0,0-1-1 0,2 1-1 0,-2-3 2 16,2 3-1-16,-1-2 0 0,2 0 1 0,-2 2-2 0,1-3 0 15,-2 2-2-15,2-1-1 0,-4 1 0 0,3-1 0 0,-2-1-1 16,-1 1-1-16,2-2 1 0,-4 2-2 0,3 0-4 0,-1 0-1 0,0-1 1 16,-2 1 1-16,3-2 2 0,-2 1 1 0,0 0 3 0,0 2 1 15,1-1 1-15,-2-2 0 0,2 2 2 0,-4 2 0 0,0-1 0 0,0 1 3 16,1 1 2-16,-1 0 2 0,-2 0-2 0,0 1 0 0,0 1 1 15,0-1-1-15,-2 1-2 0,0 1 0 0,3-1 0 0,-5 2-1 0,2 0 2 16,-3-1 0-16,3 2-1 0,-2-1 1 0,0 1 0 0,-1 1 2 16,0-2 2-16,3 1 0 0,-4 1 1 0,1-2 0 0,0 2 3 0,0-2 0 15,0 3 2-15,1-3 0 0,0 2 1 0,-1-3 0 0,0 2 1 0,0-1-1 16,-1 1 0-16,4-1 0 0,-2 1 1 0,1-2 1 16,-2 1 0-16,1 1 0 0,0-2 1 0,0 1 2 0,-1-1-1 0,0 1 0 15,1 0-1-15,3-1 1 0,-4-1 0 0,2 2 1 0,-1 0-1 0,-1-1 1 16,4 0-2-16,-2 0-2 0,1 0-1 0,-2 0 0 0,3 0 0 15,-2 0 0-15,-1 1-1 0,2 0 2 0,1-1 1 0,-2-1 1 0,-1 2-1 16,2 0 0-16,0-1 0 0,-2 0 1 0,2-1 1 0,0 1 2 16,1-2-1-16,-1 2 1 0,0-2-3 0,2 3 1 0,-1-3-1 15,-1 2 0-15,0 0-1 0,1-1-2 0,-1 1-2 0,2-2 1 0,-2 1 0 16,3 1-1-16,-2-2-3 0,1 0 0 0,2 1-1 0,-2-2-1 16,1 2 1-16,2-1-1 0,-2 1 0 0,1-1 0 0,-1 1 0 15,2-2-1-15,1 1 2 0,-1 1 0 0,1-1 2 0,-1 0-1 0,3 1 2 16,-2 0 0-16,2-1-2 0,-2 1 1 0,2-2-1 0,-2 1 0 15,0 1-1-15,2-1 1 0,-3 1 1 0,3-1-3 0,-2 2-1 0,2-1-2 16,-2 1 2-16,2-2-2 0,-2 1 0 0,0 1 1 0,0-2 0 16,0 2 1-16,-1-1 0 0,3-1 0 0,-3 2 2 0,1 0 0 0,-1-3 3 15,-1 3-6-15,1-1 0 0,-2 1 0 0,3-2 0 0,-3 2 0 16,-1-2 0-16,1 3 0 0,-2-3 0 0,1 2 0 0,1 0 0 0,-3 0 0 16,0 0 0-16,1 0 0 0,0 0 0 0,-1-1 0 0,1 1 0 15,1 0 0-15,0-1 0 0,0 2 0 0,-1-3 0 0,0 2 0 0,-1 0 0 16,2-1 0-16,1-1 0 0,-2 2 0 0,1-1 0 0,2 1 0 15,-2-2 0-15,1 0 0 0,0 1 0 0,0-2 0 0,0 2 0 0,-1 1 0 16,-1-2 0-16,-1 2 0 0,3-1 0 0,-3 1 0 0,0-2 0 16,1 2 0-16,-1 1 0 0,0 0 0 0,0-1 0 0,0-1 0 0,-2 2 0 15,2 0 0-15,-1 1 0 0,0-1 0 0,0 1 0 0,-1-2 0 16,-1 1 0-16,3 1 0 0,0-2 0 0,-2 1 0 0,4-1 0 0,-2 0 0 16,1 0 0-16,0 0 0 0,0 2 0 0,1-2 0 0,0 0 0 0,0 0 0 15,0 0 0-15,0 0 0 0,0 0 0 0,-1 0 0 0,-1 1 0 16,0 1 0-16,1-1 0 0,1 1 0 0,-2-1 0 0,-2 1 0 0,2 0 0 15,1 0 0-15,-2 1 0 0,-1-1 0 0,0-1 0 0,2 2 0 16,-2 0 0-16,-1 0 0 0,2 0 0 0,-2 0 0 0,-1 0 0 0,2 0 0 16,1-1 0-16,-1 1 0 0,1 0 0 0,-3-2 0 0,5 2 0 15,-2-1 0-15,-1 1 0 0,2-2 0 0,1 2 0 0,0-2 0 16,-1 3 0-16,2-3 0 0,-2 2 0 0,2-1 0 0,2-1 0 0,-2 2 0 16,0-1 0-16,2 1 0 0,-1-2 0 0,1 2 0 0,1 0 0 0,-1 0 0 15,2 0 0-15,-2 0 0 0,0 0 0 0,3 0 0 0,-2 1 0 16,-1 0 0-16,1-1 0 0,1 0 0 0,-1 1 0 0,-2-1 0 0,3 2 0 15,-1-1 0-15,1 0 0 0,-3 0 0 0,2 0 0 0,1 1 0 16,-2-1 0-16,1 2 0 0,0-1 0 0,0-1 0 0,0 2 0 0,-1-1 0 16,1-1 0-16,-2 2 0 0,5-1 0 0,-4-1 0 0,1 2 0 15,1-2 0-15,-1 1 0 0,1 1 0 0,-3 0 0 0,5 0 0 0,-5 0 0 16,2 0 0-16,1 0 0 0,-3 0 0 0,3 0 0 0,-3 0 0 16,1 0 0-16,-2 0 0 0,0 0 0 0,0 0 0 0,0 0 0 0,-2 0 0 15,1 0 0-15,-2 1 0 0,-1 1 0 0,2-2 0 0,1 2 0 16,-5-1 0-16,4-1 0 0,-2 3 0 0,-1-1 0 0,2-1 0 0,-1 1 0 15,1 1 0-15,2-2 0 0,-3 0 0 0,0 3 0 0,2-1 0 16,-2 0 0-16,2 0 0 0,0 0 0 0,0-1 0 0,-2 0 0 0,2 1 0 16,-1 2 0-16,2-2 0 0,-3 1 0 0,2 0 0 0,1 0 0 15,0 2 0-15,-1-2 0 0,0 0 0 0,0 1 0 0,2 1 0 0,-2-1 0 16,2 1 0-16,1 0 0 0,-1 0 0 0,-1 0 0 0,3-2 0 16,-2 2 0-16,1 0 0 0,-1 0 0 0,-1 0 0 0,1 0 0 0,1 0 0 15,-3 0 0-15,-2-1 0 0,2 1 0 0,3 0 0 0,-5-2 0 16,2 0 0-16,-1 1 0 0,0 1 0 0,-2-1 0 0,3-1 0 15,-1 1 0-15,-3 1 0 0,4-2 0 0,-2 0 0 0,-1 1 0 0,0 1 0 16,0-1 0-16,2-3 0 0,-2 3 0 0,0 1 0 0,0-1 0 0,0-1 0 16,-1 1 0-16,2-1 0 0,-1 1 0 0,3 0 0 0,-3 0 0 15,1 0 0-15,0-1 0 0,-1 2 0 0,2-1 0 0,-3-1 0 0,3 1 0 16,-1-1 0-16,0 2 0 0,-1-1 0 0,0-1 0 0,0 1 0 16,0-1 0-16,-1 1 0 0,2-1 0 0,1 0 0 0,-3 0 0 0,1 0 0 15,0 1 0-15,3-2 0 0,-4 1 0 0,1-1 0 0,0 2 0 16,0-2 0-16,0 1 0 0,-2-1 0 0,3 2 0 0,-3-1 0 0,2-1 0 15,-2 1 0-15,2 0 0 0,-2 0 0 0,2-1 0 0,-1 2 0 16,1-2 0-16,0 1 0 0,0 1 0 0,0-2 0 0,-1 1 0 0,2 0 0 16,1 1 0-16,-1 1 0 0,1-1 0 0,-1-1 0 0,3 1 0 15,-2 1 0-15,1-1 0 0,0 0 0 0,2 1 0 0,-2 0 0 16,1 0 0-16,0 0 0 0,-3 0 0 0,4 0 0 0,-2 0 0 0,1-1 0 16,-1 0 0-16,0 2 0 0,0-1 0 0,1-1 0 0,-1 0 0 15,0 1 0-15,1 0 0 0,-2 0 0 0,1 0 0 0,-2 0 0 0,2 0 0 16,-2-1 0-16,1-1 0 0,-1 1 0 0,1-1 0 0,0 2 0 0,-1-1 0 15,-1-1 0-15,2 1 0 0,-1-1 0 0,2 1 0 0,-2 1 0 16,0-2 0-16,3 1 0 0,-3 1 0 0,1-2 0 0,2-1 0 0,-1 3 0 16,-2-1 0-16,1-2 0 0,2 1 0 0,-3 2 0 0,0-1 0 15,5-1 0-15,-3 1 0 0,0-1 0 0,0 1 0 0,1 1 0 16,1-2 0-16,-2 2 0 0,1 0 0 0,-1-2 0 0,0 3 0 0,0-3 0 16,3 1 0-16,-3-1 0 0,0 2 0 0,1-1 0 0,-1-1 0 15,0 1 0-15,0-1 0 0,1 1 0 0,-2 0 0 0,-1 0 0 0,2 0 0 16,2 1 0-16,-4-2 0 0,0 1 0 0,1-1 0 0,0-1 0 0,-2 2 0 15,3-3 0-15,-3 3 0 0,0-2 0 0,0 2 0 0,1-2 0 16,-2-1 0-16,1 2 0 0,0-1 0 0,2 1 0 0,-3-2 0 0,2 2 0 16,1 1 0-16,-1-2 0 0,1 1 0 0,2 1 0 0,-1-2 0 15,0 1 0-15,0-1 0 0,2 3 0 0,-1-1 0 0,2-1 0 0,-1 1 0 16,0-1 0-16,1 1 0 0,3 1 0 0,-4-2 0 0,1 2 0 16,2-2 0-16,0 3 0 0,0-1 0 0,-1 0 0 0,2-2 0 0,-2 2 0 15,0-1 0-15,0 0 0 0,3 0 0 0,-3 1 0 0,-1 0 0 16,0-1 0-16,2-1 0 0,-2 2 0 0,-1-2 0 0,2 1 0 15,-2 0 0-15,-1 1 0 0,2-2 0 0,-3 1 0 0,3-1 0 0,-2 1 0 16,-1 0 0-16,1 0 0 0,0 0 0 0,0-2 0 0,-1 1 0 0,0 1 0 16,1-1 0-16,0-1 0 0,-1 2 0 0,0-1 0 0,2 1 0 15,-2 1 0-15,2-2 0 0,1 1 0 0,-2-1 0 0,1 2 0 0,2-1 0 16,-2-1 0-16,1 1 0 0,2 1 0 0,-2-2 0 0,1 1 0 16,0 1 0-16,-1-2 0 0,1 2 0 0,-1 0 0 0,3 0 0 0,-2 0 0 15,0 0 0-15,2 0 0 0,-1 0 0 0,3 0 0 0,0 2 0 16,-1-1 0-16,2 1 0 0,-2-1 0 0,1 1 0 0,3 1 0 0,-5-2 0 15,4 2 0-15,-4-2 0 0,3 1 0 0,-2 0 0 0,0-1 0 16,0 2 0-16,0-1 0 0,0-1 0 0,0 1 0 0,-2-1 0 0,1 1 0 16,1-1 0-16,-2 2 0 0,0-2 0 0,1 1 0 0,-1 0 0 15,2-1 0-15,-1 1 0 0,-1-2 0 0,0 1 0 0,0-1 0 0,0 1 0 16,-1 0 0-16,1-1 0 0,-2 1 0 0,0-1 0 0,2 2 0 16,0-2 0-16,-4 0 0 0,4 0 0 0,-2 0 0 0,0 0 0 0,1 0 0 15,0-1 0-15,2 3 0 0,-5-3 0 0,3 2 0 0,0-1 0 0,-1 0 0 16,0 2 0-16,2-2 0 0,0 0 0 0,-1 1 0 0,-1-1 0 15,0 0 0-15,0 0 0 0,2 0 0 0,-1 0 0 0,0 2 0 16,0-2 0-16,2 1 0 0,-2-2 0 0,2 2 0 0,-2 0 0 0,1 0 0 16,1 0 0-16,-1-1 0 0,3 0 0 0,-2 2 0 0,3-3 0 0,-2 3 0 15,2-2 0-15,-1 2 0 0,1 1 0 0,4-2 0 0,-5 1 0 16,2-1 0-16,0 1 0 0,3-1 0 0,-3 0 0 0,2 3 0 0,-2-2 0 16,0 2 0-16,2-2 0 0,-1 0 0 0,1 1 0 0,-2 0 0 15,3-1 0-15,-4 1 0 0,2 0 0 0,-3 0 0 0,5 0 0 0,-7 0 0 16,3-2 0-16,2 2 0 0,-3 0 0 0,1-1 0 0,-1-1 0 15,1 2 0-15,0-1 0 0,-2-1 0 0,1 0 0 0,1 1 0 16,-2 0 0-16,2 1 0 0,-3-2 0 0,4 0 0 0,-4 1 0 0,2-2 0 16,-3 2 0-16,4-1 0 0,-4 0 0 0,2 1 0 0,0-2 0 15,-2 2 0-15,0-1 0 0,3 1 0 0,-3-2 0 0,0 1 0 0,1 2 0 16,0-1 0-16,2-1 0 0,-3 1 0 0,4-1 0 0,-4 1 0 16,2-1 0-16,1 1 0 0,1-1 0 0,-1 2 0 0,2-1 0 0,-4 1 0 15,3 0 0-15,-1-2 0 0,0 1 0 0,1-1 0 0,-3 1 0 16,1 1 0-16,1-2 0 0,-2 0 0 0,2 1 0 0,-4 1 0 0,2-1 0 15,-1 1 0-15,3-2 0 0,-3 2 0 0,1-2 0 0,0 1 0 0,0 1 0 16,-3-1 0-16,2 1 0 0,1 0 0 0,-3-2 0 0,3 2 0 16,-1 0 0-16,-2-2 0 0,3 3 0 0,-2-2 0 0,2 2 0 15,-2-2 0-15,0 0 0 0,2 1 0 0,-1 0 0 0,-1 2 0 0,-1-2 0 16,5 1 0-16,-5-1 0 0,0 1 0 0,5 1 0 0,-3 0 0 0,0-1 0 16,4 2 0-16,-3 0 0 0,0-1 0 0,3 1 0 0,-2 0 0 15,0-2 0-15,1 2 0 0,1 0 0 0,-2 0 0 0,2-1 0 0,-2 1 0 16,0 0 0-16,1-2 0 0,1 2 0 0,-1-1 0 0,0 1 0 15,-2-2 0-15,2 1 0 0,-1-1 0 0,-2 1 0 0,4-1 0 0,-4 2 0 16,2-1 0-16,0 1 0 0,-2-2 0 0,1 1 0 0,-1 1 0 16,2-2 0-16,0 2 0 0,-2 0 0 0,3 0 0 0,-3-2 0 0,0 3 0 15,0-1 0-15,1 1 0 0,-1-1 0 0,3 2 0 0,-3-3 0 16,-2 2 0-16,1-1 0 0,3 1 0 0,-3-1 0 0,-1 2 0 0,2-1 0 16,1-1 0-16,-3 2 0 0,3-1 0 0,-1 1 0 0,-2-1 0 15,3 1 0-15,-1-3 0 0,-1 3 0 0,1 0 0 0,0-3 0 0,0 3 0 16,-1-2 0-16,1 2 0 0,0-2 0 0,1 1 0 0,-3-1 0 15,0 0 0-15,5 0 0 0,-5 2 0 0,1-2 0 0,1 1 0 0,0-1 0 16,-1 0 0-16,1 0 0 0,1 2 0 0,-3-2 0 0,3 0 0 16,-2-1 0-16,-1 0 0 0,1 1 0 0,-2 0 0 0,1-1 0 0,0-1 0 15,-2 2 0-15,0-1 0 0,1-1 0 0,-2 1 0 0,0-1 0 0,0-1 0 16,1 0 0-16,0 2 0 0,0-2 0 0,0 1 0 0,-1-1 0 16,0 0 0-16,0 1 0 0,1 0 0 0,0 0 0 0,-1-1 0 0,0 0 0 15,1 0 0-15,-1-1 0 0,0 1 0 0,-2 0 0 0,3 0 0 16,-1-2 0-16,1 2 0 0,1 0 0 0,-2-2 0 0,0 3 0 0,0-2 0 15,1 0 0-15,0 1 0 0,0 0 0 0,0 0 0 0,1 0 0 16,-2-1 0-16,3 1 0 0,-3 0 0 0,0 0 0 0,0-2 0 0,1 0 0 16,1 1 0-16,-2 0 0 0,0-1 0 0,-1 2 0 0,1-2 0 15,2 1 0-15,-1 0 0 0,-1-1 0 0,0 1 0 0,0-1 0 0,1 2 0 16,-1 0 0-16,0 0 0 0,0-1 0 0,1 1 0 0,1 0 0 16,0 0 0-16,0 1 0 0,0-1 0 0,0 1 0 0,2 1 0 0,-1 1 0 15,1 0 0-15,-2-1 0 0,3 0 0 0,1 2 0 0,-3 0 0 16,2-1 0-16,1 0 0 0,-1 2 0 0,1-3 0 0,1 2 0 0,-2 0 0 15,0 0 0-15,1 0 0 0,-1-1 0 0,-2-1 0 0,3 3 0 16,-1-2 0-16,0-1 0 0,-1 1 0 0,0 0 0 0,0-2 0 0,-1 1 0 16,-1-1 0-16,2-1 0 0,-2 2 0 0,1-2 0 0,-3 0 0 15,1 0 0-15,-1 0 0 0,1 0 0 0,0-2 0 0,-1 1 0 0,2-1 0 16,-2 1 0-16,-1 1 0 0,-1-2 0 0,2 1 0 0,1-1 0 0,-1-1 0 16,1 2 0-16,0-1 0 0,-1 1 0 0,0-1 0 0,0 1 0 15,1-1 0-15,-1-1 0 0,-2 1 0 0,2 0 0 0,1 0 0 16,0-1 0-16,-3 2 0 0,0-2 0 0,3 1 0 0,-4-1 0 0,2 0 0 15,-1-1 0-15,1 1 0 0,0 0 0 0,0-2 0 0,-3 1 0 16,1-1 0-16,2 2 0 0,-1-2 0 0,0 1 0 0,0 0 0 0,-1 1 0 16,2-2 0-16,0 2 0 0,0 0 0 0,-3-1 0 0,5 1 0 15,-2 0 0-15,-1 0 0 0,2 0 0 0,-1-2 0 0,-1 2 0 0,5 0 0 16,-3 0 0-16,0 0 0 0,1 0 0 0,-1 0 0 0,0 0 0 16,0-2 0-16,2 3 0 0,-4-3 0 0,0 1 0 0,2-1 0 0,2 1 0 15,-4-1 0-15,0 2 0 0,2-2 0 0,0 1 0 0,-2 0 0 16,2-1 0-16,1 2 0 0,0-1 0 0,-3-1 0 0,0 2 0 0,3-1 0 15,0-1 0-15,-1 1 0 0,-2-1 0 0,1 0 0 0,2 3 0 16,-3-3 0-16,2 1 0 0,-1-3 0 0,2 3 0 0,-3 0 0 0,1-2 0 16,1 1 0-16,0-1 0 0,1 2 0 0,-1-1 0 0,1-1 0 15,1 1 0-15,-1 1 0 0,1 0 0 0,1-1 0 0,-2 1 0 0,3-1 0 16,-2 1 0-16,0-2 0 0,0 1 0 0,0-1 0 0,0 2 0 0,0-2 0 16,0 1 0-16,2 1 0 0,-3-1 0 0,4 1 0 0,-4-1 0 15,1 2 0-15,2-1 0 0,-1-1 0 0,1 1 0 0,0-1 0 0,-1 0 0 16,2 3 0-16,-2-3 0 0,0 1 0 0,3 1 0 0,-3-2 0 15,2 1 0-15,-2-1 0 0,0 2 0 0,2-1 0 0,-4-1 0 0,2 0 0 16,0 3 0-16,-1-4 0 0,-1 1 0 0,2-1 0 0,-3 2 0 16,-1-2 0-16,-1 0 0 0,2-2 0 0,-2 1 0 0,-1-1 0 15,0 2 0-15,0-3 0 0,-4 2-156 0,2-1-57 0,2-1-29 0,-2 1-33 16,-2-1-34-16,3 2-42 0,-3 0-48 0,3-2-110 0,-1 1-141 16,0 1-84-16,0-2-52 0,2 0-22 0,1 0-5 0,-1 0 6 0,0 0 12 15</inkml:trace>
  <inkml:trace contextRef="#ctx0" brushRef="#br0" timeOffset="-193723.68">20613 4603 300 0,'0'-3'486'0,"0"2"-46"0,0-1-76 0,0 1-76 16,0 1-78-16,0 0-43 0,0 0-22 0,0 0-10 15,0 0-3-15,0 0-4 0,0 0-4 0,0 0-7 0,0 0-9 0,0 0-10 16,0 0-10-16,0 0-11 0,0 0-9 0,0 0-9 0,0 0-8 0,0 0-8 15,0 0-8-15,0 0-6 0,0 0-6 0,0 0-3 0,0 0-6 16,0 0-1-16,0 0-2 0,0 0-2 0,0 0-2 0,0 0-1 0,-2 1 0 16,0 1 3-16,2-1 3 0,-1 1 5 0,-1 1 5 0,0 0 1 15,-1 0 5-15,2 3 3 0,-1-2 2 0,0 2 3 0,-1 0 3 16,2 2 2-16,-4 1 3 0,2 0 2 0,0 0 3 0,0 1-2 0,-1 1-3 16,1 0-3-16,2 2-1 0,-3 0-2 0,1 1-2 0,-2-1 0 15,1 4-1-15,2-2 0 0,-2 0 0 0,0 1-2 0,1 1 0 0,2-1-3 16,-3 1 0-16,1-1-2 0,1 1-1 0,-1-1-2 15,2 1-2-15,-2-2-1 0,1-1-3 0,2 3-1 0,-1-3-3 0,1-1-2 16,0 0-2-16,0 0-2 0,0-1-1 0,0-2-1 0,0 1-2 0,0-1 0 16,0-2-1-16,0-1 0 0,0 2-2 0,0-3 0 0,0 0-1 15,-2 0-5-15,2-1-7 0,0-1-13 0,0-1-13 0,0 2-17 0,-1-2-20 16,1 0-25-16,0 0-26 0,0 0-34 0,0-2-34 0,0-1-55 16,0 0-64-16,0 0-102 0,0 0-123 0,0 0-60 0,0 0-24 15,0 0-6-15,1-1 3 0</inkml:trace>
  <inkml:trace contextRef="#ctx0" brushRef="#br0" timeOffset="-193159.9">20979 4600 498 0,'0'-6'532'0,"2"0"-36"0,-2 2-59 0,0-2-86 16,0 1-98-16,0 2-48 0,0-1-27 0,0 1-10 0,0 0-4 0,-2 0-5 16,2 0-7-16,-1-1-9 0,1 3-11 0,-2-2-9 0,0 2-12 15,1-1-7-15,-1 1-6 0,1-1-6 0,-3 1-5 0,3 1-6 0,-1-2-6 16,1 1-4-16,-3 1-5 0,2 0-3 0,0 0-3 0,0 0-4 15,-1 0-4-15,2 0-4 0,-3 0-3 0,3 0-3 0,-2 0-5 16,-1 0-2-16,1 0-4 0,-2 0-2 0,-1 1-4 0,2 1-3 0,-1-1-4 16,-2 1-4-16,1 1-2 0,-2 1-2 0,2-1 0 0,0 2-1 15,-3 1 0-15,2-2 0 0,1 4 1 0,-1-1 0 0,1 2 1 0,-1 0 1 16,1 2 0-16,0 1 0 0,1 0 3 0,-1 1 0 0,2 2 0 16,0 0 1-16,-1 2 0 0,2-1 1 0,2 1 1 0,-3 2 0 15,3-1 0-15,1 2 0 0,-2-2-1 0,2 3-2 0,0-3 0 0,0 1-1 16,0-1-2-16,2 2-2 0,-2-2-1 0,1-2 0 0,-1 2-1 15,2-1-1-15,0-1-3 0,-2 0 0 0,1 0-2 0,-1-1-1 16,2 0 0-16,-1 0-1 0,-1-2 0 0,0 1 0 0,0-1-1 0,0-1 1 16,0 2-1-16,0-4 0 0,0 2 0 0,0-1-2 0,-1 1 1 15,-1-2 0-15,2 1 0 0,-1-1-1 0,-3-1 1 0,3 0 0 16,-1-1 0-16,0 1 0 0,-1-2 0 0,2-1 1 0,-3 2 0 0,1-2 0 16,2 0 1-16,-5-2 1 0,4 0-1 0,0 1-1 0,-1-2 0 0,2 0-4 15,-3 0-4-15,3 0-8 0,-1-1-9 0,-1-1-10 0,0 2-11 16,0-3-12-16,-1 2-16 0,0-2-14 0,-1 0-16 0,2 0-19 15,-3 0-19-15,1 0-21 0,-2-2-23 0,1 2-26 0,0-3-24 0,0 2-32 16,-1-2-36-16,1 0-50 0,0 0-57 0,1-2-68 0,0-1-77 16,2 0-29-16,0-1-6 0,-1-1 7 0</inkml:trace>
  <inkml:trace contextRef="#ctx0" brushRef="#br0" timeOffset="-192979.62">20601 5020 199 0,'0'-4'506'0,"2"-1"-41"15,-1 1-72-15,1 1-70 0,1-2-71 0,1 2-38 0,-1 2-24 0,3-2-13 16,0 0-11-16,0 0-9 0,4 0-12 0,-1-1-14 0,2 3-13 16,-1 0-14-16,4-2-14 0,1 1-12 0,-2 1-10 0,4-2-7 15,-2 1-7-15,0 1-11 0,2-3-15 0,-3 3-19 0,0 0-24 0,2 1-28 16,-2-2-30-16,-1 1-39 0,0 1-43 0,-1-1-69 0,1 1-80 16,-1-2-93-16,1 0-102 0,-1 2-50 0,-2-1-27 0,2-1-9 0</inkml:trace>
  <inkml:trace contextRef="#ctx0" brushRef="#br0" timeOffset="-192089.78">22018 4503 155 0,'5'-5'513'0,"0"2"-41"0,-2-1-69 16,0 1-63-16,1 0-60 0,-1 0-33 0,-1 0-19 0,0 1-10 0,-1 0-3 15,-1 1-6-15,0-2-8 0,0 2-8 0,0-1-10 0,0 1-11 16,0-1-10-16,-1 1-11 0,-1 1-9 0,0-2-11 0,-1 1-9 0,2 1-10 15,-4-2-8-15,2 2-11 0,2 0-8 0,-3 0-12 0,1 0-10 16,0 0-9-16,-2 0-10 0,0 0-8 0,1 0-8 0,-1 2-8 0,0-1-5 16,0 1-5-16,1 1-6 0,-3 1-3 0,0-1-2 0,-1 2-2 15,1 1 0-15,-1 1-1 0,-1 1 2 0,3 1 1 0,-2 0 2 16,0 1 2-16,-2 1 2 0,4-1 0 0,0 1 2 0,-1 1 0 0,1 0 1 16,-2 0 0-16,3 0 0 0,1 0 1 0,-1 0 0 0,1 1 1 15,1-1 0-15,2 0 0 0,1 0 0 0,-3-1 1 0,3 1 1 16,0-2-1-16,3 2 0 0,-2 0 1 0,1-1 2 0,1-1 1 0,0 1-1 15,2-2 1-15,0 1 1 0,0-1-2 0,2-1 1 0,1 1-1 16,-1 0 1-16,1-2 0 0,1-1-1 0,1 2 1 0,-1-4-2 0,-1 1 0 16,5 1-2-16,-4-3-3 0,4 1-2 0,-4-1-6 0,1 0-5 15,1-1-6-15,0-1-6 0,-1 1-8 0,0-1-11 0,0-1-12 0,0 0-13 16,0 0-14-16,-2 0-16 0,2 0-19 0,-2 0-17 0,1-1-22 16,-1-1-23-16,0 2-29 0,0-3-29 0,0 2-46 0,0-1-50 15,2-1-94-15,-1 0-115 0,-3 0-59 0,0 0-31 0,3 0-7 16,0 0 3-16</inkml:trace>
  <inkml:trace contextRef="#ctx0" brushRef="#br0" timeOffset="-191781.48">22522 4528 333 0,'-1'-4'590'15,"1"1"8"-15,0 0-30 0,0 1-46 0,0 1-108 0,0-1-141 16,0 2-78-16,0 0-49 0,0 0-27 0,0 0-14 0,0 0-12 0,0 0-10 16,0 2-7-16,0 1-8 0,0 0-2 0,0 0-2 0,0 1 0 15,0 0 1-15,0 3 2 0,1-1 2 0,-1-1 2 0,2 3 1 0,-2 0-1 16,2-1-2-16,-1 2-5 0,-1 0-6 0,0 0-5 0,3 2-6 0,-3-2-6 16,2 1-6-16,-2 1-5 0,0-1-4 0,0 0-5 0,0 3-3 15,0-3-4-15,0 1-5 0,0-2-8 0,0 1-10 0,0-1-13 16,-2 2-16-16,-1-2-13 0,3 1-13 0,-3-1-13 0,1 0-13 15,1 2-17-15,-1-4-19 0,-1 2-21 0,0 0-24 0,0-1-25 0,-1 1-26 16,1-2-27-16,0-1-29 0,-1 2-39 0,0-3-43 0,1 2-71 16,2-1-85-16,-3-2-37 0,3-1-16 0,-1 0 4 0</inkml:trace>
  <inkml:trace contextRef="#ctx0" brushRef="#br0" timeOffset="-191318.55">22475 4555 273 0,'0'-10'514'0,"0"-1"-38"0,0 1-65 0,1-1-72 0,-1 1-71 16,2-1-40-16,0 1-19 0,-2 1-11 0,1 0-3 0,2-2-1 16,-1 2-3-16,0-1-4 0,-1 2-6 0,2-1-7 0,-1 0-7 0,2 1-7 15,-2 1-6-15,1 0-7 0,0-1-6 0,1 2-7 0,-1-1-8 0,0 1-9 16,0 0-11-16,0 1-9 0,-1 0-10 0,1 1-10 0,3 0-8 15,-3-1-9-15,2 2-9 0,0-1-7 0,2 1-8 0,-3 0-6 0,2 0-8 16,1 0-4-16,-1-1-3 0,1 3-4 0,2-2-3 0,-1 2-3 16,-2-1 0-16,1 1-2 0,2 1 0 0,-3-2-2 0,1 1-1 0,1 1-1 15,1 0-1-15,-3 0 1 0,1 1 0 0,-1 1-1 0,0-2-1 0,2 1-2 16,-2 2 1-16,-1-1-2 0,0 0 0 0,0 2 0 0,0-1-1 0,-1 0-1 16,-1 1 1-16,0-1 0 0,2 2 1 0,-3-1 0 0,-1 1 0 15,3 0 2-15,-4 2-1 0,1-1 3 0,-1-1 0 0,0 3 1 0,0-2 0 16,-1 3 2-16,1-1 0 0,-4-1 1 0,3 1 0 0,-2-1 2 15,-1 1 0-15,1-1 1 0,-3 0-1 0,3 3 2 0,-2-3 1 16,0 1-1-16,1-1 2 0,-1 0 0 0,-2 0 1 0,0 0 1 0,0-1 2 16,1 2-1-16,-1-2 0 0,-2 0 0 0,3 0-2 0,-2-2-2 15,0 2-2-15,-1-1-8 0,2-1-5 0,-1 1-6 0,0-2-10 16,-1 1-8-16,3-1-11 0,-1 0-12 0,-1 0-13 0,2 0-12 0,0-1-14 16,-1-1-13-16,3 2-12 0,-3-1-13 0,4-1-11 0,-3-1-12 15,3 2-12-15,0-2-13 0,-1 0-14 0,3 0-18 0,-1 0-18 0,1-2-30 16,1 2-34-16,0 0-48 0,0 0-54 0,0 0-68 0,1-3-78 15,2 0-30-15,1 0-10 0</inkml:trace>
  <inkml:trace contextRef="#ctx0" brushRef="#br0" timeOffset="-191017.5">23090 4361 259 0,'1'-1'579'0,"-1"0"5"0,0 1-34 0,0 0-54 0,0 0-102 0,0 0-129 16,0 0-69-16,0 0-42 0,0 2-21 0,0 0-11 0,0 1-7 15,0 2-6-15,0-1-5 0,0 1-6 0,0 1-4 0,0 0-3 0,0 1 0 16,0 2-1-16,0 0 0 0,0 0-1 0,2 1-4 0,-2 3-8 16,0-3-8-16,0 2-8 0,0-1-9 0,0 0-5 0,0 2-6 15,0 0-4-15,2-1-4 0,-2 2-5 0,0-2-3 0,0-1-4 0,0 2-2 16,0 0-2-16,0-1-6 0,0-1-5 0,0 1-9 0,0-2-11 15,0 2-12-15,0-2-12 0,0 0-15 0,0 0-14 0,-2-1-18 0,0 0-17 16,2-1-21-16,-1-1-21 0,-1 1-24 0,2-2-28 0,-1 1-29 16,1-1-31-16,-2-1-35 0,0-1-40 0,2 1-52 0,0-1-63 15,0-2-54-15,-2 1-54 0,2-3-17 0,0 0-1 0</inkml:trace>
  <inkml:trace contextRef="#ctx0" brushRef="#br0" timeOffset="-190541.18">23099 4432 139 0,'0'-9'548'0,"0"0"16"0,0 0-53 0,2 0-84 16,0 2-76-16,-2-1-72 0,1 1-38 0,-1 1-20 0,2-2-8 16,-1 1-5-16,3 2-3 0,-3-1-5 0,2 0-8 0,-1 0-6 0,-1 1-8 15,2 1-7-15,-1 0-5 0,1-1-6 0,0 2-6 0,1-1-5 0,-3-1-10 16,3 2-10-16,-1 0-9 0,1 0-12 0,-1 0-12 0,0 0-10 15,1 0-12-15,0 2-10 0,0-2-10 0,1 1-8 0,-1 1-8 0,2 1-8 16,1-2-6-16,-1 2-6 0,1 0-5 0,2 0-2 0,-1 0-2 16,0 0-2-16,0 0-1 0,1 2-2 0,-1-1 0 0,2 1-1 0,0 1-1 15,-2 0-1-15,2-1 0 0,0 2-2 0,0-1-1 0,-2 1 0 0,2 1-2 16,-1-1 1-16,1 1 0 0,0 1 0 0,-1 0 2 0,-1 0 0 16,0 1 0-16,-2-1 0 0,5 2 2 0,-5-1 0 0,2 1 1 15,-3 1 1-15,3-2-1 0,-4 1 1 0,1-1 2 0,0 2-1 0,0 0 1 16,-2 0-2-16,-1-1-1 0,-1 1 1 0,1 0-1 0,-2-1-1 15,0 2 0-15,-2-3 1 0,2 2 0 0,-3 0 0 0,2 0 0 16,-3-1 0-16,0 1 1 0,-1 0 0 0,0-2 0 0,-1 1 2 0,0-1-1 16,-1 1 1-16,1-1 0 0,-1 1 1 0,-3-2 1 0,2 1-2 15,-1 1 2-15,0-2 0 0,0 0 1 0,-3 0 0 0,2 0 0 0,-2-2-1 16,1 2 0-16,-1-1 0 0,1-1 0 0,-1-1-1 0,-2 1 1 16,1 1 0-16,1-2-1 0,-1 0-2 0,-2 0-5 0,2 0-5 0,2-2-8 15,-5 3-10-15,3-3-13 0,-1 1-14 0,1-1-17 0,1 1-19 16,-1-2-21-16,2 1-20 0,-3-1-25 0,3 0-27 0,-2 0-29 15,4-1-33-15,-3 1-38 0,3-2-41 0,0 1-65 0,1-2-79 0,1 1-84 16,-2 0-88-16,3 0-36 0,1-1-8 0,2 0 6 0,-2-2 14 16</inkml:trace>
  <inkml:trace contextRef="#ctx0" brushRef="#br0" timeOffset="-188898.5">24432 4015 243 0,'0'-6'532'0,"0"0"14"16,0 0-51-16,0 0-85 0,0 2-82 0,-1-2-77 0,-1 1-40 15,2 1-25-15,-1-1-6 0,1 2 2 0,-2-1-4 0,0 1-2 0,2-2-8 16,-1 2-12-16,-1 0-9 0,2 2-9 0,-1-2-8 0,-3 0-5 0,3 1-7 15,-1 1-5-15,1-1-8 0,-1 2-8 0,0-2-11 0,0 1-12 16,0 1-10-16,0 0-11 0,-1 0-8 0,2 0-8 0,-1 1-8 0,-1 1-5 16,0 0-6-16,-1-1-6 0,-1 2-4 0,1 2-3 0,-4-1-3 15,2 1-2-15,-1 2 1 0,1 0 0 0,-2 1 1 0,0 3 2 0,2-2 0 16,-2 2 3-16,0 2 0 0,2-1 1 0,-1 1-1 0,3 1 0 0,-3 1-1 16,1 0-1-16,0 0 0 0,3-1-2 0,-2 2 0 0,2 0-2 15,-1-1-1-15,1 2-3 0,0-2 1 0,-1-1-1 0,2 3-2 0,0-2 2 16,-1 0 0-16,2 0 0 0,-1-2 2 0,0 1 1 0,2 0 1 15,-1-3 2-15,-1 2-1 0,1-3 0 0,-1 1 1 0,0 1 1 0,1-3 0 16,-1 0 2-16,1-2-2 0,1 1 1 0,-4-2-1 0,4 0 0 16,-2 0-1-16,2-2-1 0,-2 1 1 0,0-2 0 0,2-1-1 15,-1 2 1-15,-1-1 0 0,2-2 3 0,-1 1 3 0,1-2 2 0,0 0 3 16,0 0 3-16,0 0 4 0,0 0 2 0,0 0 2 0,0 0 0 16,0 0-2-16,0-3 1 0,0 1 0 0,0-1-1 0,1-1-1 15,1 1-4-15,-1-2-5 0,3-3-5 0,0 3-4 0,1-4-2 0,0 1-5 16,-1-2-2-16,3-1-2 0,-1 1 0 0,3-2 0 0,-1-2 1 0,4 2 0 15,-2 0-1-15,0-1 2 0,1 1-1 0,2-2 2 0,-4 2 1 16,4 2 1-16,-4-1-1 0,-1 2-2 0,5 0 0 0,-5 2-2 0,-2-1-3 16,1 2-3-16,-3 2-1 0,2-1-3 0,1 2-3 0,-4 2-2 15,0-1 1-15,0 1-2 0,1 1 1 0,-3 1-1 0,2 1 1 0,1-1-1 16,0 2 3-16,-1 2 1 0,0-1 2 0,1 1 1 0,-3 1 4 16,6 0 2-16,-4 0 2 0,2 1 1 0,-1-1 2 0,-1 0 0 0,2 2 1 15,-2-2 0-15,4 1 1 0,-2-1-1 0,-1 0 2 0,2 0 0 0,1 0 1 16,-3 0 0-16,3-1 2 0,-1-1 1 0,0 1 0 0,1-1 3 15,1 1 2-15,-3-4 0 0,1 2 4 0,1 0 2 0,-2-1 3 0,2-2 3 16,-1 1 3-16,2-1 3 0,-2 0 1 0,1 0 2 0,-3-1 3 0,3 1 0 16,0-2 4-16,-2-1 2 0,0 0 2 0,1 2 1 0,-1-4 0 15,-2 1 0-15,2-1-2 0,0 1-2 0,-4-2-1 0,2 0-3 0,-1 0 0 16,0-2-4-16,-2 0-2 0,0 1-4 0,-2 0-4 0,0-1-4 16,-1 1-5-16,-3-1-5 0,3 1-4 0,-2-1-4 0,-1 1-4 0,-1 1-4 15,-1 1-5-15,-1-1-5 0,1 2-3 0,-1-1-8 0,-4 1-8 0,4 2-7 16,-3-1-8-16,2 0-9 0,-3 3-11 0,0-1-9 0,0 1-12 15,2 0-11-15,-3 1-14 0,1-1-14 0,3 3-14 0,-3-2-18 0,3 3-20 16,-1-1-20-16,2 0-20 0,1 0-26 0,-1 1-28 0,1-1-34 16,3 2-38-16,2-2-66 0,-1 1-78 0,3 0-53 0,1 0-36 0,0 0-9 15,1 1 4-15</inkml:trace>
  <inkml:trace contextRef="#ctx0" brushRef="#br0" timeOffset="-188450.69">24834 4042 343 0,'2'-4'527'0,"-2"1"13"0,1 0-73 15,-1 0-117-15,3 1-73 0,-1-1-51 0,-2 2-29 0,0-1-19 0,0 1-14 16,0 1-9-16,0-2-12 0,1 1-15 0,-1 1-13 0,0 0-16 15,0 0-14-15,0 0-11 0,2-2-14 0,-2 2-8 0,0 0-9 0,0 0-8 16,0 0-7-16,0 0-7 0,1-1-4 0,-1 1-5 0,0 0-3 0,0 0-1 16,0 0 0-16,0 0 0 0,0 0 1 0,0 0 2 0,0 0 2 15,0 0-1-15,0 0 2 0,0 0 0 0,0 0 1 0,0 0-1 0,0 0 1 16,0 0-1-16,0 0-2 0,0 0-2 0,0 0-1 0,0 0 0 0,0 0-1 16,0 3-1-16,0-2-2 0,0 1 1 0,0 1 0 0,0-1-1 15,0 2 0-15,0 2 0 0,0-2 1 0,0 2 0 0,0-1 0 0,0 2 1 16,0 1-1-16,0 1 0 0,0-2 0 0,0 2 0 0,0 0-1 15,0 2 0-15,-1-1-2 0,-1 1 1 0,2-1-2 0,-1 2 0 16,1-1-1-16,-2 0 0 0,-1 2 0 0,3-3-1 0,0 2 2 0,0 0-2 0,0 0-2 16,0-1 1-16,0 1 1 0,0-2 0 0,0 2 0 0,0 0 1 15,3-1 1-15,-1-1 0 0,-2 1 1 0,1-2 1 0,-1 1 0 16,3-2 2-16,-1 1-3 0,0 0-1 0,-1-2-4 0,1-1-7 0,-1 2-10 16,-1-2-13-16,4-2-14 0,-4 1-17 0,1-2-22 0,-1 1-24 15,2-1-29-15,0 0-29 0,-2-2-41 0,1 1-48 0,-1-2-82 16,0 0-103-16,0 0-73 0,0 0-59 0,0 0-23 0,2 0-6 0</inkml:trace>
  <inkml:trace contextRef="#ctx0" brushRef="#br0" timeOffset="-187805.35">24970 4042 202 0,'0'-4'565'15,"-2"1"15"-15,0 0 17 0,2 0-84 0,0 1-131 0,0 0-79 0,0 1-55 16,0-2-29-16,0 3-20 0,0 0-15 0,0 0-13 0,0 0-17 16,0-1-18-16,0 1-19 0,0 0-19 0,0 0-17 0,0 0-17 0,-1 1-11 15,-1 1-9-15,2-1-9 0,-1 2-7 0,1 2-5 0,0-1-8 0,-3 2-1 16,3 0-2-16,-2 2 0 0,2-1 0 0,0 2 1 0,-1 0 3 0,1 0 1 16,-2 0 0-16,2 2-2 0,0-1-2 0,0 2-3 0,0 0-1 15,0 0-2-15,0-1-3 0,0 1-1 0,0-2-1 0,0 2-2 0,0 0-1 16,0 0-1-16,0-1-2 0,0 1 1 0,0 0-1 0,0-2 1 15,2 1 2-15,-1-1 0 0,-1-1 2 0,2 2 0 0,1-2 0 0,-2 0 0 16,1-2 2-16,-1 0-1 0,3 0 1 0,-3 0 1 0,3-1 0 16,-1 0-1-16,0-1 0 0,0-1-4 0,2-1-3 0,-1 2-4 15,1-2-4-15,-2-2-7 0,2 1-6 0,2 1-5 0,-3-3-6 0,1 0-6 16,3 0-5-16,0 0-6 0,-2-3-4 0,2 1-4 0,0-1-3 16,-2 0-3-16,2-3 1 0,0 2 1 0,1-2 3 0,-2-1 4 0,-1 0 6 15,2 0 4-15,0-1 7 0,-2 1 5 0,1-1 4 0,-2 1 5 16,-1 1 6-16,2 0 4 0,-3 0 3 0,2 1 3 0,-1 1 2 0,-3-1 0 15,1 2 0-15,-1 0-1 0,-1 2-3 0,4-1-2 0,-4 2-1 0,0 0 0 16,0 0 0-16,0 0-1 0,0 2-1 0,0-1 1 0,-4 2 0 16,4 0 1-16,0 2 2 0,0-2-1 0,0 3 3 0,0-2 1 0,0 0 5 15,0 1 1-15,0 0 2 0,0-1 2 0,0 2 0 0,0-1 1 16,4-2 1-16,-4 1 1 0,1-1 2 0,-1 2 3 0,3-2 3 0,-1 0 3 16,0 0 4-16,0-2 2 0,2 1 3 0,-1-1 2 0,2 0 2 15,-2-1 0-15,2 0 1 0,-1 0 1 0,2 0 0 0,2-1 1 0,-3 0 0 16,2-2 2-16,-1 0-1 0,2 0 0 0,-4 0 3 0,3-2 1 15,-1 2 2-15,1-1 2 0,-1-1 4 0,-3 0 4 0,2 0 4 0,-2-1 3 16,0 1 2-16,0-2 3 0,-1 1-1 0,0-2-1 0,-1 1 0 0,-1-1-4 16,0 1-1-16,-1-1-5 0,1 2-2 0,-4-1-6 0,3 1-6 15,-3-2-6-15,1 2-7 0,-2 0-6 0,1 0-3 0,-2 2-5 0,-1-2-5 16,-1 3-3-16,2-2-3 0,-3 2-1 0,1 0-2 0,0 2-3 16,-4-1-5-16,2 1-6 0,0 1-5 0,0 0-8 0,0 0-8 0,-2 1-10 15,3 1-10-15,-4-1-12 0,5 1-13 0,-1-1-16 0,0 2-15 16,0 0-20-16,1 0-20 0,-1 0-23 0,3 0-19 0,1 1-24 0,0 0-25 15,0-1-28-15,2 0-29 0,2 0-45 0,1 0-50 0,0-3-59 0,0 3-60 16,1-1-20-16</inkml:trace>
  <inkml:trace contextRef="#ctx0" brushRef="#br0" timeOffset="-187246.54">25362 4167 382 0,'1'-2'532'0,"1"1"-48"0,-1-1-79 0,-1 2-81 16,0 0-83-16,0 0-53 0,0 0-38 0,0 0-21 0,0 0-15 0,-1 2-12 16,-1-1-14-16,2 1-9 0,-1 1-9 0,-2 0-5 0,1 1-5 15,-1-1-1-15,2 2 1 0,-1-1 2 0,0 2 2 0,1-1 1 0,-2 1 2 16,-1-1-4-16,3 2-5 0,-1 0-5 0,0-1-6 0,1 2-4 16,-1-2-7-16,2-1-4 0,-1 2-5 0,1-1-5 0,0-1-4 0,0 2-2 15,0-1-3-15,0-1-1 0,0 0-2 0,1 0-1 0,-1-1 0 0,2 2-1 16,-1-3-1-16,1 2 2 0,0-2 2 0,-1 0 0 0,3 0 0 15,-1-1 3-15,0 0-1 0,0 0 2 0,0-1 0 0,2 1 2 0,-1-2 1 16,0 0 1-16,1 0 1 0,-1 0 0 0,1-2-1 0,2 1 0 16,-1-1 0-16,-2-1-1 0,3 0 0 0,-1-1-1 0,1 1 0 0,-1-2-1 15,2-1-1-15,-4 2-1 0,3-1-2 0,-1-1 1 0,0 2-2 0,1-2-1 16,-3 1 1-16,1 0 1 0,2 1-2 0,-4 0 0 0,1 1-1 16,-1-2-2-16,1 2-4 0,-3 0-3 0,1 2-5 0,0 1-2 0,-2-2-4 15,0 2-1-15,0 0-3 0,0 0 0 0,0 0-2 0,0 2-1 16,0-1-1-16,0 2 0 0,0 0 1 0,0 0 1 0,0 2 1 0,0-2 2 15,0 1 4-15,1 1 4 0,1-2 0 0,-2 3 4 0,1-2 1 16,-1 1 2-16,2-2 1 0,0 1 4 0,-1-1 1 0,1 2 5 0,-1-3 3 16,4 2 6-16,-4-3 6 0,2 1 5 0,1 1 7 0,-1-3 4 15,2 1 6-15,-2 1 5 0,0-2 5 0,5 0 6 0,-4-2 3 0,1 1 4 16,0 1 5-16,3-3 3 0,-1 1 2 0,-1-1 1 0,0 0-1 0,0 0 0 16,-1-1-2-16,2 1 1 0,-1-2 0 0,-2 0-1 0,1 0-1 15,-2 0-4-15,2-1-3 0,-1 0-3 0,-1 0-5 0,-2 0-5 0,2-1-3 16,-1-1-6-16,-1 1-3 0,-1-2-3 0,0-1-3 0,0 2-6 15,0 0-6-15,0-2-4 0,-1 2-4 0,1-1-4 0,-5 0-5 0,4 2-5 16,-2-1-5-16,-1 1-8 0,3-1-11 0,-4 2-14 0,2 0-15 0,-2 2-18 16,-3 1-20-16,2-2-22 0,-1 2-21 0,1 1-25 0,-2 1-27 15,-1 1-31-15,-1 1-33 0,0 1-44 0,0 1-48 0,0 2-79 0,-3-2-93 16,3 1-81-16,-2 2-77 0,0 2-28 0,1-2-6 0,-1 1 10 16</inkml:trace>
  <inkml:trace contextRef="#ctx0" brushRef="#br0" timeOffset="-184656.29">22622 5802 293 0,'0'-5'554'0,"0"1"6"0,0 1 2 0,0-2-97 16,0 2-148-16,0 0-79 0,0 2-46 0,0-1-21 0,0-1-8 0,0 2-4 16,0-1-3-16,0 2-7 0,0 0-12 0,0 0-10 0,0 0-12 0,0 0-12 15,0 0-9-15,0 0-9 0,0 0-7 0,0 0-10 0,0 0-6 16,0 0-9-16,-3 2-7 0,1-1-6 0,2 2-5 0,-3 0-2 15,2 0 0-15,-1 1 0 0,0 4 0 0,-1 0 1 0,2 1 1 0,-3 1 1 16,1 1 1-16,0 2 2 0,-3 1 3 0,1 1 2 0,2 0 2 16,0 1-1-16,-2-1-1 0,2 3-4 0,-2 0-4 0,2-2-3 0,-2 3-5 15,2-1-4-15,2 0-4 0,-3 0-2 0,3-2-3 0,-3 2-3 16,4-1-1-16,-1-2-3 0,-1 1-2 0,2-1-4 0,0 2-2 16,0-2-2-16,2-2-4 0,-1 1-3 0,-1-1-4 0,4-1-5 0,-3 2-6 15,3-2-3-15,-1-2-4 0,1 0-3 0,-1 0-2 0,2 0-2 16,-2-1-1-16,4-1 1 0,-2-1 0 0,-1 1 1 0,2-4 2 0,1 2 4 15,-1-1 4-15,1-1 4 0,-1-1 5 0,1 0 3 0,2 0 5 16,-1-3 4-16,1 0 3 0,-1 0 3 0,0 0 2 0,-2-3 3 16,3 1 2-16,-1 0 0 0,-1-1 5 0,-1-2 1 0,1 1 2 0,0-2 2 15,-2 0 1-15,1-4 1 0,-2 3 0 0,1-3 0 0,-2 1 0 16,1-2 0-16,-2-1-1 0,-1 0 0 0,-1-2 0 0,0 1 0 0,-1 0 1 16,-1-1 1-16,-2 2 1 0,1-1-1 0,-2-1-1 0,-2 1-1 15,-1 1-2-15,1 1-2 0,0 2-3 0,-1 1-3 0,-1 3-4 16,-2-1-6-16,1 1-7 0,-1 2-11 0,-1 2-14 0,-3 1-17 0,0 1-16 15,2 0-20-15,-4 4-19 0,0 0-23 0,4 1-26 0,-4 0-32 16,3 0-33-16,3 1-46 0,-2 2-47 0,4-1-80 0,1-1-97 16,2 1-71-16,1-1-58 0,1-1-20 0,2 0-3 0,2 0 6 0</inkml:trace>
  <inkml:trace contextRef="#ctx0" brushRef="#br0" timeOffset="-184008.15">23151 6112 43 0,'7'-9'558'0,"-1"-1"16"0,1 1 15 0,0-2-74 0,0 1-118 0,-2-1-83 15,1-1-66-15,0 0-34 0,0 2-19 0,2-2-8 0,-3-2-5 16,0 2-6-16,0 0-7 0,1 0-9 0,-3-1-10 0,2 1-10 15,-4-2-6-15,3 4-7 0,-3-2-4 0,1 1-4 0,-1 1-3 0,-1-3-4 16,0 5-4-16,-1-2-5 0,-1 2-9 0,1 0-6 0,-3 1-8 16,1 1-8-16,-2-2-7 0,1 4-7 0,-1-2-10 0,0 0-8 0,1 1-7 15,-5 2-6-15,5-1-8 0,-4 1-5 0,2 0-6 0,-1-1-6 16,-1 3-4-16,1-2-4 0,-1 3-3 0,1 0-1 0,-1 0-3 16,-1 0 1-16,3 0 0 0,-2 3-1 0,0-2 0 0,-2 3-1 0,4-1 1 15,0 1-2-15,-2-1 2 0,-2 1-1 0,4 3 1 0,0-1 0 16,-1-2 0-16,2 4-2 0,-1-2 1 0,2 1-3 0,0 1 0 0,0-1-1 15,0 2 1-15,3 0-1 0,1 2 0 0,0-2 0 0,0 0-1 16,0 1 0-16,1 1-2 0,3-1 0 0,0 2 0 0,0 0 0 16,0 0 2-16,4-1 0 0,-2 1 1 0,1 0-1 0,1 1-2 0,3-1-1 15,-3 2 0-15,1-2-1 0,-1 0 1 0,5 0-2 0,-4 0 2 16,4-1-2-16,-2 2-1 0,0-3-1 0,1 1-3 0,-2-1-2 0,1-1-3 16,0 2-1-16,0-1 0 0,-3-2 0 0,3 1 2 0,-3 0 0 15,0-2 0-15,1 1 2 0,-4-2-1 0,2 1 2 0,-4-1 1 16,2 0 2-16,-4 0 1 0,2-2 3 0,-3 1 4 0,2 0 2 0,-2-1 3 15,0-1 0-15,-2 2 3 0,2-2 1 0,-3 1 2 0,2-1 2 16,-3 0 2-16,0 0 2 0,0 0 3 0,0 0 1 0,-2-1 2 0,-1 1 3 16,1-2 0-16,-1 1 1 0,-1-1 2 0,-1 1 0 0,1-1 1 15,0-1 1-15,-1 0-1 0,-1 0 1 0,2-1 2 0,-1-1 0 0,-2 1 1 16,1-2 1-16,2 0 1 0,-2 0 1 0,1-2 0 0,0 1 0 16,0-1 2-16,1-1 0 0,1 0 0 0,-1 0 1 0,3-1-1 15,-4-1-1-15,4-1-2 0,2 2-3 0,0-2-1 0,0 1-3 16,1-1-2-16,1 0-3 0,1 2-1 0,0-1-5 0,1 1-5 0,1-1-4 15,1-1-6-15,0 2-7 0,0-1-9 0,2 2-8 0,4-1-10 0,-4 1-12 16,3 0-12-16,0 0-15 0,0 1-14 0,1 0-18 0,1 1-19 16,-2 0-26-16,3 1-25 0,-2 0-32 0,3-1-34 0,-2 3-54 15,0 0-62-15,1-1-82 0,3 2-92 0,-2-1-39 0,-2 1-13 0,2-2-1 16</inkml:trace>
  <inkml:trace contextRef="#ctx0" brushRef="#br0" timeOffset="-183775.25">23650 6130 168 0,'-2'6'555'0,"0"0"12"16,1 0 11-16,-1 0-92 0,1 1-144 0,-1 0-85 0,0 2-58 16,0-2-27-16,-2 1-12 0,3-1-11 0,-1 1-7 0,1 1-14 0,-3 0-15 15,3 0-18-15,-1 0-15 0,1 0-11 0,-3-2-13 0,3 2-6 16,-4 0-9-16,2-1-6 0,-2 1-8 0,2 0-12 0,2-1-13 15,-3 0-17-15,1 0-15 0,0-1-17 0,0 1-20 0,-1-3-23 0,1 3-27 16,-1-3-31-16,1 1-35 0,0-2-50 0,-1 1-59 0,3-1-91 16,-1-1-111-16,0 0-59 0,2 0-29 0,0-3-11 0,0 0 1 0</inkml:trace>
  <inkml:trace contextRef="#ctx0" brushRef="#br0" timeOffset="-183110.56">24080 5884 4 0,'1'-5'522'0,"2"1"14"16,-1 0-64-16,1-2-102 0,1 1-65 0,-1 1-47 0,-2-2-25 16,5-1-13-16,-4 2-7 0,-1-1-5 0,3 1-6 0,-3-1-5 15,-1 0-7-15,2 0-9 0,-2 0-7 0,0 2-9 0,0-2-6 0,-2 1-5 16,2 1-6-16,-1-1-5 0,-3-1-7 0,1 1-7 0,-3 1-11 16,2 1-9-16,0-1-10 0,-1 1-10 0,1 0-11 0,-3-1-9 0,0 3-9 15,0 0-9-15,-1-1-9 0,2 1-9 0,-3 1-9 0,1 0-9 16,0 0-5-16,-2 1-3 0,-1 1-3 0,3 0 1 0,-2 3-1 15,0 0 0-15,0-1 0 0,0 2 2 0,1 0 1 0,0 2-2 0,-1-1 1 16,2 1-2-16,1 0 1 0,-2 2-2 0,5-3 0 0,-3 2-1 16,1 0-1-16,1 0-2 0,2 0 0 0,2-1 0 0,-1 1-2 0,0 0 0 15,2-2-2-15,0 0 0 0,2 1-2 0,0 0 1 0,-1-3 1 16,1 2-2-16,-1-1 1 0,4-2 2 0,0 1-1 0,-2-1 1 16,2 1-1-16,-1-2 1 0,1-2 1 0,0 2 0 0,3-3 0 0,0 2 1 15,0-2-1-15,-2-2 0 0,3 2 1 0,-1-3 0 0,0 2 0 16,2-2 1-16,1-2 2 0,-3 1 2 0,1-1-1 0,0 1 1 0,0-2 2 15,-1-1 0-15,0 2 2 0,1-1 2 0,-3 1 2 0,2-1 3 0,-1-1 1 16,0 2 1-16,0-1 2 0,-3 0 2 0,1 0 1 0,-1 0 3 16,0 2 0-16,1-1 3 0,-2 2 3 0,0-2-1 0,-1 3 0 15,-1-1 0-15,1 1-2 0,-1 1-2 0,-1-1-4 0,0 2-1 0,0 0-5 16,0 0-2-16,0 0-5 0,0 0-4 0,0 0-3 0,0 0-4 16,0 0-2-16,0 2 0 0,0 1-2 0,0 1 0 0,0-1 2 15,0 3-1-15,0 0 1 0,0 0 3 0,0 2 1 0,0-1 1 0,0 2 1 16,-1 0 3-16,-1 0-1 0,2 0 1 0,-1 3 1 0,1-2-2 15,-2 3 1-15,0-3-1 0,2 2-1 0,-1-1-1 0,-1 2-5 0,2-1-5 16,-1 2-7-16,-1-2-5 0,-1 0-10 0,3-2-10 0,-1 2-13 16,-1 0-16-16,1-1-17 0,1-1-17 0,-2-1-20 0,0 0-20 15,2 0-19-15,-1-1-20 0,1-1-21 0,-2-1-22 0,0 2-24 0,2-3-27 16,0 2-25-16,0-3-27 0,2 1-34 0,0-3-39 0,-1 2-67 16,3-3-81-16,-1 1-38 0,3-2-18 0,-2 0 4 0</inkml:trace>
  <inkml:trace contextRef="#ctx0" brushRef="#br0" timeOffset="-182687.47">24296 5872 329 0,'0'-7'551'16,"0"1"-30"-16,0 0-54 0,0 1-71 0,0-1-80 0,0 2-46 16,0 1-28-16,0-2-16 0,-1 2-9 0,1 0-10 0,-2 0-11 15,0 2-17-15,2-1-18 0,-1 1-18 0,-1 1-17 0,2-2-15 0,-1 2-14 16,1 0-13-16,0 0-13 0,0 0-11 0,-2 0-13 0,-1 2-10 15,2-2-9-15,1 1-5 0,-2 1-5 0,1-1-4 0,-1 0-1 0,0 3-2 16,2-1 0-16,-1 0 2 0,1 0 1 0,-2 1 2 0,0-1 2 16,2 3 1-16,-1-1 1 0,-1-1 2 0,2 2-1 0,0 0 2 15,0 0-2-15,0 0 0 0,0-1 2 0,0 1-1 0,2-1 1 0,-1 2-2 16,-1-1 1-16,2-2-2 0,0 2 0 0,-1 0-1 0,3 0-1 16,-1 0-1-16,-2 0 0 0,4 0-2 0,-2 0-2 0,0-1 0 0,0 2-3 15,2-1-1-15,-2 0 0 0,2 2-1 0,-2-4-2 0,3 4 0 16,-3-2 0-16,2-1-2 0,-2 2 1 0,1-1-1 0,-3-2-1 0,3 2 1 15,-1 0-1-15,0 0 1 0,1 0 0 0,-1-1-1 0,1 1 2 16,-3-2-1-16,1 1 1 0,0-1-1 0,-1 2 2 0,1-2 0 0,-2 1 0 16,1 0 1-16,-1-1 1 0,0-1 0 0,0 2 0 0,0-2 0 15,-1 1 1-15,1 1 0 0,-2-4-1 0,1 2-1 0,1 0 1 16,-4 0 0-16,3-1-1 0,-1 1 0 0,0-2-3 0,-1 1-3 16,-1-1-6-16,1 2-11 0,0-1-10 0,-1-1-14 0,-1 1-16 0,2-1-16 15,-3-1-16-15,1 2-22 0,-1-1-19 0,1-1-25 0,-1 2-29 0,-1-2-35 16,3 0-35-16,-4 0-48 0,2-2-54 0,1 2-80 0,2-3-97 15,-2 2-58-15,2-2-37 0,-2 0-11 0,4 0 3 0</inkml:trace>
  <inkml:trace contextRef="#ctx0" brushRef="#br0" timeOffset="-182444.59">24274 5812 389 0,'-1'-6'570'0,"1"0"17"16,-2 0-68-16,0 2-112 0,2-2-74 0,-1 1-55 0,1 2-31 15,0-1-21-15,0-1-11 0,0 2-8 0,1 2-12 0,-1-2-11 0,2 0-14 16,0 0-14-16,-1 0-11 0,3 1-11 0,-1-1-9 0,3 2-9 0,-3-2-9 16,2 0-11-16,-1 0-8 0,3 1-10 0,-1-1-10 0,3 0-8 15,1 0-8-15,-2 1-7 0,3-2-6 0,-1 1-6 0,1 0-7 16,-1 0-8-16,0 0-9 0,1 2-11 0,2-1-11 0,-4-1-15 0,1 2-16 16,1-2-18-16,-2 1-19 0,3-1-19 0,-3 2-22 0,-1-1-20 15,0 1-31-15,-2-1-31 0,3 1-39 0,-2 1-42 0,-1 0-61 0,-1 1-71 16,-2 1-83-16,2-1-93 0,-2 2-38 0,-2 0-12 0,1 0 5 15,0 2 12-15</inkml:trace>
  <inkml:trace contextRef="#ctx0" brushRef="#br0" timeOffset="-182140.53">24842 5985 478 0,'-2'-3'553'0,"-1"3"4"16,3 0 1-16,0-2-100 0,0 2-151 0,0 0-88 0,0 0-57 16,0 0-30-16,0 0-19 0,-1 2-13 0,1-2-10 0,-2 3-10 0,0 0-11 15,1-2-7-15,-1 3-7 0,1 1-4 0,-3 1-6 0,3 0-2 16,-1 0-3-16,-1 2 0 0,0-1-1 0,0 1-3 0,-1-1-2 15,0 2-4-15,1-1-4 0,0 1-6 0,-1 0-6 0,1 0-10 0,-2 0-12 16,2-2-12-16,-2 2-14 0,1 0-17 0,-1-1-19 0,0 1-24 16,2 0-27-16,-2 0-34 0,0-2-38 0,2 1-59 0,-3-1-71 0,3 1-91 15,0-1-100-15,0 1-46 0,1-2-18 0,1-2-5 0</inkml:trace>
  <inkml:trace contextRef="#ctx0" brushRef="#br0" timeOffset="-181501.44">25191 5824 79 0,'0'-9'556'0,"0"0"15"0,-1-1 12 0,1 0-74 0,-2 3-121 16,0-2-82-16,2 0-63 0,-1 0-34 0,1 2-19 0,-3-1-11 0,1 0-5 15,0 2-10-15,0-2-9 0,-2 2-10 0,3 0-11 0,-1 0-9 16,1 0-8-16,-3 1-5 0,1 1-5 0,2-1-5 0,-3 2-7 0,3-1-6 16,-3 1-7-16,1 0-8 0,-1 0-5 0,1 1-7 0,0-1-7 15,-1 1-7-15,1 1-4 0,-2 0-7 0,2-2-6 0,-3 1-6 0,0 1-7 16,-1 1-5-16,2-2-3 0,-1 1-3 0,0 1-4 0,-3 0 0 16,0 1-2-16,3 1-1 0,-2-1 1 0,-1 2 0 0,1 0 0 15,-2 2 0-15,3-1 1 0,-1 2 1 0,0 0-1 0,0 0-1 0,-2 2 0 16,2-1 0-16,4 1 0 0,-3 0 1 0,2 2-1 0,-1-3 0 15,2 2 0-15,-1 0-2 0,2-1 0 0,-1-1-2 0,3 0 0 0,-3 1-1 16,4 0-2-16,-1-1-2 0,1 1-1 0,0-3-2 0,1 2-2 16,-1-1 1-16,4-2-1 0,-3 2-1 0,1-1-1 0,3-2 2 15,-4 1-2-15,3-1 1 0,0 2-1 0,1-2 2 0,-1 0-1 0,1-2 2 16,0 2 0-16,0-3 2 0,1 2 1 0,2-2 0 0,-2 0 1 16,-1 0 1-16,3-2-1 0,-1 1 1 0,0-1 0 0,1-1 0 0,0-1 2 15,0-1-1-15,1 1 1 0,-1-1-1 0,1 1 0 0,0-3 1 16,-1 2-1-16,0-1 2 0,-2-2-1 0,2 4 3 0,0-2 0 15,-2-1 3-15,1 2 0 0,-3-1 2 0,2-1 3 0,1 3 2 0,-4 0 3 16,0-1 2-16,0 1 3 0,2-1 3 0,-2 4 3 0,-1-2 1 16,0 0 1-16,0 0 1 0,0 1-1 0,0 2-1 0,-2-1-3 15,1-1-3-15,-1 2-1 0,0 0-5 0,0 0-3 0,0 0-5 0,0 0-3 16,0 0-3-16,0 0-4 0,0 0 0 0,0 3 0 0,0-1-1 16,-1 2 0-16,1 1 1 0,-2-1 3 0,0 2-1 0,2-1 2 0,-2 2 2 15,2 1 3-15,-4-1 2 0,3 2 3 0,-1 0 1 0,1 0 0 0,-3 2 0 16,1-2 0-16,2 1-2 0,-1 1 0 0,0-1-3 0,1 1-3 15,-3-1-5-15,3 1-8 0,-1-1-8 0,1 1-12 0,-4-2-11 16,4 1-12-16,-1-1-14 0,1 2-14 0,-3-4-16 0,3 2-17 16,-1 0-18-16,1-1-18 0,-3-1-21 0,3 1-22 0,1-1-22 0,-2 1-23 15,0-2-28-15,1 0-31 0,1 0-46 0,0 0-51 0,0-2-70 16,1 0-78-16,1 1-33 0,0-2-7 0,-1 0 6 0</inkml:trace>
  <inkml:trace contextRef="#ctx0" brushRef="#br0" timeOffset="-180973.3">25401 5764 196 0,'2'-9'517'0,"0"0"-28"16,-1 0-50-16,1 0-68 0,-1 2-77 0,-1-3-44 0,0 2-28 15,0 0-12-15,0 1-8 0,0-1-4 0,0 1-4 0,-1 1-7 0,-1 0-7 16,1 1-9-16,-1 1-7 0,0-1-10 0,1 1-10 0,-2 1-9 15,-1-1-12-15,2 3-9 0,-3 0-12 0,2-1-12 0,-1 1-12 0,1-1-12 16,-2 2-9-16,2 0-11 0,-2 0-10 0,-1 2-9 0,0-1-9 16,0 1-6-16,-3 0-4 0,2 2-2 0,1 0-3 0,-2 1-2 15,1-1 0-15,1 2 0 0,-3 0 2 0,0 0 0 0,5 0 0 0,-3 2 1 16,0-2-1-16,2 1 1 0,0-1-1 0,0 1-1 0,0 0-1 16,2 0-2-16,2-1-2 0,-4 0-3 0,4 0-2 0,1 0-3 0,-2 0-4 15,2-1-1-15,0-1-4 0,0 0 0 0,2 1-1 0,-2-2-1 16,1 2 0-16,-1-2-1 0,5-1 1 0,-4 2 1 0,2-3 0 0,1 1 3 15,-3 1 4-15,6-2 2 0,-4 1 3 0,2-2 4 0,1 1 1 16,-2-1 2-16,1 0 3 0,2 0 2 0,-2-1 1 0,4 1 2 0,-5-2 0 16,3 1 1-16,-1-2 1 0,-1 0 1 0,3-1 0 0,-2 2 0 15,-1 0 1-15,1-1 3 0,-1 0 0 0,0 0 1 0,-1 0 0 0,1 0 2 16,-2 0 0-16,1 2 1 0,-1-2-1 0,0 1 2 0,-1 1 0 16,-1 1-1-16,2-2-1 0,-1 2-2 0,-2 0-2 0,0 0-2 15,0 0-2-15,2 0-1 0,-2 2-2 0,2-2 0 0,-2 3-1 16,2 0 0-16,0-2-2 0,-2 3 0 0,1 1 0 0,-1 1 2 0,0-1 1 15,0 2 2-15,0 1 0 0,0-1 2 0,0 1 0 0,0-1 1 16,0 2-1-16,0 0 0 0,-1 0 0 0,1 0-1 0,-2 2 0 0,0-2-1 16,2 0-3-16,-2 0-5 0,0 0-6 0,-1 0-9 0,1-2-11 15,1 2-13-15,-1 0-15 0,0-1-17 0,-1-1-17 0,3 1-20 0,-1-1-22 16,1-1-24-16,-2 2-27 0,0-2-34 0,2-2-34 0,0 2-38 16,0 0-39-16,0-1-51 0,0-1-54 0,2 1-67 0,0-2-69 0,1 0-27 15,0 0-5-15,0-2 10 0</inkml:trace>
  <inkml:trace contextRef="#ctx0" brushRef="#br0" timeOffset="-180788.26">25481 5986 95 0,'0'-1'549'16,"0"-1"15"-16,1 1-30 0,-1 1-50 0,2-2-80 0,1 2-95 0,-3-1-56 16,0-1-36-16,1 2-22 0,-1-1-14 0,2-1-13 0,-1 2-15 15,-1-2-15-15,2 1-15 0,-2 1-14 0,2 0-15 0,-2-1-11 16,1 1-14-16,-1-2-15 0,2 1-17 0,0 1-22 0,-2-2-26 0,1 1-31 15,1-2-31-15,-2 1-38 0,1 1-43 0,-1-1-52 0,2-1-59 0,0 2-94 16,-1-1-114-16,1-1-74 0,-1 0-54 0,4 0-22 16,-4 0-5-16,1 0 6 0</inkml:trace>
  <inkml:trace contextRef="#ctx0" brushRef="#br0" timeOffset="-180338.38">25667 5691 122 0,'-3'-3'571'0,"0"0"14"0,0 1-4 0,1 1-12 0,-1-1-90 15,1-1-133-15,1 3-71 0,-1-1-43 0,0-1-21 0,2 2-12 16,0 0-10-16,0 0-10 0,0 0-12 0,0 0-11 0,0 0-12 0,0 0-13 16,0 0-9-16,0-1-12 0,2-1-9 0,0 2-8 0,-1 0-12 15,1 0-11-15,1 0-8 0,-1 0-11 0,-1 0-9 0,3 0-9 0,-3 0-6 16,1 0-4-16,-1 0-6 0,4-1-5 0,-4 1-3 0,1 0-1 15,-1 0-2-15,3-2-3 0,-3 1-1 0,2 1 0 0,1-2 1 16,-1 1-1-16,0 1 1 0,0-2 1 0,3 1 0 0,-1 1 1 0,-2-2 0 16,1-1 2-16,-1 1 1 0,0 1-1 0,0 0-1 0,0-1 1 0,2 1 1 15,-4-2 0-15,2 1 1 0,1 1 1 0,-1-1 0 0,0 1 3 16,0-1 1-16,-1 0 2 0,0 2 2 0,-1-1 0 0,1 0 1 16,-1 1 1-16,-1-2 1 0,2 2-1 0,-2 0-1 0,0 0 0 0,0 0-2 15,0 0 0-15,0 0-4 0,0 0-1 0,0 0-5 0,0 0-1 16,0 2-3-16,0-1 0 0,0 2 0 0,-2 0 0 0,2 2 2 15,-1-1 1-15,-1 2 1 0,2 0 4 0,-1 2 0 0,1-1 2 0,-2 2 2 16,0 0 2-16,2 3 2 0,-3-1 2 0,2 0 1 0,-3 2-2 16,3 0-1-16,-1-1 0 0,0 2-1 0,-1-1-2 0,2 1-1 0,-2-1-3 15,1 1-2-15,-1-1-2 0,2 0-6 0,-1 3-7 0,-1-4-12 16,0 1-13-16,-1 1-17 0,3-1-21 0,-4 1-27 0,2-3-28 16,-5 2-33-16,5-3-36 0,-2 2-47 0,0-1-52 0,0-1-95 0,-1 1-115 15,-1-3-95-15,2 2-85 0,-3-3-36 0,1 1-12 0,1-2 3 16,2 0 13-16</inkml:trace>
  <inkml:trace contextRef="#ctx0" brushRef="#br0" timeOffset="-177876.1">23096 6909 130 0,'-5'-5'545'16,"2"-1"10"-16,0 3-14 0,-1-2-31 0,0 3-96 0,1-1-130 0,0 1-72 15,1 1-41-15,-1-1-22 0,2 1-13 0,1-1-12 0,-2 2-12 16,2 0-12-16,0 0-13 0,0 0-12 0,-2 0-11 0,2 3-9 0,-1-1-6 16,1 2-5-16,-2 0-4 0,2 3-3 0,0 0-2 0,0 2-1 15,0 0 0-15,0 3 1 0,0 0 3 0,0 2 1 0,0-1 3 16,0 4-1-16,0-1 1 0,0 0-3 0,0 2-1 0,0 2-6 0,0-2-3 15,2 0-2-15,-1 1-2 0,-1 1-3 0,2-2-4 0,0 0-6 16,-2 1-6-16,1 0-10 0,-1-1-10 0,2-2-13 0,-1 1-13 0,-1-2-15 16,2 1-17-16,0-3-21 0,-2 1-23 0,0 0-29 0,0-2-30 15,0 1-35-15,0-2-38 0,0-1-51 0,0 1-59 0,0-1-84 16,0-2-94-16,0 0-44 0,-2 0-14 0,0-2 1 0</inkml:trace>
  <inkml:trace contextRef="#ctx0" brushRef="#br0" timeOffset="-177687.05">22848 7374 423 0,'0'-2'448'0,"0"2"-85"16,0 0-132-16,0-1-83 0,2-1-59 0,-2 1-36 0,1 1-25 15,1-2-24-15,-1 2-22 0,3-1-32 0,-1-1-37 0,0 2-47 16,1-1-49-16,1 1-79 0,0 0-93 0,1-2-44 0</inkml:trace>
  <inkml:trace contextRef="#ctx0" brushRef="#br0" timeOffset="-177061.91">23053 7314 392 0,'-2'-2'546'0,"2"-1"1"0,-2 2-6 0,0-1-91 15,2-1-134-15,-1 3-77 0,-1-1-46 0,2 1-27 0,-1-2-15 16,1 2-16-16,0 0-16 0,0 0-14 0,0 0-15 0,0 2-11 0,-2-1-12 16,0 0-6-16,2 3-7 0,0 0-5 0,0-1-2 0,0 2-1 15,0 1-1-15,0 0 1 0,0 0 0 0,0 1 1 0,0 1 2 0,0-1-1 16,0 1-1-16,-1 1-2 0,1 0-4 0,0 0-4 0,-2-2-3 16,2 4-4-16,-1-2-2 0,1 1-2 0,0-1-2 0,0 0-3 15,0 0-3-15,0-1-1 0,0 1-1 0,0 0-3 0,0 0-1 0,0-2 0 16,0 0-3-16,0 1-1 0,0-2-1 0,0 0-1 0,0 0 0 0,0-1-2 15,0 1 0-15,0-2 0 0,0-1 1 0,0 2-1 0,0-2 2 16,0 0-1-16,0-1 2 0,1 0 0 0,1 0 1 0,-2-1 2 16,1 1 1-16,-1-1 1 0,2-1 3 0,-2 0 2 0,2 2 1 0,-2-2 2 15,0 1 4-15,0-1 1 0,1 0 3 0,-1 0 1 0,3 0 0 16,-1 0 2-16,0 0-1 0,0 0-1 0,2 0-1 0,-4 0-1 16,1 0 0-16,1 0 0 0,-1 0-2 0,3 0-1 0,-1 0-2 0,0 0 0 15,0 0-3-15,0 0-1 0,3 0 0 0,-1 0-1 0,2 0-2 16,-3 0 1-16,3 0 1 0,-1 0-1 0,3 0-2 0,-1 0 0 0,1 0-1 15,0-1 0-15,-1 1-2 0,1-2-1 0,4 2 0 0,-4 0-1 16,3-1 0-16,0 1-1 0,-1-2 0 0,2 2-1 0,-1 0-1 16,1-1 1-16,0 1-1 0,-4 0-1 0,2 0 0 0,0 0-1 0,-1-2 0 15,-2 2-1-15,1 0-1 0,-3 0 1 0,2 0-1 0,-1 0-1 16,-2 0 0-16,1-2-3 0,-3 2-3 0,2 0-5 0,-4 0-7 0,3 0-10 16,-3 0-11-16,1 0-15 0,-1 0-13 0,-1 0-17 0,0 0-19 15,0 0-18-15,0 0-19 0,0 0-25 0,0 0-25 0,0 0-29 0,0 0-30 16,2 0-33-16,0 2-32 0,-2-2-47 0,0 0-53 0,1 2-73 15,1-1-84-15,-1 2-31 0,4-1-9 0,-4-1 6 0</inkml:trace>
  <inkml:trace contextRef="#ctx0" brushRef="#br0" timeOffset="-176632.03">23474 7377 486 0,'-3'-5'574'0,"-2"1"16"0,2 1 13 0,-2-2-93 0,4 2-147 0,-3 0-83 16,0 2-54-16,2-1-28 0,-1-1-17 0,2 2-15 0,1-1-14 16,-2 2-16-16,2 0-19 0,0 0-17 0,0 0-16 0,0 0-15 0,0 0-14 15,0 0-11-15,0 0-8 0,0 0-6 0,2 3-3 0,-2-1-2 16,1 1-1-16,-1 0-2 0,3 1 1 0,-1-1-1 0,2 2 3 0,0-1 1 15,-1 1 0-15,2-1 1 0,-2 2 1 0,2-1 0 0,3-1-1 16,-2 1-1-16,2-1-3 0,-2 1-1 0,1 0-3 0,2 0-2 16,0-2-3-16,-1 2-1 0,0-1-2 0,1-1-1 0,-1 0 0 0,1 0-1 15,0 0-1-15,-1 0-1 0,-2-1-3 0,1 1 0 0,-3-2-2 16,2 0-2-16,1 1-2 0,-4-2-3 0,0 2-2 0,-1-1 0 0,-1 2-4 16,-1-1 0-16,0-1 0 0,0 1-1 0,0 1-1 0,0-1 1 15,-1 3-1-15,-1-2 1 0,1 2 0 0,-3 0 2 0,-1 2 1 16,2 0 1-16,-3 1 2 0,2-1 2 0,-3 2 0 0,2 0 1 0,-3 0-3 15,-1 2-4-15,1-1-6 0,0 1-6 0,-3-1-9 0,3 1-9 16,-1-1-11-16,1 1-12 0,-1-2-13 0,0 0-15 0,1 1-17 16,-1-1-21-16,1 2-20 0,0-2-28 0,2-2-26 0,-1 2-35 0,1 0-34 15,2-1-51-15,0-1-57 0,1 1-79 0,0-1-89 0,1-1-37 16,2-1-11-16,2-2 2 0</inkml:trace>
  <inkml:trace contextRef="#ctx0" brushRef="#br0" timeOffset="-176371.96">23938 7377 231 0,'0'-3'573'0,"1"-2"5"16,-1 2 6-16,0 2-72 0,0-1-109 0,0 1-95 0,0 1-89 15,0 0-49-15,0 0-30 0,0 1-15 0,-1 1-7 0,-3 1-6 16,3 0-5-16,-3 0-5 0,1 1-3 0,0 2-3 0,0 2-4 0,0-1-3 15,-2 1-4-15,1-1-6 0,0 2-7 0,-1 0-7 0,2 2-10 16,-2-2-10-16,2 1-8 0,-3 0-11 0,1 1-12 0,2 0-14 0,-2-1-17 16,1 2-17-16,-1-1-20 0,2-1-21 0,-3-1-18 0,-1 2-26 15,2-1-29-15,2-1-33 0,-3 2-37 0,3-2-50 0,-3-1-55 0,2 2-88 16,1-3-107-16,2 1-57 0,-3-2-33 0,3-1-9 0,-1 2 5 16</inkml:trace>
  <inkml:trace contextRef="#ctx0" brushRef="#br0" timeOffset="-175925.87">23896 7387 466 0,'0'-9'557'0,"0"0"16"0,0 2-67 16,0-1-104-16,0 2-82 0,0 2-68 0,0-1-39 0,0 1-24 16,0 1-18-16,2 1-13 0,-1-1-18 0,-1 2-17 0,2-1-20 15,-2 2-18-15,0 0-19 0,0 0-15 0,2 0-13 0,-2 0-11 0,1 3-7 16,3 0-5-16,-3 0-5 0,1 2-2 0,-1 1-3 0,4 1 0 15,-4 0-1-15,1 1 2 0,-1 1 0 0,4 0 2 0,-2 2 1 16,1-1 1-16,-3 0-1 0,3 1-1 0,-1 1-2 0,0-1-1 0,1 1-3 16,1-2-1-16,-2 1-2 0,2-1 0 0,-2 1-1 0,2-1-1 0,0 1 0 15,-1-2-1-15,1 0-1 0,-2-2 1 0,1 1 0 0,0 0 2 16,0-1 0-16,-3-1 1 0,2-1 2 0,2 0 2 0,-2 0 4 16,2-1 3-16,-4 1 6 0,3-4 5 0,-3 2 8 0,1-1 8 0,-1-1 10 15,3 1 8-15,-3-1 10 0,1-1 9 0,-1 0 8 0,3 0 9 16,-2-1 7-16,2-1 7 0,-3 1 3 0,2-1 4 0,1-1 2 15,-1 0 1-15,0-1 0 0,0 1-2 0,0-2-3 0,1-1-3 0,0 0-4 16,-2-1-7-16,-1-1-4 0,2 1-5 0,-1-2-5 0,0 0-6 16,-1 0-6-16,-1-2-5 0,2-1-3 0,-1 2-4 0,-1-2-4 0,0 0-5 15,0-2-4-15,0 2-5 0,-1 0-4 0,-1 0-4 0,2 2-4 16,-1-1-5-16,1 1-1 0,-4-1-4 0,3 4-5 0,-1-1-4 16,1 1-9-16,-4 1-10 0,4 1-11 0,-1 0-15 0,0 1-17 0,-1 1-19 15,2 2-26-15,-3-1-29 0,3 1-30 0,-1-1-29 0,2 2-30 0,-1 2-30 16,-3-1-30-16,3 1-33 0,-1 1-29 0,1 0-32 0,1 1-44 15,0 1-50-15,0-1-80 0,0 2-98 0,1 0-33 0,2 0-2 16,1 0 13-16,-1 0 23 0</inkml:trace>
  <inkml:trace contextRef="#ctx0" brushRef="#br0" timeOffset="-175030.56">24269 7419 73 0,'0'0'512'0,"0"0"3"0,0 0-36 15,0 0-57-15,0 0-89 0,-3 0-105 0,2 1-59 0,-1-1-40 16,0 3-21-16,-1 0-13 0,2 0-12 0,-1 0-9 0,-1 3-7 16,2-1-9-16,-3 1-4 0,3-2-3 0,-1 4-4 0,1-2-2 0,-3 1-3 15,3 1-5-15,-1-1-4 0,-1 1-6 0,1-1-6 0,1 2-4 16,1-1-5-16,-2-1-4 0,2 1-2 0,0-1-5 0,0 1-3 0,0-2-5 16,2 1-4-16,-2-1-5 0,1 0-4 0,1 0-5 0,1 0-4 15,-1-1-5-15,-1-2-3 0,3 1-4 0,-3-1-2 0,1 0 0 0,-1 0-1 16,3 0 1-16,-4-1 4 0,1-2 4 0,-1 1 4 0,3 1 7 15,-3-2 4-15,0 0 6 0,0 0 4 0,0 0 5 0,2-2 4 16,-2 1 4-16,0-1 3 0,0-1 1 0,0 0 2 0,0-1 2 0,1 1 1 16,-1-3 2-16,2 1 1 0,-1-1 0 0,-1-1 4 0,2-1 3 15,0 1 4-15,-1-1 3 0,1-1 4 0,-1 0 5 0,3 0 5 16,-1 0 5-16,2-1 5 0,-4-1 3 0,5 2 4 0,-3 0 4 0,2-1 3 16,-2 1 3-16,2 0 2 0,-1 0 2 0,0 0 1 0,2 1-2 15,-3 0 0-15,4 3-2 0,-2-1-3 0,0-1-1 0,-1 3-4 0,1 0-4 16,-1 1-2-16,1 0-7 0,2-1-4 0,-2 3-5 0,-1 0-6 15,2-1-4-15,1 1-4 0,-2 1-3 0,-1 0-4 0,1 1-3 0,2 1-2 16,2-1-3-16,-4 2-2 0,1 0-2 0,0 0-1 0,0 2-2 16,1-1 0-16,-1 2-2 0,1-1 1 0,-3 2-2 0,1-1-1 15,1 3 0-15,-3-1 0 0,1-1 0 0,-1 1-1 0,-2 1-1 0,1 0 1 16,0-2 0-16,-2 2-1 0,0 0 0 0,0-1 1 0,-2-1 0 0,0 1-1 16,1 1 1-16,-1-2-1 0,1-1 1 0,-3 0-1 0,1 2-1 15,2-2 1-15,-4-1 0 0,4 0 0 0,-3 0 0 0,3-1 0 16,-1-1 1-16,1 0 0 0,-3 0 0 0,1 0 2 0,3-1 1 15,-1-1 4-15,1 1 2 0,-2-2 4 0,2 0 2 0,0 0 4 0,0 0 2 16,0 0 1-16,0 0 2 0,0 0 1 0,0-2 2 0,0 1 1 16,2-2 2-16,-2-2 2 0,1 2-1 0,-1-3-1 0,3 0-1 0,1 0-4 15,-3-1-2-15,2-1-2 0,2 1-2 0,0-2-2 0,-1 0 0 16,3-2-2-16,-1-1-2 0,1 1-1 0,0 1-3 0,1 0-2 16,-1-1 0-16,1 1-1 0,-1 1-1 0,1 0 1 0,0 0 0 0,-1 1-2 15,0 1 1-15,0 2-2 0,-1-1 0 0,1 3 1 0,-3-1-2 16,2 2-1-16,1-1-1 0,-2 3-1 0,-1-1 0 0,0 1-1 0,0 1-2 15,0 1 0-15,2-1-1 0,-3 2 1 0,2 2-1 0,-2-1 1 16,0 1-2-16,0 1 2 0,-1-1 0 0,-1 2 1 0,3 0 1 0,-4-1-1 16,1 2 1-16,-1 1 1 0,0-3-1 0,-1 1 1 0,1-1 0 15,-4 2-1-15,3-2 1 0,-1 1 0 0,1-1 0 0,-3 2-1 16,1-2 0-16,0 0-1 0,0-2-1 0,1 1-2 0,1-1-1 0,-3-1 0 16,2 2-1-16,0-2 0 0,0-2 0 0,2 1 0 0,-1-1 1 15,-1 0 4-15,2-1 3 0,0 0 2 0,0 0 2 0,0 0 0 0,0 0 3 16,3-1 1-16,-1 1 2 0,0-1 0 0,0-2 1 0,2 0 2 15,-1 0-1-15,0-2 0 0,2 1 0 0,0-1-2 0,-2-1-2 16,2 0-2-16,1-1 1 0,0-1-1 0,0 1-1 0,3-2 0 0,0 0-1 16,-1 1 1-16,0-1-1 0,-2 0 2 0,3 0 1 0,1 2 2 15,-4-1 0-15,2 1 0 0,-2 1 0 0,1 1-1 0,-2-1-2 0,-1 3 0 16,3 0 0-16,-1 2-1 0,-3-1 1 0,0 1-1 0,0 1 0 16,1 1-3-16,-3-1-1 0,1 2-2 0,-1 1-1 0,1 1 0 15,0-1-2-15,-2 3 2 0,0-1 0 0,0 0-5 0,-2 0-4 0,0 3-11 16,2-1-9-16,-3-1-13 0,2 2-14 0,-1-3-17 0,0 3-15 15,1-2-19-15,-3 0-20 0,3 2-26 0,-1-2-29 0,2 1-31 0,-1-1-34 16,1 1-38-16,1 0-40 0,-1-1-47 0,3-2-56 0,1 0-65 16,-1 1-72-16,2-2-27 0,1 0-4 0,3 0 8 0</inkml:trace>
  <inkml:trace contextRef="#ctx0" brushRef="#br0" timeOffset="-174657.39">25066 7413 58 0,'0'-8'531'0,"0"2"14"0,0 0-46 0,-1 2-75 15,-3-1-75-15,1 2-78 0,2 0-46 0,-5 2-30 0,3-2-21 16,-2 3-15-16,-2 0-15 0,-1 0-15 0,2 0-15 0,-2 1-16 0,2 1-13 16,-1 0-8-16,-1 2-8 0,-1 0-5 0,3-1-4 0,-1 2-5 15,-1-1-4-15,2 1-6 0,0-1-5 0,0 2-3 0,1 0-3 0,-2 0-3 16,1-1-4-16,3 1-4 0,-2-2-1 0,4 1-4 0,-3 1-3 16,1-2-2-16,3 1-3 0,-1-1-3 0,1 1-3 0,0-1-1 15,0-1-1-15,1 2-2 0,-1-2-2 0,3 0 2 0,1-1 0 16,-3 2 2-16,4-1-2 0,-2-2 1 0,3 2-1 0,-1-3-1 0,2 2-1 15,-1-1 1-15,0-1 0 0,3 0-1 0,0-1 0 0,-1-1-1 0,0 1 1 16,2-2-1-16,-2 0-1 0,2-1 0 0,-1 2-1 0,2-3 1 16,-2 2-1-16,0-3 2 0,-1 2 1 0,0 1 1 0,0-2 2 15,-1 2 3-15,0-2 2 0,-3 3 2 0,1-3 2 0,-1 2 0 0,0 2 0 16,1-1-1-16,-4-1-1 0,1 3-2 0,-1-1-2 0,-1 1 1 16,0 0-1-16,0 0 0 0,0 1-1 0,0 2-2 0,0-1-2 0,-1 1-1 15,-1 1-1-15,2-1 0 0,-1 2-3 0,1-1-1 0,-5 1-5 16,4-1-3-16,-1 2-8 0,1-1-7 0,1-1-12 0,-4 0-12 15,4 1-15-15,-1-2-15 0,1 2-21 0,-2-1-21 0,0-1-24 0,2 0-27 16,-1 0-29-16,-1 0-31 0,2-3-43 0,0 0-48 0,0 0-79 16,0 0-96-16,0 0-44 0,0 0-15 0,0 0-2 0</inkml:trace>
  <inkml:trace contextRef="#ctx0" brushRef="#br0" timeOffset="-174337.68">25281 7004 231 0,'0'-10'577'0,"-1"1"19"0,1 0 16 0,-2 0-87 15,0 2-139-15,2 1-76 0,-1-1-42 0,-1 2-23 0,2 0-12 16,0 2-11-16,0-2-13 0,0 3-17 0,0 0-19 0,0 1-20 0,0-1-20 16,0 2-17-16,0 0-17 0,0 0-13 0,-1 2-12 0,1 1-9 15,0-1-8-15,-2 3-8 0,-1 1-4 0,3 1-3 0,-1 3-2 16,1 0 2-16,-2 2 2 0,1 2 3 0,1 1 2 0,-2 1 3 15,2 0 1-15,-2 4-1 0,2-2-3 0,0 1-1 0,0 1-6 0,0 1-3 16,0 0-7-16,0 0-4 0,0 0-4 0,0 2-4 0,0-4-3 0,0 1-2 16,0 0-3-16,0 0-2 0,0-2-2 0,-1 1-3 0,1-1-3 15,0 1-7-15,-2-4-5 0,0 0-10 0,1 1-12 0,-1-1-14 16,2-1-16-16,-1-2-21 0,1-2-21 0,0 1-24 0,-2-1-22 0,0-1-26 16,2 0-27-16,-1-1-34 0,1-1-36 0,0-1-48 0,0 0-51 15,1-1-87-15,-1-1-104 0,2 1-58 0,0-2-36 0,-2 0-6 0,1 0 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13:19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16375 14314 14 0,'0'-3'27'0,"0"1"7"0,0 1 5 0,0-2 7 0,0 0 5 15,-2 2 4-15,2-2 1 0,0 0 3 0,-1 1-1 0,1 0 1 16,-2 1-2-16,-1-2 0 0,3 2-1 0,-1-1 1 0,-1 1 1 0,2-1-2 15,-1 2-4-15,1-1-6 0,-2-1-5 0,0 1-1 0,2-1-4 16,-1 1-3-16,-1 1-3 0,2-2-4 0,-2 2-1 0,2-2 2 0,-1 1 2 16,-1 1-1-16,2-1 1 0,-1-1 1 0,-1 2 1 0,2 0-1 15,0-1 0-15,0 1 1 0,0 0-3 0,0 0-2 0,0 0-3 0,0 0-2 16,0 0-3-16,0 0-3 0,0 0-2 0,0 0-4 0,0 0-4 16,0 0-2-16,0 0-4 0,0 0-2 0,0 0 1 0,0 0-2 0,3 0-2 15,-1 0 1-15,-1 0 3 0,1 0 2 0,1 1 4 0,1-1 2 16,-3 2 7-16,2-1 4 0,3 2 3 0,-1-1 5 0,1-1 0 15,-1 2 2-15,3 0 3 0,0 0 1 0,0 0 3 0,0 1 1 0,3 0-1 16,-2 0-1-16,1 1-2 0,1-2-2 0,0-1-5 0,-1 0-6 16,0 1-3-16,2 0 0 0,-3 0-4 0,4 0-4 0,-5 0-7 15,1-2-8-15,-1 1-9 0,3 0-12 0,-1 1-14 0,-2-2-13 0,1 1-17 16,-1-2-18-16,2 1-18 0,-4-1-19 0,3 2-22 0,-1-2-27 0,-1 0-22 16,2 0-23-16,-3 0-32 0,1 0-37 0</inkml:trace>
  <inkml:trace contextRef="#ctx0" brushRef="#br0" timeOffset="169.03">16664 14214 357 0,'-4'-8'357'0,"0"2"-38"0,-1 0-45 0,2-1-33 15,-3 1-29-15,2 1-16 0,0-1-14 0,1 2-9 0,2-1-7 0,-3 2-11 16,1 0-12-16,1 2-17 0,-1-2-18 0,-1 3-15 0,1 0-12 16,0 0-12-16,-2 0-13 0,-2 3-11 0,1 1-11 0,-3 1-10 15,-1 2-12-15,0 0-12 0,-3 4-14 0,-2 3-16 0,-1-1-22 0,-3 5-29 16,0 1-33-16,-1 3-59 0,-1 0-67 0,-1 4-90 0,0-1-96 15,0 2-50-15,-2 1-25 0,-1 1-12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01:04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2276 2503 195 0,'-1'-3'511'0,"-1"-1"5"15,2-1 2-15,-2 3-97 0,1 0-148 0,1-1-74 0,-2 0-38 0,2 0-18 16,-1 1-9-16,-1 1-1 0,2-3 3 0,-4 3 2 0,2 0 2 0,2-1-4 15,-1 2-6-15,-1-1-6 0,2-1-8 0,-2 2-6 0,2-1-4 0,-1 1-3 16,-1-2-1-16,2 2-5 0,0 0-3 0,0 0-4 0,0 0-5 16,0 0-3-16,0 0-3 0,0 0-3 0,0 0-6 0,0 0 0 0,0 0-2 15,0 0-2-15,0 0 0 0,0 0 0 0,0 0-3 0,0 0-3 0,0 0-1 16,0 0-4-16,0 0-3 0,0 0-2 0,0 0 0 0,0 0-2 16,0 0 2-16,0 0-3 0,0 0-3 0,-3 0-5 0,3 0-4 0,0 0-4 15,0 0-6-15,-2 2-1 0,2-2-3 0,-1 1-1 0,1-1-4 0,-2 0-2 16,2 2-3-16,-2-1-3 0,1 2-1 0,1-2-2 0,-2 3 1 0,2 0 1 15,-1 2 0-15,-1 0 2 0,2 3 1 0,-3 0 1 0,3 2 1 0,-1 1 2 16,-1 1 2-16,2 1 2 0,-2 2 1 0,1 1 1 0,1-1 0 0,-2 2 0 16,2 2 0-16,-1 1-1 0,-1-2-2 0,2 2-1 0,0 0 0 15,0 0-1-15,-2 0-1 0,2 2-1 0,0-1-2 0,0 1-2 0,0-2-2 16,0 1-2-16,0 1-1 0,0-2-2 0,0 1-2 0,0-1-1 0,0 0-1 16,0 0-2-16,0 0 0 0,0-2 0 0,0 1 2 0,2 1 0 15,-2-1 1-15,2-1 0 0,-1 1 2 0,-1-2 1 0,2 0 0 0,-2 0 2 16,1-2 0-16,1-1 2 0,1 0 1 0,0 0-1 0,-1-1 2 0,-1-2-1 15,1 0-4-15,-1-1-2 0,1 0-4 0,-2 0-5 0,2-1-6 0,-1-2-8 16,-1 1-7-16,2-2-12 0,-2 1-11 0,1-2-15 0,1-1-15 0,-2 0-16 16,0-2-17-16,0 2-16 0,2-2-17 0,-2-2-16 0,1 2-15 15,-1-3-21-15,0 0-22 0,0 0-27 0,0 0-31 0,2 0-42 0,-2-3-47 16,3 2-77-16,-1-2-93 0,-1-2-55 0,2 1-38 0,0-2-10 0,-1 0 3 16</inkml:trace>
  <inkml:trace contextRef="#ctx0" brushRef="#br0" timeOffset="670.13">2172 2652 493 0,'-3'-8'529'0,"0"2"12"0,1-1-65 0,2 1-107 0,-1 1-79 0,-1-1-65 0,2 2-34 16,-2-2-23-16,1 1-6 0,1 2 4 0,0-1 1 0,0 1 4 16,0-2-2-16,1 2-4 0,1 0-5 0,-2 0-8 0,2 0-7 0,-1 0-8 15,-1 0-6-15,2 1-6 0,-2 1-6 0,1 0-6 0,1-1-9 0,-2 1-7 16,3 1-8-16,-3 0-9 0,0 0-8 0,0 0-7 0,0 0-5 16,1 0-4-16,-1 1-2 0,3 1-2 0,-1 0-3 0,1 0-3 0,1 3-1 15,-1-1-2-15,3 1-4 0,-1 1-3 0,1 1-2 0,2 2-2 0,0 2-2 16,0-3-1-16,1 5-3 0,-1-1-3 0,2 1-5 0,1-1-4 0,-2 3-3 15,-1 0-3-15,3 0-3 0,-1 1-4 0,1 1-2 0,-3-2-1 0,3 2-1 16,-3-1 0-16,3-1 0 0,-2 0-2 0,1 0 2 0,-2 2-2 16,3-2 2-16,-2 0-1 0,1-2 1 0,-1 2 0 0,-1-1 0 0,0-1 1 15,0-1 1-15,1 0 0 0,-1 0 0 0,-1 0 0 0,-1-1 0 0,2-1-1 16,-2 1 0-16,-1-1 1 0,1-1 0 0,-1 0-1 0,-2-1-1 16,3 1 1-16,-3-2 0 0,1 1 0 0,-1 1 1 0,0-2 1 0,0-1-2 15,-1 2 1-15,1-4-1 0,-1 2 1 0,-1-1-1 0,1 1-1 0,-2-3 1 16,3 1 0-16,-2-1 0 0,-1 0 1 0,2 0 1 0,-2-1 1 0,1 1 0 15,1-2 0-15,-2 1 2 0,0-2 4 0,0 0 3 0,0 0 1 0,0 0 4 16,0 0 2-16,0 0 3 0,0 0 4 0,2-2 1 0,-1 1 0 16,-1 1 2-16,2-3 0 0,-2 0 2 0,2 0 0 0,-1 0 0 0,-1-2-1 15,2 1 0-15,-2-2 0 0,1 0 1 0,1 0 0 0,-2-2 0 0,2-1 1 16,-1 0 2-16,-1-1-1 0,2-1 3 0,-2 1 2 0,1-2 1 0,1 0 0 16,-2-2 2-16,2-1 0 0,0 0 3 0,0 0 0 0,1-1 3 0,-1-2 2 15,-1 0-1-15,1 0 2 0,1-2 0 0,-1 1 2 0,-1-3-2 16,3 3 0-16,-1-2-3 0,-2 0-2 0,3 0-1 0,0-1-3 0,-2-1-3 15,1 0-2-15,-2 2-3 0,1-1-4 0,1 0-5 0,0 1-4 0,-1 0-3 16,1 0-4-16,-1-1-2 0,-1 5-2 0,1-1-3 0,1-2 0 0,0 4-2 16,-1 1 1-16,-1-2-1 0,1 5-3 0,-1-1-1 0,1 1-2 15,-2 1-5-15,2 2-4 0,-1 0-8 0,-1 2-11 0,0 1-10 0,0-1-12 0,0 3-11 16,0 0-10-16,0-1-14 0,0 2-17 0,0 1-18 0,0 2-23 16,0 0-26-16,0 0-29 0,0 0-26 0,0 0-21 0,0 0-18 0,0 2-17 15,0 1-18-15,2 2-21 0,-2-1-29 0,1 2-34 0,1 2-57 0,1 1-71 16,-1 1-68-16,0 0-68 0,1 6-19 0,1-3 8 0,1 4 15 15</inkml:trace>
  <inkml:trace contextRef="#ctx0" brushRef="#br0" timeOffset="1143.75">3040 2806 262 0,'-3'-3'562'0,"-2"2"7"0,2-1 7 16,0 1-76-16,1-1-116 0,1 2-94 0,-1 0-82 0,-3 0-51 0,4 0-34 15,-1 0-21-15,-1 2-12 0,1-1-10 0,-1 1-7 0,0-1-5 0,0 2-7 16,1 0-3-16,-1 2 0 0,0-2-2 0,1 1 0 0,1 2 0 16,-2-1 1-16,1 1-3 0,0 1-3 0,-1-1-1 0,2 2-5 0,-1-1-5 15,-2 1-5-15,2-1-4 0,2 1-6 0,-2-1-3 0,2 1-5 0,0 1-5 16,0-2-3-16,2 1-2 0,-2-1-3 0,4 1 0 0,-2-1-2 0,1 2 0 15,0-1 0-15,-1-2 1 0,3 0-1 0,-2 1 0 0,2-1 2 0,0-2-2 16,1 3 0-16,-2-3 0 0,1 1 1 0,3-3-1 0,-3 3 0 16,3-2 1-16,-2 0 1 0,-1-1 0 0,1-1 2 0,1 1 1 0,0-1 2 15,0-1 1-15,-1 0 2 0,1-1 3 0,-1-1 2 0,1 1 3 0,2-2 5 16,-3 0 3-16,-1 0 4 0,2-2 3 0,0 1 4 0,-1-2 1 16,-1-1 3-16,1 3 2 0,0-3 2 0,-1 1 1 0,0-2 2 0,-2 1-1 0,0-1 1 15,-1-1-1-15,1 0 0 0,-3-1-1 0,2 1-2 0,-2 0-1 16,-2-2-1-16,2 2-1 0,-3 0-1 0,1 0-2 0,-1 1-1 0,0 0-1 15,-2-2-2-15,0 3-3 0,-1 1-2 0,0 0-5 0,0 0-5 0,-1 0-4 16,1 2-5-16,-2-1-4 0,0 2-3 0,-2 0-7 0,1 0-2 0,1 0-6 16,-1 3-5-16,-1 0-6 0,-2 0-11 0,0 0-9 0,0 2-11 15,1-1-12-15,0 2-12 0,-2 0-14 0,2 1-14 0,-3 0-17 0,3 0-17 16,1-1-23-16,-1 3-24 0,2-1-30 0,1-1-31 0,0 1-37 0,0 1-42 16,3-2-68-16,-1 1-79 0,3 1-68 0,-1-2-63 0,1 1-23 0,3-1-3 15,0-1 8-15</inkml:trace>
  <inkml:trace contextRef="#ctx0" brushRef="#br0" timeOffset="1822.8">3377 2703 463 0,'0'0'556'0,"0"0"3"16,0 0-33-16,0 0-51 0,0 0-102 0,0 3-127 0,0-2-71 0,0 2-42 15,0 0-23-15,0 0-12 0,0 2-4 0,0-1-2 0,0 2 0 0,0-1 2 16,0 2-3-16,0 0-2 0,0 1-5 0,0 1-6 0,0-1-8 0,1 2-5 16,-1-1-9-16,2 3-9 0,-1-1-6 0,-1-1-9 0,2 2-6 0,-2-1-6 15,2 1-3-15,-1 1-4 0,1-1-4 0,-1 0-3 0,1 2-3 0,0-4-6 16,-1 2-3-16,1 0-9 0,-1 0-3 0,1-1-3 0,1 1-3 16,-3-2-3-16,3 1-5 0,-3-2-2 0,2 1-6 0,-1-1-4 0,-1-1-3 15,2-1-2-15,-2-1-1 0,1 2 1 0,1-4 1 0,-2 2 6 0,0-3 2 16,0 2 2-16,0-2 3 0,0 0 5 0,0-2 5 0,0 1 7 0,-2-1 4 15,2-1 5-15,0 0 5 0,0 0 3 0,-1 0 3 0,-1-1 3 16,1-1 2-16,-1-1 5 0,-1 0 1 0,0-1 3 0,1-1 2 0,1-1 2 16,-1 0 2-16,-1 0 0 0,1-3 3 0,1 2 3 0,1-4 3 0,-2 2 4 15,2-1 5-15,-1-2 2 0,-1 0 5 0,2 1 2 0,-2-1 4 0,2-1 4 16,0 1 4-16,0-2 4 0,0 1 4 0,0-1 3 0,0 2 2 16,0 0 3-16,2-1 0 0,-2 1 3 0,2 0 0 0,-1 1-1 0,1-1 0 15,1 0-1-15,0 2-2 0,-1-1-4 0,1 2-6 0,0-1-5 0,3 2-7 16,-3-1-6-16,2 1-7 0,0 1-6 0,-2-2-7 0,2 3-6 15,1-1-5-15,-1 0-6 0,1 3-5 0,-1 0-5 0,0-2-4 0,3 3-4 0,-2-2-3 16,0 2-3-16,1 2 0 0,-1-1-3 0,-1 1-2 0,2 1-2 0,0 0 0 16,-1 1-3-16,1-1 1 0,-1 3-2 0,-2-1 0 0,1 0-1 15,0 2 0-15,-2 0-1 0,2 1 1 0,-2-1-1 0,1 0 3 0,-2 1 0 16,0 1 2-16,0 0 2 0,-1 0 2 0,-1 0 1 0,0 1 3 0,0 0 1 16,0 0 2-16,-1 1 2 0,-1 1 2 0,0-2 0 0,0 2 1 15,0 0 2-15,-1 0 0 0,0 0 0 0,-1-1 1 0,1 1 0 0,0 0 0 16,1-2 1-16,-3 2-1 0,2 0 0 0,-1 0 1 0,1 0 0 0,-2-2 0 15,3 1 0-15,-1 0 0 0,0-1-1 0,-2 1 1 0,2-1 0 0,1 1 0 16,-2-1 0-16,2 1-1 0,1-2-1 0,-1 1 2 0,2-1-1 0,-1 0 0 16,1 1 0-16,0 0-1 0,0-1 1 0,0-2-1 0,1 2-1 15,-1 0 1-15,2-1 0 0,1 0-1 0,0 0 1 0,0 0-1 0,0-1 0 16,2-1-1-16,-2 2 1 0,2-2-2 0,0 1 1 0,1-1-2 0,-2 0-1 16,3-2-3-16,-2 1-4 0,3 0-5 0,-1-1-6 0,1 1-8 15,-1-2-7-15,-1 0-10 0,2 0-9 0,3-2-10 0,-3 1-14 0,0 1-14 16,1-2-15-16,-1-1-18 0,0 2-18 0,0-1-20 0,1-1-19 0,-1 2-21 15,2-2-24-15,1 0-35 0,-3 1-40 0,3-2-61 0,0-1-71 0,-1 2-59 16,1-1-54-16,0-2-18 0,-2 0-1 0</inkml:trace>
  <inkml:trace contextRef="#ctx0" brushRef="#br0" timeOffset="2562.69">3990 2724 249 0,'-6'-3'568'0,"3"0"8"0,0-1 7 15,-1 3-78-15,1 0-119 0,2-1-94 0,-1 1-82 0,0 1-48 0,-1 0-32 16,3 1-17-16,-1 1-12 0,-1-1-7 0,2 2-7 0,-2 0-6 0,2 2-6 16,-2-1-7-16,0 2-5 0,2 2-3 0,-2-1-3 0,2 1-2 15,-1-1 0-15,1 2-3 0,0 2-3 0,0-2-8 0,0 1-6 0,0 1-6 16,0-1-6-16,0 1-5 0,0-1-5 0,0 1-1 0,0-1-3 0,0-1-3 16,0 2 0-16,0-2-3 0,0 0 0 0,0 0-1 0,0-1 0 15,0 2-1-15,0-3-1 0,0 1 0 0,0-1 0 0,0-1 1 0,0 0-1 0,0-1 1 16,-2-1 2-16,2 1 0 0,-1-2 3 0,-1 0 2 0,2 0 3 15,0-2 5-15,-2 2 7 0,1-1 10 0,1-1 10 0,0-1 11 0,0 0 11 16,0 0 9-16,0 0 6 0,0 0 3 0,0-1 4 0,-2-1 2 16,2 1 2-16,-1-2 0 0,-1 0-1 0,2 0-3 0,-2-2-6 0,2-1-8 15,-1-1-7-15,-1-1-9 0,2-1-9 0,0 0-8 0,0-1-4 0,0-2-2 16,0 0-1-16,2 0-2 0,-1-2-1 0,-1 0 1 0,2 0 0 0,1-1 2 16,-1 1 1-16,-1-1 1 0,3 2-1 0,-1-1 2 0,0 2 2 0,1-1-1 15,0 2 0-15,-1 0-1 0,0 1-2 0,0 1-2 0,-1 2-3 0,3-3-2 16,-2 5-2-16,2-1-3 0,-1 1-6 0,1 0-1 0,0 1-3 15,-1 1-3-15,1 2-2 0,2-1-1 0,0 1-3 0,0 1-1 0,-1 1 0 16,2 1-2-16,1-1 0 0,-1 2 0 0,0 0-2 0,2 2 2 0,1-1 2 16,-2 1-2-16,-1 1-2 0,1 0 0 0,0 1-1 0,0 0-1 0,-2 1 1 15,0 0-1-15,1-1-2 0,-3 2-1 0,0-1-1 0,1 1-2 16,0-1-1-16,-3 2-3 0,1-2-2 0,-1 0-2 0,-2 1-2 0,1-1 1 16,0-1 0-16,-1 1-1 0,-1 1-1 0,0-2-1 0,-1-1 1 0,-1 2 1 15,2-3-1-15,-3 2 2 0,1-1 1 0,1-2 0 0,-1 1 1 0,-1 1 2 16,1-3-1-16,1 1 1 0,-4-1 2 0,2 0 0 0,1 0 2 15,1-1 3-15,-1 1 3 0,-1-3 1 0,1 1 3 0,1-1 3 0,1 0 2 16,0 0 1-16,-2 0 3 0,2 0 2 0,-1-1 3 0,-1-2 0 0,2 0 2 16,-2 0 1-16,2-2-2 0,0 1 0 0,0-2-2 0,0-1-1 0,2 0-2 15,-2-2 0-15,3-1 0 0,-1-1 0 0,1 1-1 0,0-2 0 0,-1 0 1 16,4-2 0-16,-1 1 1 0,-1-1 3 0,1-1-1 0,0 2 1 0,0-1 2 16,1 0 0-16,2 3 2 0,-2-3-1 0,1 2 2 0,-1 2-1 15,-1-1 0-15,4-1 0 0,-4 3-1 0,3 0-2 0,-2 2 0 0,2-1-3 16,-2 1 0-16,-1 2-2 0,2-1-1 0,-1 2-1 0,0 1-2 0,2-1-2 15,-3 2-1-15,1 0-1 0,1 1 2 0,0-1-2 0,-2 2-2 16,1 2-2-16,1-1 1 0,-1 1 0 0,0 0-2 0,-1 2 2 0,0-1 1 16,1 1 0-16,-1 2 0 0,1 0-1 0,-1 2-1 0,0-1 1 0,-2 1 0 15,2 1 0-15,-2 1 0 0,0-1 1 0,-1 2 0 0,-1-1 0 0,2 2 0 16,-3-1-1-16,0 1-3 0,0 1-3 0,0-1-3 0,0 0-5 0,-3 2-6 16,2-2-9-16,-1 0-8 0,-1 1-14 0,1-2-13 0,1 1-17 15,-3 0-19-15,1-2-19 0,0 1-21 0,0-1-22 0,0 1-23 0,-2-2-24 16,2 1-25-16,0-1-28 0,1 0-28 0,-1-2-39 0,0 3-40 0,0-2-67 15,-1 0-78-15,1 0-65 0,0-2-55 0,0 1-16 0,0-1 2 0,0-1 13 16</inkml:trace>
  <inkml:trace contextRef="#ctx0" brushRef="#br0" timeOffset="3085.61">4683 2661 229 0,'-2'-4'563'0,"2"2"0"0,0 0 2 0,0 2-51 0,0 0-77 16,0 0-103-16,0 2-115 0,0 0-67 0,0 2-44 0,0 2-23 15,0-2-13-15,-1 2-4 0,1 2-3 0,0-1 0 0,0 1 2 0,0 1-2 16,0 1-2-16,0-1-4 0,0 2-7 0,0-1-4 0,-2 2-9 0,2-2-7 16,0 3-8-16,-2-1-8 0,2-1-9 0,0 0-9 0,-1 0-9 0,-1-1-8 15,2 1-8-15,-2-1-8 0,1-1-5 0,1 2-7 0,-2-2-5 16,2 0-3-16,-1-2-5 0,-2 1-2 0,3-1-1 0,-2-2 0 0,1 1 0 15,1 0 4-15,-2-4 4 0,1 3 4 0,-1-2 6 0,2 0 7 0,-2-1 6 16,1-1 6-16,-1 1 6 0,2-1 4 0,0-1 6 0,-3 0 5 0,1-1 3 16,1-1 7-16,-1-1 4 0,2 0 3 0,-2 0 5 0,1 0 2 15,1-1 3-15,-2-2 1 0,2 0 2 0,0 0 2 0,0-2 1 0,0-1 3 16,2 0 1-16,-2 0 4 0,1-1 2 0,1-2 4 0,1 0 2 0,-1 0 2 16,1-1 5-16,0 2 4 0,-1-3 3 0,3 1 6 0,-2-1 6 0,3 2 6 15,-3 0 3-15,2-1 6 0,-2 2 3 0,2-1 2 0,-2 2 3 0,2-1 3 16,-1 1 3-16,1 1 2 0,0 0 0 0,-2 1 0 0,2-1-1 0,0 1-3 15,0 3-5-15,1-3-4 0,-2 2-6 0,1 0-4 0,0 0-6 16,1 2-6-16,-1-1-6 0,1 2-7 0,-1 0-7 0,0 0-6 0,1 2-4 16,-1-1-4-16,1 1-4 0,2 1-3 0,-3 1-4 0,1 1-2 15,1 1-3-15,0 0-1 0,-2 1-3 0,2 1-1 0,-1 1-1 0,0 0-1 16,2-1 0-16,-3 5-2 0,0-2-2 0,-1 0-2 0,1 2-1 0,0 0-1 16,1 0 1-16,-1 1-2 0,-2 1 1 0,0 0-2 0,0-2-1 0,-1 2 0 15,1 0-1-15,-3-1-6 0,2 1-6 0,-2 0-8 0,0-2-12 16,0 2-14-16,-2 0-14 0,2-2-17 0,-3 1-19 0,1-1-20 0,-1 0-21 15,0 0-22-15,1-1-24 0,-3 0-24 0,2-1-26 0,-4-1-22 0,4 1-25 16,-2-1-25-16,0-1-27 0,0 2-41 0,0-2-46 0,-2-1-64 0,0 0-72 16,1 0-30-16,-1-1-10 0,0-1 8 0</inkml:trace>
  <inkml:trace contextRef="#ctx0" brushRef="#br0" timeOffset="3253.64">4691 2878 420 0,'0'-3'468'0,"0"0"-40"0,0 0-65 15,0 0-75-15,1 0-53 0,1 0-40 0,0 0-29 0,0 0-23 0,0 0-19 16,1 0-15-16,2 0-15 0,0 0-17 0,-2 0-15 0,2 2-17 0,2-4-18 16,-2 1-20-16,2 0-22 0,-1 0-19 0,2 1-17 0,1-1-19 0,-2 1-19 15,1-2-20-15,0 2-24 0,1-1-24 0,-1-1-30 0,0 0-31 16,0 3-33-16,1-3-34 0,1 1-38 0,-2-3-39 0,2 3-42 0,0 0-41 16</inkml:trace>
  <inkml:trace contextRef="#ctx0" brushRef="#br0" timeOffset="3551.7">5061 2631 63 0,'7'-5'438'0,"0"0"-37"16,-1 3-52-16,-1-1-54 0,0 1-50 0,-2 1-33 0,3-1-19 16,-3 1-15-16,0 1-7 0,-1 0-6 0,1 0-6 0,-1 1-4 0,-1 1-8 15,1-1-6-15,-2 1-6 0,2-1-7 0,-1 2-7 0,-1 0-4 0,2 2-3 16,-2-2-4-16,1 1-3 0,1 0-3 0,-2 1-4 0,0 0-4 16,0 1-2-16,0 0-3 0,0 0-1 0,0-2 0 0,0 4 1 0,0-2 1 15,0 1 2-15,0-1-2 0,-2 2-2 0,1 0-3 0,1 0-4 16,-2 0-4-16,2-1-4 0,-1 1-4 0,-1-1-5 0,2 2-3 0,0-1-4 15,0-1-5-15,0 1-6 0,0-1-5 0,0 2-6 0,0-2-4 0,0 1-5 16,0-2-2-16,2 2-3 0,-1-2-1 0,1 0-2 0,-1-1-1 16,1 0-1-16,1 0 1 0,2 1 0 0,-1-4 0 0,0 3 2 0,-1-2 0 15,3 2 0-15,-1-2 2 0,3-1-1 0,-2 0 0 0,0 0-1 0,3-1-2 16,0 1-1-16,0-2-4 0,1 0-6 0,2-2-8 0,-2 1-9 16,3 1-13-16,2-2-15 0,-2-1-19 0,3 0-22 0,-2 0-22 15,0 0-24-15,2 0-25 0,-2 0-26 0,1 1-32 0,0 0-36 0,-4-1-38 16,2 0-42-16,-2 0-69 0,-1 1-87 0,-2 1-80 0,-1-1-80 0,-2 0-31 15,-2 2-6-15,-3 0 7 0</inkml:trace>
  <inkml:trace contextRef="#ctx0" brushRef="#br0" timeOffset="4463.91">6821 2236 450 0,'-4'-4'581'0,"3"-1"13"0,-1 2 11 16,-1-1-103-16,1 1-161 0,1 0-89 0,-1 1-52 0,-1 1-28 16,3-1-16-16,-2 0-12 0,2 1-10 0,0 1-13 0,0 0-13 15,0 0-16-15,0 0-14 0,0 0-14 0,0 0-12 0,0 0-8 0,0 3-6 16,0-1-2-16,0 2 0 0,0 1-1 0,0 2-1 0,2 1-1 0,-2 1 0 16,2 3 1-16,-1 0-1 0,-1 2 2 0,0 2 1 0,0 0 1 15,0 4 1-15,0-2-1 0,0 1-2 0,0 1-5 0,0 1-5 0,0 1-5 16,0-2-4-16,0 1-8 0,0 1-12 0,0-2-12 0,0 1-14 0,0-3-16 15,0 1-16-15,0-1-20 0,0 0-20 0,-1-1-26 0,-1-1-25 16,2 1-31-16,-2-3-33 0,2 0-42 0,-1 0-45 0,-1-1-71 0,-1-1-84 16,1 0-67-16,1-2-59 0,-4 0-21 0,4-1-4 0</inkml:trace>
  <inkml:trace contextRef="#ctx0" brushRef="#br0" timeOffset="5035.04">6416 2487 462 0,'-3'-9'526'0,"-1"0"13"0,1 0-86 0,0 1-136 16,3 1-79-16,-2-1-50 0,2 1-26 0,0-1-16 0,2-1-5 0,0 3-3 15,-1-1-3-15,2 1-4 0,1-2-6 0,-1 1-8 0,0 1-7 16,3 0-8-16,-3-2-5 0,2 1-6 0,1-1-3 0,1 2-2 0,0-1-3 15,-2-1-1-15,3 2-1 0,-1-1 0 0,2 1-1 0,0-2-1 0,-2 2-3 16,3 0-1-16,0-1-3 0,0-1-2 0,0 2-2 0,0-1-4 16,1 1-1-16,2-2-2 0,-2 2-2 0,2 2 1 0,-1-2-3 0,1 0-1 15,0 0 0-15,1 1-4 0,0-1 1 0,0 2-2 0,-1-1-2 16,1-1-1-16,-1 2-3 0,-2 1-1 0,3-2-2 0,-1 0-2 16,-1 4-4-16,1-2-4 0,1 0-2 0,-2 0-5 0,-1 2-3 0,3 1-4 0,-1-2-2 15,-1 2-4-15,1 0-2 0,0 2-2 0,-1-1-1 0,1 2-2 16,2 0 0-16,-2 1-2 0,1 3 1 0,1 0 0 0,0 1 1 0,0 1-1 15,0 0 1-15,0 1-1 0,0 2 1 0,-2 0-1 0,0 2 1 16,1 1-2-16,-1 0-1 0,2 0-3 0,-3 1-1 0,-1 2-2 0,1 0 0 16,0 0-3-16,-2 0-1 0,-2 2 0 0,0-1-2 0,0-1 0 15,0 3 0-15,-2-2 0 0,-1 3 0 0,-2-3 0 0,1 1 0 0,-3-1 2 16,1 1 0-16,-1-2 1 0,-1 0 0 0,-1 1 2 0,1-2 0 16,-2 1 2-16,-1-2-1 0,-2 1 1 0,2-2 1 0,-2 0 0 0,-1 0-1 15,-3-2 0-15,2 1 1 0,-1-2 2 0,-3 1 1 0,2-2 0 0,-4 1 2 16,1-2 1-16,0 1 0 0,-3-2 1 0,0 0 0 0,0 0 1 15,-3 0 0-15,1-2 0 0,1 1 2 0,-5-2 1 0,4 0 0 0,-4-1 0 16,3 0 0-16,-2 0 1 0,0-2-1 0,-1 0-1 0,4-1 0 16,-4 2-1-16,1-4-3 0,2 1-3 0,-2-1-6 0,2-1-5 0,-2 1-8 15,3-4-8-15,-1 3-9 0,1-2-11 0,1 0-10 0,0 0-12 0,0-1-14 16,2 0-16-16,1 0-16 0,-1 0-16 0,3-2-16 0,0 1-17 16,2-1-17-16,-1 0-18 0,4 0-23 0,-1-1-22 0,4-1-26 0,-1 2-28 15,2-1-38-15,2-3-44 0,2 3-67 0,2 0-78 0,1-2-44 16,1 0-26-16,1 0-3 0</inkml:trace>
  <inkml:trace contextRef="#ctx0" brushRef="#br0" timeOffset="5280.09">7276 2526 262 0,'5'1'540'16,"-1"2"15"-16,1 2-60 0,-2-2-96 0,2 1-83 0,-2 2-73 15,2 2-41-15,-2-2-22 0,3 1-10 0,-3 2-2 0,2 0-5 0,0 0-7 16,-2 2-9-16,0-1-15 0,-1 1-11 0,1-1-16 0,0 1-9 16,2 1-12-16,-2-2-8 0,-2 1-8 0,1-1-6 0,1 1-7 0,-1-1-7 15,0 1-9-15,-1-1-6 0,-1-1-6 0,2 0-9 0,-2 0-10 0,0 0-13 16,0-1-13-16,0 1-16 0,0-2-16 0,0-1-21 0,-2 1-21 16,2 0-29-16,-1-1-31 0,-1-1-38 0,2 2-42 0,-2-3-67 0,2-1-80 15,-1 2-91-15,-1-3-96 0,2 2-44 0,0-4-15 0,0 0-1 0</inkml:trace>
  <inkml:trace contextRef="#ctx0" brushRef="#br0" timeOffset="5824.24">7685 2566 176 0,'3'-7'587'0,"0"-1"18"0,-1 2 17 0,0-1-69 15,-1 1-111-15,-1 0-84 0,2 0-72 0,-2 0-39 0,0 1-21 16,0 1-11-16,0-1-4 0,0-1-10 0,0 1-10 0,0 3-13 0,0-3-15 16,-2 1-15-16,2 1-16 0,-1-2-14 0,-1 2-12 0,2 0-12 15,-2 2-12-15,2-2-11 0,-1 0-11 0,-1 1-10 0,2 1-12 0,-1-1-8 16,-1 2-7-16,-1-1-7 0,2-1-5 0,-1 2-3 0,-1 0-5 0,1 0-3 16,-1 0-3-16,1 0-2 0,1 0-3 0,-1 0-1 0,-1 0 0 15,0 0-1-15,0 2 0 0,-2-1 0 0,0-1 0 0,2 2 1 0,-2-1-1 16,-1 1 1-16,1 1 0 0,0 0 0 0,-2-2 0 0,2 2 1 15,-1 0 1-15,1 2 0 0,0-2 1 0,-3 1-1 0,4 1 0 0,-1-3-1 16,0 3 0-16,0 1 1 0,2-1-1 0,-3-1 0 0,4 2 1 0,-1 0 0 16,0 0-1-16,1 0 1 0,-1 0-1 0,3 1 0 0,-3 0 0 15,3 0-1-15,0-1 0 0,0 3 0 0,0-2-1 0,3 1 0 0,-1 0-2 16,1-1 0-16,0 1 0 0,0-1-2 0,3 1 1 0,-1-1-1 16,2 1 0-16,-1-1-2 0,2 0 0 0,1 0-1 0,-1 0 1 0,0-1 1 15,3 2-1-15,-1-2 1 0,-1-1 3 0,-1 3 1 0,3 0 1 0,-3-2 1 16,3 1 1-16,-2-1-1 0,-1 2 0 0,1-4 0 0,0 2 0 15,-1 0 0-15,-2 0 1 0,1 0-1 0,-3-2-1 0,2 3 0 0,-1-1-2 16,-2-1 1-16,1 2-1 0,-3-3-2 0,2 2 2 0,-3-1-1 16,2-1 2-16,-2 1 2 0,0-1 1 0,-2 1 2 0,2 1 0 0,-3-3 1 15,0 1 4-15,1-1 2 0,-3 2 1 0,2-2 1 0,-3 1 0 0,0 1 2 16,1-3-2-16,-1 2-1 0,-2-1-3 0,0 0-3 0,0 0-4 16,0-2-4-16,0 2-6 0,-1-2-8 0,-1 1-7 0,2-2-7 0,-3 0-11 15,2 0-9-15,-2 0-8 0,0 0-11 0,1-2-9 0,-1 1-9 16,0 0-7-16,0-1-11 0,1-1-12 0,1 0-13 0,-2 0-13 0,3 0-19 15,0 1-21-15,2-2-29 0,-1 0-33 0,3-1-56 0,0 0-66 0,1 0-77 16,0-1-84-16,3-2-34 0,2 1-13 0,-1-2 2 0</inkml:trace>
  <inkml:trace contextRef="#ctx0" brushRef="#br0" timeOffset="6050.27">8019 2475 430 0,'3'1'539'16,"0"1"11"-16,0 1-68 0,0 1-111 0,-1 0-86 0,1 3-78 0,0 0-43 15,1 1-28-15,-1-1-12 0,0 2-6 0,0 0-4 0,0 0-9 0,0 2-9 16,0-1-12-16,1 2-13 0,-3-1-11 0,2 1-9 0,-1 0-9 16,1-2-9-16,-1 2-13 0,1 0-16 0,-1 0-21 0,-1-1-23 0,2 1-24 15,-1-2-27-15,-1 1-28 0,-1 0-32 0,0 0-31 0,0 0-48 16,0-2-51-16,-1 0-81 0,-1 0-94 0,-1-2-56 0,2 1-40 0,-2 1-12 15</inkml:trace>
  <inkml:trace contextRef="#ctx0" brushRef="#br0" timeOffset="6261.32">7772 2548 329 0,'0'-6'546'0,"2"2"3"0,-2-1 1 0,4 1-102 0,-2-1-156 16,1 2-89-16,2-1-60 0,0 1-33 0,1-2-22 0,1 2-15 16,3 0-11-16,-2 0-13 0,2-1-11 0,2 1-11 0,1-1-9 0,1 2-13 15,1-1-15-15,2 0-17 0,-3 0-22 0,2 0-24 0,2-1-29 0,-1 2-34 16,-1-1-36-16,1 1-53 0,-1 1-60 0,3-2-83 0,-2 1-95 0,-1 1-47 16,1-1-22-16,-1 1-5 0</inkml:trace>
  <inkml:trace contextRef="#ctx0" brushRef="#br0" timeOffset="6885.45">8436 2382 502 0,'-1'0'525'0,"-1"0"-1"0,2 0-75 0,0 0-111 0,-2 0-88 15,2 3-75-15,0-2-47 0,0 2-28 0,0 0-17 0,2 1-11 0,0 3-8 16,-1 0-6-16,-1 1-5 0,3 1-3 0,-1 0 1 0,0 1-1 0,-1 1 2 15,1 1-1-15,1 0-3 0,-1 1-4 0,-1 0-6 0,2 1-5 16,0 0-6-16,-1-1-6 0,-1 2-4 0,1 0-4 0,1-1-4 0,-1-2-4 16,-1 1-3-16,1 1-5 0,-2-1-5 0,2-1-5 0,-1 0-8 15,-1-1-4-15,0-1-8 0,0 1-6 0,0-1-9 0,0-1-7 0,0 0-8 16,0-1-9-16,0-1-5 0,-1 0-7 0,-1 0-2 0,2-1-3 0,-2-2 1 16,1 0 3-16,1 1 4 0,-2-2 7 0,2 0 8 0,-1-1 10 15,-1 1 7-15,2-3 11 0,0 0 10 0,0 0 10 0,-2 0 10 0,-1 0 12 16,2-3 9-16,-1 1 10 0,-1-1 8 0,0 0 6 0,2-2 6 15,-1 1 3-15,0 0 5 0,-1-2 3 0,3-1 4 0,-2 0 4 0,2 0 3 16,-1-2 4-16,-1-2 3 0,2 1 2 0,-1-1 3 0,1-1 3 0,0 0 3 16,0-2 2-16,0 1 4 0,0-2 2 0,0 0 2 0,0 2-1 15,1-2 2-15,-1 1 2 0,2-1 1 0,-1 0 1 0,-1 2 1 16,2-1 1-16,1 1-1 0,-1 0-1 0,0 2-4 0,-1-1-4 0,2 1-6 16,2 2-5-16,-2 0-7 0,0 0-8 0,0 2-7 0,-1-1-10 0,3 2-8 15,0 0-7-15,-1 1-9 0,1 1-7 0,-1 0-8 0,1 1-7 16,0 0-5-16,0 0-5 0,1 0-4 0,2 1-1 0,-2 1-2 0,1-1-1 15,-2 2 0-15,-1 0-1 0,2 2 0 0,-1-1-1 0,0 1-1 0,1-1-2 16,-1 2 0-16,-2 2-1 0,3-2 0 0,-2 1-2 0,-1 0 1 16,0 3 0-16,-1 0 0 0,-1-1-1 0,2 3 0 0,-3-2 2 0,2 3 0 15,-2-3 2-15,0 2 1 0,-2 0 2 0,2 2 2 0,-3-2 1 16,2 1 3-16,-3 2 1 0,1-3 1 0,0 2 1 0,-3-1 1 16,3 1 1-16,-2 1 1 0,0-2 2 0,2 0 0 0,-2 1 1 0,2 0 0 15,-3-2-1-15,3-1 1 0,0 3-2 0,-1-2 2 0,1 0 0 0,2 0-1 16,-1 0 0-16,0 0 0 0,-1-1 1 0,3-1-1 0,-3 1 0 0,3-1 0 15,0 0-1-15,0 0 1 0,0-1-1 0,0-1-2 0,3 2 1 16,-3-3-3-16,3 1-3 0,-1-1-2 0,0 1-3 0,1-2-6 0,0 1-4 16,0-1-7-16,2 0-8 0,-1-2-8 0,1 1-8 0,0 0-12 15,1-1-13-15,-1 1-16 0,0-2-16 0,3 1-19 0,-4-1-20 0,3 0-22 16,-1 0-25-16,-1-1-29 0,4 1-34 0,-2-2-46 0,-1 1-52 16,2-3-70-16,1 2-79 0,-1-3-31 0,2 2-10 0</inkml:trace>
  <inkml:trace contextRef="#ctx0" brushRef="#br0" timeOffset="7095.5">8891 2461 244 0,'0'-4'530'0,"-1"1"2"0,-1 1-71 0,2 2-108 16,0 0-84-16,0 0-72 0,0 0-42 0,-1 2-25 0,-2 1-17 0,3 0-8 16,0 1-8-16,0 1-7 0,0 1-5 0,0 1-3 0,0 0-2 0,0 3 0 15,0 0 0-15,0-1 0 0,0 2-5 0,0-1-6 0,0 1-9 16,0 1-8-16,0-2-8 0,0 2-8 0,0 0-7 0,0-1-7 0,-2 1-9 15,2-2-9-15,0 0-15 0,0 1-13 0,-1 0-18 0,-1-2-18 16,2 0-21-16,-1 0-22 0,-1-1-29 0,0 0-29 0,2 0-42 0,0-1-50 16,0 1-76-16,0-3-86 0,0 2-70 0,0-3-60 0,0-1-25 0,0 1-3 15</inkml:trace>
  <inkml:trace contextRef="#ctx0" brushRef="#br0" timeOffset="7341.58">9154 2451 122 0,'0'1'535'0,"-1"1"9"0,-1 1-30 0,2 0-50 16,-2 1-96-16,2 1-120 0,-3 1-64 0,3 0-38 0,-3 2-17 0,1 0-7 16,2 1-5-16,-1 0-5 0,-1 0-7 0,2 2-11 0,-2-1-10 0,1 1-12 15,1 1-11-15,0 0-9 0,0 0-9 0,0-2-7 0,0 1-7 16,0-3-5-16,0 5-11 0,0-3-10 0,0 1-15 0,0-1-10 0,0-1-15 15,0 2-16-15,0-2-16 0,0 0-16 0,0 0-19 0,0-2-20 16,0 1-18-16,0-1-23 0,0-1-24 0,0 0-27 0,0 0-32 0,0-1-37 16,1-2-49-16,1 1-56 0,-2-1-55 0,2 0-51 0,-2-3-17 0</inkml:trace>
  <inkml:trace contextRef="#ctx0" brushRef="#br0" timeOffset="7871.41">9127 2454 339 0,'2'-11'504'0,"2"2"-53"0,-2 0-85 0,1 0-71 16,0 2-63-16,2-2-39 0,0 3-25 0,-2 0-18 0,2 0-9 0,1 1-9 15,0-1-9-15,-1 3-8 0,2-1-7 0,-1 1-5 0,2-1-7 16,-2 2-3-16,2 0-6 0,0-1-5 0,1 3-5 0,-1-1-6 0,0 1-5 16,2 0-5-16,-1 1-5 0,1 1-6 0,-1-1-5 0,2 2-6 15,-3 2-5-15,0-2-5 0,1 1-4 0,1 2-4 0,-4 0-3 0,1 2-2 16,0-2-3-16,-2 0 0 0,0 3-3 0,-2-2-1 0,2 1-1 0,-2 0-1 15,-1 2-2-15,-1-3 1 0,-1 2-2 0,0 0 1 0,-1-1-1 16,-1 1 0-16,-1 0-1 0,-2 0-1 0,0 0 1 0,1-2-1 0,-4 2-1 16,2-1 0-16,-1-1 0 0,-1 1-1 0,-1 1-1 0,1-4-1 15,0 3-3-15,1-2-3 0,0 0-2 0,-1-1-3 0,0-1-2 0,1 2-1 16,0-3-2-16,2 2-1 0,0-2-1 0,0 0 0 0,2-2 0 0,0 1-1 16,-2-1 2-16,4-1 0 0,-1 0-1 0,2 0 1 0,0 0 0 15,0 0-1-15,2 0 2 0,-1-3-1 0,2 2-1 0,1-2-1 0,0 0-1 16,0 0 0-16,1 1-1 0,-1-1 0 0,4 0 0 0,-2 0 2 15,-1 0 2-15,3 0 3 0,1 0 2 0,-1 0 3 0,0 2 2 0,0-1 4 16,1-1 1-16,0 3 4 0,0-1 2 0,0 1 3 0,1 0-1 16,0 1 2-16,-1 1 0 0,0-1-2 0,1 2 2 0,-2 0-2 0,4 2 0 15,-4-2-2-15,2 1 0 0,-1 1 2 0,-1-1-2 0,0 1 0 16,-3 1 0-16,0-1 1 0,2 2-1 0,-3-1 0 0,-1-1 1 0,0 3 1 16,-1-2 0-16,-1 0 2 0,-1 2 2 0,0-4 1 0,0 4 2 0,-3-2 3 15,2-2 2-15,-3 2 2 0,1 0 3 0,-2 0 0 0,-2 0 3 16,0 0 0-16,-1 0 2 0,0 0 1 0,-1-1 0 0,-1-1-1 0,2 1-2 15,-4-1-2-15,2-1-3 0,-1 2-4 0,0-2-7 0,0 0-7 0,2-2-8 16,-2 1-6-16,1-1-9 0,2-1-6 0,-3 2-8 0,2-2-9 16,-1 0-9-16,1 0-11 0,1-2-14 0,0 2-15 0,1-3-18 0,-2 2-18 15,3-1-20-15,-1-1-24 0,3 0-29 0,-3 0-45 0,4-1-58 16,-1-1-82-16,1 1-96 0,1-1-44 0,2-2-18 0,2-1-3 0</inkml:trace>
  <inkml:trace contextRef="#ctx0" brushRef="#br0" timeOffset="8269.51">9738 2403 407 0,'0'0'522'16,"-2"1"10"-16,2 1-75 0,-2 1-116 0,2 0-87 0,-1 1-70 0,-1-1-40 15,2 3-26-15,-1 0-10 0,-1-1-5 0,2 2-2 0,-2-1-1 16,2 2-4-16,-1-1-7 0,-1 0-9 0,2 3-11 0,0-2-8 0,0 3-9 0,0-2-8 15,0 0-7-15,2 2-6 0,-1-1-5 0,-1 1-4 0,2 1-6 16,1-2-2-16,-1-1-4 0,1 2-2 0,0-2-1 0,0 0-2 0,1 0-1 16,0 0-1-16,1-2-1 0,-2 1 1 0,3-1 0 0,-1 0 3 15,0 0 3-15,1-3 2 0,0 2 3 0,-1-3 4 0,2 2 4 0,-1-2 1 16,2 0 6-16,-2-2 2 0,0-1 4 0,-1 2 4 0,2-2 5 16,0 0 2-16,-2-2 5 0,3 1 1 0,-3-1 3 0,0-1 1 0,1 0 3 15,-2 0 4-15,1-1 3 0,-1-1 3 0,0-1 3 0,-2 0 2 16,1 0 2-16,2-3 2 0,-2 2-2 0,-2-2 0 0,1 0-3 0,-1-2-3 15,1-1-4-15,-2 1-5 0,0-2-5 0,0 1-5 0,0-1-6 16,0-1-7-16,0 1-7 0,-2-1-6 0,1 2-5 0,1-1-5 0,-2 2-5 16,2-1-4-16,-4 2-5 0,2 1-7 0,-1 0-6 0,2 1-12 0,-1 1-12 15,-1 1-14-15,0 1-19 0,-1 0-16 0,1 3-18 0,1-1-17 16,-2 0-21-16,-1 1-22 0,1 1-25 0,0 1-31 0,0 0-34 0,-1 0-47 16,1 0-49-16,1 0-91 0,-1 1-109 0,2 1-54 0,-1-1-26 15,0 1-6-15,1-1 6 0</inkml:trace>
  <inkml:trace contextRef="#ctx0" brushRef="#br0" timeOffset="8524.56">10213 2346 92 0,'0'1'529'0,"2"2"14"0,-2 0-48 0,0 1-79 0,0 0-85 15,0 2-89-15,0-2-50 0,0 4-30 0,0-2-14 0,0 1-8 0,0 1-5 16,0 1-4-16,0 0-10 0,0 0-11 0,0 0-13 0,0 1-14 16,0-1-12-16,0 0-11 0,0 2-11 0,0-2-8 0,0 1-7 0,0-1-6 15,0 2-9-15,0-2-9 0,0 0-11 0,-2 0-13 0,2 0-11 16,-1 0-14-16,-1-2-16 0,-2 2-17 0,2-2-21 0,-1 1-23 0,1-2-28 16,-1 2-32-16,-2-2-40 0,2-2-43 0,-2 2-61 0,2-1-67 0,-3-2-67 15,1 1-67-15,-1-1-27 0,-1-1-9 0</inkml:trace>
  <inkml:trace contextRef="#ctx0" brushRef="#br0" timeOffset="8831.6">10061 2403 446 0,'2'-8'518'0,"1"-1"-59"16,-1 2-95-16,1-1-68 0,0 1-56 0,1 0-33 0,-1 2-23 15,0-1-11-15,3 1-7 0,-3 1-8 0,2-2-7 0,1 1-7 0,-1 0-7 16,2 3-6-16,2-3-6 0,-3 2-5 0,2-1-2 0,0 1-3 15,3 1-4-15,-1-1-1 0,-1 0-1 0,2 0-2 0,-1 2-3 0,2 1 0 16,-2-2-3-16,-1 1-4 0,1 1-4 0,2 0-3 0,-2 1-4 0,2 1-5 16,-2-2-4-16,0 1-5 0,0 2-4 0,0 0-5 0,-2 0-7 0,2 2-5 15,-1-2-5-15,0 1-5 0,-1 2-4 0,0-1-3 0,0 1-2 16,-2 0-4-16,3 1-2 0,-2-1-5 0,-1 1-3 0,-1 1-2 0,0 0-4 16,0-1-2-16,-2 1-2 0,0-1-2 0,2 2-2 0,-4 0-3 15,2 0-2-15,-1 0-5 0,-2-1-8 0,0 1-10 0,-2 0-10 0,1-2-16 16,-1 0-15-16,-2 3-20 0,2-2-19 0,-1 0-23 0,-2 0-23 15,2-1-27-15,-2 1-31 0,0-1-32 0,1 1-35 0,-2-1-46 0,-1-3-50 16,2 3-74-16,1-1-86 0,0-1-57 0,0 0-40 0,-1-2-13 0,2 2 5 16</inkml:trace>
  <inkml:trace contextRef="#ctx0" brushRef="#br0" timeOffset="9206.68">10542 2335 130 0,'0'-4'569'16,"2"-2"7"-16,-2 2-20 0,0 2-32 0,0 0-101 0,0 1-135 0,0 1-76 16,0 0-46-16,0 0-26 0,2 1-20 0,-1 2-14 0,-1 2-13 0,3-2-9 15,-3 3-11-15,2-2-6 0,-1 4-4 0,-1-1-2 0,2 2-3 16,-1 0-1-16,-1 0-4 0,2 0-5 0,-2 2-5 0,2-1-6 0,-1 1-7 16,-1-1-4-16,3 1-7 0,-3-1-3 0,2 1-5 0,0-1-2 15,-1 1-3-15,1-2-3 0,1 1-4 0,0-1-5 0,2 0-3 0,-1-1-3 16,0 1-4-16,0-2-3 0,1-1-2 0,2 2-2 0,0-3 1 0,0 0-1 15,-1 0 2-15,2-1 1 0,0-1 2 0,-2-2 2 0,2 1 2 16,0 0 5-16,0-2 5 0,-2 0 5 0,2-2 5 0,-1 0 5 0,1 1 7 16,-1-2 4-16,0-1 7 0,-1-1 4 0,-1 0 6 0,0 1 3 15,-1-2 6-15,1-2 2 0,-2 3 5 0,0-3 2 0,-1 1 0 0,-1-2 1 16,-1 1 0-16,0-2-3 0,0 0-3 0,0 0-5 0,-3 1-5 0,2-1-6 16,-3-1-6-16,1 1-6 0,-3 1-8 0,1-2-5 15,1 4-7-15,-3-2-4 0,2 1-4 0,-3 1-7 0,-1 1-5 0,1 0-10 16,0 1-10-16,-1 1-10 0,-1 1-12 0,-1 0-13 0,0 1-13 0,2-1-15 15,-1 3-15-15,-4 0-21 0,4 0-23 0,-1 0-29 0,1 1-29 16,-2 1-44-16,4 0-49 0,-1-1-82 0,1 1-95 0,0 1-59 0,3 0-43 16,-2 0-13-16,3-2 0 0</inkml:trace>
  <inkml:trace contextRef="#ctx0" brushRef="#br0" timeOffset="9758.84">10964 2338 478 0,'2'3'533'15,"-2"0"10"-15,0 0-85 0,0 2-134 0,0-1-84 0,0 2-61 0,0 0-33 16,0 0-17-16,0 2-9 0,-2-1-5 0,2 2-5 0,-3 0-10 0,2 0-10 16,-1 0-10-16,0 2-11 0,-1-2-9 0,2 0-9 0,-4 1-8 15,2-1-5-15,1 0-6 0,-1 0-5 0,0 0-3 0,0 0-5 0,0-1-3 16,-1-1-3-16,1 1-2 0,0-1-2 0,0-1-1 0,0 0-1 15,1 0 0-15,1-1 1 0,-1-1 0 0,-1 1 2 0,1-1 1 0,1-1 5 16,-1-1 4-16,1-1 6 0,-1 0 8 0,2 1 5 0,0-2 6 0,0 0 3 16,-2-2 5-16,2 1 2 0,-1 0 4 0,1-2 0 0,0 0 2 15,0-2 1-15,0 0 0 0,1 1-1 0,-1-2-2 0,2-2-2 0,1 1-6 16,-1 0 1-16,1-1-1 0,0-1-1 0,0 0 0 0,2-3-1 16,1 2 1-16,-1-1-2 0,0 1-1 0,1-2-2 0,-1 0-1 0,3 1-3 15,-2-1-3-15,2 2-4 0,0 0-5 0,0 2-4 0,-2 0-6 16,0 2-4-16,-1 0-3 0,2 2-4 0,0-1-5 0,0 1-3 0,-1 2-2 15,-1 1-1-15,1 1-1 0,2 0 1 0,-2 1 1 0,1 2-1 16,-1 0 1-16,-1 2 1 0,4-1 0 0,-2 2 1 0,-1-1 1 0,2 2 0 16,1-1 2-16,-2 2 1 0,-1 1-1 0,2-2 2 0,0 1-1 15,0-1 1-15,-2 1-1 0,2-1 2 0,0 1-2 0,-2-2 2 0,2 1 0 16,-1-3 0-16,-1 3 2 0,1-1 2 0,-2-3 3 0,0 1 2 0,0-1 5 16,0 0 2-16,-2 0 4 0,4 0 4 0,-5-3 7 0,1 2 5 15,-1-2 4-15,1 0 5 0,-1 0 2 0,-1-2 1 0,-1 1 1 0,2-1 1 16,-2-1-1-16,0-1-1 0,0 0-2 0,0-1-4 0,0 0-4 15,0-1-4-15,0 0-7 0,0-1-5 0,-2-1-4 0,2-1-6 0,-1 0-3 16,-1 0-4-16,2-3-3 0,-1 2-4 0,-1-1-1 0,0 1-7 0,2-2-4 16,-1 1-5-16,-1-1-7 0,2 2-11 0,-2-1-10 0,2 2-17 15,-3 0-17-15,3 2-25 0,0-1-29 0,0 1-30 0,-1 2-36 0,-2-1-50 16,3 3-59-16,-2-1-105 0,1 0-130 0,-1 3-89 0,-1 0-72 0,1-1-29 16,-2 1-11-16,0 1 4 0,-1 0 12 0</inkml:trace>
  <inkml:trace contextRef="#ctx0" brushRef="#br0" timeOffset="116473.16">16754 4984 1 0,'0'-9'433'0,"0"0"-46"0,0 2-77 0,0-1-70 0,0-1-69 15,0 3-29-15,0-1-10 0,0 1-1 0,0 0 1 0,-1 0 1 16,-1 0 4-16,2 0-1 0,-1 0-2 0,-1-1-4 0,2 2-4 0,-2 0-4 15,2 1-2-15,-1-1-2 0,-1 1-2 0,2 1-4 0,-1-2-2 16,1 2-5-16,-2 0-2 0,-1 0-5 0,3 2-5 0,-1-2-5 0,-1 1-6 16,2 1-6-16,-2-1-5 0,1 1-6 0,1 1-6 0,-2 0-7 15,2 0-7-15,0 0-7 0,0 0-5 0,0 0-8 0,0 0-4 0,0 0-6 16,0 0-2-16,0 0-5 0,-1 0-3 0,-1 0-2 0,2 1-3 16,-2 1-3-16,2-2-1 0,-1 1-1 0,-1 1 0 0,2-2-2 15,-1 1 0-15,1 1 2 0,-2-2 1 0,0 1 3 0,2 1 6 0,-3 0 2 16,2 2 5-16,-1-1 2 0,0 3 5 0,-2-2 3 0,2 2 3 15,1 0 3-15,-2 1 2 0,-1 3 3 0,1-3 2 0,0 2 1 0,0 0 1 16,0 2 0-16,-1-2-1 0,0 1-1 0,2 0-2 0,-1 1-1 16,0 0-2-16,1-1 0 0,-1 1-2 0,2-1 0 0,-3 1 0 15,1-1 0-15,1 1 1 0,1-1-1 0,-1 1 1 0,-2-1-2 0,2-1-2 16,-1 0 1-16,2 2-1 0,-1-2 0 0,0 1 0 0,-1-1-1 16,2 2 0-16,-1-4-2 0,0 2 0 0,-1 0-2 0,1 0-1 15,1-2 0-15,-1 3-1 0,-2-2 0 0,2 2 0 0,1-3 0 0,-1 2 1 16,1 0 1-16,-3 0-1 0,3-1 1 0,-1 1 2 0,0 0 2 15,1 0 2-15,-1-2 1 0,1 1 1 0,-1-1 1 0,0 2 2 0,2-1-1 16,-3-1 3-16,2 0-1 0,-1 3 2 0,-1-3 0 0,0 1-2 0,2-1-1 16,-1 1-3-16,0-1-1 0,-1 1-2 0,1-1-2 15,1 2-2-15,-1-1-2 0,-1-1-1 0,1 0-3 0,1 1-1 0,-2 0-3 16,-2-1-2-16,4-1-1 0,-1 0 0 0,1 2 0 0,-3-1 0 16,3-1 1-16,-1 2 1 0,0-1 0 0,-1 1 0 0,2-1 0 0,-1 1 1 15,0-1 0-15,-1 1 0 0,2-1-1 0,-1 2 1 0,-1-2 0 16,0 1 1-16,1 0-2 0,1 1 1 0,-1 0-1 0,-1-2 0 0,1 2-1 15,-1 0 0-15,2 0 0 0,-1 0 0 0,0 2-1 0,-1-2 1 16,2 0 0-16,-1 1 0 0,0-1 0 0,-2 0 0 0,2 2-1 16,1-2 0-16,-1 3-1 0,-1-3-1 0,1 1 1 0,1 1-1 0,-1-1 1 15,1-1-1-15,-3 1 1 0,3 1 0 0,-1-2 0 0,-1 2-2 16,1-1 1-16,-2-1-1 0,2 0 1 0,1 3 0 0,-1-3-1 16,1 2 1-16,-3-2 0 0,3 0 0 0,-1 1 1 0,1-1-1 0,1 0-2 15,-2 2 1-15,0-2-2 0,2 1 0 0,-1-1 1 0,-1 0-1 0,2 2-1 16,-2-2 1-16,2 1-1 0,-1-1 0 0,-1 2-1 0,2-3 0 15,-1 2 1-15,-2 0-1 0,3-1 0 0,-2 0 0 0,2 2 0 16,-1-3 1-16,-1 3 1 0,2-2 0 0,-1-1 0 0,-1 0 1 0,0 2-1 16,2-1-1-16,-1 1 1 0,-1-1-2 0,2 2 1 0,-2-4 0 15,2 4 0-15,-1-3 1 0,1 2-1 0,0 0-1 0,0-1-1 0,0 1-1 16,0 0 1-16,0 0-1 0,0-1 2 0,0 0-1 0,0 2 0 16,0-2 0-16,0 1-1 0,0 1 0 0,0-1-2 0,0-1 1 15,0 2 0-15,0-1 0 0,0 1-2 0,-2-1 1 0,2 2 0 0,0-1-1 16,0-1 1-16,0 1-1 0,0-1 1 0,0-1 0 0,0 3-2 15,0 0 1-15,0-1-1 0,0 1 1 0,0-2-1 0,0 2 1 0,0 0-1 16,0 0 1-16,0 2-1 0,0-2 1 0,-1 1 0 0,1 1 2 16,0-1 1-16,-2 2 0 0,2-1 2 0,0 1 1 0,0-2 3 15,0 2-1-15,0 1 2 0,-2 0 2 0,2 0 0 0,0 1 1 0,0-1 1 16,0 1 0-16,0 1 0 0,0-2 0 0,0 2 0 0,0 0 1 16,0 0 1-16,-1 0-2 0,1 2-1 0,0-1 0 0,-2 1 0 0,2-1 0 15,0 2 0-15,0-1 0 0,0 1 0 0,0 1-1 0,-1 1 0 16,1-1-2-16,0 1 1 0,-2-1-2 0,2 4-1 0,-3-4 1 15,3 2-1-15,-1 2-1 0,-1-4 1 0,2 2-1 0,-1 2 1 0,1-2-2 16,-2-2 0-16,0 2 0 0,2-1-1 0,-1-1 1 0,-1 2-4 16,2-1 1-16,-2-1 1 0,2 2 0 0,-1-1-1 0,-1-1-1 0,2 2-1 15,-3-1-2-15,1 1 2 0,-1-2 0 0,2 2 3 0,-4-1 3 16,2-1 0-16,2 2 2 0,-3 0 1 0,1 0 3 0,-2 0 3 0,2 0-1 16,-2 2 3-16,2-1 2 0,-3-1 2 0,1 2 2 0,0-1 2 15,1 1-2-15,-1-1 0 0,0 2 1 0,-1 0-2 0,1-1-1 0,0 2 0 16,-1 1-3-16,-1-2 1 0,0 2-1 0,2 0-2 0,-1 1 1 15,-1-1-2-15,2 1-1 0,-4 0 1 0,3 1-3 0,0-1-1 16,-3 0-2-16,2 0 0 0,1 0-2 0,-3 0 0 0,1 0-3 0,2-1-1 16,-3-1-1-16,2 1-1 0,-1-1-3 0,-1 2-1 0,1-3 0 15,2 2 0-15,-1 1 4 0,-1-2 1 0,1 1 3 0,-1 0 1 0,0 0 2 16,1 1 0-16,-2-1 3 0,3 1 1 0,-2 0 3 0,0 0 1 16,-1-1 3-16,2 2 2 0,-1-1 1 0,-1 0-1 0,-1 1-3 15,4-1-2-15,-2 2-1 0,-1-1 0 0,1 1-1 0,0-1-1 0,0 2 0 16,-2-3 0-16,2 3-1 0,0-1-2 0,-2-1-2 0,0 0-2 15,0 1-1-15,2 0-1 0,-2-3 0 0,0 3 1 0,0-2-4 0,1-1-1 16,0 2-1-16,0-3-3 0,-3 3-1 0,4-1-2 0,-2 0-1 16,1 0 3-16,1-1 3 0,-3 2 4 0,5-3 2 0,-3 2 3 0,-1 0 0 15,2 1 3-15,-3 0 1 0,3 0 3 0,2-1 2 0,-2 2 3 16,-2-2 2-16,1 3 2 0,1-2 2 0,0 1-3 0,-1-1-2 0,2 1-3 16,-1 1-1-16,-1 0-3 0,4-1-1 0,-1 0-2 0,-1 1-1 15,2 0-1-15,-2-1-3 0,2-1-1 0,-1 1 0 0,1 0-2 0,0 0-1 16,0-2-1-16,-1 2-1 0,2-2 0 0,-3 1-1 0,2-2-1 15,0 1-3-15,1 1-2 0,-1-1 1 0,0 2 2 0,1-2 4 0,0 1 3 16,0 1 0-16,-1-2 3 0,2 1 1 0,-3 1 3 0,1 0 2 16,0-1 2-16,2 0 2 0,0 0 3 0,-2 1 2 0,1 1 3 15,0-1 1-15,-1-1 0 0,1 2-2 0,0 0-2 0,0 0 0 0,0 0-2 16,-1 2 1-16,2-1 0 0,-3 1-3 0,3-1 1 0,-2 0-1 16,2 1 0-16,-2 0-2 0,2-1-1 0,-2 2-1 0,-1-1-1 0,3-1 0 15,-2 0-3-15,2 1 0 0,-2 1-2 0,2 0-3 0,-2 0 1 16,2-1 3-16,-3 1 1 0,3 0 2 0,-2 0 3 0,0 0-6 0,2 3-4 15,-2-3 0-15,2 3 0 0,-3-3 0 0,3 3 0 0,0-3 0 16,-1 3 0-16,1 0 0 0,2 0 0 0,-1-2 0 0,0 2 0 16,-1-1 0-16,3 1 0 0,-1-2 0 0,-1 2 0 0,0-1 0 0,2-1 0 15,0 1 0-15,0-1 0 0,0-1 0 0,0 0 0 0,0-1 0 0,0 1 0 16,2-2 0-16,0 1 0 0,-1-1 0 0,-1 2 0 0,2-3 0 16,-1 3 0-16,-1-1 0 0,2-1 0 0,-2 2 0 0,2-3 0 0,-1 3 0 15,-1-1 0-15,2-1 0 0,-1 1 0 0,-1-1 0 0,2 1 0 16,-2-1 0-16,2-1 0 0,-1 0 0 0,-1 2 0 0,2-2 0 0,-1 1 0 15,-1-1 0-15,2 0 0 0,-2 0 0 0,2-1 0 0,-1-1 0 16,-1 0 0-16,3 0 0 0,-3-1 0 0,2-2 0 0,-2 1 0 0,0-2 0 16,0 0 0-16,0 0 0 0,0-1 0 0,0 2 0 0,0-3 0 15,0 1 0-15,0-1 0 0,0-1 0 0,0 2 0 0,0-1 0 0,0-1 0 16,0 0 0-16,0 0 0 0,0 0 0 0,0 0 0 0,0 0 0 0,0-1 0 16,0 1 0-16,0-2 0 0,0-1 0 0,0 2 0 0,0-1 0 15,0 0 0-15,0-2 0 0,0 0 0 0,0 1 0 0,0-2 0 0,0 2 0 16,0-2 0-16,0 1 0 0,0-2 0 0,0 2 0 0,1-3 0 0,-1 3 0 15,2-2 0-15,-1 0 0 0,-1 0 0 0,2 0 0 0,-2-1 0 0,2-1 0 16,-1 2 0-16,-1-1 0 0,2-1 0 0,-1 1 0 0,-1-2 0 16,0 1 0-16,2-1 0 0,0 0 0 0,-2-1 0 0,1 1 0 0,-1-2 0 15,0-1 0-15,2 0 0 0,0 0 0 0,-2-1 0 0,0-1 0 0,1 1 0 16,-1-2 0-16,2 0 0 0,-2 0 0 0,1-2 0 0,-1 1 0 16,0-1 0-16,3-1 0 0,-3 0 0 0,2-2 0 0,-2 1 0 0,0 0 0 15,1-2 0-15,-1 0 0 0,0 0 0 0,2 0 0 0,-2 0 0 0,0-2 0 16,1 2 0-16,-1-1 0 0,0-1 0 0,0 2 0 0,0 0 0 15,0 0 0-15,0-1 0 0,0-1 0 0,0 1-32 0,2 1-194 0,-2-2-35 16,2 1-37-16,-2-1-41 0,0-1-41 0,0 0-90 0,0 0-114 16,0 0-96-16,0 0-86 0,0 0-34 0,0 0-7 0,1-3 5 0,1 0 11 15,-1-3 21-15</inkml:trace>
  <inkml:trace contextRef="#ctx0" brushRef="#br0" timeOffset="119473.31">3230 15457 171 0,'-2'-1'407'0,"-1"1"-51"0,1-2-74 0,1 2-55 16,-1-2-41-16,-1 1-26 0,0 1-17 0,1-1-8 0,1-1-3 0,-1 2-6 15,-1-1-6-15,1-1-4 0,1 2-3 0,-1-1-5 0,2-1-5 0,-1 1-3 16,-1 1-1-16,2-3-1 0,-2 1-1 0,1 1-1 0,-1-1-3 16,2 1-1-16,-1-2-2 0,-1 1-2 0,2 1-3 0,-2-1-1 0,2 1-4 15,-4-2-1-15,4 3-1 0,-2-3-3 0,1 3-1 0,-1-2-5 0,2 2-3 16,-1-2-5-16,-1 1-3 0,2 1-5 0,-2-1-6 0,2 1-4 15,0 0-5-15,0 0-4 0,0 0-6 0,0 0-6 0,0 0-4 0,0 0-5 16,0 0-4-16,0 0-5 0,0 0-3 0,0 0-3 0,0 0-1 0,2-2-3 16,-2 2 0-16,3 0 0 0,-1 0 0 0,-1 0 0 0,3 0 2 0,0 0-1 15,2-1 2-15,-1 1 0 0,2 0 0 0,-1-2 2 0,3 2 1 0,1 0 1 16,1-1 1-16,1 1-1 0,1-2 1 0,1 1-1 0,2 1-1 0,0-2-1 16,3 1 0-16,0 1-1 0,3-2-3 0,-1 0-1 0,2 1 0 15,3-2-3-15,0 2-3 0,1-1 2 0,3 1 2 0,2-2 3 0,-2 1 0 16,2 1 2-16,1-1 2 0,0 2 1 0,2-2 2 0,0 1 1 15,0 1 3-15,0-1 1 0,-1 1 2 0,2 0 1 0,1 0 2 0,-1 0 0 16,-1 0-3-16,2 0-2 0,-3 0 0 0,4 0-2 0,-2 1-2 0,1-1 0 16,-1 1 0-16,-1 1-2 0,0-2-1 0,3 2-1 0,-4-2 0 0,1 1-2 15,0-1 0-15,0 2 0 0,0-2-2 0,-2 1-1 0,3-1 0 0,-1 2-3 16,0-2-1-16,0 0-2 0,-1 1 2 0,3-1 1 0,-2 0 1 0,2 2 2 16,1-2 1-16,0 0 2 0,2 0 2 0,1 0 2 0,0 0 2 15,2 0 2-15,1 0 1 0,2 0 3 0,1 0 1 0,-2 0 2 0,4 0-2 16,-2 0-1-16,2 0-2 0,0 0-2 0,0 1-1 0,2-1-2 15,-2 0-3-15,1 2-2 0,-1-2-2 0,-1 1-3 0,1-1-3 0,-2 0-1 16,4 0 2-16,-1 0 1 0,-2 0 1 0,2 0 3 0,2 0 0 0,-1 0 2 16,0 0 2-16,1 0 3 0,-1 0 1 0,1 0 3 0,1 0 1 15,0 0 2-15,0 0 2 0,1 0-1 0,1 0 0 0,1 0-2 0,-1 0-2 16,-1 0-3-16,3 0-3 0,-2 0-3 0,1 0-3 0,-1 0-3 16,0 0-3-16,2 0 1 0,0 0 0 0,-3 0 4 0,3 0 1 0,0 0 3 15,0 0 0-15,-1 0 4 0,3 0 2 0,-1 0 1 0,-2 0 2 16,4 0 3-16,-3 1 1 0,1 1 2 0,2-2 4 0,-1 2-1 0,-1-2-4 15,1 1-1-15,-1 1-3 0,1-2-3 0,-2 1 0 0,2 1-3 16,-1-2-3-16,-1 1 0 0,1 1 5 0,-1-1 1 0,-2-1 3 0,1 2 2 16,1-1 2-16,-2-1 3 0,2 1 0 0,-2 1 3 0,1-2 2 0,-1 0 2 15,0 0 1-15,-1 0 2 0,1 0 0 0,-1 0 0 0,-2 0-4 0,2 0-2 16,-3 0-2-16,1 0-4 0,-2 0-1 0,-2 0-4 0,-1 0-1 16,-1 0-3-16,2 0-3 0,-4 0-2 0,2 0-1 0,-2 0 1 0,0 0 2 15,1 0 2-15,0 0 2 0,0 0 3 0,2 0 1 0,-1-2 2 16,1 1 1-16,3 1 3 0,0-1 0 0,4-1 3 0,-2 1 2 0,5-1 3 15,0 1 1-15,1-2-1 0,2 1-3 0,2 1-3 0,0-1-4 0,-1 2-3 16,3-2-4-16,-1 1-2 0,-1 1 0 0,1-1 2 0,-2-1-1 16,1 2 1-16,0-1-1 0,-2 1 0 0,0 0 0 0,0 0 1 0,0 0 0 15,-2 0 1-15,1 0 2 0,-2 0 2 0,2 0 1 0,-2 0-1 16,-1 0-1-16,3 1-2 0,-2-1-2 0,0 2-3 0,-2-1-3 0,4-1-3 16,-2 1-1-16,-1 1-1 0,3-2 2 0,-4 2 0 0,2-2 2 0,0 1 2 15,0 1 2-15,0-2 3 0,1 1 0 0,3 1 2 0,-3-2 1 16,2 0 2-16,2 0 0 0,-1 0 3 0,1 0 0 0,1 0-1 0,1 0-1 15,0 0-4-15,0 0-2 0,-1 0-4 0,0 0-5 0,1 0-2 16,-1 0-1-16,-2 0 0 0,1 0 2 0,-2 0 1 0,0 0 2 0,0 0 1 16,-3 0 1-16,2 0 2 0,-1 0 2 0,0 0 0 0,1 1 2 0,-2-1 2 15,0 2 2-15,0-1 1 0,1-1-1 0,-1 2-2 0,2-1-2 16,-2 2-3-16,1-1-3 0,-2-1-2 0,-1 1-4 0,2 1-2 0,0-2-2 16,-2 1 0-16,-1 1 1 0,1 0 1 0,1 0 1 0,-1-2 3 0,0 2 2 15,-1 0 1-15,3-1 2 0,-2 1 1 0,2 0 1 0,1-1 2 16,3 2 2-16,-1-1 0 0,3 0 2 0,0-2-1 0,0 2-2 0,4 1-4 15,-2 0-5-15,1 0-4 0,2 1-3 0,2-1 0 0,-2 1 2 0,0-1 2 16,1 2 2-16,1 0 2 0,-1 0 0 0,-1 0 1 0,2 1 2 16,1 0 1-16,0 0 0 0,1-1 1 0,-2 2 2 0,0-1 1 0,0 1 2 15,-1-1-2-15,2 1-7 0,-3-1-4 0,-1 1-4 0,-2-1-1 0,0-1 1 16,-2 1 0-16,-1 0 2 0,-1 0 2 0,-1 1 0 0,0-2 2 16,0 1 2-16,0 1 1 0,-3-2 2 0,3 1 1 0,-3-1 2 0,2 0 2 15,1 0 1-15,-5-1-2 0,4 1-1 0,1 0-3 0,-2 0-3 0,-1-2-4 16,3 1 0-16,-3 0-4 0,1 0-2 0,-3 0-1 0,2-1 0 15,-2-1 1-15,-2 1 1 0,-2 0 1 0,3-1 1 0,-4 0 2 0,0 0 3 16,-2 0 0-16,1-1 5 0,-3 2 0 0,2-3 1 0,-4 1 3 0,3 1 1 16,-1 0 0-16,2-2 0 0,-2 2-1 0,2 0-2 0,-1 0 0 15,1 0-3-15,0 0-2 0,2 0-3 0,-1 0 0 0,1 0-3 16,-2 2-1-16,2-2-2 0,-1 0-2 0,-1 0-2 0,0 0 1 0,2-1 0 16,-2 2 3-16,-1-1 2 0,1 0 2 0,-1 0 1 0,-1 0 2 0,2-1 2 15,-4 2 2-15,2-1 2 0,-2 0 2 0,0 0 1 0,1-2 2 16,0 2 2-16,-2 0 0 0,3-1-1 0,-3-1-2 0,0 1-1 0,0 1-3 15,0-3-1-15,1 1 0 0,-1 1-2 0,-1-2-3 0,0 1 0 0,-1 1 0 16,-1-2-2-16,1 1-1 0,-3 0 0 0,1-1-3 0,-1 2 0 16,3 0-1-16,-3-2 2 0,2 1 1 0,1 1 1 0,-5-2 3 0,4 1 2 15,0 1 1-15,-1-2 2 0,-1 0 1 0,-2 0 1 0,2 0 1 0,-3 0 3 16,4 0 1-16,-2 0 1 0,-2 0 1 0,1 0-1 0,0 0-1 16,-1 0-1-16,4 0-3 0,-2 0 0 0,-1 0-2 0,2 0-1 15,2 0 1-15,-2 0-1 0,-2 0 1 0,2 0-1 0,0 0 2 0,1 0 1 16,-1 0 1-16,1 0 1 0,-1 0 0 0,-1 0 0 0,1 0 2 0,0 0 0 15,-1 0 3-15,0 0 1 0,1 0 3 0,-3 0 1 0,3 1 2 0,-1 1 0 16,0-2 0-16,1 1 1 0,0-1 1 0,-1 2-1 0,1-1 1 16,3-1 1-16,-2 2-1 0,1-1 2 0,2 0-3 0,0 1-1 15,1 0-1-15,1-1-1 0,0 1-3 0,2 1 0 0,0-2-3 0,3 1-1 16,-3-1-2-16,3 2-1 0,-1-2-3 0,2 1 0 0,-2 0-3 0,0 1-1 16,3 0 0-16,-5 0 0 0,2-2 1 0,0 2 1 0,-4 0 2 0,3 0 1 15,-4-1 2-15,2-1 2 0,-1 1 3 0,-1 1 3 0,1 0 2 16,-2-2 3-16,3 0 3 0,1 3 1 0,-2-3 2 0,3 2-1 0,-1 0-1 15,3 0-2-15,0 0 0 0,0 0-3 0,2 0-2 0,1-1-3 0,-3 2-3 16,1-1-3-16,1 2-2 0,1-1-4 0,-1-1-1 0,-2 2-1 16,5-2 1-16,-4 1 1 0,0 2 0 0,1-1 1 0,-2-1 2 0,2 0 0 15,0 3 3-15,1-3 3 0,-1 1 3 0,2-1 2 0,1 1 2 16,0 1 1-16,3-2 1 0,0 2 0 0,-1 0-1 0,5 0-2 0,-1 2-2 16,0-2-3-16,0 1-2 0,0 1-2 0,-2-2-1 0,2 1-1 0,-2-1-1 15,-1 0 2-15,-1 0 1 0,0 0 1 0,-1 0 1 0,-3-1 1 16,2-1 3-16,0 2 0 0,-2-1 4 0,-1-2 2 0,1 1 2 0,1 1 2 15,0-2 2-15,0 1 1 0,1-1-2 0,0 3 1 0,0-1-1 0,-1-1-2 16,3 1-1-16,-4-1-2 0,0 1-1 0,2-1-2 0,-2 1-1 16,-1-1-2-16,1-1 0 0,0 2 3 0,-1-2 2 0,-1 1 0 0,0 1 2 15,-2-2-1-15,3 1 1 0,-4-1 1 0,2 2-1 0,-2-1 1 16,-1-1 2-16,2 2 1 0,-2-2 2 0,1 0 1 0,-1-1-1 0,1 2-3 16,-1-1-3-16,1 0-1 0,0 0-1 0,0-2-1 0,-3 2-1 15,3 0-1-15,-2 0-3 0,1 0 0 0,-4 0-3 0,1 0-1 0,1 0-2 16,-1-2-4-16,0 3 0 0,-4-1 2 0,3 0 1 0,-2 0-1 15,0-2 2-15,0 2 0 0,-2 0 1 0,2 0-1 0,-3 0 4 0,1 0-1 0,0 0 2 16,1 0 0-16,-2 0 3 0,1 0 1 0,-3 2 0 0,3-2-3 16,-1 1-1-16,0-1-3 0,1 2-1 0,-2-1-1 0,1 0-2 0,-1 0-2 15,0-2-1-15,-1 3 0 0,0 0 0 0,-2-2-2 0,0 1-2 0,-1-1 4 16,0 0-4-16,-6-1 1 0,3 1 0 0,-2 0-1 0,-2 0 0 0,0 0 1 16,-2-1-1-16,0 2 0 0,-1-3-1 0,1 1-1 0,-3 1 1 15,2-2-1-15,-3 1-1 0,2-1-1 0,-3 2 1 0,0-2-2 0,1 1-1 16,-3 1-2-16,0-3-3 0,0 2-7 0,-4-1-3 0,-1-1-6 0,2 0-10 15,-5 0-8-15,0 0-16 0,-2 0-18 0,0 0-26 0,-1 0-31 0,-4 0-35 16,3 0-38-16,-4 0-45 0,-2-1-50 0,-1-1-73 0,-2 2-86 16,-4-3-98-16,-1 0-105 0,-3 0-50 0,-5-1-18 0,-4-2-1 0,-7-2 8 15,-4-1 20-15</inkml:trace>
  <inkml:trace contextRef="#ctx0" brushRef="#br0" timeOffset="120613.76">14435 16269 325 0,'-2'-6'552'0,"1"-2"14"0,-4 2 13 0,4 2-26 0,-2-1-49 15,1 1-95-15,0 1-116 0,2 0-63 0,-1 0-35 0,-1 0-20 16,2 1-13-16,-2 0-9 0,2 1-9 0,0 1-11 0,0 0-12 16,0 0-15-16,0 0-14 0,0 0-15 0,0 0-14 0,0 0-11 0,0 0-12 15,-1 1-7-15,-1 1-7 0,2 1-4 0,0 2 0 0,-1-1-1 0,-1 2 3 16,2 2 3-16,-2 0 2 0,2 2 5 0,-1 0 3 0,-1 2 3 16,2 2 4-16,-1-1 2 0,1 3 4 0,-2 1-1 0,-1 0 2 0,3 1-4 15,-3 0-2-15,1 1-4 0,1 1-5 0,-1-1-4 0,-1 2-2 0,1 0-6 16,1-2-1-16,-2 1-5 0,1 1-2 0,0-1-6 0,-1-2-5 15,2 1-8-15,1-2-9 0,-2 1-12 0,0-2-12 0,2-1-17 16,-2 0-17-16,0-1-18 0,2-3-19 0,0 2-20 0,0-1-23 0,0-2-24 16,0 1-28-16,0-2-27 0,0 0-31 0,2 0-32 0,0-2-32 15,2 1-50-15,-3-2-62 0,2 0-64 0,2-2-69 0,0 1-25 0,0-4-5 0,1 1 12 16,0-2 15-16</inkml:trace>
  <inkml:trace contextRef="#ctx0" brushRef="#br0" timeOffset="121094.02">14758 16411 489 0,'1'-10'565'0,"-1"-1"16"0,0 4 16 0,-1-2 15 0,-1 3-96 0,2 0-149 16,-2 0-87-16,2 1-54 0,-1 1-35 0,-1 1-25 0,2 0-20 16,-1 0-17-16,1 1-16 0,-2 1-18 0,2 1-15 0,0 0-18 0,-2 1-16 15,2 1-13-15,-1 1-12 0,-1 0-10 0,2 1-4 0,-2 2-3 0,2 0-1 16,-1 2 0-16,-1 1 2 0,2 1 0 0,0 1 2 0,0 1 1 15,0 0 1-15,0 0 1 0,0 1-1 0,0 1 0 0,2-1-2 0,-1 1 0 16,1-1-2-16,1 1 0 0,1-2-2 0,-1 1 1 0,0-1-2 16,2 0 0-16,0 0 0 0,1-1 1 0,-2-1 0 0,4-1-1 0,-3 0 2 15,2 0-1-15,0-2 0 0,-2 0 2 0,3 0 0 0,-1-1 3 16,2-1 1-16,-3-2 3 0,2 1 1 0,-1-1 3 0,-1 0 1 0,3-2 2 16,-1 1 2-16,-1 0 2 0,-1-2 1 0,3 0 5 0,-2-2 2 15,-1 2 3-15,2-3 2 0,1 0 1 0,-2 0 2 0,-1-1 1 0,2-1 0 16,0-1 1-16,-2 0-1 0,0-1 1 0,-1-2-1 0,0-2 2 0,3-1-1 15,-5 0 2-15,0 0 0 0,0-1 1 0,-1-2 0 0,-1 1 1 16,-1-1-1-16,-1 2-1 0,-1-2 1 0,-1 0 0 0,0 1 1 0,0 1 1 16,-5-1 0-16,3 2-1 0,-3 0-1 0,2 2-3 0,-5-1-4 15,3 2-3-15,0 2-4 0,-2-1-4 0,1 1-2 0,-2 2-4 0,1 1-3 16,-2-1-3-16,1 4-2 0,-2-1-5 0,2 1-2 0,0 1-2 0,-1 1-4 16,-1 1-3-16,0 1-5 0,0 1-5 0,2 1-5 0,-1-1-7 15,1 2-10-15,1 0-10 0,-2 2-14 0,4-1-13 0,-2 3-16 0,1-2-14 16,2 1-16-16,-1 0-17 0,2 2-15 0,0-3-16 0,1 2-13 15,4 0-12-15,-3-1-14 0,4 2-13 0,0-2-12 0,0-2-10 0,4 2-10 16,-3 0-8-16,4-1-15 0,1-1-15 0,0-1-29 0,4 2-36 0,-2-2-61 16,4-2-74-16,-2 1-40 0,4-1-20 0,-3-1 0 0</inkml:trace>
  <inkml:trace contextRef="#ctx0" brushRef="#br0" timeOffset="121496.11">15379 16362 157 0,'2'-6'574'0,"-1"3"11"0,-1-2 9 0,0 2 9 16,-1 2-95-16,-1-1-143 0,2 1-94 0,-2 1-65 0,2 0-41 15,0 0-25-15,-3 0-20 0,2 1-13 0,-3 1-11 0,1 1-10 0,0 1-8 16,0 1-8-16,-2 1-9 0,-1 0-4 0,3 1-7 0,-2 2-4 16,2 0-1-16,0 2 0 0,-2 1-2 0,2 1-2 0,-3-1-4 0,2 2-3 15,1-1-6-15,0 0-5 0,1 1-2 0,-1 0-6 0,2-1-1 0,1-1-2 16,0 2-2-16,0-2-1 0,0 1-1 0,1-2 0 0,2 0 0 15,1 0 0-15,0-2 0 0,0 2 0 0,2-2-1 0,0 0 4 0,0-2 0 16,1-1 1-16,0 0 3 0,3 0 2 0,-2-1 1 0,0-1 3 16,3 1 3-16,-2-4 3 0,1 2 3 0,2-3 5 0,-2 0 4 0,1 0 5 15,3 0 5-15,-2-3 3 0,-2 2 6 0,3-4 3 0,-2 1 2 0,0-2 2 16,0 0 0-16,-1-2 0 0,2-1-1 0,-4-1-1 0,2-1-2 16,-1-1-3-16,-1 0-4 0,0-1-5 0,-3-1-5 0,3-3-6 0,-5 1-3 15,0 0-5-15,0-2-3 0,-3 0-3 0,0-2-1 0,0 2-3 0,-3 0-2 16,1 2-2-16,-2-2-3 0,-4 3-2 0,2-2-2 0,-2 4-2 15,-2 1-2-15,-1 0-3 0,-2 1-4 0,-1 1-3 0,2 2-4 0,-4 2-3 16,0 0-7-16,-1 5-8 0,-1-1-13 0,-1 4-13 0,2-1-18 16,-5 4-22-16,1 1-25 0,2 3-25 0,-1 0-30 0,-1 3-35 0,2 1-40 15,0 2-43-15,0 2-73 0,3-1-86 0,-1 2-96 0,4 0-102 16,-1 1-44-16,5 1-14 0,-1-2 6 0,4 0 12 0</inkml:trace>
  <inkml:trace contextRef="#ctx0" brushRef="#br0" timeOffset="123350.03">18625 2467 164 0,'-2'-7'557'0,"2"-1"13"0,-1 2 15 16,1-1-51-16,-2 2-81 0,2-1-93 0,0 2-97 0,0-1-52 0,0 2-26 15,0 0-14-15,0 0-7 0,0 0-4 0,0 2-4 0,0-2-8 16,0 3-11-16,0-2-14 0,0 2-15 0,0 0-15 0,0 0-14 0,0 0-12 15,0 0-11-15,0 0-9 0,0 0-11 0,0 0-8 0,0 0-8 0,-2 2-4 16,2-1-3-16,-2 1 0 0,0 2 0 0,2 0 3 0,0 3 3 16,-2 0 2-16,2 4 5 0,-1-1 3 0,-1 4 4 0,2 1 2 15,-1 1 3-15,-1 2 4 0,0 2 1 0,-1 1-1 0,2 3-1 0,-3-2-4 16,1 2-2-16,0 0-5 0,0 2-3 0,-2-3-4 0,2 3-4 0,2-2-5 16,-3-1-2-16,1-1-4 0,2 1-3 0,-1-1-3 0,0-1 0 0,-1 0-4 15,1-3 1-15,1 2-2 0,-1-2-4 0,1 0-5 0,-4-2-8 16,4-1-11-16,-1 0-12 0,2 0-14 0,-1-1-15 0,1-2-16 0,0-1-15 15,0 0-18-15,0-2-15 0,0 0-18 0,0-1-18 0,0-1-19 16,0 1-18-16,0-3-18 0,0 2-14 0,1-3-13 0,-1-1-8 0,2 1-11 16,-1 0-11-16,1-3-22 0,-2-1-28 0,0 0-54 0,4-1-64 15,1-1-39-15,-2-1-25 0,2-1-3 0</inkml:trace>
  <inkml:trace contextRef="#ctx0" brushRef="#br0" timeOffset="123960.75">18642 2575 471 0,'-4'-12'505'0,"0"-1"13"0,1 1-73 0,2 1-115 0,-1-1-76 0,0 2-54 15,-1-1-28-15,3 1-13 0,-1 1-7 0,1 0-1 0,-2 0-2 16,0 1 1-16,2 1-5 0,0 1-7 0,0 0-5 0,0 0-7 0,0 1-6 16,0-1-5-16,0 3-3 0,0-1-6 0,0 1-3 0,0 0-8 15,0 1-6-15,0 0-7 0,0 1-8 0,0 1-10 0,0 0-9 0,0 0-9 16,0 0-9-16,0 0-9 0,0 0-8 0,0 0-6 0,0 0-7 0,0 1-5 15,0 1-3-15,0 1-3 0,0 2 0 0,0 1 2 0,0 1-1 16,0 2 2-16,2 2 2 0,0-1 2 0,-2 4 1 0,1 1 3 0,-1 1 2 16,0 1 2-16,2 1 0 0,-2 1 2 0,0 1-2 0,0-1-1 15,0 1-1-15,0-1-1 0,0 1-2 0,1-1-2 0,-1 1 0 0,0-2-2 16,0-2 0-16,2 2-1 0,0-1-1 0,-2-2-1 0,1 0 0 16,-1 0-1-16,2-2-1 0,-1-1 1 0,3 0 0 0,-3-2 0 0,2 0-1 15,-1 0 0-15,0-1 0 0,2-2 0 0,-1 0 0 0,0-1 0 0,1-2-2 16,-3 1 2-16,4-1-1 0,-2-1 2 0,2-1 0 0,-2-1 1 15,3 1 2-15,1-2 0 0,-1-2 1 0,1 1 2 0,0-2 0 0,-1 0 1 16,2-2 0-16,2-1 1 0,-1-1 1 0,-1-1 1 0,2-1 1 16,1-1 0-16,-2-2 0 0,1 0-2 0,-2-2 0 0,3-1 0 0,-2 0-1 15,1-1 0-15,-1-2 1 0,-1 0 2 0,0 0 1 0,3 0 3 16,-5-2 1-16,1 1 4 0,-1 1 5 0,-1 0 3 0,1 0 4 0,-3 1 5 16,2 1 4-16,-2 0 5 0,0 2 2 0,-1 0 3 0,-2 2 0 0,2 2 2 15,-1-1-1-15,-1 2 1 0,0 2 0 0,0 1-3 0,0-2-3 16,-1 2-5-16,-1 2-4 0,2 1-4 0,-2 0-5 0,2 0-6 0,-3 1-4 15,3 1-4-15,-1-1-6 0,1 2-4 0,0 0-6 0,0 0-3 0,0 2-3 16,-2-1-3-16,0 2 0 0,-1 2 0 0,2-1-2 0,-1 2 2 16,-1 0 1-16,0 3 0 0,0 0 2 0,0 3 3 0,-1 0 1 0,1 2 3 15,2 0 2-15,-3 2 2 0,1-1 0 0,0 0 2 0,-3 0-2 16,4-1 0-16,1 3-1 0,-1-2 1 0,-1 0-1 0,3 2-1 0,-2-4 0 16,2 2-1-16,0-1-1 0,0-2-1 0,2 1-4 0,-2-2-4 0,3 1-6 15,-1-2-8-15,1-1-7 0,0 0-10 0,3 0-10 0,-3-1-12 16,2-1-10-16,0-1-13 0,2 0-13 0,2-1-14 0,-3-1-18 0,2 1-15 15,0-2-20-15,3 0-17 0,-1-2-26 0,-1 1-28 0,5-1-39 16,-3-1-44-16,3-1-86 0,-1 1-108 0,0-3-63 0,3 0-41 0,-2 0-12 16,2-2 2-16,-3 1 9 0</inkml:trace>
  <inkml:trace contextRef="#ctx0" brushRef="#br0" timeOffset="124154.8">19346 2770 418 0,'-2'1'611'15,"2"1"12"-15,-1 0 14 0,1-2 13 0,0 0-108 0,0 0-168 16,0 0-96-16,0 0-59 0,0 0-32 0,0 0-19 0,1 0-14 0,3-2-11 0,-3 0-13 16,2 2-12-16,2-1-14 0,-1 1-18 0,0-3-18 0,1 2-22 15,-1-1-22-15,3 1-22 0,0-2-24 0,0 0-20 0,1 0-25 0,0 1-23 16,1-2-22-16,-1-1-24 0,-2 2-27 0,2-1-29 0,0 0-30 16,-2 0-33-16,-1-2-37 0,-2 2-43 0,1-2-48 0,-3 0-48 0,1 0-63 15,-2 1-67-15,-2-2-26 0,1 1-5 0,-3-2 9 0</inkml:trace>
  <inkml:trace contextRef="#ctx0" brushRef="#br0" timeOffset="124330.85">19305 2569 302 0,'-7'-3'554'0,"0"1"-3"0,2 1-11 0,0 0-74 0,3 1-106 15,-1-2-67-15,2 1-45 0,-3 1-30 0,4 0-21 0,0 0-16 0,0 0-12 16,0 0-14-16,0 0-13 0,2-2-14 0,0 1-12 0,-1 1-14 0,1-2-12 16,-1 1-10-16,3 1-9 0,-1-2-8 0,0 1-8 0,5 1-8 15,-4-2-5-15,1 0-8 0,3 2-8 0,0 0-11 0,1-1-12 0,1 1-15 16,1-1-12-16,0-1-16 0,-1 2-17 0,1-1-21 0,1-1-21 0,0 1-28 15,0-2-31-15,-1 1-36 0,2 1-39 0,1-2-57 0,-3 0-70 16,3-2-89-16,-1 2-101 0,0-1-45 0,-1 1-17 0,3-2-1 0,-1-1 6 16</inkml:trace>
  <inkml:trace contextRef="#ctx0" brushRef="#br0" timeOffset="124580.89">19836 2248 94 0,'0'-3'577'0,"-2"0"14"0,2 0 12 0,0 2 11 0,0-1-100 16,0 1-156-16,0 1-91 0,0 0-62 0,0 0-34 0,0 0-23 0,0 0-17 16,0 0-11-16,0 0-10 0,0 0-8 0,0 0-6 0,2 1-5 0,1 2-5 15,1 2-4-15,-3-1-4 0,2 4-1 0,2-1-3 0,-4 2 2 16,2 0-1-16,1 2 3 0,-1 1-1 0,0-2 1 0,0 4-5 0,1-1-6 16,-3 1-7-16,1-1-9 0,-1 2-9 0,4-2-7 0,-4 4-5 0,2-2-6 15,-1 0-6-15,0 2-6 0,-2-2-14 0,1-1-11 0,-1 0-19 16,2 1-18-16,-1-1-23 0,-1-1-22 0,2-1-24 0,-2 0-25 0,2 0-27 15,-1 0-30-15,-1-1-36 0,2-1-34 0,0-1-42 0,-1 0-44 16,2-2-55-16,2 1-62 0,-4 0-58 0,4-2-57 0,-2-2-19 0,2-1 2 16,2 0 14-16</inkml:trace>
  <inkml:trace contextRef="#ctx0" brushRef="#br0" timeOffset="124974.98">20156 2379 570 0,'0'-8'600'0,"0"1"17"0,0-1 15 15,-2 2-89-15,0 0-145 0,2 1-85 0,-1 3-59 0,-1-1-36 0,1 0-27 16,1 0-20-16,-2 3-19 0,2 0-17 0,0 0-17 0,-2 0-14 16,2 1-15-16,-1 1-13 0,-1 1-9 0,1 1-9 0,-1 2-5 0,0 0-3 15,-1 3-2-15,1-1 0 0,1 1 0 0,-1 0-1 0,1 1 0 16,-2 2-2-16,1 0-2 0,2 1-6 0,-1 1-4 0,-1 0-5 0,2-3-6 16,0 5-3-16,0-3-4 0,2 1-4 0,-1-1-3 0,1-1-2 15,1 2-2-15,-2-1-2 0,2-1 0 0,1 0-2 0,1 0-3 0,-2-1 0 16,2-3-2-16,-1 3 0 0,2-2-2 0,-1-1 0 0,2-1 2 0,-3-2-1 15,3 1 2-15,0-2 0 0,1 0 2 0,-1 0 2 0,-1-3 1 16,2 1 4-16,0-2 1 0,-2 0 4 0,2 0 5 0,0-3 4 0,0 1 5 16,-2-2 4-16,2-1 5 0,-3-1 4 0,3 0 3 0,-2-3 4 0,1 1 2 15,-3 0 1-15,1-3 2 0,0 1-1 0,-1-2 1 0,-1 0-1 16,1-2-1-16,-3-1-3 0,3 0-2 0,-4 2-4 0,1-2-3 0,-1 0-4 16,-1 0-4-16,1 1-3 0,-4-1-4 0,1 2-4 0,1 1-3 15,-2-2-2-15,-1 4-4 0,1-1-3 0,-3 1-4 0,1-1-5 0,-2 4-4 16,0-1-5-16,0 1-8 0,0 1-7 0,-3 1-9 0,2 1-11 15,-1 1-12-15,-2 1-17 0,0 1-17 0,1 1-19 0,-3 1-20 0,3 1-21 16,-1 1-21-16,0-1-23 0,1 3-27 0,0 0-30 0,2-1-32 0,-1 2-45 16,5-1-54-16,-1-1-94 0,2 2-114 0,0 0-50 0,4 0-16 15,0 0 1-15,0-2 12 0</inkml:trace>
  <inkml:trace contextRef="#ctx0" brushRef="#br0" timeOffset="125376.03">20726 2313 186 0,'0'-5'611'15,"0"1"10"-15,-1 2 8 0,1-1 6 0,-4 0-81 0,3 0-124 0,-1 3-109 0,0-1-103 16,-1 1-57-16,3 0-36 0,-1 1-20 0,-2-1-9 0,1 3-12 16,-1 0-9-16,0 0-10 0,0 2-9 0,0 1-8 0,-1 1-6 0,1-1-4 15,1 2-1-15,-2 1-1 0,-1 1-1 0,2-1-2 0,2 2-3 16,-3-1-4-16,3 1-4 0,-1 1-4 0,0-2-4 0,2 2-1 0,0-1-4 15,0-1-3-15,0 1 0 0,2-1-2 0,0 1-1 0,-1-1-2 16,3-1-1-16,0 0-1 0,1 0-2 0,1-1 0 0,-1-2 0 0,1 1-2 16,-1-1 1-16,4-1-1 0,-2-1 1 0,-1 1 0 0,4-2 2 0,-1-2 4 15,-1 0 3-15,0 1 3 0,0-2 2 0,1-2 6 0,-1 1 6 16,0 0 7-16,0-2 7 0,1-2 6 0,1 1 6 0,-3-2 7 0,2 0 5 16,-3 0 5-16,0-2 4 0,-1-1 1 0,0 0 1 0,3-3-2 15,-4 2 0-15,1-3-4 0,-1 2-5 0,-1-3-5 0,0 0-7 0,-1 1-5 16,-1 0-5-16,-1-1-6 0,0 1-6 0,0-1-6 0,-1 2-7 15,-3 0-4-15,0 0-5 0,-1 2-5 0,-2 1-5 0,-2 1-4 0,1-1-8 16,-2 3-7-16,-2 1-7 0,1 1-11 0,-5 1-11 0,0 2-15 0,-1 1-15 16,-1 1-20-16,0 1-19 0,-2 2-24 0,2 1-20 0,-4 1-30 15,2 1-33-15,0 1-35 0,1 2-39 0,1 1-72 0,0-1-86 0,2 2-84 16,-2 2-80-16,5-2-32 0,0 1-7 0,1 1 7 0,3-1 14 16</inkml:trace>
  <inkml:trace contextRef="#ctx0" brushRef="#br0" timeOffset="125639.11">21632 2785 167 0,'5'-1'650'0,"-4"1"0"0,2 0 0 0,-1 0 1 15,0 0 4-15,-2 0-112 0,0 0-167 0,0 0-122 0,0 0-96 0,0 3-54 16,0-2-28-16,0 2-12 0,0 0 0 0,-2 0 1 0,0 3 3 16,-1 0 0-16,-1-1 0 0,-1 2-4 0,2 1-5 0,-2 1-7 0,-1-2-7 15,-1 4-15-15,0-1-20 0,0 1-28 0,-1-1-31 0,0 1-37 0,-1-1-40 16,1 2-47-16,-2-1-51 0,1 1-65 0,1-3-75 0,2 0-107 16,-2 1-125-16,1-2-63 0,0 1-28 0,0-2-5 0,3 1 6 0</inkml:trace>
  <inkml:trace contextRef="#ctx0" brushRef="#br0" timeOffset="126350.93">22647 2396 361 0,'0'-1'591'16,"2"-2"17"-16,1 0 15 0,-3 2-68 0,1-1-110 0,-1 1-86 15,2-1-73-15,-1 1-45 0,-1 1-29 0,0 0-19 0,0 0-16 0,0 0-13 16,0 0-16-16,0 0-13 0,0 0-13 0,2 0-12 0,-2 1-10 0,2 1-9 16,-1 1-8-16,3-2-5 0,-3 4-6 0,2-1-6 0,1 2-4 15,-3 2-3-15,4-1-5 0,1 2-3 0,-3-1 0 0,2 2-5 0,-2 1-4 16,2-1-6-16,-2 2-6 0,2 0-4 0,-2 0-5 0,3 2-4 0,-3-2-3 16,1 0-3-16,-1 1-2 0,-2-1-2 0,3 2-2 0,-4-2 0 0,1 0-2 15,-1 0 2-15,0 0-1 0,-1-2 1 0,1-1-1 0,-4 1 1 16,3 0-2-16,-2-3 2 0,-2 1 0 0,2-1 2 0,-3 0 1 0,-1 0 1 15,2-1 1-15,-3-2 0 0,2 1 0 0,-5-1 0 0,3-1 3 16,0 0-2-16,2-1 0 0,-5-1 1 0,1-1-2 0,1 0 0 0,0 0-1 16,-1-1-2-16,0-1-3 0,0-1 1 0,1-1-2 0,0-1 0 15,0 1-2-15,1-2 1 0,0 0-2 0,0-2 0 0,-2 1-2 0,2-1 1 16,2-1 0-16,0 0-1 0,-2-1-1 0,2-1-2 0,1-1 2 0,0 0-2 16,0 2 1-16,2-2-1 0,-1 1 1 0,0-1-2 0,3 0-1 15,-1 0-1-15,1 2-1 0,1-1 0 0,0 2-1 0,1 0-1 0,1 0 0 16,-1 0 0-16,3 2-2 0,-2-3 0 0,3 3-3 0,-2 1 0 15,2 0-1-15,2 0 2 0,-3 0-2 0,6 0 1 0,-2 2 0 0,0-1 2 16,-2 1 0-16,5-1 2 0,-2 2-1 0,1-1 4 0,2 1 3 16,0 0 1-16,-1 0 4 0,3-1 3 0,-3 2 3 0,5-1 3 0,-2 0 3 15,0 0 3-15,2 0 4 0,1 1 3 0,-1-1 2 0,2 2 3 0,-2-1 3 16,1-1 2-16,2 2 0 0,-2-1 2 0,0 1 1 0,0-2-1 0,0 0 1 16,0 1 0-16,1 0-3 0,-4 1-1 0,2-2-3 0,-2 2-3 15,0-1 0-15,-1-1-3 0,-1 2-3 0,-2-1-1 0,0 2-2 0,0-1-3 16,-2-1-2-16,-1 2-2 0,-1-2-2 0,2 1-5 0,-2 1-7 15,-1 0-7-15,1 0-8 0,-2 0-13 0,0 0-16 0,0 0-21 0,-2 0-23 16,2 0-30-16,-3 0-31 0,2 0-32 0,-1 0-32 0,0 0-41 0,-1 1-43 16,1 1-53-16,-1-2-61 0,3 2-99 0,-3-1-121 0,2 2-52 15,-1 0-19-15,2 0 4 0,-2 0 14 0</inkml:trace>
  <inkml:trace contextRef="#ctx0" brushRef="#br0" timeOffset="126620.96">23201 2653 453 0,'1'0'562'0,"1"2"16"0,1-1-23 0,-2-1-37 0,2 1-90 0,2 1-115 16,-1-2-60-16,-1 0-31 0,2 0-14 0,-1 0-2 0,4 0-1 15,-2 0 1-15,2 0-7 0,0 0-8 0,2 0-9 0,-1 0-11 0,1 0-11 16,1-2-14-16,0 1-12 0,0 1-14 0,1-1-13 0,0-1-14 15,-1 2-16-15,1-1-15 0,0-1-15 0,0 2-15 0,-2-3-18 0,-1 2-17 16,2-1-21-16,-1-1-19 0,-1 1-24 0,0 1-24 0,-1 0-25 16,-1-2-26-16,-1 0-25 0,1 0-30 0,-1 0-30 0,-2-1-33 0,0 3-35 15,-3-2-36-15,-1-1-41 0,2 1-45 0,-2-2-64 0,-2 2-72 0,1-3-39 16,-3 2-21-16,1 1 2 0,0-2 14 0</inkml:trace>
  <inkml:trace contextRef="#ctx0" brushRef="#br0" timeOffset="126815.08">23276 2541 333 0,'-8'0'514'0,"1"0"12"0,0 0-47 16,3 0-76-16,-1 0-72 0,1 0-71 0,1 0-41 0,2 0-24 0,-4 0-14 16,5 0-7-16,0 0-7 0,0 0-9 0,0 0-7 0,0 0-8 15,0 0-7-15,2 0-5 0,1 0-5 0,-2 0-5 0,2 0-4 0,1 0-4 16,1 0-5-16,-2 0-5 0,3 0-6 0,-1 0-7 0,3 0-7 16,-2 0-5-16,2 0-7 0,0 0-8 0,3 0-10 0,-2 0-14 0,1 0-18 15,1 0-18-15,-2-2-26 0,3 2-25 0,-2-1-25 0,2 1-28 16,-3-3-27-16,4 1-29 0,-5 1-35 0,1-2-36 0,0 1-46 0,1-1-52 15,0 0-74-15,1 0-88 0,-3 2-66 0,0-2-53 0,0 0-20 0,2-2 2 16,-2 2 8-16</inkml:trace>
  <inkml:trace contextRef="#ctx0" brushRef="#br0" timeOffset="127142.15">23921 2250 4 0,'0'-5'604'16,"2"1"21"-16,0-1 20 0,-1 1 25 0,-1 0-68 0,2 0-112 15,-1 1-85-15,-1 0-72 0,2 0-42 0,0 0-26 0,-2 0-17 0,1 1-9 16,-1 1-15-16,0 0-15 0,0 1-19 0,0 0-18 0,0 0-21 16,0 0-22-16,0 0-19 0,0 0-20 0,0 0-16 0,0 0-13 0,0 0-9 15,0 0-5-15,0 2-5 0,0 2-1 0,2-1-1 0,0 1 3 0,-2 4 1 16,1-1 3-16,2 2 3 0,-1 0 0 0,1 3 3 0,-2 0 3 15,2 2 2-15,-1 1 1 0,0 0-1 0,-1 1-4 0,1 2-5 0,0 0-4 16,-2 0-5-16,1 3-5 0,-1 0-5 0,0 0-4 0,0 2-4 16,0-1-1-16,-1 2-3 0,1-1-3 0,-2 1-7 0,0 0-12 0,2-2-17 15,-1 2-16-15,-3-1-20 0,3-1-21 0,-1-1-29 0,1 0-33 0,-4-3-44 16,4 2-45-16,-1-4-62 0,1 2-67 0,-3-1-120 0,3-4-147 16,-1 1-92-16,-1-2-66 0,0-1-25 0,-1-1-2 0,1-2 7 0,0-1 12 15</inkml:trace>
  <inkml:trace contextRef="#ctx0" brushRef="#br0" timeOffset="131003.46">11837 14895 450 0,'0'-2'482'0,"0"1"-36"0,0-1-59 16,0-1-80-16,0 2-91 0,0-1-47 0,0-1-24 0,0 2-13 0,0-2-4 16,2 1-8-16,-2 1-5 0,3-1-10 0,-3-1-9 0,1 2-7 15,-1-1-6-15,0 0-5 0,2 0-6 0,-1 0-6 0,-1 1-5 0,0-2-3 16,2 1-1-16,-2 0-3 0,2 1-3 0,-1-2-2 0,1 2-5 0,-2-1-3 16,2-1-1-16,-1 2-2 0,-1-1 0 0,2 1 0 0,-1-3 1 0,-1 3 0 15,2 0 0-15,-2-2 1 0,2 0-1 0,-1 0 1 16,1 0-1-16,-1 0 3 0,1 1 3 0,0-1 3 0,0 2 4 0,-2-2 2 15,2 1 3-15,-2 1 3 0,2-2 2 0,-1 1 1 0,-1 1 2 0,2-1 0 16,-1-1 3-16,-1 2-1 0,0-1 3 0,0 2 0 0,0 0-2 0,0 0-1 16,0 0-3-16,0-1-2 0,0-1-5 0,0 2-4 0,-1 0-6 0,1 0-5 15,-2 0-5-15,1 0-6 0,1 0-6 0,-2 0-7 16,0 0-7-16,-2 0-4 0,2 2-6 0,1-1-3 0,-1 2-3 0,-1 0-1 0,1 0 0 16,-1 2 2-16,0-1 0 0,-2 4 3 0,3-1 3 0,-2 2 5 15,-1 0 3-15,1 3 4 0,0-1 5 0,0 1 2 0,0 1 4 16,-1 2 2-16,2 0 2 0,-3 2 0 0,0-2 1 0,1 3-1 0,0 0 1 15,0 0 0-15,-2 0-2 0,2 0 0 0,0 1-1 0,0 1-1 0,-1-2-2 16,1 3-1-16,-1 0-2 0,2-2 0 0,-1 1-3 0,0 1-2 16,0-2-1-16,2 2-1 0,-2-1-4 0,-1 1-1 0,3-2 0 0,-2 0-3 15,2 1 1-15,-2-2-1 0,2 0-1 0,0 0 0 0,-1-3-2 16,0 2 1-16,2-1-2 0,-1-1-1 0,0 0 0 0,1-1-1 0,-1-1 0 16,0 1 0-16,1-2 0 0,2 0-1 0,-1-2 0 0,-1 1 0 15,2-2 0-15,-1 1-2 0,1-1 2 0,0-1 0 0,0-1 0 0,0 1 0 16,0-2 1-16,0-1-1 0,0 2 0 0,0-2 0 0,0-1-1 0,0 0 0 15,0-1-2-15,0 2-3 0,0-2-3 0,0 0-6 0,0-1-4 16,1 2-6-16,-1-1-7 0,2 0-7 0,-1 0-10 0,-1-2-10 0,2 1-14 16,-2-1-11-16,2 2-15 0,-1-2-16 0,-1 1-18 0,3 0-20 0,-3 1-19 15,2-2-25-15,-2 1-27 0,0-1-33 0,0 2-34 0,0-3-59 16,0 0-72-16,0 0-81 0,2 3-84 0,-2-3-34 0,1 1-11 0,-1-1 4 16,0 0 12-16</inkml:trace>
  <inkml:trace contextRef="#ctx0" brushRef="#br0" timeOffset="135758.26">11366 16375 133 0,'0'-3'430'15,"0"-1"-2"-15,0-1-71 0,0 2-103 0,2-1-62 0,-1 1-37 0,-1-2-20 16,2 1-10-16,1-2-8 0,-1 1-4 0,-1 1-7 0,1-2-4 0,2 1-7 16,-2 0-5-16,-1 1-3 0,1 0-3 0,1-2 0 0,-1 1-3 15,-1 1-3-15,1-1-2 0,-2 1-4 0,2-1-3 0,-1-1-4 0,-1 2-6 16,0-1-1-16,0 0-2 0,-1 0-2 0,-1 0-1 0,0 1-4 16,-1-1-5-16,0 1-3 0,0-2-5 0,-3-1-3 0,1 3-1 0,0 0-3 15,0-2-1-15,-3 1-2 0,-1 1-2 0,1-1-4 0,0 1-2 0,0 1-2 16,-4-1-2-16,2 2 1 0,-1-1-3 0,0 1 1 0,-2 1-2 15,1 1 0-15,2 0 0 0,-3 1 0 0,0 1-1 0,1 1 0 0,0-1 0 16,-1 2 1-16,3 0 0 0,-2 1 1 0,1 1-2 0,0 0 0 16,0 1-1-16,1-1 0 0,1 2 0 0,-1-1-1 0,1 2-1 0,1-1-1 15,-1 1 0-15,2 0-2 0,1 0 1 0,-1 0-2 0,2-2 0 0,-2 2-2 16,4 0 0-16,-2 0-1 0,3-1-1 0,-1-1-2 0,2 1 0 16,-1-1-1-16,2 1-3 0,0-1 0 0,0-1-2 0,0 2-1 15,0-4-2-15,2 2-1 0,-1 0 1 0,2 0-2 0,-1-2 0 0,1 3-2 16,2-4-1-16,-1 1 0 0,1-1 0 0,0 2 2 0,1-2 0 0,-1 0 1 15,2 0 2-15,0-2 0 0,0 1-1 0,-1-1 1 0,4-1 0 16,-1 0-1-16,-1 0 1 0,1 0-2 0,1 0 1 0,-1-1-2 0,1-1-1 16,1 1-2-16,-2-2-1 0,3 0-1 0,-2 1-2 0,2-2-2 15,-3-1 1-15,0 2 1 0,1-1 1 0,0-1 0 0,0 1 1 0,-2-2 2 0,0 1 3 16,0-1 3-16,2 0 2 0,-4 0 2 0,2 0 4 0,-2 0 1 16,2-1 3-16,-2 1 3 0,1 0 0 0,-2-2 1 0,0 1 2 0,-1 1 1 15,1-2 1-15,-1 2 2 0,-2 2 1 0,3-2 1 0,-4 0 2 16,1 1 2-16,1 1 1 0,-3-1 2 0,2 2 0 0,-2 0 1 0,0 0 1 15,0 0 2-15,0 2-2 0,0-2 0 0,0 3-2 0,0 0-4 16,0 0-1-16,0 0-5 0,0 0-3 0,0 0-4 0,0 0-6 0,0 0-1 16,0 0-5-16,0 1-2 0,-2 1-1 0,1-1-1 0,-1 2 2 15,0 0 0-15,1 0 0 0,-2 2 2 0,1 1 2 0,0 1 2 0,1 1 1 16,-1-1 4-16,1 4 3 0,-1-1 3 0,-1 1 2 0,2 1 0 0,-1-2 1 16,1 4 0-16,1-3-1 0,-4 3 0 0,4 0-2 0,-3-1 1 15,3 1-2-15,-2-1 1 0,1 1-2 0,-1-1 1 0,2 1-1 0,-1-2-1 16,-1 1-1-16,2-1 1 0,-2 0-1 0,2-2 0 0,-1 3 0 15,-1-3 0-15,2 1 0 0,-1-1 0 0,-1-1 0 0,2 2 1 0,-3-2-1 16,2 0 0-16,-1-2 1 0,2 1-1 0,-2-1-2 0,2-1-3 0,-1 2-4 16,-1-2-5-16,2 0-6 0,-1 0-7 0,-1-2-9 0,2 1-8 15,-2 0-11-15,2-1-13 0,-1 0-14 0,-1 1-18 0,2-2-21 0,-1 1-23 16,-1-1-25-16,2 0-31 0,-2 0-36 0,2-3-46 0,0 0-53 0,0 0-63 16,0 0-70-16,0 0-28 0,4 2-9 0</inkml:trace>
  <inkml:trace contextRef="#ctx0" brushRef="#br0" timeOffset="136900.1">11848 16335 351 0,'7'-6'474'0,"-3"0"11"0,3 1-65 0,0-2-103 0,-2 1-62 15,2-2-41-15,-3 2-26 0,3-1-17 0,-2 1-10 0,1-2-6 0,-2 2-7 16,1-2-10-16,-2 3-9 0,2-3-7 0,-1 2-9 0,-1-1-6 16,1 1-4-16,-2 0-4 0,-1 0-4 0,2 0-1 0,-3 0-4 0,2 0-5 15,-2 0-2-15,0-1-3 0,-2 2-2 0,2 0-2 0,-3-1-2 16,0 2-6-16,0-1-3 0,0 1-4 0,-2-1-5 0,2-1-4 0,-2 2-7 16,-1 1-7-16,-2-2-5 0,2 2-6 0,-2-1-4 0,0 1-7 0,-1 0-3 15,1 1-5-15,-2 1-4 0,0-1-2 0,-2 2-3 0,2 0-1 16,-2 2-1-16,-1-1-2 0,2 2 1 0,-3 0 0 0,1 3 1 0,1-1 0 15,0 1 0-15,1 0 1 0,-3 1 1 0,3 1 0 0,1 1 0 16,0 0-2-16,0 0 2 0,0 0 0 0,1-2 0 0,3 2 0 0,-1 0 0 16,1-1 0-16,-2 1 0 0,4 0-1 0,0 0 1 0,1-2-1 0,0 1 1 15,1-1 0-15,1 1 0 0,-1-2 0 0,2 1-3 0,0-2 0 16,2 1-3-16,-1-1-2 0,1 0-1 0,1 0-3 0,0 1 0 0,2-4-2 16,-2 3-2-16,5 0-1 0,-3-2-1 0,1-2-1 0,1 2-1 15,-1 0-2-15,3-1 0 0,-1-1-1 0,3-1-1 0,0 0-1 0,-1 0-1 16,1 0-1-16,1 0-2 0,0-1-2 0,0-1 0 0,2-1-2 0,-2 0 0 15,0-1-1-15,1 1 2 0,1-4 0 0,-3 3 1 0,2-2 3 16,1 0 2-16,-3 0 2 0,3-1 4 0,-3-1 2 0,1 1 3 0,-2-1 5 16,0 1 2-16,0-1 3 0,0 0 3 0,-2 1 4 0,1 1 1 15,-3-1 3-15,3 1 3 0,-2 0 2 0,-1 1 2 0,-1 1 5 0,-2 1 2 16,3-2 1-16,-3 2 2 0,-1 2-1 0,-1-1 1 0,1-1-3 16,-2 3-4-16,0 0-1 0,0 0-4 0,0 0-3 0,0 0-2 0,0 0-1 15,0 3-2-15,-2 0-1 0,2 0 0 0,-1 2 0 0,-1-1 3 0,2 2 1 16,-2 0 3-16,2 2 2 0,-3-1 5 0,3 2 3 0,-4 2 2 15,4-1 4-15,-2 1 1 0,-1-1 1 0,3 2-2 0,-3 0 0 0,1 1 0 16,-1 0-3-16,2 0-1 0,-1 0-2 0,0 1-1 0,-1 2-2 0,1-2-2 16,1 1 0-16,-1-1-3 0,-2-1-2 0,2 1-5 0,1-1-8 15,-1 1-7-15,-1-2-10 0,1 1-11 0,-1-2-12 0,1 1-15 0,-1-2-15 16,0 1-18-16,1-1-20 0,-2-1-23 0,-1 0-28 0,2 0-32 16,2 0-35-16,-3-1-52 0,1-1-64 0,0 1-79 0,0-1-92 0,-1-1-38 15,1 0-15-15,0-1 1 0,0-1 7 0</inkml:trace>
  <inkml:trace contextRef="#ctx0" brushRef="#br0" timeOffset="138570.84">8446 14929 56 0,'-2'-2'481'0,"1"1"10"0,-1 1 8 0,0-1-81 16,1-1-130-16,-1 2-79 0,2-1-52 0,-1-1-27 0,1 2-17 16,0 0-8-16,0 0-4 0,0 0-4 0,0 0-6 0,0 0-5 0,0 0-6 15,1 0-7-15,-1-1-9 0,0 1-7 0,2-2-6 0,-2 2-5 0,0 0-6 16,0 0-1-16,0 0-3 0,0 0-4 0,0 0-2 0,0 0-3 16,0 0-2-16,0 0 1 0,1 2 4 0,-1-1 1 0,2 1 4 0,-2-1 3 15,0 2 3-15,0 0 1 0,0 2 6 0,0-2 1 0,0 1 3 0,0 2 2 16,0 0 3-16,0 0 3 0,0 2 3 0,0 1-2 0,0-1-3 15,0 0-2-15,0 2-2 0,0 0-2 0,0 0-1 0,0 1-3 0,-2 1-1 16,2 0 0-16,-1-2-2 0,-1 4 0 0,2-1 0 0,-1-1-2 16,-1 3 1-16,0 0-1 0,2 0-4 0,-1 0 0 0,-1 0-2 0,2 2-3 15,-1-1-2-15,-1 1-3 0,2-1-2 0,-3 0-1 0,3 3-2 16,0-3-5-16,0 2-3 0,0-1-4 0,0 1-2 0,0 1-2 0,0-2-1 16,0 1-1-16,0-2-3 0,0 1-1 0,0-1-4 0,0-1-5 15,0 0-5-15,0-1-11 0,0-2-9 0,0 0-11 0,0 0-10 0,0-2-13 16,0-1-19-16,-1 0-17 0,-1 2-20 0,2-2-26 0,-3 0-32 15,1-2-38-15,-1 1-43 0,1-1-80 0,-1-1-100 0,-2 2-76 0,2-2-62 16,-2-2-28-16,-2 2-12 0,2-3 5 0</inkml:trace>
  <inkml:trace contextRef="#ctx0" brushRef="#br0" timeOffset="140338.97">8391 16411 264 0,'4'-3'456'0,"-1"0"-24"0,0 0-41 0,-1 1-69 16,1-2-85-16,-1 1-46 0,-1 0-27 0,1 0-14 0,0 0-3 15,-1 2-5-15,-1-4-2 0,2 1-7 0,-2 0-8 0,1 0-6 16,-1 0-4-16,0-2-4 0,0 1-2 0,0-1-2 0,0 0-1 0,0 0-4 15,0-1-3-15,0 1-3 0,-1-2-4 0,1 2-5 0,-2-1-4 16,2 1-6-16,-3 0-2 0,1-2-6 0,1 2-3 0,-2-1-4 0,-1 1-5 16,1 0-4-16,0 0-6 0,-3 1-4 0,1-1-5 0,0 2-4 15,-1-1-4-15,-1 1-3 0,0 0-5 0,1 2-4 0,-1-1-3 0,-3 1-2 16,1 1-3-16,1 1-3 0,-1 0-4 0,-4 0-1 0,4 1-2 0,-3 2-1 16,0 1-1-16,1 0-2 0,-2 2 0 0,1-2-1 0,0 4 1 15,0-1-1-15,1 2 2 0,0 2 0 0,0-2 0 0,0 1 1 0,1 1 0 16,2-1 0-16,0 2-2 0,0-2 0 0,2 3-3 0,-2-1-2 0,4-2-3 15,0 1-4-15,1-1-2 0,0 1-5 0,3-3-4 0,-2 3-4 16,2-2-5-16,2-1-3 0,-1-1-4 0,1 1-2 0,1-1-2 0,2-1-1 16,0 0 1-16,1 0 0 0,0-1 1 0,2-1 1 0,0 1 1 15,0-2 1-15,2-2 0 0,-1 1 3 0,2-1 0 0,0-1 2 0,-1 0 1 16,4-1 0-16,-3-1-1 0,0 1-1 0,0-2 1 0,2-2 1 16,-1 1 2-16,-2 1 1 0,0-2 3 0,0-1 3 0,0 0 2 0,-2 2 2 15,0-2 4-15,-1 0 3 0,2 0 3 0,-3 0 2 0,0-2 4 0,0 4 4 16,-1-2 2-16,0-1 3 0,0 2 3 0,-2-1 4 0,0 1 3 15,2-1 4-15,-1 2 4 0,-2 1 3 0,0-2 1 0,-1 2 3 0,-1 2 1 16,2-1-1-16,-2-1 0 0,0 3-3 0,0 0-1 0,0 0-5 0,0 0-4 16,0 0-2-16,-2 3-3 0,2-1-2 0,-1 0-2 0,-1 2-1 15,2 2-2-15,-2-2 0 0,2 5 0 0,-2-1 2 0,0 1 3 0,2 1 3 16,-3 1 3-16,3 1 3 0,-2 0 2 0,1 1 1 0,-1 0 0 16,2 1 0-16,-2 0-1 0,2-1-1 0,-1-1-1 0,-1 2-1 0,2 1-2 15,-3-2-2-15,3-1-1 0,-2 2-1 0,2-3-1 0,-3 2-3 16,3-1-1-16,-3-1-7 0,3 2-5 0,-2-3-8 0,1 1-8 0,-2-2-13 15,1 0-12-15,2 0-17 0,-3 0-18 0,3-2-23 0,-1 1-26 0,-1-1-31 16,2-1-34-16,-2 2-49 0,2-4-58 0,0 2-81 0,0 0-93 16,0-3-42-16,2 0-16 0,0 0-2 0,1-2 6 0</inkml:trace>
  <inkml:trace contextRef="#ctx0" brushRef="#br0" timeOffset="141072.87">8861 16459 424 0,'4'-7'499'0,"-1"-1"14"0,2 1-58 0,0-1-95 0,-1-1-72 16,2 0-61-16,-1 0-34 0,0 0-19 0,1 0-12 0,-1-1-6 0,-2 1-6 15,3 0-9-15,-1-2-10 0,0 1-12 0,-2-2-11 0,2 1-12 0,-2 1-10 16,2-1-7-16,-1 1-7 0,0-1-8 0,-1 1-4 0,0-1-5 16,0 2-5-16,-1-1-5 0,1 0-5 0,-1 2-3 0,-1-1-2 0,-1 0-1 15,2 0 0-15,-2 1-2 0,0 2 0 0,0-2-2 0,-2 3-2 16,2-1-1-16,-1 1-2 0,-1 2-3 0,-1-1-2 0,0 1-5 0,-1 0-2 15,0 0-5-15,-2 1-4 0,-1 1-5 0,1-1-5 0,-2 2-4 16,-3 0-3-16,3 0-3 0,-2 0-1 0,-2 2-2 0,-1-1 0 0,0 2 0 16,1 0 1-16,-1 0 2 0,-1 3 2 0,3-1 3 0,-2 1 2 15,-1 0 2-15,3 1 2 0,-2 1 0 0,2 1 3 0,0 0 0 0,0 1 1 16,3-1 2-16,0 0-1 0,-3 2-1 0,5-1 0 0,-1 1-3 0,3 1 0 16,-1-2-2-16,0 1-1 0,2-1-3 0,0 1-1 0,3-1-3 15,-1 1 0-15,1-2-2 0,1 1 0 0,1 1-1 0,-1-2-1 0,4 0 0 16,-1 1-1-16,1-1-1 0,0 1 0 0,0 0-2 0,3 0 2 0,1-1 1 15,-1 0 1-15,2 2 1 0,0-4 1 0,2 2 2 0,-1 0 0 16,1 0 1-16,1 0 0 0,1-1 2 0,-1 1 1 0,1 0 2 0,0 0 0 16,2-2 3-16,-3 2-1 0,3 0 0 0,-2 0 1 0,0 0-1 15,0-1 1-15,-1-1-2 0,0 1 0 0,-2-1 0 0,0 0 1 0,-2 1-1 16,-1 0 0-16,0-1-1 0,-3 1 1 0,3-3 1 0,-4 2-1 16,0 0 0-16,-1-1 0 0,-2 0 3 0,1 0 1 0,-2 0-1 0,-2 0 3 15,1 0 2-15,-2-1 0 0,-1 1 2 0,-2 0-1 0,-2-2 0 0,2 2 0 16,-2-1 1-16,0-1-1 0,-3 1 1 0,2-1 1 0,-1 1-1 15,-1-2 0-15,0 1 1 0,1-1-1 0,-2 0 0 0,2-2 1 0,1 1-1 16,-4 0 2-16,4-2-1 0,-1 0 2 0,1-2 1 0,-1 2 0 0,1-3 4 16,-1 0 0-16,2 2 1 0,0-4 2 0,2 1 1 0,-3-1 2 15,2-1 1-15,1-1 0 0,1 0 0 0,0 0 0 0,-1-2-1 0,3 0-1 16,0 0-1-16,1-1-3 0,-1-1-2 0,3-1-2 0,0 0-4 0,0 0-2 16,3 0-5-16,-1-1-2 0,3-1-3 0,-2 1-5 0,3 1-1 15,0-1-4-15,2 0-5 0,-1 1-4 0,4 0-5 0,-2-1-5 0,-1 2-6 16,3-1-8-16,0 2-8 0,1-1-13 0,0 1-15 0,-1 1-19 15,0 0-23-15,2 1-32 0,-2 1-37 0,1-2-60 0,0 1-71 0,-1 1-81 16,0-1-83-16,-2 2-39 0,2-1-17 0,0 1-3 0</inkml:trace>
  <inkml:trace contextRef="#ctx0" brushRef="#br0" timeOffset="142532.29">5239 14949 204 0,'-8'-9'618'0,"2"0"19"16,0 1 21-16,1-1 17 0,0 2 16 0,0-2-117 0,1 1-179 0,-1 2-92 16,0-1-49-16,1 2-22 0,1-1-10 0,-1 2-10 0,1 1-6 15,1-2-15-15,1 2-16 0,-1 0-19 0,1 0-19 0,-1 2-20 0,2-1-21 16,-2 1-17-16,1-1-17 0,1 2-14 0,0 0-11 0,0 0-10 0,0 0-10 16,0 2-8-16,-2-1-5 0,2 1-5 0,-1 1-2 0,-1 1-3 15,2 1-2-15,0 1 2 0,0 0 2 0,0 3 2 0,0 0 3 0,0 3 1 16,0-1 3-16,0 5 3 0,0-1 3 0,0 1 1 0,0 2 2 15,2 2 2-15,-1-1 1 0,-1 2-1 0,0 3 1 0,0 0-1 0,0 0 0 16,0 2-3-16,0-1 1 0,0 1-2 0,0 0-1 0,0 2 0 16,0-2-4-16,0 2 0 0,-1-1-1 0,-1-2-3 0,2 2-2 0,-3-3-3 15,3 2-4-15,-1-2-6 0,-1-2-7 0,2 0-9 0,0 0-12 0,0-1-11 16,0-3-15-16,0-2-19 0,0 1-24 0,0-1-27 0,0-2-30 16,0-2-32-16,0 0-35 0,0 0-41 0,0-2-46 0,2 1-76 0,-1-4-90 15,4-1-92-15,-2 0-93 0,0-1-39 0,2-1-14 0,3-2 8 16,1 1 16-16</inkml:trace>
  <inkml:trace contextRef="#ctx0" brushRef="#br0" timeOffset="143499.96">5450 16402 5 0,'-5'-12'490'0,"0"2"7"16,-3-2 7-16,2 0 5 0,0 1-89 0,-3 1-139 0,2-2-87 15,-1 1-63-15,1 2-28 0,-1 0-14 0,-1 2-7 0,1-1-2 0,0 1-5 16,0 1-6-16,-1 0-10 0,1 1-8 0,-2 1-9 0,0 1-9 0,0 1-6 15,0 2-8-15,-2 0-4 0,2 0-6 0,-1 2-3 0,-1 2-4 0,1 0 0 16,-1 3-1-16,0 0 2 0,-1 1 1 0,1 1 2 0,0 1-1 16,1 1 2-16,-1-1 2 0,2 3 0 0,-1 1 1 0,2 0 0 0,1-1 0 15,1-1-1-15,-1 2-1 0,1-1-1 0,2-1-1 0,0 2-2 16,2-4 0-16,1 2-1 0,-1-1 0 0,3-2 1 0,0 0-1 0,0 0 0 16,0-2 0-16,3 1 0 0,-1-4 0 0,1 2 1 0,0-1 0 15,2 1 1-15,-2-3-1 0,3-1 2 0,2 2-2 0,-3-3 1 0,3 1-1 16,-1-2 0-16,2 0-2 0,-1-2-3 0,2 1-1 0,0-3-4 15,0 2-3-15,0-1-2 0,2-3-3 0,-3 1 1 0,1-1-2 0,1 2-1 16,0-2 1-16,-1-1 0 0,0 2-1 0,0-1 3 0,-2-1 0 0,3 2 6 16,-5-1 2-16,1 1 6 0,-1-1 6 0,-1 3 4 0,1-1 5 15,-1 1 3-15,-2 1 2 0,0-1 2 0,-1 3-1 0,-1-1 0 0,-1 1-2 16,0 0-1-16,0 0-2 0,0 0 0 0,0 1 1 0,0 2 2 0,0 2 3 16,0-1 1-16,0 2 3 0,0 0 0 0,0 2 2 0,0 1 1 15,0 1 3-15,0 1 1 0,0-1 5 0,0 1 0 0,0 2 3 16,0-1-2-16,0 2-2 0,0-1-4 0,0-1-5 0,0 2-4 0,0-1-5 15,0 0-3-15,0 1-3 0,0-2-4 0,0 0-1 0,0 2-3 16,0-4-2-16,0 2-5 0,0 0-5 0,0-1-7 0,0-2-10 0,0 1-10 0,0-2-15 16,0 0-14-16,0 0-15 0,0 0-19 0,0 1-20 0,0-3-22 15,2 1-24-15,-2-2-27 0,3 1-29 0,-1-2-38 0,1 1-38 0,0-2-57 16,3 0-67-16,-1 0-49 0,0-3-40 0,1 0-13 0,2 0 2 16</inkml:trace>
  <inkml:trace contextRef="#ctx0" brushRef="#br0" timeOffset="143912.04">5543 16388 286 0,'-2'-5'544'0,"-1"0"13"0,0 1 12 0,0-1-44 16,1 2-74-16,-1 0-93 0,0 0-105 0,3 2-56 0,-2-2-33 0,1 1-18 15,1 1-15-15,0 1-12 0,0 0-14 0,0 0-17 0,0-2-18 0,1 2-16 16,-1 0-15-16,2-1-10 0,-2 1-7 0,3 0-7 0,0 0-2 15,0 0-2-15,0 0 0 0,1 1 0 0,-1-1 2 0,3 2-1 0,1-1 3 16,0 1 1-16,0-1-1 0,1 1 3 0,0-1 1 0,2 1 1 0,0-2 0 16,0 1-1-16,0-1-2 0,3 0-1 0,-3 0-3 0,2 0-2 15,1 0-1-15,1-1-2 0,-3 1-1 0,2-3-1 0,1 1-1 0,-4 1 0 16,2-2-1-16,-1 0 0 0,1 0-1 0,-2 0 0 0,0-2 1 16,-2 1 0-16,1 0 1 0,-1 0 0 0,0 0 2 0,-3-1 0 15,3 0 2-15,-4 1 3 0,1 1 4 0,0-1 4 0,-2 1 5 0,-1-2 3 16,1 2 5-16,-1 0 3 0,-1 2 2 0,1-1 1 0,-2 2 2 0,0 0-1 15,0 0 0-15,0 0-3 0,0 0-3 0,0 0-6 0,-2 2-6 0,1-2-5 16,-1 1-4-16,-1 2-6 0,1 0-2 0,1 2-3 0,-1 1-1 16,-1 0 0-16,1 1 1 0,-1 4 0 0,0-1 2 0,0 2 2 0,-3 2 1 15,3 1 2-15,-1 0 3 0,0 1 0 0,0 2 1 0,-2 0-5 16,3 0-6-16,-2 2-12 0,2-1-14 0,0 1-16 0,0 1-19 0,-1 0-20 16,3-2-23-16,-1 1-26 0,-1 1-30 0,3-2-35 0,-2 1-39 0,1-1-60 15,1-1-71-15,0 0-96 0,1 0-110 0,1-1-50 0,-2-1-19 16,2 1-2-16,-1-4 7 0</inkml:trace>
  <inkml:trace contextRef="#ctx0" brushRef="#br0" timeOffset="145649.93">17904 15452 419 0,'2'-2'490'0,"-1"-1"-31"0,-1 0-52 0,3 0-78 16,-1 0-88-16,-2 1-47 0,1-1-26 0,-1 0-10 0,2 0-5 0,-1 0-2 16,-1 2-3-16,2-2-3 0,0 0-4 0,-1 1-6 0,-1-1-3 0,2 2-8 15,-1-1-4-15,1-1-4 0,-2 2-2 0,2-1-3 0,-1 1-6 16,-1 1-8-16,4-2-8 0,-4 2-10 0,0 0-11 0,0 0-8 0,0 0-11 16,0 0-7-16,0 0-9 0,0 0-6 0,0 2-6 0,0 1-4 0,0 1-5 15,0-1-2-15,0 3-1 0,0 2 2 0,0-1 1 0,-4 2 4 16,4 0 5-16,0 3 4 0,0-1 5 0,0 2 4 0,-1 2 4 0,-1 0 0 15,2 0 1-15,-2 2-2 0,2-1 0 0,-1 1-2 0,-1 2-4 16,1-1-1-16,-1 0-5 0,0 0-3 0,-1 2-4 0,2-1-5 0,-1-1-1 16,-1 1-3-16,0 1-3 0,2-2 1 0,-1 0-1 0,0 0-5 15,-1 0-6-15,1-1-9 0,1-1-13 0,-1 1-13 0,1-2-14 0,-3 1-17 16,1-2-19-16,3-1-20 0,-1-1-21 0,1 1-30 0,-2 0-32 0,2-3-37 16,0-1-45-16,0 0-70 0,0 0-86 0,2 0-79 0,-2-1-75 15,1-2-30-15,-1 0-9 0,3 0 5 0</inkml:trace>
  <inkml:trace contextRef="#ctx0" brushRef="#br0" timeOffset="146448.17">17438 16579 171 0,'0'-7'508'0,"0"1"17"0,0-2 17 0,0 2-61 0,0 0-96 0,0 0-75 0,0 2-60 15,0-1-33-15,0 1-18 0,0-1-9 0,0 2-4 0,0 0-7 16,0 0-9-16,0 0-12 0,0 2-14 0,0-2-15 0,0 3-18 0,0 0-15 15,0 0-18-15,0 0-12 0,0 0-15 0,0 0-9 0,0 0-9 0,0 0-5 16,0 3-1-16,-2 0 1 0,0 0 1 0,2 1 3 0,-1 2 3 16,-1 2 3-16,2-1 6 0,-1 1 4 0,-3 0 5 0,3 3 3 0,-1 0 3 15,0-1-1-15,-1 1 1 0,2 1-5 0,-2 0-6 0,1 0-4 16,-1 0-6-16,3 0-5 0,-1-2-5 0,1 2-4 0,-2 0-5 0,0-1-5 16,2 1-2-16,-1-2-6 0,-1 1-2 0,2-1-10 0,0-1-10 15,0 0-13-15,0 0-16 0,0-2-16 0,0 3-19 0,2-3-17 0,-1 1-22 16,1-2-19-16,0 1-21 0,1-2-24 0,0 1-25 0,1 0-27 15,-1 0-27-15,2-2-30 0,0 1-32 0,2-1-46 0,1 1-54 0,-1-2-64 16,1-2-69-16,0 1-25 0,3-2-2 0,-1-2 10 0</inkml:trace>
  <inkml:trace contextRef="#ctx0" brushRef="#br0" timeOffset="146836.24">17654 16635 400 0,'-1'0'482'0,"-1"0"-5"15,0 0-9-15,-1 0-84 0,2 3-120 0,-1-2-72 0,-1 2-46 0,1 0-24 16,-1 1-15-16,0 1-6 0,0 0 0 0,1-1 1 0,-1 2 2 16,2 0-1-16,-3 0-2 0,4 0-7 0,-1 2-7 0,1-2-7 0,0 1-8 15,1 1-6-15,-1-2-6 0,4 1-6 0,-3-1-6 0,2 0-4 0,2 2-6 16,-1-2-4-16,0 1-4 0,1-1-2 0,1 0-3 0,0-1-1 16,2 1-2-16,0 0 0 0,0-2-1 0,0-1 0 0,1 2 1 0,1-2-1 15,1-2 0-15,0 1 2 0,-2-1-1 0,3-1 1 0,0 0-2 16,-1-1 2-16,2 1-1 0,-4-3 1 0,3 1 0 0,-2-1 2 0,0-1 1 15,0 1 2-15,0-3 3 0,-2-1 0 0,0 2 2 0,0-1 0 16,0-2 2-16,-2 1 1 0,1-1 0 0,-2-1-1 0,0 0 0 0,-2 0 0 16,1-1 0-16,-2-1-1 0,-1 0-1 0,-1 1 0 0,0 0-3 0,0 1 1 15,-1-2-2-15,-4 2-1 0,2 0-1 0,-2 2-2 0,2-1-2 16,-2 1-1-16,-3 1-3 0,2 1-3 0,-2-1-4 0,2 3-3 0,-2-1-4 16,-1 1-4-16,1 1-4 0,-2 2-1 0,0-1-3 0,0 1-3 15,-3 1-2-15,0-1-4 0,2 2-4 0,0 1-6 0,-3 0-8 0,1 1-8 16,2-1-9-16,0 2-11 0,-2-1-10 0,2 1-13 0,2-1-12 0,-1 2-15 15,-1-1-15-15,3 1-18 0,2 0-19 0,-1 0-20 0,3-2-18 16,-1 2-22-16,1 0-26 0,0 0-38 0,4-1-46 0,0-1-77 0,0 1-89 16,4-1-39-16,-1-1-15 0,0 1 3 0</inkml:trace>
  <inkml:trace contextRef="#ctx0" brushRef="#br0" timeOffset="147116.07">18135 16582 500 0,'1'-3'549'0,"1"2"7"0,-1-1 5 0,-1-1-54 0,2 3-89 0,-2-1-95 16,0 1-101-16,0 0-57 0,0 0-31 0,0 0-17 0,2 1-9 0,-1 0-5 16,-1 1-4-16,2 1-3 0,0 0-5 0,-2 2-1 0,1-1-2 15,-1 2-2-15,2-1 0 0,-1 2 1 0,1 1-1 0,1-1-1 0,-3 2-6 16,0 0-4-16,0 0-9 0,0 2-6 0,0-3-9 0,0 3-7 15,0 0-5-15,0-1-7 0,-3 1-4 0,1-1-4 0,1 2-6 0,-1 0-8 16,2-1-10-16,-1-1-13 0,-3 1-16 0,3 1-16 0,-1-2-18 16,0 1-21-16,1-1-23 0,-1 1-27 0,2-2-29 0,-1 0-36 0,-1 1-42 15,2-1-66-15,-2 0-80 0,2 0-92 0,0-1-97 0,0-2-43 0,2 1-13 16,0-1 1-16,-1-1 9 0</inkml:trace>
  <inkml:trace contextRef="#ctx0" brushRef="#br0" timeOffset="147923.91">20910 15666 156 0,'0'-2'498'0,"1"1"14"0,1-2 14 0,-1-1-79 16,3 2-122-16,-1-1-73 0,0 0-48 0,1 0-25 0,1 1-13 0,-2-1-5 16,2 0-2-16,-2 0-4 0,2 2-4 0,0-2-6 0,-1 1-4 0,1 1-9 15,-2-2-9-15,1 1-8 0,-3 0-7 0,2 1-8 0,-1 1-8 16,0-1-7-16,-1-1-10 0,-1 2-8 0,0 0-8 0,0 0-8 0,0 0-8 15,0 0-5-15,0 2-6 0,2-1-3 0,-1 2-2 0,-1-1-1 16,2 2-2-16,1 1 0 0,0 0-1 0,-1 2 1 0,1 2 1 0,-2 0 2 16,3 0 1-16,-3 1 0 0,1 2 0 0,-1 0-2 0,1 2-3 15,0 1-1-15,-1-2-4 0,-1 2-2 0,2 2-2 0,0-2 0 0,-2 3-2 16,1-2-1-16,-1-1-1 0,2 2-1 0,-2-1-3 0,0 1-8 0,0-2-9 16,0 0-14-16,0-1-15 0,0 2-17 0,0-1-19 0,1 0-25 15,-1-2-23-15,0 1-34 0,3-1-34 0,-1 1-43 0,-2-1-46 0,1-1-84 16,-1 2-105-16,3-3-76 0,-1 2-62 0,1-1-22 0,0-2-3 15,2 1 8-15</inkml:trace>
  <inkml:trace contextRef="#ctx0" brushRef="#br0" timeOffset="148443.65">20548 16563 295 0,'0'-7'558'0,"0"3"8"0,0 0 5 0,0 1 5 0,0 0-80 15,0-1-123-15,-2 3-97 0,2-2-86 0,0 3-49 0,0 0-33 16,0 0-15-16,0 0-5 0,0 0-5 0,-2 2-4 0,2-1-3 0,0 2 0 16,-1 0-2-16,-1 2 0 0,2-1-1 0,-1 2 0 0,1 2 1 0,-2-1-1 15,0 1 1-15,2 1-1 0,-3 0-3 0,1 1-7 0,1 2-7 16,-1-2-6-16,1 3-8 0,-4-1-6 0,2-2-6 0,0 4-7 0,0-2-5 16,0 0-7-16,-1 1-8 0,1-1-11 0,1 0-12 0,1 0-13 15,-1 0-14-15,1-1-17 0,-4 1-16 0,4-1-16 0,-1 2-18 0,2-3-19 16,-1 1-20-16,1-1-23 0,0-1-23 0,1 2-25 0,-1-2-26 15,3 0-26-15,2 0-46 0,-2-2-53 0,2 1-68 0,1-1-77 0,1-1-30 16,2-1-7-16,-3-2 6 0</inkml:trace>
  <inkml:trace contextRef="#ctx0" brushRef="#br0" timeOffset="148821.76">20867 16731 29 0,'-5'-2'488'0,"1"1"5"0,0-1 5 0,1 2 6 0,-2 0-70 15,2 0-107-15,-2 2-89 0,2-1-77 0,-3 1-42 0,3 1-23 16,-2 0-11-16,2-2-2 0,-2 4-2 0,0-1 0 0,2-1-4 0,-1 2-3 16,1-1-5-16,-1 0-7 0,3 1-8 0,-1 1-8 0,0-1-8 0,2 1-5 15,0 0-5-15,2 0-4 0,0-2-3 0,-1 2-3 0,1-1-1 16,1-1-2-16,0 2-2 0,3-1 1 0,-1-1-1 0,1 1 1 0,-1-1-1 16,2-1 1-16,0 2-1 0,1-2 1 0,-1 0 0 0,-1-2 1 15,5 0-1-15,-3 1 1 0,0 0 0 0,0-2-1 0,1 0 0 16,-1-2 0-16,-1 0 1 0,1 1 0 0,-1 0-1 0,0-2 0 0,-1-2 0 15,0 2 1-15,2-3 0 0,-3 2-2 0,0-2 1 0,-1-2 0 0,1 1 1 16,-2-1-2-16,2-1 1 0,0 2-1 0,-1-4 2 0,-2 2 0 16,0-1 0-16,-1 1 2 0,-1-2 1 0,0 2 0 0,0-1-1 0,0 1 0 15,0-2-1-15,-1 2-2 0,-3 2 0 0,3-2-1 0,-2 1-1 0,-2 2-4 16,0 0-4-16,2 0-3 0,-2 2-4 0,1-2-3 0,-3 3-1 16,2-2-2-16,-4 1-2 0,1 2-1 0,2-1-4 0,-3 2-3 0,1-1-7 15,0 1-5-15,-1 1-8 0,0 0-6 0,1 0-9 0,0 1-10 0,0-1-13 16,-2 3-18-16,1-1-19 0,3 1-19 0,0 0-26 0,-3-1-27 15,2 2-34-15,2 0-38 0,0 1-70 0,2-2-87 0,2 1-58 16,-1-1-42-16,2 2-16 0,2-2-4 0,-1 1 9 0</inkml:trace>
  <inkml:trace contextRef="#ctx0" brushRef="#br0" timeOffset="149302.94">21318 16684 176 0,'10'-4'512'0,"2"-2"15"0,-3 1 13 0,4 1-42 0,-4 1-69 0,-1-2-85 16,3 2-91-16,0-2-48 0,-3 1-28 0,3 1-12 0,-1 0-9 15,-1 0-9-15,-1 0-7 0,1 1-14 0,0 0-14 0,-1 0-15 0,-2 1-15 16,1 1-13-16,-2-2-14 0,0 2-10 0,0 0-9 0,-2 2-8 16,0-2-9-16,1 1-6 0,0 1-8 0,-2 0-4 0,-1 2-2 0,1-1-2 15,-1 0 0-15,-1 1-1 0,0 0 1 0,0 1 1 0,-1 1-1 0,-1 0 2 16,1 0 0-16,-3 2 2 0,0-1 0 0,-1 1 0 0,0-1 3 15,1 1 0-15,-3 1 2 0,1 0 0 0,-3 0 0 0,1-2 1 0,-1 2 1 16,0 0 0-16,-2-1 1 0,1-1-1 0,0 1 0 0,0 1 1 16,0-2 0-16,-2 1 0 0,2-2 0 0,-1 1 0 0,2-1 0 0,-1 0 0 15,2 0-2-15,0-1 1 0,-1-1-1 0,3 1 0 0,-1-3 0 0,2 2 0 16,1-1 1-16,-1 0 0 0,2 0 0 0,0-2-1 0,1 1 1 16,-1-1 1-16,3-1 2 0,-1 1 1 0,1-1 3 0,0 0 2 0,0 0 2 15,0 0 2-15,1 2 4 0,-1-2 2 0,3 0 3 0,-1 0 5 16,0 0 4-16,1 0 1 0,0 0 3 0,1 0 0 0,1-2-1 0,2 1 0 15,-1 1-2-15,2-1-1 0,1-1-3 0,1 1-3 0,1-1-2 16,3 1-3-16,-3-2-2 0,6 1-4 0,-4-1-3 0,4 0-2 0,0 0-3 16,1 0-1-16,0 2 0 0,2-2-1 0,-1 1 0 0,2-1 1 15,-1 1-1-15,1 1 2 0,-2-2 0 0,1 2 0 0,-1-1-3 0,-3 1-1 16,3-2 0-16,-3 1-1 0,1 1-1 0,-2-1-2 0,-1 2-5 0,-1-1-8 16,-1-1-7-16,-2 2-15 0,-1-1-11 0,2-1-19 0,-1 2-17 15,-4-1-21-15,1 1-21 0,-3-2-29 0,2 1-34 0,1 1-42 0,-4 0-47 16,2 0-86-16,0 0-105 0,-2 1-81 0,3 1-69 0,-2-2-28 15,3 1-8-15,-1-1 6 0,2 2 10 0</inkml:trace>
  <inkml:trace contextRef="#ctx0" brushRef="#br0" timeOffset="150195.31">23958 15666 407 0,'0'-5'490'0,"2"0"-13"16,-2 3-24-16,1-3-91 0,1 1-120 0,-2 2-63 0,1-1-32 0,-1 0-14 15,2 0-6-15,0 1-3 0,-1 0-3 0,1-1-6 0,-1 1-9 0,-1 1-10 16,2-1-9-16,1 2-11 0,-3-2-8 0,0 2-11 0,0 0-8 15,0 0-10-15,0 0-6 0,0 2-7 0,0 0-5 0,0 1-3 0,0 0-2 16,0 1-2-16,0 2 3 0,0 0 1 0,0 2 4 0,0 1 2 16,0 1 6-16,0 2 3 0,0 0 3 0,0 0 4 0,0 3 1 0,0 0 1 15,0 0-3-15,0 1 2 0,0 1 0 0,0 0 0 0,0 1-2 0,0 0 0 16,0 0-2-16,0 0-2 0,0 1-3 0,0-1 0 0,1 0-2 16,-1 0-1-16,2 2-2 0,-1-4-1 0,3 1-1 0,-3 1-3 0,1-2-2 15,1-1-9-15,0 0-7 0,1 0-12 0,-3-1-13 0,2 1-15 16,2-3-16-16,-2 0-17 0,2-1-20 0,-4 2-25 0,3-3-28 0,-3 1-35 15,2-2-42-15,-1 1-60 0,0-1-69 0,-2 0-88 0,1-1-95 0,-1 1-40 16,0-2-17-16,0 1 1 0,0-2 8 0</inkml:trace>
  <inkml:trace contextRef="#ctx0" brushRef="#br0" timeOffset="150775.43">23689 16719 374 0,'2'-9'550'16,"-1"1"13"-16,-1 1 12 0,2-1 13 0,0 4-95 0,-2-2-150 0,1 1-82 15,-1 1-47-15,3-1-30 0,-1 4-21 0,-2-2-14 0,0 0-13 16,0 1-13-16,0 2-15 0,0 0-15 0,0 0-12 0,0 0-11 0,0 0-10 16,0 0-7-16,0 2-4 0,0 1-4 0,-2 1-3 0,2 1 1 0,0 1 0 15,0 0 2-15,0 1 1 0,0 2 2 0,0-1 3 0,0 2 2 16,0 0 0-16,0 1-3 0,0-1-2 0,0 3-6 0,2-3-3 0,-1 2-4 15,-1 0-5-15,2 0-3 0,-1-1-5 0,-1 1-1 0,2-2-4 0,0 2-2 16,-2 0-1-16,1 0-3 0,-1-1-1 0,2-1-2 16,-1 1-1-16,-1-1-3 0,2 1 0 0,0-1-5 0,-1-1-5 0,3 0-10 15,-3 0-11-15,1-1-13 0,-1-1-15 0,4 1-20 0,-4-1-18 0,1-1-20 16,-1 0-18-16,3 0-23 0,-3 0-26 0,2 0-27 0,2 0-27 16,-1-1-33-16,-3 1-34 0,2 0-46 0,3-2-49 0,-1 1-73 0,0-2-86 15,1 1-32-15,1-1-7 0,2 0 6 0,-1 0 9 0</inkml:trace>
  <inkml:trace contextRef="#ctx0" brushRef="#br0" timeOffset="151217.4">24187 16815 177 0,'-3'-5'514'0,"2"1"3"15,-1 2 0-15,0-1 1 0,-1 0-99 0,0 0-147 0,0 3-85 16,-1-1-52-16,0 1-30 0,-1 0-21 0,1 1-14 0,-1-1-14 0,-3 3-7 15,1 0-10-15,1 0-2 0,0 0-2 0,1 2-1 0,0-1-1 0,0 2-2 16,-1 0-2-16,0 0-2 0,1 2-2 0,2-1-2 0,0-1-4 16,1 2-4-16,1-1 0 0,-1 2 0 0,0-1-2 0,2-1 1 0,0 1-2 15,2-1 0-15,0 1 0 0,-1-1 0 0,1 0 0 0,1 3 1 16,0-4-1-16,1 1 2 0,0-1 1 0,2 0 2 0,1 0 1 0,-3-1 1 16,3 1 2-16,-1-2 0 0,2 1 4 0,-2-1 1 0,2-1 3 15,0 0 1-15,0-1 3 0,-2 0 2 0,2-2 2 0,-1 0 1 0,2 0 2 16,-3 0 1-16,2-1 3 0,-1 0 1 0,0-2 1 0,0-2 0 0,-1 2 2 15,-1-3-1-15,0 2-1 0,0-4 0 0,1 2-1 0,-3-1 0 16,2-1 0-16,-2-1-1 0,0 0-1 0,0-1-1 0,-1 1 1 0,1 0 0 16,-1-2 1-16,-2 4-1 0,0-2-1 0,0 0 1 0,0 0-2 15,0 1-1-15,-2 1-1 0,1-1-1 0,-3 1-4 0,3 1-2 16,-1 0-4-16,0 1-4 0,-1 1-7 0,0-2-6 0,0 3-4 0,0-2-5 16,-3 2-4-16,2 2-5 0,0-2-4 0,-3 0-4 0,1 1-5 0,-1 1-7 0,0 1-8 15,0-2-7-15,-1 2-5 0,2 0-7 0,-3 0-9 0,2 2-9 16,-1-2-9-16,2 1-11 0,-2 1-12 0,2 1-12 0,0-2-12 15,-1 2-15-15,2 0-14 0,-1 0-13 0,2 0-12 0,-1 2-15 0,1-2-15 16,1 1-14-16,0-1-14 0,1 2-21 0,1-2-23 0,1 1-40 16,0-1-44-16,1 1-53 0,1 1-56 0,1-2-18 0,0 2 1 0</inkml:trace>
  <inkml:trace contextRef="#ctx0" brushRef="#br0" timeOffset="151815.51">24663 16819 412 0,'3'-7'547'0,"2"-1"15"0,-2 1 5 0,4 1 1 16,-3-2-89-16,-1 1-134 0,2 1-71 0,-2-2-40 0,2 2-21 0,-2-1-9 16,2 2-8-16,-2-1-8 0,3 0-11 0,1 2-10 0,-2-1-14 15,-1 1-15-15,1-1-13 0,0 1-12 0,1 0-15 0,-1 2-14 0,0-1-12 16,-1 0-12-16,3 1-12 0,-1-1-11 0,-2 3-10 0,1-1-9 0,0 1-8 15,2 0-5-15,-3 0-6 0,2 1-3 0,-1 1-3 0,-2-1-2 16,2 2-1-16,-2 0-1 0,1 1-1 0,-1 1-3 0,-2 0 0 0,3 1 0 16,-3 0-1-16,-1 0 0 0,3 1 0 0,-3-1 1 0,0 2-1 0,-3-1 0 15,3 1 2-15,-1-1-1 0,-1 1 0 0,0 1 1 0,-1-4-2 16,0 2 0-16,-2 0 0 0,2-1 0 0,0 2-1 0,-4-2 0 16,1 1 0-16,2-1 0 0,-1 0-1 0,0 0-1 0,-2 0-2 0,3 0-1 15,-4-2 0-15,0 1-2 0,3 0-1 0,0-2 2 0,1 1-2 16,-2-1 0-16,1 0-1 0,2 0-2 0,-2-1 0 0,2 1-1 0,-1-2 0 15,1 1-1-15,2-1 2 0,-2-1 1 0,1 2 1 0,2-2 2 0,0 0 0 16,0 0 1-16,0 0 3 0,0 0 2 0,0 0 1 0,5 0 4 16,-4 0 0-16,1 0 3 0,-1 0 0 0,4 0 0 0,-1 0 1 0,-1 0 0 15,0 0 0-15,0 0 0 0,2 0 0 0,-1 1 0 0,3-1 0 0,-2 1-1 16,-1 1 0-16,3-2 0 0,0 2 1 0,0-1 0 0,-2-1 1 16,1 3 2-16,0-1 2 0,0 1 0 0,2 0 2 0,-3-1 1 0,2 2 2 15,-1 0 1-15,2 1 1 0,-4-1 1 0,3 1 2 0,-1 1 0 16,1 0 2-16,-1 0 1 0,-2 0 3 0,0 1 0 0,0-1 3 0,0 3 1 15,-3-2 2-15,3 1 0 0,-3 0 2 0,-1-1-1 0,0 1 1 16,0-2 1-16,0 0 2 0,-1 1 2 0,-1-1 3 0,-1 0 4 0,-1 0 3 16,1 0 2-16,-2 0 3 0,1-1 1 0,-4-1 2 0,2 2 2 0,-2-3 2 15,0 2 2-15,-2-2-1 0,1 0 0 0,1 0-1 0,-5-2-2 16,4 2-4-16,-1-3-3 0,-1 2-4 0,0-2-3 0,1 0-7 0,0 0-3 16,2 0-8-16,-4-2-6 0,3 2-12 0,0-1-10 0,1-1-14 15,-2-1-12-15,-1 2-17 0,3-2-16 0,0 0-17 0,-1-2-19 0,1 2-21 16,-2-1-22-16,0 1-29 0,2-2-32 0,0 1-43 0,0-1-49 15,-2 1-103-15,2-1-130 0,2-1-60 0,-1 2-27 0,0-1-5 0,1 1 5 16,1-2 8-16</inkml:trace>
  <inkml:trace contextRef="#ctx0" brushRef="#br0" timeOffset="-211573.35">11894 10683 234 0,'-3'-6'230'0,"0"0"-58"0,0 1-49 15,-1-1-24-15,1 0-12 0,2 0-4 0,-1 0 0 0,0 0 1 0,-2 0 0 16,2 0-1-16,1 1-2 0,-1 0-2 0,-1-1-4 0,1-1-4 16,-1 2-5-16,2 0-2 0,-1-1 1 0,-1-1-1 0,1 1-2 0,0 0-2 15,-1 0 0-15,2-2 0 0,-2 2-2 0,1-1-2 0,-1 1-2 16,2-1-2-16,-1 0-2 0,0 1-2 0,-1-2-2 0,2 1-1 16,-1 0-2-16,0-1-2 0,1-1 1 0,-1 2-1 0,0-1-2 0,1-1 0 15,-1 0 2-15,1 0 0 0,-2-1 0 0,1 0-1 0,-1 0 0 0,0 1-2 16,1 0-1-16,2-1-1 0,-3 2 0 0,3-1-1 0,-1 0-1 15,-1 0-3-15,0 0-3 0,2 2-2 0,-1-2-2 0,-1 1-2 16,2 1-1-16,-2-1-1 0,2 1-1 0,-1-2 1 0,-1 1 2 16,2 2-2-16,-1-1 0 0,-2 1 0 0,3-2 1 0,-2 2-1 0,2 2 1 15,-1-2 1-15,-1 0-1 0,2 1 0 0,0 1 0 0,0-2-3 16,0 1-1-16,-1 1-2 0,1-1-1 0,0 1-3 0,0-1-1 0,0 1-1 16,0-1-2-16,0 1-1 0,0-1-2 0,0-1-1 0,0 1 1 0,0 1-1 15,0 0 2-15,0-1-1 0,0 1 2 0,0-2 1 0,0 1 0 16,0 1 4-16,0-3 1 0,0 3 1 0,0-2 2 0,0 2 1 15,0-2 0-15,0 0 2 0,0-2 1 0,0 2 1 0,0 0 1 0,0 0 2 16,0 2 0-16,0-2 1 0,0 0-1 0,0-1-2 0,0 3-1 16,0 1-1-16,0-1 0 0,0 1-1 0,0-2 2 0,0 1-2 15,0 1-3-15,0 0 0 0,0 0-2 0,0-1-1 0,0 2-2 0,0-1-1 16,0 1 0-16,0-1-1 0,0 2 0 0,0-1-2 0,0-1 1 16,0 2-1-16,0 1-2 0,0 0 1 0,0 0-2 0,0 0-1 0,0 0-1 15,0 0 1-15,0 0-1 0,0 0-1 0,0 0 0 0,0 0-1 16,0 0 1-16,0 0-2 0,0 0 1 0,0 0 0 0,0 0-1 0,0 0 0 15,0 0-1-15,0 0 1 0,0 0 0 0,0 0-1 0,0 0-2 16,0 0-1-16,0 0 0 0,0 0-2 0,0 0-1 0,0 0-1 16,0 0-2-16,0 0 0 0,0 0-1 0,-2 0-1 0,2 1-1 0,-2-1 1 15,2 2-1-15,-1-1 2 0,-1 2-1 0,2 0 3 0,0-1 0 16,0 2 2-16,0 1 1 0,0 1 1 0,0 0 1 0,0 0 1 0,0 1-1 16,0 0 3-16,0 3 1 0,0 0 0 0,2-1 4 0,-1 1 1 15,-1 1 0-15,2 1 3 0,-2-1 2 0,0 1 1 0,0 1 2 0,0-1 3 16,0 0 2-16,0 2 4 0,0-2 1 0,0 3 3 0,0-2 0 15,-2 0 2-15,2 0 0 0,-1 0 1 0,-1 1 1 0,0 1 0 0,1-2 0 16,-2-1-1-16,1 1 2 0,0 1-2 0,-1 0-3 16,2-1 1-16,-1 1 0 0,-1-1-2 0,0-1 0 0,2 1-1 0,-1 0-1 15,0 0-1-15,-1-1-1 0,1 0 1 0,1 0 1 0,-1 1 0 16,-1 0-1-16,1 0 2 0,1-1-2 0,-1 0 0 0,-1 0 0 0,0 1 1 16,0 0 0-16,1-3-1 0,1 2 0 0,-1 0 1 0,2-2-3 0,-3 3 0 15,3-1-1-15,-2-1-1 0,2 0 1 0,-1 1-1 0,-1-1-1 16,2 1-1-16,-1-1 0 0,-1 2-1 0,2-3 2 0,-2 2-2 15,2 0 1-15,-1-2 1 0,-1 1-1 0,2 0 0 0,-1 1-1 0,-1-2 2 16,2 1-1-16,-2-1 2 0,2-1 0 0,-2 0 2 0,0 1 1 16,2 0 0-16,-2 0 3 0,1-1 0 0,-1 2 3 0,1-2 1 15,-1-1 0-15,0 2-1 0,-1 0 1 0,2-2-1 0,-1 2 0 0,0-1 0 16,2-1-2-16,-3 1 0 0,3 0-3 0,-1-2-1 0,1 4-1 16,-2-2-2-16,0 0-4 0,2-2-1 0,-2 2 0 0,0 0-2 0,2 0-2 15,-2 2 1-15,2-2-1 0,-1 0-2 0,1 1-1 0,0-1-1 16,0 0 1-16,0 2-2 0,0-2 0 0,0 0 1 0,0 1-1 0,0-2-1 15,0 1 0-15,0 1 1 0,1-1 1 0,-1 2-1 0,2-2 0 16,-2 0 1-16,2 1 3 0,0-1 0 0,-2 2 0 0,2-4 2 0,0 2 1 16,-2 0 0-16,1 0 1 0,-1-2 2 0,2 3 0 0,-1-2-1 15,-1 0 2-15,2 0-2 0,-2-1 1 0,3 2 1 0,-3-1-2 16,3-1 0-16,-3 1 0 0,2-1 1 0,-2 2-1 0,2-1 0 0,-1 1 0 16,1 0 0-16,-1-2-1 0,-1 2 0 0,2 0 1 0,0-1-1 15,0 1 1-15,-2 0 2 0,2 0-1 0,0 0-1 0,-1 0 1 16,2 0-2-16,-3 1 0 0,2-1 1 0,0 0 0 0,-1 2 0 0,1-1 0 15,-1 0 0-15,1 1 0 0,-2 0 1 0,2-1-2 0,-1 1-1 16,1-1-1-16,-1 1-1 0,1 0 2 0,0 0-1 0,2 0 0 0,-4-1-1 16,3 1 0-16,-3-1-1 0,3 1 0 0,-3-1 0 0,2 1-1 15,0-1 0-15,-1 1 0 0,-1-1 1 0,2 1 0 0,-1-1-1 16,-1 1 1-16,2-1 0 0,-2 0-2 0,2 1 2 0,-1 0-1 0,-1-1 0 16,2-1-1-16,-2 2 1 0,0-2-1 0,0 1 1 0,0-1-1 15,0 0 0-15,0 2-1 0,0-2 0 0,0 1 1 0,0 1 0 16,0-2 0-16,0 0-1 0,0 1 0 0,0-1 0 0,0 0-1 0,0 2-1 15,0-1 1-15,-2-1-1 0,2 0 1 0,-1 1-2 0,-1 0 1 16,2-2-1-16,-2 3 0 0,2-2-1 0,-1 2-1 0,-1-3 1 0,2 3 0 16,-1-2 0-16,-1 0 0 0,2 2 0 0,-2-2 0 0,2 1 0 15,0-1 1-15,0 2-2 0,-1-1 0 0,1 1 0 0,0-1-1 0,0 1-1 16,0-1 1-16,0 2-1 0,0 0 1 0,0-1 0 0,0 1-2 16,0 0 0-16,0-2-1 0,0 2 0 0,0 0 1 0,0 0-2 15,0-1 1-15,0 1 2 0,0-2 0 0,0 2 2 0,0 0 1 0,0 0 1 16,-2-1 1-16,2 1 1 0,0 0 3 0,-1 0-1 0,1 1 1 15,-2-3 1-15,2 3-1 0,0-1 2 0,-3-1 1 0,2 0 0 0,-1 3 0 16,2-2-1-16,-2-2 2 0,2 4 0 0,-1-2-1 0,-1 0 0 16,2 1-1-16,-1-2 0 0,-1 2 1 0,2-1-1 0,-2 0 1 0,2-1-1 15,-3 0 0-15,2 3 0 0,-1-3-1 0,0 1 0 0,-1-2 0 16,2 2-2-16,-1 0 1 0,0 0-1 0,-2-1 1 0,2 1-1 0,1 0 1 16,-1-2-1-16,1 2 1 0,-1-2-1 0,0 1-1 0,-1-1 1 15,2 1-1-15,-1 0 1 0,0-1-2 0,2 1 0 0,-3-2 0 16,2 1-1-16,-1 1 1 0,0-1 0 0,0 0-1 0,0 1 0 0,0 0 1 15,1-1-1-15,-1 2 2 0,-1-1-1 0,1-1-1 0,2 0 1 16,-3 1-1-16,2-2 1 0,-1 0-1 0,0 2 0 0,-1-1 0 16,1-2 0-16,1 1-1 0,-1-1 0 0,-2 0 1 0,2 1-1 15,1 0-1-15,-1 0 1 0,-1 0-1 0,1 0 0 0,1-1 1 0,-1 1 0 16,-1 0 0-16,1-2-1 0,1 2 0 0,-1 0-2 0,0 0 2 0,-1 0-1 16,3-1 0-16,-4 1-1 0,4 0 1 0,-2 0 0 0,2-2 0 15,-1 1-2-15,-1 1 1 0,2-2 0 0,-1 2-1 0,-1-1 1 16,2 1 1-16,-2-2-2 0,1 2 1 0,-1 0-1 0,2-1 1 0,-2 1 0 15,2 0-1-15,-1 1 1 0,-1-1 1 0,2 0-2 0,-1 2 1 16,-1-2 0-16,2 0-1 0,0 1 1 0,0-1-1 0,-2 2 1 0,2-2 1 16,0 1-2-16,0-1 1 0,-1 0-1 0,-1 2-1 0,2-2 1 15,0 1-2-15,0 0 1 0,-1 0 2 0,1 0 1 0,-2-1 0 0,2 0 0 16,0 2 1-16,0-3 0 0,0 3 0 0,0-2 2 0,0 0 3 16,0 1-1-16,0 0 3 0,0-2-1 0,0 3 2 0,-3-2 0 15,3 3-1-15,0-1 1 0,0-1 0 0,0 1 0 0,0-1 1 0,-1 1-1 16,1-1 0-16,-2 2 0 0,2-1 0 0,0 1-1 0,-1-2 1 0,-1 2 0 15,2 0 0-15,0 0 1 0,-2 2-1 0,2-2 0 16,0 1 0-16,0 1 0 0,0-1-1 0,0 1 0 0,0-1 0 0,0-1-1 16,0 0 0-16,0 2-1 0,0-3 1 0,0 3-2 0,0-2 1 0,0 0-2 15,2 0-1-15,-2-1 0 0,2 1 0 0,-1 0 0 0,-1-2 2 16,2 1-2-16,-1-1 0 0,-1-1 0 0,3 2 0 0,-3-2 0 16,2 0 0-16,-1 0 2 0,-1-2-2 0,2 1 0 0,-1-1-2 0,1 1 2 15,0-1 0-15,-1 0-1 0,1 1 1 0,-1 0 0 0,1-2 0 16,0 1 0-16,1-1 1 0,-1 2-2 0,-1-2 1 0,2-1 0 15,-1 2 0-15,1-3 0 0,-2 2 1 0,1 0-1 0,-1 0 1 0,1 0-1 16,1 0 0-16,-1 0 0 0,0 0 0 0,-1-2-1 0,1 3 1 0,-1-3 0 16,1 2 0-16,1 0 1 0,-1 0-1 0,-1 0 0 0,1-2 1 15,2 3-1-15,-1-1 0 0,-1-1 2 0,0 2-2 0,-1-1 1 16,1-1-1-16,1 2 0 0,-1-3 0 0,-1 2 0 0,1 0 2 0,1 0-2 16,-1 0 0-16,-1-2 0 0,1 1-1 0,2 0 1 0,-2 1-1 15,0-2 1-15,-1 1 0 0,2-1 1 0,-1 2 0 0,1-3-1 16,0 2 0-16,-1-2-1 0,0 1 1 0,-1-1-1 0,2 2 0 0,-1-2 1 15,0 1-1-15,0-1 0 0,0 2 0 0,1-3 0 0,-1 3-1 16,-1 0 0-16,1-2 0 0,1 2 1 0,-1-1 1 0,-1 0-1 16,-1 2 0-16,2-2 0 0,-2 1 0 0,2 0 0 0,-1-1 0 0,-1 2 0 15,2-1 1-15,-1-1-1 0,-1 2 1 0,2 0 2 0,-2 0-2 0,0 0 1 16,0 0-1-16,0 0 0 0,0 0 1 0,0-2 1 0,0 3-2 16,0 0 1-16,0-1 1 0,0 2 2 0,0-2-1 0,0 0 0 15,0 1-1-15,0 1 1 0,0-2-2 0,0 1-1 0,0-1 1 0,0 2 0 16,0-2 0-16,0 1 0 0,0-1 0 0,0 0-1 0,0 2-1 15,0-2 2-15,0 1 4 0,0 1 4 0,0-1 3 0,0 0 2 0,0 3 2 16,0-2 1-16,0 2 1 0,0-3 0 0,0 4 2 0,0-2-1 0,0-2 0 16,0 2 0-16,0 0 2 0,0-1-3 0,0-1-4 0,0 1-4 15,0-1-3-15,0 1-2 0,0-2 0 0,0 1 1 0,0-1 0 0,0 0 0 16,-2 0 2-16,2 0 4 0,-1 1 1 0,-1-2 6 0,2 0 3 0,0 1 5 16,-1 0 5-16,-1 0 5 0,2-2 6 0,-2 1 6 0,2 1 4 15,-1 0 6-15,-1-2 7 0,2 2 5 0,-3 0 4 0,1-1 4 16,1 1 3-16,-1-1 2 0,-1 2-1 0,1-3-1 0,-2 2-52 0,1 0-31 15,0 0 0-15,-1 0 0 0,1 0 0 0,0 0 0 0,0 0 0 16,0 0 0-16,-1-1 0 0,0 1 0 0,2-1 0 0,-1 0 0 0,0 1 0 0,0 0 0 16,0-1 0-16,-1 1 0 0,1 0 0 0,1-1 0 0,-1 0 0 15,-1 3 0-15,1-1 0 0,0 1 0 0,-1-1 0 0,1 1 0 0,0-1 0 16,1 2 0-16,-1 0 0 0,0 2 0 0,0-2 0 0,0 0 0 0,1-2 0 16,-1 2 0-16,2 0 0 0,-1 0 0 0,-1-1 0 0,1 1 0 15,0 0 0-15,-1 0 0 0,2-2 0 0,-1 1 0 0,0-1 0 0,1 1 0 16,-1-1 0-16,2-1 0 0,-1 2 0 0,-1-2 0 0,2 0 0 15,-3-2 0-15,3 2 0 0,-1 0 0 0,1-1 0 0,0-1 0 0,0-1 0 16,0 1 0-16,0 0 0 0,0 0 0 0,0-1 0 0,0 0 0 0,0 0 0 16,0-2 0-16,0 1 0 0,0 0 0 0,0-1 0 0,0-1 0 15,0 0 0-15,0 0 0 0,0 0 0 0,0 0 0 0,0 0 0 0,0 0 0 16,0 0 0-16,0 0 0 0,0 0 0 0,0 0 0 0,0 0 0 0,0 0 0 16,0 0 0-16,0 0 0 0,0 0 0 0,0 0-127 0,0-1-142 15,-2-1-38-15,1 0-39 0,-1 0-52 0,0-3-63 0,-1 2-118 0,1-1-144 16,-2-2-64-16,-3 0-21 0,1 0-3 0,-2-2 7 0,0-1 16 15,0-1 18-15</inkml:trace>
  <inkml:trace contextRef="#ctx0" brushRef="#br0" timeOffset="-207961.04">11816 10255 145 0,'-3'-3'217'0,"-3"0"-50"15,2 2-27-15,0-3-12 0,1 2-5 0,0-1-1 0,0 1 3 16,1 1-2-16,0-1-3 0,-1-1-4 0,2 2-4 0,-2-1-6 16,3 0-2-16,-2 0-6 0,2 0-6 0,-1 1-4 0,1-1-5 0,0 2-4 15,0-1-3-15,0-1-4 0,0 2-4 0,0 0-4 0,0-1-4 16,0 1-6-16,0 0-4 0,0 0-4 0,0-2-4 0,0 2-4 0,0 0-4 16,1-1-4-16,-1 1-3 0,0-2-3 0,2 2-4 0,-2-1-3 15,3 1-2-15,-2-2-4 0,-1 1-1 0,3 1-1 0,-1-2-1 0,0 1-1 16,1 1-2-16,0-2 1 0,0 1 0 0,2-2-1 0,0 1 0 15,1 1 0-15,0-1 2 0,-1 1 0 0,3-1 2 0,0 0 1 16,0 1 2-16,1 0 2 0,-1 1 0 0,3-2 2 0,-1 2 1 0,1-1 1 16,1-1 2-16,-2 2 2 0,4-1-1 0,-1-1 0 0,0 2 2 15,1-1-2-15,0 1 1 0,2 0-3 0,-2 0 0 0,3 0-2 16,-2 0-1-16,2 0-2 0,-1 0 1 0,1 0-3 0,2 0-2 0,-3 1-1 16,3-1-2-16,-1 2-1 0,0-1-3 0,0-1-1 0,2 2-1 15,-1-1-2-15,0-1-1 0,3 2 0 0,0-2-2 0,-1 1 0 0,3 0-2 16,0-1 1-16,2 2 0 0,1 0 2 0,0-2 2 0,0 1 1 15,3 1 2-15,0-2 1 0,2 1 2 0,2 1 2 0,0-2 0 0,0 1 4 16,3 1 0-16,1-2 1 0,0 0 2 0,3 0-1 0,0 0 0 16,0 0-2-16,0 0-2 0,2 0-1 0,3 0-2 0,-4-2-1 0,0 1-2 15,0 1 0-15,-1-2-3 0,1 1-2 0,-2 1 0 0,0-3-1 16,-2 1-2-16,-1 0 0 0,-1 0-1 0,-2 0 0 0,1-1 0 16,-1 0-1-16,-3-1 0 0,1 0 2 0,-1 0 0 0,-1 1 3 0,-1-1 1 15,-1-1 1-15,2 2 1 0,-3-1 2 0,2 1 2 0,-5-2 0 16,3 2 3-16,-1 0 1 0,0 0 1 0,0 0 0 0,-2 0 2 0,0 0-1 15,-2 2 0-15,3-2-1 0,-3 1 0 0,2 0-1 0,-2 0 0 0,4 0-1 16,-5 2 0-16,2-3 0 0,2 3 0 0,0-1-1 0,2-1-1 16,0 1 1-16,3-1 0 0,2 1 0 0,-1-3-2 0,1 3 0 15,3 0-1-15,0-2 0 0,-2 1-1 0,3 1-2 0,2-2-1 16,-2 1-1-16,-1-1-1 0,-1 1-2 0,0 0-1 0,0 0-2 0,-1 1-1 16,-1-1-1-16,-1-1 0 0,2 2 1 0,-1-1 2 0,-2-1 2 15,0 2 3-15,0-1 3 0,0-1 3 0,-1 0 2 0,-1 0 2 0,-3 0 2 16,2 0 3-16,-3 0 4 0,0 0 3 0,-1 0 0 0,1 0 3 15,-1 0 0-15,0 0 0 0,2 2 0 0,0-3-2 0,2 2 1 16,0-1-2-16,3 0 0 0,0-2 0 0,2 2-3 0,1-1-1 0,0 1-2 16,2 0 1-16,2 0-2 0,-1 0-2 0,3 0-2 0,-1 0-1 0,0 0-2 15,3 0-3-15,-3 0 0 0,2 0-3 0,-4 0-2 0,2-1 0 16,1 2-2-16,-4 0 0 0,0-1-2 0,-2 0-1 0,-1 2-1 16,0-1 1-16,-2 1 1 0,-2-1 0 0,1 0 3 0,-4 2 1 15,2-1 1-15,-5 0 2 0,2 1 1 0,-1-2 4 0,-1 1 1 0,-1 1 2 16,0-2 3-16,0-1 1 0,-1 2 3 0,0-1 1 0,1 1 1 15,0-1 0-15,0 0 2 0,0 1-1 0,1 0 0 0,0-1 0 0,2 1-1 16,0 1 1-16,0-2-2 0,1 2 0 0,2-1-2 0,1-1 1 16,-1 2-1-16,1-1-2 0,2-1-1 0,0 2-1 0,0 0 0 0,0 0-3 15,0 0-1-15,0 0-1 0,0 0-1 0,1 0 0 0,-3 0-2 16,-1 0 0-16,0 2-1 0,2-2-1 0,-4 1-1 0,2-1-2 0,-4 0 1 16,0 0 1-16,0 0 0 0,-2 0-1 0,-4 0 2 0,2 0-4 15,-2 0 2-15,-1 0 0 0,0 0 0 0,-3 0-1 0,0 0 0 16,-1 0 0-16,-1 0 1 0,0 0 1 0,0 0-1 0,-1 0-1 0,1 0 0 15,-2-1 1-15,3 1 1 0,-2-2-1 0,1 2 0 0,-1 0 1 16,4 0 0-16,-3-1 3 0,3-1 1 0,-2 2 2 0,2 0 1 0,0 0 0 16,0 0 1-16,4 0 1 0,-4 0 0 0,3 0 1 0,2 0 2 15,-3 0-1-15,4 0 2 0,0 0 0 0,2 0 0 0,0 0-1 0,1 0 0 16,-2 0-1-16,4 0-1 0,-1 2-1 0,1-1 0 0,-2-1-1 16,2 2-1-16,-1-1 0 0,-1-1-1 0,-2 2 0 0,1-1-2 15,2-1 1-15,-2 2-2 0,-5-2 1 0,5 1-2 0,-4-1 1 0,2 0 0 16,-2 2 0-16,-2-2 0 0,2 0 1 0,-3 0-1 0,0 0 2 15,0 0 0-15,-1 0 1 0,-3 0 1 0,5 0 0 0,-7 0 1 16,3 0 1-16,-2 0 0 0,0 0 0 0,-2 0 2 0,0 0 0 0,-1 0 1 16,2 0 2-16,-3 0 1 0,-1 0 1 0,0 0 1 0,1 0 0 0,-2 0 1 15,0 0 0-15,0 0 1 0,-2 0 0 0,1 0 1 0,0 0-2 16,-1 0 1-16,1 0-1 0,2 0 0 0,-4 0-1 0,1 0-1 16,-1 0 0-16,-1 0-2 0,0-2-1 0,0 2 0 0,0 0-2 0,0 0 1 15,0 0-1-15,0 0-1 0,0 0 0 0,0 0 0 0,0 0-2 16,0 0 0-16,0 0 1 0,0 0 0 0,0 0-1 0,0 0 0 15,0 0 0-15,0 0-1 0,0 0 0 0,0 0-1 0,0 0 1 0,0 0 0 16,0 0 0-16,0 0 0 0,0 0-1 0,0 0-1 0,0 0 0 16,0 0-1-16,0 0-1 0,0 0 1 0,0 0 0 0,0 0 1 0,0 0-1 15,0 0 1-15,0 0 0 0,0 0-1 0,0 0 1 0,0 0 0 16,0 0-1-16,0 0 0 0,0 0-2 0,0 0 0 0,0 0-1 0,0 0-4 16,-1 2 0-16,1-2-1 0,-2 0-2 0,2 1 0 0,-1 0-2 15,1-1 0-15,-5 2 0 0,5-2 2 0,-1 3 0 0,-1-1 2 16,2-1 1-16,-2 2 2 0,1 0 2 0,-1 0 4 0,-1 2 4 0,1-2 3 15,1 1 5-15,-1 1 4 0,1 1 1 0,-3 0 2 0,3 0 1 16,-1 0 0-16,1 0 0 0,-3 0-1 0,2 1 1 0,0 2 0 16,-1-2 0-16,0 1 1 0,-1 1-1 0,1 2 1 0,0-2 0 0,0 1-1 15,-1 0 0-15,0 1 1 0,-1 0 2 0,1-1 1 0,-3 1 2 0,2 1 2 16,0-2 0-16,-2 2 1 0,1-1 0 0,-1 2 0 0,2-1-1 16,-3 2-2-16,1-2 0 0,-1 1 1 0,1 1-1 0,1-1 2 15,-2 2-1-15,4 0-1 0,-3 1 1 0,1 0-2 0,-1 0 1 0,1 1-1 16,1 2 0-16,1-1-1 0,0 0-1 0,0 2-2 0,0 1-2 15,1-2-4-15,0 2 0 0,-1 0-4 0,2 0-3 0,-1 0 0 16,1 0-1-16,1 0-2 0,-3 0 1 0,3 0-3 0,-1 1-1 0,2 0-1 16,-1-3 0-16,1 1-1 0,-4-1-1 0,4 1 1 0,-3-2-1 0,2 0-1 15,1 0 1-15,-4-3-1 0,2 1-1 0,0-1 1 0,0 2-1 16,-1-2 1-16,2 0-1 0,-1 0 1 0,0-2 1 0,-1 2-1 16,2 0 2-16,-3-1 0 0,1 1-1 0,1-2 1 0,-1 2 0 15,2 2-2-15,-2-2 1 0,1 0-1 0,-1 0 1 0,2 0-2 0,1 1-1 16,-2-1-1-16,0 0 0 0,2 0 2 0,0 0 0 0,0 0 0 15,0-2 2-15,0 3 1 0,0-3 1 0,0 2 1 0,0 0 1 0,0-1 1 16,0 1 3-16,0-2 0 0,0 2 3 0,0 0 1 0,0 0 1 16,0 0 0-16,0 2 1 0,0-1 0 0,2 1 0 0,0-1 0 0,-2 1 1 15,0 1-1-15,1 0 1 0,-1 0 0 0,0-2 2 0,0 2-2 16,0-1 1-16,0 1 1 0,0 0 1 0,0-2 0 0,0 4-1 0,0-2 0 16,0 0-2-16,0 1 1 0,0 1 1 0,0-1 0 0,-1 1 1 15,1-1-2-15,0 4-1 0,0-2-1 0,-2 0 0 0,2 1-1 0,0 1-2 16,0-1-1-16,0-1-1 0,0 2 1 0,0-3 0 0,-2 2-3 15,2 0-1-15,-1-1-1 0,-1-1 2 0,2-1-2 0,-1 2 0 16,1 0-1-16,-4-1 0 0,3-1 0 0,-1 3 0 0,0 0 0 0,-1-1-2 16,2 0-1-16,-2 0 1 0,0 1 1 0,1-1 1 0,1 1 1 15,-3 1 1-15,1-2 3 0,1 3 1 0,-1-3 0 0,0 1 2 16,1 1 1-16,-1 0 4 0,0-2 1 0,0 1 4 0,0 2-13 0,2-1-14 16,-3-1 0-16,3 2 0 0,-1 0 0 0,-1-1 0 0,1 1 0 15,1-2 0-15,-3 2 0 0,3-1 0 0,-1 1 0 0,-1-2 0 0,-1 1 0 16,0-1 0-16,1 1 0 0,0-2 0 0,1 1 0 0,-1 1 0 15,0-2 0-15,0-1 0 0,0 2 0 0,-2-1 0 0,0-2 0 0,2 1 0 16,-2-2 0-16,2 0 0 0,-2 0 0 0,2 0 0 0,-2 0 0 16,-1-3 0-16,2 1 0 0,-3 1 0 0,2-1 0 0,0-1 0 0,1 0 0 15,-2 0 0-15,1 0 0 0,0 0 0 0,0-1 0 0,2 0 0 16,-2 0 0-16,-1 0 0 0,3-1 0 0,-2 1 0 0,2-1 0 0,0 1 0 16,0-3 0-16,-1 2 0 0,3 0 0 0,-1-1 0 0,1 0 0 15,-1 2 0-15,-1-3 0 0,3 2 0 0,-1 0 0 0,-1-1 0 0,2 0 0 16,0 0 0-16,0 0 0 0,0-1 0 0,0-1 0 0,0 2 0 0,2-1 0 15,-1-1 0-15,-1-1 0 0,3 0 0 0,-1 2 0 0,-1-2 0 16,2 0 0-16,-1 0 0 0,-2 0 0 0,3-2 0 0,-1 2 0 16,-1 0 0-16,1-2 0 0,-2 3 0 0,2-3 0 0,-1 2 0 0,-1 0 0 15,2-1 0-15,0 1 0 0,-2 0 0 0,1-2 0 0,-1 4 0 16,2-2 0-16,-1 1 0 0,-1-1 0 0,2 2 0 0,-2-1 0 0,3 1 0 16,-3-1 0-16,0 1 0 0,1 1 0 0,-1 0 0 0,2 0 0 0,1 0 0 15,-1 1 0-15,1 2 0 0,0 0 0 0,0 3 0 0,2 0 0 16,-2 2 0-16,3-1 0 0,-1 2 0 0,2 0 0 0,-3 2 0 0,1-3 0 15,2 3 0-15,0 0 0 0,0-1 0 0,-3 1 0 0,3-1 0 0,-1-1 0 16,2 2 0-16,-3-1 0 0,-1 1 0 0,1-2 0 16,0-1 0-16,3 1 0 0,-5-1 0 0,2 1 0 0,-2-1 0 0,0-1 0 15,0 1 0-15,1-1 0 0,-3-1 0 0,1 0 0 0,-1 0 0 16,-1 0 0-16,0-1 0 0,0 1 0 0,0-2 0 0,-1 1 0 0,-1-1 0 16,1-1 0-16,-1 2 0 0,0-2 0 0,-1-1 0 0,0 2 0 0,0-3 0 15,-1 2 0-15,1 0 0 0,2 0 0 0,-4-3 0 0,2 2 0 16,1-1 0-16,-1-1 0 0,2 0 0 0,-1 0 0 0,0 1 0 0,-1-3 0 15,2-1 0-15,-1 0 0 0,0 0 0 0,-1-1 0 0,2 2 0 0,-4-3 0 16,4 1 0-16,-1-1 0 0,0-1 0 0,-1 0 0 0,2 0 0 0,-1 0 0 16,0-1 0-16,-1 1 0 0,2-2 0 0,-1 0 0 0,0 1 0 15,-1 1 0-15,2-3 0 0,-1 1 0 0,0 0 0 0,-2 0 0 0,2-1 0 16,1 2 0-16,-1-3 0 0,1 2 0 0,-3-1 0 0,1 0 0 0,2-2 0 16,-1 2 0-16,0 0 0 0,-1 0 0 0,1-1 0 0,2-1 0 0,-3 1 0 15,2 1 0-15,-2-2 0 0,1 2 0 0,2 0 0 0,-3 0 0 16,3-2 0-16,-1 3 0 0,-3-1 0 0,3 0 0 0,-1-2 0 0,1 2 0 15,-3 0 0-15,3 0 0 0,-1 0 0 0,-1 0 0 0,1 0 0 16,1 0 0-16,-4 0 0 0,4 0 0 0,-1 0 0 0,1 2 0 0,-3-2 0 16,1 1 0-16,1-1 0 0,-1 2 0 0,0-2 0 0,1 3 0 0,-1-2 0 15,2 1 0-15,-4-1 0 0,4 2 0 0,-1 0 0 0,1-1 0 16,-3 1 0-16,1-1 0 0,1 2 0 0,1 0 0 0,-1-1 0 0,1 2 0 16,-3-1 0-16,3 1 0 0,-1-1 0 0,1 2 0 0,-4 0 0 0,4 0 0 15,-2 0 0-15,1 0 0 0,0 2 0 0,-1-2 0 0,1 1 0 16,1 1 0-16,-1-1 0 0,1 1 0 0,-3-1 0 0,1 1 0 0,2 1 0 15,-1-2 0-15,-1 1 0 0,3-1 0 0,-1 1 0 0,-1-2 0 0,2 0 0 16,-2 0 0-16,2 0 0 0,-1 0 0 0,-1-2 0 0,2 1 0 16,0-1 0-16,0 1 0 0,0-1 0 0,0 1 0 0,0-2 0 0,0 1 0 15,0 1 0-15,0-2 0 0,0 0 0 0,0 0 0 0,0 0 0 0,2-2 0 16,-1 2 0-16,-1 0 0 0,0-1 0 0,2-1 0 0,-2 1 0 0,2 1 0 16,-2-2 0-16,1 1 0 0,-1-1 0 0,3 1 0 0,-1-2 0 15,-2 1 0-15,1-1 0 0,-1 2 0 0,2-2 0 0,-1 0 0 0,1-2 0 16,0 2 0-16,-2 0 0 0,1 0 0 0,-1 0 0 0,2-1 0 0,-1 1 0 15,-1-1 0-15,0-1 0 0,0 0 0 0,0 2 0 0,0-3 0 16,0 0 0-16,0 0 0 0,0 0 0 0,0 0 0 0,0 0 0 0,0 1 0 16,0 1 0-16,0-2 0 0,0 0 0 0,2 0 0 0,-2 2 0 0,0-2 0 15,0 0 0-15,0 0 0 0,0 0 0 0,2 1 0 0,-2-1 0 0,0 0 0 16,0 0 0-16,0 0 0 0,0 0 0 0,0 0 0 0,0 0 0 16,0 0 0-16,0 0 0 0,0 0 0 0,0 0-445 0,0 0-157 0,-2-3-154 15,2 0-90-15,-2-1-57 0,-1-2-16 0,2-1 2 0,-1-1 22 16,-1-2 28-16,1-1 29 0</inkml:trace>
  <inkml:trace contextRef="#ctx0" brushRef="#br0" timeOffset="-206582.46">18664 8008 353 0,'-1'-3'355'0,"1"-1"-59"0,-2-1-60 16,2 2-34-16,0-1-24 0,0 1-18 0,0-2-13 0,0 2-13 0,0-1-14 15,0 1-11-15,0-2-10 0,0 2-8 0,0-2-5 0,0 3-6 16,0-1-5-16,0 0-3 0,0 0-1 0,0 0-3 0,0-1-1 0,0 2-4 15,0 0-4-15,0 1-2 0,0-2-4 0,0 3-5 0,0 0-4 0,0 0-5 16,0 0-5-16,0 0-5 0,0 0-4 0,0 0-4 16,0 0-3-16,0 0-2 0,0 0-1 0,0 1-1 0,-1 2 3 0,1 1 2 15,-2 0 3-15,0 0 4 0,2 2 5 0,-1 2 6 0,-1-1 7 0,2 2 7 16,-1 0 7-16,-1 1 6 0,-1 3 7 0,2-1 2 0,-1-1 2 16,0 3 0-16,-1 0-1 0,2-1 2 0,-1 2-1 0,0 0 1 15,1 2 0-15,-1-1-3 0,2-1-1 0,-1 2-3 0,1 1-3 16,-2-2-4-16,0 2-5 0,2 1-3 0,-1-1-3 0,-1 0-3 0,2 1-1 15,-1-1-4-15,1 1-3 0,-2-2-6 0,0 1-2 0,2-2-3 16,0 1-3-16,0-1-2 0,0-1-3 0,0 0-2 0,0-1-2 0,2 1-2 16,0-2-2-16,-2-1-2 0,1 0 1 0,1 0-1 0,-1-1 0 15,3 1 0-15,-3-3 0 0,1 1-2 0,-1-2-2 0,-1-1-4 0,2 1-8 16,0-1-7-16,-2-1-10 0,1 0-10 0,-1-1-12 0,0 1-16 16,0-2-17-16,-1 1-26 0,1-1-26 0,-4 2-38 0,1-1-42 15,2-2-66-15,-4 1-80 0,0-1-105 0,-1 2-119 0,0-1-57 0,-1-1-25 16,1 2-9-16,-1-4 2 0</inkml:trace>
  <inkml:trace contextRef="#ctx0" brushRef="#br0" timeOffset="-205456.53">11888 8136 43 0,'-2'-8'494'0,"2"2"7"0,-1 0-70 16,1 0-109-16,0 0-78 0,0 0-61 0,0 2-30 0,0-1-16 15,1 1-8-15,-1-1-7 0,2 2-6 0,-1-2-8 0,-1 3-8 0,2-3-6 16,-2 2-4-16,2 0-2 0,-1 0 1 0,1 0 0 0,-1 0-1 16,-1 0-3-16,2 2 0 0,-2-2-4 0,2 1-2 0,-2 1-4 0,0-1-5 15,0 2-5-15,0 0-5 0,0 0-9 0,0 0-7 0,0 0-8 16,0 0-9-16,0 0-9 0,-2 2-3 0,2-1-2 0,-2 1 1 16,-1 1-1-16,0 1 3 0,1 2 1 0,-1 0 3 0,-2 3 4 0,2 2 4 15,-2 1 3-15,-1 1 7 0,2 4 4 0,-3-1 7 0,1 2 5 0,-1 3 2 16,1 0-2-16,-2 0-2 0,2 3-4 0,-1 0-3 15,-2 0-3-15,1 2-4 0,2-1-5 0,-1 1-3 0,-2-1-3 0,3 1-3 16,-1-1-5-16,-1 1-2 0,-1-2-5 0,3 1-2 0,-1-1-3 0,-1 0-2 16,2 0-1-16,-3-2-3 0,2 3-1 0,-1-3-1 0,2-1-1 15,0 0-1-15,0 1 0 0,-1-2-2 0,2-1 1 0,1 1-3 0,-4-2-3 16,3 0-7-16,2 0-8 0,-2-1-7 0,2-2-9 0,0 1-10 16,-1-2-16-16,3-1-16 0,-2 1-19 0,0-4-26 0,1 1-27 15,1-1-36-15,-1-2-43 0,2-1-65 0,0 1-79 0,0-2-91 16,2-2-98-16,-1 1-47 0,4-2-19 0,-1-2-3 0</inkml:trace>
  <inkml:trace contextRef="#ctx0" brushRef="#br0" timeOffset="-204068.3">12008 8602 29 0,'6'0'116'0,"-1"0"-11"0,0 0-1 0,4 0-1 0,-1 0 2 0,2 0 1 16,1 0-3-16,-2 0-3 0,2 0-4 0,3 0-5 0,-1 0-5 0,3 0-5 16,-2 0-6-16,3 0-3 0,1 0-6 0,1 0-4 0,1 0-5 15,-2 0-6-15,4 0-3 0,-3-1-7 0,3-1-4 0,0 2-3 16,0-1-6-16,-1-1-3 0,1 2-6 0,2-1-3 0,-3 1-3 0,2-2 0 15,-1 2-2-15,0-1 0 0,-1 1 0 0,3 0 1 0,-2 0-1 16,1 0 2-16,-2 0 1 0,1 0 1 0,0 0-1 0,1 0 2 0,-1 0 1 16,1-2 1-16,-1 2 0 0,-1 0-1 0,1-1-2 0,3 1 0 15,-1 0-1-15,-2 0-2 0,4 0-1 0,-1-2 0 0,2 2 0 0,-1 0-2 16,4 0-2-16,1-1 0 0,-1-1-1 0,1 2-2 0,2 0 0 16,2 0-2-16,2 0-1 0,-2 0-2 0,1 0-2 0,3 0-1 15,1 0-1-15,-2 0-3 0,2 0-1 0,0 2-3 0,-2-1-1 16,1-1-1-16,1 2 1 0,-2 1 2 0,2-2 2 0,1 1 2 0,0 1 2 15,-1 0 3-15,1 0 3 0,1 0 2 0,0 0 0 0,-1 0 3 0,5-1 0 16,0 3 3-16,1 0 3 0,-1-2 0 0,4 1-1 0,-1-1-2 16,2 2-2-16,1-1-4 0,0-1-2 0,-1 1-2 0,1 0-3 15,0 0-2-15,-3 1-2 0,2-1-2 0,-1-1-1 0,-2 2-4 0,1-1 2 16,-1 1-1-16,0-2 3 0,-2 3 2 0,0-3 1 0,0 1 3 16,0-1 1-16,-2 3 3 0,0-3 2 0,-1 2 1 0,-2-2 3 0,3 1 1 15,-4-1 1-15,2 2 4 0,-2-1-2 0,0-1-2 0,-1 2 0 16,2-2-1-16,-3 1-2 0,0-1-1 0,0 2-1 0,0-2-2 0,-2 1 1 15,1 1 0-15,-1-2 0 0,-1 0 1 0,-2 0 2 0,3-1-1 16,-2 2 2-16,0-1 0 0,-2 0 1 0,1 0 0 0,1 0-1 16,-3-1 0-16,1 0 0 0,-1 1 0 0,1 0 2 0,1 0 2 0,-3 0 2 15,4 0 2-15,-4 0 3 0,0-1 0 0,1 1 2 0,-1 0 0 16,0 0 2-16,0 0 1 0,0-2 3 0,-1 2 2 0,-1-2 2 0,2 3 1 16,-3-3-2-16,1 1-2 0,1 1-2 0,-5-2-3 0,4 1-2 15,-2-1-1-15,0 2-2 0,1-2-2 0,0 1-2 0,-2 1-1 0,1-3-1 16,1 2-1-16,0-1-1 0,-1-1-2 0,1 2 0 0,-2-1-2 15,2-1 0-15,2 2-1 0,-4-2-2 0,4 1-1 0,-2 1-2 0,-1-2 1 16,1 1 0-16,0 0-1 0,0-1-1 0,-3 2 0 0,3-2-2 16,-2 2 0-16,0-1 1 0,0-1-1 0,-4 2-1 0,3-1 2 15,-4-1 0-15,2 0 2 0,-6 0 1 0,2 0 3 0,-2 0 1 16,-1-1 4-16,-2-1 0 0,1 2 3 0,-3-1 3 0,1-1 0 0,0 0 3 16,-1 0 0-16,-1 0 3 0,0 1 0 0,0-1 2 0,3-1-1 0,-1 2 0 15,0-1 0-15,0-1-2 0,1 1-1 0,0 1-2 0,1-2 1 16,0 2-2-16,2-1 1 0,-2 1-1 0,3-2 0 0,-2 1 0 0,0 1 1 15,3-1 0-15,-1 0 0 0,0 2-1 0,-1-1 1 0,2 0 0 16,-1 1 1-16,-1-2 0 0,-2 1 0 0,3 1 1 0,0-2 0 16,-2 1 1-16,0 1 0 0,-2 0 2 0,-1 0 0 0,-1 0 2 0,1-2 4 15,-4 2 1-15,0 0 1 0,3-1 1 0,-3-1 1 0,0 2 1 16,-1-1-1-16,2-1 1 0,-1 2-1 0,2-1 2 0,-1-1-2 0,-3 0-1 16,2 0-1-16,0 0-2 0,3 1-1 0,-1-1-3 0,-2 1-1 15,2-1-1-15,-2-1-1 0,2 2-1 0,-2-1-1 0,3 0-1 16,-2 0-2-16,1 0-1 0,2 1 0 0,-2-1-2 0,0 1 1 0,0-1 0 15,0 1 2-15,-2-1-1 0,1 2 2 0,-1-1 0 0,0-1 2 16,-1 2 1-16,-1-2 1 0,-2 1 1 0,1 1 0 0,0-1 0 0,-2-1 0 16,2 2 0-16,-2-1-1 0,2-1-1 0,-2 2-2 0,0-1-3 15,0 1 0-15,1-2-3 0,-1 1-3 0,-2 1 0 0,3-2-2 16,-3 1 0-16,1 1-3 0,-1-2-3 0,1 0-4 0,2 2-5 0,-2-1-5 16,-1 0-6-16,1 1-9 0,1-2-10 0,-1 1-15 0,0-2-16 15,-1 1-18-15,-1 1-22 0,0-1-23 0,0-1-28 0,0 0-30 0,0 2-27 16,-1-4-26-16,-1 2-48 0,0-1-56 0,-1-1-67 0,-2 1-73 15,1-1-28-15,-1-1-9 0</inkml:trace>
  <inkml:trace contextRef="#ctx0" brushRef="#br0" timeOffset="-203695.22">18037 8535 462 0,'-6'-3'492'0,"2"1"-71"0,1-1-104 0,0 3-72 16,0-1-55-16,1-1-33 0,1 2-23 0,1 0-18 0,0 0-15 0,0 0-11 16,0 0-7-16,1 0-5 0,1 2-1 0,1-1-2 0,0 2-1 0,0-1-2 15,3 2-1-15,1 0-2 0,-1 0-2 0,2 2 1 0,5-2-2 16,-4 2 0-16,2 0-2 0,2-1-2 0,1 0-5 0,0 3-6 16,2-2-6-16,1 0-7 0,0 2-6 0,1-2-3 0,0 1-5 0,1-1-2 15,1 0-4-15,-2 0-3 0,2 0-1 0,-1-1-3 0,-3 0-2 16,3 0-1-16,-5 1-2 0,2-1-3 0,-2-2-1 0,-1 1 1 15,-2-1-3-15,-1 0-2 0,-2 0 1 0,-1 0-1 0,0 0 0 0,-3 0 0 16,1-1-1-16,-2 1 1 0,-1 0 0 0,1 0 0 0,-3 0 0 16,5-1 1-16,-5 3 2 0,-5-2 1 0,5 2 0 0,-3 0 1 0,-2 0 3 15,0 3 1-15,1-2-1 0,-4 1 2 0,-3 2 1 0,0 0 0 16,-5 0 0-16,3 2-1 0,-6-2 0 0,3 1 0 0,-2 0-1 0,-3 1-3 16,0-1-2-16,-1 1-5 0,1-2-8 0,-2 2-12 0,1-2-12 15,0 0-19-15,2 1-20 0,-2-2-27 0,2 0-30 0,-1 2-45 16,2-2-53-16,1 0-103 0,2 0-128 0,-3-1-73 0,1 1-45 0,3-3-21 15,-3 0-5-15</inkml:trace>
  <inkml:trace contextRef="#ctx0" brushRef="#br0" timeOffset="-202675.04">12398 8404 19 0,'5'-3'154'0,"-2"-1"12"0,2-3 10 0,0 3 7 0,1 0 7 0,2-1 9 15,-2-1 2-15,-1 0 0 0,2 2-2 0,-1-2-2 0,0 1-3 16,-1 1-5-16,0-1-3 0,-1-1-2 0,1 3-4 0,-2-1-6 0,2 1-6 16,-2-2-7-16,0 2-11 0,0 0-8 0,-1 2-10 15,-2-2-12-15,2 1-12 0,-2 1-12 0,0 1-13 0,0 0-12 0,0 0-14 16,0 0-12-16,0 0-11 0,-2 1-9 0,0 1-7 0,-1 1-5 0,0-1-3 15,-3 2-3-15,1 2-1 0,0 0-1 0,-3 1 2 0,0 1 0 16,-2-1 3-16,0 4 2 0,-4-1 4 0,3 1 3 0,-1 1 0 0,-3-1 0 16,0 2 1-16,0 0-2 0,2-1-2 0,-4 0 0 0,2 0-1 15,-2 0-2-15,1 0-1 0,1-1-1 0,-1 1-1 0,0-2-1 16,1 1 0-16,0-1-2 0,0-1-1 0,0 0 1 0,2 0-1 16,-1-1-2-16,1-1 1 0,2-1-2 0,-1 2 1 0,2-2-1 0,-1-1 0 15,3 0 1-15,0 0-1 0,2-2 0 0,-1 0 1 0,1-1-2 16,3 2 0-16,0-3 1 0,0 2-1 0,1-3 0 0,1 2-1 0,-1-1 0 15,2-1-2-15,0 0-1 0,0 0 1 0,2 0-1 0,-1 2 0 16,1-2 1-16,-1 1 2 0,3 1 3 0,0-1 0 0,2 0 3 0,-1 1 1 16,3 1 1-16,0 0 2 0,3 0 0 0,-1-1 3 0,1 2-1 15,3-1 1-15,-1 2 1 0,2-1-1 0,1 1 1 0,0 0-3 16,0 2-2-16,3-3-2 0,-2 2-3 0,4 0-2 0,-1 0-2 0,0 0-2 16,1 0-2-16,0-1-2 0,-2 1-2 0,2-2-3 0,-1 1-5 15,-2-1-10-15,0 1-9 0,-2 0-8 0,2 0-8 0,-2 0-11 0,-1-1-11 16,-2 0-15-16,1 1-16 0,-3-2-19 0,-1 2-17 0,1-2-24 15,-2 1-25-15,1-1-33 0,-1 0-35 0,-1 0-53 0,0 0-62 0,1 0-74 16,-2 0-85-16,-1 0-35 0,2-1-11 0</inkml:trace>
  <inkml:trace contextRef="#ctx0" brushRef="#br0" timeOffset="-202045.34">13856 7507 376 0,'5'-9'543'0,"-2"3"6"0,-1 0-67 16,0 2-101-16,-1-1-91 0,-1 0-84 0,2 3-45 0,-1-1-26 0,-1 0-16 16,0 1-11-16,0-1-14 0,0 3-13 0,0 0-13 0,0 0-13 15,0 0-11-15,0 0-10 0,0 0-9 0,0 0-7 0,0 2-5 0,0 1-6 16,0 0-3-16,0 1-3 0,-1 2-2 0,-1 2 0 0,2 1 2 0,-1 1 2 15,-3 1 3-15,3 1 3 0,-1 0 3 0,-1 3 3 0,0 0 0 16,-1 1-2-16,1 1-3 0,0-1-2 0,-1 1-3 0,2 2-3 16,0-1 0-16,-1 0 0 0,2 0 2 0,-1 0-1 0,0 2 1 15,1-2-1-15,-1 0 1 0,2-2 1 0,0 2 1 0,0-1 0 0,2-1 3 16,-1-1 1-16,1 0 2 0,1-1 1 0,0-1 1 0,2 1-2 0,0-2-1 16,1 0 2-16,0-2-2 0,1-1 0 0,2 2 0 0,-1-4 0 15,2 1-1-15,-1-1-1 0,4-1 0 0,-2-1-1 0,4-2-3 16,0 0 0-16,1-1-2 0,1 0-2 0,0-2-1 0,-1 0-1 0,3-2-1 15,-3 0 0-15,1-1-2 0,1-2 0 0,-4 1-1 0,3-2 2 16,-4 0-2-16,-2-2 1 0,3-1-1 0,-2 0 0 0,-2 0-1 0,0-1 0 16,-2-2 1-16,-2 1-1 0,-1-1-1 0,1 2 0 0,-3-2-2 15,-1 0 0-15,0 0 0 0,-2 1-2 0,-2 1 1 0,0-1 0 16,1 1 0-16,-2 2-1 0,-2-1 0 0,0 0-2 0,-3 3 1 0,2-1-2 16,0 2 0-16,-4-1-1 0,2 3-1 0,-1 0 1 0,-4 0-1 15,4 2-1-15,-3-1-3 0,-1 2-5 0,1 2-5 0,-2-1-8 0,1 2-8 16,-1 2-8-16,-2-1-10 0,4 1-9 0,-6 1-11 0,6-1-14 15,-4 3-15-15,3 0-16 0,-1-1-20 0,1 1-22 0,-1-1-22 0,3 2-25 16,1-1-34-16,1-1-36 0,1 1-71 0,0 1-90 0,3-3-38 16</inkml:trace>
  <inkml:trace contextRef="#ctx0" brushRef="#br0" timeOffset="-201407.1">14696 7650 309 0,'2'-10'508'0,"-1"2"8"16,1 0-91-16,-1-1-138 0,-1 0-73 0,2 2-39 0,-2-1-22 15,0-1-13-15,0 2-12 0,0-1-9 0,0 1-10 0,-2-1-10 0,2 2-9 16,-1-1-10-16,-1 2-9 0,1-1-8 0,-3 2-8 0,1-2-7 15,0 1-8-15,-2 2-9 0,2-1-6 0,-3-1-6 0,1 2-4 16,-1 0-5-16,-1 2-3 0,-1-3-3 0,-2 3 0 0,-2 0-3 0,3 1 0 16,-4-2 0-16,0 2 0 0,-1 0 1 0,2 0 2 0,-4 2-2 0,3-2 1 15,0 1 1-15,-1 0-2 0,1 3 0 0,1-1-1 0,-1 1 0 16,-1-1-2-16,3 1 1 0,1 1-1 0,0 1-2 0,0 0-1 16,2 0 0-16,0 2-2 0,0-1 1 0,0 1-1 0,2-1 0 0,1 2 1 15,0 0-1-15,1 0 2 0,2 0-1 0,-1 0 1 0,3 2-1 16,0-1 2-16,0 1-1 0,3-1 1 0,-1 2 1 0,4-1 0 15,-1 1-1-15,1 0 1 0,2-2 1 0,0 4 1 0,1-2 1 0,1 0 2 16,1 1 2-16,0-1 1 0,2 0 0 0,-1-2 1 0,3 3 1 16,-1-1 1-16,-1 0 0 0,-1-2 1 0,1 0 0 0,-2 1 0 0,1 0 0 15,1-1-1-15,-3-1-1 0,1 0-1 0,-5 0-2 0,2-1-2 16,0-1 0-16,0-1-2 0,-4 2-1 0,0-3-1 0,-1 2-1 16,-2-3 0-16,1 2 1 0,-2-1 0 0,0-1-1 0,0 1 4 0,-2-1-1 15,-1-1 1-15,-2 2 1 0,1-1 1 0,-4-1 1 0,2 0 2 16,-4 0 0-16,2 0 1 0,-3 0 1 0,2-1 1 0,-3-1-1 0,0 1 0 15,1-1 0-15,-2 1-1 0,1-2-2 0,0 0 0 0,-2 0 1 16,3-2-2-16,-1 1 0 0,0 1-1 0,1-2 2 0,-1-1-1 16,1 0-1-16,-2 0-1 0,4-1 2 0,-3 1-1 0,2-2 2 0,0 1 1 15,2-1 0-15,0-1 0 0,-3 0 1 0,5 0 0 0,-1-1 0 16,2-1-1-16,-2 1 0 0,4-2-2 0,0 0 1 0,1 0-3 0,2 0-1 16,2-2-2-16,-1-1-1 0,2 1-2 0,3 0-3 0,-1-1 0 15,3 1-5-15,0-2-1 0,3 1-4 0,0 0-3 0,0-2-3 0,3 4-5 16,2-2-5-16,-2 0-5 0,3 1-6 0,0-1-8 0,-1 3-9 15,2 0-12-15,-3 0-12 0,2 0-13 0,3 2-13 0,-5 1-16 0,4-2-17 16,-3 2-22-16,1 2-24 0,-1-1-29 0,1 1-29 0,-2 1-37 16,0-1-40-16,0 3-61 0,-1 0-71 0,-1-1-30 0</inkml:trace>
  <inkml:trace contextRef="#ctx0" brushRef="#br0" timeOffset="-198665.85">13241 7536 200 0,'-1'-3'476'0,"-1"1"-66"0,2-1-104 16,-2 2-64-16,2-1-46 0,-1 1-23 0,-1-2-10 0,2 3-7 0,-1-2-7 16,1 1-7-16,-2 1-9 0,0-2-8 0,2 2-10 0,-4-1-9 15,4-1-10-15,0 2-12 0,0 0-11 0,0 0-10 0,0 0-10 16,0 0-9-16,-2 0-10 0,-1 2-8 0,0-1-7 0,1 1-3 0,-2 1-3 16,0 1-2-16,0 0-3 0,-4 3-1 0,3 0 0 0,-3 2 1 15,0 0 1-15,-1 2 1 0,1 0 1 0,2 2 0 0,-3 0 0 16,-1 2 0-16,2 0-2 0,0 0-3 0,1 2-2 0,-2-1-1 0,1-1 2 15,3 2-1-15,-1 1 1 0,1-2 0 0,-1 2 1 0,1-1 1 0,0-1 0 16,2 1 2-16,0-1 0 0,1-1 3 0,1 0 0 0,-1 0 2 16,1 0 0-16,1-1 0 0,0-1-1 0,1-1 0 0,1 0-1 15,-1 0-1-15,1-1-1 0,1-2 0 0,0 0-2 0,2-2 0 0,-2 1-2 16,2-2-1-16,1-1 1 0,-1 2-1 0,1-4-1 0,3 0 1 16,-2 0-1-16,1-2-1 0,0 0 1 0,0-1-2 0,4-1 0 0,-2 0 1 15,0-1-2-15,2-2 0 0,-1 1 0 0,1-4-1 0,0 2-1 16,-1-1 0-16,2-2-2 0,-2-1-1 0,-2 0-3 0,2-1-2 15,0-2-1-15,-2-2-2 0,0-1-1 0,-1 0 1 0,-2-1 0 0,1-1 0 16,-1-2 2-16,1 1 1 0,-3 0 0 0,1-3 1 0,-4 0 2 16,2 1 0-16,-3-1 4 0,0-1 2 0,-1 0 2 0,-1 2 1 15,-3 0 2-15,2-1-1 0,-3 2 3 0,-2-1 0 0,0 1 0 0,0 1-1 16,0 0 0-16,-3 3 0 0,0-2-2 0,0 2-2 0,0 2 1 0,0 1-3 16,-3 1-2-16,1 1-1 0,-1-1 0 0,1 4-2 0,-1-1-2 15,-2 4-2-15,2-2-3 0,-2 3-3 0,0 1-3 0,0 2-6 16,-1 2-7-16,3-1-8 0,-2 3-11 0,2 1-9 0,-1 1-11 15,1 0-12-15,1 3-15 0,0-1-15 0,1 2-19 0,0 1-20 0,4-1-22 16,0 4-30-16,1-2-34 0,1 1-42 0,2 1-49 0,1-1-66 16,-1 2-73-16,4 0-31 0</inkml:trace>
  <inkml:trace contextRef="#ctx0" brushRef="#br0" timeOffset="-198169.75">13403 8071 310 0,'4'-1'386'15,"0"1"-79"-15,0-2-71 0,-1 1-68 0,0 1-38 0,-1-2-19 0,1 1-13 16,0 1-7-16,1-2-8 0,-1 2-7 0,0-1-6 0,-1-1-5 15,-1 2-4-15,4-1-3 0,-4-1-4 0,2 2-3 0,-1-1 0 0,0-1-2 16,-1 2-1-16,2-2-2 0,-3 1-1 0,2 0-1 0,-2 1-4 0,2-2 0 16,-1 1-4-16,-1 1-4 0,0 0-3 0,0-2-4 0,0 2-3 15,0 0-6-15,0 0-3 0,0 0-5 0,0 0-6 0,0 0-4 16,0 0-4-16,0 0-4 0,0 0-5 0,0 0-2 0,0 0-2 16,0 0-2-16,0 0-2 0,0 0 1 0,0 0-1 0,0 0 1 0,0 0-1 15,0 0 3-15,0 0 0 0,0 0 1 0,0 0 2 0,0 0 1 0,0 0 3 16,0 0 3-16,0 0 3 0,4 0 2 0,-3 0 3 0,1 0 3 15,2 0 1-15,-1-1 2 0,0 1 0 0,-1-2 1 0,1 2-1 16,0-1 1-16,2-1-1 0,-1 1 1 0,-3-1-1 0,2-1-1 0,-1 0-2 16,1 0 0-16,-2 0-2 0,2 0 0 0,-1-2-1 0,-2 3 0 15,2-3 1-15,-1 1 2 0,-1-1 1 0,0 1 2 0,0-2 0 0,0 1 2 16,0 1 2-16,-1-1 2 0,-1 1 1 0,2 1 3 0,-2-2-2 16,2 2 0-16,-1 0 1 0,-1 0-2 0,-2 2-1 0,2-1-3 15,-1 1 0-15,2-1-3 0,-3 2 0 0,-1 0-2 0,2 0-2 0,-2 0-4 16,2 2-1-16,-3-1-3 0,3 1-7 0,-2-1-6 0,2 2-13 15,-2-2-12-15,2 1-21 0,-2 1-26 0,-1 0-41 0,3 0-49 0,0-1-93 16,0 1-113-16,-1 0-59 0,1 0-30 0,0 0-16 0</inkml:trace>
  <inkml:trace contextRef="#ctx0" brushRef="#br0" timeOffset="-179206.08">8551 12591 248 0,'0'-5'247'0,"-1"2"-71"0,1-1-33 0,-2-1-16 16,2 2-5-16,-1-2-1 0,-2 3 1 0,3-3-1 0,-2 2 0 15,2-1-2-15,-1 0-4 0,-1 0-7 0,2 1-6 0,-1-1-4 0,-1 1-6 16,2-1-4-16,-2 2-6 0,1-1-7 0,-1 1-6 0,1-1-5 16,-1 0-3-16,2 2-4 0,-2-1-3 0,1-1-2 0,-1 2 0 0,2-1-1 15,-3 1 0-15,3-1-1 0,-2 2-2 0,2-1-1 0,-1-1 0 16,-2 2 2-16,3-1-2 0,0 1-1 0,-2-2-2 0,2 2-1 0,0 0-3 15,0 0 0-15,0 0-2 0,-1-1-1 0,1 1-2 0,0 0-1 16,-2 0-1-16,2 0 0 0,0 0 0 0,0 0-2 0,0 0 0 0,0 0-2 16,0 0-2-16,0 0-1 0,0 0-2 0,0 0 0 0,0 0-1 15,0 0-3-15,0 0-1 0,-1 0-1 0,1 0-1 0,0 0-3 16,0 0 0-16,0 0-2 0,0 0-2 0,0 0-2 0,0 0-1 0,-2 0-2 16,2 0-3-16,-2 1-1 0,2-1-1 0,0 0-1 0,-1 2 2 15,-1-1 0-15,2 1 1 0,-1-1 2 0,-1 2 0 0,2 0 2 0,-2 2 1 16,-1-1 2-16,1 1 3 0,1 0 3 0,-1 2 3 0,-2-3 2 15,2 3 3-15,1 0 3 0,-1 0 2 0,-1 1 3 0,1-1 0 0,-1 2 2 16,0 0 1-16,1-1-1 0,-1 1 1 0,0 0 0 0,1 0-1 16,-1 0-2-16,0 0-1 0,0 1 0 0,0-1-3 0,1 2-3 15,1-2-2-15,-1 0-2 0,0 0-2 0,-1-2-2 0,2 2-2 16,-1 0-1-16,0 0-1 0,2 0-1 0,-1-2 0 0,-1 3-1 0,2-2 0 16,0 0 0-16,0 1 1 0,0 0 2 0,0 0 0 0,0 2 1 15,0-2-1-15,0 1 2 0,0-1 0 0,0 0 2 0,2 1 0 16,-1 1 1-16,-1 0 1 0,2-1 0 0,0 1 1 0,-1-1-1 0,-1 1-1 15,2-1-1-15,-1 1-1 0,-1-1 0 0,2-1 0 0,-2 2 0 16,2-2-2-16,-1-1 0 0,-1 2-1 0,2-2 1 0,-2 2-1 0,0-3 1 16,0 2-1-16,0-1 1 0,0-1 0 0,0 1 1 0,0-2 0 15,0 1-1-15,0-1 1 0,0 1-2 0,0 0 1 0,0-1-1 0,0-1 1 16,-2 2-1-16,2-1 1 0,0 0-2 0,-1 0 1 0,1-2-1 16,0 2-1-16,-2-2 2 0,2 3-1 0,0-3 0 0,0 1 1 0,0-1-1 15,0 1-1-15,0 1 1 0,0-2-2 0,0 1-1 0,0-1-1 16,0 2 0-16,0-1-2 0,0-1 1 0,0 1-1 0,0-1-2 15,0-1 0-15,0 1-2 0,2 1 0 0,-2-2-1 0,1 3 0 0,-1-2 2 16,0 1-1-16,0 0-1 0,0-1 0 0,2 2 1 0,-2-1 1 16,0-1-2-16,0 2 1 0,0-1-1 0,2-1 0 0,-2 2 0 0,1-1 0 15,-1 1 2-15,0-2-1 0,0 2-1 0,0-2 0 0,0 1 1 16,2 0 0-16,-2-1-1 0,1 2 0 0,-1 0 0 0,0-1 0 16,3-1 0-16,-3 1 0 0,2 1 2 0,-1-2-2 0,-1 1 0 0,2-1 0 15,-1 2-1-15,-1-1 1 0,2-1 0 0,-2 1-1 0,2 1 1 16,-2-2 0-16,1 2-1 0,-1-1 0 0,0-1 2 0,0 2-2 0,2-1 0 15,-2 1 0-15,0-2 0 0,0 2 1 0,0 0 0 0,0 0-1 16,0 0 1-16,0-1 0 0,0 1 0 0,0 0 0 0,0 1 0 16,0-1-1-16,0 1 2 0,0 1-1 0,0 0 0 0,0-1 0 0,0 1 1 15,0 0 0-15,0 2 1 0,0-3-1 0,0 2 1 0,0 0 2 16,0 0 0-16,0 0 1 0,0 2 1 0,0-2 0 0,0 0 0 0,0 1 2 16,0-1 0-16,0 1 0 0,0 1 2 0,0-1-1 0,0 1-1 15,0 0 0-15,0 1 0 0,0-2 0 0,0-1 0 0,0 2 0 16,0-2-1-16,0 0-1 0,0 1 1 0,0-1-1 0,0 0 0 0,0 2 0 15,0-3 0-15,0 3 1 0,0-2 0 0,0 0 0 0,-2 0 0 16,2 0 0-16,0 0 1 0,-1 0-1 0,1 0 0 0,-2-1-1 0,2-1 1 16,0 1-1-16,0-1 1 0,-2 2-1 0,2-3-1 0,0 2-1 15,-1-3-1-15,-1 3 0 0,2-2-1 0,0 2-1 0,-1-2 2 0,1 1-1 16,-2-1 1-16,2 0-1 0,-3 2 1 0,3-2 1 0,0 3-1 16,-1-2 2-16,-1 1 0 0,2-1-1 0,0 1 2 0,-1-1 0 15,-1 1 0-15,2-1-2 0,-2 2 1 0,2-1-1 0,-1-1 1 0,-1 1 0 16,2 1-2-16,-2 0 2 0,2-2-2 0,-1 2 1 0,-1 0 0 15,2 0 0-15,-1-1-1 0,-1 1 1 0,0-2-1 0,2 2 1 16,-1-1-2-16,-1-1 2 0,2 2-2 0,-1 0 2 0,-1 0-2 0,2-1 2 16,-3 1-1-16,3 0 1 0,-1 0-1 0,-1 0 1 0,2-2-1 0,-2 2 1 15,1 0-2-15,1-2 1 0,-2 3 1 0,2-2-1 0,-1 2 1 16,-1-2-1-16,2 2 2 0,-2-3-1 0,2 4-1 0,-1-2 2 0,-1 0-1 16,2 1 2-16,-1-1 1 0,-1 1 0 0,2 0-1 0,-2 0-1 15,2-1 0-15,-1 0 0 0,-1 2 0 0,1-3 0 0,-1 0-2 16,2 1 1-16,-2 2-1 0,0-3-1 0,0 2-1 0,-1 0-1 0,1-1-1 15,1 1 0-15,-1 0 1 0,0-2 0 0,2 3 0 0,-3-2 1 16,3-1-1-16,-3 1 0 0,3 0-1 0,-2 0 0 0,-1 1 1 16,1-1 0-16,1 2-1 0,-1-3 1 0,-2 2 0 0,2 0 2 0,1-1-1 15,-1 1 0-15,-1 0 1 0,1-2 1 0,1 3 0 0,-1-2 2 16,-3 0 1-16,2 0-1 0,0 0 2 0,1 0 0 0,-2 0 1 0,2 1 0 16,-1 0 1-16,0 0-1 0,0-1 0 0,0 2 0 0,-1-1 0 15,1 1 0-15,-2-1 0 0,-1 1-1 0,3-1 0 0,0 1 0 0,0-1-1 16,-1 1 1-16,1 1-2 0,0-2 1 0,1 1-1 0,-1-1-1 0,0 1 1 15,-1-1-2-15,1 1 0 0,1-3-1 0,0 3 1 0,-1 0-1 16,0-2 0-16,1 0 1 0,1 1-1 0,-1-2 0 0,2 1 0 0,-2-1-2 16,2 0 0-16,-1 1-3 0,-1-1-4 0,2-2-3 0,-1 1-4 0,-1-2-7 15,2 1-7-15,0-1-9 0,0 2-9 0,0-3-10 0,0 1-10 16,0-1-14-16,0 1-13 0,0-2-15 0,0 1-13 0,0-1-14 0,0 0-13 16,0 0-17-16,0 0-16 0,0 0-19 0,0 0-19 0,0 0-26 15,0 0-29-15,0 0-45 0,3-1-51 0,-1-2-84 0,-1 1-98 0,3 1-44 16,-1-2-15-16,0 0-1 0,2-2 8 0</inkml:trace>
  <inkml:trace contextRef="#ctx0" brushRef="#br0" timeOffset="-177560.83">8585 12319 146 0,'-2'-3'362'0,"-1"2"-84"0,1-1-73 0,0 2-66 0,0-1-30 16,2 1-12-16,-2-2-4 0,2 2 1 0,0 0-1 0,0 0 2 0,0 0-4 16,0 0-2-16,0 0-5 0,0 0-3 0,0 0-4 0,0 0-4 15,0 0-4-15,0 0-2 0,0 0-3 0,0 0-3 0,0 0-4 16,0 0-2-16,0 0-2 0,0 0-1 0,0 0-2 0,0 0-1 0,0-1-2 16,2 1-2-16,-2 0-2 0,0-2-3 0,2 0-3 0,-2 2-3 0,2 0-2 15,-2-1-4-15,2 0-3 0,-2 1-3 0,2-2-3 0,-1 1-3 16,1 1-3-16,-1-2 0 0,3 2-2 0,-1-1-2 0,0-1-1 0,2 2-1 15,0-3-2-15,2 2 1 0,1-1 0 0,-1-1-2 0,1 2-1 16,2-1 1-16,0-1-1 0,0 2-1 0,0-1 1 0,0-1-2 16,1 2 0-16,3 1 0 0,-4-2 0 0,2 1 1 0,1 1 1 15,-2-2-1-15,3 0 1 0,-2 2 1 0,2-1-1 0,-2 1 2 0,0-1 0 16,2-1 3-16,-3 2 1 0,3-1 1 0,-3-1 1 0,2 2 1 16,1-1-1-16,-3-1 1 0,3 2 2 0,-1 0-1 0,1 0 2 0,0-1 1 15,2 1-1-15,-2 0 3 0,-1 0-1 0,4-2 1 0,-1 1 0 16,0 1 0-16,1-2 0 0,-1 0 0 0,3 2 0 0,-3-1 0 0,3 0 0 15,-1-1 0-15,0 1 0 0,1-1-1 0,-1-1 0 0,2 2-1 16,-4-1 0-16,3 1-2 0,0-3 0 0,-3 3-2 0,4 0-1 16,-4-2 1-16,3 1-3 0,-3 2-2 0,1-3 1 0,2 2-1 0,-3-1-1 15,1 1-2-15,0-1 1 0,0 1-1 0,-1-1 0 0,1 1-1 16,-1-1 0-16,3 2 1 0,-2-3 0 0,-1 3 2 0,1-3 1 16,-1 3 0-16,3-3 2 0,-4 2 0 0,0 1 3 0,1-3-1 0,1 1 1 15,-2 0 1-15,2 1 0 0,-3-2 1 0,2 3-1 0,0-3 1 16,-2 2-2-16,1-1 0 0,0 1 0 0,-2-1-1 0,2 1 0 0,-2-1-1 15,1 0 0-15,-2 1-1 0,0 0 0 0,2-1-1 0,-2 1-1 16,0-1 0-16,-1-1 0 0,0 2-1 0,2 1 2 0,-2-3 0 0,0 3 1 16,3-4 0-16,-2 3 0 0,1 0 1 0,0-1 1 0,1 1 1 15,-1-2 0-15,0 1 2 0,3 1 0 0,-2-1 2 0,3-1 1 16,-2 1-1-16,2 1-1 0,0 0 0 0,1-1 0 0,0-1-1 0,0 3 1 16,3-3-2-16,-3 2 1 0,2-1-1 0,0 1 1 0,0 1-2 0,1-3 1 15,1 3-1-15,0-4 0 0,-2 4 2 0,2-2-1 0,-1 2 0 16,2-2-1-16,-3 1 0 0,2-1 1 0,-1 1 0 0,1-1 0 15,-1 1-1-15,-2 1-1 0,1-3 2 0,-1 3-2 0,-1-2 0 0,-1 0-1 16,1 1 0-16,-1 0 2 0,-3 1-1 0,3-2 0 0,-1 1 0 16,-2-1 1-16,2 1 0 0,-2-1 0 0,-1 1 1 0,3-1-1 0,-2 1 1 15,2-3-1-15,0 3 1 0,1 0 1 0,-2-1-1 0,2 1 0 16,-3-2-1-16,3 1-1 0,-1 1 1 0,0-1-2 0,1 1-1 16,-2-1 0-16,0 0 0 0,1 1-1 0,-2 0-3 0,2-1 1 0,0 1 0 15,-2-1-2-15,2 1-1 0,0-1 1 0,0-1-1 0,-2 3 1 16,3-1 0-16,-2-1 1 0,0 1-1 0,0-3 2 0,0 4 0 0,-2-2 2 15,4 0 1-15,-4 2 0 0,0-3 1 0,1 3 1 0,1-3-1 16,-3 2 1-16,1-1 1 0,-2 1 1 0,1-1-1 0,0 0-1 16,1 1 2-16,-3 0-2 0,1-1 0 0,2 2 2 0,-2-3-1 0,-1 3-1 15,0-1 2-15,0-1-2 0,1 2 0 0,0-1-1 0,0 1 0 16,-3-2 0-16,3 1 1 0,-1 1-1 0,-2-2-1 0,1 0 0 0,-1 2-1 16,0-1-2-16,0 0 0 0,1 1 0 0,-1-2-2 0,-1 2 1 15,-1-1-1-15,3 1 1 0,-1 0-2 0,-3 0 0 0,1 0 0 0,2 0-1 16,-2 0 0-16,-1 0 0 0,3 0 1 0,-3 0-1 0,1 0-1 15,-1 0 0-15,0 0 0 0,-1 0 0 0,1 0 0 0,0 0 1 16,1 0-1-16,-3 0-1 0,2 0 0 0,-2 0 0 0,2 0 0 0,-2 0 0 16,1 1 0-16,-1 1 1 0,1-2-1 0,-1 0 1 0,0 1-1 15,1 0 0-15,0-1 0 0,-2 2 0 0,1-2 1 0,1 2-1 0,-1-2 1 16,0 1-1-16,0-1-1 0,-2 2 1 0,2-2-1 0,-1 0 0 16,-2 0-1-16,0 0-4 0,2 1-3 0,-2-1-7 0,0 0-7 0,0 0-12 15,0 0-13-15,0 0-13 0,0 0-18 0,-2 0-19 0,2 2-20 16,-2-1-28-16,-1 1-31 0,2-1-51 0,-2 1-62 0,0 0-109 15,0 0-138-15,-1 0-66 0,-1 1-30 0,1-2-9 0,0 2-1 0</inkml:trace>
  <inkml:trace contextRef="#ctx0" brushRef="#br0" timeOffset="-174649.42">18454 12130 59 0,'-3'0'243'0,"3"-1"-46"0,-2-1-26 0,2 2-12 0,0 0-9 16,0 0-3-16,0 0-6 0,0 0-3 0,0 0-7 0,-1-1-6 15,1 1-4-15,0-2-2 0,0 2-3 0,0-1-5 0,0 1-3 0,0-2-3 16,0 1-1-16,0 1 1 0,0 0-4 0,0-4-4 0,0 3-3 0,0 1-1 16,0-1-2-16,0-1-1 0,0-1-5 0,0 3-4 0,0-1-3 15,0-1-4-15,0 1-2 0,0 1-2 0,0-3-4 0,0 3-3 16,0-2-2-16,0 2-1 0,0 0-3 0,0-2-4 0,0 2-2 0,0-2-3 16,0 2-1-16,0 0-2 0,1-2-3 0,-1 2-4 0,2-1-2 15,-2-1-3-15,0 2-3 0,2 0-3 0,-1 0-2 0,1 0-3 0,-1 0-3 16,1 0-3-16,1 0-2 0,2 0-3 0,-4 0-2 0,1 0-2 15,1 0-1-15,0 0 0 0,0 0-1 0,2 0-1 0,0 0 1 16,3 0-1-16,0 0 1 0,-2 0 0 0,2 0 2 0,3 0 0 0,-2 0-1 16,3 0 2-16,0 0 0 0,1 2 0 0,1-1 0 0,0-1-1 15,0 2-1-15,2 0 2 0,2 0-1 0,-4 0 0 0,5 1 0 0,-1-2-1 16,0 2 1-16,3 0 0 0,-2-1 1 0,1 0 1 0,0 2 0 16,2-1 2-16,0 0 1 0,0 0 2 0,-1 0 2 0,0 0 0 15,1-1 4-15,1 2-1 0,-1-1 0 0,2 0 1 0,-2 0 0 0,-2 0 2 16,2-2-1-16,2 2-1 0,-3 0-1 0,3 0-1 0,-2 0 0 15,-1 0-2-15,0-1-1 0,3 0-2 0,0 2 0 0,-1-1-2 0,-2 0-1 16,4 0-1-16,1 0-1 0,-3-1 0 0,2 2-1 0,1-1-2 16,-1-2 0-16,0 2-1 0,2 0 0 0,-3 0-2 0,0 0-1 15,0 0 0-15,-1 0-1 0,1-1 0 0,-2-1-1 0,0 2 1 0,0-1-1 16,-1-1 0-16,-4 1 0 0,2 0-1 0,0 0 1 0,-1 0-1 16,-4-1 0-16,3 1 0 0,-2-2-1 0,0 1 1 0,-2-1 0 15,3 2 0-15,-3-1-2 0,0-1 2 0,-1 2-1 0,2-1-1 0,-3-1 1 16,0 2-1-16,1-2 1 0,0 1-1 0,-1 0 0 0,1-1 0 15,0 2-1-15,0 0 1 0,-2-2-1 0,1 0 0 0,0 0 0 0,-2 0 1 16,-1 0-1-16,5 0 2 0,-5 0-2 0,-2 0 2 0,2 0-1 16,1 0 1-16,1 0 0 0,-4 0 0 0,2 0 0 0,0 0 0 0,-2 0 0 15,2 0 1-15,-1 0 0 0,0 0 0 0,-2 0-1 0,2 0 1 16,-3 0 0-16,1 0 0 0,0 0 1 0,1 0-1 0,-3 0 1 16,4 0 1-16,-4 0 0 0,2 0 1 0,-2 0-1 0,0 0-1 0,3 0 2 15,-3 0-1-15,0 0 2 0,1 0-2 0,-1 0 1 0,0 0-1 0,0 0 0 16,1 0 1-16,-3 0-1 0,2 0-1 0,0 0 1 0,-1 0 0 15,-2 0 1-15,0 0-1 0,1 0 0 0,-1 0-1 0,0 0 0 16,2 0-1-16,-1 0 1 0,1 0 1 0,0 0-1 0,-1 0 0 16,2 1-1-16,-1-1 1 0,0 2 0 0,-1-2-2 0,3 0 1 0,-3 0-1 15,1 1 0-15,-1-1 1 0,4 0 1 0,-4 0-1 0,2 0 1 16,-1 2 0-16,0-2-1 0,-1 0 2 0,3 1-1 0,-3-1 1 16,1 0-1-16,-1 0 2 0,3 2 0 0,-3-1 1 0,2-1-1 0,2 2 0 15,-1-1 1-15,0-1-1 0,1 1 1 0,1-1 1 0,0 2-1 16,0 0 1-16,2-2 1 0,-1 3-1 0,-1-3 0 0,3 1 2 0,-1 1-1 15,-1-1 2-15,-1-1 0 0,-1 2 0 0,3-1 3 0,-4-1 4 0,0 2 1 16,0-1 3-16,0-1 4 0,-1 0 1 0,-1 0 4 0,-1 0 4 16,1 0 3-16,-2 0 4 0,0 0 4 0,0 0 1 0,0 0 4 15,0 0 3-15,0 0 0 0,0 0 0 0,0 0-1 0,0 0-1 0,0 0-2 16,0 0-1-16,0 0-3 0,0 0-4 0,0 0-3 0,1 0-4 16,-1 0-3-16,5 0-5 0,-4 0-2 0,1 0-6 0,-1 0-3 15,3 0-2-15,-3 0-2 0,1 0-2 0,-1 0-2 0,1-1-1 0,1-1 1 16,-1 2-2-16,1 0 0 0,0-1 0 0,2-1 0 0,-2 2 0 15,0-1 0-15,0 1-1 0,1-2 1 0,-1 2 1 0,2-1 0 0,-2 1-1 16,3-2 0-16,-3 2 0 0,0-1 0 0,4 1 0 0,-3 0 1 16,1-2-1-16,0 2 0 0,-1 0 0 0,1-2 1 0,-2 2 2 0,2 0-1 15,-2 0 1-15,1-1 2 0,0 1 0 0,-2 0 2 0,0 0 1 16,0 0 0-16,2 0 1 0,-4 0 0 0,0 0 0 0,0 0 0 16,1-1 1-16,-1 1-1 0,0 0-1 0,0 0 0 0,0 0-1 0,0 0-2 15,0 0 0-15,0 0-2 0,0 0-1 0,0 0 0 0,0 0-2 16,0 0-1-16,0 0 0 0,0 0 0 0,0 0 0 0,0 0-1 15,0 0 0-15,0 0-1 0,0 0 1 0,0 0 0 0,0 0-1 0,0 0 0 16,0 0-1-16,0 0 1 0,0 0-1 0,0 0-2 0,0 0 0 16,0 0-3-16,0 0-1 0,0 0-2 0,0 0-3 0,0 0-2 0,0 0-2 15,0 0-1-15,0 0-2 0,0 1-2 0,-1-1 2 0,1 1 0 16,-2 3 0-16,0-1 3 0,2-2 1 0,-2 4 3 0,2-1 1 0,-2 1 3 16,2 1 2-16,-2 0 3 0,2-1 3 0,-1 3 4 0,-1 0 2 15,1 1 2-15,1 0 1 0,-2 0 1 0,0 1 2 0,2 1 2 16,-1-1 3-16,-1 2 2 0,2-1 3 0,-1 2 2 0,-1-1 5 15,0 2 3-15,1 0 1 0,-1 0 2 0,0 1 2 0,-1 0 1 0,2 3 1 16,-2-1-1-16,1-3-1 0,-1 4-2 0,2-1 0 0,-1 1-3 16,0 0-2-16,-1-1-2 0,2 1-2 0,-1 1-3 0,-1-1 0 0,1 0-3 15,0 0-2-15,-1 0 0 0,2 0-1 0,-2 0-2 0,1 2-1 0,-1-1-2 16,2-1 0-16,-3 2 0 0,1-1-2 0,2 1 0 0,-3-1-3 16,1 1 0-16,0-1-2 0,0 1 1 0,-2-1-2 0,2-1-1 15,0 2 0-15,0-1-1 0,-1-1 0 0,1 0-1 0,2 0 0 0,-3 0 0 16,1-1-2-16,0-1 2 0,-1 2-1 0,1 0 0 0,-1-1 0 15,1-3-1-15,1 3 1 0,-2 0-1 0,0-1-1 0,1-1 0 16,2 2-1-16,-4-2 2 0,2-1-2 0,0 3 1 0,0-3-1 0,-1 1 1 16,1-2-2-16,2 2 1 0,-3 0-1 0,1-1 0 0,0-3 0 15,-1 3-1-15,0 0 0 0,3-1 2 0,-1 0 0 0,1 0 2 0,-3-1 2 16,3 1-1-16,-1-1 1 0,1 0 2 0,-3 1 2 0,4-2-1 16,-1 1 1-16,-1 0 2 0,2-1 0 0,-1 0 3 0,1 2 1 0,-2-1-1 15,0-2-1-15,2 2 0 0,-1-2-2 0,1 3 1 0,-3-3 0 16,1 2-1-16,2-1 1 0,-1-2-1 0,-1 0 1 0,2 1 0 15,-1-1-2-15,1 0 1 0,0 0-1 0,0 0 1 0,-2-1-1 0,2 1 1 16,0 0-2-16,-2-2 2 0,2 0-2 0,0 1 0 0,0 0 1 16,0-1-1-16,0 2 0 0,0-1 1 0,0-1-2 0,0-1 1 0,0 2 1 15,2-2-2-15,0 1 0 0,-2-1 1 0,1 2 0 0,-1-3 0 16,2 3 0-16,-1-2 0 0,4 0 0 0,-4 0 2 0,1 0-1 0,0 2 1 16,1-2 0-16,0 1 1 0,0-1 0 0,2 2 2 0,-2-1-1 15,2 2 2-15,3 0-1 0,-4-1 1 0,3 2 0 0,-1-1 1 16,-1 0 1-16,3 2-1 0,-2-1-1 0,0 2-1 0,1-1-1 0,-1-1 1 15,0 1-1-15,1-1-1 0,-3 1-2 0,1-1 1 0,0 1 0 16,3-3 0-16,-4 3-2 0,1 0 1 0,0-1-1 0,0 1 0 16,0-1 1-16,1 1-2 0,-3-1 0 0,0 1 0 0,4-1 1 0,-4 1-1 15,2-1 0-15,-2 1-1 0,3-1 0 0,-3 2 2 0,0-1-2 16,2-3 0-16,-2 2-1 0,2 0 1 0,0-1-1 0,-2 1 1 0,1 0 0 16,0-2 0-16,-3 2 1 0,2-2-1 0,1 2 0 0,-3-3 0 15,2 2 0-15,-1 0 0 0,0 0 0 0,-1-1 2 0,2-1-1 0,-1 1-1 16,0-1 0-16,-1 1 0 0,2-1 0 0,-1 1 0 0,-2-2 1 15,1 1-2-15,-1-1 0 0,3 0 0 0,-3 0 0 0,2 0-2 16,0 0 2-16,-2 0 0 0,0-2-1 0,0 1 2 0,0 0 1 0,0 1 0 16,0 0-1-16,0 0 1 0,0 0 0 0,0-1 1 0,0 2-1 15,0 0-1-15,0-1 0 0,0 2 0 0,-2-1 0 0,0 2 2 0,2 0-1 16,0-1 0-16,-3 1 2 0,3 0 0 0,0 0 1 0,0 0 0 0,0-2 2 16,0 2 1-16,0 0 0 0,0 0 2 0,0 2 1 0,0-3 1 15,0 3 2-15,0-2-1 0,0 2 2 0,0-1-1 0,0 1-1 0,0-1 1 16,0 2 0-16,0 0 2 0,0-1-1 0,0 2-1 0,0-1 1 15,0 0-1-15,3 2 1 0,-3-2 0 0,2 0-2 0,0 1 2 0,-2-1 1 16,1 0-1-16,-1 2 3 0,2-2 0 0,-1 0 0 0,-1 1 0 16,2-1 1-16,0 0 1 0,-2 2 1 0,1-1 1 0,1 1 2 0,0 1 1 15,-1-2 0-15,1 2 0 0,-1 0 2 0,4-1 3 0,-4 2 0 16,1-1 2-16,-1 0-1 0,3 0 3 0,-3 2 2 0,1-2 2 0,-1-1 0 0,1 2 1 16,1-3-3-16,1 1 0 0,-3-1-2 0,1-1 0 0,-1 0-2 15,4 0-4-15,-4-1-2 0,1-1-3 0,-1 1-1 0,3-4-3 0,-3 2-3 16,1-1-3-16,-1-1-4 0,1 1-1 0,1-2 0 0,-1 1 0 15,0-1-2-15,-1 0 0 0,-1-1-1 0,2 1-1 0,-1-2 2 16,-1 0-2-16,2 0 1 0,1 0-5 0,-3 1 0 0,1-2 0 0,-1 1 0 0,0-1 0 16,0 0 0-16,2 0 0 0,-2 0 0 0,0 0 0 0,0 2 0 15,0-2 0-15,0 1 0 0,0-1 0 0,0 2 0 0,0-1 0 0,0-1 0 16,0 2 0-16,0-1 0 0,0 0 0 0,0 1 0 0,0 1 0 16,0 0 0-16,1-1 0 0,-1 2 0 0,0 1 0 0,0-2 0 0,0 1 0 15,0 0 0-15,0 0 0 0,2 0 0 0,-2-1 0 0,0 2 0 0,2-2 0 16,-2 1 0-16,1-1 0 0,-1 1 0 0,0 3 0 0,2-3 0 15,0 1 0-15,-2-1 0 0,0 0 0 0,0 1 0 0,1 0 0 0,-1-1 0 16,2 1 0-16,-1 1 0 0,-1-2 0 0,0 1 0 0,2-1 0 0,0-1 0 16,-2 1 0-16,1 0 0 0,-1 0 0 0,2-1 0 0,-1 2 0 15,-1-2 0-15,2 0 0 0,1 0 0 0,-3-2 0 0,0 2 0 0,1-1 0 16,-1 1 0-16,0-2 0 0,2-1 0 0,-1 2 0 0,-1-2 0 0,0 0 0 16,0 0 0-16,0 0 0 0,2-2 0 0,-2 2 0 0,2-1 0 0,-2-1 0 15,1-1 0-15,-1 2 0 0,0-2 0 0,2 1 0 0,0 1 0 16,-2-2 0-16,0 0 0 0,1 1 0 0,-1-1 0 0,0 0 0 0,0 0 0 15,0 0 0-15,0 0 0 0,0 0 0 0,0 0-213 0,0 0-34 16,0 0-36-16,0 0-40 0,0 0-43 0,0 0-66 0,0-1-77 0,0 1-104 16,0-3-122-16,0-2-50 0,0 2-17 0,0-1-1 0,0-2 7 0,3-2 18 15</inkml:trace>
  <inkml:trace contextRef="#ctx0" brushRef="#br0" timeOffset="-173245.25">21009 10422 219 0,'-1'-5'182'0,"1"0"-23"0,-4 1-14 0,4-2-3 0,-1 2 4 16,-1-1-3-16,1 1-5 0,1 1-4 0,-2-2-5 0,0 0-3 15,2 0-3-15,-1 0-3 0,-1 1-1 0,1-1-4 0,1 1 0 0,-2-2 2 16,-1 1 4-16,3 0-6 0,0 1-4 0,0 1-6 0,-1-1-3 0,1 1-7 15,0-1-6-15,-2 3-11 0,2 0-13 0,0 1-9 0,0 0-7 16,0 2-4-16,-2 2-4 0,2 2-2 0,-1 1-7 0,-1 4-1 16,1 2-4-16,-1 5-2 0,0 2 1 0,-1 4 0 0,2 3-1 0,-3 3-9 15,1 3-12-15,2 3-24 0,-5 0-30 0,2 3-52 0,0 0-67 16,2 1-118-16,0 1-145 0,-1-1-76 0,3 1-42 0,-1-3-24 16,1 2-15-16</inkml:trace>
  <inkml:trace contextRef="#ctx0" brushRef="#br0" timeOffset="-171919.56">7709 10102 94 0,'3'-1'235'0,"-1"1"-41"0,1 0-32 0,-2 0-17 16,2-2-12-16,-1 2-11 0,1 0-7 0,-1 0-8 0,0 0-9 0,-1 0-8 15,1 0-9-15,-1 0-8 0,1 0-8 0,-2 0-5 0,2 0-5 16,-1 0-6-16,1 0-5 0,-1 0-3 0,-1 0-6 0,2 0-2 16,-2 0 0-16,4 0-2 0,-2 0 3 0,-1 0 0 0,1 0-1 0,-2 0-1 15,3 0 1-15,-3 0-2 0,2 2-1 0,0-2-1 0,-1 0-1 16,-1 0 0-16,2 0 0 0,-1 0 0 0,-1 1-2 0,2-1-1 16,0 0-4-16,-2 0-2 0,1 0-2 0,-1 0-2 0,0 0-2 0,0 0 0 15,0 0-2-15,0 0-1 0,0 0 0 0,0 0-1 0,0 0 0 0,0 0-1 16,0 0-2-16,0 0-5 0,0 0-7 0,0 0-8 0,0 0-12 15,0 0-16-15,0 0-19 0,0 0-29 0,0 0-32 0,0 0-47 0,0 0-54 16,0 0-80-16,0 0-97 0,0 0-51 0,0 0-30 0</inkml:trace>
  <inkml:trace contextRef="#ctx0" brushRef="#br0" timeOffset="-171504.44">7935 10098 479 0,'0'0'485'0,"0"0"-35"0,0 0-82 0,0 0-109 0,0 0-64 0,0 0-46 16,0 0-30-16,0 0-20 0,0 0-15 0,0 0-11 0,0 1-7 15,1 2-6-15,1 0-3 0,-2 2-3 0,2 1-2 0,-1 3 2 16,-1 0 3-16,2 1 2 0,-2 1 4 0,3 2 3 0,-3 2 0 0,0 2-1 15,0 2-1-15,-3-1-2 0,1 3-4 0,1 3-6 0,-3 0-3 16,1 2-5-16,-1 2-5 0,-1 1-4 0,0 1-8 0,0 2-8 0,1 0-12 16,-3 3-15-16,0-2-19 0,2 1-23 0,-2-1-32 0,3 2-38 15,-1-2-63-15,0-2-75 0,-1 1-102 0,3-1-117 0,0-1-60 0,-1-1-31 16,1-2-15-16,3-2-6 0</inkml:trace>
  <inkml:trace contextRef="#ctx0" brushRef="#br0" timeOffset="-168064.17">9540 6321 10 0,'11'0'47'15,"0"0"2"-15,0-2 2 0,-1 2 3 0,2 0 0 0,-2-1 0 16,-1 1-1-16,2-2 0 0,0 2-1 0,1-1-1 0,0 1-1 15,-1 0-3-15,2 0-4 0,-1-2-3 0,1 2-3 0,1 0-1 0,1 0-2 16,0 0-3-16,1 0-2 0,0 0 0 0,0 0-2 0,3 0-3 16,-2 0-3-16,5 2-2 0,-3-2 0 0,2 1-1 0,1 1 1 0,3-2 3 15,-3 1 1-15,2 1 2 0,0-2 2 0,3 1 2 0,-2 1 4 16,0-2 2-16,2 1 3 0,-1 1 4 0,2-2 2 0,-1 1 2 16,1-1 0-16,-1 1 0 0,2 1-1 0,-1-2-2 0,2 0-2 0,-2 0 0 15,-1 0-2-15,-1 0-3 0,2 2-2 0,1-2-4 0,-2 0-1 16,1 0-4-16,-3 0-1 0,2 0-1 0,1 0 0 0,-5 0 1 0,4 0-2 15,-2 0 1-15,0 0-1 0,0 0-1 0,1 0-1 0,-1 0 1 16,-1 0-1-16,3 0 1 0,-2 0-2 0,3-2-2 0,-1 2-2 16,0-2-1-16,0 1-3 0,2 1-2 0,-1-1-1 0,2 1 0 0,0-2 1 15,0 1 2-15,0 1 3 0,2 0-1 0,-2-2 2 0,2 2 2 16,-1-1 1-16,1 1 3 0,0-2 3 0,-1 2 2 0,2-1 2 0,-3 1 3 16,0-2 3-16,0 1 2 0,1 1-1 0,-3 0-3 0,0-2 0 15,-1 2-3-15,0-2-1 0,0 2-1 0,0 0-1 0,-2 0-1 0,2-1-3 16,0 1 1-16,-2 0-3 0,4-1-1 0,-1-1-2 0,0 2-1 15,1-1-1-15,-1-1-3 0,2 2-1 0,2-1-1 0,-1 1-2 0,0-2-2 16,-1 2-1-16,1-1 0 0,-1-1-2 0,3 2 0 0,-1-1-2 16,1-1-1-16,-1 2 0 0,3-1 0 0,0-1 2 0,1 2 1 0,-1-1 4 15,3-1 2-15,0 2 5 0,0-1 2 0,1 1 5 0,0-2 1 16,1 1 4-16,2 1 2 0,-2-2 4 0,2 1 1 0,0 1 3 16,4-2 2-16,-1 2 0 0,0 0-1 0,1 0-2 0,1 0-3 0,1 0-2 15,-1 0-3-15,1 0-4 0,-1 0-4 0,-1 0-3 0,2 0-5 16,-4 0-3-16,0 0-2 0,1 0-5 0,0 0-4 0,-2 0 0 0,1 0 2 15,-1 0 1-15,0 0 3 0,1 0 0 0,0 0 3 0,0 0 1 16,2-1 4-16,0 1 0 0,0 0 2 0,1 0 3 0,3 0 2 16,2 0 1-16,-1 0 1 0,2 0-2 0,1 0-2 0,-1 0-2 0,3 0-3 15,-1 0-4-15,2 0-3 0,0 0-3 0,0 0-4 0,1 0 0 16,1 0 1-16,-1 0 4 0,1 0 1 0,-2 0 3 0,3 0 1 0,2 0 2 16,-1 0 3-16,1 0 0 0,1 0 3 0,3 0 2 0,-1 0 2 15,0 1 1-15,3-1 1 0,-1 2-2 0,1-2-3 0,-1 1-3 16,1 1-6-16,0-2-3 0,-1 3-5 0,-2-3-2 0,1 1 2 0,-1 1 2 15,0-1 2-15,-4-1 0 0,2 2 2 0,-1-1 0 0,1-1 3 0,-1 3 0 16,1-3 1-16,-1 3 2 0,1-1 2 0,1-1 0 0,-1 2 3 16,-1-1-3-16,1-1-4 0,-2 0-3 0,1 3-4 0,-2-3-4 0,0 1-3 15,0-2 1-15,-3 1-1 0,2 1 1 0,-5-2 2 0,3 0 2 16,-4-2 1-16,1 1 2 0,-2-1 3 0,4-1 2 0,-3 0 2 0,2 0 1 16,-2-1 1-16,2-1 3 0,2-1 1 0,-2 0 0 0,2 0-2 15,2-2-1-15,-1 1-3 0,-1 0-2 0,0-2-3 0,3 0-3 16,-3 1-4-16,2-1-3 0,-1 0-3 0,-3 0 0 0,-1-1 2 0,2 1 2 15,-3 0 1-15,-1 0 2 0,-2-2 2 0,0 2 1 0,-4-1 1 16,1 1 1-16,-1 0 2 0,-2-2 2 0,-1 2 3 0,1-1 2 0,-2-1 2 16,-3-1 0-16,-1 3-3 0,3-2-2 0,-3 3-1 0,-1-3-2 15,-1 2-1-15,2 0-2 0,-2-1 0 0,-1-1-3 0,-2 4-1 0,2-3-1 16,-2 2-2-16,0 0 0 0,-1 1-1 0,-2-1-1 0,0 2-2 16,-1 0 1-16,-1 0-1 0,-1 0 0 0,-2 2-1 0,0 1 0 0,-4-2-1 15,3 2 0-15,-4 0 0 0,-1 0 0 0,-1 2 0 0,-4 1 0 16,3-2 0-16,-4 1-1 0,-1 1 0 0,0 0-1 0,-4 0 0 15,1 0-2-15,-3 0 0 0,-1 1-1 0,2 1 1 0,-4-2-1 0,3 1 1 16,-5-1-1-16,2 1 1 0,1 1 0 0,-3 1 2 0,1-1 1 16,-1-1 0-16,1 1 2 0,-2 1 1 0,2 0 2 0,-1 0 0 0,1-1 2 15,0 2-1-15,-1 0 2 0,2-1 1 0,-1 2 0 0,1-3 1 16,-2 3 0-16,2 0 1 0,-1-2 0 0,3 1 1 0,-2 1 1 0,0-1 0 16,1 1 0-16,-3-1 3 0,2 1 0 0,2-1 0 0,-2 1 2 15,0-1 1-15,0-1 1 0,2 2 2 0,-2-1-1 0,2 1 1 0,2-1 2 16,-1 1 0-16,-2-1 3 0,3 1 1 0,-1-1 1 0,3 2 0 15,-1-3 1-15,2 2 0 0,-2-1 1 0,4 2 1 0,-2-1 0 16,4-2 1-16,-3 1-1 0,2-1 1 0,1 2-2 0,1-1 0 0,-2-1 0 16,4 2-2-16,-3-3 0 0,0 3-1 0,2 0-1 0,-2-2 0 15,2 0-2-15,-2-1 0 0,2 2-2 0,-4-1 1 0,3 0-2 16,-1-2 0-16,-1 1-1 0,1 1-1 0,-1-2-1 0,0 0 1 0,-1 1-1 16,1 1 0-16,-1-3-1 0,-1 2 0 0,2-1-1 0,-2-1-1 0,0 2 1 15,0-2 0-15,-2 1 0 0,3 1-2 0,-2-2 1 0,-2 1-1 16,1 1 1-16,0-2-1 0,0 1-1 0,-2-1 2 0,-1 2-1 15,2-1 1-15,-2-1 0 0,1 0-1 0,-3 0 1 0,1 0-2 16,0 0 1-16,-1 0-1 0,1 0 1 0,-2 2-2 0,1-2-1 0,-1 0 0 16,0 1-1-16,0-1-2 0,0 0-1 0,-1 2 0 0,4-1 0 15,-3-1 0-15,2 2-1 0,-2-1 1 0,2-1 0 0,0 2 1 0,0-1-1 16,1 2 0-16,-2-1 1 0,4-1 0 0,-3 0 0 0,2 3-2 16,0-3-4-16,0 1-4 0,-3 1-6 0,3-2-8 0,-1 1-10 0,0-1-12 15,-3 1-16-15,2-2-18 0,-1 1-23 0,-3-1-23 0,2 1-29 16,-1 1-34-16,-2-2-49 0,0 0-54 0,0 0-89 0,2 0-101 15,-2 0-59-15,0 0-31 0,0 0-11 0,4 0 0 0</inkml:trace>
  <inkml:trace contextRef="#ctx0" brushRef="#br0" timeOffset="-167659.99">21061 5799 74 0,'0'-6'432'0,"2"1"-60"0,0 1-86 16,-2-1-41-16,1-1-18 0,-1 3-6 0,2-1-3 0,-2 1-5 15,0 0-7-15,1 0-13 0,-1 0-13 0,0 1-16 0,0-1-16 16,0 3-18-16,0 0-17 0,0 0-12 0,0 0-8 0,0 3-7 0,0 0-7 16,-1 2-7-16,-1 1-5 0,2 3-3 0,-1 1-2 0,-3 4 0 15,3 1 2-15,-3 3 3 0,0 4 2 0,-1 2 3 0,1 3 3 0,0 3-2 16,-1 2-2-16,2 2-7 0,2 2-9 0,-1 3-15 0,0 2-16 15,2 1-25-15,0 1-28 0,2 2-28 0,0 0-26 0,-1 3-36 16,1 0-39-16,-1 0-60 0,1 0-71 0,3 0-109 0,-2 2-130 0,-1-1-65 16,-1-1-35-16,4 0-13 0,-4 0-2 0</inkml:trace>
  <inkml:trace contextRef="#ctx0" brushRef="#br0" timeOffset="-166528.22">7758 5572 450 0,'-2'-4'568'0,"2"1"4"0,0-1 3 15,-1 2-96-15,1 0-146 0,0-1-101 0,0 3-78 0,0 0-46 0,0 0-30 16,0 2-15-16,0 1-9 0,0-1-2 0,0 5-1 0,0 2 2 16,0 0 1-16,0 1 1 0,0 4 2 0,0 2 0 0,0 1 2 0,0 2 1 15,0 2 4-15,0 3 2 0,0 0-2 0,0 3-3 0,-2 1-4 16,2 4-4-16,-2 1-7 0,1 0-8 0,1 3-6 0,-2 0-13 15,2 3-12-15,-1 0-16 0,-2 0-17 0,1 0-23 0,-1 0-24 16,2 2-30-16,-1-2-35 0,0 0-44 0,-1 1-51 0,2-3-81 0,-1 2-95 16,0-1-84-16,2-2-79 0,-1 0-36 0,-1-1-13 0,2-2 0 15</inkml:trace>
  <inkml:trace contextRef="#ctx0" brushRef="#br0" timeOffset="-165798.99">8061 6253 115 0,'-1'0'459'0,"-1"-1"6"0,1 1-79 0,1 0-123 15,0 0-72-15,0 0-48 0,0 0-29 0,0 0-21 0,0 0-12 0,0 0-9 16,1 0-5-16,1 0-5 0,-1 0-5 0,3 0-2 0,-1 0-3 16,0 0-3-16,4 1 0 0,0-1-4 0,-1 3 0 0,4-1 0 0,0 1-1 15,2 0-2-15,1 0 1 0,2 1 3 0,3-1 1 0,-1 3 2 16,3-1 0-16,2-1 0 0,1 1-4 0,2-1-3 0,4 2-2 15,-1 0-4-15,4 0-5 0,1 0-5 0,4 0-3 0,-1-1-2 0,5 1-1 16,3-2-1-16,1 2-1 0,4 0-1 0,4-1-1 0,1 1 0 0,3 0 0 16,5 0-3-16,1 0-1 0,4 0 0 0,3 0-1 0,0 0-1 15,3 1-2-15,1-1-2 0,1 0-4 0,-1 2-7 0,0-2 0 16,-1 1 0-16,-1-1 0 0,-2 2-2 0,0-1-1 0,-2-2-2 16,0 1-3-16,-4-1-2 0,0 2-3 0,-3-2-3 0,-2-1-2 0,-5 0-5 15,1 1-4-15,-3-2-4 0,-3 0-7 0,-3 0-9 0,0-1-10 0,-5 0-8 16,-3 1-8-16,-1-1-6 0,-3-1-9 0,-2-1-10 0,-2 2-12 15,-2-1-12-15,-1-1-21 0,-2 2-25 0,-1-1-43 0,-3-1-52 0,1 0-74 16,-3 0-86-16,-2 0-40 0,1 0-15 0</inkml:trace>
  <inkml:trace contextRef="#ctx0" brushRef="#br0" timeOffset="-164573.02">13379 5058 541 0,'-3'-5'559'0,"-2"2"9"0,2 0 8 0,0 0-98 16,-4 2-152-16,2-2-88 0,1 3-59 0,-1-2-37 0,0 2-22 0,1 0-16 16,-3 2-10-16,2-1-11 0,-1 2-7 0,-2 2-7 0,2-2-7 15,-1 3-8-15,-2 0-9 0,3 1-6 0,-2 2-6 0,-2 0-4 0,1 3-2 16,3-2-4-16,-1 3-3 0,-1-1-3 0,-1 1-3 0,3 1-2 15,-1-1-3-15,2 2-4 0,1 0 0 0,-4 0-3 0,5 2-2 16,-2-2-1-16,3 0-2 0,-2 1-1 0,2-1-1 0,0 0-2 0,2 0-1 16,2 0-2-16,0 0-1 0,-1-3-3 0,2 2-1 0,2-2 0 15,0 0-1-15,1-2 0 0,0-1 2 0,1 0-1 0,1-1 1 16,3-1 2-16,-3-2 2 0,1 1 3 0,-1-3 2 0,3-1 2 0,0 0 6 16,0 0 1-16,0-2 3 0,1 0 3 0,-2-2 1 0,2-1 2 15,-3-1 1-15,2 1 1 0,0-3 1 0,-3 1 0 0,3-2 1 0,-3-1 1 16,0 1 1-16,0-4 2 0,0 2 0 0,-4-3 2 0,1 2 0 15,0-4 2-15,-2 2 0 0,-1-1-2 0,-1-2 1 0,-1 0-2 16,0-2 0-16,0 2-2 0,-3-3-1 0,0 0-2 0,0 0-2 0,-2 0-2 16,0 2-2-16,0-2-2 0,-1 1-2 0,-2 1-2 0,2 0-3 0,-1 2-1 15,-2 2-2-15,1 0-1 0,0 1-4 0,0 2-2 0,-1 0-2 16,1 1-3-16,0 3-5 0,-1 0-6 0,3 1-6 0,-3 2-8 16,1 0-7-16,-1 2-10 0,1 2-12 0,0 0-15 0,0 2-16 15,-1 1-20-15,3 0-24 0,-1 2-29 0,-1 2-33 0,3-2-44 0,-2 2-53 16,2 0-89-16,3 0-110 0,-1 2-51 0,3-2-24 0,2 1-4 0,-1-1 3 15</inkml:trace>
  <inkml:trace contextRef="#ctx0" brushRef="#br0" timeOffset="-164376.98">13674 5371 31 0,'2'0'584'0,"-2"0"10"15,0 0 9-15,0 0 9 0,0 0-102 0,0 0-161 0,0 0-95 16,0 0-69-16,0 0-40 0,0 0-29 0,0 0-25 0,2-1-23 16,-1 1-28-16,-1-2-28 0,2 1-36 0,0-2-37 0,-2 3-47 15,1-2-52-15,-1 2-77 0,0-1-90 0,2-1-100 0,-1-1-103 0,2 1-50 16,0 0-26-16,-1-1-9 0</inkml:trace>
  <inkml:trace contextRef="#ctx0" brushRef="#br0" timeOffset="-163711.66">14288 5085 505 0,'1'-11'576'0,"-1"1"13"15,2-2 15-15,-2 0-91 0,0 1-143 0,0-2-83 0,0 1-53 0,0 0-26 16,0-2-12-16,-2 1-3 0,2-1-1 0,-1 2-3 0,-1 0-3 16,-1-1-8-16,1 2-8 0,-2-1-10 0,-1 2-13 0,1-1-10 15,-1 4-13-15,-2-2-11 0,2 1-13 0,-4 1-14 0,1 2-17 0,0-1-14 16,0 3-15-16,-3 0-13 0,0 2-10 0,2 1-11 0,-4 0-7 16,0 3-5-16,-1-2-5 0,3 4-2 0,-2-1-2 0,-2 2 0 0,3 0 0 15,-1 2 0-15,1 1 2 0,-2 1 0 0,3-1 1 0,1 2 1 16,1 1-2-16,-2 0 1 0,3-2 0 0,2 2-1 0,-2 0 0 15,3-2-3-15,2 3-3 0,-2-1-2 0,2-2-3 0,1 1-3 0,1-1-3 16,1-1-5-16,0 1-2 0,1 0-3 0,1-3-1 0,0 1-1 16,2 1 1-16,0-4 1 0,0 2 1 0,2-1 1 0,-1-2 5 0,0 1 1 15,1-1 4-15,1-1 3 0,2-1 5 0,-3 1 4 0,2-2 4 16,-1 0 3-16,2-1 3 0,-1 0 2 0,0-1 2 0,0 0 0 0,1-1 5 16,-1-1-1-16,0 0 2 0,0 0 1 0,0-2 2 0,-2 1-1 15,2 0 2-15,-1-2 0 0,0 0 1 0,0 0 0 0,-1 0 0 16,-1-2 0-16,1 2 0 0,0-1 2 0,-1 1 2 0,0-2 1 0,-2 2 3 15,2-1 1-15,0 1 1 0,-2-2 3 0,0 2 0 0,2 0 3 16,-2 0 1-16,0 2 1 0,-1-1 2 0,-1 1 0 0,2 1 1 16,-3-1-3-16,2 2-3 0,-2-1-1 0,2 2-4 0,-2 1-3 0,0 0-4 15,0 0-3-15,0 0-5 0,0 0-4 0,0 0-5 0,0 0-1 16,0 1 0-16,0 0-2 0,0 2 1 0,0 2 1 0,0-2 3 0,0 3 2 16,1-2 3-16,-1 4 2 0,2-1 1 0,0 2 4 0,-2 0 4 15,0 0 1-15,0 2 2 0,1 1 1 0,-1-1 0 0,0 2 0 0,0-1-2 16,0 1 0-16,0 1-3 0,0 1 0 0,0-2-3 0,0 2-3 15,0-1 0-15,0 1-2 0,0 0 1 0,0-2-1 0,0 2 0 16,0-1-1-16,-1 1-1 0,1 0 0 0,-2-2-1 0,0 1-2 0,2-2-1 16,-1 1 1-16,-1-1-1 0,0 0-4 0,1 0-3 0,-1-1-4 15,-1-1-7-15,3-1-7 0,-2 0-9 0,1 0-13 0,-1-1-11 0,2-2-17 16,-1 0-16-16,1 0-19 0,-2-2-19 0,-1-1-21 0,3 0-23 16,-1 0-21-16,1-1-27 0,0 1-29 0,0-2-33 0,0-1-57 15,0 0-71-15,0 0-82 0,0 0-89 0,0 0-34 0,4-1-10 0,-1-1 6 16</inkml:trace>
  <inkml:trace contextRef="#ctx0" brushRef="#br0" timeOffset="-163094.08">14716 4854 470 0,'0'-4'566'0,"-1"2"10"0,-1-1 8 0,2 1-97 15,-2 1-151-15,2-2-90 0,-1 3-57 0,1 0-37 0,0 0-25 16,0 0-19-16,0 0-16 0,0 0-16 0,-2 0-14 0,2 3-11 16,-1-2-11-16,-2 2-8 0,3 0-8 0,-2 2-3 0,2-1-5 0,-3 2-1 15,2 0-1-15,-1 2 0 0,0-1 1 0,-1 1 2 0,2 1 1 0,-3 0 0 16,3 0 1-16,-1-2 0 0,0 2-1 0,-1 0-1 0,2-1-1 15,-2-1-2-15,1 1 1 0,-1 1 1 0,2-2-1 0,-1 1 0 16,0-1 0-16,-1-1-1 0,1 2 0 0,1-4-2 0,-1 2-1 0,2 0-1 16,-1-1-2-16,-1-1 0 0,2 1-1 0,0-2-1 0,0 0-3 15,0 0 0-15,0-2 0 0,2 2-2 0,-1-1 0 0,-1-1 1 16,3-1 0-16,-1 2 3 0,0-2 3 0,-1 0 1 0,3 0 3 0,-1 0 2 16,0 0 1-16,1 0 2 0,1 0 2 0,-2 0 3 0,2 0-1 15,2 0 2-15,-3-2-1 0,2 2 1 0,-1-1-1 0,0-1-2 0,0 2-1 16,0-2-2-16,-1 1-2 0,4 1-2 0,-3 0-1 0,0 0-2 15,-1 0-2-15,1 0-2 0,-2 0 0 0,3 0-1 0,-1 0-2 0,-2 0 0 16,4 0 0-16,-2 0-2 0,-1 0-1 0,1 0 0 0,1 1-1 16,-1 1 1-16,1-2-2 0,-1 3 1 0,0-1 0 0,1-1-1 15,0 2 0-15,-1 0 1 0,0 0-1 0,0 0 0 0,-2 0 1 16,2 2 0-16,-1-2 0 0,1 1 0 0,-2-1-2 0,1 2 1 0,-1-1 0 16,0 1 0-16,-1-1 1 0,-1 1-1 0,2 1 1 0,-3-2 2 15,2 0 1-15,-2 1 0 0,0 0 0 0,0 1 1 0,0-2 2 0,-2 1 1 16,2 1-1-16,-3-2 2 0,2 2 1 0,-1 0 1 0,-1-1 0 0,0 0 1 15,-1 0 0-15,-1 0 1 0,1 1 1 0,-2-2-1 16,1 1 0-16,-2-1-1 0,1 1-1 0,1-1-1 0,-2-1-2 0,-1 2-4 16,1-2-4-16,-1 0-5 0,1-2-5 0,0 2-8 0,-1-2-5 0,0 1-9 15,1 0-9-15,0-1-9 0,-1-1-11 0,2 0-11 0,-1 0-11 16,-2 0-14-16,1 0-13 0,2-1-15 0,-1-1-16 0,-2 2-18 16,3-3-20-16,-1 2-26 0,1-1-29 0,-2 1-45 0,4-2-53 15,-1 0-79-15,1 0-92 0,0-1-41 0,0 0-14 0,3 0-1 0</inkml:trace>
  <inkml:trace contextRef="#ctx0" brushRef="#br0" timeOffset="-162796">14734 4783 444 0,'-2'-1'539'0,"-1"-2"10"0,3 3-56 16,-1-2-90-16,1 2-84 0,0 0-86 0,0 0-45 0,0 0-28 0,1-2-14 16,1 1-11-16,-1 1-9 0,5-1-7 0,-3-1-4 0,1 2-3 15,1-1-3-15,1 1-3 0,0-3-4 0,4 1-3 0,-1 1-4 16,2-2-5-16,0 1-4 0,2 1-2 0,1-2-6 0,0 0-3 0,1 0-8 16,1 0-5-16,-2 0-8 0,3-2-7 0,-1 1-7 0,-2 1-8 15,-1 0-6-15,1 0-6 0,-3 0-6 0,2-1-7 0,-4 2-12 16,1-1-13-16,-4 0-16 0,2 1-17 0,-3 1-24 0,-1-2-24 0,-2 3-31 15,1-2-34-15,1 2-47 0,-4 0-51 0,0 0-91 0,0 0-109 16,0 0-85-16,-4 2-71 0,1 1-30 0,-2 0-10 0,0 0 4 0</inkml:trace>
  <inkml:trace contextRef="#ctx0" brushRef="#br0" timeOffset="-154370.78">5345 14230 2 0,'-3'-1'407'0,"0"-1"-51"0,0 1-77 0,0-2-52 0,-1 0-39 16,1-1-21-16,0 3-8 0,0-2-9 0,0 0-8 0,-2 0-8 0,2 0-9 16,1 0-7-16,1 0-7 0,-1 0-7 0,-1 0-5 0,1 0-7 15,1 2-5-15,-1-2-7 0,2 0-6 0,-1-1-6 0,-1 2-5 16,2-1-5-16,-2-2-4 0,2 2-4 0,0 0-6 0,0 1-3 0,0-2 0 15,0 1-2-15,0 0-3 0,0-1-2 0,0 0-3 0,0 2 0 16,0-1-2-16,0-2 0 0,0 2 2 0,0-1 0 0,0 1 3 0,0-2 1 16,0 1 2-16,0-1 1 0,0 0 1 0,0 0 2 0,0-1 1 15,0-1 0-15,0 2 1 0,0-1 0 0,0-1 1 0,0 0 1 16,0 1-3-16,0 0 1 0,0-1-1 0,0 1-2 0,0-2-1 0,0 2-2 16,0 0 0-16,0 0-1 0,0 0-1 0,0 0 0 0,0 0 1 15,0 0-2-15,0 2 0 0,0-1 0 0,0 1-1 0,0-1-1 16,0 2 1-16,0-1 1 0,0 1-1 0,-1-1 1 0,-1 2 0 0,2 0 1 15,0-1 0-15,-1 2-1 0,-1-1 0 0,2 2 0 0,0 0 1 16,0 0-1-16,0 0-1 0,0 0 0 0,0 0-2 0,0 0 0 0,0 0-4 16,-2 0-5-16,-2 0-3 0,4 0-3 0,-2 2-5 0,1-1-3 15,1-1-4-15,-2 2-5 0,2-1-4 0,-1-1-3 0,-1 2-3 0,2-1-3 16,-2-1-1-16,2 1-2 0,0 3 0 0,-1-1 1 0,1 0 4 16,0 1 1-16,0 2 2 0,0 0 2 0,0 3 2 0,0 2 3 15,0-1 3-15,0 5 3 0,0 0 1 0,0 2 4 0,1 1 1 0,-1 1 3 16,2 1-1-16,-2-1 0 0,3 4 2 0,-1-1-2 0,-1-1 2 15,1 2-2-15,2-1 2 0,-2-1-2 0,1 3 0 0,-1-2 1 0,-1 0-2 16,1 0-1-16,1 1-1 0,-1-1-1 0,-1-1 0 0,1 1-1 16,1 1-2-16,-1 0 1 0,-1-2-3 0,1 1 0 0,1 0-3 15,0 0 1-15,0 0 2 0,-1 1 2 0,-1-1 0 0,3-1 3 0,-1 1 0 16,-2 1 2-16,1 0 1 0,1-2 1 0,-1 0-1 0,1 0 0 16,-1-2 3-16,-1 2 0 0,4-2 3 0,-4 1-2 0,2-2-2 0,-1 1 0 15,1-1-2-15,-1 0 0 0,-1-1-1 0,1 1 0 0,1 0 0 0,-1-3 1 16,0 2-1-16,1-1-2 0,-2 1-2 0,2-1-1 0,-3-1-3 15,2 0-4-15,-1 0-5 0,-1 2-4 0,0-2-5 0,0-2-5 0,0 2-7 16,0-1-8-16,-1 1-8 0,-1-1-9 0,2 0-10 0,-3 0-9 16,3-2-10-16,-1 1-11 0,-1-1-10 0,1 2-12 0,-1-4-13 0,2 2-17 15,0-2-21-15,0 0-21 0,0 0-25 0,2-1-31 0,1 0-34 0,-2-1-50 16,4-2-61-16,-2-1-72 0,2 0-78 0,-1 0-32 0,1-4-11 16,2 2 4-16</inkml:trace>
  <inkml:trace contextRef="#ctx0" brushRef="#br0" timeOffset="-153060.36">5157 14037 58 0,'-1'1'357'16,"-1"-1"-73"-16,-1 0-60 0,3 0-55 0,-2 0-27 0,2 2-13 15,0-2-4-15,-3 0 0 0,3 0-3 0,0 0 0 0,0 0-4 0,0 0-4 16,0 0-9-16,0 0-8 0,0 0-8 0,0 0-7 0,0 0-5 16,0 0-6-16,0 0-6 0,0 0-6 0,0 0-5 0,0 0-4 0,0 0-6 15,0 0-5-15,0-2-5 0,3 2-5 0,-3-1-3 0,2 1-2 16,1-2-2-16,-1 1 2 0,2 1 1 0,-1-3 2 0,2 1 3 15,0 0 3-15,1 1 3 0,-1-2 2 0,4 2 2 0,-1-1 3 0,2-1 1 16,-2 0 3-16,4 0 0 0,-2 0 1 0,2 0-2 0,0 0-1 0,-1 0-4 16,3 0-1-16,-3 0-4 0,3 0-2 0,0 0-3 0,-1 0-1 15,3 0-1-15,-2 2-4 0,2-2-1 0,-2 0-1 0,4 0-2 16,-4 0-1-16,3 0-1 0,2 0-2 0,-3 0 0 0,1 0-2 16,-1-1-2-16,1 3 1 0,1-2-2 0,-1 0 0 0,-1 0 0 0,2 0-1 15,-1 0 1-15,0 0 1 0,-1 0-1 0,0 0 0 0,3 0 1 16,-3 0-1-16,1 0 2 0,-1 0-2 0,1 0 0 0,2 0 1 0,-5 0-2 15,4 2-1-15,-1-2-1 0,-1 0 0 0,0 0-1 0,3-2-2 16,-3 2-2-16,1 2 0 0,-1-4-2 0,1 2-1 0,2 0-1 16,-3 0-1-16,3-1 0 0,-1-1-2 0,0 2 0 0,0-1-1 0,2 1-1 15,-1-2 1-15,-1 1-1 0,2 0 2 0,1 0-1 0,-4 1 2 16,4-1 1-16,-4 1 0 0,4 0 2 0,-3 1 0 0,2-1 1 0,-3 0 2 16,1 0 0-16,0 0 2 0,1 0 1 0,-3 0 0 0,1 1 1 15,0 1 0-15,1-2 0 0,-3 2 0 0,2-1 0 0,1-1-1 0,-1 2 0 16,0-1 1-16,-1-1 0 0,1 0 0 0,1 0 0 0,1 0 0 15,-2 0 1-15,2 0 0 0,0 0 0 0,0 0 0 0,0 0 0 16,0-1 0-16,0 1 1 0,3-2-1 0,-3 2 0 0,0-1 1 0,0-1 0 16,0 2 0-16,2-1-1 0,-3 0 0 0,2 0 0 0,-2 1-1 15,2-1 1-15,-2-1-1 0,1 2 0 0,-1-1-1 0,-1 1-1 0,2-2 0 16,-1 2 0-16,0 0-1 0,-2 0 0 0,2 0-2 0,-1 0 1 16,-1 2-2-16,-2-2 0 0,3-1-1 0,-4 3 0 0,1-2 0 15,1 2 1-15,-4-1 0 0,3-1-1 0,-3 2 1 0,3 1-1 0,-1-2 0 16,-1 1-1-16,1 1 0 0,-2-2 2 0,3 1-1 0,-2-1 1 15,2 0 0-15,-3 1-1 0,3 0 0 0,0-1-2 0,1 1 0 0,0-1-1 16,0-1 0-16,0 2 1 0,0-1-1 0,2 1 4 0,-1-1-1 16,1 0 0-16,2 1 0 0,-3 0 0 0,1-1 1 0,-1 1 2 15,1-1 0-15,1 1 2 0,-1-2 2 0,-2 1 1 0,2 1 1 0,-3-3 0 16,4 3 0-16,-4 0 0 0,3-1 0 0,-1-1 0 0,-2 2 2 16,1-1-1-16,0 1 1 0,0-2 1 0,0-1-2 0,0 3 0 0,0-2 0 15,-2 0 1-15,3 2-1 0,-3-1-1 0,2 1 0 0,0-2 0 16,0 1 2-16,-2-1-1 0,4 1 0 0,-2 1-1 0,0-2 0 15,1 2 0-15,1-1-1 0,0-1 0 0,1 2 0 0,-3-1 0 0,5-1-1 16,-4 1 0-16,1 1 0 0,2 1 0 0,-3-1-1 0,0-1-2 0,0 2 0 16,-2-1-1-16,0 1 0 0,0-2-1 0,-1 2-1 0,-3 0 1 15,4 0-1-15,-5 0 0 0,1 0 1 0,-1 0 2 0,1 0 1 0,-2 0 1 16,1 0 2-16,-1 0 0 0,0 0 2 0,0 0-1 0,1 0 1 16,-2 0 1-16,-1 0 2 0,-1 0 0 0,1 0 2 0,2 0 1 15,-3 0 1-15,1 0 0 0,-1 0 1 0,1 0 1 0,0 0 1 16,1 2 0-16,-1-2 0 0,-1 0 1 0,3 0-1 0,-2 0 2 0,0 0-2 15,-1 1-1-15,0-1-1 0,0 0-1 0,0 0-1 0,1 2-3 16,-2-1-3-16,3-1-3 0,-4 0-1 0,2 1-2 0,-2 1 0 0,3-2-2 16,-3 2-1-16,2-1 0 0,-2-1-1 0,2 2-2 0,-2-1 1 15,1-1 0-15,-1 2-2 0,0-1 1 0,1-1 1 0,-1 2-1 0,1-1 0 16,-1-1 1-16,0 2 0 0,0-1-1 0,-1-1 1 0,1 1 0 16,0-1 0-16,2 2-2 0,-4 0-4 0,1-2-9 0,1 1-9 0,0 1-17 15,-3-2-17-15,2 1-23 0,-2-1-23 0,0 0-26 0,0 2-30 16,0-1-37-16,0 1-43 0,0-2-76 0,0 4-93 0,0-1-99 15,-2 2-97-15,2-1-43 0,0 1-17 0,0-1 2 0,2 1 9 0</inkml:trace>
  <inkml:trace contextRef="#ctx0" brushRef="#br0" timeOffset="-150315.95">20563 14256 6 0,'2'-4'98'0,"-1"0"0"16,3 1 1-16,-3-1 3 0,1-1 6 0,-1 2 3 0,3-1 2 0,-3 1 3 16,-1-2 1-16,2 0 2 0,-1 3 2 0,-1-3-1 0,2 2-1 15,-2 0 0-15,0 0-4 0,0 0 0 0,0 0-1 0,0 2-1 0,0-1 1 16,0-1 1-16,-2 2 2 0,2-1-2 0,-1 1-5 0,-1-2-3 15,1 1-4-15,-1 0-2 0,0 1-4 0,-1 0-3 0,2-1-3 16,-1 1-4-16,0-1-2 0,-1 1-6 0,0-1-5 0,-1-1-4 0,0 2-5 16,1-1-3-16,-2 0-6 0,2 0-3 0,-2 0-5 0,2 1-3 15,-2-2-1-15,1 1-1 0,-1 1 0 0,2-2-1 0,-2 1 0 0,4 0 0 16,-4 1-1-16,3 0 0 0,0-1-2 0,-1 2-2 0,3-1 0 16,-1-1-1-16,1 2-2 0,0 0-2 0,0 0-4 0,0 0-4 15,0 0-3-15,0 0-4 0,0 0-3 0,0-1-1 0,0-1-4 0,1 2-3 16,-1-1 0-16,2 1-2 0,-1-2 0 0,1 1-2 0,0 1 0 15,1-2-1-15,-1 1 1 0,-1 1-2 0,2-2 0 0,-1 2 1 16,1-1 0-16,0 1 0 0,2-2 1 0,-2 2 2 0,2 0 0 0,1 0 2 16,1 0 0-16,3 0 3 0,0-1 2 0,1 1 0 0,2 0 2 15,1 0 3-15,2 0 1 0,0 0 2 0,2 0 1 0,0 0 1 0,4 0-1 16,0 0 0-16,1 0 0 0,0 0-1 0,2 0 1 0,-1 0-1 16,1 0-1-16,-1 0-1 0,2 0-2 0,-3 0 0 0,2 0-3 0,1 1 0 15,-4-1-2-15,2 2-2 0,-1-1-1 0,1-1 0 0,-2 2 0 16,2-2-1-16,0 1-2 0,1 1-2 0,0-2 1 0,-1 1-2 15,1 1-2-15,2-2-1 0,0 1 4 0,1-1-1 0,-1 2 1 0,3-1 1 16,0-1 2-16,0 2 0 0,3-1 2 0,-1 2 2 0,0-2 1 16,1 1 2-16,0 0 1 0,0 1 4 0,1-2 2 0,1 1 1 15,-2 1 2-15,0-2-1 0,-1 1 0 0,1 0 2 0,1 0-1 0,-2 0 2 16,0-1 0-16,-2 2-2 0,0-1 2 0,0-1-2 0,-5 2 1 16,2-1-2-16,0-1 1 0,-2 0-3 0,0 3 0 0,-1-4-1 0,-3 1-1 15,2 1 0-15,-1-2-2 0,-1 3 0 0,1-3-2 0,2 1 1 16,-2 2-2-16,0-1 0 0,2-1-2 0,0 2 0 0,-1-1-1 15,1-1-1-15,2 1 0 0,0 1-2 0,0-2-1 0,-1 1-2 0,2-1 2 16,-5 2 0-16,5 0 1 0,-2 0 1 0,0 0 1 0,2 0 1 0,-3 0 1 16,2 0 0-16,-1 0 1 0,1 0 1 0,-2 0 2 0,1-1-1 15,-1 1 3-15,0-2-1 0,1 2-1 0,-1-1 1 0,-2-1-1 16,2 0-2-16,0 3-2 0,-3-3 0 0,2 1-1 0,-1 1 0 0,2-2-1 16,-2 1-1-16,-1-1-2 0,0 2 1 0,3-3-1 0,0 3-2 15,-3-3 0-15,2 2 0 0,1-1-1 0,-3 1 0 0,2-1 0 0,-1 1-1 16,0-2 1-16,-1 1-1 0,1-1-1 0,0 2-1 0,-1-1 1 15,-1-1-2-15,1 2 1 0,-3-1 1 0,0-1-1 0,1 2 0 16,-3-1 0-16,1-1-1 0,-2 1 1 0,0-1-2 0,-2 2 1 0,0 0 0 16,-1-2 1-16,-2 0 0 0,0 0-1 0,-1 0 2 0,-3 0 3 15,1 0-1-15,-3 0 1 0,1 0 2 0,1 0 2 0,-3 0 0 0,1 0 4 16,-3 0 2-16,1 0 4 0,-1 0 3 0,-1 0 5 0,0 0 3 16,4 0 2-16,-4 0 3 0,1 0 1 0,-1-2 1 0,4 0-2 0,-4 2 0 15,1-1 0-15,2 1-2 0,0-1 1 0,-1-1-4 0,-1-1-2 16,2 2-4-16,-1-1-3 0,0 1-3 0,-1-2-4 0,2 1-1 15,1 1-4-15,-3-1 2 0,1-1 0 0,0 2 2 0,-1-1-1 0,2 2 0 16,-3-1 0-16,2-1 0 0,1 2 0 0,-3-1 0 0,1 1-1 16,-1-2 1-16,2 1 1 0,-1 1-1 0,-1-2-2 0,2 1-2 15,0 1 0-15,-2-2-2 0,1 0 0 0,-1 2-3 0,0 0-1 0,0 0 0 16,0 0-1-16,2-1 1 0,-2 1-1 0,0 0 0 0,0 0-2 16,0 0 1-16,0 0 0 0,0 0 0 0,0 0-1 0,0 0 0 0,0 0 1 15,0 0-1-15,0 0 2 0,0 0-1 0,0 0 0 0,0 0 0 16,0 0-1-16,0 0 1 0,0 0 1 0,0 0 0 0,0 0 0 0,0 0 0 15,0 0-1-15,0 0 0 0,0 0 1 0,0 0-1 0,0 0 0 16,0 0-1-16,0 0 1 0,0 0 0 0,0 0-2 0,0 0 0 0,0 0-1 16,0 0 0-16,0 0-2 0,0 0 0 0,0 0-1 0,0 0-1 15,0 0-2-15,0 0-1 0,0 0-3 0,-2 1 1 0,2-1-2 16,0 2 1-16,-1 0 1 0,1 1 1 0,0 0 2 0,0-2 1 0,0 2 1 16,0 1 1-16,0 1 2 0,0 0 3 0,0 1 2 0,0-1 3 15,0 3 4-15,0 0 2 0,0-1 1 0,0 2 2 0,0 0 0 0,0 0 0 16,0 2 2-16,0-1 1 0,-2 1 3 0,2 0 0 0,-2 0 1 15,2 3 0-15,0-3 0 0,0 3 0 0,0 0 0 0,0-1-2 16,0 2 0-16,0-1-2 0,0 1 0 0,0-2-1 0,0 3 1 0,0 0-3 16,2-1-1-16,0 0 0 0,-2 0-1 0,1 1 1 0,3-1 4 15,-3 2 2-15,1-1 2 0,-1 1 2 0,3-1 2 0,-3 1 2 16,2 1 1-16,-1-3 1 0,2 2 2 0,-1 0 1 0,-1-2 2 0,0 0 2 0,-1 2 1 16,3-2-2-16,-3-1-1 0,1 0-3 0,-1 0-1 0,-1-1-2 15,2 1-2-15,0-1 1 0,-2-1-2 0,0 0 1 0,0-1-2 0,0 1 1 16,0 0-3-16,0-2 0 0,0 1 0 0,0-1 0 0,0-1-1 15,-2 2 0-15,0-3 0 0,2 2 1 0,-1-1 0 0,-1 0-1 16,2 0 0-16,-1 0-1 0,1-2 0 0,-2 1-1 0,0-1 0 0,2 0-2 16,-1 1 1-16,1 0-2 0,-4-3 1 0,4 3 1 0,-3-2-1 0,2 2 0 15,-2-2-1-15,1 1 1 0,-1 1-2 0,2-1 3 0,-1 1 2 0,0 1 2 16,1-1 1-16,-1 3 1 0,1-2 2 0,-3 0-1 0,3 2 1 16,1-1-1-16,-4 1 0 0,3-1 0 0,-1 1 0 0,1-2-1 0,1 0 3 15,-5 1-2-15,5-1-2 0,-1 0-2 0,-1 2-1 0,1 1-2 16,1-2-3-16,-2 1 2 0,0-1-5 0,2 1-9 0,-1-1 0 0,1 1 0 15,-4-1 0-15,4 1 0 0,-1-1 0 0,-1 1 0 0,2-2 0 0,-1 1 0 16,1-1 0-16,-2 0 0 0,0 0 0 0,2 0 0 0,0 0 0 16,0-1 0-16,0-1 0 0,0 1 0 0,0-1 0 0,0 1 0 0,0 1 0 15,0-2 0-15,0 1 0 0,0-1 0 0,0-1 0 0,0 2 0 0,0-2 0 16,0 0 0-16,0 0 0 0,0 0 0 0,2 0 0 0,0-2 0 16,-2 1 0-16,0 0 0 0,0 0 0 0,1 0 0 0,-1-2 0 0,0 1 0 15,2-1 0-15,-2 2 0 0,1-2 0 0,-1 0 0 0,0-2 0 0,0 2 0 16,0 0 0-16,4 0 0 0,-4 0 0 0,0 0 0 0,0 0 0 15,0 0 0-15,0 0 0 0,0 0 0 0,0 0 0 0,0-1 0 0,0 1 0 16,1 0 0-16,-1 0 0 0,0-2 0 0,0 2 0 0,0 0 0 0,0-1 0 16,2 1 0-16,-2 0 0 0,2 0 0 0,-2 0 0 0,0-2 0 15,0 2 0-15,0-1 0 0,1 1 0 0,-1 0 0 0,0 0 0 0,0 0 0 16,2-2 0-16,-2 2 0 0,1 0 0 0,-1 0 0 0,0 0 0 0,2 0 0 16,1 0 0-16,-3 0 0 0,0 0 0 0,1-1 0 0,-1 2 0 15,0 1 0-15,2-3 0 0,-2 2 0 0,1-1 0 0,-1 0 0 0,0 0 0 16,0 0 0-16,0 0 0 0,0-1 0 0,0 2 0 0,2-1 0 0,-2 0 0 15,0-2 0-15,2 2 0 0,-2 0 0 0,0 0 0 0,0 0 0 16,0-1 0-16,0 1 0 0,0-2 0 0,0 1 0 0,1-1 0 0,-1 2 0 16,0-3 0-16,0 1 0 0,0 1 0 0,0-2 0 0,0 0 0 0,0 2 0 15,0-2 0-15,0 0 0 0,2 1 0 0,-2-1 0 0,0 0 0 16,0 0 0-16,2 2 0 0,-2-2 0 0,0 0 0 0,0 0 0 0,0 0 0 16,0 0 0-16,0 0 0 0,0 0-39 0,0 0-114 0,0 0-21 0,0 0-24 15,0 0-28-15,0 0-32 0,0 0-31 0,0 0-30 0,0 0-44 16,0 0-47-16,0 0-101 0,0 0-125 0,0 0-72 0,0 0-47 0,0 0-16 15,0 0 2-15,0 0 13 0,-4 0 20 0</inkml:trace>
  <inkml:trace contextRef="#ctx0" brushRef="#br0" timeOffset="-140116.08">5141 5170 149 0,'2'-3'483'16,"-2"2"-65"-16,0-1-96 0,0 1-58 0,0-2-36 0,0 0-27 15,0 1-21-15,0-1-17 0,0 0-14 0,0 0-12 0,-2 2-9 16,2-2-9-16,0 0-8 0,0 0-7 0,0 0-5 0,0-1-5 0,0 2-5 16,0-1-7-16,0 0-7 0,0 0-5 0,0 1-6 0,0 1-6 15,0-3-5-15,0 3-3 0,0 1-5 0,0 0-2 0,0 0-3 0,0 0-2 16,0 0-4-16,0 0-5 0,0-1-3 0,0 1-6 0,0 0-5 0,0 0-7 16,0 0-6-16,0 0-6 0,0 0-4 0,-1 1-2 0,-1 2-2 15,2 2 2-15,-2-1 1 0,-1 2 0 0,2 2 3 0,-1 1-1 16,-2 1 1-16,0 2 3 0,1 2 2 0,0 2 3 0,0 1 4 15,0-1 0-15,-1 2 3 0,0 2-1 0,0 1-1 0,0-2-4 0,-1 2-3 16,2 2-1-16,1-2 2 0,-1 1 3 0,0 1 1 0,0-2 3 16,-1 3 2-16,1-2 2 0,-1 2 0 0,1-3-2 0,0 2-2 0,-1-1-9 15,1-1-12-15,0 1-15 0,1 1-21 0,-1 0-32 0,1-2-36 0,1 1-56 16,1-2-66-16,0-1-112 0,1 1-136 0,1-1-71 0,0-1-36 16,1-1-18-16,0-2-7 0</inkml:trace>
  <inkml:trace contextRef="#ctx0" brushRef="#br0" timeOffset="-138693.99">23439 5193 358 0,'0'-7'410'0,"0"0"-85"0,0 1-56 16,0-1-42-16,0 1-22 0,-1-2-15 0,-1 2-12 0,2 2-13 0,-1-2-10 16,-1-1-9-16,0 3-10 0,2 0-7 0,-1-1-9 0,1 0-7 15,-2 3-10-15,0-1-8 0,2 0-11 0,0 1-11 0,0-1-10 16,0 3-10-16,0 0-9 0,0 0-8 0,0 0-8 0,0 0-5 0,0 0-5 15,0 2-4-15,0 1 1 0,0 0 0 0,0 2 2 0,-1 2 1 16,-1 0 1-16,2 2 2 0,-1 2 2 0,1 1 2 0,-3 1 4 0,1 3 1 16,1 1 3-16,-1 1 0 0,1 3 0 0,-3 0-4 0,1 2-5 15,0-1-6-15,0 1-2 0,-2 2-2 0,-1-2 0 0,1 2 0 16,2 0 1-16,0 1 0 0,-4 1 0 0,2-1 2 0,1-1 0 0,-2 1 0 16,1-1-1-16,-2-1-5 0,4 2-7 0,-2-1-10 0,2-1-16 15,-3 0-18-15,3 0-24 0,0 0-26 0,0 0-33 0,-1 0-37 16,3-3-53-16,-1 0-65 0,2 2-101 0,0-4-122 0,0 1-58 0,0-1-28 15,0 1-10-15,0-4 3 0</inkml:trace>
  <inkml:trace contextRef="#ctx0" brushRef="#br0" timeOffset="-135978.65">5291 5196 10 0,'0'0'86'0,"0"0"3"0,0 0 0 0,0 0-1 0,0 0-5 16,0 0-6-16,0 0-9 0,0-2-6 0,2 1-7 0,-2-1-6 0,3 1-6 15,-1-1-4-15,-1 0-4 0,3 1-5 0,-1 0-2 0,2-2-1 16,1 1-2-16,-2 1-2 0,3-1 2 0,1-1 1 0,-2 2 1 0,3-3 1 15,-1 2 0-15,2-1 0 0,1 0 1 0,-2 0-4 0,3 0 0 16,0 1 0-16,-1-1 0 0,3-1-2 0,-2 1 1 0,2-2 0 16,0 2-1-16,-1-2-1 0,2 3-2 0,0-3-2 0,0 1-1 0,0 1-2 15,2-2 0-15,-2 1 0 0,3 1-2 0,-2-2 1 0,0 2-2 16,3-3-1-16,-3 2 1 0,3-1-1 0,-2 0 0 0,0 1 0 16,1 0 2-16,1-2 0 0,0-1 2 0,-2 2 2 0,4-1 0 0,-4-1 1 15,2 2 0-15,3 0 1 0,-4-3 0 0,4 3 0 0,-2-3 0 16,1 2-1-16,1-1-1 0,2-1-1 0,-1 1-1 0,0-1 0 0,0 0 1 15,4 2 1-15,-2-4 1 0,2 3 2 0,-1-1 1 0,2-1 4 16,2 2 2-16,2-2 1 0,-2 0 1 0,2-1 4 0,1 3 2 16,3-2 2-16,0 0 2 0,1 0 2 0,1 0-2 0,4 0-3 0,-2-1-2 15,3 1-4-15,1-3-1 0,0 1-6 0,2 1-3 0,-2 1-4 16,2-2-3-16,0 2-4 0,-3-1-5 0,3 1-3 0,-4-2-4 0,2 2-4 16,-1-1-2-16,-3 2-4 0,2-1-1 0,-2 0 1 0,1 2 0 15,-2-3 2-15,0 2 1 0,0 0 3 0,-1 1 1 0,3-2 3 0,-1 1 1 16,-1 1 3-16,4-1 1 0,-2 1 2 0,0-1 0 0,3 1 4 15,1-1-1-15,0-1-2 0,2 2-1 0,1-3-2 0,-2 2-1 0,3 0-3 16,2-1-2-16,-2 0 0 0,1 0-2 0,-2 0-2 0,4 0-1 16,-2 2-2-16,-2-2 0 0,3 1-1 0,-1 0 0 0,-2 1 3 0,0 0 3 15,0-2 0-15,1 1 3 0,0 2 0 0,0-1 3 0,-3 1 3 16,3-2 0-16,-2 4 1 0,-1-2 2 0,0-1 3 0,-2 3 0 0,1 0 0 16,-1-2 0-16,0 1-1 0,0 1-1 0,-1-2-2 0,1 3 0 15,-1-2-3-15,0 1-1 0,1 1-2 0,-1-3-1 0,1 3-2 0,0-2 1 16,2 1-3-16,-3-2 0 0,3 1-2 0,1 1 3 0,-1-1 4 0,1 1 5 15,2-2 3-15,1 2 4 0,0 0 2 0,2 0 3 0,2 1 3 16,1-2 1-16,2 2 3 0,-2-1 1 0,4 1 2 0,-3 0 1 16,2 0 1-16,-1 1-3 0,1-1-6 0,-1 2-5 0,-2-1-4 0,2 1-4 15,-6-2-4-15,1 1-4 0,0 1-3 0,-4 1-3 0,-1-2-2 0,-1 1 1 16,1 1 1-16,-2-2 1 0,-1 2 3 0,0-2 1 0,-1 1 1 16,1 1 4-16,-1-1 0 0,1-1 1 0,-1 2 3 0,0-1 2 0,4-1 1 15,-2 1 1-15,2-1 2 0,-1 1-1 0,4-2-3 0,1 1-1 16,0 1-2-16,1-3-2 0,1 3-2 0,1 0-2 0,0-2-1 0,1 1-3 15,-1 1-2-15,1 1 1 0,1-2 0 0,-1 2 3 0,0 0 2 0,-1 0 2 16,-1 0 1-16,2 2 2 0,-2-2 3 0,1 3 1 0,-3-2 2 16,3 1 0-16,-1 0 2 0,-1 2 1 0,-1-1 2 0,1 0-2 0,0 0-2 15,-2 0-2-15,2 0-2 0,-2-1-3 0,-1 2-3 0,0-1-2 16,-1 0-3-16,-1 0-1 0,1-2-3 0,-1 2-2 0,-1 0-2 0,1 0 1 16,-1 2 2-16,2-2 2 0,-1 1 3 0,0-1 2 0,-2 2 2 0,2-2 1 15,-1 1 2-15,1 0 2 0,1 0 1 0,-2 2 3 0,1-2 3 0,-1 1 1 16,3-1 3-16,-3 1-2 0,3-1 0 0,-1-1-2 0,-1 3-2 0,0-3-1 15,1 2-2-15,-1-2-1 0,2 1-3 0,-2 1-1 0,-1-2-3 16,2 1-1-16,-4 1-2 0,3-3-2 0,-1 3-2 0,2 0 1 16,-4-1 3-16,2 1 0 0,-2-1 3 0,2 1 2 0,1 1 3 15,-2-2 0-15,2 1 3 0,-1-1 1 0,1 1 2 0,2 0 1 0,-1 2 2 16,2-1 1-16,-2-1 3 0,4 2-2 0,0-1-3 0,-1 1-2 0,1-1-1 16,3 2-3-16,-3-1-4 0,1 1-2 0,-1-1-2 0,0 1-1 15,-1 1-2-15,2 0 1 0,-1-2 0 0,-2 2 3 0,0 0 2 16,2 0 1-16,-2 0 3 0,0 0 2 0,2 2 1 0,-3-2 2 0,3 1 2 15,0-1 3-15,-1 2 0 0,1-2 3 0,5 0 3 0,-2 1-1 16,1-1-1-16,1 2-2 0,1-1-5 0,1 1-2 0,-1-1-3 0,2 1-2 16,0 1-3-16,-3 0 0 0,3 0 2 0,-4 0 0 0,3 0 2 15,1 0 0-15,-4 1 1 0,1 1 0 0,3-1 1 0,-3 1 1 16,2-1 2-16,1 1 3 0,-5-2 0 0,5-1 1 0,1 3 1 0,-3-2-3 16,0 0-2-16,-1-1-2 0,3 1-2 0,-3 0-4 0,-3-2-1 15,3 0-4-15,-5 1-1 0,0-2-1 0,-2 2-3 0,-2-3-1 0,0 2-1 16,-2-2 1-16,-2 2 1 0,0-3 3 0,-3 1 0 0,1-1 2 15,-2 0 3-15,0 1 2 0,0-2 0 0,-1 2 3 0,-1-1 0 0,-2-1 3 16,1 0 3-16,-1 0 0 0,0 0 0 0,1 0 1 0,-2-1-1 16,1 1-1-16,1-2 1 0,-3 1-3 0,5 1 0 0,-2-2-2 15,-1 0 0-15,1 1-1 0,-1-2-3 0,3 2-1 0,-2-2 0 0,-1 1-4 16,1 1 1-16,-1-2-2 0,2 1-2 0,-2-1 1 0,-1 0-2 16,0 0 0-16,2 2-3 0,-3-2 1 0,2 0 0 0,-1 1 2 0,-2-1 2 15,1 2 1-15,0-2 3 0,-2 1 3 0,1-1 1 0,1 2 2 16,-3-1 2-16,1-1 2 0,0 2 3 0,-1-3 4 0,-1 3 2 15,2 0 2-15,-1-2 0 0,1 1-1 0,1-1 0 0,2 2 0 0,-2-1-2 16,0 1 0-16,4-2-3 0,-4 1 1 0,3-1-1 0,-1 2-2 16,2-2-2-16,0 1-2 0,0-1-2 0,-1 2-1 0,2-1-3 0,-1-1-1 15,0 1 0-15,0 0-4 0,-3 0 1 0,1 1-1 0,0-2-1 16,-2 1-1-16,-1-1 1 0,1 2 0 0,-1-2 1 0,1 1 4 0,-3-1 0 16,-1 0 2-16,-1 0 3 0,-1 0 2 0,1 2 1 0,-3-4 3 15,2 2 0-15,-2 0 3 0,-2 0 1 0,1 0 1 0,-1 0 1 0,-1 0 0 16,-1 0 0-16,1 0 0 0,0 0-1 0,-1-1 0 0,-1 1-1 15,-1-2 0-15,0 1 1 0,0-1 0 0,2 1 0 0,-5-2 0 16,2 1 0-16,-1-1-1 0,0 1-1 0,-3-1-1 0,3 2 0 0,-2-2-2 16,2 2 0-16,-1-1-1 0,1-1-1 0,-1 2 0 0,1-2-2 15,2 1-3-15,-3 1 0 0,3 1-2 0,-1-2 0 0,1 1-1 16,-1-1-1-16,2 2 1 0,-2 0-2 0,2-1 0 0,-2 1 0 0,1 0-1 16,1 0-1-16,-2 1 1 0,3-1-1 0,-4 2 0 0,4-1 0 15,-4-1 1-15,2 1 1 0,2 0 0 0,-4-1 0 0,0 0 1 0,1 1 0 16,1-1 1-16,0 2-1 0,-2-2 1 0,0 1 2 0,1 1-1 15,3-2 2-15,-3 1 1 0,2-1-1 0,-2 2 2 0,0-2-1 0,2 1 1 16,-1-1 1-16,1 2 1 0,-2-1 1 0,3-1 2 0,-4 1 1 16,4 0 2-16,-4 0 0 0,4 1 1 0,-2-2 0 0,-2 1 1 0,2-1 0 15,-3 0 1-15,1 0 1 0,-1 0 0 0,2-1 0 0,-2-1 1 16,-2 2-2-16,0-1-1 0,2-1-1 0,-3-1-2 0,0 2 0 0,2-1-1 16,-3-1-1-16,1 2-1 0,-2-2 0 0,3 1-1 0,-2-1-2 15,-2 0 0-15,0 0-1 0,0 0-1 0,0 0-2 0,-2 0 1 0,0 0-2 16,0 0 1-16,2 0-2 0,-2 0 1 0,-2 0-2 0,0 0-1 15,2 0 0-15,-2 0-2 0,1 0-1 0,-2 0-4 0,0 0-2 16,-1 0-3-16,1 0-3 0,-1 0-4 0,0 0-4 0,-3 0-5 16,2 0-6-16,-1 0-5 0,0-1-6 0,-1 1-8 0,-1-2-8 0,2 2-9 15,0-1-10-15,-2-1-11 0,0 2-14 0,0-1-16 0,0-1-15 0,0 2-19 16,0-3-21-16,0 2-22 0,-2-1-24 0,0 1-25 0,1-2-27 16,-1 0-27-16,-1 0-22 0,0-1-40 0,-2 2-45 0,2-1-41 15,-5-2-36-15</inkml:trace>
  <inkml:trace contextRef="#ctx0" brushRef="#br0" timeOffset="-134604.28">20389 4168 416 0,'0'-11'542'0,"0"1"7"0,-1 0 9 0,-1 1-107 16,1-2-164-16,-3 4-86 0,1-3-45 0,-2 2-27 0,-1 0-13 0,3 1-7 15,-2 1-4-15,2-2-4 0,-2 2-5 0,1 0-11 0,-1 2-10 16,-3-1-10-16,3 2-14 0,1 0-9 0,-3 0-11 0,2 2-8 0,-2-1-8 15,0 2-8-15,-1 2-4 0,-1-1-6 0,0 2-3 0,-3 0-4 16,3 0-4-16,-2 3 1 0,0-1-1 0,-2 2 2 0,2 1-1 0,1-2 1 16,-2 1 0-16,2 1-2 0,2-1-1 0,0 1 0 0,-2 1-3 15,3 0-3-15,-1-2-2 0,3 1-3 0,-1 1-4 0,2-2-3 0,-1 1-2 16,2-1-2-16,-1-1-1 0,1 2-1 0,3-2 1 0,-2-2 2 0,2 2 1 16,0-1 3-16,2-2 1 0,-2 1 4 0,3-1 5 0,1 0 3 15,-3-1 4-15,4 1 4 0,-2-2 3 0,2 1 3 0,1-2 2 0,-1 0 2 16,0 0 2-16,1 0 1 0,0 0 3 0,2-2 0 0,-2 1 3 0,1-1 1 15,-1 1 1-15,3-2 2 0,-1-1 0 0,-1 2 3 0,-1-3 3 16,2 1 1-16,-2 1 3 0,2-2 4 0,-1 1 2 0,-1-2 4 0,3 1 0 16,-2 1 3-16,-3-1 4 0,3 1 1 0,-1-1 3 0,2-1 1 15,-2 2 1-15,-1 1 2 0,0-2 1 0,-2 1 2 0,2 1 0 0,-1 0 0 16,-1 0-2-16,1 0-2 0,-1 1-2 0,-1 1-3 0,-1-1-4 16,2 2-4-16,-1-2-4 0,0 1-4 0,-2 1-5 0,0 0-3 0,0 0-4 15,0 1-2-15,1 1-2 0,-1 0 0 0,2-1 0 0,-1 2 0 16,-1 2 0-16,2-2 2 0,1 3-1 0,-3-2 1 0,1 2 1 0,-1 0 2 0,0 2 0 15,0-1 1-15,0 1 0 0,0 1-3 0,0-2-2 0,0 4-2 16,0-2-2-16,-1 1-3 0,1 1-1 0,-3-1-1 0,1 2 1 16,1 0-4-16,-1-1 1 0,1 1-3 0,-3 0-7 0,1-2-7 0,2 2-9 15,-1-1-12-15,0-1-10 0,-1 1-14 0,1-1-14 0,1 1-16 16,-1-1-17-16,1-1-25 0,-4 2-27 0,4-4-35 0,-1 2-37 0,1 0-54 16,-3 0-62-16,4-1-82 0,-1-1-92 0,1 1-41 0,1-2-14 15,-1 0-1-15</inkml:trace>
  <inkml:trace contextRef="#ctx0" brushRef="#br0" timeOffset="-134076.72">20974 4257 514 0,'4'-14'575'0,"-4"1"3"0,1-1-2 16,-1 1-92-16,0 1-140 0,-1 0-73 0,1 0-43 0,-4-2-20 0,3 2-11 15,-2 0-10-15,-1 0-8 0,1 2-9 0,-2-1-9 0,1 2-8 16,-1 0-9-16,0 2-12 0,1-1-11 0,-1 1-13 0,0 1-14 0,-1 1-13 16,0 2-13-16,-1 0-14 0,-1 2-13 0,2-1-8 0,-3 1-9 0,-1 1-9 15,0 1-4-15,0 1-8 0,-2 1-6 0,3 1-4 0,-4-1-3 16,0 2-2-16,1 1 1 0,2 0 1 0,-1 1 0 0,0-1 1 0,0 2 0 16,3 1 1-16,-1-2-1 0,1 1 0 0,0-1-1 0,1 1-1 15,0-1-3-15,2 1 0 0,0 1-3 0,2-2-2 0,0-1-3 0,1 2-1 16,1-3-2-16,-1 2-2 0,2-1-1 0,0-2 0 0,2 1 1 0,-1-1 0 15,3 1 1-15,-3-2 3 0,2 1 3 0,2-1 3 0,-2 0 5 16,3-1 3-16,-1 1 4 0,0-3 5 0,1 1 5 0,1-1 1 0,0 0 5 16,1 0 0-16,0 0 2 0,0-1 1 0,3-1 0 0,-3 1 1 15,4-2 0-15,-2 0-2 0,1-2 1 0,-1 1-2 0,2 1-1 0,0-2-1 16,2-1 1-16,-5 2-4 0,1-1 1 0,1 1-1 0,0-1-2 0,-1 1-1 16,-2-2-1-16,1 3 1 0,-1-2-2 0,0 2 0 0,-1 0-1 15,-2 0 1-15,2 2-4 0,-4-2 1 0,0 3-1 0,0-2-1 0,-1 1-4 16,-1 1-1-16,-1 0-1 0,2 1 0 0,-2 1 0 0,0-1 1 0,0 2 3 15,0 0 1-15,0 0 2 0,-2 3 1 0,2-1 3 0,-1 1 3 16,-1 1 1-16,1 1 4 0,-1-1 4 0,0 2 2 0,-1 1 2 0,2 0 0 16,-3 0-1-16,1 1-2 0,0-1-1 0,-1 1-2 0,0-1-1 15,1 1 0-15,0 1-2 0,0-2-2 0,0 1 1 0,1-3-4 0,-1 2-5 16,1 0-8-16,1-2-9 0,-3 0-13 0,2 2-13 0,0-3-14 16,0 1-18-16,1-1-18 0,-1-1-21 0,2 0-24 0,-1 0-27 15,1-1-31-15,0-1-32 0,0 1-38 0,0-2-39 0,0 1-58 0,1-1-68 16,2 0-71-16,1-1-74 0,2 1-28 0,-2-3-6 0,1 1 7 15</inkml:trace>
  <inkml:trace contextRef="#ctx0" brushRef="#br0" timeOffset="-133888.99">21183 4396 506 0,'0'0'586'0,"0"0"9"0,0 0 7 0,0-1-96 16,0-2-147-16,0 3-82 0,0-3-51 0,2 1-29 0,-2 1-21 0,1-1-16 15,-1 2-16-15,2-3-14 0,-1 2-16 0,-1-1-17 0,2-1-20 0,0 2-28 16,-2-1-28-16,1 1-31 0,1-2-30 0,0 0-36 0,-1-1-37 0,1 2-41 16,-1-1-42-16,4 0-61 0,-4-2-69 0,4-1-105 0,0 2-120 15,-2-1-59-15,2 1-24 0,0-1-5 0,1-1 7 0</inkml:trace>
  <inkml:trace contextRef="#ctx0" brushRef="#br0" timeOffset="-133389">21586 4018 492 0,'-1'-4'628'0,"-1"-1"13"0,0 1 16 16,-1-1-63-16,2 2-102 0,1-1-94 0,-2 1-87 0,-1 0-51 0,3 0-33 15,-3 1-22-15,3 1-19 0,0-2-15 0,0 3-17 0,0-2-16 16,3 1-18-16,-3 1-16 0,3-2-18 0,-1 2-17 0,-1 0-19 0,1 0-14 0,1 0-13 15,0 0-11-15,0 0-8 0,1 0-7 0,1 0-1 0,-1 0-3 16,2 0 0-16,2 0 1 0,0 0-1 0,0 2-1 0,1-2 0 0,1 1 1 16,0 1 1-16,0-2-1 0,-1 1 0 0,0 1-1 0,0-2-1 15,1 0-1-15,-2 0 0 0,-2 0-2 0,2 0-1 0,-2 0 1 0,-1 0 1 16,-2 0 2-16,2 0 0 0,0 0 2 0,-2 0 2 0,2 0 3 16,-4 0 0-16,1 0 2 0,-1 0 2 0,3 0 0 0,-3 0 1 0,1-2 0 15,-1 1 2-15,3 1-1 0,-3-2 1 0,1 1-2 0,0 1 0 0,-1-2 1 16,2 2-2-16,-3-1 0 0,5-1-1 0,-5 2 0 0,1-2-2 15,1 2 0-15,-2 0 0 0,0 0-1 0,0 0 0 0,0 0-1 0,0 0 1 16,0 0 0-16,0 0 0 0,0 0-1 0,0 0 1 0,0 0-1 16,0 0-1-16,0 0 1 0,0 0 0 0,0 0-1 0,0 0 1 0,0 0-2 15,-2 2 1-15,1-2-3 0,1 2 0 0,0-1 1 0,0 1 0 16,0 1 3-16,0 0 0 0,0 0 4 0,0 0 2 0,0 3 0 0,0 0 3 16,0 0 0-16,-2 1 3 0,-1 2 2 0,3 0 1 0,-1 2 1 15,-1 1 3-15,2 0 1 0,-1 1 0 0,-3 1-1 0,3 1-2 0,-3 0 0 16,1 1-3-16,-2 1 1 0,2-1 3 0,-3 2 1 0,1 2 3 0,-1-1 1 15,0-1 0-15,-1 2 2 0,0-1-2 0,0 1-2 0,-1-1-6 16,-1-1-13-16,-1 1-18 0,2 0-27 0,0-3-32 0,0 2-39 16,-1-1-43-16,1-2-52 0,0 0-55 0,-1-1-91 0,1 0-112 0,1-2-100 15,-1 2-98-15,2-4-48 0,-1 1-22 0,2-1 0 0,1-2 12 16</inkml:trace>
  <inkml:trace contextRef="#ctx0" brushRef="#br0" timeOffset="-132066.53">19464 4143 52 0,'0'-5'549'0,"0"1"14"0,-1 1 13 0,-1 0-78 0,2 0-123 16,-1 1-74-16,1-1-49 0,-2 1-28 0,0 1-17 0,2-2-14 15,-1 2-12-15,-1 1-14 0,2-2-12 0,-1 1-15 0,1 1-13 0,-2-2-15 16,2 2-16-16,0 0-16 0,0 0-16 0,-3 0-14 0,0 2-13 0,1-2-11 16,-1 3-10-16,0-2-10 0,0 3-8 0,0 1-5 0,-4 3-5 15,1-1-3-15,1 2-1 0,-3 1-1 0,2 3 0 0,-4-1 2 0,1 1 4 16,1 1 1-16,0 2 2 0,2 1 2 0,-3-2 2 0,1 1-1 15,1 2 2-15,1 0 1 0,-2-2 1 0,3 1 2 0,2 0-1 0,-2-1 1 16,2 1-1-16,0-2 1 0,1 1-2 0,1-3 0 0,1 1-3 16,0 0 1-16,1-1-2 0,1-2 0 0,-1-1-1 0,3 1-1 15,0-2 1-15,0-2 0 0,1 0 2 0,-1 0 0 0,2-1 2 0,-1-2 3 16,3 1 2-16,-1-2 3 0,3 0 2 0,-2 0 1 0,0-3 2 16,2 0 0-16,4 0 2 0,-3 0 0 0,2-3 2 0,-2 0 0 0,2 0-1 15,1-2 0-15,-3-1-2 0,1-1 0 0,1-1 0 0,0 1-2 16,-1-4 0-16,0 1-2 0,-2-2-1 0,2-1-2 0,-4 0 1 0,0 0-1 15,2-4 1-15,-3 2 0 0,-1-2-1 0,1 1 2 0,-1-2 1 16,-2 0 1-16,1-1 0 0,0 1 0 0,-2 0 0 0,-1 0 2 0,-1 0 3 16,-1 3 0-16,0-2 2 0,-1 1 0 0,-1 2 0 0,1 1-3 15,-3 2-1-15,0-1-3 0,-1 3-4 0,0 0-4 0,-1 2-3 0,0-1-4 16,-1 2-2-16,-1 2-3 0,-3 1-4 0,3 0-4 0,-3 0-3 16,0 3-9-16,-1 1-7 0,-1 1-10 0,-1 2-11 0,-1 0-13 0,1 3-12 15,0-1-16-15,-2 3-19 0,3 0-23 0,-1-1-25 0,2 3-30 0,-2 0-31 16,2-1-43-16,4 2-49 0,0 0-76 0,-1 0-90 0,3 2-56 15,3-3-39-15,-1 2-13 0,3-1 3 0</inkml:trace>
  <inkml:trace contextRef="#ctx0" brushRef="#br0" timeOffset="-131885.98">19744 4550 229 0,'5'2'546'0,"-2"0"12"15,2 1 12-15,-4-3-92 0,-1 1-146 0,2 1-81 0,-2-2-47 0,0 0-30 16,0 0-18-16,0 0-18 0,0 0-20 0,0 0-26 0,0 0-30 16,0 0-39-16,0 0-42 0,0 0-54 0,0 0-60 0,0 0-83 15,0 0-95-15,0 0-100 0,0 0-100 0,3 0-50 0,2 0-27 0,-2 0-13 16</inkml:trace>
  <inkml:trace contextRef="#ctx0" brushRef="#br0" timeOffset="-131046.81">21284 4395 102 0,'-1'0'90'0,"1"0"-19"15,0 0-12-15,0 0-8 0,0 0-8 0,0 0-7 0,0 0-6 0,0 0-4 16,0 0-5-16,0 0 0 0,0 0-2 0,0 0-1 0,0 0 0 15,0 0 2-15,0 0 3 0,0 0 2 0,0 0 5 0,0 0 3 0,0 0 6 16,0 0 1-16,0 0 4 0,0 0 3 0,0 0 3 0,0 0 0 16,0 0 2-16,0 0 2 0,0 0 1 0,0 0 0 0,0 0 1 15,0 0-2-15,0 0-4 0,0 0-3 0,0 0-4 0,-2-2-3 0,2 2-7 16,0-1-5-16,0 1-6 0,0 0-6 0,-1-2-7 0,1 1-7 16,-2 1-8-16,2 0-5 0,-2-2-6 0,2 2-4 0,0-1-4 15,-1 1-2-15,1 0-1 0,0 0-3 0,-2 0 1 0,0 0 1 0,-1 1 2 16,2 1 2-16,-4-1 0 0,1 1 2 0,0 1-2 0,1 0-3 15,0 1-4-15,0-1-1 0,-2 2-8 0,2-1-8 0,-2 0-14 0,2 1-16 16,0 0-24-16,0 1-28 0,-1-2-64 0,3 1-79 0</inkml:trace>
  <inkml:trace contextRef="#ctx0" brushRef="#br0" timeOffset="-126938.73">19828 4471 34 0,'0'3'153'0,"0"2"-25"0,0-2-18 0,2 1-10 16,-2-1-4-16,1 1-4 0,-1 1 0 0,2-2-1 0,-1-1 1 16,1 1 1-16,0-2 1 0,1 1 2 0,-1-1 2 0,-1 0 0 0,2-1-2 15,2 2-2-15,-4-2-5 0,2 0-5 0,2 0-4 0,-2-2-7 16,2 2-4-16,-1-1-8 0,0 0-4 0,2-1-7 0,1 1-2 0,-3-2-6 16,0 1 0-16,1-1-2 0,-2 0 0 0,0 0-1 0,1 0 2 15,-1 2-2-15,-1-2 2 0,0 1-2 0,-1 1-1 0,-1-2-2 16,2 1-1-16,0 0-3 0,-2 1-4 0,0-2-2 0,0 3-5 15,0 0-4-15,0 0-5 0,0 0-3 0,0 0-3 0,0 0-3 0,0 0-2 16,0 0-1-16,0 0-1 0,0 0 0 0,0 0 0 0,0 0-1 16,0 0-1-16,0 0 0 0,0 0 0 0,0 0 0 0,0 0 1 0,0 0 0 15,0-1 1-15,0 1 2 0,-2 0 0 0,2 0 1 0,0 0 2 16,-2-2-1-16,2 2-1 0,0-1 2 0,-1 1-2 0,-1-2 0 0,0 1-1 16,1 1-1-16,-1-3-2 0,1 1-2 0,-4 0-3 0,2 1-2 15,0-2-6-15,-2 2-4 0,2-1-9 0,0 1-8 0,-4-2-14 0,1 3-16 16,0-2-24-16,-1 1-30 0,3 1-45 0,-3-2-51 0,0 1-83 15,0 1-101-15,1 0-54 0,-1 1-27 0</inkml:trace>
  <inkml:trace contextRef="#ctx0" brushRef="#br0" timeOffset="-66646.52">6351 13652 122 0,'-3'-2'488'0,"-1"-1"0"0,3 0-7 0,-1 0-95 0,-1 0-141 0,1-1-67 15,1 2-33-15,-1-1-13 0,-1 0-4 0,0 1 2 0,2 1 7 0,-1-2 2 16,2 1 4-16,-1 0-2 0,-1 1-5 0,2-2-7 0,-2 2-7 15,2-1-9-15,0-1-7 0,0 3-9 0,0-1-7 0,0 1-8 0,0 0-7 16,0 0-7-16,0 0-10 0,0 0-8 0,0 0-11 0,0 0-9 16,0 0-7-16,0 0-6 0,2 0-3 0,0 1 0 0,1 1-1 15,1-1 3-15,2 2 2 0,-1 1 2 0,3 1 4 0,0 1 3 0,3 0 5 16,-1 0 4-16,1 3 3 0,3-1 4 0,-3-1 3 0,3 2-1 16,2 0 0-16,-2 0-2 0,1 2-3 0,2-3-3 0,-3 3-2 0,3-2-3 15,-2 0-3-15,0 0-2 0,0-1-4 0,0 1-1 0,0-2-5 16,-1 1-6-16,0-1-9 0,-2 1-11 0,0-1-13 0,1-2-15 15,-2 1-16-15,-2-2-18 0,1 2-18 0,-1-3-22 0,-1 2-22 0,-3-4-25 16,1 2-23-16,-1 0-24 0,1-1-24 0,-3-1-23 0,0 0-23 16,1-1-31-16,-4 0-38 0,0 0-45 0,0 0-50 0,1 0-48 0,1-1-47 15,-1-2-13-15,1 0 5 0</inkml:trace>
  <inkml:trace contextRef="#ctx0" brushRef="#br0" timeOffset="-66429.94">6680 13554 516 0,'-4'-8'570'0,"1"1"-6"16,0-1-20-16,-1 4-83 0,-1-2-116 0,2 1-60 0,-2 1-36 16,0-1-19-16,2 0-15 0,-2 4-11 0,1-2-9 0,0 0-14 0,1 0-14 15,0 2-19-15,1-1-16 0,-1 2-20 0,0 0-16 0,0 0-17 16,-2 3-17-16,3 0-15 0,-4 0-15 0,2 1-9 0,-1 4-10 0,-2 1-5 16,1 0-5-16,-2 3-3 0,-1 2-2 0,-1 1-1 0,2 1-1 15,-3 2-7-15,2 2-7 0,-4-1-11 0,4 2-14 0,-1 2-16 0,-1-1-20 16,0 4-24-16,1-4-30 0,-2 4-40 0,4-1-46 0,-2-1-72 15,2 2-87-15,-1-2-100 0,1 0-106 0,3 0-49 0,-1-1-20 16,0-1-3-16,3-3 6 0</inkml:trace>
  <inkml:trace contextRef="#ctx0" brushRef="#br0" timeOffset="-65641.46">9973 12190 211 0,'-3'-6'524'0,"0"2"-11"0,-2-1-24 16,2 1-87-16,1-1-116 0,-1 2-62 0,2-1-35 0,-1 0-20 0,0 2-14 15,1-1-13-15,-1 1-12 0,2 1-12 0,0-1-12 0,0 2-15 16,0 0-13-16,0 0-15 0,0 0-14 0,0 0-9 0,2 0-9 16,-1 2-6-16,3 1-4 0,0 0-3 0,1-1-1 0,1 5 1 0,2-3 1 15,0 3 4-15,3 1 3 0,-1 0 4 0,1 1 4 0,1-2 2 16,3 4 0-16,-1-2-1 0,0 3-4 0,3-3 0 0,-2 1-3 0,0 0-5 15,1 1-4-15,0-2-7 0,0 2-11 0,0-3-15 0,-2 2-15 16,0-2-18-16,0 0-20 0,-2 1-20 0,0-1-24 0,-1-2-25 16,-3 1-28-16,3-1-29 0,-3 0-34 0,0-1-37 0,1 1-42 0,-2-3-49 15,-1 0-55-15,-1-2-56 0,1-1-59 0,0-1-22 0</inkml:trace>
  <inkml:trace contextRef="#ctx0" brushRef="#br0" timeOffset="-65452.07">10329 12127 294 0,'-3'-11'543'0,"-2"3"16"16,2-2-73-16,-2 3-117 0,2 0-69 0,-2 1-46 0,1 1-32 16,0 2-26-16,1 0-22 0,-2 0-18 0,2 3-16 0,-2 2-16 0,2-1-17 15,-2 4-19-15,-2 1-14 0,0 0-16 0,-2 3-13 0,1 1-11 16,-3 1-7-16,1 2-4 0,-1 4-1 0,-1-1-1 0,0 1-6 16,-1 1-8-16,0 1-14 0,0 1-15 0,0 1-17 0,-1-2-19 0,0 2-25 15,1 0-26-15,1 2-37 0,-1-1-44 0,-1 1-71 0,3-2-87 0,-1 1-90 16,0 1-95-16,2-2-41 0,1-1-20 0,-2 0-4 0</inkml:trace>
  <inkml:trace contextRef="#ctx0" brushRef="#br0" timeOffset="-64514.86">13638 10026 246 0,'0'-2'516'0,"0"1"-39"0,0 1-65 0,0-2-78 0,2 0-84 0,-2 2-45 16,1-1-24-16,-1 0-15 0,0 1-9 0,2-2-11 0,-2 1-9 15,1 1-9-15,-1-2-9 0,2 2-10 0,-2-1-11 0,2-1-11 16,-1 2-9-16,1-1-11 0,0-1-7 0,1 2-8 0,1 0-7 0,2 0-6 16,1 0-5-16,-1 2-4 0,2-1-2 0,3-1-4 0,-1 3-4 15,1-1-3-15,1 1-1 0,1 1-1 0,1-1-2 0,-1 3-1 0,3-1 2 16,-2 1-2-16,3 0 0 0,-1 0-2 0,1 1-1 0,-2-1-1 15,0 2-1-15,2-2-3 0,-2 1-8 0,0 0-7 0,0 0-11 16,-2 0-14-16,-1-1-15 0,0 2-18 0,0-2-19 0,-1 1-25 0,-3-1-24 16,0-1-32-16,0 0-32 0,0 2-43 0,-3-3-48 0,-1 1-46 15,-2 1-49-15,1-3-65 0,-3 1-73 0,0-4-31 0,0 0-8 0</inkml:trace>
  <inkml:trace contextRef="#ctx0" brushRef="#br0" timeOffset="-64307.5">13902 9978 121 0,'-3'-5'545'0,"0"1"2"15,0 1-61-15,-1-1-94 0,1 2-95 0,2 0-95 0,-1 1-50 16,0 1-30-16,-1 0-20 0,0 1-13 0,-1 2-14 0,1 2-12 16,-2-1-10-16,0 2-9 0,-2 2-6 0,-2 1-4 0,3 1-1 0,-2 1 1 15,-2 2-4-15,-1 1-4 0,-1 2-15 0,0 1-18 0,-2-1-24 16,-2 2-31-16,2 2-43 0,-2 1-49 0,-1-1-75 0,1 2-87 0,0-1-87 15,-1 1-83-15,1-1-44 0,-1 2-24 0,4-1-8 0</inkml:trace>
  <inkml:trace contextRef="#ctx0" brushRef="#br0" timeOffset="-63562.28">16764 9898 348 0,'-1'-4'556'0,"1"1"13"16,-2-1-79-16,0 2-126 0,2 0-74 0,0-1-50 0,0 2-33 15,0 1-24-15,0-2-18 0,0 2-19 0,0 0-18 0,0-1-16 0,0 1-13 16,4 0-11-16,-3 0-5 0,2 1-6 0,2-1-4 0,-2 3-2 16,3 0 0-16,-1-1 1 0,3 2 0 0,3 1 0 0,-1 1 1 15,2 1 0-15,2 1 0 0,1-1 2 0,2 2-6 0,-1 0-6 0,1 0-7 16,4 2-9-16,-4-1-7 0,4 1-7 0,-2-1-6 0,1 0-7 16,1 1-6-16,-2 0-10 0,1-1-13 0,-2-1-13 0,-1 2-17 0,0-4-16 15,0 2-18-15,-4-2-19 0,0 1-21 0,0 0-22 0,-4-2-24 16,1-2-27-16,-2 2-30 0,-1-2-31 0,0 0-49 0,-2-1-55 0,1 0-79 15,-3-2-90-15,-3-1-49 0,0 0-28 0,0 0-5 0</inkml:trace>
  <inkml:trace contextRef="#ctx0" brushRef="#br0" timeOffset="-63357.24">17069 9828 345 0,'-5'-6'576'16,"1"0"6"-16,0 0-32 0,-1 3-51 0,2-2-102 0,-1 2-128 15,-1 2-65-15,2 1-38 0,-2 0-21 0,0 1-12 0,0 2-11 16,-2 3-10-16,1-2-5 0,-2 6-7 0,-2-1-4 0,-1 3-4 0,1 1-3 16,-1 0-2-16,-3 4-4 0,1 3-3 0,-2-2-7 0,0 2-7 0,-2 2-8 15,1 0-9-15,-1 2-16 0,-1-1-21 0,0 2-23 0,-1 1-27 16,-1-2-32-16,0 3-37 0,-2-2-51 0,1 0-59 0,1 4-118 0,-2-3-149 16,2-1-88-16,-1 2-62 0,-1-2-31 0,2 0-19 0,1 0-2 15</inkml:trace>
  <inkml:trace contextRef="#ctx0" brushRef="#br0" timeOffset="-62445.74">19289 12080 379 0,'0'-2'501'15,"0"-1"0"-15,0 0-81 0,0 1-123 0,0 1-71 0,0 1-46 0,0 0-27 16,0-2-17-16,3 2-12 0,0 0-11 0,0 2-7 0,0-1-10 16,1 2-7-16,2 2-8 0,1-1-6 0,-1 2-5 0,3 0-6 15,-1 2-5-15,0 1-1 0,4 0-2 0,0 1-4 0,-1 1-4 0,3 1-4 16,-1-2-5-16,1 4-6 0,0-2-6 0,3 0-9 0,-2 1-10 16,2-1-13-16,-1 0-13 0,1 2-15 0,-1-2-17 0,2 0-20 0,-2 0-21 15,1 0-25-15,-2 0-26 0,1-3-36 0,0 1-37 0,-2-1-49 16,-1-1-55-16,1-1-79 0,-2 1-93 0,0-2-42 0,-1-2-17 0,-3-2-1 15</inkml:trace>
  <inkml:trace contextRef="#ctx0" brushRef="#br0" timeOffset="-62250.69">19727 12169 100 0,'-5'-10'540'0,"1"-2"1"0,0 1-9 0,0 1-75 15,0 0-110-15,-1 3-60 0,2 0-37 0,2 1-27 0,-4 1-24 0,2 1-21 16,-2 1-20-16,2 1-16 0,-2 0-16 0,0 4-15 0,-1 0-12 15,-5 2-11-15,3 2-13 0,-3 2-9 0,-1-1-12 0,-4 4-9 0,0 2-6 16,0 1-3-16,-3 2-1 0,0 1-2 0,-2 1-3 0,1 3-11 16,-2 0-16-16,1 0-19 0,-1 1-24 0,0 0-27 0,1 3-31 0,-1-1-38 15,0 1-42-15,2 1-73 0,-1-1-88 0,1 0-102 0,-1 0-110 16,4 0-53-16,-2 0-27 0,1 0-8 0,3-3 3 0</inkml:trace>
  <inkml:trace contextRef="#ctx0" brushRef="#br0" timeOffset="-61599.94">21762 13813 298 0,'0'-4'560'0,"0"1"10"0,0-2 11 0,0 2-85 15,0 0-132-15,1 2-83 0,-1-1-62 0,2 2-32 0,-2 0-17 0,1 0-10 16,1 0-3-16,0 3-6 0,1 0-6 0,0 0-6 0,0 3-4 15,2 0-4-15,3 3-5 0,-2 0-4 0,0 1 0 0,3 3-3 16,1 0-1-16,0 1-4 0,1 2-8 0,3-1-10 0,-1 3-9 0,2 0-9 16,2 2-10-16,-2-1-12 0,4 1-12 0,0-1-18 0,2-1-21 15,0 2-27-15,1-1-28 0,-1-1-30 0,5 0-30 0,-5-3-32 16,2 2-33-16,1-2-36 0,-2-2-39 0,2-1-47 0,-1 0-53 0,1-1-75 16,0-2-87-16,-5-2-65 0,1-1-57 0,0 0-17 0,-2-3 4 15,0-1 15-15</inkml:trace>
  <inkml:trace contextRef="#ctx0" brushRef="#br0" timeOffset="-61420.9">22385 13908 562 0,'-13'-8'619'0,"2"2"10"0,0 0 12 16,-2 2 15-16,1 1-99 0,-2 1-156 0,1 2-92 0,-2 2-64 0,-2 1-34 16,-2 1-16-16,2 2-7 0,-4 2-3 0,-2-1-3 0,0 4-7 15,0 1-8-15,-3 1-11 0,0 2-14 0,-1 0-16 0,-2 1-21 0,1 4-21 16,1 0-30-16,-2-2-31 0,-1 3-44 0,3-2-50 0,1 2-59 15,-3-1-65-15,2 1-86 0,1-2-98 0,0-1-127 0,2 0-139 16,2-1-73-16,-1-1-37 0,2 1-16 0,-1-4-6 0,1 1 3 0</inkml:trace>
  <inkml:trace contextRef="#ctx0" brushRef="#br0" timeOffset="-54718.77">4879 14032 41 0,'-3'2'67'0,"0"-2"0"0,-1 1 3 0,1 1 3 0,0-2 3 0,1 1 3 15,-1-1 1-15,0 2-2 0,0-1-3 0,-2-1-2 0,2 2-2 0,0-2-5 16,1 0-3-16,-4 0-3 0,3 0-4 0,-2 0-4 0,2 0-5 15,-2 0-5-15,1 0-5 0,0 0-4 0,-1 0-6 0,2 0-7 0,-2 1-3 16,-1-1-1-16,0 0-1 0,1 2 4 0,-1-1 6 0,-1-1 8 16,-2 2 5-16,3-2 6 0,-2 3 4 0,1-2 5 0,-1 1 0 0,1-1 0 15,0-1 2-15,1 2 1 0,1-1-2 0,0-1-2 0,-2 2-6 16,4-1-6-16,-1-1-8 0,0 2-7 0,0-1-8 0,1-1-9 0,0 1-5 16,0-1-3-16,-2 2-2 0,2 0-2 0,0 1 1 0,-2-2-1 0,2 1 0 15,1 1 3-15,-1-2 2 0,0 1 0 0,0-1 2 0,-2 2 1 16,4-1 1-16,-1-1 1 0,-1 1 3 0,1-1 0 0,1-1 3 0,-1 2 0 15,0-1 1-15,1-1 2 0,1 2 1 0,-2-1 1 0,2-1 1 16,0 0 1-16,0 0 0 0,0 0 1 0,0 0 0 0,0 0 2 0,0 0-1 16,0 0 2-16,0 0-1 0,0 0 1 0,0 0 0 0,2-1 0 0,-1-1-1 15,1 2 2-15,1-1 3 0,-1-1 2 0,0 2 4 0,-1-1 3 16,2 1 3-16,-1-2 2 0,2 2 1 0,-2 0 2 0,1 0 4 0,2-1 0 16,-2-1 4-16,2 2 2 0,0 0 2 0,-2-2 2 0,3 1 0 15,-1 1-3-15,0-1-2 0,-1 1-4 0,1-2-3 0,0 1-2 0,3 1-2 16,-2-2-3-16,0 1 0 0,1 1-2 0,0-2-2 0,-2 1-2 0,2-1-2 15,-1 1-3-15,2-3-3 0,1 3-2 0,-1 0-1 0,2-2-3 16,-1 0 0-16,2 0-1 0,-1 0-2 0,2 0-4 0,1-2-1 0,0 2-2 16,1-1-2-16,-1 1 0 0,2-2-2 0,0 2 1 0,0-3 1 15,1 2-1-15,0-1 2 0,2 1 0 0,-1-2 1 0,-3 1 1 16,3 0 3-16,-2 1 0 0,2 1 2 0,0-1 3 0,-4 1 0 0,2-2 0 16,0 2 1-16,-2-1 0 0,1 1 1 0,-1-2 2 0,-1 2 0 15,1 0 2-15,-2 0 1 0,2 0-1 0,-2 0 1 0,1 0 0 0,-2 0 1 16,1 0 0-16,0 2-1 0,0-2 1 0,-1 0 1 0,2 0 0 15,-2 0 0-15,-1-2 0 0,2 2-1 0,0 0 0 0,1-1 0 16,0 1 0-16,-1-2 0 0,2 2 0 0,-2-1-1 0,2 1 0 0,-1-2-1 16,1 0-2-16,1 3 0 0,-1-3-2 0,2 1-1 0,-2-1-1 15,0 1-1-15,1-1-2 0,-1 1-1 0,2-1-1 0,-2 1-1 0,1-1-2 16,-1 1-1-16,0-1 0 0,4 1-1 0,-4-1 0 0,3 1-1 16,-2-2-1-16,0 1 0 0,0 1 0 0,2-1-2 0,-3 2-1 15,2-3 1-15,0 3-2 0,-1-1 0 0,-1 1 1 0,2-2-2 0,-2 2 0 16,3-1-1-16,-2-1-1 0,-1 2 0 0,3-1-1 0,-2-1 1 0,2 2-1 15,-4-1 1-15,4 1 0 0,-3-2 0 0,1 2 0 0,0-1 1 16,0-1-2-16,-1 2 1 0,0 0 2 0,1 0-1 0,-3 0 2 0,3 0-1 16,-1 0 0-16,-1 0 2 0,1 0 2 0,2 0 0 0,-1 0 1 15,0 0 2-15,0 0 2 0,2 2 3 0,1-2 3 0,-1-2 2 16,2 2 2-16,0-1 3 0,0-1 3 0,2 1 2 0,-2-1 2 0,2-1 2 16,2 2-2-16,-4-1 2 0,2-1-1 0,2 2 1 0,-2-2-3 15,0 1-2-15,0-1-1 0,0 2-3 0,0-1 1 0,2 1-3 0,-4-1-3 16,4 1-1-16,0-2-1 0,-1 1-2 0,-1 1-1 0,4-1 1 15,-3-1-2-15,2 2 0 0,-1-1 0 0,3 1 0 0,-4-1 0 16,5 1 1-16,-3-1-2 0,2 1 0 0,-3-1 0 0,1 2 0 0,0-1 0 16,1-1 1-16,-2 2 1 0,-1-1-1 0,-1 0 1 0,2 0 1 15,-2 0 2-15,0-1-1 0,0 2 2 0,0-3 1 0,-2 3 1 0,0-1 1 16,2-1 1-16,-1 2 0 0,1-1 1 0,-2-1-1 0,3 1 0 16,-4-1 1-16,4 1-2 0,-2-1-1 0,1 1-1 0,2-3-2 0,-1 3-1 15,1 0-2-15,0-1 1 0,0-1-1 0,-1 2 2 0,3-1-1 16,-2 1 1-16,-1-1 1 0,1-1-1 0,0 2 1 0,-3-1 0 0,3 1 1 15,0-1 0-15,0 1 1 0,-3-2 2 0,3 1-1 0,0 1 0 16,-1-1-1-16,-1-1 0 0,1 2-1 0,-2-1-2 0,2 1-1 16,-1-3 1-16,-1 3 0 0,3 0-1 0,-3-1 1 0,2 0-1 0,-2 1 2 15,1-2-1-15,-1 2 1 0,2-2 0 0,-2 1 2 0,1-1 0 16,2 0 0-16,-1 0 2 0,1 0-1 0,-1 0 0 0,2 0-1 16,-2-1 0-16,1 0-1 0,-2 0-2 0,1 1 0 0,1-1-1 0,-1 1-2 15,-2-2-2-15,0 2-1 0,1-1-1 0,-2 1-1 0,1-2-2 16,-2 2 1-16,2 0-3 0,-2 0 0 0,-1-1-2 0,2 1 0 15,-2-2-1-15,1 2-1 0,-1-2 0 0,1 1-1 0,1 1 2 0,-1 0-1 16,-1-1 0-16,1 1-1 0,0-2 1 0,-1 1-1 0,3-1 0 0,-1 1 1 16,1-1-1-16,-2-1 1 0,2 2 1 0,-2-1 1 0,1 1 2 15,1-1 1-15,-3 1-1 0,1-1 3 0,-1 1 1 0,1-1-1 16,2-1 2-16,-3 3 1 0,0-1 1 0,0 0 2 0,-1 0 0 0,0 1 1 16,0-1 1-16,0 1-1 0,0 0 0 0,0-2-2 0,0 2 0 0,-2-1-1 15,4-1-1-15,-4 2-1 0,2-2 0 0,0 3 0 0,0-1-2 16,0-2-1-16,1 2 2 0,0-1-2 0,0-1-2 0,0 2 0 15,-2-3 1-15,5 2-1 0,-2 1 0 0,-1-2 0 0,1 1 0 16,-1-1 0-16,3 2 1 0,-1-1 0 0,-1-1 1 0,3 1-2 0,-2-1 1 16,2 2 0-16,-4-1 1 0,3 1-1 0,0-2 1 0,-3 2 0 15,1-2 1-15,-1 3 1 0,1-1 0 0,-2-1 1 0,0 2 0 0,0-1 0 16,0 0-1-16,-2 0 0 0,1 0-1 0,1 0 2 0,-1 1 0 16,0-1 0-16,1-1-1 0,0 1-1 0,-2-2 1 0,4 2-1 0,-4-1-2 15,4 1 1-15,-1-2-2 0,0 1 2 0,-2-1-1 0,4 1 1 16,-4-1-1-16,3 0 1 0,-1 1-2 0,0 0-1 0,1-2 1 15,-3 1-2-15,-1 1-1 0,1-1 1 0,1 1 1 0,-3-1 1 0,-1 2 2 16,3-2 1-16,-4 3 1 0,0-1 1 0,0-2 1 0,0 2 3 16,-2 0 1-16,0 0 2 0,1 0 2 0,-1 0 1 0,0 2 2 0,0-2 2 15,3 0 4-15,-3 0 1 0,2 0 1 0,0 1 0 0,0-1 2 16,1 0 0-16,0 0 2 0,-1 0-1 0,1 0 1 0,0 0-1 16,0 0 1-16,1 0-1 0,0 0-2 0,-1-1-1 0,1 0-3 0,1 0-1 15,1 1-3-15,-1-1 1 0,0 1-2 0,2-2-2 0,-2 1-1 16,1-1-2-16,-1 0-1 0,2 3-1 0,-2-1 1 0,1-3-1 0,-2 3 2 15,0 0 0-15,1-2 0 0,0 2 1 0,-1-1 1 0,-1-1-11 16,2 2-6-16,-1-2 0 0,-2 1 0 0,3 1 0 0,1-1 0 0,-3 1 0 16,3-2 0-16,-1 1 0 0,-1 1 0 0,1-2 0 0,-2 1 0 15,3 1 0-15,-2-2 0 0,0 2 0 0,-1-1 0 0,1 1 0 16,0-2 0-16,-1 2 0 0,-1-1 0 0,2 1 0 0,-2-2 0 0,-1 2 0 16,2 0 0-16,0-2 0 0,-1 3 0 0,2-1 0 0,-2-1 0 0,2 0 0 15,-2 3 0-15,0-4 0 0,-1 1 0 0,4 1 0 0,-4-2 0 16,2 2 0-16,0-1 0 0,-1 1 0 0,2-2 0 0,-2 2 0 0,0-1 0 15,3-1 0-15,-3 1 0 0,1-1 0 0,2-1 0 0,0 2 0 16,-1-2 0-16,1 1 0 0,-2-1 0 0,3 0 0 0,-1 2 0 0,-1-2 0 16,1 0 0-16,1 0 0 0,-3-2 0 0,1 2 0 0,1 0 0 15,-3-1 0-15,1 1 0 0,2 0 0 0,-2-2 0 0,1 1 0 0,0-1 0 16,0 1 0-16,-1-1 0 0,0 1 0 0,1-1 0 0,0 1 0 16,-1-1 0-16,2 1 0 0,-2-1 0 0,0 2 0 0,0 0 0 0,-1 0 0 15,-2 0 0-15,2 0 0 0,-2 2 0 0,0-1 0 0,0 1 0 16,1-1 0-16,-2 1 0 0,1-1 0 0,-2 2 0 0,2-1 0 0,-2 1 0 15,-1-2 0-15,2 2 0 0,-3 0 0 0,4 0 0 0,-3 0 0 16,0 0 0-16,-1 0 0 0,1-1 0 0,0 1 0 0,3-2 0 0,-2 2 0 16,0-1 0-16,1-1 0 0,-1 1 0 0,0-1 0 0,1 1 0 15,-1-1 0-15,2-1 0 0,1 0 0 0,-2 0 0 0,1 2 0 0,0-2 0 16,1 0 0-16,-1 0 0 0,0 0 0 0,2-2 0 0,0 2 0 16,-2 0 0-16,2 0 0 0,2-1 0 0,-2 2 0 0,0-1 0 0,0 0 0 15,0 0 0-15,0 2 0 0,0-2 0 0,-2 0 0 0,4 0 0 0,-2 1 0 16,0-1 0-16,-2 0 0 0,4 0 0 0,-2 0 0 0,1 1 0 15,0 0 0-15,0-2 0 0,-1 2 0 0,1 0 0 0,-2-1 0 16,1 0 0-16,4 0 0 0,-3 2 0 0,0-2 0 0,2 0 0 0,-2 0 0 16,1 0 0-16,-2 1 0 0,3-1 0 0,-1 0 0 0,-2 0 0 15,2 2 0-15,-2-1 0 0,1-1 0 0,0 2 0 0,-1-1 0 0,1 0 0 16,-2 1 0-16,1 0 0 0,-1-1 0 0,2 2 0 0,0-1 0 16,-1 1 0-16,1-2 0 0,-2 0 0 0,3 1 0 0,-2 0 0 0,2-1 0 15,-1 1 0-15,1-1 0 0,-1 2 0 0,1-1 0 0,0-2 0 16,-1 3 0-16,2-2 0 0,-2 1 0 0,0-2 0 0,1 3 0 0,0-2 0 15,0 0 0-15,-2 1 0 0,1 0 0 0,0 1 0 0,-2-2 0 16,1 2 0-16,2-1 0 0,-4 1 0 0,2-2 0 0,-2 2 0 0,1-1 0 16,-1 0 0-16,0 0 0 0,0 1 0 0,1 2 0 0,-1-4 0 15,1 2 0-15,-2 0 0 0,1-1 0 0,0 1 0 0,0-2 0 0,3 2 0 16,-3-1 0-16,0 1 0 0,0-2 0 0,-1 2 0 0,2-1 0 16,-1 2 0-16,1-2 0 0,-1 1 0 0,0 0 0 0,1-2 0 0,2 2 0 15,-1-1 0-15,-1 0 0 0,2 0 0 0,0 1 0 0,1-1 0 16,0 1 0-16,-2-2 0 0,2 2 0 0,-2-1 0 0,-1 1 0 0,1 1 0 15,-1-1 0-15,2 0 0 0,-3 0 0 0,3 0 0 0,-3 0 0 16,3 1 0-16,-2 0 0 0,1-1 0 0,-2 0 0 0,3 0 0 0,-3 0 0 16,0 0 0-16,0 1 0 0,1-1 0 0,-1 0 0 0,2 0 0 15,-1 0 0-15,-1 0 0 0,2 1 0 0,-1-2 0 0,2 1 0 0,-3-2 0 16,2 3 0-16,0-1 0 0,-1-1 0 0,0 3 0 0,2-2 0 16,-3 0 0-16,2 0 0 0,0 0 0 0,0 0 0 0,-2 0 0 0,2 0 0 15,0 0 0-15,0 1 0 0,-2 0 0 0,1-1 0 0,-1-1 0 16,0 2 0-16,0-1 0 0,1-1 0 0,-2 2 0 0,-1 0 0 0,2-1 0 15,0 0 0-15,0 0 0 0,-2 0 0 0,2 0 0 0,0-1 0 16,0 1 0-16,0-2 0 0,0 2 0 0,1-2 0 0,-1 3 0 0,0-3 0 16,0 2 0-16,3 0 0 0,-3-1 0 0,0 1 0 0,1 0 0 15,-2 0 0-15,-1-1 0 0,2 2 0 0,1-1 0 0,-1-1 0 0,0 2 0 16,2-1 0-16,1-1 0 0,-2 0 0 0,-1 1 0 0,3-1 0 16,0 1 0-16,-3-2 0 0,3 1 0 0,-3 2 0 0,0-1 0 0,3 0 0 15,-3 0 0-15,0 0 0 0,-2 1 0 0,2 0 0 0,0-1 0 16,2 0 0-16,-2 0 0 0,1 0 0 0,-1 0 0 0,0 0 0 15,0 1 0-15,-1-1 0 0,2 0 0 0,-3 2 0 0,0-1 0 0,0-1 0 16,-1 2 0-16,2 1 0 0,-3-2 0 0,1 2 0 0,0-1 0 16,2 1 0-16,-2-2 0 0,0 1 0 0,2 1 0 0,-1-4 0 0,2 3 0 15,-2 0 0-15,0-1 0 0,-1 0 0 0,3 0 0 0,1 0 0 0,-2-1 0 16,-1 2 0-16,2-2 0 0,0 1 0 0,-2-1 0 0,2 0 0 16,-1 0 0-16,0 0 0 0,0 0 0 0,-1 0 0 0,2 2 0 0,1-2 0 15,-1 0 0-15,0-2 0 0,2 2 0 0,-1 0 0 0,2-2 0 16,-3 3 0-16,3-3 0 0,-3 2 0 0,0 0 0 0,0 0 0 15,1 2 0-15,-2-2 0 0,-1 1 0 0,2 1 0 0,-2-1 0 0,2 1 0 16,0-1 0-16,-1-1 0 0,0 1 0 0,0 1 0 0,-1 0 0 16,-1-2 0-16,3 1 0 0,-1 1 0 0,-2-1 0 0,2-1 0 0,-2 3 0 15,-1-1 0-15,2 1 0 0,-1-2 0 0,0 2 0 0,-2-2 0 16,2 3 0-16,-2-3 0 0,2 2 0 0,1 0 0 0,-1 0 0 0,0-1 0 16,-1 1 0-16,3 0 0 0,-1-2 0 0,0 1 0 0,2 0 0 0,-1 0 0 15,-1 1 0-15,5-1 0 0,-3 1 0 0,0-2 0 0,1 1 0 16,-1-1 0-16,3 1 0 0,-3-1 0 0,3 1 0 0,-3-1 0 0,2-1 0 15,0 2 0-15,0-2 0 0,1 0 0 0,0-1 0 0,0 2 0 16,-1-1 0-16,1-1 0 0,-2 2 0 0,-1 0 0 0,3-1 0 0,-3 2 0 16,0-1 0-16,0 1 0 0,1-1 0 0,-1 1 0 0,-1-2 0 15,-1 1 0-15,3 1 0 0,-2-2 0 0,-1 1 0 0,2 1 0 0,1-1 0 16,0 1 0-16,-3-1 0 0,5-1 0 0,-2 0 0 0,1 0 0 16,2 0 0-16,-2 0 0 0,1 2 0 0,0-2 0 0,-1 0 0 0,-1 0 0 15,2 0 0-15,-1 1 0 0,-1 0 0 0,-1 0 0 0,3 0 0 16,-1 1 0-16,-1-1 0 0,0 1 0 0,1-1 0 0,-2-1 0 0,4 2 0 15,-3-1 0-15,0 1 0 0,0-2 0 0,1 1 0 0,1 1 0 16,2-1 0-16,-4 1 0 0,3-2 0 0,0 1 0 0,-1-1 0 0,0 1 0 16,3 0 0-16,-1 0 0 0,1 1 0 0,-1-1 0 0,2-1 0 15,0 2 0-15,1-2 0 0,-2 1 0 0,2 1 0 0,0-1 0 0,-1 1 0 16,0-2 0-16,0 1 0 0,0 1 0 0,0-1 0 0,0 1 0 16,0 1 0-16,-2-2 0 0,0-1 0 0,3 3 0 0,-4-1 0 0,2-2 0 15,-1 1 0-15,0 1 0 0,-1-1 0 0,1 2 0 16,0-1 0-16,-2 1 0 0,1-2 0 0,0 1 0 0,-1 1 0 0,1-2 0 15,-1 2 0-15,2-1 0 0,-2 1 0 0,0-2 0 0,2 2 0 0,-4 0 0 16,2 0 0-16,2 0 0 0,-2 2 0 0,0-2 0 0,2 0 0 16,-4 1 0-16,2 1 0 0,0-3 0 0,1 4 0 0,-2-1 0 0,0 0 0 15,1 1 0-15,-2 0 0 0,1 0 0 0,-2 0 0 0,2 0 0 0,-1 0 0 16,-1 0 0-16,-2 0 0 0,2 0 0 0,0 0 0 0,-2 1 0 16,1 0 0-16,-1-1 0 0,2 2 0 0,-4 0 0 0,3-2 0 0,-1 1 0 15,1 1 0-15,0-1 0 0,-2 1 0 0,3 1 0 0,-1-2 0 16,-1 1 0-16,3 0 0 0,-1 2 0 0,0-1 0 0,1 0 0 15,1 0 0-15,1 0 0 0,0 1 0 0,0-1 0 0,0 2 0 0,3-1 0 16,-1 0 0-16,1 1 0 0,1 1 0 0,0-1 0 0,-2 1 0 16,4 0 0-16,-4 0 0 0,3-2 0 0,-2 2 0 0,2 0 0 0,-2 0 0 15,-1 0 0-15,3 0 0 0,-5-1 0 0,1-1 0 0,1 1 0 0,-2-1 0 16,0 1 0-16,-1 1 0 0,-1-2 0 0,2 1 0 0,-3 1 0 16,0-2 0-16,1 1 0 0,-1-1 0 0,0 1 0 0,-1-1 0 0,0 1 0 15,1-1 0-15,-1 1 0 0,2 1 0 0,-1-2 0 0,0 1 0 16,0 1 0-16,0 0 0 0,1 0 0 0,-1 0 0 0,0 0 0 15,3 1 0-15,-3-1 0 0,3 0 0 0,-3 2 0 0,3 1 0 0,-1-2 0 16,-1 1 0-16,4-1 0 0,-4 1 0 0,1-1 0 0,2 2 0 16,-2-2 0-16,0 1 0 0,0 0 0 0,-2-1 0 0,2 2 0 0,1 0 0 15,-2 0 0-15,-1 0 0 0,3-1 0 0,-3-1 0 0,0 1 0 16,0-1 0-16,1 1 0 0,-1-1 0 0,2 0 0 0,-2 3 0 0,-2-3 0 16,2 1 0-16,-1-1 0 0,-1-1 0 0,3 0 0 0,-1 2 0 15,-1-3 0-15,-1 3 0 0,3-2 0 0,-2 2 0 0,1-2 0 0,-2 3 0 16,2-2 0-16,0 1 0 0,-2-1 0 0,0 1 0 0,4-1 0 15,-2 1 0-15,0-1 0 0,0 1 0 0,1 1 0 0,0-1 0 0,1 2 0 16,-1-2 0-16,3 0 0 0,-3 2 0 0,3 0 0 0,0-2 0 16,-1 3 0-16,1-1 0 0,1 0 0 0,0-2 0 0,-1 3 0 0,1 0 0 15,0-2 0-15,0 1 0 0,-1 1 0 0,1-1 0 0,1-1 0 16,-2 2 0-16,3-2 0 0,-1 1 0 0,-1 0 0 0,2 3 0 0,-2-3 0 16,3 1 0-16,-2-1 0 0,2 1 0 0,-2-1 0 0,2 2 0 0,-2 0 0 15,3 0 0-15,0-1 0 0,-2 1 0 0,0 0 0 0,2-2 0 16,-3 2 0-16,3 2 0 0,-1-2 0 0,2 0 0 0,-2-1 0 0,1 3 0 15,0 0 0-15,1-1 0 0,0 1 0 0,0-1 0 0,3-1 0 16,-3 1 0-16,2 3 0 0,0-3 0 0,-1 1 0 0,2 0 0 0,1 0 0 16,0 1 0-16,-1 0 0 0,-3-2 0 0,4 3 0 0,-4-3 0 15,2 1 0-15,-2-1 0 0,1 1 0 0,0-1 0 0,-2 1 0 16,0-1 0-16,0 1 0 0,-2-1 0 0,1 0 0 0,0 0 0 0,-2 0 0 16,2 1 0-16,-2 0 0 0,0 0 0 0,1-2 0 0,-1 1 0 0,-2 1 0 15,1 0 0-15,3-1 0 0,-3 1 0 0,1-1 0 0,0 1 0 16,0 1 0-16,-3-2 0 0,5 1 0 0,-5-1 0 0,2 0 0 0,-1 1 0 15,1 0 0-15,1-1 0 0,-1 1 0 0,1-1 0 0,-1-1 0 0,-2 3 0 16,3-1 0-16,1-2 0 0,-3 0 0 0,-1 0 0 0,2 1 0 16,3-1 0-16,-5 2 0 0,3-2 0 0,-3 0 0 0,3 0 0 0,-3 1 0 15,2-1 0-15,1 2 0 0,-3-2 0 0,3 0 0 0,-1 0 0 16,-2 1 0-16,3 1 0 0,-1 0 0 0,1 0 0 0,-3-2 0 16,3 3 0-16,-1 0 0 0,-2-1 0 0,3 1 0 0,-1 0 0 0,0-2 0 15,-1 2 0-15,1-1 0 0,0 1 0 0,0 0 0 0,0-2 0 16,0 2 0-16,1-1 0 0,-1 1 0 0,2-1 0 0,-1 0 0 0,-2 1 0 15,4 0 0-15,-3-2 0 0,1 3 0 0,0-3 0 0,0 2 0 0,-1 0 0 16,3-1 0-16,-2 1 0 0,-1-2 0 0,4 2 0 0,-4 0 0 16,4-1 0-16,0 1 0 0,-4 0 0 0,2-2 0 0,0 2 0 15,0-1 0-15,0 1 0 0,0 0 0 0,-1-2 0 0,-1 2 0 0,2-1 0 16,-4 1 0-16,3-3 0 0,-2 1 0 0,0 1 0 0,1-1 0 16,-2 1 0-16,0-1 0 0,2 1 0 0,-2-1 0 0,1 2 0 0,-1-1 0 15,1-1 0-15,0 1 0 0,-1-1 0 0,2 1 0 0,0-1 0 16,-4 1 0-16,5-1 0 0,-3-1 0 0,3 0 0 0,-2 0 0 0,0 1 0 15,2 0 0-15,-2 0 0 0,2-1 0 0,-2 0 0 0,0 0 0 16,0 0 0-16,3 0 0 0,-3 0 0 0,-1-1 0 0,2 1 0 0,1 0 0 16,-3-2 0-16,3 2 0 0,-1 0 0 0,-1 0 0 0,1-1 0 15,-2 1 0-15,5-2 0 0,-3 2 0 0,-1 0 0 0,3-1 0 0,-1 1 0 16,-1-2 0-16,1 2 0 0,0 0 0 0,-3 0 0 0,3-1 0 16,1 1 0-16,-1 0 0 0,-2 0 0 0,1 0 0 0,0 1 0 0,0-1 0 15,0 2 0-15,0-1 0 0,1 0 0 0,-1 1 0 0,3-2 0 16,-5 1 0-16,2 1 0 0,1-2 0 0,-1 0 0 0,1 0 0 0,-3 2 0 15,2-3 0-15,1 3 0 0,-3-2 0 0,3 0 0 0,-3 0 0 16,3 0 0-16,-3-1 0 0,2 1 0 0,1 0 0 0,-3-2 0 0,3 2 0 16,-1 0 0-16,-2 0 0 0,5-1 0 0,-3 1 0 0,2 0 0 15,1 0 0-15,0 1 0 0,0-1 0 0,1 2 0 0,1-1 0 0,-1 2 0 16,3-1 0-16,-2 2 0 0,4-1 0 0,-1 0 0 0,-2 0 0 16,1 2 0-16,1-1 0 0,-2 1 0 0,1-1 0 0,1 1 0 0,-2-1 0 15,1 1 0-15,-2-2 0 0,2 0 0 0,-2 0 0 0,-1 1 0 16,2-1 0-16,-3 0 0 0,4-1 0 0,-2 1 0 0,-4-2 0 0,5 1 0 15,-3-1 0-15,1 1 0 0,-1-1 0 0,1 1 0 0,1-1 0 16,-1 1 0-16,-1-1 0 0,1-1 0 0,1 2 0 0,-1-1 0 0,0 2 0 16,0-1 0-16,1-3 0 0,0 3 0 0,1 0 0 0,0-1 0 0,-3 1 0 15,4 1 0-15,-2-2 0 0,2 2 0 0,-1 0 0 0,0-1 0 16,0-1 0-16,1 1 0 0,0-1 0 0,-2 1 0 0,3-1 0 16,-2 1 0-16,1-1 0 0,-2 1 0 0,4-2 0 0,-2 1 0 0,0-1 0 15,0 2 0-15,1-2 0 0,-2 0 0 0,1 0 0 0,1 1 0 16,-2-1 0-16,1 2 0 0,1-4 0 0,0 2 0 0,-1-2 0 0,-1 3 0 15,2-1 0-15,-1-1 0 0,-1 0 0 0,2 0 0 0,-1-1 0 16,-2 1 0-16,1 1 0 0,-1-3 0 0,-2 1 0 0,3-1 0 0,-3 0 0 16,1 2 0-16,0-2 0 0,-2 0 0 0,1 0 0 0,0-2 0 15,-2 2 0-15,3 0 0 0,-1 0 0 0,0 0 0 0,0 0 0 16,0-2 0-16,-2 3 0 0,2-2 0 0,-2 2 0 0,2-2 0 0,-2 2 0 16,2-1 0-16,0 0 0 0,-1 0 0 0,1 0 0 0,2 1 0 15,-4-1 0-15,2 1 0 0,0 0 0 0,-1 0 0 0,1-1 0 0,1 1 0 16,1 1 0-16,-4-2 0 0,3 3 0 0,-1-1 0 0,1-2 0 0,-2 0 0 15,1 1 0-15,0-1 0 0,-2 2 0 0,0-2 0 0,2 1 0 16,-4-1 0-16,1 0 0 0,1 0 0 0,-1 0 0 0,3-1 0 0,-3 1 0 16,0 0 0-16,0 0 0 0,1 0 0 0,1-2 0 0,-2 0 0 15,1 1 0-15,0 0 0 0,0-1 0 0,-1 1 0 0,2 0 0 16,-2 0 0-16,1 0 0 0,-1-1 0 0,3 1 0 0,-3-1 0 0,1 1 0 16,2-1 0-16,-2 1 0 0,2 1 0 0,-2-2 0 0,3 1 0 15,-1-1 0-15,1 1 0 0,1 1 0 0,-1 0 0 0,2-2 0 0,-1 2 0 16,1 0 0-16,-1 0 0 0,2 0 0 0,-2-2 0 0,2 3 0 0,-2-2 0 15,1 2 0-15,1 0 0 0,-3-1 0 0,0 1 0 0,2 0 0 16,2-2 0-16,-4 3 0 0,0 0 0 0,3-1 0 0,-2 2 0 16,1 0 0-16,1 0 0 0,-2-1 0 0,3 1 0 0,-4 0 0 0,2 0 0 15,-1 1 0-15,2-1 0 0,-1 2 0 0,0-2 0 0,0 0 0 0,-1 1 0 16,2 1 0-16,-1-1 0 0,0 1 0 0,0-1 0 0,1 1 0 0,0 1 0 16,-2-2 0-16,3 2 0 0,1 0 0 0,0 0 0 0,0 2 0 15,-1-1 0-15,1 1 0 0,3-2 0 0,-4 1 0 0,5 1 0 0,-5-1 0 16,5 1 0-16,-1-1 0 0,-3 1 0 0,4-1 0 0,-3 1 0 0,2-1 0 15,1-1 0-15,-1 2 0 0,1-1 0 0,-1 1 0 0,2-2 0 16,-2 0 0-16,0 0 0 0,-1 1 0 0,1-1 0 0,0 0 0 0,2 0 0 16,-2 0 0-16,-2 0 0 0,2-1 0 0,-1 1 0 0,-1-2 0 0,1 1 0 15,-1-1 0-15,-2-1 0 0,1 0 0 0,-1 2 0 0,1-2 0 16,0 0 0-16,-2 0 0 0,0-2 0 0,0 1 0 0,-2-1 0 0,2 1 0 0,-1-2 0 16,-1 1 0-16,1-1 0 0,-3 0 0 0,1 0 0 0,1-1 0 15,-3-1 0-15,1 1 0 0,-2-1 0 0,1-1 0 0,0 2 0 0,-2-2 0 16,-1 0 0-16,1 0 0 0,0-2 0 0,-2 1 0 0,-1-1 0 0,0 1 0 15,2-2 0-15,-3 1 0 0,0-1 0 0,1 2 0 0,0-2 0 16,-1 0 0-16,0 0 0 0,1-2 0 0,0 2 0 0,0 0 0 0,-2 0 0 16,2-1 0-16,-1-1 0 0,1 1 0 0,0 1 0 0,0-2 0 15,2 1 0-15,-3 0 0 0,3 0 0 0,-2 0 0 0,1-1 0 0,2 1 0 16,-2-2 0-16,0 1 0 0,2 1 0 0,0-2 0 0,0 1 0 0,-1 1 0 16,2-2 0-16,-2 1 0 0,0-1 0 0,2 2 0 0,-3-1 0 0,3-1 0 15,-3 2 0-15,2-2 0 0,1 0 0 0,-1 1 0 0,1-1 0 16,0 0 0-16,0 1 0 0,-1 1 0 0,3-2 0 0,-2 2 0 0,2-2 0 15,-2 1 0-15,2 1 0 0,-2-2 0 0,3 1 0 0,-2 1 0 0,0-2 0 16,1 1 0-16,2-1 0 0,-4 2 0 0,2-1 0 0,0-1 0 16,-2 2 0-16,2-1 0 0,-2-1 0 0,0 1 0 0,2 1 0 0,-2-2 0 15,1 2 0-15,0-2 0 0,0 3 0 0,-1-2 0 0,-1 1 0 16,0-1 0-16,0 1 0 0,1-1 0 0,-1 1 0 0,-2-1 0 0,3-1 0 16,-1 1 0-16,-1 1 0 0,1 1 0 0,1-1 0 0,-2-1 0 0,0 1 0 15,1 1 0-15,0-2 0 0,1 1 0 0,-3 0 0 0,2 0 0 16,1 0 0-16,-1 1 0 0,-1-2 0 0,1 1 0 0,1 1 0 0,-3-2 0 0,2 2 0 15,1 0 0-15,-3 0 0 0,1-1 0 0,1 1 0 0,-2 0 0 16,2-2 0-16,0 2 0 0,-4-1 0 0,2-1 0 0,-1 2 0 0,-1-1 0 16,4-1 0-16,-4 1 0 0,1 1 0 0,1-2 0 0,-2 1 0 0,4-1 0 15,-4 2 0-15,1-2 0 0,2 1 0 0,-2 1 0 0,0-1 0 16,-1-1 0-16,4 1 0 0,-4-2 0 0,4 1 0 0,-4 1 0 0,1-2 0 16,2 1 0-16,-2 1 0 0,0-2 0 0,0 1 0 0,3 0 0 0,-3-1 0 15,0 2 0-15,0 0 0 0,1-2 0 0,2 1 0 0,-4 1 0 16,1-2 0-16,2 1 0 0,-4 1 0 0,2-2 0 0,-1 1 0 0,1 1 0 15,0-2 0-15,0 1 0 0,-2-1 0 0,0 0 0 0,0 0 0 16,1 0 0-16,0 2 0 0,-1-2 0 0,1 0 0 0,-1 0 0 0,1 1 0 0,-1-1 0 16,2 0 0-16,-2 2 0 0,0-2 0 0,0 1 0 0,1-1 0 15,-3 0 0-15,2 1 0 0,0 1 0 0,3-2 0 0,-3 0 0 16,0 0 0-16,1 0 0 0,-1 0 0 0,0 0 0 0,0 2 0 0,1-2 0 16,0 0 0-16,-1 0 0 0,1 0 0 0,0 0 0 0,-1 0 0 0,0 0 0 15,2 0 0-15,-2 0 0 0,1 0 0 0,2 0 0 0,-1 0 0 0,-2 1 0 16,1-1 0-16,4 0 0 0,-4 2 0 0,-1-2 0 0,3 0 0 15,-1 1 0-15,-1 1 0 0,0-2 0 0,1 1 0 0,-2-1 0 0,1 2 0 16,-1-1 0-16,0-1 0 0,0 2 0 0,1-1 0 0,0-1 0 0,-1 1 0 16,0 1 0-16,1-2 0 0,-3 2 0 0,2-2 0 0,0 1 0 15,0 1 0-15,-2-2 0 0,2 3 0 0,-1-3 0 0,0 1 0 0,1 1 0 16,0-1 0-16,-1-1 0 0,0 3 0 0,0-3 0 0,-2 1 0 0,3 1 0 16,-2 0 0-16,1-1 0 0,0 1 0 0,-1-1 0 0,2 1 0 15,0 1 0-15,0-2 0 0,-2 1 0 0,2 0 0 0,0 0 0 0,-2 0 0 16,2 1 0-16,0-2 0 0,2 1 0 0,-2 1 0 0,0-2 0 0,0 1 0 15,1-1 0-15,-3 2 0 0,2-2 0 0,0 1 0 0,0 0 0 16,-2 1 0-16,4-2 0 0,-4 1 0 0,3-1 0 0,0 2 0 0,-3-1 0 16,5-1 0-16,-5 2 0 0,1-1 0 0,1-1 0 0,-2 1 0 0,2-1 0 15,0 1 0-15,0-1 0 0,-2 1 0 0,2-1 0 0,0-1 0 16,-2 2 0-16,2-1 0 0,0-1 0 0,0 1 0 0,-2 1 0 0,1-2 0 16,2 2 0-16,-1-1 0 0,0-1 0 0,0 2 0 0,1-2 0 0,-1 1 0 15,2 1 0-15,0-2 0 0,-2 1 0 0,2 1 0 0,0-2 0 0,0 1 0 16,-2 1 0-16,2-2 0 0,1 1 0 0,-3 0 0 0,1 1 0 15,2 0 0-15,-3-1 0 0,2 1 0 0,1-1 0 0,-3 1 0 0,0-1 0 16,0 1 0-16,-1-2 0 0,1 1 0 0,0-1 0 0,-1 2 0 0,0-1 0 16,0-1 0-16,-2 2 0 0,1-1 0 0,0-1 0 0,2 1 0 15,-2 1 0-15,1-2 0 0,-2 2 0 0,1-2 0 0,2 0 0 0,0 1 0 16,-2-1 0-16,0 0 0 0,2 0 0 0,-2 0 0 0,2 0 0 16,-3 0-93-16,3 0-377 0,-2-1-98 0,1 1-124 0,-1-2-138 0,1-1-60 15,-3 0-23-15,4 0 4 0,-2-1 16 0,-1-1 25 0,0 0 26 0</inkml:trace>
  <inkml:trace contextRef="#ctx0" brushRef="#br0" timeOffset="-18396.53">3206 14870 49 0,'0'-1'384'0,"-2"1"-73"0,1-1-110 0,1-1-62 0,-2 2-35 0,2-1-18 16,-1 0-6-16,-1 1-1 0,2-2 2 0,0 2 0 0,-2 0-2 0,2 0-3 15,0 0-4-15,0 0-7 0,0 0-7 0,0 0-10 0,0 0-9 0,0 0-7 16,0 0-6-16,0 0-5 0,0 0-1 0,0 0 0 0,0 0 0 16,0 0 1-16,0 0 4 0,0 0 1 0,0 0 2 0,0 0 2 0,0 0 3 15,0 0 3-15,-1-2 3 0,1 2 5 0,-2-1 2 0,2 1 3 0,0 0 0 16,0 0 1-16,0 0 0 0,0 0 0 0,-1 0-3 0,1 0-1 0,-2 0-2 15,2 0-3-15,0 0-4 0,0 0-2 0,0 0-4 0,0 0-3 16,0 0-2-16,0 0-3 0,0 0-3 0,0 0-2 0,0 0-5 0,0 0-1 16,0 0-3-16,0 0-4 0,-2-2 0 0,2 2-3 0,0 0-1 0,0 0-2 15,0 0-1-15,0 0-1 0,0 0 0 0,0 0 0 0,0 0 0 0,0 0 2 16,0 0 1-16,0 0 3 0,0 0 0 0,0 0 3 0,0 0 3 16,0 0 3-16,0 0 4 0,0 0 3 0,0-1 4 0,0 1 4 0,0 0 5 15,0 0 2-15,0 0 2 0,0 0 2 0,0 0 4 0,0 0-1 0,-2 0 2 16,2 0 1-16,0 0 0 0,0 0-2 0,0 0 0 0,-2-2-3 0,2 2 0 15,0 0-2-15,0 0-2 0,0 0-3 0,0 0 0 0,0 0-3 0,0 0-1 16,0 0-2-16,0 0-2 0,0 0-2 0,0 0-2 0,-2-2 0 0,2 2-2 16,0 0-3-16,0 0 1 0,0 0-1 0,0 0-2 0,0 0 0 15,0 0-1-15,0 0-1 0,0 0 0 0,0 0 0 0,0 0-1 0,0 0 0 16,0 0-1-16,0 0 0 0,0 0 0 0,0 0-1 0,0 0 0 0,0 0-1 16,0 0 1-16,0 0 0 0,0 0 0 0,0 0 0 0,0 0 0 0,0 0 0 15,0 0 0-15,0 0-1 0,0 0 1 0,0 0 0 0,0 0 0 16,0 0 0-16,0 0-1 0,0 0 1 0,0 0-1 0,0 0 0 0,0 0 1 15,0 0-1-15,0 0 0 0,0 0 0 0,0 0 1 0,0 0 1 0,0 0 0 16,0 0 0-16,0 0 0 0,0 0 0 0,0 0 0 0,0 0 1 16,0 0 1-16,0 0-1 0,0 0 0 0,0 0 1 0,0 0 0 0,0 0 2 15,0 0-1-15,0 0 0 0,0 0 1 0,0 0-1 0,0 0 1 0,0 0-1 16,0 0 1-16,0 0 1 0,0 0-1 0,0 0 1 0,0 0-1 0,0 0 0 16,0 0-2-16,0 0 0 0,0 0-1 0,0 0 1 0,0 0-1 0,0 0-1 15,0 0 0-15,0 0-1 0,0 0-1 0,0 0 0 0,0 0-1 0,0 0-2 16,0 0 1-16,0 0-1 0,0 0 1 0,0 0-1 0,0 0 0 15,0 0 0-15,0 0 1 0,0 0-1 0,0 0 1 0,0 0-1 0,0 0 2 16,0 0-1-16,-1 0 2 0,1 0 0 0,0 0 0 0,-2 0-1 0,2 0 1 16,-1 2 0-16,1-2 0 0,0 0-1 0,0 0 0 0,0 0 0 0,0 0-2 15,0 0 0-15,0 0-1 0,0 0-1 0,0 0 0 0,0 0 0 16,0 0-1-16,0 0-1 0,0 0-1 0,0 0-1 0,0 0 1 0,0 0 0 16,0 0 0-16,0 0 1 0,0 0 0 0,0 0 0 0,0 0 0 0,0 0 0 15,0 0 0-15,0 0 0 0,0 0 1 0,0 0 0 0,0 0 2 0,0 0-1 16,0 0 0-16,0 0 1 0,0 0 2 0,0 0-1 0,0 0 1 15,0 0 1-15,0 0-1 0,0 0 2 0,0 0 0 0,0 0 1 0,0 0-1 16,0 0 2-16,0 0 0 0,0 0 0 0,0 0 0 0,0 0 2 0,0 0-2 16,-2 0 0-16,2 0-2 0,0 2 1 0,0-2-1 0,-2 0-1 0,2 0-2 15,0 0 1-15,-1 1-3 0,1-1-1 0,0 0 0 0,0 2-2 0,0-2 0 16,-2 0-1-16,2 0-2 0,0 1 0 0,-1 1-1 0,1-2 1 16,-2 0-1-16,2 2 1 0,-2-2-2 0,2 0 1 0,0 0-1 0,0 1 0 15,0-1 0-15,-1 1 0 0,1-1 0 0,0 0 1 0,0 0-1 0,-2 0 0 16,2 0 0-16,0 2 0 0,-1-1 0 0,1-1 2 0,-2 0-2 0,2 0 1 15,0 1-1-15,0 1 2 0,0 0 0 0,0-1 2 0,-2 1 0 0,2 1-1 16,0-2 2-16,0 2 2 0,0 2 1 0,0-2-1 0,0 3 1 16,0 0 1-16,0-1 2 0,0 2-1 0,0 0 3 0,0-1 0 0,0 2 1 15,0-1 0-15,0 2 1 0,0 0 0 0,0 2 1 0,0-1 0 0,0 1 1 16,0 1 0-16,0-2 1 0,0 4 0 0,0-2 0 0,2 1 1 16,-2 1-2-16,0-1 0 0,2 0-1 0,-1 1 0 0,-1 1 1 0,2 0-2 15,-1-2-3-15,-1 1 1 0,2 0-1 0,-2-1-2 0,2 1-2 0,-1-1-4 16,-1 1-3-16,2-1-8 0,-1-1-5 0,1 2-8 0,0-2-6 0,-1 0-10 15,1 0-9-15,-1-2-9 0,1 1-11 0,2-1-14 0,-4 1-12 0,2-1-17 16,1-1-19-16,-1 0-18 0,1 0-18 0,-1 0-23 0,-1-1-21 16,1-2-30-16,1 0-35 0,0 0-49 0,-1 0-54 0,1-2-62 0,0 1-67 15,2-2-24-15,-2-2-7 0,0-1 7 0</inkml:trace>
  <inkml:trace contextRef="#ctx0" brushRef="#br0" timeOffset="-17493.86">3162 14917 184 0,'-2'0'357'0,"2"0"-46"0,0 0-55 0,-2 0-40 0,2 0-33 16,0 0-19-16,-2 0-13 0,0 0-7 0,2 0-6 0,0 0-3 0,0 0-4 15,0 0-7-15,0 0-7 0,0 0-12 0,0 0-9 0,0 0-14 16,0 0-13-16,0-1-12 0,0-1-8 0,0 2-10 0,2-1-6 0,-2 1-8 16,0 0-3-16,0 0-5 0,2 0-5 0,-2 0-2 0,0-2-3 0,0 2 0 15,2 0 1-15,0 0 1 0,-1 0 3 0,2 0 3 0,-1 0 1 0,1 0 4 16,0 0 1-16,2 0 3 0,-2 0 3 0,3 2 1 0,-1-2 2 16,2 0 2-16,-1 0 1 0,-1 1 0 0,4-1-2 0,-3 0 0 0,1 0-3 15,1 0-1-15,1 0-2 0,-1 0-2 0,0 0 0 0,0 0-3 0,3 0 0 16,-3 0-2-16,2 0-1 0,0 0 0 0,-2-1-1 0,2 1-2 15,2-2 0-15,-2 0-2 0,0 2 1 0,2-2-3 0,-1 0-1 0,0 1 0 16,2-2-2-16,0 1-1 0,-1 1-1 0,1-2-2 0,0 0-1 0,2 0 0 16,-2 0-4-16,1 0 1 0,1 0-1 0,0 0-1 0,-2 0-2 0,4 1 1 15,-4-1-1-15,4 0 1 0,-1 1-1 0,0-2 1 0,0 1 0 0,-1 0 2 16,0 0 1-16,2 2 0 0,-1-1 2 0,0-1 0 0,0 2 2 16,1-1 1-16,-1-1 1 0,3 2 1 0,-2-1 1 0,-1 0 1 0,3 0 1 15,-3-1-1-15,4 0-1 0,-2 0 1 0,2 0 0 0,1 0 0 0,-2 0 0 16,1 0-1-16,2 0-1 0,-1 0 0 0,1-2 0 0,0 2-2 15,2-1 0-15,-2-1-1 0,2 2-1 0,1-1-1 0,-1-1 0 0,1-1-2 16,-1 2 0-16,0 1 0 0,1-2 0 0,-2 1 0 0,2 1-1 0,-2-2-1 16,1 1 2-16,-1 1-1 0,-2-2 0 0,3 2-1 0,-2-1 1 0,0 1 0 15,-3-1 0-15,3 2-1 0,0-1 1 0,-4 0 0 0,4 0 0 16,-2 0-2-16,0-1 1 0,0 2 0 0,0-3-2 0,-2 2 2 0,2-1-2 16,-2 0 1-16,1 0-1 0,1 0 1 0,-2 1-1 0,2-2 2 0,1 2-1 15,-2-1 2-15,1-1 1 0,2 1 2 0,-4-1 3 0,2-1 0 16,1 2 2-16,1-2 0 0,-1 1 2 0,-2-1 1 0,1 0 3 15,1 0-1-15,-2 2 1 0,0-2 2 0,-2 1-2 0,1 1 0 0,-3-1 0 16,1 1-2-16,-2-1-1 0,-3 2 0 0,2-1-1 0,0 1 0 16,-4 0-1-16,1 0 0 0,1 1 0 0,-2 1-1 0,-1-3-1 15,1 3 1-15,0 1-1 0,-1-1 1 0,2-1 0 0,-2 2-1 0,-1-1 0 16,1-1 0-16,1 2 1 0,-1-1 0 0,0 1-1 0,0 0 1 0,1 0-2 16,-1 0 2-16,2 0 0 0,1 0 0 0,-2 0 1 0,1-2 0 15,2 2 0-15,-2 0-1 0,1 0 1 0,1 0 0 0,0-1 1 16,-1 1-1-16,1 0-1 0,0-2 1 0,0 2 0 0,-1 0-2 15,0-1 1-15,2-1 0 0,-4 2-2 0,3 0 1 0,-3-2-1 0,0 2 1 16,1 0-1-16,-1-1 0 0,-1 0-2 0,0 1 0 0,-3 0-1 0,3-2-3 16,-4 2-5-16,1 0-7 0,0 0-10 0,0 0-13 0,-2 0-16 15,-1 0-20-15,1 0-25 0,0 0-34 0,-3 0-35 0,0 0-64 16,0 0-74-16,0 0-93 0,0 0-105 0,0 0-49 0,0 0-24 0,0 0-7 16,0 0 1-16</inkml:trace>
  <inkml:trace contextRef="#ctx0" brushRef="#br0" timeOffset="-1878">1109 16179 266 0,'-6'-2'520'0,"1"1"12"0,-2-2 13 0,3 1-64 16,1 2-100-16,0-1-93 0,0-1-88 0,1 2-42 0,-1-1-18 0,1-1-6 15,1 2 1-15,1-2 0 0,-2 1 0 0,2 1-5 0,0 0-6 0,0 0-8 16,0 0-9-16,0-1-8 0,0-1-8 0,2 1-8 0,-2-1-9 0,1 1-9 0,1-1-6 16,0 1-8-16,-1-1-8 0,1 1-4 0,1-1-4 0,0-1-3 0,-1 2-3 15,3-1-3-15,-1-1-4 0,1 2-4 0,1-2-1 0,2 0 1 0,0 1 0 16,3-2 2-16,-1-1 2 0,1 2 1 0,1-1 2 0,1 1-1 15,-1-2 0-15,3 1-2 0,-1 1-1 0,-1 0-3 0,2 0-1 0,-2-1-4 16,0 3-5-16,1-2-10 0,-3 3-13 0,2-1-14 0,-2 1-17 0,0 0-18 16,-2 0-20-16,1 0-20 0,-2 1-25 0,0 2-27 0,1 0-31 15,-1 0-38-15,-1 0-39 0,-1 2-68 0,3-2-79 0,-2 3-80 0,1-2-81 16,-2 1-32-16,3-1-9 0,-2-1 3 0,-1 2 11 0</inkml:trace>
  <inkml:trace contextRef="#ctx0" brushRef="#br0" timeOffset="-1222.09">1976 15748 409 0,'0'-6'563'0,"0"0"10"0,0 1 9 0,-2 1 5 0,1 0-118 16,1 1-180-16,-2 1-93 0,-1-1-48 0,3 1-27 0,-2 1-14 0,1 1-13 15,-1 0-7-15,-1 0-13 0,1 0-14 0,1 3-12 0,-2 0-12 0,0 0-8 16,1 2-7-16,-1 0-7 0,0 2-4 0,0 0-2 0,-1 2-1 16,1 0 0-16,-2 2 1 0,1 1 1 0,-1 0 3 0,2 1 3 0,-2 1 2 15,-1-1 1-15,1 2 0 0,-3 0 2 0,2 0 1 0,1 0 3 0,-3 0 1 16,2-1 0-16,-4 1 1 0,2-1 2 0,0 0 2 0,0 0-1 0,-1-1 0 16,-2 1-1-16,3-2-1 0,-3 1-1 0,2-1-2 0,-3-1-2 15,2-1-1-15,0 1-3 0,2-3-2 0,-3 2 0 0,1-3 0 0,2 1-1 16,-1-1-1-16,1-1 0 0,2-1-1 0,-2 1 0 0,-1-3-1 0,4 0-1 15,-2-1-1-15,3 0-1 0,-1 0-2 0,0-2-4 0,1-2-4 0,-1 2-4 16,0-3-5-16,2 0-5 0,1 0-5 0,1-1-5 0,-1-2-5 0,0-2-5 16,2 1-4-16,0-2-2 0,2 0-2 0,0-2-1 0,-1-1-1 15,2 2 2-15,2-4 3 0,0 2 2 0,-2-1 3 0,3 1 3 0,-1 0 3 16,1 0 3-16,1 1 4 0,-2 1 3 0,2-2 2 0,1 3 2 0,-3 0 2 16,2 1 0-16,0 0 1 0,-2 1 1 0,1 3 0 0,-1-1 1 0,2-1 0 15,-1 3 0-15,0-1 0 0,0 1 1 0,1 1 0 0,-1 1 0 0,2-1-1 16,0 0 0-16,-2 2 0 0,2 0 1 0,1 2 0 0,-1 0 1 15,2 1 1-15,-2 0 1 0,1 0 2 0,-1 0-1 0,2 1 2 0,1-1 1 16,-2 2 1-16,-1-1 1 0,3 2 1 0,0-1 1 0,-1-1 1 0,2 2 2 16,-2 0-2-16,1-1 1 0,3-1-1 0,-4 1 0 0,1 1 1 15,0-2-1-15,0 1 0 0,-1-1 0 0,0-1 0 0,0 2 0 0,1-2 1 0,0 0-1 16,-1-2 1-16,-2 1 0 0,4-1 1 0,-4 1-1 0,0-2 2 16,1 0-1-16,-1-2 1 0,2 2 0 0,-2-3-1 0,1 2 1 0,-1-2-1 15,0-2 0-15,0 1-2 0,0-2 0 0,-2 0-2 0,2-2 1 0,-3 1-1 16,3-3 1-16,-4 2 2 0,1-3 0 0,0 1 3 0,-2-1 1 0,0 1 1 15,-1-2 2-15,0-1 3 0,-2 2 0 0,-2 0 3 0,0-1 2 16,-1 2 3-16,0-3 0 0,-3 5 2 0,1-3-1 0,-2 4 1 0,0-1-2 16,-1 1-1-16,0 1-2 0,-3 3-1 0,0-1-4 0,1 3-1 0,-4 1-3 15,1 1-3-15,-2 3-4 0,2 0-4 0,-4 2-9 0,2 2-12 0,-2 2-12 16,1 1-15-16,-1 0-18 0,2 3-22 0,-2 3-28 0,4-2-33 16,-2 1-44-16,4 2-54 0,1 0-105 0,1 0-131 0,2 2-67 0,-1-1-35 15,5 1-14-15,0-2-1 0,1-2 5 0</inkml:trace>
  <inkml:trace contextRef="#ctx0" brushRef="#br0" timeOffset="679.9">30398 16747 257 0,'0'-3'490'0,"0"0"5"0,-2 2-35 16,1-1-55-16,1 1-88 0,-4-2-104 0,3 3-59 0,-1-2-36 0,-1 1-20 16,0 1-12-16,-2-2-7 0,1 2-4 0,0 0-5 0,0 0-3 0,-3 0-6 15,1 2-2-15,-2-2-4 0,2 1-2 0,-2 1-4 0,0 1 0 0,-1-2-3 16,-1 2-3-16,2 0-3 0,-3 0-3 0,1 2-3 0,-1-2-5 0,0 1-2 16,2-1-3-16,-2 2-4 0,-3-1-3 0,2 1-3 0,2-2-2 0,-2 3-2 15,-1-3-2-15,3 1-1 0,-1-1-1 0,-2 1 1 0,0 1 0 16,4-2 0-16,-4 2-1 0,0-2 2 0,4-2-1 0,-2 2 0 0,1 0 1 0,-1-1-2 15,0 1 2-15,3-3 0 0,-1 1 1 0,0 1 0 0,-1-2 0 16,2 0 1-16,1 0-1 0,-2 0 1 0,3 0 2 0,0-2 0 0,1 1 2 16,0 1 0-16,-1-2 2 0,3 1 0 0,0-1 1 0,-1-1-1 0,3 2 1 15,-3-2 0-15,4 0 1 0,0 0 0 0,0 0 0 0,0 0-1 16,2-2 0-16,0 2-2 0,1-1-3 0,0-1-1 0,0 0-1 0,5 0-2 16,-3 0-1-16,1-1-1 0,1 0-3 0,2 0-1 0,-1 0-2 0,1-1-2 15,1 1 0-15,1-2-2 0,0 2 0 0,0-1-2 0,2 0 1 0,-2 2-2 16,3 0-1-16,-5-1-1 0,4 0 0 0,0 2 0 0,-4 1 0 0,4-2 0 15,-4 2-1-15,1 0 0 0,1 2 0 0,-3-1-2 0,0 1 0 16,0 1 0-16,-3 0 0 0,2 0 1 0,-2 0 0 0,0 1 1 0,0 2 1 16,-2 0 0-16,2 2 0 0,-1-2 0 0,-1 3 2 0,0-2 0 0,1 4 3 15,-3-2 0-15,1 3 2 0,-1-2 1 0,3 0 0 0,-3 1 2 16,2 0 0-16,1 1 1 0,-3-2 2 0,4 2 1 0,-2-1 2 0,0-1 1 16,2 1 1-16,0-1 1 0,-2 2 2 0,2-1 2 0,1-1 1 0,0-1 1 15,0 2 4-15,1-3 1 0,1 2 1 0,1-1 3 0,-1-1 0 0,2 0 1 16,-1 0 0-16,2-1 0 0,-1-1-1 0,2 2 1 0,-1-2 0 0,1 0 0 15,0-2-1-15,-1 1-3 0,2-1 0 0,-1-1-1 0,0 0 0 16,-2-1 0-16,3-1-2 0,-3 1 0 0,1-2-1 0,-2-2-1 0,-1 2-1 16,3-1-1-16,-4-2 0 0,1-1 0 0,-4 2 0 0,2-3 0 0,1 1-2 15,-4-1 0-15,0-1-2 0,0 2-2 0,1-2-3 0,-4 0-3 0,0 0-3 16,0 1-3-16,-4 1-2 0,1-1-3 0,-2 2-2 0,-1 0-3 0,-2 1-5 16,-1 1-6-16,-1 1-6 0,-2 0-11 0,-3 2-9 0,1 1-13 15,-2 0-14-15,-1 3-17 0,-1-2-19 0,0 4-25 0,-2-1-28 0,2 1-42 16,-1 1-49-16,1-2-94 0,1 4-117 0,1-2-65 0,-1 3-37 0,1-2-14 15,2 0-2-15,1 1 6 0</inkml:trace>
  <inkml:trace contextRef="#ctx0" brushRef="#br0" timeOffset="26649.47">3135 14281 138 0,'-11'-1'505'0,"3"-1"14"0,-2 1 13 0,1-2-75 0,-2 1-120 16,3 0-75-16,0 1-54 0,-1-2-28 0,1 2-15 0,0-1-10 0,0 1-6 15,-1-2-7-15,0 3-10 0,0-2-11 0,1 1-9 0,0 1-13 0,0 0-12 16,0 0-11-16,-3 0-11 0,3 1-10 0,0 1-10 0,0 1-8 15,-1-2-6-15,1 2-5 0,0 1-4 0,-1 0-4 0,1 2-4 0,0-2-4 16,0 3-5-16,-1 1-2 0,2 0-3 0,1 1-3 0,1 0 1 16,0 0 0-16,-1 1-2 0,2 1 2 0,0-1 0 0,1 1 0 0,1-3-1 15,1 3 1-15,1-2 1 0,1 0-1 0,1 0-2 0,3 0 0 16,-2 0-3-16,3-1-3 0,-1-1-3 0,1-1-3 0,2 0-2 0,-1 0-1 16,3-3-4-16,0 2 0 0,-2-2-2 0,3-2-1 0,0 1-2 0,-1-2 0 15,2-2 0-15,-2 1-1 0,-1-2 4 0,4-2 2 0,-5 2 3 16,1-3 3-16,1 0 3 0,-2 2 4 0,0-4 4 0,-2 0 1 15,0 3 4-15,-3-3 1 0,0 0 2 0,-1 1 2 0,0 0 0 0,-2-1 1 16,0-1 0-16,-2 2 1 0,0-1-2 0,-1 0 0 0,0 1-3 0,-1 0-2 16,-1 0-3-16,0 2-1 0,0 0-5 0,-1 1-5 0,1-1-3 15,-1 2-8-15,1 0-9 0,0 0-11 0,1 3-15 0,-1 0-15 0,0 0-19 16,-1 3-18-16,1 0-22 0,2 0-26 0,-2 2-27 0,2 1-38 0,1 0-43 16,1 0-65-16,-1 1-78 0,2 2-54 0,2-1-43 0,-1-1-16 15,3-1 1-15</inkml:trace>
  <inkml:trace contextRef="#ctx0" brushRef="#br0" timeOffset="27119.5">3616 14187 342 0,'-3'0'479'0,"-1"0"1"16,1 0-66-16,0 1-99 0,1-1-90 0,1 2-82 0,-1-1-47 15,-1 2-29-15,1 0-14 0,2-1-8 0,-1 1-6 0,-1 1-3 0,2-1-2 16,-3 2-3-16,3-1-2 0,0 1-2 0,0 1-4 0,0-2-2 16,3 1-3-16,-3-1-4 0,3 2-1 0,-1-2-2 0,1 1-2 0,0 0-1 15,2-1-1-15,-2-1-2 0,2 2 0 0,1-2 0 0,-1-2 1 0,1 1 0 16,-1-1-1-16,3-1 2 0,0-1 1 0,-2 1-1 0,2-3 0 16,0 0 2-16,1-2 2 0,-1 1 0 0,0-2 1 0,-1-1 3 0,0 2 1 15,0-3 0-15,-2 1 4 0,-1-1 1 0,1 0 1 0,-3 1 1 16,1 0 1-16,-3-1-1 0,0 1 1 0,0-3-1 0,0 3 0 0,-3 1-2 15,1-1 0-15,-1 1-3 0,-2-2-3 0,0 2-1 0,0 0-4 0,1 0-6 16,-4 2-2-16,3-1-7 0,-3 2-5 0,2 0-6 0,-3 2-9 16,1-1-9-16,0 2-14 0,0 2-12 0,-3 1-18 0,1 0-20 0,2 1-26 15,-2 1-28-15,1 1-40 0,1 0-46 0,-1-1-72 0,3 5-81 0,1-3-55 16,0 1-36-16,0-1-16 0</inkml:trace>
  <inkml:trace contextRef="#ctx0" brushRef="#br0" timeOffset="27455.56">3998 14066 452 0,'-3'0'467'0,"0"2"-26"16,-2 0-42-16,2-2-99 0,1 1-127 0,1 1-70 0,-1 1-38 0,1-2-17 15,-1 2-8-15,2 0-4 0,0 0 0 0,0 0-2 0,0 2-4 0,0-1-4 16,0-1-2-16,3 2-4 0,-1-2-3 0,-1 1-1 0,3-1-2 15,0 2 0-15,1-2-2 0,0 0-1 0,-1 0 1 0,1-2-1 0,2 2 0 16,0-3 1-16,-2 2 4 0,3-2 1 0,0-2 2 0,0 2 1 16,-2-3 4-16,1 2 3 0,-1-4 6 0,-1 2 6 0,4-1 6 0,-4-1 7 15,-2 1 5-15,2-3 6 0,-2 3 4 0,-1-2 1 0,-1 0 2 0,1 0 1 16,-2-1 1-16,-2 0-1 0,2 0 0 0,-3 1-5 0,1 0-6 16,-1 0-8-16,0 2-4 0,-2-2-9 0,2 0-6 0,-3 1-7 0,1-1-7 15,0 3-7-15,-1-1-4 0,1 1-6 0,-1 0-7 0,-2 1-9 16,3 1-10-16,-3 1-9 0,0 1-13 0,-1 1-15 0,1 1-16 0,0 1-17 15,0 1-21-15,-1 1-23 0,-1 1-25 0,2 1-40 0,-1 1-46 0,1 0-57 16,0 1-64-16,0 1-63 0,2-1-63 0,0 2-26 0,1-1-7 16</inkml:trace>
  <inkml:trace contextRef="#ctx0" brushRef="#br0" timeOffset="28504.2">4395 13870 252 0,'-5'-1'480'0,"2"-1"6"16,0-1-74-16,0 3-115 0,1-1-69 0,-1-1-45 0,1 2-26 0,1 0-20 15,-1 0-13-15,-1 0-13 0,1 0-13 0,1 2-15 0,-1-1-13 16,-1-1-14-16,0 2-12 0,2-1-13 0,-1 2-10 0,-1 0-8 0,1 0-6 15,-1 2-6-15,1-1-2 0,1 1-2 0,-1 1 1 0,-1 0 0 0,1 0 1 16,1 1 1-16,-1 1 1 0,2-1 1 0,-1 1-1 0,1-1 0 16,0 0 1-16,0 3-1 0,1-3 0 0,1 1 0 0,-1-1 1 0,3-1-4 15,-1 2 1-15,0-2-2 0,3-1-2 0,-1 2-1 0,3-3-1 16,-2 1 0-16,1-3 0 0,-1 2 1 0,5-1-1 0,-3-3-1 0,0 0 0 16,3 0 0-16,-2-3 0 0,1-1 1 0,-2 2 0 0,3-3 1 15,-2 1 3-15,-2-3 2 0,3 2 2 0,-3-1 3 0,-1-2 2 0,1 1 3 16,-2-1 2-16,-1 1 4 0,-1-1 3 0,0 0 2 0,-3 1 5 15,0-2 3-15,0 2 2 0,-1-2 2 0,-1 0-1 0,-1 1 0 0,-3 1-3 16,3-1-3-16,-2 1-3 0,0-1-3 0,-1 1-4 0,-1-1-5 0,-2 4-8 16,3-2-7-16,-2 1-12 0,0 2-13 0,-1 0-16 0,-1 0-18 15,0 3-21-15,1 0-23 0,-2 2-28 0,3 1-32 0,-3-1-44 0,1 5-52 16,2 0-81-16,-2-1-97 0,0 3-47 0,4-2-21 0,-1 3-6 16</inkml:trace>
  <inkml:trace contextRef="#ctx0" brushRef="#br0" timeOffset="28859.27">4648 13699 399 0,'-2'-4'521'0,"-1"0"8"0,1 3-79 0,1-2-122 0,-1 2-82 0,2-1-60 16,-1 2-39-16,1 0-25 0,0 0-20 0,0 0-14 0,1-1-15 15,-1-1-14-15,2 2-13 0,1-1-9 0,2 1-8 0,-2-3-6 0,2 1-5 16,3 0-4-16,-1 1-1 0,0-2-3 0,1 0 0 0,2 0 1 16,0 2 0-16,0-2 1 0,2 0-2 0,-2-1-1 0,0 0 0 0,2 1-1 15,-2 0 0-15,-1 0-2 0,-1 0 0 0,3 0-2 0,-3 0 0 16,-1 2-1-16,-1 1-1 0,0-2 2 0,0 1-2 0,-2 1 0 0,0 1 2 15,1 1 0-15,-3 1 1 0,1 1-1 0,1 1 2 0,-2 2 1 0,-2 1-1 16,1 1 1-16,-1 1-6 0,0 2-9 0,0 3-15 0,-1 0-20 16,1 3-26-16,-2 0-29 0,-2 2-50 0,2-1-61 0,1 2-102 0,-1 2-123 15,-1-1-63-15,1 4-35 0,2-4-19 0,-1 4-7 0</inkml:trace>
  <inkml:trace contextRef="#ctx0" brushRef="#br0" timeOffset="31047.57">4529 13737 349 0,'0'-3'351'0,"0"0"-95"0,0-1-64 0,2 0-46 0,-2 1-26 16,2 0-18-16,-1-1-6 0,-1-1-2 0,2 4 1 0,-1-4 0 0,1 2-1 16,0-1-3-16,-1 0-5 0,2 3-5 0,0-2-4 0,-1 0-6 15,-1 0-6-15,1 0-3 0,0 2-4 0,-1-3-2 0,1 3-5 0,1 0-3 16,-1-1-6-16,-1-1-5 0,1 3-3 0,1-1-5 0,0-1-3 0,2 2-3 15,-2-1-4-15,2 1-2 0,-1-2-1 0,1 1-1 0,2 1-1 16,0-2-2-16,1 1-1 0,0 1 0 0,0-2-2 0,1 0-2 0,1 2-1 16,0-1-1-16,0 1-2 0,0 0-1 0,0 0-1 0,2 0-2 0,-2 0 0 15,1 0-1-15,0 0 0 0,-3 0-1 0,3 1 0 0,-2-1-3 16,-1 2 1-16,-1 0-2 0,-1 1 1 0,0 0 1 0,-1-2 0 16,-2 2 3-16,0 2 1 0,-1-3 2 0,-2 5 1 0,0-3 2 0,-2 2 0 15,1 0 2-15,-3 2 2 0,0-1 1 0,-1 1 1 0,-1-1 1 16,1 1 0-16,-1-1 0 0,-1 1 0 0,1-1-4 0,-2 2 0 0,2-1-2 0,-1-1-3 15,1-1-3-15,0 2-1 0,1-2-3 0,-1 0-3 0,3-2-4 16,-1 1-4-16,0-1-5 0,2-1-6 0,0-1-6 0,0 1-3 0,0-2-4 16,2 1-3-16,0-2-1 0,2 1 0 0,0-1 1 0,0 0 3 15,1 0 0-15,2 0 4 0,0-1 3 0,0 1 2 0,1-3 4 16,2 1 3-16,0-1 2 0,1 0 3 0,2-1 2 0,-1-1 0 0,1 1 0 16,3-2-1-16,-3 0-1 0,2 0-1 0,-1 0-1 0,1 0-2 15,-1 0 0-15,0 1-1 0,-3 1 1 0,4-1 2 0,-4 2 2 0,-2 0 0 16,2 0 2-16,-1 2 1 0,-2-1 4 0,1 2 2 0,-2 0 2 0,-1 0 3 15,1 0 4-15,-2 2 5 0,0-1 3 0,-1 1 6 0,-1 1 3 16,1 0 5-16,0-2 6 0,-1 4 4 0,-1-1 5 0,0 1 4 0,-1-1 3 16,-1 2 2-16,0 0 0 0,1 0 1 0,-1 2-1 0,-1-2 0 15,0 1-3-15,-2 2 0 0,1-1-3 0,-1-1-3 0,2 1-2 0,-2-1-3 16,-2 2-3-16,3 0-2 0,-4-2-4 0,3 3 1 0,-1-1-2 16,-1 0-3-16,1-2-3 0,-3 2-6 0,2 0-11 0,-1 0-10 0,2 0-14 15,-3-1-19-15,1 1-21 0,-2 0-32 0,1-2-36 0,1 2-50 16,0-1-62-16,0 1-81 0,-1-2-93 0,1 1-47 0,1-3-24 0</inkml:trace>
  <inkml:trace contextRef="#ctx0" brushRef="#br0" timeOffset="40094.28">24941 15759 11 0,'0'0'45'16,"0"0"2"-16,0 0 3 0,0 0 2 0,0 0 4 0,0 0 1 0,2-2 1 15,-2 2 1-15,0 0-3 0,0 0-1 0,0 0-1 0,0 0-1 16,0 0-2-16,0 0-2 0,0 0-1 0,0 0-2 0,0 0-2 0,0 0-3 16,0 0-1-16,0 0-2 0,0 0-1 0,0 0 0 0,0 0 0 15,0 0 1-15,0 0 0 0,0 0 0 0,0 0-1 0,0 0 0 0,0 0-1 16,0 0 0-16,0 0 0 0,0 0-1 0,0 0 0 0,0 0 0 0,0 0 1 16,0 0-1-16,0 0-2 0,0 0 0 0,0 0-3 0,0 0-2 15,0 0-1-15,0 0-2 0,0 0-1 0,0 0-3 0,0 0-2 0,0 0-1 16,0 0-3-16,0 0-2 0,0 0-1 0,0 0-3 0,0 0-1 0,0 0-1 15,0 0 0-15,0 0 1 0,0 0-1 0,0 0 0 0,0 0-2 16,0 0 1-16,0 0-1 0,0 0 1 0,0 0 0 0,0 0-2 0,0 0 0 16,0 0-2-16,0 0-1 0,0 0-2 0,0 0-3 0,0 0-2 15,0 0-6-15,0 0-3 0,0 0-6 0,0 0-4 0,0 0-7 0,0 0-4 16,0 0-6-16,0 0-4 0,0 0-5 0,0 0-5 0,0 0-3 0,0 0-2 16,0 0-1-16,0 0 3 0,0 0 0 0,0 0 4 0,0 0 3 15,0 0 5-15,0 0 4 0,0 0 6 0,0 0 4 0,0 0 5 0,0 0 6 16,0 0 5-16,0 0 6 0,0 0 4 0,0 0 2 0,0 0 4 15,0 0 2-15,0 0-1 0,0 0-3 0,0 0-6 0,0 0-7 0,0 0-7 16,0 0-10-16,0 0-9 0,0 0-12 0,0 0-13 0,0 0-16 16,0 0-15-16,0 0-14 0,0 0-9 0,0 0-8 0,0 0-5 0</inkml:trace>
  <inkml:trace contextRef="#ctx0" brushRef="#br0" timeOffset="40468.91">24940 15752 25 0,'0'0'95'0,"0"0"-3"16,0 0-3-16,0 0-6 0,0 0-5 0,0 0-8 0,0 0-8 16,0 0-8-16,0 0-9 0,0 0-8 0,0 0-7 0,0 0-7 0,0 0-8 15,0 0-6-15,0 0-5 0,0 0-7 0,0 0-3 0,0 0-3 0,0 0-1 16,0 0-3-16,0 0 1 0,0 0 1 0,0 0 2 0,0 0 2 16,0 0 3-16,0 0 7 0,0 0 2 0,0 0 5 0,0 0 6 0,0 0 8 15,0 0 7-15,0 0 9 0,0 0 7 0,0 0 7 0,0 0 6 16,0 0 4-16,0 0 4 0,0 0 4 0,0 0 1 0,0 0 1 0,0 0 0 15,0 0-1-15,0 0-2 0,0 0-4 0,0 0-5 0,0 0-6 0,0 0-6 16,0 0-6-16,0 0-6 0,0 0-5 0,0 0-7 0,0 0-7 16,0 0-7-16,0 0-6 0,0 0-7 0,0 0-6 0,0 0-6 0,0 0-2 15,0 0-3-15,0 0-3 0,0 0-1 0,0-1-2 0,0 1 1 16,0 0-3-16,0 0 2 0,0 0 2 0,0 0 1 0,0 0 3 0,0 0 3 16,0 0 2-16,0 0 3 0,0 0 2 0,0 0 2 0,0 0 1 0,0 0 1 15,0 0-2-15,0 0 1 0,0 0 1 0,0 0-2 0,0 0-2 16,0 0-4-16,0 0-5 0,0 0-4 0,0 0-7 0,0 0-6 0,0 0-4 15,0 0-8-15,0 0-7 0,0 0-7 0,0 0-6 0,0 0-9 16,0 0-6-16,0 0-5 0,0 0-8 0,0 0-3 0,0 0-7 0,0 0-3 16,0 0-4-16,0 0-6 0,0 0-8 0,0 0-11 0</inkml:trace>
  <inkml:trace contextRef="#ctx0" brushRef="#br0" timeOffset="42675.78">27555 16315 189 0,'0'0'394'0,"0"0"-43"0,0 0-47 0,0 0-50 15,0 0-33-15,0 0-24 0,0 0-18 0,0 0-13 0,0 0-9 0,0 0-10 16,0 0-9-16,0 0-9 0,0 0-12 0,0 0-12 0,0 0-10 0,0 0-11 16,0-2-12-16,0 1-12 0,0 1-24 0,0 0-27 0,0 0-41 15,0 0-46-15,0 0-82 0,0 0-97 0,0 0-91 0,0 0-92 16,0 0-47-16,0 0-26 0,0 0-16 0,0 0-9 0</inkml:trace>
  <inkml:trace contextRef="#ctx0" brushRef="#br0" timeOffset="45999.43">26894 16029 204 0,'0'0'203'0,"0"0"-43"15,0 0-24-15,0 0-15 0,0 0-9 0,0 0-9 0,0 0-3 16,0 0-1-16,0 0 0 0,0-3 0 0,0 1-1 0,0 2 0 0,0 0-4 16,0-1-2-16,0 1-4 0,0 0-2 0,0 0-3 0,0-2-2 0,0 1-1 15,0 1-2-15,0-2-2 0,2 2-3 0,-2-1-2 0,0 1-4 0,0-2-4 16,1 2-5-16,-1-2-2 0,0 1-2 0,2 1-2 0,-2 0-4 15,3-1-3-15,-3-1-4 0,1 2-4 0,-1-1-3 0,0 1-4 0,2-2-2 16,-1 1-3-16,-1 1-4 0,2-3-3 0,0 1-2 0,-2 1-2 16,1-1-3-16,-1 0-2 0,2 1-1 0,0-2-3 0,-2 2 0 0,3-1-3 15,-2 1-1-15,1-2 0 0,0 1-3 0,-1 1 1 0,2-1 0 0,-1-1 1 16,0 2 0-16,0-1 0 0,2-1 0 0,-3 2 0 0,1-1-1 16,1 1 1-16,-1-2 1 0,-1 1 2 0,2 1 2 0,-1-3 0 0,0 3 2 15,-1 0 0-15,-1-2 0 0,2 3-1 0,-1-3 2 0,1 1 1 16,0 1 0-16,-2-1 0 0,1 2 1 0,-1-3-1 0,3 3 2 0,-1-2-2 15,-2 1 0-15,1 1 1 0,1-1 3 0,-2-1 2 0,1 2 3 16,-1-1 1-16,2 1 1 0,-2-2-1 0,0 2 2 0,0 0-1 0,0 0 0 16,0 0 0-16,0 0 1 0,0 0-2 0,0 0-2 0,0 0-4 15,0 0-4-15,0 0-3 0,0 0-6 0,0 0-5 0,0 0-3 0,0 0-1 16,-2 2-1-16,1-2 1 0,-2 1 2 0,1 2 2 0,-1 0 1 0,2 0 3 16,-3 2 2-16,1-1 2 0,0 2 2 0,0 0 3 0,0 0 2 15,-2 1 4-15,2 0 3 0,-3 0 1 0,2 1-1 0,0 1-2 0,0-2 0 16,3 1-2-16,-2-1-1 0,-1 1-2 0,1-1-1 0,0-1-1 15,0 2-2-15,-2-2 0 0,2 1 0 0,2-1-2 0,-3 0-2 0,3 0-3 16,-1-1-3-16,1 1-5 0,1-2-6 0,-2 1-7 0,0-1-10 16,2 1-9-16,-1-4-12 0,1 2-14 0,0 0-13 0,0 0-17 0,0-1-20 15,0-1-22-15,0 1-23 0,0-2-32 0,0 0-39 0,0 0-47 0,1 3-53 16,1-2-59-16,-2-1-62 0,2 0-27 0,-2 0-7 0</inkml:trace>
  <inkml:trace contextRef="#ctx0" brushRef="#br0" timeOffset="46259.49">26918 15894 327 0,'-2'0'461'0,"-1"0"2"0,0 0-78 0,-1 0-113 0,1 0-81 0,-3 0-62 15,2 0-37-15,-1 1-23 0,-2-1-13 0,-1 2-7 0,1-1-5 0,-1 1-4 16,0-1-3-16,0 2-2 0,-1-1-2 0,0-1-4 0,1 1-5 16,-2 1-9-16,2-2-8 0,0 1-13 0,0-1-13 0,-2 2-14 0,2-2-17 15,0 1-16-15,2 0-21 0,-2 1-19 0,4-2-22 0,-1 1-25 16,2 1-26-16,-2-2-26 0,2 1-23 0,-1-1-23 0,2 2-21 0,0-1-21 16,2-2-40-16</inkml:trace>
  <inkml:trace contextRef="#ctx0" brushRef="#br0" timeOffset="46441.86">26881 15889 122 0,'4'-1'316'0,"-3"-2"-47"0,1 3-46 15,-1-2-31-15,3 2-22 0,-3 0-16 0,1 2-13 0,1-2-11 16,0 3-7-16,-2-2-8 0,2 2-8 0,-1 0-7 0,0 0-7 0,1 0-4 16,0 2-5-16,0-2-4 0,1 1-3 0,-3-1-9 0,2 1-7 0,1 0-9 15,0 2-7-15,-1-3-10 0,-1 1-9 0,1 1-13 0,-1-2-12 16,-1 1-16-16,2 1-18 0,-1-1-19 0,0 1-20 0,-2 1-27 0,0-2-31 15,0 0-42-15,0 1-49 0,-2 0-82 0,0-1-98 0,-1 2-48 0,2-1-22 16</inkml:trace>
  <inkml:trace contextRef="#ctx0" brushRef="#br0" timeOffset="46658.91">26651 16159 299 0,'0'2'469'16,"0"-2"0"-16,1 1-71 0,-1 2-106 0,5-1-72 0,-4-1-50 15,2 2-29-15,2-1-20 0,-1-1-11 0,2 1-7 0,0 1-13 0,0-2-17 16,2 0-22-16,-1 3-26 0,1-3-27 0,3 1-30 0,-3 1-35 0,0-3-36 16,0 3-48-16,2-3-49 0,2 1-65 0,-3 1-69 0,2-1-61 15,-1 1-56-15,2-1-24 0,-2-1-8 0</inkml:trace>
  <inkml:trace contextRef="#ctx0" brushRef="#br0" timeOffset="46850.95">26940 16165 319 0,'-7'-2'449'0,"1"2"-24"0,0 0-41 15,0 0-76-15,-3 0-93 0,2 2-53 0,-3-2-34 0,2 2-18 0,0-1-11 16,-1-1-6-16,3 3-8 0,-4-1-6 0,1-1-9 0,1 1-10 15,0 1-7-15,1-2-12 0,-2 0-14 0,1 3-17 0,2-4-17 0,-1 3-20 16,-2-3-20-16,4 1-25 0,-1 1-25 0,0 1-30 0,1-3-34 0,2 1-41 16,-3 2-47-16,2-1-68 0,1-1-80 0,2 2-45 0,1-3-28 15,0 0-5-15</inkml:trace>
  <inkml:trace contextRef="#ctx0" brushRef="#br0" timeOffset="47571.27">27446 15970 75 0,'0'-4'377'0,"2"1"-39"0,-2-2-48 0,0 1-38 0,0 1-32 0,0 0-17 16,0 0-14-16,0 0-9 0,0-1-5 0,0 3-4 0,1-2-4 15,-1 2-4-15,0-1-4 0,0 1-3 0,0-2-7 0,0 1-6 0,0 1-7 16,0 1-4-16,0-2-6 0,0 2-7 0,0 0-7 0,0 0-11 0,0 0-9 16,0 0-12-16,0 0-13 0,0 0-9 0,0 0-12 0,0 0-8 15,-1 2-6-15,1 1-8 0,-2 0-4 0,0 0-6 0,1 1-4 0,-2 2-1 16,-1 2-2-16,3 1 1 0,-3 0 2 0,0-1 2 0,-1 2 4 16,4 0 2-16,-2 1 1 0,-1-1-1 0,3 1-2 0,-3 1-6 0,3-2-5 15,-1 1-12-15,1-3-9 0,1 2-14 0,-2-2-15 0,2 2-18 0,0-3-19 16,0 1-26-16,0-1-28 0,0 1-33 0,0-2-37 0,2 0-52 15,-2-2-57-15,1 1-78 0,-1-1-88 0,3 1-48 0,-1-2-29 0,0 1-6 16,1-1 1-16</inkml:trace>
  <inkml:trace contextRef="#ctx0" brushRef="#br0" timeOffset="47806.32">27457 15942 39 0,'-9'-2'447'0,"1"-1"1"15,-1 3 2-15,-1-1-93 0,0 1-144 0,2 0-78 0,-3 0-49 0,3 1-25 16,0-1-15-16,0 1-8 0,-1 1-5 0,1-2-5 0,2 2-4 0,-2-1-8 16,0-1-10-16,2 2-11 0,1-1-13 0,0 1-16 0,2-1-16 15,-2 1-18-15,1-2-20 0,-1 3-23 0,3-3-23 0,1 1-23 0,1-1-19 16,0 0-20-16,0 0-20 0,0 0-19 0,0 0-22 0,0 0-40 15,1 1-50-15</inkml:trace>
  <inkml:trace contextRef="#ctx0" brushRef="#br0" timeOffset="47985.37">27482 15888 202 0,'2'0'318'0,"1"-2"-57"0,-2 2-61 0,-1 0-38 0,0 0-22 0,0 2-14 16,2-2-10-16,-1 1-8 0,-1 1-4 0,0 1-9 0,0 0-7 15,0 1-8-15,0 1-9 0,0-1-6 0,0 2-5 0,0 0-3 0,0 0-3 16,-1 2-10-16,-1-1-13 0,2 1-14 0,-1 1-15 0,-2 0-15 0,1-1-16 16,-1 2-21-16,2 0-23 0,-1-1-35 0,0 0-40 0,1 2-75 15,-1-2-89-15,1 1-58 0,-3-1-44 0,3 0-20 0</inkml:trace>
  <inkml:trace contextRef="#ctx0" brushRef="#br0" timeOffset="48196.43">27243 16192 303 0,'0'0'466'16,"-1"2"-19"-16,1-2-34 0,0 0-74 0,0 1-95 0,0 1-53 15,1-1-37-15,-1 2-23 0,2-1-13 0,-1-1-10 0,3 1-9 0,-3 1-12 0,4-2-17 16,-2 2-21-16,1 0-24 0,0 0-28 0,2 0-31 0,-1-1-37 15,0 1-38-15,1 0-58 0,-1 0-64 0,4 0-89 0,-2-1-97 0,-1 2-51 16,1-1-28-16,1 0-11 0</inkml:trace>
  <inkml:trace contextRef="#ctx0" brushRef="#br0" timeOffset="48369.45">27478 16179 51 0,'-8'0'466'0,"1"0"7"0,-2 0 7 0,1 0-76 0,0 1-118 16,-2 0-78-16,0 3-59 0,0-1-33 0,0 0-21 0,0 0-18 16,-3-2-14-16,0 2-21 0,4 0-26 0,-1 2-33 0,-2-2-37 0,2 0-59 15,0 0-67-15,2 0-94 0,-2-1-111 0,2 2-57 0,1-1-31 0,1 1-15 16,-2-1-9-16</inkml:trace>
  <inkml:trace contextRef="#ctx0" brushRef="#br0" timeOffset="50940.01">29671 16123 138 0,'0'-1'138'0,"1"-1"2"0,-1 1 0 0,0 1 1 16,0-2-1-16,3 1-1 0,-1 1 1 0,-2-2-1 0,0 1-2 0,0 1-2 16,0 0-2-16,0 0-4 0,1 0-4 0,-1 0-5 0,2-2-7 15,-2 2-6-15,0 0-3 0,0 0-7 0,0 0-3 0,0 0-5 0,0 0-6 16,0 0-4-16,0 0-6 0,0 0-5 0,0 0-2 0,0 0-6 0,0 0-3 15,0 0-6-15,0 0-2 0,0 0-5 0,0 0-5 0,0 0-4 16,0 0-6-16,0 0-2 0,0 0-3 0,0 0-1 0,0 0 1 0,0 2-1 16,0 1-1-16,-2 0-1 0,1 0 1 0,1 1-2 0,-2 1 0 0,-1 1 1 15,2-2 0-15,-1 4 0 0,0-2 1 0,-1 1 0 0,2 2 1 0,-3-1-3 16,1 1-1-16,0 0-2 0,0 0-1 0,0 0-2 0,-1 0 0 0,0 0-2 16,1 0 1-16,0 0-3 0,-1 0-4 0,3 0-4 0,-2-2-8 15,-1 1-8-15,3-1-9 0,-3 1-11 0,3-2-13 0,-1 0-14 0,1 0-15 16,-4 0-20-16,5-2-22 0,-1 0-25 0,-1 3-27 0,1-4-34 0,1 1-36 15,0-1-42-15,0 0-42 0,0 0-55 0,1 0-62 0,1-1-26 0,-2-2-6 16</inkml:trace>
  <inkml:trace contextRef="#ctx0" brushRef="#br0" timeOffset="51169.41">29724 16123 424 0,'-1'-4'444'0,"-3"1"-34"0,1 0-55 0,0 0-77 16,0-1-91-16,0 2-53 0,-2 0-34 0,4 1-20 0,-2-2-14 15,-2 1-9-15,1 1-7 0,0 1-7 0,0-2-10 0,1 2-6 0,-3-1-9 16,3 1-8-16,0 0-8 0,0 0-11 0,-1 0-12 0,1 0-10 0,0 0-15 16,0 0-17-16,0 1-17 0,-1-1-17 0,2 2-15 0,-2-2-19 0,4 3-21 15,0-3-17-15,0 0-15 0,0 0-19 0,0 3-18 0,0 0-28 16,0 1-31-16,4-1-35 0,-2 0-38 0</inkml:trace>
  <inkml:trace contextRef="#ctx0" brushRef="#br0" timeOffset="51340.55">29773 16102 157 0,'2'-1'315'0,"-1"-2"-38"0,-1 1-38 0,2 1-26 0,-2 1-21 16,0 0-22-16,0 0-23 0,0 0-20 0,0 0-15 0,0 0-13 0,0 0-11 15,-2 0-12-15,1 1-9 0,-3 1-12 0,1-2-10 0,2 3-9 0,-4 0-7 16,2-1-4-16,-2 2-4 0,2-1 1 0,-2 1-1 0,2-1-1 0,-2 3-1 15,-1-1-7-15,3 1-12 0,-2-2-16 0,2 2-17 0,-2 0-23 0,4 0-26 16,-3 2-35-16,1-2-38 0,0 1-58 0,-1 1-66 0,1-1-62 0,-1 1-59 16,1-1-30-16,0 1-13 0</inkml:trace>
  <inkml:trace contextRef="#ctx0" brushRef="#br0" timeOffset="51544.44">29452 16312 391 0,'0'0'399'0,"0"0"-23"0,0 0-74 0,0 0-102 16,0 0-63-16,0 0-45 0,0 0-29 0,0 0-23 0,4 1-21 0,-2 1-18 15,2 0-27-15,-1-1-30 0,0 2-40 0,2-1-44 0,0 1-74 0,-2 0-88 16,2-1-50-16,1 2-30 0,0-1-18 0</inkml:trace>
  <inkml:trace contextRef="#ctx0" brushRef="#br0" timeOffset="51707.48">29667 16370 309 0,'-6'0'403'0,"0"0"-1"0,-2 0-76 0,-2 2-119 15,2-2-99-15,-1 2-92 0,1-2-95 0,-5 3-100 0,4-2-82 0,-4 1-72 16,2-2-40-16,0 1-20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8-21T12:19:52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13851 10084 150 0,'2'-3'338'0,"1"2"-109"0,-3-1-55 0,2 2-29 0,-1-2-11 16,-1 2-4-16,0 0-3 0,0 0-1 0,0 0-5 0,0 0-7 16,0 0-8-16,0-1-9 0,0 0-11 0,0 1-8 0,0-2-7 15,0 1-4-15,0 1-2 0,-1-2-7 0,1 2-4 0,-2 0-6 0,2 0-4 16,0 0-4-16,0 0-3 0,0 0-2 0,0 0-4 0,0 0-3 15,0 0-3-15,0 0-1 0,0 0-4 0,0 0-4 0,0 0-4 0,0 0-3 16,0 0-2-16,0 0-4 0,0 0-1 0,0 0-3 0,0 0 0 0,0 0 0 16,0 0-1-16,0 0-2 0,0 0 0 0,0 0-2 0,0 0 0 15,0 0-1-15,0 0 0 0,0 0 0 0,0 0 1 0,0 0-2 16,0 0 0-16,0 0 0 0,0 0-1 0,0 0-1 0,-1 0-1 0,-1 0-1 16,2 0 2-16,-2 2 1 0,2-2-1 0,-1 1-1 0,-1 1 1 15,1 0 1-15,-1 0 1 0,2 0 1 0,0 1 0 0,-3 0 1 0,3 0 0 16,-1 1 1-16,-1 1 2 0,2-2 2 0,0 1 0 0,0-1 0 15,-2 1 0-15,2 3 2 0,0-3 0 0,0 1 0 0,0 1 1 0,0-2 0 16,0 1 2-16,0-1-1 0,0 0 1 0,0 1-1 0,0 1-1 16,0-1 2-16,0 1-2 0,0-2 1 0,0 2 1 0,0 0-2 15,0 0 0-15,0 0 0 0,0 0 1 0,0 0-2 0,0 0 0 0,0-1 1 16,0 1 0-16,0 0 1 0,0 0 0 0,0 0-1 0,0-2 2 16,0 2-1-16,0 2 0 0,0-2 1 0,0 0 0 0,0 0 0 15,0 0-1-15,0 0 0 0,0-1 2 0,0 2-1 0,0-1 0 0,0-1 0 16,0 0 1-16,0 1-1 0,0 0 1 0,0 0-1 0,0 0 2 15,0 0 1-15,-1 0 0 0,-1 0 0 0,2-1 0 0,-1 0 0 0,-1 0-2 16,2 1 1-16,-2-1 0 0,-1 1-1 0,2-2 2 0,-1 2-1 16,0 0-1-16,-1 0 0 0,2 0-1 0,-1-2 0 0,-1 3-1 15,0-1-1-15,1 0 2 0,1-2 0 0,-1 2-1 0,-1-1 1 0,1 0-1 16,-1 0 1-16,2 1-1 0,-1 0 0 0,2 0 1 0,-2-1-1 16,-1 1-1-16,3 0 1 0,-1-2-1 0,1 1 1 0,-2-1 1 0,0 0-2 15,2 1 0-15,-2 1 0 0,0-1 1 0,2-1-2 0,-2 1 0 16,2-1 1-16,-1 2 0 0,-1-1-1 0,2 1 1 0,-1 0-2 15,-1-2 1-15,2 2 0 0,-2-1 0 0,2 1 0 0,-1 0 0 0,-1-2 0 16,2 1 0-16,-1 0 1 0,1 0-1 0,-2 1-1 0,2-1 0 16,-2-1 1-16,2 1 1 0,0 1 0 0,-1-2-1 0,-1 1-1 0,2-1 0 15,-2 2 2-15,2-1 0 0,-1-2 1 0,1 1 1 0,-2-1-1 16,2 2-1-16,-1-2 2 0,-2 1-1 0,3-1 0 0,-2 2 1 16,2-1-1-16,-1-1 0 0,-1 2 2 0,2-2-2 0,-1 1-2 0,-1 1 1 15,2-3 0-15,-2 3 1 0,2-2-1 0,-1 0 0 0,-1 2-2 16,1-2 1-16,1 1 0 0,-2-1 0 0,0 2 0 0,1-2 0 0,-1 1-1 15,2 1 0-15,-2-2 1 0,2 1-1 0,-1-1-1 0,-1 1-1 16,2 0 0-16,-1 0 1 0,-2 1-1 0,3 0 1 0,-2-1-1 0,2 0 0 16,-1 2 0-16,1-1-1 0,0-1 1 0,0 1 1 0,0-1-1 15,0 1 1-15,0 1-1 0,0-2 2 0,0 2-1 0,0 0 1 16,0 0-1-16,0 0 0 0,0 2 1 0,-2-2-1 0,2 0 0 0,0 1 0 16,0-1-2-16,0 2 2 0,0-2 0 0,0 1-1 0,0-1 0 15,0 2-1-15,0-2 1 0,0 1 0 0,0-1 1 0,0 0-1 0,0 0-1 16,0 0 1-16,0 0 0 0,0 0 0 0,0 0 0 0,0 0 1 15,0 0-1-15,0 2 0 0,0-2 1 0,0-1 0 0,0 2-2 16,0-1 0-16,0 0 1 0,0 0-1 0,0-2 1 0,0 2 0 0,0 0 0 16,0 0-1-16,0-1 1 0,0-1 1 0,0 1 0 0,0 1 0 15,0-2-1-15,0 0 0 0,0 1 4 0,0 1-2 0,0-1-2 0,0 1-2 16,0 0-3-16,0 0-5 0,-1-1-8 0,-1 0-12 0,2 1-12 16,-2 0-17-16,2 2-17 0,-3-2-28 0,1 1-32 0,1 1-49 15,-1 0-55-15,-1 0-82 0,0 3-97 0,-2-1-48 0,1 0-26 0</inkml:trace>
  <inkml:trace contextRef="#ctx0" brushRef="#br0" timeOffset="1156.04">13335 15250 21 0,'0'0'51'0,"0"0"0"0,0 0 2 0,0 0 2 0,0-1 2 0,0 1 0 15,0 0 0-15,0 0 2 0,0-2-2 0,0 2-3 0,0 0-2 16,0-3-1-16,0 3-2 0,0-1 1 0,0-1-2 0,1 2-2 0,-1-3-3 16,2 2-5-16,-2 1-4 0,0-3-4 0,1 1-5 0,-1 1-6 15,0-1-1-15,0-1 1 0,2 2 3 0,-2-1 2 0,0-1 2 0,0 2 0 16,0-2 1-16,2 0-1 0,-1-1 2 0,-1 2 1 0,0-1 1 15,2 0 0-15,-1 0 3 0,-1 0 3 0,2 0 1 0,-2-1 0 0,3 0 0 16,-2 1 0-16,-1-1 1 0,2 1 4 0,-1-2 1 0,-1 2 3 0,2-1 1 16,-2 1 3-16,3-2 4 0,-3 2 2 0,2 0 2 0,0 0 3 15,-2 0 2-15,0 0 3 0,0 0 6 0,0 0 5 0,0 2 5 0,1-2 4 16,-1 1 5-16,0 1 5 0,0-2 6 0,0 3 5 0,0-2 3 16,0 2 2-16,0 0 4 0,0 0 5 0,0 0 0 0,0 0 2 0,0 0-3 15,0 0-3-15,0 0-2 0,0 0-4 0,0 0-3 0,0 0-4 0,0 0-6 16,0 0-6-16,0 0-6 0,0 0-5 0,0 2-6 0,-1-2-7 0,1 3-2 15,-2-2-1-15,2 2-1 0,-2 1 1 0,2 0-1 0,0 0-1 16,0 2-1-16,-3 2 1 0,3 1 0 0,-2 0 1 0,2 1-1 16,-1 2-2-16,-1 1 0 0,1 1 1 0,-2 0-4 0,1-1-4 0,-1 2-4 15,2 2-6-15,-3-1-5 0,1-1-2 0,2 2-5 0,-3 1-7 0,1 0-3 16,-2-2-5-16,1 1-3 0,1-1 1 0,-2 1-4 0,2-1-4 16,-1 1-5-16,1-1-5 0,0 1-7 0,1-1-9 0,-1-1-13 0,0 0-15 15,-1 0-17-15,2 0-21 0,1 0-19 0,-1 0-21 0,0-3-26 16,2 2-27-16,0-1-35 0,0-1-39 0,0 0-74 0,2 0-88 0,0-3-91 15,1 2-91-15,1-2-38 0,-1-2-13 0,2 1 3 0,1-2 12 0</inkml:trace>
  <inkml:trace contextRef="#ctx0" brushRef="#br0" timeOffset="2098.25">13134 16036 340 0,'3'-6'435'0,"-2"0"-33"0,1 0-51 0,-1 1-74 0,-1 1-87 16,2 0-46-16,-2-2-26 0,0 1-10 0,0 1-4 0,0 1-1 16,0-2 3-16,-2 2 0 0,2-1-3 0,-1-1-4 0,-2 2-4 0,0-1-7 15,1 1-8-15,-1-2-5 0,0 1-4 0,1 1-5 0,-1 0-5 16,-2 0-6-16,2-1-7 0,-2 2-4 0,2 0-4 0,-3 1-5 0,1-2-4 15,-1 3-3-15,-1-2-3 0,1 2-4 0,-2 0-3 0,2 2-2 16,-2-2-2-16,-3 3-2 0,3-2-1 0,-1 2 2 0,1 2 0 0,-3-1-1 16,1 1 0-16,0 0-2 0,1 2-2 0,0 0-2 0,-1-1 1 0,1 2-1 15,1-2-1-15,0 1 0 0,1 1-1 0,-2-2 0 0,3 1-2 16,1-1-1-16,0 1-4 0,0 0-1 0,2 0 0 0,0-1-1 0,0-1 1 16,0 1-2-16,3-2 1 0,0 0-2 0,0 1 1 0,0 0 0 15,2-2 0-15,-1 1 0 0,4-1 2 0,-1 0 0 0,0-1 3 0,0 1 1 16,3-2 1-16,-1 1-1 0,3-2 0 0,-1 0-1 0,-1 0 0 0,4 0-1 15,0-3-1-15,-1 1-1 0,0-1 1 0,2 0-1 0,-1 0-1 16,0-1-2-16,-2 1-1 0,2-3 0 0,0 1 0 0,0 1 1 0,-3-2 0 16,3 1 0-16,-3-1 1 0,0 2 1 0,0-2 0 0,1-1 2 15,-4 3 0-15,2 0 0 0,-2-1 2 0,-1 2 2 0,1 0 2 0,-1 0-1 16,-2 2 0-16,1-2 0 0,-1 1 2 0,0 1-1 0,-2 1 2 16,0 0-1-16,0 0 1 0,0 0-1 0,0 0-1 0,0 0 1 0,0 0-1 15,0 3 1-15,0-2-1 0,-2 2 1 0,0 0 2 0,2 0 0 16,-1 2 0-16,-1 1 1 0,2-1 0 0,-2 2 1 0,-1 0 1 0,-1 1 1 15,2-1 0-15,1 2 0 0,-1-1 1 0,-1 1 0 0,0 0-1 0,-1 0-1 16,3 0-4-16,-1-2-4 0,-1 2-4 0,1-1-8 0,1-1-8 16,-1 1-12-16,-1-1-14 0,3 2-15 0,-3-3-18 0,3 1-18 0,0 0-15 15,0-1-20-15,0 0-18 0,3 0-21 0,-1-2-22 0,1 1-27 0,0-1-29 16,3 1-41-16,-1-2-47 0,0 0-48 0,4 0-52 0,-1-2-17 16,2 2-4-16</inkml:trace>
  <inkml:trace contextRef="#ctx0" brushRef="#br0" timeOffset="2501.65">13472 16003 322 0,'-3'-9'481'15,"2"2"13"-15,-3-1-53 0,-1 2-84 0,2-1-70 0,-2 1-62 0,-4 1-37 16,4 1-25-16,-1-2-15 0,0 3-11 0,-1-2-9 0,-2 2-9 16,1 2-11-16,2-2-12 0,-3 1-13 0,0 1-13 0,1 1-10 0,0 1-9 15,0 1-8-15,-1-1-7 0,0 2-4 0,0 0-5 0,-1 3-4 16,0-1-2-16,2 1-5 0,0 0-2 0,1 1-3 0,-2 1-1 0,1-1 0 15,-1 1-1-15,4-1-2 0,-1 2-1 0,1 0-2 0,0-1 0 0,2-1-2 16,0 1-2-16,1-1-1 0,-2 2-1 0,4-3-1 0,0 0 0 16,0 2 0-16,0-2-3 0,4-2-1 0,0 0-1 0,-3 1-1 0,4-2-1 15,-2 2-2-15,2-2-2 0,1-2 1 0,2 0-1 0,-2 1 1 16,2-2-1-16,1 0 0 0,0-2-1 0,0 2 0 0,-1-2 1 0,2 0 1 16,1-1 2-16,-2-1 1 0,-1 1 0 0,1-2 2 0,0 2 2 0,-3-1 2 15,0 1 1-15,2-2 1 0,-3 2 2 0,0 0 3 0,-1 0 0 16,-2 2 0-16,3-1 2 0,-4 1-1 0,1 1 1 0,2-2 1 0,-4 2 0 15,0 0 0-15,0 0 0 0,0 0-1 0,0 0 0 0,0 0-1 16,0 0 0-16,0 2 0 0,0 1-1 0,0-2 2 0,0 2 1 0,0 1 0 16,0 1 2-16,-2 0 0 0,0 1 0 0,2 0 1 0,-2 0 1 0,2 0 0 15,-1 1 0-15,-1 1-1 0,-1-1 1 0,1 1-3 0,1-1-2 16,-1 1-9-16,-1 1-8 0,3-2-13 0,-2 1-15 0,1-1-20 0,-1 1-21 16,2-1-25-16,-2 1-26 0,2-2-38 0,0 1-41 0,0-1-56 15,0 2-68-15,0-4-71 0,2 2-76 0,1 0-36 0,-1-1-16 0,3-2-2 16</inkml:trace>
  <inkml:trace contextRef="#ctx0" brushRef="#br0" timeOffset="2652.53">13583 16219 21 0,'-2'-3'433'0,"1"2"-2"0,1-1-5 0,-2 1-87 15,0-2-128-15,2 1-92 0,-1 1-77 0,-1-1-52 0,2-1-43 16,-2 0-37-16,2 0-33 0,-1 2-38 0,1-2-38 0,0 3-53 0,0-3-60 15,0-2-42-15,1 1-36 0</inkml:trace>
  <inkml:trace contextRef="#ctx0" brushRef="#br0" timeOffset="2889">13668 16036 117 0,'0'-3'478'15,"-2"0"10"-15,-1 2-50 0,3-2-84 0,-1 3-74 0,-1-2-70 0,2 1-43 16,0 1-31-16,0 0-19 0,0 0-12 0,0 0-10 0,-3 1-6 0,3 1-9 15,0-1-8-15,0 2-9 0,0 0-10 0,0 2-6 0,0-2-2 16,0 1-2-16,0 2 0 0,0 0-1 0,0 0 1 0,0 1 1 0,0 1 0 16,0 0-1-16,3-1-5 0,-3 1-3 0,0 1-4 0,2-2-3 0,-1 1-2 15,-1-1-4-15,2 1-4 0,-1-1-4 0,-1 1-1 0,2-1-2 16,-2-1-1-16,2 2-2 0,-2-3-2 0,0 2-5 0,0-1-6 0,0-2-8 16,0 1-12-16,-2-1-14 0,2 1-18 0,-2-1-20 0,-1-1-22 0,0 2-26 15,-1-2-30-15,1 1-41 0,-4-1-47 0,2 0-54 0,0 0-56 16,-1 0-61-16,-2-1-65 0,2-1-27 0,0-1-11 0</inkml:trace>
  <inkml:trace contextRef="#ctx0" brushRef="#br0" timeOffset="3052.55">13586 16056 199 0,'5'-5'485'0,"0"-1"-1"0,2 0-4 0,-2 0-85 0,3 0-125 15,0-1-74-15,1 0-46 0,1 2-27 0,0-3-19 0,0 2-10 16,1-1-8-16,-1 1-9 0,1-2-12 0,-2 4-15 0,3-2-17 0,-2-1-19 15,-1 2-22-15,-1-1-29 0,-2 1-32 0,3-1-46 0,-1 2-50 0,-3 1-98 16,1-2-121-16,-2 2-70 0,2 2-47 0,-5-1-22 0,-1 2-11 16</inkml:trace>
  <inkml:trace contextRef="#ctx0" brushRef="#br0" timeOffset="34272.25">6150 9580 12 0,'138'24'60'0,"5"-2"-1"0,9 1 8 15,8-2 9-15,6 0 4 0,3-3 1 0,0 0-8 0,4 0-11 16,-1-1-25-16,-3-1-32 0,2-1-45 0,-5 0-48 0,-5-1-76 0,-9-1-90 15</inkml:trace>
  <inkml:trace contextRef="#ctx0" brushRef="#br0" timeOffset="35925.71">14169 9771 63 0,'5'-8'77'16,"2"2"3"-16,0-1-1 0,-2-1-3 0,1 1-1 0,1-1-5 15,-1-1-3-15,0 0-6 0,1 1-3 0,-1 0-2 0,-1-2-2 0,0 2-2 16,1-3-5-16,0 2-6 0,-1 0-1 0,0 0 3 0,0 0 1 16,-2 0 0-16,1 0-3 0,1 2-1 0,-2-2-1 0,0 1 2 15,0 1-1-15,-1 1-2 0,1-2-3 0,-1 2-2 0,0 2-2 0,-2-1 1 16,1 1-5-16,-1 1-7 0,0 0-4 0,0 1-5 0,0-1-2 15,0 1-1-15,0 2-3 0,0 0-4 0,0 0-4 0,0 0-1 0,0 0-3 16,0 0 0-16,0 0 1 0,0 2 1 0,-1 0 6 0,1 1 6 16,-4 1 7-16,3 1 5 0,-3 2 5 0,1 1 3 0,-2 2 5 15,2 2 4-15,-3 2 1 0,0 2 0 0,-1-1 1 0,-1 3 2 0,-1 3-3 16,1 0-2-16,-1 2-6 0,-1 0-6 0,-4 3-7 0,4 0-5 16,-4 1-6-16,3 0-4 0,-3-1-3 0,0 5-4 0,-1-3 1 0,0 2 1 15,0 0 0-15,1 0-3 0,-2 2 0 0,2-2 0 0,0 1-2 16,-2 2-4-16,3-3-3 0,-1 3-5 0,2-3-6 0,0 2-6 0,-2-2-9 15,3 0-11-15,-1 0-12 0,2-2-14 0,0 1-19 0,1-2-21 16,0-2-24-16,-1 1-24 0,2-2-32 0,1-2-37 0,0-1-55 0,1 0-66 16</inkml:trace>
  <inkml:trace contextRef="#ctx0" brushRef="#br0" timeOffset="36597.04">14105 9582 59 0,'1'-3'101'0,"2"-2"0"16,1 2-5-16,0-1-3 0,-2 1-7 0,2-2-4 0,-2 2-6 15,-1 0-7-15,1 0-8 0,1 0-11 0,1 0-10 0,-3 2-7 0,1-1-7 16,1-1-7-16,0 2-5 0,0-1-6 0,-1-1-2 0,2 2 0 16,-1-1-1-16,2 1 0 0,-1-2-3 0,-3 1-1 0,2 1-1 15,2-2 0-15,-2 1 1 0,3 1 0 0,-2-2 0 0,0 1-1 0,1 1 2 16,0-2 0-16,3 1-1 0,0 1-2 0,-2-1 0 0,0-1 0 15,3 2-1-15,0-1 1 0,0 0 0 0,-1 0 0 0,3 0-1 0,-1 1-3 16,1-1 0-16,1-1-2 0,0 2-2 0,-1-1-5 0,4 2-4 16,-2-1-4-16,4-1-5 0,-1 2-7 0,0 0-6 0,3 0-9 15,0 0-5-15,1 2-8 0,1-1-5 0,1-1-6 0,0 2-3 0,0-1-1 16,2-1-1-16,-2 2 1 0,0-2-2 0,-1 0 1 0,1 0 2 16</inkml:trace>
  <inkml:trace contextRef="#ctx0" brushRef="#br0" timeOffset="37074.15">14396 9418 10 0,'0'0'94'0,"0"-1"-3"16,1-2-4-16,-1 1-5 0,3 1-5 0,-1-1-8 0,-1-1-6 16,2 2-4-16,1-1-6 0,0 0-6 0,0 0-7 0,1 0-6 0,2 1-8 15,-1-1-6-15,1-1-4 0,1 3-2 0,1-1-4 0,2-1-4 16,1 2 0-16,1 0 0 0,0 0-1 0,4 0 0 0,-2 0-3 15,5 0-2-15,-2 2-2 0,1-1 0 0,1 2-2 0,1-1 0 0,1 1-2 16,0-1 0-16,3 2-3 0,-4 0-4 0,4-1-5 0,-1 2-7 16,3-3-7-16,-2 3-12 0,-1 1-13 0,5-1-12 0,-4-1-17 0,2 2-15 15,-1 0-17-15,1 0-17 0,0 0-54 0</inkml:trace>
  <inkml:trace contextRef="#ctx0" brushRef="#br0" timeOffset="37861.14">15521 9391 9 0,'3'0'60'0,"-1"-1"-1"0,0-1-5 0,-1 2-4 0,1 0-2 16,-1 0-3-16,-1 0-4 0,2 0-1 0,0 0-1 0,0 0 0 0,-2 0-1 15,2 0-1-15,0 0-2 0,-2 0-4 0,1 0-5 0,-1 0-4 16,3 0 0-16,-3 0-3 0,0 0 0 0,2 0-2 0,-2 0-2 0,2 0-3 16,-2 0-1-16,0 0-1 0,0 0-1 0,0 0-2 0,0 0-2 15,0 0-2-15,0 0 1 0,0 0 1 0,0 0-1 0,0 0 0 16,0 0-1-16,0 0 2 0,0 0 3 0,0 0-2 0,0 0 0 0,0 0 2 15,0 0 3-15,0 0 4 0,0 0 3 0,0 0 2 0,0 0 4 0,0 0 1 16,0 0 2-16,1-1 0 0,-1-1 0 0,2 2-2 0,-1-2-1 16,-1 1-1-16,2 0 2 0,-2-2-3 0,0 1-6 0,0-1-1 15,0 0-4-15,0 0-3 0,0 0-4 0,0 0-3 0,0-1-2 0,0 1 1 16,0-2 0-16,-2 2 0 0,2-1 0 0,-1 1-2 0,-1-2 0 16,2 2 0-16,-1-2 0 0,1 3-1 0,-2-3 2 0,0 1-1 15,2-1-1-15,-1 2 0 0,-1-1 1 0,2 1-2 0,-1-2-4 0,1 1 2 16,-2 1 3-16,0 0 1 0,2 0 0 0,0 0 1 0,0 0-1 15,0 1 1-15,0 1 0 0,0-3 2 0,0 3 0 0,0 0 0 0,0 1-2 16,0 0 3-16,0 0 3 0,0-2-1 0,0 2-3 0,0-1 1 16,0 1 0-16,2 0 1 0,0-2 1 0,-2 2-2 0,0 0-1 0,1-1-2 15,-1 1 2-15,3-2-1 0,-1 2-1 0,0 0 0 0,-1 0 0 16,2-1-1-16,1 1 1 0,-1 0-1 0,0 0-1 0,3 0-2 16,-1 0 1-16,1 0-1 0,-1 0 1 0,2 0-3 0,0 1-3 0,-1-1 1 15,2 2 3-15,2-1 2 0,-1 1-1 0,-1-1-3 0,2 1-2 16,-2 0-3-16,4 2-3 0,-4-3-3 0,2 2-3 0,-1 0-1 0,1 0-3 15,-1-1 1-15,-1 1 2 0,-2-2-3 0,1 1-5 0,-1 1-1 16,-1-2-1-16,-2 1 2 0,3 1 1 0,-3-3 1 0,-1 1 0 16,1 1 0-16,-1-2 0 0,-1 1 1 0,-1 1 0 0,0-2-1 0,0 0-1 15,2 0-1-15,-2 0 2 0,0 0 1 0,0 0 1 0,2 0 0 16,-1 0 0-16,-1 0 2 0,2 0 0 0,-2 0-2 0,0 0-4 16,0 0-3-16,0 0 0 0,0 0-3 0,0 0-3 0,0 0-9 0,3 0-7 15</inkml:trace>
  <inkml:trace contextRef="#ctx0" brushRef="#br0" timeOffset="38296.24">15714 9280 11 0,'0'0'21'0,"0"0"-3"0,0 0-2 0,0 0-1 16,3 0-2-16,-1 0-2 0,0 0-1 0,0 0-1 0,2 0-2 0,-3 2-2 15,2-2-4-15,1 3 0 0,-1-2 2 0,0 1 2 0,0 1 2 0,2 0 4 16,-2 0 6-16,3 1 3 0,-1 1 4 0,-2-1 3 0,2 1 3 16,2 1 4-16,-3-1 3 0,2 3 4 0,-1 1 6 0,0 0 1 15,1 3 1-15,-1 2 1 0,1-1 1 0,-3 1-1 0,2 2 0 0,-2 1-3 16,0 2-1-16,-1 2-2 0,1 0-4 0,-3 2-2 0,0-1-5 16,0 1-3-16,-3-1-5 0,1 2 0 0,-2 0-2 0,0 0-4 15,0 0-5-15,-4 2-3 0,2-2-5 0,-2 1-5 0,1 1-6 0,-2-2-6 16,3 3-9-16,-2-2-8 0,0 0-11 0,-2 4-8 0,2-3-8 15,0 1-8-15,0 0-8 0,1 1-9 0,-1 1-10 0,1-2-9 0,-1 1-10 16,1 1-11-16,0-1-9 0,3 1-18 0</inkml:trace>
  <inkml:trace contextRef="#ctx0" brushRef="#br0" timeOffset="47821.49">13959 15126 67 0,'-1'0'91'0,"1"0"1"0,0 0 0 16,0 0-2-16,0 0-2 0,0 0 0 0,0 0-1 0,0 0-1 15,0 0-1-15,0 0-4 0,1-2-2 0,-1 2-3 0,0 0-4 0,0-1-6 16,0 1-4-16,0 0-3 0,0 0-4 0,0 0-4 0,0 0-5 0,0 0-6 16,0 0-3-16,0 0-3 0,0 0-1 0,2 1-2 0,-1 1 1 15,-1-2 0-15,2 3 7 0,-2-2 4 0,2 2 4 0,-2 2 1 0,0-1 1 16,0 4 4-16,0-1 4 0,-2 2 3 0,2 3 2 0,-2 2 2 0,-1 1-1 15,0 3-2-15,0 1-4 0,0 2-3 0,-4 2-7 0,2 1-9 16,-4 1-9-16,1 1-9 0,0-1-15 0,-1 2-20 0,1 0-24 16,-2 1-30-16,2 0-37 0,-1 0-41 0,1 1-64 0,2-2-79 0,-2 1-72 15,0-1-70-15,3 3-32 0,2-2-15 0</inkml:trace>
  <inkml:trace contextRef="#ctx0" brushRef="#br0" timeOffset="49058.39">14587 15190 140 0,'0'-3'171'15,"1"2"-22"-15,1-1-13 0,-1-1-6 0,-1 2-5 0,2 1-4 16,-2-2-7-16,2 1-3 0,-1 1-7 0,-1-2-5 0,2 1-7 0,-2 1-6 16,0 0-10-16,0 0-10 0,0 0-10 0,0 0-10 0,0 0-5 0,0 0-4 15,0 3-5-15,-2 0-2 0,2 0-1 0,-1 2 0 0,-1 3 0 16,-1 3-1-16,0-1 1 0,-1 4 1 0,-2 2 1 0,0 2 4 0,0 3 1 15,-4 2 3-15,-1-1-6 0,2 4-6 0,-3 1-13 0,-2 1-19 0,3 1-25 16,-3-1-31-16,3 1-40 0,-2-1-48 0,2 1-81 0,2 1-102 16,1-2-61-16,-3 1-39 0,4-1-19 0</inkml:trace>
  <inkml:trace contextRef="#ctx0" brushRef="#br0" timeOffset="49858.85">15034 15268 57 0,'0'2'152'0,"2"-2"-43"0,0 3-24 16,-2-2-14-16,1 2-7 0,-1 2-4 0,0-1-1 0,0 2-2 15,0 0-1-15,0 2-3 0,0 1-2 0,0 0-4 0,-1 1-3 0,1 2-4 16,-2 2-9-16,0-2-16 0,2 1-19 0,-1 1-24 0,-1 0-34 0,0 2-37 16,-1 0-75-16,0-1-96 0,1 0-50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8F41-E60A-46DA-B89E-484F8A21E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DDC68-5C70-4F40-9159-E8F99896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AE72-DD3E-4575-94C0-AF345476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66A4-71CD-416D-88DE-280FA019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74855-1D21-415B-A578-541023E0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31C1-8206-4141-87DE-84350CA2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DEEDC-29BE-42FF-ABC4-53797D12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ABA6-E06E-417C-863E-9C8D0B7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37CA-8C57-4A1D-897A-C741908F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21E4-0944-4A6C-90CB-C85BF476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1C968-E76C-405E-86D9-2E863729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D6051-5D6E-4E88-BFB0-D9E430765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9974-3B37-43DC-B99B-E97D6275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DEA2-B82F-4558-853A-FC086A4A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B2E-3A9D-4612-96D1-9285DE36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E37A-5CFD-47F0-805C-1664F57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BA0A-783B-4FB7-BCC6-3C1B00BD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2018-91BD-4BF1-82B2-FC73760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6377-C12D-4FE3-A25F-C2A25D4C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86F1-D78F-4BAF-A2C5-A80A35FE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FBB4-D677-41B9-AEB9-252D329D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550BB-10DA-443A-B348-FE3957F4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FA1CB-7E14-4CA5-947C-484BA781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71A7-9B24-4B77-AB75-D424319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A6C6-9E0B-433D-AC9E-02F146E3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EE04-4F77-4405-ABD3-6C5A38B8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248E-6DB5-4D5E-9B71-6D271C80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8A9CB-152B-4738-80D5-69454DEA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B8A9A-0F67-4F28-9031-7BA68466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746F3-1466-4E25-8AFA-E25A6D5E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30FA-B1B5-416F-8FA0-71EED18C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8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3AB2-276B-43BB-A150-3C7BF68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FBF68-DDCA-487F-AAE7-6D1D1050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6A30B-84D7-4766-B421-C7BAD47C8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2C157-692C-427D-A39B-6B3C864B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1D0E0-F445-4710-B4E0-1792665B9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EE78D-64F6-4044-8497-9D016E4D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2A6BE-7565-4754-9E3B-FC47D382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F58BA-91D2-4450-8CA5-B1AFBD1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2722-EC6E-4C23-B160-2EEE042D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7B8C-924C-45C4-8E00-629D56AE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27963-B8E0-432C-82BB-C3D04CAE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A80E7-E253-461C-95A8-B67F990E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0D4B-FD19-4C45-A916-25233158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E59DA-A54D-413B-9650-BE523B11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EBA16-1475-4A76-99A3-71BEB6E5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0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64E-B9D9-440C-9E58-1CD332AE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84DA-FF1C-4339-883C-1874C746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A3FA7-D80A-4F50-B188-BA698830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9E40A-D7A2-43CF-A50A-2C171AD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E610D-36F7-49BD-A49B-DB5FDD7E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7F27-7703-41FF-BEDC-ABA4143B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9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5141-FCAC-4556-934F-31847206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D3DB1-AC7C-4105-929C-6D95DFF3B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08FBC-4E45-412E-A99F-74324F99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2DE2-2C2A-45A7-8E67-A9AE0EB0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5947-C541-4EEC-8A50-AFEB407E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497AD-13BB-4A5E-8611-E5E9D425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8D6F8-DF23-4E30-B312-DCB4999C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88BE9-4113-4246-9E42-DFDC259E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EB32-BCC5-461E-A152-7F3DB5F2A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1EEE-555D-4C02-9365-B4AC4A49AE3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DE12-E8EE-4593-8A48-95669382D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D0E1-DCB8-4480-8FAD-C3F262F79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B311A-4858-4E90-8A28-2F043C866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3D2-8759-48E8-9391-8BD54F0E4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F15A8-BC3D-4F28-9FEE-83170D393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Study of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0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E2C9-444C-432D-9CCD-836376FF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=  Max - Min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B9DA-0BF0-465C-81E8-5087A546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5ACA4-AC7C-4157-B408-3728604CC3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F750A9-480A-4D1C-8255-F69A82EE96E2}"/>
                  </a:ext>
                </a:extLst>
              </p14:cNvPr>
              <p14:cNvContentPartPr/>
              <p14:nvPr/>
            </p14:nvContentPartPr>
            <p14:xfrm>
              <a:off x="757440" y="1549080"/>
              <a:ext cx="5258520" cy="235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F750A9-480A-4D1C-8255-F69A82EE9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080" y="1539720"/>
                <a:ext cx="5277240" cy="23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04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B3A5-9F6D-4A7E-998F-17C96DFD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8F0-A472-41AC-89B5-081838B0A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130A6-7498-445E-AAD6-8B624145A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E90CC-84D7-47FA-9922-5AD2CF349DF7}"/>
                  </a:ext>
                </a:extLst>
              </p14:cNvPr>
              <p14:cNvContentPartPr/>
              <p14:nvPr/>
            </p14:nvContentPartPr>
            <p14:xfrm>
              <a:off x="868320" y="382680"/>
              <a:ext cx="10558800" cy="611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E90CC-84D7-47FA-9922-5AD2CF349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960" y="373320"/>
                <a:ext cx="10577520" cy="61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5F0C01-D45D-4748-990F-96F411EE421A}"/>
                  </a:ext>
                </a:extLst>
              </p14:cNvPr>
              <p14:cNvContentPartPr/>
              <p14:nvPr/>
            </p14:nvContentPartPr>
            <p14:xfrm>
              <a:off x="5876280" y="5094360"/>
              <a:ext cx="123120" cy="10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5F0C01-D45D-4748-990F-96F411EE42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6920" y="5085000"/>
                <a:ext cx="14184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55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32C1-1674-48D3-A78B-CD7D36E7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300B-3FB5-455A-9D04-B45C15A86A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5EDB-33E1-4737-9833-6106F8D670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1A11FC-C17E-425A-8B69-039E980AC4F3}"/>
                  </a:ext>
                </a:extLst>
              </p14:cNvPr>
              <p14:cNvContentPartPr/>
              <p14:nvPr/>
            </p14:nvContentPartPr>
            <p14:xfrm>
              <a:off x="384480" y="776880"/>
              <a:ext cx="10627560" cy="538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1A11FC-C17E-425A-8B69-039E980AC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767520"/>
                <a:ext cx="10646280" cy="54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9A5A2D-2B7E-4D58-99F8-EC30D231817C}"/>
                  </a:ext>
                </a:extLst>
              </p14:cNvPr>
              <p14:cNvContentPartPr/>
              <p14:nvPr/>
            </p14:nvContentPartPr>
            <p14:xfrm>
              <a:off x="2214000" y="3332880"/>
              <a:ext cx="3486600" cy="251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9A5A2D-2B7E-4D58-99F8-EC30D23181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4640" y="3323520"/>
                <a:ext cx="3505320" cy="25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51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CAC2-6E62-4BA1-AA9D-DDC548D4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F9C3-B8E7-49FA-91B4-180E85B05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Between 1 sigma 68%</a:t>
            </a:r>
          </a:p>
          <a:p>
            <a:r>
              <a:rPr lang="en-US" dirty="0"/>
              <a:t>Between 2 sigma 95%</a:t>
            </a:r>
          </a:p>
          <a:p>
            <a:r>
              <a:rPr lang="en-US" dirty="0"/>
              <a:t>Between 3 sigma 99.7%</a:t>
            </a:r>
          </a:p>
          <a:p>
            <a:endParaRPr lang="en-US" dirty="0"/>
          </a:p>
          <a:p>
            <a:r>
              <a:rPr lang="en-US" dirty="0"/>
              <a:t>- ꚙ to +ꚙ</a:t>
            </a:r>
          </a:p>
          <a:p>
            <a:endParaRPr lang="en-US" dirty="0"/>
          </a:p>
          <a:p>
            <a:r>
              <a:rPr lang="en-US" dirty="0"/>
              <a:t>Probability of any particular event is zero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B9BBB-FBE4-445C-8480-982CC8A19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P(99 &lt; X &lt; 101 ) = 0.68</a:t>
            </a:r>
          </a:p>
          <a:p>
            <a:r>
              <a:rPr lang="en-US" dirty="0"/>
              <a:t>P(99.5) =0</a:t>
            </a:r>
          </a:p>
          <a:p>
            <a:r>
              <a:rPr lang="en-US" dirty="0"/>
              <a:t>P( 98 &lt; X &lt; 102 ) = 0.95</a:t>
            </a:r>
          </a:p>
          <a:p>
            <a:r>
              <a:rPr lang="en-IN" dirty="0"/>
              <a:t>P( X &lt; 100) = 0.5</a:t>
            </a:r>
          </a:p>
        </p:txBody>
      </p:sp>
    </p:spTree>
    <p:extLst>
      <p:ext uri="{BB962C8B-B14F-4D97-AF65-F5344CB8AC3E}">
        <p14:creationId xmlns:p14="http://schemas.microsoft.com/office/powerpoint/2010/main" val="80284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4DD-8734-4DAB-A55B-D0594F1F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459F-DA57-47AD-8F59-8A3AD8D2C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7E78-914B-49C7-A4F0-17E119150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A28723-E0FD-41EB-B7EE-158113C27E95}"/>
                  </a:ext>
                </a:extLst>
              </p14:cNvPr>
              <p14:cNvContentPartPr/>
              <p14:nvPr/>
            </p14:nvContentPartPr>
            <p14:xfrm>
              <a:off x="919080" y="650160"/>
              <a:ext cx="5493240" cy="404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A28723-E0FD-41EB-B7EE-158113C27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20" y="640800"/>
                <a:ext cx="5511960" cy="40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A128E9-D265-49E6-A128-8B3771B44E52}"/>
                  </a:ext>
                </a:extLst>
              </p14:cNvPr>
              <p14:cNvContentPartPr/>
              <p14:nvPr/>
            </p14:nvContentPartPr>
            <p14:xfrm>
              <a:off x="1344960" y="4121280"/>
              <a:ext cx="3962880" cy="14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A128E9-D265-49E6-A128-8B3771B44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600" y="4111920"/>
                <a:ext cx="3981600" cy="14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2FC691-10CD-4E0D-BAB7-35D21FBF42C4}"/>
                  </a:ext>
                </a:extLst>
              </p14:cNvPr>
              <p14:cNvContentPartPr/>
              <p14:nvPr/>
            </p14:nvContentPartPr>
            <p14:xfrm>
              <a:off x="5151240" y="1356120"/>
              <a:ext cx="658080" cy="321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2FC691-10CD-4E0D-BAB7-35D21FBF42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1880" y="1346760"/>
                <a:ext cx="67680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33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9731-B92F-454F-AB1A-2FE4318E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07F6-32C0-438E-B06E-49A19C16A1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35A02-A7FB-4AFB-8E29-BE9D7614D5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C1E092-20F6-41D4-B381-F7BBE5B9F67E}"/>
                  </a:ext>
                </a:extLst>
              </p14:cNvPr>
              <p14:cNvContentPartPr/>
              <p14:nvPr/>
            </p14:nvContentPartPr>
            <p14:xfrm>
              <a:off x="727200" y="139680"/>
              <a:ext cx="6496560" cy="440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C1E092-20F6-41D4-B381-F7BBE5B9F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40" y="130320"/>
                <a:ext cx="6515280" cy="44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38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96168-82DC-479D-85ED-B8318E1B83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DA576F-6D2F-4CB3-B714-61C32345855E}"/>
                  </a:ext>
                </a:extLst>
              </p14:cNvPr>
              <p14:cNvContentPartPr/>
              <p14:nvPr/>
            </p14:nvContentPartPr>
            <p14:xfrm>
              <a:off x="267480" y="570600"/>
              <a:ext cx="11334600" cy="571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DA576F-6D2F-4CB3-B714-61C323458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561240"/>
                <a:ext cx="11353320" cy="5730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DB0F69-C2AB-4BD3-85DB-F188E91961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72E854B-1A39-49F2-AB07-9C1CF9B7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9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85F77-1D3C-401C-B314-F25644813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B27567-1E01-4A60-A8EF-4CAAC55561E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P( 98 &lt; X &lt; 102)</a:t>
            </a:r>
          </a:p>
          <a:p>
            <a:r>
              <a:rPr lang="en-US"/>
              <a:t>P( 102 &lt; X &lt; 106)</a:t>
            </a:r>
          </a:p>
          <a:p>
            <a:r>
              <a:rPr lang="en-US"/>
              <a:t>P( 101.5 &lt; X &lt; 105.6)</a:t>
            </a:r>
          </a:p>
          <a:p>
            <a:r>
              <a:rPr lang="en-US"/>
              <a:t>P( X =100.5)</a:t>
            </a:r>
          </a:p>
          <a:p>
            <a:r>
              <a:rPr lang="en-US"/>
              <a:t>P(X &lt;98)</a:t>
            </a:r>
          </a:p>
          <a:p>
            <a:r>
              <a:rPr lang="en-US"/>
              <a:t>P(X&gt; 98)</a:t>
            </a:r>
          </a:p>
          <a:p>
            <a:r>
              <a:rPr lang="en-US"/>
              <a:t>P(</a:t>
            </a:r>
            <a:r>
              <a:rPr lang="en-IN">
                <a:solidFill>
                  <a:srgbClr val="000000"/>
                </a:solidFill>
                <a:latin typeface="Segoe UI" panose="020B0502040204020203" pitchFamily="34" charset="0"/>
              </a:rPr>
              <a:t>93.6 &lt;x&lt; 105.6)</a:t>
            </a:r>
          </a:p>
          <a:p>
            <a:r>
              <a:rPr lang="en-IN">
                <a:solidFill>
                  <a:srgbClr val="000000"/>
                </a:solidFill>
                <a:latin typeface="Segoe UI" panose="020B0502040204020203" pitchFamily="34" charset="0"/>
              </a:rPr>
              <a:t>P(96&lt;x&lt;107)</a:t>
            </a:r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3B33E6-4905-479A-9A2F-921B7B7F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 : mean = 100 sigma = 2.5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EBEA68-607B-4F81-BEF4-5E171DFAA9B9}"/>
                  </a:ext>
                </a:extLst>
              </p14:cNvPr>
              <p14:cNvContentPartPr/>
              <p14:nvPr/>
            </p14:nvContentPartPr>
            <p14:xfrm>
              <a:off x="3603240" y="490320"/>
              <a:ext cx="7602120" cy="435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EBEA68-607B-4F81-BEF4-5E171DFAA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3880" y="480960"/>
                <a:ext cx="7620840" cy="43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47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A929-0C9C-4A1D-98FA-C95A531B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: mean = 55 sigma =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4E1B-B2D0-41D7-8DED-6894669128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P(40 &lt; X &lt; 67) </a:t>
            </a:r>
          </a:p>
          <a:p>
            <a:r>
              <a:rPr lang="en-US" dirty="0"/>
              <a:t>P(45&lt;X &lt; 55)</a:t>
            </a:r>
          </a:p>
          <a:p>
            <a:r>
              <a:rPr lang="en-US" dirty="0"/>
              <a:t>P(60 &lt; X &lt; 68)</a:t>
            </a:r>
          </a:p>
          <a:p>
            <a:r>
              <a:rPr lang="en-US" dirty="0"/>
              <a:t>P(50&lt; X &lt; 67)</a:t>
            </a:r>
          </a:p>
          <a:p>
            <a:r>
              <a:rPr lang="en-US" dirty="0"/>
              <a:t>P(X = 60)</a:t>
            </a:r>
          </a:p>
          <a:p>
            <a:r>
              <a:rPr lang="en-US" dirty="0"/>
              <a:t>P(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48 &lt;x&lt;53)</a:t>
            </a:r>
          </a:p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P(X&lt;50)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(X&gt;50)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AA34F-4771-4FA7-82FA-84CC7004A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24353A-A340-4903-8575-A053CCDDA53C}"/>
                  </a:ext>
                </a:extLst>
              </p14:cNvPr>
              <p14:cNvContentPartPr/>
              <p14:nvPr/>
            </p14:nvContentPartPr>
            <p14:xfrm>
              <a:off x="4461120" y="723600"/>
              <a:ext cx="6917400" cy="470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24353A-A340-4903-8575-A053CCDDA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760" y="714240"/>
                <a:ext cx="6936120" cy="47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50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C94E-60F2-4C10-A253-E48128A2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FA59-4109-4E85-9A42-185872A6E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Skewness – Symmetry of Distribution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9BA5-9B66-4127-870A-85A787DE5E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Kurtosis – </a:t>
            </a:r>
            <a:r>
              <a:rPr lang="en-IN" dirty="0" err="1"/>
              <a:t>peakedness</a:t>
            </a:r>
            <a:r>
              <a:rPr lang="en-IN" dirty="0"/>
              <a:t> of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18527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6E3A-DA3E-4F61-B1B2-80CD02CF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37EC-CB2C-4A8F-A717-54B77E49E9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Continuous – Measurable</a:t>
            </a:r>
          </a:p>
          <a:p>
            <a:r>
              <a:rPr lang="en-IN" dirty="0"/>
              <a:t>Height = {170,180……..}</a:t>
            </a:r>
          </a:p>
          <a:p>
            <a:r>
              <a:rPr lang="en-IN" dirty="0"/>
              <a:t>Age</a:t>
            </a:r>
          </a:p>
          <a:p>
            <a:r>
              <a:rPr lang="en-IN" dirty="0"/>
              <a:t>MRP</a:t>
            </a:r>
          </a:p>
          <a:p>
            <a:r>
              <a:rPr lang="en-IN" dirty="0"/>
              <a:t>Salary</a:t>
            </a:r>
          </a:p>
          <a:p>
            <a:r>
              <a:rPr lang="en-IN" dirty="0"/>
              <a:t>Distance </a:t>
            </a:r>
          </a:p>
          <a:p>
            <a:r>
              <a:rPr lang="en-IN" dirty="0"/>
              <a:t>Money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5553B5-E0A6-4A96-AEFC-112558F632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Discrete – Countable </a:t>
            </a:r>
          </a:p>
          <a:p>
            <a:r>
              <a:rPr lang="en-IN" dirty="0"/>
              <a:t>Name of </a:t>
            </a:r>
            <a:r>
              <a:rPr lang="en-IN" dirty="0" err="1"/>
              <a:t>stu</a:t>
            </a:r>
            <a:r>
              <a:rPr lang="en-IN" dirty="0"/>
              <a:t> ={ Akshat, Sameer…}</a:t>
            </a:r>
          </a:p>
          <a:p>
            <a:r>
              <a:rPr lang="en-IN" dirty="0"/>
              <a:t>Days of week</a:t>
            </a:r>
          </a:p>
          <a:p>
            <a:r>
              <a:rPr lang="en-IN" dirty="0"/>
              <a:t>Name of banks</a:t>
            </a:r>
          </a:p>
          <a:p>
            <a:r>
              <a:rPr lang="en-IN" dirty="0"/>
              <a:t>Subject</a:t>
            </a:r>
          </a:p>
          <a:p>
            <a:r>
              <a:rPr lang="en-IN" dirty="0"/>
              <a:t>No of cells</a:t>
            </a:r>
          </a:p>
          <a:p>
            <a:r>
              <a:rPr lang="en-IN" dirty="0"/>
              <a:t>No of computers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42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9816-9C97-42DB-8EDF-E5803749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E664-9A39-4B16-9DF0-D994AE4EE9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D5E0A-85A4-4C3E-8CF2-563FAACA01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D430CE-3367-43C2-8EE7-A4ADA6A46944}"/>
                  </a:ext>
                </a:extLst>
              </p14:cNvPr>
              <p14:cNvContentPartPr/>
              <p14:nvPr/>
            </p14:nvContentPartPr>
            <p14:xfrm>
              <a:off x="488160" y="90720"/>
              <a:ext cx="9321840" cy="572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D430CE-3367-43C2-8EE7-A4ADA6A46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0" y="81360"/>
                <a:ext cx="9340560" cy="57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47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EB86-4E4F-46C7-BCB4-6E0FEEC5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E65F-75FB-4931-981A-D2E3F66D5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1A79-0409-4E64-8A8F-496013479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7BFE71-27BB-4C42-9B1A-429B3D3AFF81}"/>
                  </a:ext>
                </a:extLst>
              </p14:cNvPr>
              <p14:cNvContentPartPr/>
              <p14:nvPr/>
            </p14:nvContentPartPr>
            <p14:xfrm>
              <a:off x="860400" y="-8280"/>
              <a:ext cx="8555760" cy="522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7BFE71-27BB-4C42-9B1A-429B3D3AF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040" y="-17640"/>
                <a:ext cx="8574480" cy="52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95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9C56-309F-484A-BFC2-BCEE3585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02F3-C20F-4FFA-9BA4-B3FD66D6B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2DA8-25CE-4B3C-A6C4-D9524FE79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659414-483D-43A7-B89D-3A853D15BBB9}"/>
                  </a:ext>
                </a:extLst>
              </p14:cNvPr>
              <p14:cNvContentPartPr/>
              <p14:nvPr/>
            </p14:nvContentPartPr>
            <p14:xfrm>
              <a:off x="131760" y="36720"/>
              <a:ext cx="11603880" cy="617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659414-483D-43A7-B89D-3A853D15B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0" y="27360"/>
                <a:ext cx="11622600" cy="61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14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B91F-50E2-481E-90A6-6403787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71B0C-016B-4724-8E94-2C37D9A1E3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787" y="1027906"/>
            <a:ext cx="7546053" cy="51696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FA6E2-5A92-4EF9-93BD-B84FACB36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7EB0DF-D78E-446D-8660-010E7C9B7A04}"/>
                  </a:ext>
                </a:extLst>
              </p14:cNvPr>
              <p14:cNvContentPartPr/>
              <p14:nvPr/>
            </p14:nvContentPartPr>
            <p14:xfrm>
              <a:off x="0" y="486000"/>
              <a:ext cx="10409040" cy="57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7EB0DF-D78E-446D-8660-010E7C9B7A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76640"/>
                <a:ext cx="10427760" cy="57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86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9578-C14D-40C2-A954-05AA06E1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C08C-FD9E-4E7B-9B99-2DD6C2EDF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9DA82-7B9D-4F5F-9221-88F274D42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C06A57-F4F7-49C3-8498-BEBDF2D670BD}"/>
                  </a:ext>
                </a:extLst>
              </p14:cNvPr>
              <p14:cNvContentPartPr/>
              <p14:nvPr/>
            </p14:nvContentPartPr>
            <p14:xfrm>
              <a:off x="423360" y="27720"/>
              <a:ext cx="9882000" cy="549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C06A57-F4F7-49C3-8498-BEBDF2D67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0" y="18360"/>
                <a:ext cx="9900720" cy="55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2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390-7258-4CF8-921C-A6D3517C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HW : Find any data and compare two </a:t>
            </a:r>
            <a:r>
              <a:rPr lang="en-IN" dirty="0" err="1"/>
              <a:t>varibles</a:t>
            </a:r>
            <a:r>
              <a:rPr lang="en-IN" dirty="0"/>
              <a:t> using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6A87-9473-408B-B35C-85A2B5C74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Expectation Graph with stats and interpretation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86DBE-0B45-455D-9976-F7C8E6A75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4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4A7C-C4C7-4313-A985-606FA2CF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3C3F-FFA5-4419-B7B4-19FC5D3516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A8097-D1BE-446B-BDFE-020DDC6425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F7B07-AC2D-438E-8561-A7216CEBA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67"/>
          <a:stretch/>
        </p:blipFill>
        <p:spPr>
          <a:xfrm>
            <a:off x="1602740" y="681037"/>
            <a:ext cx="9138920" cy="57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7710-8495-4B08-A3B2-1770795A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B9B1-5520-4E84-AEBF-3ADA43F58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9C61A-C855-4504-84B0-F9CA00AA5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19A30B-62E3-47A3-89E0-B8B4E68378A8}"/>
                  </a:ext>
                </a:extLst>
              </p14:cNvPr>
              <p14:cNvContentPartPr/>
              <p14:nvPr/>
            </p14:nvContentPartPr>
            <p14:xfrm>
              <a:off x="178560" y="206280"/>
              <a:ext cx="11451600" cy="65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19A30B-62E3-47A3-89E0-B8B4E6837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196920"/>
                <a:ext cx="11470320" cy="65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30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992-FC78-42FB-A8DB-9B348A04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892C-7726-464D-8B39-0609133A5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D05F6-F8DB-4853-8190-0D49E9BC5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CCA16-2669-4919-A296-5BAE278F1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6"/>
          <a:stretch/>
        </p:blipFill>
        <p:spPr>
          <a:xfrm rot="5400000">
            <a:off x="3468806" y="2198490"/>
            <a:ext cx="3082974" cy="487397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028DF9-CBFD-47C5-AFA1-C393C8F3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07" y="208290"/>
            <a:ext cx="4721573" cy="3234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0DFAD6-1806-4E36-9840-5441739BD734}"/>
                  </a:ext>
                </a:extLst>
              </p14:cNvPr>
              <p14:cNvContentPartPr/>
              <p14:nvPr/>
            </p14:nvContentPartPr>
            <p14:xfrm>
              <a:off x="2257920" y="2608920"/>
              <a:ext cx="5963040" cy="335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0DFAD6-1806-4E36-9840-5441739BD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8560" y="2599560"/>
                <a:ext cx="5981760" cy="33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263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E28E-EAD0-4036-B248-0CC3F73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569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''' Create a subplots with 4 (2*2) different graphs with </a:t>
            </a:r>
            <a:r>
              <a:rPr lang="en-US" dirty="0" err="1"/>
              <a:t>differnt</a:t>
            </a:r>
            <a:r>
              <a:rPr lang="en-US" dirty="0"/>
              <a:t> </a:t>
            </a:r>
            <a:r>
              <a:rPr lang="en-US" dirty="0" err="1"/>
              <a:t>colours</a:t>
            </a:r>
            <a:r>
              <a:rPr lang="en-US" dirty="0"/>
              <a:t> and labels and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find code for changing the figure size of the graph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'''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4AFC-68EB-4E91-9773-6BEAB92AC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5DDAD-7FB5-40D3-91E3-C0E2913B8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65AE-6CB8-4A9E-8A1A-E220BBC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EFD9-544E-4D37-BCD6-4E4613AE69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Descriptive Statistics – Description about the data</a:t>
            </a:r>
          </a:p>
          <a:p>
            <a:r>
              <a:rPr lang="en-IN" dirty="0"/>
              <a:t>Measures of Central Tendency</a:t>
            </a:r>
          </a:p>
          <a:p>
            <a:r>
              <a:rPr lang="en-IN" dirty="0"/>
              <a:t>Measures of Dispersion </a:t>
            </a:r>
          </a:p>
          <a:p>
            <a:r>
              <a:rPr lang="en-IN" dirty="0"/>
              <a:t>Measures of Shape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2B436-13A8-4722-9D2B-39A35064A9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344903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68D1-38A7-488D-886C-0C3BF6C5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AA06-2E0F-4692-91EE-4915CC2091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Mean - average</a:t>
            </a:r>
          </a:p>
          <a:p>
            <a:r>
              <a:rPr lang="en-IN" dirty="0"/>
              <a:t>Median – Middle value after arranging the data</a:t>
            </a:r>
          </a:p>
          <a:p>
            <a:r>
              <a:rPr lang="en-IN" dirty="0"/>
              <a:t>Mode – Most repeated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12CA-699F-4CD4-B1B6-468BB09FD5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100,102,101,99,98,99,100</a:t>
            </a:r>
          </a:p>
        </p:txBody>
      </p:sp>
    </p:spTree>
    <p:extLst>
      <p:ext uri="{BB962C8B-B14F-4D97-AF65-F5344CB8AC3E}">
        <p14:creationId xmlns:p14="http://schemas.microsoft.com/office/powerpoint/2010/main" val="82052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5DB4-5483-405E-8F54-243608C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1402-C96D-46F9-A863-B5D3A82F9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Height of </a:t>
            </a:r>
            <a:r>
              <a:rPr lang="en-IN" dirty="0" err="1"/>
              <a:t>stu</a:t>
            </a:r>
            <a:r>
              <a:rPr lang="en-IN" dirty="0"/>
              <a:t> 4 = 100,101,99,98,102</a:t>
            </a:r>
          </a:p>
          <a:p>
            <a:r>
              <a:rPr lang="en-IN" dirty="0"/>
              <a:t>Mean – 100 cm</a:t>
            </a:r>
          </a:p>
          <a:p>
            <a:r>
              <a:rPr lang="en-IN" dirty="0"/>
              <a:t>Median – 100 cm</a:t>
            </a:r>
          </a:p>
          <a:p>
            <a:endParaRPr lang="en-IN" dirty="0"/>
          </a:p>
          <a:p>
            <a:r>
              <a:rPr lang="en-IN" dirty="0"/>
              <a:t>Mean – Expected value without outlier for </a:t>
            </a:r>
            <a:r>
              <a:rPr lang="en-IN" dirty="0" err="1"/>
              <a:t>cont</a:t>
            </a:r>
            <a:r>
              <a:rPr lang="en-IN" dirty="0"/>
              <a:t> data</a:t>
            </a:r>
          </a:p>
          <a:p>
            <a:r>
              <a:rPr lang="en-IN" dirty="0"/>
              <a:t>Median – Expected value with outlier for </a:t>
            </a:r>
            <a:r>
              <a:rPr lang="en-IN" dirty="0" err="1"/>
              <a:t>cont</a:t>
            </a:r>
            <a:r>
              <a:rPr lang="en-IN" dirty="0"/>
              <a:t>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E093-6ABB-4FE8-97F6-9FE2E74212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Height = 100,101,99,98,102,180</a:t>
            </a:r>
          </a:p>
          <a:p>
            <a:r>
              <a:rPr lang="en-IN" dirty="0"/>
              <a:t>Mean – 113.3 cm</a:t>
            </a:r>
          </a:p>
          <a:p>
            <a:r>
              <a:rPr lang="en-IN" dirty="0"/>
              <a:t>Median – 100.5 cm</a:t>
            </a:r>
          </a:p>
          <a:p>
            <a:endParaRPr lang="en-IN" dirty="0"/>
          </a:p>
          <a:p>
            <a:r>
              <a:rPr lang="en-IN" dirty="0"/>
              <a:t>Colour = {green, green, blue, Green, black}</a:t>
            </a:r>
          </a:p>
          <a:p>
            <a:r>
              <a:rPr lang="en-IN" dirty="0"/>
              <a:t>Mode – Expected value for discrete data</a:t>
            </a:r>
          </a:p>
        </p:txBody>
      </p:sp>
    </p:spTree>
    <p:extLst>
      <p:ext uri="{BB962C8B-B14F-4D97-AF65-F5344CB8AC3E}">
        <p14:creationId xmlns:p14="http://schemas.microsoft.com/office/powerpoint/2010/main" val="28008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591F-978D-4EE0-8474-D7193AFC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dispersion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1563-1313-4805-8633-729AB06F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  <a:p>
            <a:r>
              <a:rPr lang="en-IN" dirty="0"/>
              <a:t>Variance</a:t>
            </a:r>
          </a:p>
          <a:p>
            <a:r>
              <a:rPr lang="en-IN" dirty="0"/>
              <a:t>Range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A639-E794-4B71-84EF-CC38BB051B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02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1809-B95F-4885-B0AD-89F9494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HW: find mean median mode Variance SD for your </a:t>
            </a:r>
            <a:r>
              <a:rPr lang="en-IN"/>
              <a:t>+2/10 </a:t>
            </a:r>
            <a:r>
              <a:rPr lang="en-IN" dirty="0"/>
              <a:t>marks – Interpret from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435-100A-4063-84E1-BDADBB5D5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E21D4-89AA-49C7-87AF-3D8448D816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CE25AF-EFB0-46B7-A365-50187BC9693A}"/>
                  </a:ext>
                </a:extLst>
              </p14:cNvPr>
              <p14:cNvContentPartPr/>
              <p14:nvPr/>
            </p14:nvContentPartPr>
            <p14:xfrm>
              <a:off x="9079200" y="1418400"/>
              <a:ext cx="18360" cy="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CE25AF-EFB0-46B7-A365-50187BC96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9840" y="1409040"/>
                <a:ext cx="3708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15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1FDE-B74E-49C5-BFBF-AF16B47C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0315-5E9C-4060-BF7A-9B8E181A8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7B4E9-8B36-4B79-A16B-32B40C5384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5A88DD-B1B7-400B-935F-8EB7DAEB1C4E}"/>
                  </a:ext>
                </a:extLst>
              </p14:cNvPr>
              <p14:cNvContentPartPr/>
              <p14:nvPr/>
            </p14:nvContentPartPr>
            <p14:xfrm>
              <a:off x="6472800" y="4612680"/>
              <a:ext cx="3240" cy="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5A88DD-B1B7-400B-935F-8EB7DAEB1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3440" y="4603320"/>
                <a:ext cx="21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9285E6-9FB3-424B-B43D-1B2FD5C5ED36}"/>
                  </a:ext>
                </a:extLst>
              </p14:cNvPr>
              <p14:cNvContentPartPr/>
              <p14:nvPr/>
            </p14:nvContentPartPr>
            <p14:xfrm>
              <a:off x="470880" y="51120"/>
              <a:ext cx="11433240" cy="654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9285E6-9FB3-424B-B43D-1B2FD5C5ED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520" y="41760"/>
                <a:ext cx="11451960" cy="65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02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9034-5B14-4BC8-94DE-80189FBB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32FC-7CF1-496D-BFFF-88121D4BD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C0793-E41D-4407-8088-CCFFC190B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721F91-A65E-4DCE-95B8-60280C0972D6}"/>
                  </a:ext>
                </a:extLst>
              </p14:cNvPr>
              <p14:cNvContentPartPr/>
              <p14:nvPr/>
            </p14:nvContentPartPr>
            <p14:xfrm>
              <a:off x="876960" y="699120"/>
              <a:ext cx="10135080" cy="520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721F91-A65E-4DCE-95B8-60280C097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00" y="689760"/>
                <a:ext cx="10153800" cy="52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1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438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Office Theme</vt:lpstr>
      <vt:lpstr>Statistics</vt:lpstr>
      <vt:lpstr>Data Types</vt:lpstr>
      <vt:lpstr>Statistics</vt:lpstr>
      <vt:lpstr>Measures of Central Tendency</vt:lpstr>
      <vt:lpstr>PowerPoint Presentation</vt:lpstr>
      <vt:lpstr>Measures of dispersion </vt:lpstr>
      <vt:lpstr>HW: find mean median mode Variance SD for your +2/10 marks – Interpret from that</vt:lpstr>
      <vt:lpstr>PowerPoint Presentation</vt:lpstr>
      <vt:lpstr>PowerPoint Presentation</vt:lpstr>
      <vt:lpstr>Range =  Max - Min</vt:lpstr>
      <vt:lpstr>PowerPoint Presentation</vt:lpstr>
      <vt:lpstr>PowerPoint Presentation</vt:lpstr>
      <vt:lpstr>Properties of Normal Distribution</vt:lpstr>
      <vt:lpstr>PowerPoint Presentation</vt:lpstr>
      <vt:lpstr>PowerPoint Presentation</vt:lpstr>
      <vt:lpstr>PowerPoint Presentation</vt:lpstr>
      <vt:lpstr>HW : mean = 100 sigma = 2.5</vt:lpstr>
      <vt:lpstr>HW : mean = 55 sigma = 7</vt:lpstr>
      <vt:lpstr>Measure of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HW : Find any data and compare two varibles using Descriptive statistics</vt:lpstr>
      <vt:lpstr>PowerPoint Presentation</vt:lpstr>
      <vt:lpstr>PowerPoint Presentation</vt:lpstr>
      <vt:lpstr>PowerPoint Presentation</vt:lpstr>
      <vt:lpstr>''' Create a subplots with 4 (2*2) different graphs with differnt colours and labels and title  find code for changing the figure size of the graph  '''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Anbu Joel</dc:creator>
  <cp:lastModifiedBy>Anbu Joel</cp:lastModifiedBy>
  <cp:revision>7</cp:revision>
  <dcterms:created xsi:type="dcterms:W3CDTF">2021-08-14T11:09:57Z</dcterms:created>
  <dcterms:modified xsi:type="dcterms:W3CDTF">2021-09-25T12:54:59Z</dcterms:modified>
</cp:coreProperties>
</file>