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1:17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96 0 0,'-10'1'492'0'0,"0"0"-1"0"0,1 1 1 0 0,-1 0-1 0 0,1 0 1 0 0,-13 5-1 0 0,1 0 1848 0 0,16-5-311 0 0,0 1 0 0 0,0-1 0 0 0,0 1 0 0 0,-8 6 0 0 0,13-9-1852 0 0,-24 18-550 0 0,-14 23-3323 0 0,33-34 2064 0 0,0 0 1 0 0,0 0 0 0 0,1 0-1 0 0,-6 13 1 0 0,6-8-739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3 784 0 0,'-3'-3'5025'0'0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1336 0 0,'-11'-8'4155'0'0,"9"6"-3593"0"0,1 1 1 0 0,-1 0 0 0 0,0-1 0 0 0,1 1-1 0 0,-1 0 1 0 0,0 0 0 0 0,0 0 0 0 0,1 1-1 0 0,-1-1 1 0 0,0 0 0 0 0,0 0 0 0 0,-3 0 978 0 0,4 2-1493 0 0,0 0 1 0 0,0 0-1 0 0,1 0 1 0 0,-1 0-1 0 0,1 0 1 0 0,-1 0-1 0 0,1 0 1 0 0,-1 0-1 0 0,1 0 0 0 0,0 0 1 0 0,-1 0-1 0 0,1 0 1 0 0,0 1-1 0 0,0-1 1 0 0,0 0-1 0 0,0 0 1 0 0,0 0-1 0 0,0 0 1 0 0,0 0-1 0 0,0 3 1 0 0,1 0-33 0 0,1 0 1 0 0,-1 0 0 0 0,0-1-1 0 0,1 1 1 0 0,4 7-1 0 0,2 2-49 0 0,1-1 0 0 0,13 15-1 0 0,-15-20 63 0 0,1-1 0 0 0,-1 0 0 0 0,1 0 0 0 0,0-1 0 0 0,1 0 0 0 0,-1 0 0 0 0,1-1 0 0 0,0 0 0 0 0,0 0 1 0 0,0-1-1 0 0,1 0 0 0 0,-1-1 0 0 0,11 2 0 0 0,-14-3-23 0 0,0 0-1 0 0,1 0 1 0 0,-1 1 0 0 0,-1 0 0 0 0,1 0 0 0 0,10 6-1 0 0,-14-7-2 0 0,0 0-1 0 0,0 1 1 0 0,-1-1-1 0 0,1 1 0 0 0,-1-1 1 0 0,1 1-1 0 0,-1 0 1 0 0,1-1-1 0 0,-1 1 0 0 0,0 0 1 0 0,0 0-1 0 0,0 0 1 0 0,0 0-1 0 0,0 0 1 0 0,-1 0-1 0 0,1 0 0 0 0,-1 1 1 0 0,1-1-1 0 0,-1 0 1 0 0,0 0-1 0 0,0 0 0 0 0,0 4 1 0 0,0 1-1 0 0,-1 0 1 0 0,-1 0 0 0 0,1 0 0 0 0,-1 0-1 0 0,0-1 1 0 0,-1 1 0 0 0,0-1-1 0 0,0 1 1 0 0,0-1 0 0 0,-1 0 0 0 0,-7 10-1 0 0,6-9-533 0 0,0 0-1 0 0,-1-1 0 0 0,0 1 1 0 0,0-1-1 0 0,0-1 0 0 0,-1 1 1 0 0,0-1-1 0 0,0 0 1 0 0,-10 4-1 0 0,16-8 120 0 0,-1-1-1 0 0,1 1 1 0 0,-1-1 0 0 0,1 1-1 0 0,-1-1 1 0 0,1 0 0 0 0,-1 0-1 0 0,1 0 1 0 0,-1 0 0 0 0,1 0-1 0 0,-1 0 1 0 0,1 0 0 0 0,-1-1 0 0 0,1 1-1 0 0,-1 0 1 0 0,-2-2 0 0 0,-1 0-1564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1496 0 0,'-2'-3'966'0'0,"0"0"0"0"0,1 0 0 0 0,-1-1 0 0 0,1 1 0 0 0,0-1 0 0 0,-1-5 0 0 0,2 6-706 0 0,0 0 1 0 0,0 0-1 0 0,0 0 1 0 0,1 0-1 0 0,-1 1 0 0 0,1-1 1 0 0,-1 0-1 0 0,1 1 0 0 0,0-1 1 0 0,1 0-1 0 0,-1 1 1 0 0,0-1-1 0 0,1 1 0 0 0,2-4 1 0 0,28-42 1156 0 0,41-47 1 0 0,-66 87-1466 0 0,-2 1-164 0 0,0 1 0 0 0,1-1-1 0 0,-1 1 1 0 0,2 0 0 0 0,-1 1-1 0 0,1-1 1 0 0,10-5 0 0 0,-17 10 112 0 0,0 1-1 0 0,1 0 1 0 0,-1 0 0 0 0,1 0 0 0 0,-1 0 0 0 0,0 0 0 0 0,1 0 0 0 0,-1 0 0 0 0,1 0 0 0 0,-1 0 0 0 0,1 0 0 0 0,-1 0 0 0 0,0 0 0 0 0,1 0 0 0 0,-1 0 0 0 0,1 0 0 0 0,-1 0 0 0 0,0 0 0 0 0,1 1 0 0 0,-1-1 0 0 0,1 0 0 0 0,-1 0 0 0 0,0 1 0 0 0,1-1 0 0 0,-1 0 0 0 0,0 0 0 0 0,1 1 0 0 0,-1-1 0 0 0,0 0 0 0 0,1 1 0 0 0,7 14-3604 0 0,-4-7 712 0 0,1-1 852 0 0</inkml:trace>
  <inkml:trace contextRef="#ctx0" brushRef="#br0" timeOffset="1">422 74 24 0 0,'14'-20'6476'0'0,"-12"18"-6249"0"0,0 0 0 0 0,0 0 0 0 0,0 1 0 0 0,1-1 0 0 0,-1 1 0 0 0,0-1 0 0 0,1 1 0 0 0,-1 0 0 0 0,1 0 0 0 0,0 0 0 0 0,3-1 0 0 0,17-2 293 0 0,0 2 0 0 0,0 0 0 0 0,0 1 0 0 0,0 1 1 0 0,0 2-1 0 0,31 5 0 0 0,-12-3-154 0 0,-17 0-985 0 0,-1 0 0 0 0,32 9 0 0 0,-56-12 401 0 0,1-1 0 0 0,-1 0 0 0 0,1 0 0 0 0,-1 0 1 0 0,1 0-1 0 0,-1 0 0 0 0,1 0 0 0 0,-1 0 0 0 0,1 0 0 0 0,-1 0 1 0 0,0 0-1 0 0,1 0 0 0 0,-1 0 0 0 0,1-1 0 0 0,-1 1 0 0 0,1 0 1 0 0,-1 0-1 0 0,0 0 0 0 0,1-1 0 0 0,-1 1 0 0 0,1 0 0 0 0,-1 0 1 0 0,0-1-1 0 0,1 1 0 0 0,-1 0 0 0 0,0-1 0 0 0,1 1 0 0 0,-1 0 1 0 0,0-1-1 0 0,0 1 0 0 0,1-1 0 0 0,-1 1 0 0 0,0 0 1 0 0,0-1-1 0 0,0 1 0 0 0,1-1 0 0 0,-1 1 0 0 0,0-1 0 0 0,0 1 1 0 0,0-1-1 0 0,0 0 0 0 0,0-3-943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19 888 0 0,'-6'-3'1602'0'0,"-24"-9"3488"0"0,29 11-4815 0 0,0 1 0 0 0,0-1 0 0 0,-1 1 0 0 0,1 0-1 0 0,0-1 1 0 0,0 1 0 0 0,-1 0 0 0 0,1 0 0 0 0,0 0 0 0 0,0 0 0 0 0,-1 0-1 0 0,1 0 1 0 0,0 0 0 0 0,0 0 0 0 0,-1 1 0 0 0,1-1 0 0 0,0 0 0 0 0,0 1-1 0 0,-2 0 1 0 0,1 2-127 0 0,0 1 1 0 0,1 0-1 0 0,-1-1 0 0 0,1 1 1 0 0,0 0-1 0 0,0 0 0 0 0,0 0 0 0 0,0 0 1 0 0,1 0-1 0 0,-1 0 0 0 0,1 4 0 0 0,0-1 1 0 0,-7 92 631 0 0,-8 58-270 0 0,-8 44-2772 0 0,20-133-1403 0 0,2-3-3407 0 0,1-52 4792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5 292 84 0 0,'-5'2'13347'0'0,"10"-8"-13237"0"0,0 0 1 0 0,0 0-1 0 0,0 0 1 0 0,1 1 0 0 0,0 0-1 0 0,0 0 1 0 0,0 0-1 0 0,1 1 1 0 0,6-4-1 0 0,28-21 15 0 0,34-29-35 0 0,-37 31-72 0 0,-35 25-13 0 0,134-108 367 0 0,-127 100-74 0 0,-10 8-122 0 0,-6 6-419 0 0,-4 3-1412 0 0,2 0 1 0 0,-1 1-1 0 0,1 1 1 0 0,0-1 0 0 0,-8 14-1 0 0,9-13-1009 0 0,-1 0 462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335 177 1088 0 0,'-12'-7'4870'0'0,"11"6"-4486"0"0,0 0 1 0 0,-1 0-1 0 0,1 1 1 0 0,-1-1 0 0 0,1 0-1 0 0,-1 1 1 0 0,1-1-1 0 0,-1 1 1 0 0,1-1-1 0 0,-1 1 1 0 0,0 0 0 0 0,1-1-1 0 0,-3 1 1 0 0,3 0-57 0 0,-25 7 1141 0 0,15-2-1409 0 0,0-1 0 0 0,0 0 0 0 0,0-1 1 0 0,0-1-1 0 0,-1 1 0 0 0,-21 0 0 0 0,29-2-23 0 0,1-1-1 0 0,0 0 1 0 0,-1 0-1 0 0,1 0 0 0 0,0-1 1 0 0,-1 1-1 0 0,1-1 0 0 0,0 0 1 0 0,0 0-1 0 0,-1 0 1 0 0,1 0-1 0 0,0-1 0 0 0,0 1 1 0 0,0-1-1 0 0,0 0 0 0 0,1 0 1 0 0,-1 0-1 0 0,0 0 1 0 0,1 0-1 0 0,-1 0 0 0 0,1-1 1 0 0,0 1-1 0 0,0-1 0 0 0,0 0 1 0 0,0 1-1 0 0,0-1 1 0 0,1 0-1 0 0,-2-4 0 0 0,0-1 26 0 0,0-1-1 0 0,0 0 1 0 0,1 0-1 0 0,0 0 0 0 0,0-15 1 0 0,2 20-61 0 0,0-1-1 0 0,0 1 1 0 0,1-1 0 0 0,-1 1-1 0 0,1-1 1 0 0,0 1 0 0 0,1 0-1 0 0,-1-1 1 0 0,1 1 0 0 0,0 0-1 0 0,0 0 1 0 0,0 0 0 0 0,4-6-1 0 0,-5 9-3 0 0,0 1 1 0 0,-1-1-1 0 0,1 0 0 0 0,0 0 0 0 0,-1 0 0 0 0,1 1 0 0 0,0-1 0 0 0,0 0 0 0 0,0 1 0 0 0,0-1 0 0 0,0 1 1 0 0,0-1-1 0 0,0 1 0 0 0,0 0 0 0 0,0-1 0 0 0,0 1 0 0 0,0 0 0 0 0,0 0 0 0 0,0-1 0 0 0,0 1 0 0 0,0 0 0 0 0,0 0 1 0 0,0 0-1 0 0,2 1 0 0 0,0-1 3 0 0,0 1 0 0 0,0 0 1 0 0,0 0-1 0 0,-1 0 0 0 0,1 1 1 0 0,0-1-1 0 0,-1 1 1 0 0,1-1-1 0 0,2 3 0 0 0,3 3 20 0 0,0 0-1 0 0,0 1 0 0 0,-1 0 0 0 0,9 12 1 0 0,-4 0-4 0 0,0 0 1 0 0,-2 0 0 0 0,0 1-1 0 0,-2 0 1 0 0,0 0-1 0 0,-1 1 1 0 0,-2 0 0 0 0,0 1-1 0 0,-1-1 1 0 0,-1 1 0 0 0,-1 0-1 0 0,-1 0 1 0 0,-1-1-1 0 0,-2 1 1 0 0,-5 32 0 0 0,3-35 25 0 0,-1-1 1 0 0,-1 0 0 0 0,0 0 0 0 0,-17 32-1 0 0,19-44-13 0 0,0 0-1 0 0,0 0 1 0 0,0-1 0 0 0,-1 1-1 0 0,0-1 1 0 0,0 0 0 0 0,0-1-1 0 0,-1 1 1 0 0,0-1-1 0 0,0 0 1 0 0,-1 0 0 0 0,1-1-1 0 0,-1 0 1 0 0,-13 6-1 0 0,16-9-13 0 0,0 1 1 0 0,0-1-1 0 0,0-1 0 0 0,0 1 0 0 0,0 0 0 0 0,1-1 0 0 0,-1 0 0 0 0,0 0 0 0 0,0 0 0 0 0,0-1 0 0 0,0 1 0 0 0,0-1 0 0 0,0 0 0 0 0,0 0 0 0 0,0 0 0 0 0,1 0 0 0 0,-1-1 0 0 0,0 0 0 0 0,1 1 0 0 0,0-1 0 0 0,-1-1 0 0 0,1 1 0 0 0,0 0 0 0 0,0-1 0 0 0,-5-5 0 0 0,3 3-8 0 0,1 0 0 0 0,1-1 0 0 0,-1 0 0 0 0,1 1 0 0 0,0-1 0 0 0,0 0 0 0 0,0 0 0 0 0,1-1 0 0 0,0 1 0 0 0,0 0 0 0 0,1-1 0 0 0,0 1 0 0 0,0-1 0 0 0,0-10 0 0 0,1 13-10 0 0,1 0 0 0 0,0 0 0 0 0,0 0-1 0 0,0 0 1 0 0,0 0 0 0 0,0 1 0 0 0,1-1 0 0 0,-1 0 0 0 0,1 1 0 0 0,0-1 0 0 0,0 1 0 0 0,1-1-1 0 0,-1 1 1 0 0,1 0 0 0 0,0 0 0 0 0,-1 0 0 0 0,1 0 0 0 0,1 1 0 0 0,-1-1 0 0 0,0 1-1 0 0,0 0 1 0 0,1 0 0 0 0,0 0 0 0 0,-1 0 0 0 0,1 0 0 0 0,0 1 0 0 0,0 0 0 0 0,0 0 0 0 0,0 0-1 0 0,0 0 1 0 0,0 1 0 0 0,8-1 0 0 0,-4 1 18 0 0,0 0 0 0 0,1 0 0 0 0,-1 1 1 0 0,0 0-1 0 0,1 1 0 0 0,-1 0 0 0 0,0 0 0 0 0,0 1 0 0 0,0 0 0 0 0,9 5 0 0 0,91 50 78 0 0,-100-53-94 0 0,0 1-1 0 0,1-1 0 0 0,-1 0 0 0 0,1-1 1 0 0,-1 1-1 0 0,1-2 0 0 0,0 1 0 0 0,1-1 0 0 0,-1-1 0 0 0,12 2 0 0 0,-19-4 2 0 0,0-1 1 0 0,1 1-1 0 0,-1-1 1 0 0,0 0-1 0 0,1 1 1 0 0,-1-1-1 0 0,0 0 1 0 0,0-1-1 0 0,0 1 0 0 0,0 0 1 0 0,0-1-1 0 0,0 1 1 0 0,0-1-1 0 0,0 1 1 0 0,-1-1-1 0 0,1 0 1 0 0,-1 0-1 0 0,1 0 1 0 0,-1 0-1 0 0,0 0 1 0 0,1 0-1 0 0,-1 0 0 0 0,0 0 1 0 0,0 0-1 0 0,-1-1 1 0 0,2-1-1 0 0,1-7-106 0 0,1 0-1 0 0,-2 0 0 0 0,1 0 1 0 0,0-12-1 0 0,-1-5-898 0 0,-1 0 0 0 0,-3-38 0 0 0,0 46-1978 0 0,-1 1-1 0 0,-6-22 0 0 0,6 32 882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72 40 0 0,'-2'8'12939'0'0,"-5"31"-10347"0"0,-1 5-2608 0 0,8-41 24 0 0,0-1-1 0 0,-1 0 0 0 0,1 1 1 0 0,-1-1-1 0 0,0 0 0 0 0,0 1 1 0 0,0-1-1 0 0,0 0 0 0 0,0 0 0 0 0,0 0 1 0 0,0 0-1 0 0,-1 0 0 0 0,1 0 1 0 0,-1 0-1 0 0,1 0 0 0 0,-5 3 1 0 0,5-5-6 0 0,-1 1 0 0 0,1-1 0 0 0,-1 0 0 0 0,1 1 1 0 0,-1-1-1 0 0,1 0 0 0 0,-1 0 0 0 0,1 0 0 0 0,-1 0 0 0 0,1 0 1 0 0,-1 0-1 0 0,1-1 0 0 0,-1 1 0 0 0,1-1 0 0 0,-1 1 1 0 0,1-1-1 0 0,-1 1 0 0 0,1-1 0 0 0,0 0 0 0 0,-1 1 0 0 0,1-1 1 0 0,0 0-1 0 0,-1 0 0 0 0,1 0 0 0 0,0 0 0 0 0,0 0 1 0 0,-1-2-1 0 0,-2-1-4 0 0,1 1 1 0 0,1-1-1 0 0,-1 0 1 0 0,0 0-1 0 0,1 0 0 0 0,0 0 1 0 0,0 0-1 0 0,0-1 1 0 0,1 1-1 0 0,-1-1 1 0 0,1 1-1 0 0,0-1 1 0 0,0 1-1 0 0,1-1 0 0 0,0 0 1 0 0,-1 1-1 0 0,1-1 1 0 0,1 0-1 0 0,-1 1 1 0 0,2-8-1 0 0,-1 7-11 0 0,0 0 1 0 0,0 0-1 0 0,0 0 0 0 0,1 0 0 0 0,0 0 1 0 0,0 0-1 0 0,0 0 0 0 0,0 1 0 0 0,1-1 1 0 0,0 1-1 0 0,0 0 0 0 0,0-1 1 0 0,1 1-1 0 0,-1 1 0 0 0,1-1 0 0 0,0 0 1 0 0,0 1-1 0 0,5-3 0 0 0,-7 5 10 0 0,0 0 0 0 0,0 0 0 0 0,1 0 0 0 0,-1 0 1 0 0,0 1-1 0 0,1-1 0 0 0,-1 1 0 0 0,0 0 0 0 0,1 0 0 0 0,-1 0 0 0 0,0 0 0 0 0,1 0 0 0 0,-1 0 0 0 0,0 0 0 0 0,1 1 0 0 0,-1-1 1 0 0,0 1-1 0 0,0 0 0 0 0,1 0 0 0 0,-1 0 0 0 0,0 0 0 0 0,0 0 0 0 0,0 0 0 0 0,0 0 0 0 0,0 1 0 0 0,0-1 0 0 0,-1 1 1 0 0,3 2-1 0 0,5 5 36 0 0,-1 0 0 0 0,0 1 0 0 0,0 0 0 0 0,6 12 0 0 0,-8-12 3 0 0,0 1 17 0 0,0 1-1 0 0,0 0 0 0 0,-1 0 0 0 0,-1 1 0 0 0,0 0 0 0 0,2 14 0 0 0,0 3 63 0 0,2 46-1 0 0,-7-49-88 0 0,0 0 1 0 0,-2 0-1 0 0,-1 0 1 0 0,-1 0-1 0 0,-2-1 1 0 0,0 1-1 0 0,-16 42 1 0 0,19-62-28 0 0,-1-1 0 0 0,0 1 1 0 0,0-1-1 0 0,-1 0 0 0 0,0 0 1 0 0,0 0-1 0 0,0-1 0 0 0,-1 1 0 0 0,0-1 1 0 0,0 0-1 0 0,-7 5 0 0 0,10-8-3 0 0,0-1 0 0 0,0 0 0 0 0,0 0-1 0 0,0 0 1 0 0,0 0 0 0 0,0 0 0 0 0,-1 0 0 0 0,1-1 0 0 0,0 1-1 0 0,0-1 1 0 0,0 0 0 0 0,-1 1 0 0 0,1-1 0 0 0,0 0 0 0 0,0 0-1 0 0,-1 0 1 0 0,1-1 0 0 0,0 1 0 0 0,0-1 0 0 0,-1 1-1 0 0,1-1 1 0 0,0 0 0 0 0,0 1 0 0 0,0-1 0 0 0,0 0 0 0 0,0 0-1 0 0,0-1 1 0 0,0 1 0 0 0,0 0 0 0 0,1-1 0 0 0,-1 1 0 0 0,0-1-1 0 0,1 1 1 0 0,-1-1 0 0 0,1 0 0 0 0,0 0 0 0 0,-3-3-1 0 0,2 1 0 0 0,-1 0-1 0 0,1 0 1 0 0,0 0-1 0 0,0-1 1 0 0,1 1-1 0 0,-1-1 1 0 0,1 1-1 0 0,0-1 1 0 0,0 1-1 0 0,0-1 1 0 0,1 1-1 0 0,0-1 1 0 0,0 0-1 0 0,0 1 0 0 0,0-1 1 0 0,1 1-1 0 0,-1-1 1 0 0,1 0-1 0 0,0 1 1 0 0,1-1-1 0 0,-1 1 1 0 0,4-6-1 0 0,-3 5 23 0 0,0 1-1 0 0,1-1 0 0 0,-1 0 1 0 0,1 1-1 0 0,0 0 1 0 0,1 0-1 0 0,-1 0 1 0 0,1 0-1 0 0,0 0 1 0 0,0 1-1 0 0,0-1 0 0 0,0 1 1 0 0,0 0-1 0 0,1 1 1 0 0,0-1-1 0 0,-1 1 1 0 0,1 0-1 0 0,0 0 0 0 0,8-2 1 0 0,33-4 545 0 0,1 2-1 0 0,75 0 1 0 0,-118 6-605 0 0,0 0 1 0 0,-1 0-1 0 0,1 0 0 0 0,0-1 0 0 0,-1 0 0 0 0,1 0 0 0 0,-1 0 0 0 0,1 0 0 0 0,-1 0 0 0 0,0-1 0 0 0,1 0 1 0 0,-1 1-1 0 0,0-1 0 0 0,0 0 0 0 0,0-1 0 0 0,0 1 0 0 0,-1-1 0 0 0,1 1 0 0 0,0-1 0 0 0,-1 0 0 0 0,0 1 1 0 0,0-1-1 0 0,0-1 0 0 0,0 1 0 0 0,0 0 0 0 0,-1 0 0 0 0,1-1 0 0 0,-1 1 0 0 0,2-6 0 0 0,0-4-1119 0 0,-1 0 1 0 0,0 0-1 0 0,0 0 0 0 0,-1 0 0 0 0,-1 0 0 0 0,-2-26 0 0 0,-4-21-5454 0 0,3 43 4564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1240 0 0,'-6'-15'4776'0'0,"2"1"6260"0"0,90 143-7507 0 0,-54-70-2783 0 0,-4 1 1 0 0,25 75 0 0 0,13 71-967 0 0,-29-67-7389 0 0,-36-134 5873 0 0,-1 0 0 0 0,1 0-1 0 0,-1 0 1 0 0,1 0 0 0 0,-2 8-1 0 0,-1-7-1009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1:3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3342 414 0,'-3'-5'574'0,"0"0"18"0,-2 1 18 0,3-2-113 16,-2 3-175-16,2-2-93 0,-1 3-50 0,2-1-25 0,-1 0-11 0,0 0-4 16,2 1-3-16,-1 1-5 0,-1-1-6 0,2 1-16 0,0 1-19 0,0 0-19 15,0 0-19-15,0 0-15 0,0 0-11 0,0 0-9 0,0 0-7 0,0 0-4 16,0 0-4-16,0 3-2 0,0 0-1 0,0 0 0 0,0 3 2 16,0 1 0-16,0 2 2 0,0 3 2 0,-1 2 2 0,-1 1 2 0,2 3 3 15,-2 1 3-15,2 2 3 0,-1 2 2 0,-1 1 0 0,0 1 0 16,1 4-1-16,-1-1-2 0,-2 2-1 0,2 0-2 0,1 0-2 0,-2 2-1 15,-1-1-1-15,1-1-2 0,1 2-1 0,1-1-1 0,-2-2-3 16,1 1-1-16,-1-3-1 0,1 0-3 0,1-2-2 0,-1-1-5 0,-1-1-5 16,3-1-6-16,-1-1-8 0,-1-1-7 0,2 1-8 0,-3-3-10 15,3-2-10-15,-2 1-12 0,-1-2-14 0,1-2-17 0,1 1-15 0,-1-3-23 16,-1 0-27-16,1-2-31 0,-1 0-32 0,0 0-51 0,0-1-63 0,0-1-86 16,1-1-97-16,1-3-44 0,-1 2-17 0,-1-4-1 0</inkml:trace>
  <inkml:trace contextRef="#ctx0" brushRef="#br0" timeOffset="407.74">6158 3376 72 0,'0'-13'528'0,"0"-1"16"0,0 2-49 0,1 0-81 0,1-1-96 16,1 1-104-16,-1 1-54 0,3-1-29 0,-2 2-10 0,1-1-6 16,-1 2-2-16,2 0-3 0,-1 0-9 0,0 2-12 0,0-1-14 0,0 2-17 15,1 0-11-15,-2 0-10 0,3 2-6 0,-1 1-6 0,0-2-4 0,0 2-1 16,2 0 0-16,0 0 0 0,-1 0-4 0,2 2 0 0,-1-1 0 16,0 1-3-16,1 1 1 0,0 0-1 0,0 0 1 0,1 0-1 0,1 0 1 15,-2 1-1-15,3 1 1 0,-3 1-1 0,3 0 1 0,-2 1-2 16,1 1 1-16,-2 1 0 0,4-2 0 0,-4 4-1 0,0-1 0 0,0 2 0 15,1-1-1-15,-2 2 0 0,1 1 0 0,-3 1-1 0,2-2 1 0,-3 4-2 16,-1-2 1-16,-2 1 0 0,1 2 0 0,-2-1 1 0,-2 1 0 16,1 0 2-16,-2 0-1 0,-1 1 1 0,-3 1-1 0,2-2-1 0,-3 1 2 15,1 0-1-15,-2 1-1 0,1 0 0 0,-3-1 0 0,-1-1-1 0,-1 2-4 16,2-2-3-16,-3-1-7 0,-1 2-5 0,0-1-8 0,0 0-10 16,-2 0-11-16,3-2-10 0,-4 1-15 0,4-2-16 0,-2 0-19 0,0 0-20 15,2 0-26-15,0-2-26 0,-2 1-35 0,5-2-38 0,-1 0-56 16,2-2-64-16,0 0-75 0,1 0-78 0,1-1-34 0,2-1-14 15</inkml:trace>
  <inkml:trace contextRef="#ctx0" brushRef="#br0" timeOffset="815.83">6476 3766 366 0,'5'-2'608'0,"-1"0"8"16,-1 0 6-16,0 1 4 0,-1-2-124 0,1 1-187 0,0 1-111 0,1-2-70 16,-1 3-35-16,3-2-15 0,0 1-9 0,1 1-2 0,-1 0-4 15,2 1-6-15,3 1-10 0,-2-1-10 0,3 1-7 0,0 1-6 0,-1 1-4 16,-1 0-3-16,4 3-1 0,-3-3-4 0,0 3-3 0,-1 1-2 0,-1 0-4 16,2 1-4-16,-3-2-1 0,0 2-3 0,-2 2-2 0,2-2 0 15,-2 1-1-15,-1-1 1 0,0 2-1 0,-2-2-1 0,1 1-1 0,-3-1 2 16,1 2 0-16,-2-2 0 0,0 0 0 0,-2 0 5 0,2-2 1 15,-3 1 5-15,1-2 6 0,-1 1 5 0,0-1 6 0,-2-1 5 0,2 1 8 16,-2-2 6-16,-1 1 6 0,1-2 8 0,-1 1 6 0,1-1 7 16,2 0 8-16,-2-2 8 0,1 1 4 0,-1-2 1 0,2 0 1 0,-2 0-3 15,2 0-3-15,-1-2-5 0,1 1-4 0,0-2-6 0,1-1-7 0,0 1-7 16,0-3-9-16,0 0-7 0,1 0-10 0,1-2-12 0,0-1-9 16,1 0-7-16,1-1-8 0,2-1-6 0,0 1-6 0,0-1-8 0,1 1-5 15,0-1-7-15,1 1-10 0,2-1-11 0,-2 0-14 0,1 1-14 16,-1 1-18-16,2-1-19 0,1 2-23 0,-1-1-23 0,1 0-35 0,0 2-38 15,-1-1-50-15,1 2-53 0,1-1-70 0,-1 1-79 0,2 0-72 16,-1 0-66-16,1 3-26 0,-2 0-5 0,1 0 6 0</inkml:trace>
  <inkml:trace contextRef="#ctx0" brushRef="#br0" timeOffset="1119.89">7091 4035 164 0,'3'-3'552'0,"0"-2"14"16,0-1 12-16,2-1-93 0,-2-1-146 0,2 1-87 0,-2-2-60 0,2-2-30 16,-2 2-18-16,2-1-11 0,-1-1-9 0,-1 1-12 0,1-1-12 15,-1 1-13-15,0-2-15 0,0 1-12 0,-1 2-12 0,0 0-8 0,-1-1-6 16,-1 2-3-16,2-1-6 0,-2 2 0 0,0-1 0 0,0 1 1 16,-2 1 0-16,2 1-2 0,-3 2 1 0,1 0-1 0,1 0-3 0,-3 2-3 15,3-1-4-15,-2 2-4 0,-1 0-3 0,1 2-2 0,-1-1 1 0,-1 2-3 16,0 0-2-16,0 3-2 0,1 2-3 0,-3-1-2 0,0 2-2 15,0 0 0-15,1 2 0 0,-1-1 3 0,1 2 0 0,0-1 3 0,1 1 2 16,-1 0 0-16,1-1-1 0,2 2-2 0,0-3-2 0,1 1-5 16,0-1-7-16,0 1-8 0,2-1-10 0,2-1-13 0,-2 0-15 0,2-1-18 15,1-1-20-15,2 1-23 0,0-4-24 0,1 2-32 0,2-3-35 0,3 0-44 16,-1-1-48-16,2-2-42 0,1-2-40 0,1 1-29 0,2-4-20 16,0 0-9-16,4 0 0 0</inkml:trace>
  <inkml:trace contextRef="#ctx0" brushRef="#br0" timeOffset="1542.05">7451 3834 202 0,'0'-8'347'0,"-3"2"-10"16,-2 0-14-16,2 2-17 0,-3 1-17 0,0 0-20 0,-1 1-22 16,-1 0-18-16,-1 2-19 0,1 2-19 0,0 0-21 0,0 1-17 0,0 0-15 15,-1 0-16-15,1 1-14 0,0 2-11 0,-1 2-9 0,0-1-11 16,1 1-8-16,-1 1-8 0,1 0-7 0,2 1-6 0,-1 1-4 0,1-1-5 16,-3 1-5-16,4-1-4 0,0 1-4 0,2-1-3 0,0-1-3 0,0 2-3 15,1-4-4-15,-1 2-1 0,3-1-3 0,0-1-1 0,0 1-2 16,3-4 1-16,-1 2-1 0,-1-1 0 0,2-1 0 0,1-1 0 0,-1 0-2 15,2-1-2-15,1-1-3 0,0-1-2 0,0 0-2 0,-1-1-2 16,3-1-6-16,-1-1-1 0,0-1-2 0,3-1-3 0,-2 1-4 0,0-2-3 16,1-2-2-16,-1 1-1 0,0-2 0 0,1-2 1 0,-1 1-1 0,0-2 4 15,0-2 0-15,3 1 1 0,-3-4 4 0,0 1 1 0,0-2 2 16,1-3 2-16,-1 0 3 0,0-2 2 0,2-1 3 0,-4 0 4 0,2 0 3 16,-3-1 3-16,1-1 4 0,2 2 4 0,-3 0 6 0,-2 0 4 15,2 2 6-15,-2 1 5 0,0 1 3 0,-1 1 6 0,-1 4 5 16,1 0 6-16,1 1 3 0,-2 2 4 0,-1 2 0 0,0 1 1 0,0 3-3 0,0 0-3 15,0 1-4-15,0 2-6 0,0 0-5 0,0 0-6 16,0 2-8-16,0 1-7 0,0 0-7 0,0 0-6 0,0 1-3 0,0 3-5 0,0 1-1 16,0 3-1-16,0-1 2 0,0 2 1 0,0 3 2 0,0 2 2 15,0 1 2-15,0 3 3 0,0 0 3 0,0 1 3 0,0 1 0 0,0 1 2 16,0 1-2-16,0 1 0 0,-1 1-2 0,-2-2-1 0,3 2-1 16,-2-1-2-16,2-2-3 0,-3 1-5 0,2 1-7 0,-1-2-9 0,0 0-12 15,-1-2-16-15,0 0-18 0,0 1-21 0,-1-2-25 0,1 0-35 0,0-1-41 16,-1-1-53-16,1-1-64 0,1 2-86 0,0-4-99 0,1 1-73 0,1-2-59 15,1 0-23-15,1-2-6 0</inkml:trace>
  <inkml:trace contextRef="#ctx0" brushRef="#br0" timeOffset="3413.52">4950 3672 416 0,'-3'-5'575'0,"-2"-1"21"0,2 2-82 16,0-1-131-16,1 1-83 0,-1 1-55 0,0-2-31 0,-2 2-19 0,3 0-11 15,1 0-5-15,-1 2-13 0,1-1-14 0,-1 1-23 0,2-1-30 16,-2 2-26-16,2 0-25 0,0 0-16 0,0 0-13 0,-2 3-11 0,0 0-10 16,2 0-5-16,0 2-6 0,0 1-3 0,0 1-2 0,2 1 2 0,0 0-1 15,-2 3 3-15,2 1 3 0,1 0 2 0,-1 2 4 0,1-2 2 0,0 2 1 16,2 2 0-16,-2-3 0 0,2 1 1 0,1-1-1 0,-1 1 0 15,1-1 1-15,-1 1 0 0,3-2-2 0,1 0 1 0,-1-2 0 0,0-1 0 16,0 0-2-16,3-1 0 0,-1 1 0 0,-2-3 0 0,2 0-2 0,0-2 1 16,0 1-1-16,0-3 0 0,0 0 1 0,-2 0-1 0,3-2 2 15,-1-2-2-15,-1 2 0 0,-1-3 2 0,1 0-1 0,-2 0 1 0,3-1 0 16,-3-2 2-16,1-2 1 0,-2 1 2 0,1-1 0 0,-1 1 0 16,0-3 2-16,-1 2-1 0,0-3 0 0,-2-1 0 0,0 0 2 0,1 0 1 15,-3 0 3-15,2 0 2 0,-3 0 1 0,2-1 1 0,-2 1 0 0,0 0 4 16,0 1 2-16,0 0 2 0,0 1 4 0,0 1 3 0,-2 0 4 15,2 1 4-15,-1 1 1 0,-1 0 1 0,2 2-1 0,-1 1-2 0,-1 1-2 16,0 0-5-16,1 0-6 0,-1 1-6 0,2 1-9 0,0 1-7 16,-3 1-4-16,3 1-5 0,-2 1-5 0,2 1-3 0,-1 2-2 0,-1 2-3 15,2 2 0-15,-2 2 0 0,2 2 2 0,0-1 3 0,0 3 4 16,0 3 6-16,0 0 6 0,0 0 3 0,2 1 3 0,-2 3-1 0,2-2 1 16,-1 1 1-16,1 1-2 0,-1 0 1 0,1 2-1 0,1-1-1 0,-1 0-1 15,0 0 1-15,-1 0-4 0,2-2 0 0,-1 2-1 0,1-1-2 16,-2-1-1-16,1 1-1 0,-1-2-1 0,1-2 1 0,-2 1 3 0,0-1 0 15,0-2 3-15,0 1 3 0,0-3 2 0,0 0 3 0,-2-2 3 16,1-1 4-16,-1 0 4 0,-2-1 6 0,2-2 3 0,-1 0 6 0,0-2 4 16,1 1 2-16,-3-4 4 0,2 2 1 0,-2-1 0 0,-1-2-1 15,0 0 1-15,-2 0-2 0,2-2-4 0,-2 0-3 0,-3 1-3 16,1-2-5-16,-1 0-5 0,0-2-8 0,0 1-11 0,-3 0-13 0,3-1-15 16,-2-1-14-16,1 0-15 0,0-1-16 0,0 0-19 0,2 0-20 0,-1 0-20 15,0-2-28-15,3 0-30 0,0 0-32 0,0-2-35 0,2 1-48 0,3-2-54 16,0 0-67-16,3 0-73 0,2 1-56 0,2-2-46 0,1 1-14 15</inkml:trace>
  <inkml:trace contextRef="#ctx0" brushRef="#br0" timeOffset="3674.08">5464 4198 374 0,'0'0'577'0,"0"0"11"15,0 0 7-15,0 0-97 0,0 0-148 0,3 0-99 0,-2 0-72 0,2 0-36 16,2 0-17-16,0 0-4 0,0 2 4 0,3-2 1 0,3 0-1 16,-2 1-6-16,3 1-9 0,0-2-9 0,3 0-6 0,-2 0-9 0,2 0-9 15,2 0-7-15,-2 1-8 0,0-1-7 0,1 2-8 0,1-2-8 16,-2 0-8-16,2 0-6 0,-3 0-7 0,2 1-5 0,-1-1-4 0,-2 0-4 16,0 0-1-16,1 0-7 0,-4 0-5 0,1 0-9 0,-2 0-11 15,1 0-13-15,-2 0-12 0,0 0-16 0,-2 0-16 0,0 0-22 0,-2 2-23 16,-1-2-32-16,-2 1-37 0,-1-1-68 0,0 0-85 0,0 0-101 15,0 0-108-15,-1 1-52 0,-2 3-24 0,-1-3-5 0,1 1 3 0</inkml:trace>
  <inkml:trace contextRef="#ctx0" brushRef="#br0" timeOffset="5215.68">12160 3504 15 0,'-2'-2'616'0,"0"-1"8"0,-1 0 9 15,2 0-10-15,-1 2-23 0,-1 1-124 0,2-2-178 0,-1 1-95 0,2 1-58 16,0 0-31-16,0 0-20 0,0 0-12 0,-1 0-12 0,-1 1-10 16,2 1-11-16,0 1-10 0,0 1-7 0,0 1-10 0,0 1-7 0,0 0-6 15,2 3-4-15,-1 0-2 0,2 3 0 0,0-2 3 0,0 2 1 0,0 2 3 16,1-1 3-16,0 1 1 0,1-1-1 0,0 1-1 0,3-1-2 15,-2 1-1-15,2-2-3 0,0 1 1 0,1-1-2 0,1-1-1 0,-2-1 0 16,2 1-2-16,2-4-2 0,-1 1-4 0,0-1-2 0,0-1-4 16,2-2-4-16,1 0-4 0,-3-3-6 0,3 1-5 0,-1-2-7 0,-2-2-4 15,3-1-3-15,-1-1-2 0,-1-1-2 0,1-1-2 0,-3 0 2 16,4-1 1-16,-4-2 2 0,0 0 2 0,0 0 4 0,-2-2 4 0,0-1 5 16,1 0 6-16,-4 0 5 0,1 0 2 0,-1-1 3 0,0-1 3 0,1 1 2 15,-3-1 3-15,0 1 0 0,-1-1 3 0,0 2 2 0,-1-1 2 16,-1 1 5-16,0 0 1 0,0 1 2 0,0 0 4 0,-1 3 2 0,-1-2 2 15,2 3 3-15,-2 0-2 0,2 2 0 0,-1 1-2 0,-1-1-4 0,2 2-3 16,-1 2-5-16,-1-1-7 0,2 1-6 0,0 1-5 0,-3 1-2 16,0 2-1-16,2 2 0 0,-3-1 2 0,3 4 1 0,-1-1 3 15,0 4 2-15,-1 2 4 0,3 1 5 0,-1 2 4 0,-1 2 7 0,2 3 5 16,-2 0 5-16,2 2 4 0,-1 1 1 0,1 1-2 0,0 1-2 0,0 1-1 16,1 1-4-16,-1 1-3 0,2-2 0 0,-2 0-3 0,2 3-1 15,-1-3-4-15,2 1-1 0,-3 1-3 0,2-2-1 0,-2 0-4 0,2 0 0 16,-1-2-1-16,-1 1-1 0,2-2-1 0,-2-1-1 0,0 2-1 0,0-4 0 15,0 1 0-15,-2-1 1 0,2 0 3 0,-1-3 2 0,-1 0 2 16,0 0 3-16,-1-1 4 0,2-2 5 0,-3 0 3 0,1-2 8 16,0-1 5-16,-1 0 6 0,0-1 6 0,0-2 6 0,0 0 4 15,-2 0 4-15,3-2 3 0,-2-1 3 0,-1 0 2 0,1-1 3 0,0-1 1 16,-1-1-1-16,0-2-2 0,-4 3-1 0,4-4-3 0,-2 0-4 0,1 0-3 16,-2 0-4-16,-2-4-4 0,3 2-4 0,-3-1-4 0,2 0-4 15,-1-2-6-15,-2-1-6 0,2 2-6 0,0-4-9 0,-2 1-7 16,2-1-9-16,1 0-8 0,-2 0-10 0,3-1-8 0,0 0-7 0,-2 0-8 15,3 0-12-15,0-2-12 0,3 2-10 0,0 0-13 0,-1 0-12 0,2 0-14 16,2 0-13-16,-2 0-16 0,3 0-18 0,0 2-22 0,3-1-24 16,-2 1-40-16,4-1-48 0,0-1-53 0,1 2-56 0,2-1-74 0,2 1-84 15,1-1-35-15,0 1-11 0</inkml:trace>
  <inkml:trace contextRef="#ctx0" brushRef="#br0" timeOffset="5503.76">12708 4053 573 0,'0'0'606'0,"0"0"-9"16,0 0-17-16,0 0-105 0,0 0-149 0,0 0-86 0,0 0-54 0,0 0-31 16,0 0-19-16,0 0-12 0,3 0-11 0,-1 0-7 0,1 0-8 0,0 0-6 15,1 0-4-15,-1 0-5 0,3 0-5 0,2 0-5 0,-2 0-2 16,2 0-1-16,0 0-2 0,3 0 1 0,-3 0-2 0,3 0 0 0,2 0-3 15,-2 0-4-15,1 0-5 0,1 0-6 0,-2 0-6 0,3 0-6 16,-1 0-4-16,1 0-5 0,-1-2-3 0,3 1-5 0,-4 1-2 0,0-2-4 16,0 2-1-16,1-1-8 0,-1-1-7 0,-2 2-9 0,-2-2-13 15,2 1-13-15,-3 1-16 0,0-1-15 0,-3 1-20 0,1 0-21 0,-2 0-24 16,1 0-30-16,-3 0-33 0,4 0-46 0,-5 1-49 0,0-1-62 0,0 0-69 16,0 0-83-16,0 0-93 0,0 0-37 0,0 0-14 0,0 0 2 15</inkml:trace>
  <inkml:trace contextRef="#ctx0" brushRef="#br0" timeOffset="6373.66">13777 3175 261 0,'0'-11'601'0,"2"1"16"0,-2 1 15 0,2 2-101 0,0-1-160 15,-2 2-97-15,0 0-67 0,2 2-37 0,-2-1-23 0,0 1-14 0,0 1-9 16,0 0-13-16,0 1-12 0,0-1-18 0,0 3-21 0,0 0-19 15,0 0-18-15,0 0-14 0,0 3-12 0,0 0-4 0,0 2-5 0,0 1 0 16,0 1 0-16,0 2 3 0,-2 2 5 0,2-1 8 0,-2 4 5 16,0 2 7-16,2-1 10 0,-2 3 8 0,1 0 7 0,-1 2 4 0,-1-1 4 15,1 2 3-15,1 0 1 0,-2 1 1 0,-1 1 1 0,1 0-1 0,0 2-2 16,0-1-3-16,-2-1-1 0,2 2-3 0,0 0-3 0,1 0-5 16,-1 0-3-16,0 0-4 0,0 0-4 0,-1 0-2 0,1-1-3 0,2-1-3 15,-2 1-3-15,1-2-3 0,2-1-3 0,0-1-2 0,0-1-3 0,0-1 0 16,0 0-2-16,2-1-1 0,1-2-1 0,-2-2-1 0,2-1 0 15,-1 0 0-15,1-2-1 0,1 0-2 0,0-1 0 0,0 0-2 0,0-3-1 16,2-1 1-16,-1 0-1 0,2 0 0 0,-3-4 0 0,3 1-2 16,0-2-3-16,1 0-3 0,0-3 1 0,2 0-3 0,2 0-1 0,-2-2 0 15,1-2 0-15,2-1 0 0,-2-1-1 0,1-1 0 0,-1-2-1 0,1-2 0 16,0 0 0-16,-2 0 2 0,-1-4 4 0,2 3 2 0,-1-3 1 16,-2 1 2-16,-1-1 3 0,1 0 2 0,-1 3 0 0,-2 0 2 0,-1 0 3 15,0 2 3-15,0 0-1 0,-2 3 0 0,-1 1 1 0,-1 2-4 16,0 1-4-16,0 1-4 0,0 2-4 0,-1 0-3 0,-1 3 0 0,0 0-2 15,-2 2 0-15,2 1-1 0,-1 1-2 0,0 2-2 0,0 2 1 0,-2 1 0 16,2 0 1-16,0 1 2 0,-1 2 4 0,0 0 4 0,1 0 5 16,0 0 3-16,1 2 1 0,0-2 0 0,1 0 2 0,-1 0 0 15,2 0 0-15,0-2 1 0,0-1 2 0,2 0-1 0,-1 0 3 0,1-1-1 16,0-1 2-16,-1-1 1 0,2-1 1 0,1-1 2 0,2 0 2 0,-3 0 2 16,0-3 3-16,3 1 3 0,-1-1 0 0,2-1 3 0,0-1 1 15,0-1 1-15,1-1 1 0,1 0 1 0,0 0 1 0,-1-3-1 0,2 2 0 16,-1-4-1-16,2 1-1 0,-1-4-3 0,-1 2-2 0,3-3-3 0,-4 2-3 15,2-4 0-15,0 1-3 0,-2-1-2 0,3-2-1 0,-2 1-1 16,1-2-1-16,-2-1-1 0,1 2-3 0,-1-1-1 0,0 1 1 0,-1 0-1 16,0 2 0-16,-2 0 0 0,1 2 1 0,-2 0-1 0,1 3-2 15,-4 0-1-15,2 2-3 0,0 1-1 0,0 1-4 0,-1 1-5 0,-1 2-4 16,-1-1-2-16,0 3-4 0,0 0 0 0,0 0-2 0,2 0 0 16,-2 3-1-16,2-1 1 0,-1 2 2 0,-1 1 3 0,2 1 2 0,-1 1 3 15,1 1 4-15,1 1 4 0,-1 0 4 0,0 1 4 0,1 1 3 16,1-1 0-16,-1 2 2 0,0 0-2 0,-1 0 0 0,1 0 1 0,0 2-3 15,2-2-2-15,-1 0-3 0,-3 1-2 0,1-1-5 0,-1 0-1 0,1 0-1 16,-2-1-3-16,0 1-2 0,0 0-2 0,0-3-4 0,0 0-3 16,-2-2-5-16,2 1-4 0,-1-2-5 0,-1 0-6 0,1-2-6 0,-3 1-9 15,1-1-11-15,0 1-15 0,-2-2-17 0,2-2-21 0,-2 1-20 0,-1-1-26 16,1 1-28-16,0-2-34 0,-1-2-36 0,-2 1-50 0,2-1-58 16,1-1-76-16,2-1-87 0,-2-2-38 0,2-1-10 0</inkml:trace>
  <inkml:trace contextRef="#ctx0" brushRef="#br0" timeOffset="6650.26">14574 3177 520 0,'3'-6'617'0,"-1"1"-12"16,2 1-22-16,-2 1-114 0,0 0-157 0,-2 0-87 0,1 3-52 0,-1 0-29 15,2 0-18-15,-1 3-12 0,1 0-10 0,1 1-9 0,0 2-10 0,2 2-6 16,0 1-8-16,-2 1-4 0,3 2 1 0,-1 2 2 0,0 1 4 15,0 3 3-15,0 1 4 0,-1 1-1 0,2 0-1 0,-1 5-5 0,-2-1-4 16,2 0-6-16,-2 0-5 0,1 3-8 0,-1-2-3 0,0 1-8 16,1-1-5-16,-2 0-6 0,-1 0-6 0,1-1-5 0,1 0-5 0,-3-2-7 15,2-2-11-15,0 1-9 0,-2-2-11 0,0-2-11 0,0-1-12 0,0-1-12 16,0-1-13-16,0-2-15 0,-2-2-16 0,0-1-18 0,2-1-19 16,-1-1-24-16,-1-2-28 0,0 1-30 0,-1-3-29 0,-1-1-40 0,2 0-42 15,-2-2-44-15,0 0-44 0,-1-3-60 0,1 0-73 0,-1 2-28 16,-3-4-6-16</inkml:trace>
  <inkml:trace contextRef="#ctx0" brushRef="#br0" timeOffset="6849.84">14362 3538 186 0,'-3'-1'513'0,"2"1"8"0,-1 0-73 0,2 0-115 0,0 0-79 15,0 0-58-15,0 0-31 0,0 0-17 0,3 0-10 0,0 0-5 0,3 0-7 16,-1 0-6-16,3 0-5 0,0 0-6 0,5 0-9 0,-4 0-9 15,4-2-11-15,3 1-12 0,-2 1-17 0,5-3-15 0,-3 1-15 0,1 1-18 16,0-2-19-16,-1 1-19 0,2 1-17 0,-2-3-18 0,-1 3-18 0,-2-2-18 16,1 2-22-16,-4-1-23 0,-1 1-30 0,-1-2-34 0,1 0-41 15,-4 1-47-15,0 0-47 0,-2 0-46 0,1-1-51 0,-3 0-55 0,-1 0-20 16</inkml:trace>
  <inkml:trace contextRef="#ctx0" brushRef="#br0" timeOffset="7089.9">13690 3372 146 0,'-17'-2'561'0,"0"1"-19"16,4-1-36-16,2-1-85 0,-3 2-106 0,4-1-63 0,4 1-39 0,-2 1-24 15,5-2-18-15,0 1-16 0,1 1-13 0,0-2-16 0,2 2-17 0,2-1-15 16,0 1-18-16,1 0-15 0,0 0-16 0,5 0-14 0,-4 0-10 0,4 0-9 15,2 0-5-15,2 0-5 0,1 0-7 0,1 0-6 0,4 0-10 16,-1 0-12-16,4-2-13 0,-1 2-23 0,4-2-27 0,-2 1-40 0,0 1-48 16,2-1-72-16,1-1-85 0,-1 2-96 0,-2-3-100 0,2 2-51 15,0-1-23-15,-1 1-5 0</inkml:trace>
  <inkml:trace contextRef="#ctx0" brushRef="#br0" timeOffset="10710.73">428 3942 91 0,'-2'-2'567'0,"2"1"20"0,0-1-30 0,0 1-59 0,0 1-83 0,0-2-94 15,0 2-57-15,0-3-35 0,0 2-13 0,0-1-3 0,0-1 0 0,0 2-1 16,2-1-9-16,-2 1-13 0,2 1-15 0,-1-2-19 0,-1 1-18 0,2 1-15 15,-2-2-16-15,1 1-16 0,1 1-12 0,0-2-11 0,-1 1-10 0,1 1-10 16,3-2-8-16,-1 1-10 0,-1 1-9 0,2-2-6 0,0 1-7 0,0 1-5 16,1 0-4-16,2 0-3 0,1 1-2 0,-1 1 0 0,0-1 0 15,3 1-2-15,-3 1 0 0,3 1-1 0,0 1-1 0,-1-1 0 0,1 2-2 0,1-1 1 16,-2 2-1-16,-2 1-1 0,3-1 1 0,-3 2 0 0,1 0-2 0,-1 2-1 16,0-1 1-16,-3 1-2 0,1-1-1 0,-1 2 0 0,1 0-1 0,-3 0-1 15,0 2-1-15,-1-3-3 0,0 2-1 0,-1 0-3 0,-1 1-1 0,-1-1-3 16,-1 1 2-16,0-1 0 0,-1 0 1 0,0 0-2 0,-3-1 2 0,3 1 0 15,-2-1 1-15,-1 2 1 0,-1-4 3 0,1 2 0 0,-2 0 4 16,-1-1 3-16,0-1 3 0,0-1 1 0,1 2 2 0,0-4-1 0,0 2 1 16,-1-1 0-16,1-1-1 0,2-1 0 0,-1 0 0 0,0-2 0 0,2 3 1 15,0-4 0-15,2 1 0 0,0-1-1 0,-1-1 2 0,3-1 3 0,-1 0 1 16,-1 1 3-16,3-2 1 0,0 0 0 0,0 0 0 0,0-2-3 0,0 1 1 16,0-2-2-16,2-1 1 0,-1 1-2 0,-1-3-1 0,2 0 1 0,1 0-3 15,0-2-3-15,2-1-1 0,-2 0-4 0,4-1-1 0,-1-2 0 0,0 0 1 16,-1 0 1-16,3-2 1 0,-2 1 0 0,5 1 0 0,-3-3 1 0,0-1-2 15,1 2-3-15,1-1-1 0,0 0-2 0,0-2 0 0,0 2-1 16,0 0 1-16,0-1 0 0,2 1 1 0,-3 1 1 0,2-1 1 0,-3 2 1 16,3-1 1-16,-3 2 2 0,3 0 3 0,-3 0 2 0,0 2 2 0,1-2 2 15,-1 3 2-15,-1 0 1 0,-1 1 3 0,-1 1 3 0,1-1 0 0,-3 2 2 16,2 0-1-16,0 2 2 0,-2-1-1 0,0 1 2 0,-1 1 0 0,-1 0 1 16,1 1-2-16,-2 1-1 0,3-1-2 0,-3 2-2 0,0 0-3 0,0 0-5 0,0 0-4 15,0 0-5-15,-3 2-2 0,3-1 0 0,-2 2 2 0,1 2 2 16,-1-1 4-16,-1 2 2 0,0 0 5 0,1 3 4 0,-3-1 4 0,0 2 4 0,2 1 7 15,-3-1 7-15,2 1 6 0,-1 1 6 0,0 1 3 0,0-1 3 16,0 0-1-16,-4 0-1 0,4 2 0 0,-1 1-1 0,-1-3-1 0,1 1-1 16,0 1-1-16,0-1-1 0,-1 1-1 0,1-1 0 0,1 2-1 0,-1-1-1 15,1 1-2-15,-1-2-1 0,1 1-1 0,0-1-1 0,0 0 0 0,1 1 0 16,1 0 0-16,0-1-2 0,1-1-1 0,-1 2 1 0,3-2-3 0,-2-2-1 16,2 2 0-16,0-2 0 0,2 3 0 0,-2-5 0 0,3 2 1 15,-1-2-1-15,1 2 1 0,0-3-1 0,1 1 1 0,1-2 0 0,0-1 0 16,0 2 2-16,0-1 1 0,1-2-1 0,0-1 1 0,0 2-2 0,1-2-1 15,1-2-6-15,1 1-8 0,-1-1-11 0,0 1-17 0,2-2-19 0,0 0-24 16,0-2-25-16,0 1-30 0,2-1-32 0,-2 1-39 0,1-2-45 0,0-2-57 16,0 2-61-16,3-1-95 0,-3-1-112 0,-1 1-69 0,2-2-49 0,1 1-15 15,-3 1 2-15</inkml:trace>
  <inkml:trace contextRef="#ctx0" brushRef="#br0" timeOffset="10975.01">959 4461 140 0,'0'0'576'0,"0"0"15"0,0 0-51 0,0 0-83 0,0 0-92 0,0 0-96 15,0 0-56-15,0 0-37 0,0 0-17 0,2 0-9 0,1 0-9 0,-1 0-6 16,1 0-11-16,1 0-15 0,-1 0-12 0,2 0-13 0,-1 0-7 16,0 0-9-16,1 0-5 0,0 0-3 0,2 0-4 0,0 0-3 0,-2 0-3 15,3 0-5-15,-1 0-5 0,0 0-4 0,-1 0-5 0,2 0-7 0,-1 0-3 16,2 0-5-16,-1 0-1 0,0 0-4 0,1 0-1 0,-1 0-1 15,2 0-2-15,-2 0-1 0,1 0-3 0,-1 0-2 0,0 0-7 0,0 0-10 16,1 1-10-16,-2-1-11 0,-1 2-15 0,0-2-17 0,0 0-16 16,-1 0-21-16,0 0-25 0,-2 0-28 0,0 1-32 0,-1-1-34 0,-2 0-50 15,0 0-58-15,0 0-76 0,0 0-89 0,0 0-57 0,0 0-46 0,0 0-16 16,0 0 2-16</inkml:trace>
  <inkml:trace contextRef="#ctx0" brushRef="#br0" timeOffset="11841.21">1394 3709 456 0,'3'-7'557'0,"2"-1"17"0,-2 1-85 0,0 1-132 0,0-2-83 15,-1 2-54-15,1 2-27 0,2-2-10 0,-2 1-3 0,-1 1 3 0,1 1-3 16,-1-2-6-16,0 1-13 0,0 2-16 0,1-1-15 0,-3 0-18 16,2 2-11-16,-2-1-9 0,1 2-11 0,-1 0-9 0,0 0-11 0,0 0-9 15,0 0-8-15,0 3-7 0,2 0-6 0,-2 2-6 0,2 1-1 0,-1 1-1 16,-1 2 0-16,2 1 2 0,-2 3 3 0,1 2 4 0,1 0 4 0,-2 3 3 16,2 0 6-16,-2 3 4 0,0 0 4 0,0 0 1 0,0 1 1 15,0 2-1-15,0-1-2 0,-2 1-2 0,2 0-3 0,-2-1-4 0,1 2-3 0,1-1-4 16,-2 0-3-16,-1 0-4 0,1 0-3 0,1 0-5 0,-1-2-5 15,-1 2-5-15,1-1-3 0,0-1-2 0,-2 1-3 0,3-2 1 0,-1-2-2 16,-1 2 0-16,0-1 1 0,1-1 1 0,2-1 0 0,-1-2 0 16,1 1 0-16,0 0 1 0,0-2-1 0,0 0 3 0,1-2 0 0,-1-1-1 15,2 0 0-15,-2-1-3 0,3-2-1 0,0 0-1 0,-1-2-2 0,-1 1-2 16,3-3 1-16,0 2 1 0,-1-3-1 0,0 1 1 0,2-3-1 16,-2 2 1-16,2-3-1 0,2 1-1 0,0-2-1 0,1-2 1 0,0 1-2 15,-1-3 0-15,3 0-2 0,2 0-1 0,0-2-2 0,-1-2-2 16,1 1-2-16,1-1 0 0,-1-2-2 0,2-1-1 0,-1 1 1 0,-2-4 3 15,1 1 1-15,-2-1 2 0,1-1 2 0,0 0 3 0,-3-1 1 0,0 1 3 16,1-1 4-16,-1 2 0 0,-3 0 3 0,1-1 0 0,-2 1 3 16,-1 3 3-16,1-1 0 0,-2 1 1 0,-1 2 2 0,-1 2 1 0,0-1-2 15,0 2 0-15,0 2-4 0,0-1-3 0,-1 2-5 0,-1 0-4 0,2 2-5 16,-3 1-3-16,2 0-1 0,-1 0-3 0,-1 0 1 0,1 1-3 0,1 2 0 16,-3 2-1-16,1-1 0 0,0 2-1 0,-2 2 4 0,2-1 1 0,-3 1 4 15,3 1 5-15,-2-2 2 0,2 4 1 0,0-2 2 0,-1 0 1 16,1 1 0-16,2 1-1 0,-1-2 0 0,-1 0 1 0,3 1 0 0,0-1 1 15,0 0 1-15,0-1-1 0,0 1 3 0,3 0-1 0,-1-2 3 16,-1-1 1-16,2 2 1 0,1-2 1 0,-1-2 1 0,2 1 1 0,-1-2 1 16,4 0 0-16,-2 0 2 0,1-2 0 0,1 1 0 0,3-1-1 0,-2-1 0 15,3-1 0-15,0-1-1 0,-1-1 1 0,2-1-3 0,1 1-1 16,-1-2 0-16,1-1-4 0,0-1 1 0,0-1-1 0,-1 1 0 0,3-3-2 16,-4 2 0-16,0-3-1 0,2 1 1 0,-1-2-1 0,-1 1 1 0,-1-2-2 15,-1 1 1-15,2-2 0 0,-4 2 1 0,0 0-2 0,1 0 0 16,-1-1 0-16,-1 1-1 0,-1 1 0 0,-1 1 0 0,-1-1 1 0,1 4-2 15,-3-1-2-15,1 2-2 0,0 2 0 0,-1-1-3 0,-2 1-1 0,1 1-5 16,1 1-1-16,-2 1-5 0,0-1-2 0,0 2-4 0,0 0-2 0,0 0-1 16,2 2 0-16,-1-1 0 0,-1 2 1 0,2 2 0 0,-1-2 3 0,1 1 0 15,0 4 3-15,-1-1 2 0,2 0 2 0,0 3 3 0,-1-2 1 0,-1 2 3 16,1 2 2-16,1-2 0 0,-1 1-1 0,-1-1 1 0,1 2 0 16,1 0 2-16,-1-1 0 0,1 1 1 0,-1-2 0 0,-1 1 2 0,2-1 1 15,0 1 0-15,-1-1 1 0,-1 1 0 0,1-2 1 0,-2 0-2 16,0-1-1-16,0 0-4 0,0 0-4 0,0-2-6 0,-2 0-6 0,1-2-8 15,-1 2-7-15,-1-3-11 0,-1 2-12 0,2-2-15 0,-3-2-16 0,2 1-17 16,-2-1-19-16,0-1-18 0,1 0-20 0,-2-1-18 0,-1 1-20 16,2-3-27-16,1 0-35 0,-1 1-47 0,3-4-60 0,-1 2-72 0,1-2-80 15,0 0-52-15,2-2-35 0,2-1-8 0</inkml:trace>
  <inkml:trace contextRef="#ctx0" brushRef="#br0" timeOffset="12104.27">2376 3771 209 0,'2'-5'552'0,"-1"2"13"0,1 2-54 0,-2-2-87 0,0 3-93 15,0 0-99-15,0 0-50 0,1 3-32 0,1-2-11 0,-2 2-5 0,4 2-2 16,-2-1 1-16,0 3-4 0,-1 1-5 0,4 1-6 0,-2 0-6 0,-1 1-4 16,1 3-1-16,0-1-2 0,0 1-3 0,1 2-5 0,0 2-2 0,-2-2-6 15,-1 3-6-15,1 0-6 0,1 1-7 0,-1 1-5 0,-1 1-8 16,1 0-8-16,1 0-5 0,-1 0-8 0,-1 1-6 0,1-2-8 0,-2 1-6 15,1 0-6-15,1 0-4 0,-2-2-9 0,0 1-6 0,0-2-10 0,0 0-13 16,0-3-15-16,0 1-13 0,-2-3-17 0,1 1-14 0,1 0-17 0,-2-4-17 16,-1 1-18-16,1-1-18 0,1-2-22 0,-1 0-25 0,-1-1-28 15,0-1-29-15,1-3-40 0,-1 0-44 0,-1-2-50 0,0 0-50 0,1-1-53 16,0-1-60-16,-2 0-18 0</inkml:trace>
  <inkml:trace contextRef="#ctx0" brushRef="#br0" timeOffset="12307.01">2259 4113 87 0,'0'0'487'0,"0"0"-42"0,0 0-73 15,0 0-74-15,0 0-76 0,3 0-42 0,2 1-25 0,-2-1-10 0,3 2-4 16,-1-1-5-16,0-1-4 0,4 1-10 0,-1 1-10 0,3-2-14 0,-1 0-16 16,2 0-15-16,-2 0-13 0,4-2-12 0,-1 1-11 0,-2 1-9 0,3-1-11 15,-1-1-10-15,1 1-9 0,-1-2-11 0,1 1-12 0,-3-1-13 16,2 0-16-16,1 0-15 0,-3 0-19 0,1 2-22 0,-2-2-23 0,0 0-29 15,-1 0-30-15,-3-1-29 0,1 2-32 0,-3-1-28 0,1 1-26 0,-3 1-54 16,1-2-66-16,-3 3-33 0</inkml:trace>
  <inkml:trace contextRef="#ctx0" brushRef="#br0" timeOffset="12569.08">1184 3913 97 0,'-19'0'542'0,"-2"0"14"0,5 2 17 15,2-2-86-15,0 0-136 0,3 0-89 0,3 0-67 0,2 0-36 0,-1 0-21 16,1 0-10-16,3 0-4 0,1 0-5 0,2 0-5 0,0 0-10 16,0 0-10-16,2 0-14 0,1 0-14 0,3 0-12 0,-1 0-12 0,1 0-9 0,2 0-4 15,3 0-5-15,0 0-1 0,1 0-3 0,3 0-1 0,0 0-2 0,4 0-3 16,-1-2-8-16,0 1-10 0,2 1-12 0,2-2-12 0,-1 1-17 15,1 1-19-15,-1 0-26 0,0 0-31 0,-1 0-41 0,2 0-48 0,-1 0-70 16,-1 0-80-16,1 0-89 0,-2 0-94 0,1 0-43 0,-1 1-20 0,-1 1-3 16</inkml:trace>
  <inkml:trace contextRef="#ctx0" brushRef="#br0" timeOffset="14742.05">1440 6349 164 0,'1'-7'586'15,"-1"-1"15"-15,0-1-22 0,0 0-39 0,0 0-107 0,-1 0-141 0,1 0-76 16,-2 0-42-16,2-1-19 0,-1 1-9 0,-1-2-4 0,0 1-5 0,0-1-9 16,0-1-16-16,-1 2-11 0,1-1-10 0,-1 1-6 0,-2 1-8 15,2-2-1-15,1 2 0 0,-3-1 0 0,2 1-4 0,-3 1-4 0,3 0-5 16,-2 3-4-16,1-3-7 0,-1 2-6 0,-2 2-5 0,0 1-7 16,2-2-8-16,-3 2-7 0,1 1-7 0,-2 1-9 0,1 1-11 0,-1 0-6 15,-1 1-6-15,-1 3-4 0,2-1-1 0,-4 0-2 0,2 3-2 0,0-2 1 16,-2 4 0-16,2-1 2 0,1 1 2 0,0 1 1 0,0-2 2 15,0 2 0-15,1 0 3 0,1 0 3 0,2 0 1 0,-1-1 3 0,3 0 1 16,-4 0 1-16,5 0 0 0,-2-1 1 0,2 1-1 0,1-1-2 0,1-2-4 16,-1 1-2-16,2-2-2 0,0-1-3 0,0 2-2 0,2-2 0 0,-1 0 0 15,1 0 1-15,1 0 2 0,0-2 0 0,1 0 2 0,-1 1 2 0,4-2 4 16,0 2 3-16,-1-2 3 0,1 0 5 0,-1-2 5 0,3 2 4 16,1-3 3-16,-2 2 1 0,2-2 1 0,0 0 0 0,1 0 0 0,0-2 1 15,-1 2 0-15,-2-1 1 0,3-2-1 0,-2 1 0 0,1-1-1 16,-1 0 0-16,-1 0 0 0,0 0 1 0,0 2 2 0,-3-1 0 0,2-1 3 15,-2 2 2-15,0-1 1 0,0 1 1 0,-2 1 1 0,2-2 1 0,-1 4 0 16,-1-2 1-16,-1 0 0 0,1 1 0 0,-3 1-1 0,2 1-1 16,-2 0-4-16,0 0-3 0,0 0-4 0,0 0-4 0,0 0-4 0,-2 0-1 15,2 3-4-15,-1-2-2 0,1 2 0 0,0 0-2 0,0 0 0 16,0 2-1-16,0 1 1 0,0 1 0 0,0 1 2 0,0-1 2 0,0 4 2 16,0-1 2-16,0 2 3 0,0 0-1 0,-2 1 2 0,2 3 0 15,-2-3-2-15,1 4 1 0,-1-2-1 0,-2 1-1 0,2-1-2 0,1 3 1 16,-1-1-5-16,-1-2 1 0,1 1-2 0,-1 1-3 0,2-1 0 15,-3-1-2-15,3 2-1 0,-1-2 0 0,-1-2-1 0,1 2-1 0,-2-1 1 0,1-2 0 16,1 1-1-16,1-2-4 0,-3 1-5 0,3-2-8 0,-1 1-10 16,-1-1-12-16,1-2-11 0,1 0-13 0,-1 0-17 0,2 0-19 0,-2-1-22 15,1-1-26-15,1 0-31 0,0-2-35 0,0 1-41 0,0 0-53 16,0-2-61-16,1 1-88 0,1-1-101 0,1-1-46 0,2-1-20 0,0-1 1 16</inkml:trace>
  <inkml:trace contextRef="#ctx0" brushRef="#br0" timeOffset="15178.15">1676 6244 219 0,'-2'-4'559'0,"2"0"11"0,-2 3-69 16,1-2-108-16,1 2-95 0,-2-1-86 0,2 2-50 0,0 0-32 0,-1 0-20 15,-1 0-11-15,-1 3-13 0,1 0-14 0,1 2-17 0,-1 1-17 0,-1 0-13 16,0 3-13-16,-2 0-5 0,2 1-3 0,-2 2 0 0,2 2 0 16,-2-1 2-16,2 2 3 0,0 0 0 0,0 0 1 0,-1 0-1 0,0 2-1 15,1-2-3-15,1 0-1 0,1 0-2 0,-1 1-1 0,2-2-2 0,0 1-1 16,0-2-2-16,0-1 1 0,2 0 1 0,-1 0-2 0,1-1 2 16,1-1 1-16,3 1 2 0,-3-4 1 0,2 1 3 0,0-1 2 0,1-1 2 15,1-1 2-15,0-1 2 0,1-1 3 0,-1 0 2 0,1 0 1 16,1-3 3-16,-1 0 1 0,2 0 3 0,0 0 3 0,-2-3 3 0,2 0 2 15,1 0 3-15,-2-3 3 0,-1 0 3 0,2 0 2 0,1-1 2 16,-3-2 2-16,1 0 0 0,1-2 3 0,-2-1 2 0,1 0 1 0,-2-1 0 16,0-3 0-16,0 2-1 0,-3-1-1 0,1-2-1 0,0 1 0 0,-2-1-2 15,0 1 1-15,-3-1-2 0,0-1 1 0,-3 3-2 0,0-1 0 16,-2 1-5-16,0 0-2 0,-1 1-5 0,0 2-6 0,-2 0-4 0,0 0-4 16,-3 3-8-16,2 0-7 0,-1 2-8 0,-1-1-9 0,-3 4-11 15,3-1-11-15,-1 4-12 0,-3-1-13 0,2 2-15 0,-3 2-16 0,2 1-21 16,-2 1-25-16,0 4-29 0,-1-1-33 0,1 4-46 0,-1-1-50 15,1 1-67-15,0 2-72 0,-1-1-77 0,2 3-78 0,3 0-35 0,-1 0-11 16</inkml:trace>
  <inkml:trace contextRef="#ctx0" brushRef="#br0" timeOffset="30474.25">13498 5833 16 0,'1'-1'608'16,"1"-1"13"-16,-1-1 3 0,-1 2 1 0,0-1-111 16,0 2-164-16,0 0-90 0,0 0-53 0,0 0-26 0,0-2-11 0,0 1-13 15,0 1-13-15,0 0-13 0,-1-1-16 0,1 1-12 0,-2 0-14 0,2 0-13 16,0 0-14-16,-1 0-9 0,1 0-9 0,-4 0-6 0,4 0-2 16,-3 0-2-16,3 0-2 0,-2 0 0 0,1 0-3 0,-1 0-2 0,-1-2-4 15,1 1-3-15,1 1-2 0,-2-2-2 0,-2 1-3 0,2 1-2 16,0-3-3-16,-2 1-2 0,2 1-3 0,-2-3-2 0,-1 2-2 15,-2-1 0-15,3 0 1 0,-1-2 1 0,-1 0 0 0,3 3 1 0,-4-3 0 16,0 2 1-16,3-3 1 0,-1 2 0 0,1-1 1 0,-1 1-1 16,1-1-1-16,2-1 1 0,0 2-2 0,0-1-2 0,1-1-2 0,0 2 0 15,-1-2-2-15,3 1 0 0,0 0-3 0,0 1-2 0,0-2-2 16,3 2-4-16,-1-1-1 0,0 1-1 0,1 1-2 0,0-2-1 16,2 2-1-16,1-1-1 0,-2 1 0 0,3-2-1 0,-1 1 0 0,2 1 0 15,2-1 1-15,-4 2 0 0,4-1 2 0,-1 1-1 0,2 1 0 16,-3-1 1-16,3 1 1 0,-2 1 0 0,1 1 0 0,0 1 0 0,0 1 0 15,-2 0-1-15,1 1 0 0,0 2 1 0,-1 2 0 0,-2 1 1 16,-1 1-1-16,1 2 1 0,-1 2 0 0,-1-1 1 0,-2 4 0 16,1-1 1-16,-3 2 1 0,0 2 0 0,0-2 0 0,-3 3 2 15,1-2 0-15,-1 2 2 0,-3 0-1 0,2 0 1 0,-3 2 0 0,-1-4 4 16,-1 1 0-16,-1 1 1 0,1-2 2 0,-2-1 0 0,-2-1 2 0,2 1 1 16,-1-2 2-16,-3-1 0 0,1 0 0 0,0-3 2 0,-2 0 1 15,2 0 1-15,-2-1-2 0,3-2 0 0,-4-2 1 0,4 1 0 16,-1-1 1-16,-2-1 0 0,3-1 1 0,-1-2 1 0,1 1 1 0,1-1 1 15,1-1 0-15,0-1 1 0,-2-1 0 0,4-1 1 0,1-1 1 16,-2-1 2-16,2-1 1 0,0-1-2 0,2-1-1 0,0 0-1 16,1-1-2-16,0-3-3 0,2 2-2 0,2-3-3 0,1-1-2 0,0 0-2 15,0 0-1-15,0-1-2 0,1 1-3 0,2-1-1 0,2 0-2 0,-2 3-1 16,3-2 0-16,1 1-2 0,-1 0 2 0,2 3-2 0,-1-2 1 16,0 3-2-16,1 0 0 0,0-1 0 0,1 4-1 0,-1-1 1 15,0 1-1-15,0 0 0 0,3 3 0 0,-1 0 1 0,0 1 0 16,-1 0 1-16,0 1 0 0,1 2 0 0,2 0 2 0,-2 2 2 0,0 1-1 15,0-1 2-15,2 3 1 0,-4 1 1 0,2-1 2 0,-2 2-1 0,2 1 1 16,0-1 1-16,-1 1-1 0,-1-1 0 0,0 2 2 16,-2 0-2-16,3 0 1 0,-2-1 0 0,-1-1 0 0,-1 1 0 0,1-2 1 15,0 1-1-15,-1-2 1 0,0 1-1 0,0-2 2 0,-2-1-1 0,2 0 2 16,-1-2 1-16,-1 1 1 0,1 0 1 0,-1-2 0 0,0 0 1 16,0-2 2-16,-1 2 0 0,1-3 2 0,0 2 2 0,-1-2 0 15,4 0-2-15,-3-2 0 0,0 2-3 0,1-3-1 0,0 2-6 0,0-4-3 16,0 2-4-16,2-3-3 0,1 2-7 0,-1-4-5 0,1 2-8 15,-1-1-11-15,2-2-12 0,-4 0-9 0,3-2-13 0,-1 2-10 0,-1-1-12 16,4-1-13-16,-4 0-8 0,1 1-11 0,1 0-14 0,-2-1-19 16,1 2-16-16,-2 0-17 0,3 0-23 0,-2 0-24 0,0 0-24 0,-1 2-24 15,1-1-9-15,-1 2-7 0,0-1-7 0,0-1-12 0,0 4-36 16</inkml:trace>
  <inkml:trace contextRef="#ctx0" brushRef="#br0" timeOffset="30868.99">13788 5895 73 0,'0'-3'359'0,"0"0"-42"0,0 0-35 0,0 1-25 0,0-1-24 0,-1 1-19 16,1 1-14-16,-2 1-18 0,0-1-18 0,2 1-19 0,0 0-20 16,0 0-19-16,0 0-20 0,0 1-14 0,-4 0-14 0,4 1-12 0,-2 1-9 15,1 2-7-15,-1-1-4 0,1 2-1 0,-1 2 0 0,0 1 1 16,-1 1 2-16,2 0 1 0,-1 3 4 0,0-3 0 0,1 2 2 16,-1 2-1-16,0-1-2 0,2 0-4 0,-1 3-4 0,-1-1-2 0,2-2-4 15,0-1-4-15,0 3-1 0,2-3-3 0,-1 0-1 0,-1 0-2 16,4 0-2-16,-3-3 1 0,3 2 0 0,-1-2-1 0,0 0 2 0,0-2 1 15,0-1 1-15,3 0 2 0,-2-1 1 0,0-1 2 0,1-1 2 16,0 0 2-16,3 0 1 0,0-1 3 0,-2-2 4 0,0 0 3 16,2 0 5-16,0-2 4 0,2 1 3 0,-2-2 3 0,0-2 2 0,1 1 3 15,-1-2 4-15,0-1 0 0,-2 0 2 0,3-2-1 0,-4 0-1 16,2-1-1-16,-2-2-4 0,-1 1-3 0,2-1-4 0,-1-1-4 16,-2-1-2-16,-1-1-4 0,0 0-4 0,-1 2-2 0,-1-1-2 0,0 0-4 15,-1 1-2-15,1 0-3 0,-4 2-1 0,1-1-3 0,1 2-2 16,-5 1-3-16,4-2 0 0,-2 2-4 0,0 2-5 0,0 1-2 15,-1 0-6-15,-2 1-2 0,4 1-4 0,-5-1-4 0,3 2-3 0,0 0-5 16,-2 2-3-16,0-1-6 0,2 2-5 0,-2 0-7 0,-2 2-9 16,4-1-9-16,-2 1-9 0,2 1-10 0,-2 0-9 0,0 1-12 0,0 1-12 15,3-1-16-15,-2 2-13 0,2 0-19 0,0 0-19 0,0 3-29 16,2-1-32-16,0 1-34 0,-1-2-34 0,3 4-68 0,1-2-85 0,1 0-40 16,1 1-17-16</inkml:trace>
  <inkml:trace contextRef="#ctx0" brushRef="#br0" timeOffset="31242.07">14188 5970 549 0,'-1'-5'564'0,"-3"1"-37"0,2 1-64 0,0-1-100 0,0 3-120 15,-1 0-68-15,2-1-41 0,-1 1-23 0,0 1-15 0,-1 1-18 0,2 1-21 16,-1 0-17-16,0 3-14 0,-3 1-12 0,2 0-10 0,-1 3-6 15,2-1-4-15,-1 2 0 0,0 2 0 0,0-1 3 0,0 2 3 0,-1-1 2 16,1 0 0-16,1 2 0 0,1-1 1 0,-1-1-1 0,2 0 0 16,0 0 2-16,2 0-1 0,-1 0 1 0,1-1 1 0,1-1-1 15,1 1 3-15,-1-4 0 0,0 1 1 0,2-1 2 0,1 1 3 0,-2-2 2 16,5-2 1-16,-5-1 1 0,4 0 1 0,0 0 1 0,0-3 0 16,0 0 1-16,0 0 2 0,1-1 0 0,1-2 2 0,0-2 0 0,-1 1 3 15,0-2 3-15,1 0 0 0,-1-2 2 0,-1-1 0 0,0-1 1 16,0-3 1-16,-3 3 0 0,2-3 4 0,-2-3 0 0,0 3 2 15,-2-3 2-15,-1-1 1 0,-2 1 1 0,0 1-1 0,0-2-2 16,-2 0-6-16,-1 3-5 0,-2-1-6 0,0 3-6 0,-2-2-7 0,-1 4-8 16,-2 0-7-16,-1 3-11 0,-3 1-11 0,0 3-12 0,-4 0-12 15,1 3-19-15,-2 3-20 0,-1 3-23 0,-1 2-26 0,-1 1-33 0,-2 2-36 16,2 3-56-16,1 3-64 0,-1-1-93 0,2 4-105 0,1-1-50 16,1 1-23-16,0 1-6 0</inkml:trace>
  <inkml:trace contextRef="#ctx0" brushRef="#br0" timeOffset="33629.91">6131 6070 10 0,'2'-3'198'16,"-1"2"-5"-16,-1-2 1 0,2 0 0 0,1 0 1 0,-1 1-2 15,-1-1 0-15,2 2-2 0,-1-3 1 0,-1 2 1 0,1 0-3 0,-1-1-6 16,1 2-5-16,0-2-7 0,-1 1-4 0,1-1-5 16,-2 1-3-16,1 1-6 0,1 0-5 0,-2-2-8 0,2 1-3 0,-1 1-7 15,-1-2-3-15,0 3-5 0,0 0-4 0,0 0-4 0,0 0-5 0,0 0-6 16,0 0-6-16,0 0-7 0,0-2-5 0,0 2-6 0,0-1-4 15,0 1-5-15,-1 0-6 0,1 0-4 0,0 0-6 0,0 0-5 0,0 0-6 16,0 0-6-16,0 0-6 0,-2 0-6 0,0 0-6 0,1 0-5 16,1 0-7-16,-2 1-5 0,2 1-6 0,-1-2-5 0,-1 1-4 15,2 1-1-15,-2 1-3 0,1 0-1 0,1 1 0 0,-2 1 1 0,2 2-1 16,0 1 1-16,0 1 2 0,0 1 3 0,0 2 2 0,0 2 2 16,0 1 4-16,-1 0 3 0,-1 1 1 0,2 1 1 0,-3 1 1 15,3-2 0-15,-1 1 0 0,-1 1 1 0,2 0-1 0,-1-2-1 0,-1 1 1 16,2-1-1-16,-2-1 0 0,2 2 0 0,-1-2 0 0,-1-2-2 15,2 2-2-15,0-1 1 0,0-2 0 0,0 1-1 0,0-2 0 16,0 1-1-16,0-2 0 0,0 1 0 0,0-1 0 0,0-2 0 0,0 0-1 16,0 0-4-16,0 0-6 0,0-2-6 0,0 0-12 0,2 0-10 0,-1-2-15 15,-1-1-13-15,0 2-17 0,2-1-17 0,-2-1-19 0,0-1-22 16,0-1-25-16,0 2-27 0,0-3-29 0,0 0-32 0,0 0-48 16,0 0-56-16,0 0-81 0,3-2-93 0,0 1-49 0,0-2-26 15,2 0-4-15</inkml:trace>
  <inkml:trace contextRef="#ctx0" brushRef="#br0" timeOffset="34316.51">6629 5971 141 0,'0'-3'501'0,"0"2"-65"16,0-2-104-16,0 1-68 0,0 1-53 0,0-1-28 0,0-1-17 15,-1 3-14-15,-1-2-14 0,2 1-14 0,0 1-16 0,0 0-18 16,0 0-19-16,-2 0-18 0,1 1-16 0,-1 1-10 0,1 1-9 0,-1-1-7 16,0 2-7-16,-1 1-2 0,0-1-4 0,1 2 1 0,1 2 0 15,-2-1 2-15,1 2 3 0,-1-2 2 0,0 3 3 0,1 0 4 0,-1-1 0 16,2 0 1-16,-1 2-1 0,0-3 1 0,-1 2 0 0,1-2 0 15,1 2-2-15,-1-3 0 0,-2 1-1 0,4-2-1 0,-2 1-1 0,2-1-1 16,-1-1-1-16,1-1-1 0,0 1 1 0,0-1-1 0,0-1 0 16,0 0 2-16,0-1 1 0,1-1 4 0,-1 1 2 0,2-1 6 15,1-1 2-15,-2 0 4 0,1 0 5 0,1 0 2 0,0-1 3 0,-1-1 2 16,3 2 4-16,-2-3 1 0,3 2 2 0,0-1 0 0,1-1 0 16,-1 2-2-16,1-1-4 0,-1-1-1 0,3 0-4 0,-1 2-3 0,2-2-1 15,-1 0-3-15,1 1-1 0,-1 1-3 0,-1-1-1 0,3-1-3 16,-1 1-1-16,-1 1-1 0,0 1 0 0,1-1-1 0,0 1-1 15,-1 0-1-15,-1 0-1 0,0 1 0 0,3-1-2 0,-3 1-1 0,0 1 1 16,-2 1-2-16,3 0-2 0,-2 2-2 0,-1-2 0 0,1 1 0 16,-1 1-2-16,0 1-1 0,-1 1 1 0,0-1-1 0,-1 2-1 15,0-1 1-15,-1 2-1 0,0 0 0 0,0 2 2 0,-3-1-1 0,0 1-1 16,0-1 2-16,0 1-1 0,-1-1 0 0,-3 0 1 0,1 1-1 16,0 0 2-16,0-1-1 0,-2 1 1 0,0 1 0 0,0-3 2 0,-4 0-1 15,3 1-1-15,-4-2-3 0,1 1-5 0,-1 0-9 0,1-2-14 16,-4 1-15-16,2-1-15 0,0-1-18 0,0 0-22 0,-2 0-22 15,2-1-25-15,0-1-32 0,2 1-36 0,-1-2-51 0,1-3-58 0,1 0-78 16,3 0-84-16,0-2-54 0,-1-1-34 0,3 0-9 0</inkml:trace>
  <inkml:trace contextRef="#ctx0" brushRef="#br0" timeOffset="34780.62">6828 5824 32 0,'8'-3'415'0,"0"0"-57"0,1 2-74 0,-1-2-84 16,0 3-48-16,0-2-30 0,3 2-8 0,-1 2 0 0,-2-2-2 0,3 3 1 15,-2 0-5-15,1-1-6 0,-2 3-8 0,3 1-7 0,-2 0-8 16,1 3-8-16,-1 0-5 0,-1 0-5 0,0 2-4 0,0 1-3 0,0 0-3 16,-2 1-6-16,-1 2-4 0,0 0-2 0,2 0-6 0,-2 2-2 15,-2-1-5-15,2 2-4 0,-2-1-2 0,2-1 0 0,-3 1-4 16,1-1 0-16,0 1-2 0,0-1-2 0,-1-1-1 0,-1 0 1 0,2 0-1 15,-1 0-2-15,0-1-1 0,-1-1 0 0,1-1-2 0,1 0 0 0,-1 0 1 16,-1-1-1-16,1-1 2 0,1 1 0 0,-1-4 1 0,2 2 2 16,-1-1 2-16,0-2 0 0,1 1 4 0,-1-1 2 0,0-2 3 15,2 0 2-15,-2 0 3 0,2-1 4 0,1 0 0 0,0-1 3 16,2-1 1-16,-3-1 0 0,4 0 2 0,-2-1 1 0,1-1 0 0,0 1 1 16,1-2 0-16,1-2 0 0,-1 0 1 0,0 1 1 0,1-2 3 15,0 0 1-15,-1-1 5 0,0-1 2 0,-2-1 4 0,1 0 5 0,1 0 4 16,-3-1 5-16,1-2 4 0,-2-2 5 0,-2 2 4 0,2-3 2 15,-1 0 3-15,-2 0 1 0,-1-3-1 0,-1 2-2 0,0-1 0 16,-1-2-3-16,-1 1-3 0,-2 0-2 0,-1 0-6 0,2 0-5 0,-2-2-6 16,-2 4-6-16,1-2-8 0,-3 3-6 0,1-2-8 0,1 2-6 15,-2 2-6-15,1 1-7 0,-3-1-9 0,3 3-11 0,-3 1-11 0,0 0-12 16,1 1-15-16,-4 3-15 0,3 0-18 0,-1 2-17 0,-1 2-20 16,-1 1-18-16,1 1-21 0,0 4-22 0,-4-1-25 0,4 5-29 15,-2 0-33-15,0 3-35 0,0 2-48 0,0 0-57 0,0 3-78 0,0 3-94 16,1-1-38-16,1 2-10 0,-1 0 3 0</inkml:trace>
  <inkml:trace contextRef="#ctx0" brushRef="#br0" timeOffset="35237.87">6607 6064 156 0,'1'-4'553'16,"1"-2"14"-16,3-1-66 0,-2 2-106 0,0-1-82 0,0 1-68 0,-1 1-35 16,1-1-18-16,0 1-9 0,1-1-3 0,0 2-11 0,1-1-16 15,-2-1-15-15,2 2-16 0,0-2-12 0,-1 3-10 0,1-1-8 0,3 0-9 16,-2 0-6-16,1 1-7 0,1-1-7 0,2 0-7 0,-2 0-5 15,2 0-8-15,2 0-4 0,1 0-7 0,1 0-4 0,-1 0-5 0,4 0-5 16,-4 2-5-16,2-2-7 0,0 0-10 0,0 0-12 0,-1 0-11 16,-2-1-17-16,2 2-18 0,-1-1-23 0,-2 1-25 0,0-1-29 15,-1 2-33-15,1-1-43 0,-2 2-48 0,-1-1-61 0,0 1-66 0,0 0-85 16,-2 1-98-16,-1-1-44 0,0 2-14 0,-2-1 1 0</inkml:trace>
  <inkml:trace contextRef="#ctx0" brushRef="#br0" timeOffset="39148.94">18668 3237 47 0,'1'-2'63'0,"3"1"-1"0,-3 1 1 16,2-2 2-16,0 1 1 0,-1 1 4 0,-1-2 5 0,2 1 6 0,1 1 6 16,-3-2 6-16,-1 2 5 0,2-1 5 0,-1 1 5 0,-1-2 5 0,2 1 8 15,0 1 4-15,-1-2 5 0,1 2 5 0,0-1 5 0,-1-1 2 16,2 2 2-16,0-3 2 0,-1 2-2 0,-1-1-2 0,2 1-1 0,-1-2-4 16,1 0-3-16,0 1-6 0,-1-1-4 0,3 0-6 0,-2 0-5 0,0 0-7 15,2 0-7-15,-4 0-6 0,2 0-5 0,1-1-6 0,-1-1-5 16,0 2-5-16,2-2-6 0,-2 3-6 0,2-3-4 0,-1 1-5 0,1 1-5 15,-2-2-3-15,1-1-3 0,-3 2-3 0,2-1-2 0,1 0-3 16,-1 1-3-16,0 0 0 0,-1-2-4 0,0 1 0 0,2 1-2 0,-3-2-2 16,-1-1-2-16,2 2-1 0,-1 0 0 0,-1 1 0 0,0-1 1 15,0-1 0-15,0 2 1 0,-1 1-1 0,-1-2-1 0,2 2-1 0,-1-1-4 16,-3 1-1-16,2 0-1 0,0 1-2 0,-1 1-3 0,0-1-1 16,-1 0-3-16,1 1-4 0,-2 1-5 0,2-1-2 0,-3 1-3 0,0 0-3 15,-1 0-1-15,1 1-1 0,-2-1 1 0,-1 3-1 0,-1-1-1 0,0 1 1 16,0 0 0-16,-2 0 0 0,1 1 1 0,-1 1 2 0,1 1 0 15,-2-2 2-15,2 2-1 0,0 2 2 0,0-2 0 0,1 1 0 0,-1-1-2 16,2 2 1-16,1-2-2 0,2 1 0 0,-3-1-2 0,5 2-1 0,-4-2-1 16,3 1-1-16,2-1 0 0,0 2-1 0,1-3-2 0,1 0 1 15,-1 1-3-15,2 0 1 0,2-1 0 0,-1 1 1 0,1-3 0 0,1 1 2 16,0-1 2-16,1 0 1 0,0 0 3 0,2 0 1 0,-1-1 3 16,2-1 2-16,-1 1 4 0,0-1 1 0,2-1 2 0,0 0 2 0,-2 0 2 15,2 0 1-15,-2 0 2 0,1 0-1 0,-1 0 2 0,-1-1 0 16,-2-1 0-16,2 2 1 0,-2 0-2 0,2 0 1 0,-4 0 0 0,-1 0 0 15,0 0-2-15,0 0 1 0,0 0-1 0,0 0 0 0,0 0-3 0,-1 2-1 16,-4-1-3-16,2 1-1 0,1-1-3 0,-2 1 0 0,0 1 2 0,0 0-2 16,-1 1 1-16,0 1-2 0,-3-1 1 0,4 2 1 15,-4 0-1-15,-1 2 2 0,0-1 0 0,1 2 2 0,0 0 2 0,0 0 2 16,-1 2 0-16,1 1 2 0,0-2-2 0,-1 2 1 0,1 0 0 0,0-1-1 16,1 1 0-16,-2 1-1 0,5-1 0 0,-3 2 2 0,2-3-1 15,2 2-1-15,-2-1 0 0,4 0-1 0,-5 0 0 0,4 0-1 0,0-2 1 16,2 1 0-16,0-1-1 0,0 1 1 0,2-2 1 0,0 0 0 15,4 0 0-15,-5-2 2 0,4-1 0 0,-2 1 1 0,2 0 2 0,2-3 1 16,-3-1 2-16,5 1 0 0,-2 0 1 0,3-3 0 0,-1 1 0 0,0-1 1 16,1 1 0-16,2-2-4 0,0 0-3 0,-3-2-5 0,3 1-6 15,1-2-7-15,-1 1-5 0,2-1-7 0,-5 0-8 0,5 2-11 0,-3-2-13 16,-1 0-12-16,2 0-13 0,-2-1-16 0,0 2-18 0,0-1-18 0,-2 0-19 16,1 0-20-16,0 0-24 0,-3 1-31 0,2-1-34 0,-1 0-38 15,2 2-39-15,-3-1-60 0,1-1-71 0,-3 2-39 0,3-1-23 0</inkml:trace>
  <inkml:trace contextRef="#ctx0" brushRef="#br0" timeOffset="40073.16">18888 3493 482 0,'1'-4'544'0,"-1"-1"-73"16,2-1-113-16,-1 2-76 0,-1-2-54 0,3 0-31 0,-1 0-20 15,-1 0-15-15,1 1-11 0,-1-1-10 0,3-1-9 0,-3 0-12 0,2 0-9 16,-1 1-10-16,0 0-10 0,1-1-11 0,0 1-10 0,0 0-8 16,2 0-7-16,-4 0-6 0,2 1-4 0,1 1-4 0,-1-1-5 0,0 1-6 15,2-1-4-15,-2 2-4 0,5-1-5 0,-5 1-2 0,0 0-4 0,2 0-2 16,-2 1-2-16,2-1-1 0,-2 2-2 0,2-1-1 0,2 2 0 16,-2 0-2-16,2 0 0 0,-1 0 0 0,-1 2-1 0,4-1 1 0,-2 2 0 15,1 0 0-15,-2 2 2 0,3-1-1 0,-2 2-1 0,-1-1 0 16,2 2-2-16,0 1 0 0,0-1-1 0,-2 2 1 0,1 0-1 0,-3 1 1 15,2 1-2-15,-1 0-2 0,2-1 0 0,-4 1-2 0,2 1-1 16,-2 0 0-16,0 0 0 0,0-2 2 0,-2 1-1 0,1-1 0 0,-1 1 0 16,-1-1 1-16,0-1-1 0,-1 1 1 0,-1 0 2 0,2-3 0 15,-1 1 1-15,-4-2 1 0,4 1 1 0,-1-2 2 0,1 1 1 0,-3-3 3 16,1 1 1-16,2-1 3 0,-1 0 3 0,0-1 3 0,2-1 8 0,-1-1 3 16,1 0 3-16,0 0 2 0,0 0 2 0,0 0 1 0,0-1 0 15,0-2-1-15,0-1 0 0,0 2 1 0,0-4-2 0,0 0 2 0,1-1 1 16,-1 2-4-16,2-4-5 0,0 1-2 0,-1-2-3 0,1-1-2 15,1 0-2-15,0 0 0 0,0-3-2 0,2 2-2 0,-1 0 0 0,1-1-3 16,0-1-1-16,0 1-4 0,1 1-2 0,0-2-4 0,2 2-2 0,-3 0 0 16,2 1-3-16,-1 1 0 0,3 1-1 0,-2 0-1 0,1 2-1 15,-2-1-1-15,3 1 0 0,-1 2 0 0,0-1-2 0,3 3 1 0,-1-1 0 16,-2 1 0-16,1 1-2 0,0 0 2 0,3 2-1 0,-3 2 0 16,2 0 0-16,-1 1 1 0,-1 1-1 0,2 1 0 0,-3 1 0 0,0 0-2 15,1 1 0-15,-1 1-2 0,-1 1-1 0,-1 0 0 0,-1 3 0 0,-2-2 0 16,3 2 0-16,-3-1 1 0,-1 1-1 0,0-2 1 0,-2 2 0 15,0 0 2-15,0 0-1 0,0-1 1 0,-2 0 2 0,0 0 2 0,-1 0 0 16,2-2 2-16,-4 1 1 0,2-1 2 0,-2-2 1 0,2 1 1 16,-2-2 1-16,2 2 0 0,-2-2 4 0,0-2 0 0,1 0 2 15,1 0 4-15,0 0 2 0,-1-1 3 0,1-1 2 0,2 1 3 0,-1-3 2 16,0 0-1-16,2 0 0 0,0 0 0 0,0 0 0 0,0-3 0 0,0 0-1 16,0 0-2-16,0 0-1 0,2-2-4 0,0-1-3 0,-1-1-3 15,2-1-4-15,1 1-2 0,0-2-2 0,2-2-2 0,-1 1-1 0,2-2-2 16,1 0-1-16,-2-2-2 0,3 0-2 0,-1 0 0 0,2-1-1 15,1 1 0-15,-2-1-1 0,1 2-1 0,1-1 0 0,0 2 1 0,-1 0-1 16,0 2 0-16,-2 1 0 0,2 0 1 0,-2 1-1 0,-1 2 0 16,0 0 0-16,-1 0 0 0,-1 3-1 0,-2 0 0 0,3 2-1 0,-2-1 0 15,-1 1 0-15,-2 1 0 0,3 1 0 0,-3 1 0 0,1 0 0 0,-1 3 1 16,3 0 1-16,-4 2 0 0,1-1 0 0,1 2-1 0,-1 1 0 0,-1 0 0 16,2 1-1-16,-2 1-1 0,2 1-1 0,0-1-3 0,-2 0-2 15,2 1-2-15,0 0-2 0,-1-1-1 0,1 0-2 0,-1 0 1 0,3 0-1 16,-3-1 2-16,4-2-1 0,-2 1 3 0,0-2 2 0,2 1 3 15,0-2 4-15,-1-1 4 0,1 2 5 0,2-4 4 0,-1 1 5 0,2-1 3 16,0-2 3-16,-2 1 4 0,1-2 3 0,2-2 4 0,-1 1 3 0,1-2 5 16,-1 0 3-16,1-1 1 0,0-1 2 0,-1-1 3 0,1-1 3 15,-3-1 2-15,2 1 3 0,-1-2 4 0,-1 0 2 0,2 0 4 0,-4-2 0 16,1 0 2-16,0 0 1 0,-2-1-1 0,0 0 0 0,-1 1-1 16,1-1-2-16,-3 0-1 0,0 2-4 0,0-1-5 0,-1 2-5 0,-1 0-6 15,-1 2-6-15,0-1-6 0,-2 2-6 0,0 0-8 0,-1 0-7 16,-4 3-9-16,4 0-9 0,-2 1-11 0,-2 0-12 0,0 2-13 0,0 0-15 15,-1 0-16-15,-2 2-17 0,0 2-19 0,1-1-20 0,-1 1-24 0,-2 2-23 16,2-1-33-16,2 2-38 0,-3-1-46 0,1 2-48 0,0-1-78 16,4-1-90-16,-1 2-39 0,1-2-12 0</inkml:trace>
  <inkml:trace contextRef="#ctx0" brushRef="#br0" timeOffset="40457.22">19843 3318 358 0,'9'-4'516'0,"-1"2"-15"0,-2-1-93 0,2 1-134 0,1 1-70 0,1 1-41 15,-2 0-24-15,0 0-14 0,1 1-11 0,-1 1-11 0,0 1-8 0,0 1-7 16,-2-1-8-16,1 3-7 0,-3 0-8 0,1 0-9 0,0 2-5 16,1-1-8-16,-3 2-5 0,0 0-4 0,1-1-4 0,-3 2-2 0,-1-1-3 15,2 1-5-15,-2 1-3 0,0-2-4 0,-2 2-1 0,2-2-3 0,-1 1 1 16,-1 1 1-16,0-2 3 0,-1 0 1 0,0-2 2 0,-3 2 1 15,4-1 1-15,-1-1 3 0,0 1 0 0,0-2 3 0,0 0 1 0,-1-2 2 16,1 1 2-16,1-2 3 0,-1 0 2 0,-1 0 3 0,2-2 5 16,-1 2 3-16,2-3 3 0,1 2 4 0,0-2 0 0,0 0 0 0,-2-2 0 15,0 2-1-15,1-3-2 0,1 2 0 0,0-2-3 0,0 0-2 0,0 0-3 16,1-4-5-16,1 3-6 0,0-2-4 0,-1-1-5 0,1-1-7 16,-1 1-3-16,4-4-4 0,-2 2-3 0,0-1-3 0,2-3-4 0,0 2-2 15,0-3-4-15,1 2-5 0,2-1-1 0,-2-1-5 0,0 1-5 16,1-2-5-16,-1 3-5 0,3-2-5 0,-4 2-10 0,3 0-9 0,-3 2-11 15,3-2-10-15,-2 3-12 0,-1 0-14 0,0 1-19 0,0 2-20 0,-1-1-24 16,2 2-25-16,-3-1-40 0,2 3-46 0,-2 0-53 0,1 2-57 16,-1-3-73-16,0 4-78 0,-3 0-34 0,0 0-13 0</inkml:trace>
  <inkml:trace contextRef="#ctx0" brushRef="#br0" timeOffset="40617.64">20419 3618 52 0,'0'0'598'0,"0"-2"4"0,-1 0 2 15,-1 0 1-15,1 0-114 0,1 1-176 0,-2-2-128 0,0 3-103 0,2 0-101 16,0 0-96-16,0 0-133 0,0 0-155 0,0 0-87 0,0 0-54 16,-3 0-33-16,2 1-22 0</inkml:trace>
  <inkml:trace contextRef="#ctx0" brushRef="#br0" timeOffset="55331.8">19298 5208 189 0,'0'-5'507'0,"2"1"3"0,-1-1-85 16,-1 1-127-16,2 0-71 0,-2 2-42 0,0-1-27 0,0 1-18 16,0-1-15-16,0 3-13 0,0 0-12 0,0 0-10 0,0 0-12 0,-2 0-15 15,2 0-14-15,-1 0-11 0,-1 0-10 0,-1 2-7 0,-1-1-3 16,1 2-2-16,-2 1 0 0,1 0 2 0,0 2 0 0,-3 0 2 0,-2 0 2 16,3 0 2-16,-1 1 2 0,-1 1 1 0,-1 1-2 0,3 0-3 15,-4 0-3-15,4 1-3 0,-4 1-4 0,2-2-3 0,2 1-2 16,-1-1-2-16,-2 0-2 0,1 2-2 0,4-2-2 0,-3 1 0 0,1-1-1 15,0-1-2-15,3 1 1 0,-4-2 1 0,4-1-2 0,0 0 2 16,1 0 0-16,0-1-2 0,1-1 2 0,-1-1 0 0,2 0 2 0,0 0 1 16,2-1 1-16,-1 1 2 0,1-3 0 0,1 1 3 0,1 1 2 15,-1-2 3-15,2 0 2 0,-1 0 0 0,4 0 2 0,-2 0 3 16,1 0 1-16,1 0 3 0,2-2-1 0,-1 1 3 0,0 1-1 0,2-2 1 16,-1 1-2-16,1 1 0 0,0-2-2 0,-2 0 0 0,3 2 0 15,-2-1-2-15,0 0-1 0,0 1-1 0,-1 0-2 0,0 0-1 0,-1 0-2 16,0 0 1-16,1 1-2 0,0 0-2 0,-1 3 0 15,1-3 0-15,-3 2-1 0,1 0-3 0,-3 2 0 0,3-3-2 0,-2 3-2 16,1 0 1-16,0-1-4 0,-3 2 0 0,2-1-1 0,-2 2-1 0,0-1 2 16,-1 2 0-16,1-1 0 0,-3 1-1 0,3-1 2 0,-3 0 0 15,-3 1 3-15,3 0 2 0,-3-1 0 0,1 1 3 0,-2-1 2 0,0 2 5 16,0-1 0-16,-4-1 1 0,0 1 1 0,2-1-1 0,-2 1 1 16,-1-1 0-16,-3 2 0 0,3-1-2 0,-1-3 1 0,-1 3-1 15,1-2 0-15,-2 2-2 0,1-2 0 0,1 0-3 0,1-2-3 0,-4 1-3 16,4 1-7-16,-4-3-5 0,5 1-8 0,-1-1-7 0,-1 0-10 15,-1-1-10-15,3-2-12 0,0 1-14 0,-1-1-18 0,1 0-20 16,0-1-26-16,0 1-25 0,0-2-37 0,0-1-40 0,2-1-54 0,-1 1-57 16,3-3-84-16,-1 1-98 0,2-2-43 0,2-2-20 0</inkml:trace>
  <inkml:trace contextRef="#ctx0" brushRef="#br0" timeOffset="55824.42">19284 5202 455 0,'5'-5'472'0,"3"1"-57"16,-2 1-81-16,4-2-95 0,-2 2-55 0,2 0-36 0,0 2-19 15,1-1-15-15,0-1-7 0,2 3-8 0,1-1-7 0,0-1-5 0,2 2-7 16,-2 0-8-16,5 0-9 0,-3 2-9 0,3-1-8 0,-3-1-7 16,3 3-4-16,0-1-4 0,-5 1-3 0,3 0-2 0,-2-1-2 0,0 2-1 15,-3 0-2-15,0 1 0 0,-1-2-1 0,-3 1-1 0,0 1-1 16,0 1-2-16,0-2-4 0,-3 2-2 0,-1 0-1 0,1 0-1 15,-1 3 0-15,-3-1 0 0,-1 1-1 0,2 0-2 0,-2 0 0 0,-2 1-2 16,1 1-1-16,-3-1-1 0,1 2-1 0,0 2-1 0,-2-2 2 0,0 1 1 16,-4 1-1-16,4-1 0 0,-3 2 0 0,2-1 0 0,-2 1 0 15,2-2 1-15,-1 2 0 0,1 0-1 0,0-1 0 0,0 1 1 16,1-2 0-16,2 1 2 0,-1-1 0 0,1 0 1 0,2 1 0 0,1-2 1 16,0 0 0-16,0-1-2 0,1-1 2 0,2-1-2 0,2 0 2 15,0-1 1-15,1-1 0 0,0 1 4 0,2-2-1 0,-1-2 2 16,2-1 0-16,-1 0 2 0,0 0-1 0,2-1 2 0,2-2 1 0,-2 0 0 15,1-2 0-15,1-1 2 0,1 0 2 0,-1 0 1 0,1-1 3 16,1-2-1-16,-2-2 3 0,-3 1 3 0,4-3 3 0,-1 2 4 0,-2-3 2 16,-1 1 4-16,1-1 4 0,0-1 4 0,-3-1 3 0,-1-1 2 15,1-1 1-15,-2 2 0 0,0-2-1 0,-2 0 0 0,0-2-1 0,0 2-1 16,-2 0-2-16,-1 2-3 0,-1-2-3 0,-2 1-3 0,0 2-6 16,0 0-7-16,-4 0-6 0,2 2-5 0,0 0-4 0,-4 2-6 0,1 0-6 15,0 1-6-15,-1 2-9 0,-2-1-6 0,1 3-10 0,-3 0-9 16,1 2-11-16,-1-1-9 0,-1 2-10 0,0 2-11 0,-2-1-14 0,0 2-16 15,1 0-20-15,-2 3-23 0,-1 2-29 0,2-1-33 0,-2 1-43 16,2 1-49-16,-1 0-71 0,2 1-79 0,2 1-67 0,1-1-58 16,2 1-22-16,0-1-6 0</inkml:trace>
  <inkml:trace contextRef="#ctx0" brushRef="#br0" timeOffset="56193.79">20007 5365 536 0,'0'-4'548'0,"-2"2"-73"0,-1-1-115 16,3 0-88-16,-1 2-74 0,-1 1-45 0,2-2-28 0,-2 1-19 16,1 1-17-16,-1 0-15 0,1 1-15 0,-3 1-11 0,1-1-10 15,2 2-9-15,-4 2-9 0,2-1-7 0,-5 2-9 0,5 0-5 0,-2 2-2 16,0-1-1-16,0 2 2 0,0-1 0 0,2 1-1 0,-3 0 0 15,3 0 1-15,-2 0 1 0,2-2 0 0,0 1 1 0,1-1-1 0,-1 2 1 16,1-3 1-16,2 0 1 0,-1 0 1 0,-1-1 2 0,2-1 2 16,0-1 2-16,0 0 3 0,0 0 5 0,0-1 4 0,0 1 6 15,0-3 6-15,0 0 6 0,0 0 7 0,0 0 7 0,0 0 7 0,0 0 5 16,2 0 5-16,-1 0 3 0,1-2 4 0,-2 1-2 0,3 1-2 16,-1-2-5-16,0 1-5 0,-1-1-7 0,2-1-7 0,1 1-7 0,-1 0-8 15,0-1-10-15,1 0-7 0,-1 0-11 0,-1 0-12 0,1-2-11 16,1 2-13-16,-1 0-10 0,0 0-11 0,-1 0-14 0,-1 0-16 15,2 0-21-15,-1 2-22 0,-2-1-28 0,2 1-32 0,-2 1-46 0,0 0-58 16,0 0-67-16,0 0-71 0,0 0-63 0,0 0-60 0,-4 0-24 16</inkml:trace>
  <inkml:trace contextRef="#ctx0" brushRef="#br0" timeOffset="58590.9">19555 6765 344 0,'1'-4'569'0,"-1"3"-15"16,2-2-29-16,-1 2-99 0,-1-1-134 0,2 2-72 0,0-1-39 16,-2-1-24-16,1 2-16 0,-1 0-13 0,0 0-15 0,0 0-10 0,0 0-11 15,0 0-11-15,0 0-9 0,0 0-11 0,0 0-12 0,0 0-10 16,0 0-7-16,0 0-5 0,0 0-5 0,0 0-1 0,0 0-3 0,0 0-1 15,0 0-2-15,0 0-6 0,0 3-6 0,0-1-15 0,0 1-14 16,0-1-21-16,0 2-23 0,0 2-30 0,0 0-34 0,0-2-43 0,0 4-49 16,0-1-58-16,-1 4-64 0,1-1-89 0,-2 2-105 0,0 0-50 15,-1 0-21-15,2 2-4 0</inkml:trace>
  <inkml:trace contextRef="#ctx0" brushRef="#br0" timeOffset="58764.97">19474 7425 446 0,'6'0'539'0,"0"-2"7"16,-1 2-106-16,0-3-163 0,0 2-90 0,-2-1-57 0,2 0-44 0,-1 0-35 16,1 0-44-16,-2 1-48 0,1-2-61 0,-3 1-70 0,2 1-80 15,-3 1-86-15,0 0-73 0,0 0-67 0,0 0-35 0</inkml:trace>
  <inkml:trace contextRef="#ctx0" brushRef="#br0" timeOffset="58935.98">19453 7710 118 0,'0'4'496'0,"0"-1"-78"0,0 0-121 0,0-1-65 0,2-1-37 16,-1 1-25-16,-1-2-16 0,0 0-20 0,0 0-22 0,0 0-33 0,0 0-41 15,0 1-51-15,2-1-58 0,-2 0-70 0,0 0-75 0,3 3-100 16,0-1-114-16,-1-1-57 0,1 2-30 0</inkml:trace>
  <inkml:trace contextRef="#ctx0" brushRef="#br0" timeOffset="59112.91">19401 8313 316 0,'0'2'513'0,"2"2"-64"16,-1-3-104-16,-1 1-80 0,2-2-69 0,-2 0-41 0,0 0-27 0,0 0-32 15,0 0-32-15,0 0-53 0,0 0-67 0,0 0-89 0,0 0-100 16,0 0-97-16,2 3-94 0,-1-2-56 0,2 1-32 0</inkml:trace>
  <inkml:trace contextRef="#ctx0" brushRef="#br0" timeOffset="59378.17">19096 9571 492 0,'-2'2'676'0,"2"-1"7"0,0-1 13 0,0 0 16 0,0 0-127 0,0 0-201 16,0 0-108-16,0 0-63 0,0 0-33 0,0 0-16 0,0 0-12 16,0 0-8-16,2-1-11 0,-2 1-12 0,0 0-15 0,2 0-21 15,-1-2-28-15,-1 2-35 0,2 0-37 0,0 0-36 0,-2 0-39 0,1 0-39 16,-1 0-46-16,3 0-55 0,-3 0-81 0,0 0-98 0,5 0-111 16,-4 2-122-16,2-2-57 0,2 0-29 0,-1 1-7 0,-3-1 3 0</inkml:trace>
  <inkml:trace contextRef="#ctx0" brushRef="#br0" timeOffset="59586.21">19133 10282 303 0,'0'6'608'0,"0"0"21"15,0-1 21-15,0-1-102 0,0-1-165 0,0 0-82 0,0 0-46 16,0-1-21-16,0-2-10 0,0 0-10 0,0 0-9 0,0 0-16 15,0 0-20-15,0 0-27 0,0 0-34 0,1-2-44 0,1 2-46 0,-1-3-49 16,4 2-50-16,-2-2-52 0,0-1-53 0,2 0-67 0,0 0-74 16,1-2-111-16,2 0-126 0,0 0-77 0,-2-3-47 0,2 1-16 0,-1 1-2 15</inkml:trace>
  <inkml:trace contextRef="#ctx0" brushRef="#br0" timeOffset="60139.02">19309 6967 398 0,'0'-4'487'0,"0"1"-71"0,0-2-106 16,0 2-100-16,-3 0-95 0,3 0-62 0,-1 2-42 16,1-2-39-16,0 3-38 0,0 0-42 0,0 0-45 0,0 0-59 0,0 0-69 15,0 0-70-15,0 4-70 0</inkml:trace>
  <inkml:trace contextRef="#ctx0" brushRef="#br0" timeOffset="60308.07">19311 7390 120 0,'2'2'480'16,"1"-1"1"-16,0 1-99 0,0-2-147 0,2 1-94 0,-2-1-69 0,0 0-54 15,2 1-48-15,-2 1-56 0,2-2-58 0,-2 3-84 0,2-1-96 16,-1-1-62-16,-1 2-44 0</inkml:trace>
  <inkml:trace contextRef="#ctx0" brushRef="#br0" timeOffset="60468.53">19322 7896 11 0,'0'4'246'0,"0"-1"-66"0,0 0-52 0,0 0-36 16,0 0-28-16,0-3-38 0,0 2-44 0,0-2-54 0,0 0-61 0,2 3-79 15,1 0-90-15</inkml:trace>
  <inkml:trace contextRef="#ctx0" brushRef="#br0" timeOffset="60655.29">19166 8716 227 0,'-3'8'298'0,"-1"-1"-99"0,1-1-54 0,0 2-29 16,0-2-20-16,-1 0-16 0,3 1-22 0,-1 1-24 0,1-1-29 0,-4 1-30 15,4-1-32-15,-1 0-29 0,1 1-31 0,-3 1-33 0,1 0-32 16,2 0-34-16,1 2-63 0</inkml:trace>
  <inkml:trace contextRef="#ctx0" brushRef="#br0" timeOffset="60784.33">18961 9283 253 0,'-3'11'221'0,"-3"-2"-41"0,3-2-27 0,2-1-19 15,-3 2-15-15,4-4-12 0,-1 2-26 0,1-3-32 0,0 2-65 16,1-3-76-16,3 0-105 0,-3 0-118 0,7-2-63 0</inkml:trace>
  <inkml:trace contextRef="#ctx0" brushRef="#br0" timeOffset="60954.36">19030 9690 316 0,'-4'4'541'0,"4"-1"10"0,-1 0-69 15,-1 0-111-15,2-1-101 0,0-1-99 0,0-1-59 0,0 0-36 16,0 0-40-16,0 0-42 0,0 0-72 0,0 0-90 0,0 0-112 16,0 0-124-16,-1-1-71 0,-3-1-44 0,0 0-30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2:5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23843 4354 252 0,'0'-6'625'0,"1"0"13"0,-1 0 14 16,2 0-104-16,-1 0-162 0,-1 2-83 0,2-1-42 0,-2 1-28 15,0-1-22-15,0 1-17 0,0 1-17 0,0-2-15 0,0 1-16 0,0 0-17 16,0 3-13-16,0 0-15 0,0-2-18 0,0 3-16 0,0 0-17 0,0 0-14 16,0 0-15-16,0 0-11 0,0 0-8 0,0 0-8 0,-2 3-3 15,2-1-3-15,-1 2-3 0,-1 2 1 0,1 1 0 0,-1 1 2 0,-1 1 3 16,0 1 2-16,-1 2 5 0,0 2 3 0,0 1 2 0,-2 0 4 15,3 1 2-15,-2-1 1 0,2 3 1 0,-2 0 2 0,2 0 0 0,-2 0 0 16,-1 2-2-16,3-2-2 0,-2 0-2 0,2 0-4 0,-2-2-5 16,4 1-5-16,-3-1-4 0,1-1-6 0,-1 0-4 0,1 0-6 15,1-1-5-15,1-1-5 0,-3-2-7 0,3-1-7 0,1-1-5 0,-4 0-6 16,4-1-5-16,-1-1-4 0,1-1-3 0,0-1-1 0,0-1 1 0,0-1 1 16,0-1 1-16,0-1 0 0,0-1 2 0,0 0 2 0,1-1 1 15,-1-1 5-15,4-1 4 0,-3-1 5 0,3-1 5 0,-3-1 4 16,1-1 6-16,-1-1 3 0,4-1 3 0,-4 0 3 0,2-1 3 0,1-2 2 15,-1-2 4-15,0 1 3 0,0-2 3 0,1-1 0 0,0 2 3 16,2-3 2-16,-3 1 2 0,2-1 4 0,0 1 2 0,2 1 3 16,-3 0 2-16,2-2 4 0,1 4 2 0,-1-1 4 0,1 0 2 0,-3 3 2 15,4-1 2-15,-2 0 2 0,-1 1 3 0,2 0 1 0,1 3-1 16,-1-2 0-16,1 3-2 0,-1 0-1 0,-1-2-3 0,3 3-1 0,-1 0-3 16,0 0-1-16,0 1-2 0,1 1 1 0,0-1-1 0,0 1-1 0,2 1-1 15,-1-2 1-15,-1 2-2 0,3 2 0 0,-2-1-2 0,1 0 0 16,0 2 1-16,-1 2-1 0,1 0-3 0,0 1 1 0,-2 0 0 0,0 1 1 15,1 2 0-15,-2 2-1 0,-1-1 1 0,-1 1 1 0,-1 2 1 16,1 1 1-16,-1-1 2 0,-4 2 0 0,3 0 1 0,-1 0 2 16,-3 2 2-16,0 1-1 0,0-2 1 0,-3 1-1 0,1 1-2 0,-1-2 0 15,-1 2-1-15,1 0-1 0,-3 0-2 0,3 2 0 0,-2-2-1 16,0 0-1-16,1-2-1 0,-1 2-2 0,-3-1-1 0,2 1-1 16,-1-2-5-16,3 1-3 0,-4-1-5 0,0-1-3 0,0 0-6 0,2 0-7 0,-2-2-9 15,-2 3-12-15,2-4-11 0,0 0-14 0,0 1-15 0,-2-2-18 16,2-1-22-16,-2 2-26 0,-1-1-29 0,2-2-39 0,0 0-47 15,0 0-54-15,1-2-58 0,2 1-72 0,-1-2-75 0,1 0-34 0,0-2-9 16</inkml:trace>
  <inkml:trace contextRef="#ctx0" brushRef="#br0" timeOffset="273.08">23926 4263 330 0,'3'-9'447'0,"2"0"-90"16,-1 1-62-16,0 1-43 0,4-1-28 0,-2 1-20 0,1-1-18 0,2 1-14 15,0 0-13-15,0 2-10 0,0-1-11 0,2-1-9 0,0 2-10 16,0 0-9-16,0 1-9 0,2-1-8 0,1 1-10 0,-3 1-8 0,2-2-6 16,3 2-7-16,-3 0-7 0,0 2-7 0,0-2-6 0,3 3-6 0,-2-2-6 15,3 1-5-15,-2 1-7 0,2 0-7 0,-1 1-7 0,1 1-12 16,3-2-13-16,-3 3-12 0,2-2-19 0,0 1-18 0,0 1-19 0,-2 0-20 15,1 1-22-15,0-1-24 0,-2 1-25 0,2 1-25 0,-2 0-31 16,-1-1-27-16,0 2-21 0,0 0-17 0,0 0-5 0,-1 0-1 0,-3-1 8 16,2 1 13-16,-1-1 18 0,-1 2 20 0</inkml:trace>
  <inkml:trace contextRef="#ctx0" brushRef="#br0" timeOffset="575.16">24643 4270 115 0,'-2'6'197'0,"0"0"14"16,-2 2 7-16,-1 1 6 0,0-1-4 0,-3 3-5 0,2 0-10 15,-2 2-14-15,-2 1-13 0,0-1-14 0,0 2-12 0,0 0-12 16,0 0-12-16,-2 2-11 0,3-1-11 0,-4 1-11 0,5-2-9 0,-1 1-11 15,0 0-7-15,0 0-8 0,5-1-3 0,-3-2-7 0,1 0-5 16,1 1-4-16,4 0-4 0,-1-2-3 0,2 0-2 0,0-2 0 0,3 1-2 16,1-1 0-16,0-1 2 0,1 0-1 0,1-1 2 0,2-1 0 15,0-2-1-15,5 1 1 0,-2-3 0 0,1-1 0 0,3 0 1 16,0 0 0-16,0-2-3 0,4-2 0 0,-3-1-3 0,2 0-2 0,2-1 0 16,-2-2-3-16,1-2 2 0,1-1-1 0,-2-1 1 0,-2-1 2 15,2 1 2-15,-1-4 1 0,-3-1 1 0,1 0 1 0,0-1 1 16,-4-2-1-16,0 0 1 0,-1 0-1 0,0-3 1 0,-1 0 1 0,-5 0 1 15,1-2-2-15,0 2 0 0,-2 0-3 0,-1 0-1 0,0 2-4 16,-2 2-3-16,-4 1-4 0,3 2-5 0,-4 1-3 0,0 1-4 0,-1 3-3 16,-3 1-6-16,-3 2-8 0,3 2-11 0,-5 2-9 0,1 2-16 0,-6 2-17 15,1 2-20-15,-2 2-21 0,0 2-23 0,-4 1-21 0,1 3-33 16,-2 1-39-16,2 2-60 0,-3 3-72 0,2 1-93 0,1 1-104 16,-2 1-50-16,1 2-20 0,0 1-3 0</inkml:trace>
  <inkml:trace contextRef="#ctx0" brushRef="#br0" timeOffset="1085.28">23208 5518 221 0,'-6'-4'547'0,"3"-1"-43"0,-2-1-73 0,2 2-80 0,2-1-83 0,-1 1-46 0,0-2-24 15,2 3-15-15,2-2-14 0,0 2-10 0,-1-2-13 0,2 1-10 16,1 1-11-16,2-1-11 0,1 1-12 0,3-2-14 0,0 2-16 16,4-1-10-16,0 1-9 0,3 0-5 0,1 0-2 0,4-1 2 0,2 2-1 15,1-1 1-15,3 0 1 0,1 0 0 0,2 0-1 0,4 1-1 16,0 0-2-16,3 0-4 0,3 0-4 0,3 1 0 0,1-1 2 0,4-1-1 16,3 3 0-16,0-1-1 0,5-1 0 0,2 2-1 0,4-1-2 15,2-1-1-15,3 0-3 0,3 1-1 0,0-2 0 0,2 2-2 0,1-1 0 16,-1 1-4-16,1-2-5 0,-5 1-5 0,3-1-7 0,-7 0-1 15,0 0-2-15,-4 2-1 0,-2-2 1 0,-4-2 0 0,-3 2 3 16,-4-2 0-16,-4 3 2 0,-5-3 4 0,-2 1 1 0,-6 1 4 0,-2-1 3 16,-4 2 4-16,-2-1 3 0,-5 1 1 0,-1-1 0 0,-4 0-2 15,0 0-4-15,-5 1-7 0,0 1-10 0,-3-2-16 0,-2 2-14 0,-2-1-22 16,-1 2-21-16,-1-1-29 0,-2-1-30 0,-2 1-37 0,-2 1-41 16,-1 0-53-16,-3 1-57 0,0 1-73 0,-2-1-80 0,-4 2-84 0,0 0-87 15,-2 0-36-15,-2 3-10 0,-1-1 4 0</inkml:trace>
  <inkml:trace contextRef="#ctx0" brushRef="#br0" timeOffset="2165.65">23855 5794 475 0,'3'-3'549'0,"0"2"9"0,-1-3-95 16,0 3-148-16,-1 0-90 0,1 1-60 0,-1-2-31 0,-1 2-16 0,0 0-11 15,0 0-9-15,0 0-8 0,0 0-7 0,0 0-6 0,0 0-5 16,0 0-8-16,-1 0-10 0,-1 0-11 0,1 0-13 0,-3 0-6 16,3 0-8-16,-1 0-3 0,1 0-3 0,-3 0-1 0,2 0-1 0,-2 0 0 15,1 0-2-15,0-1 1 0,0-1-1 0,-2 2-2 0,2-3 0 0,-2 2-1 16,1-1-2-16,0-1 0 0,1 0 0 0,0-1 1 0,0 1-1 16,0-2 0-16,1-1 0 0,0 0-1 0,1-1-1 0,1 0 1 15,0 1-1-15,0-2 1 0,0 0 1 0,1-1 1 0,1 3 3 0,0-1 0 16,1 1 3-16,0 0 2 0,0 0 4 0,2 1 1 0,-1 1 2 15,1-1 1-15,-2 2 1 0,4 0 3 0,-2 2 0 0,-1-1 2 0,2 2 2 16,-1 2 0-16,2-2 1 0,-3 3 0 0,1 1 1 0,2 1 0 16,-3 1 0-16,-1 0 1 0,2 1 1 0,-2 2-1 0,0 2 1 15,1 1 1-15,-3 0 0 0,1 1 1 0,-2 2-2 0,0 0 0 0,-2 2 2 16,1 1-2-16,-1 0-1 0,-1 0 0 0,0 1-2 0,-4 2-2 16,1-1 0-16,0-1-1 0,-1 2-1 0,-1 0 0 0,0-3-1 0,-1 1 1 15,0-1-1-15,-3 0 1 0,2-1-2 0,-2 0 1 0,0-2-1 16,-1 0-1-16,2-4 1 0,-1 2-1 0,-1-3 0 0,-1 1 0 15,2-2 1-15,1-2-1 0,-3 0 0 0,5 1 0 0,-1-2 1 0,-1-2-1 16,3 1 1-16,0-3 2 0,1 1-2 0,-1-3 0 0,1 0 0 16,2 0-2-16,0 0-1 0,1-3-2 0,-1 1-2 0,2-3-3 0,0 1-2 15,1-2-3-15,1-2-4 0,1 0-4 0,1-3-4 0,-1 1-4 16,4-1-2-16,-1-1-3 0,3-1 0 0,-2-1-2 0,5-1-1 0,-1 0-3 16,0 2 0-16,1-2-1 0,0 1-1 0,3 1 1 0,-2 1-1 15,0-1 2-15,0 3 0 0,2 1 1 0,-2 0 1 0,-1 1 0 16,0 1 0-16,3 1 0 0,-6 1 0 0,3 1 1 0,-1 3 1 15,0-2 1-15,-1 3 1 0,2 0 2 0,-3 0 0 0,1 3 2 0,-1-2 1 16,1 3 1-16,-1 1 2 0,0 1 2 0,0 0 1 0,-1 2 2 16,2-1 2-16,-1 1 1 0,-2 1 1 0,1-2 1 0,0 2-1 0,0 0 0 15,1 0 2-15,0 0-1 0,1-1-1 0,-1 1 0 0,1-2 1 16,-3 1-1-16,4-1 0 0,-2-1 0 0,2 0 1 0,-1-1-1 0,0-1 0 16,1-1 2-16,2 0 1 0,1 0 1 0,-2-3 2 0,3 0 1 15,-2 0 1-15,3-3 0 0,0 0 0 0,-1 0 0 0,3-3 0 0,-1 2 0 16,-1-4 1-16,2 1-1 0,-2-4-1 0,0 2 0 15,1-1-1-15,0-2-3 0,-1 0 0 0,0 1-2 0,-1-1 0 0,-1 0 2 16,-1 2-1-16,1 0 2 0,-3 2 0 0,0-2-1 0,-4 3 1 0,1 1-2 16,1 2 1-16,-3-1-3 0,-1 2-1 0,0 0-2 0,-1 2-1 15,-1 1-3-15,0 0 0 0,0 0-2 0,0 0-2 0,0 1-1 16,-1 2-1-16,1 0-1 0,-2 3 2 0,0-1 1 0,2 1 0 0,-1-1 1 16,-1 3 3-16,2 1 0 0,0-1 2 0,0-1 0 0,0 1-1 15,0-1 2-15,2 0 1 0,-1 1 0 0,3 0 2 0,-3-3 1 16,2 2 3-16,2-3 0 0,2 2 4 0,-1-3 2 0,-2 0 3 0,4-1 1 15,1-1 1-15,0-1 4 0,2-1 1 0,-1-1 1 0,2-1 2 16,1 0 2-16,1-3 2 0,-1 0 4 0,-1 0 1 0,2-1 6 0,-2-1 3 16,0-1 6-16,-1 0 1 0,-1-1 4 0,-1-1 2 0,-3 1 4 15,1-1 0-15,-2-1 3 0,-4 2 0 0,1-2-1 0,-2 0-3 16,-2 1-5-16,1-1-6 0,-4 2-7 0,-2 1-8 0,1 0-7 0,-3 0-7 16,-2 1-6-16,-1 4-4 0,0-2-4 0,-1 3-7 0,-2-1-2 15,0 2-5-15,-2 2-4 0,2 0-4 0,-2 1-5 0,0 2-9 0,1 2-10 16,2-2-10-16,-4 3-13 0,4-2-11 0,0 2-14 0,1 0-16 15,1 0-18-15,2 2-20 0,0-2-20 0,1 1-21 0,1-1-22 16,4 2-22-16,0-2-16 0,3 0-16 0,-1 0-14 0,4 0-14 0,-1 0-19 16,3-2-23-16,2 0-20 0,0 1-20 0,7-2-6 0,-4 0 3 15,3-1 12-15,3-1 23 0,-2-1 30 0,3 0 39 0</inkml:trace>
  <inkml:trace contextRef="#ctx0" brushRef="#br0" timeOffset="2457.71">24385 5892 6 0,'13'-3'256'0,"-3"0"37"0,2 1 25 0,-4 1 16 0,0-1 5 15,-1-1 0-15,-2 3-17 0,-2-1-26 0,4 1-30 0,-6 0-31 0,2 0-24 16,1 0-24-16,-3 0-21 0,2 1-16 0,-1 0-15 0,-1 1-12 15,2 1-10-15,-1 2-12 0,0-2-10 0,-1 1-9 0,2 2-7 16,1-1-7-16,-1 1-5 0,0-1-4 0,0 2-4 0,3 0-6 0,-1-3-2 16,-2 3-6-16,4-1-3 0,-2-1-3 0,-1 2-3 0,4-3-2 15,-2 1 1-15,2-1-1 0,0-1 1 0,1 0 2 0,0-1 1 16,0-1 1-16,4-1 1 0,-4 0 1 0,2-1 1 0,3-1 3 0,-1-1 1 16,1 0 2-16,1-3 1 0,0-1 2 0,0 0 2 0,0 0-1 15,0-2 3-15,0 0 3 0,-2-3 1 0,3 2 3 0,-5-1 2 0,-1-1 1 16,0 0 0-16,-2 0-3 0,-1-3-2 0,-2 2-3 0,-1 1-2 15,0-2-4-15,-4 1-3 0,0-1-4 0,0 2-5 0,-4 0-8 16,1 2-5-16,-2 1-8 0,-1 0-6 0,-2 1-4 0,-3 2-6 0,2 2-1 16,-3-1-3-16,-3 4-3 0,0 1-5 0,-2 1-8 0,-2 2-9 15,2 0-13-15,-5 2-14 0,1 3-16 0,0-2-18 0,3 2-18 16,-2 1-24-16,0 2-23 0,1-1-30 0,1 2-33 0,1 0-39 0,3 0-49 16,-2 2-70-16,7-1-83 0,-4-1-92 0,5 3-96 0,2-3-41 15,1 0-12-15,2 2 4 0</inkml:trace>
  <inkml:trace contextRef="#ctx0" brushRef="#br0" timeOffset="2735.39">26618 5649 226 0,'4'-5'757'0,"5"1"-23"0,-1-1-5 0,-1 2 4 16,1-1-130-16,1 1-194 0,1 0-109 0,-1-1-70 0,4 3-37 15,0-2-25-15,1 2-17 0,0 1-18 0,2-2-15 0,0 1-13 0,-1 1-11 16,0-2-11-16,2 2-13 0,-3 0-15 0,3-1-18 0,0 1-19 16,-4-2-21-16,0 2-21 0,3-1-26 0,-3-1-30 0,-4 1-32 0,4-1-32 15,-4-1-37-15,-1 2-37 0,0-2-49 0,-2 0-53 0,-1-2-77 16,-2 2-86-16,1-1-81 0,-3-1-79 0,-1 1-37 0,-1-3-15 0,-4 2 6 15</inkml:trace>
  <inkml:trace contextRef="#ctx0" brushRef="#br0" timeOffset="2902.42">26665 5445 415 0,'-11'-2'584'0,"3"1"16"16,1-2-75-16,3 1-124 0,-3 1-77 0,4-1-56 0,-1 2-34 15,2-1-21-15,1-1-19 0,1 2-15 0,0 0-16 0,1-2-15 16,1 1-18-16,-1 0-15 0,4-2-20 0,-1 1-21 0,1 1-28 0,2-2-29 15,1 0-33-15,2-1-31 0,0 0-38 0,1 1-39 0,3-1-48 16,-1-1-52-16,4 2-78 0,-1-1-95 0,3-1-96 0,2 1-98 0,-4-2-45 16,5 0-21-16,0-2-4 0</inkml:trace>
  <inkml:trace contextRef="#ctx0" brushRef="#br0" timeOffset="3814.04">27870 5002 493 0,'6'2'616'0,"-3"1"10"0,2 0 12 0,-1 0-116 16,0-2-179-16,-3 2-97 0,1 2-56 0,-1-1-26 0,-1-1-11 15,0 2-7-15,0-3-6 0,0 5-6 0,-1-3-5 0,-2 1-7 0,-1-1-10 16,-2 1-11-16,2 1-12 0,-4-2-9 0,-1 0-9 0,-1 1-6 16,0 0-3-16,-3-1-5 0,3 0-5 0,-3 1-3 0,-1-2-6 15,-1 0-3-15,1 0-6 0,0-1-5 0,-2 0-4 0,3-2-4 0,1 2-3 16,-2-2-3-16,2 0-2 0,0-2-2 0,2 1-2 0,1 0-1 15,1-2-2-15,-1-2-2 0,4 1 0 0,-2-1-3 0,4-1 0 0,0-1-2 16,1-1-1-16,1 1-2 0,1-4 0 0,1-1-1 0,1 0 0 16,1 0-3-16,0-1-1 0,4-2-1 0,-2 1-3 0,-1-1-1 15,5 0-2-15,0 2-2 0,-1-2-1 0,1 1-3 0,-1 2 0 0,1 0-2 16,1 3-1-16,1 0 1 0,-3 2-2 0,1 2 2 0,1 2 2 16,-1 3 3-16,1 2 4 0,1 2 4 0,-3 2 4 0,0 3 5 15,0 3 4-15,-1 2 2 0,0 2 3 0,-3 4 2 0,0 1 2 0,-1 3 3 16,-1 0-1-16,-2 1 1 0,-2 4 1 0,-1-2-3 0,-1 0-1 0,-2 1-2 15,0 1-2-15,-3-2-3 0,-3 0-1 0,1-1-2 0,-1 2 0 16,-3-4-1-16,0 1-1 0,-1-1 2 0,-3-1 1 0,-2-2 0 16,4-2 2-16,-4 1-1 0,-1-2 3 0,1 0-1 0,-1-3 1 0,-1 0 1 15,2-2 1-15,-1-2 1 0,2-1 1 0,0 1 0 0,3-4 0 0,-2 1-2 16,5-2-4-16,1-2-1 0,1-1-4 0,0-1-5 0,3-2-3 16,3 0-5-16,1-3-1 0,0-2-3 0,4-1-3 0,1 0-1 15,0-3-3-15,1-1-1 0,2-2-1 0,2-2 0 0,3 1 3 0,1-4 0 16,-1 1 0-16,5-2 4 0,0 0 2 0,0 1 2 0,0-1 3 15,2 2 0-15,0-1 1 0,0 0 1 0,0 4 1 0,-2 1 1 16,1 1 0-16,-1 3 1 0,0 0 0 0,-1 2 0 0,1 2 1 0,0 1 1 16,-2 0 1-16,0 3 1 0,1 1 0 0,-2 2 3 0,0 2 2 15,0-1 1-15,3 1 1 0,0 2-1 0,-4 0 0 0,3 3 0 0,0-3 1 16,-1 2-1-16,0 1 1 0,2 0 1 0,-2-3 0 0,0 2 3 16,3 0 1-16,-1-1 0 0,-1-1 1 0,1-1 1 0,1 2 1 15,2-2 1-15,-2-2 2 0,1 1-1 0,2-2 1 0,-3-2-2 0,4 1 0 16,-2-2-2-16,1-2-2 0,-1-1-4 0,1-2-1 0,-1 3 0 15,1-4-2-15,-1-2 0 0,2 1-1 0,-2-2 0 0,-1 0 0 0,2-2 1 16,-2 1 1-16,-1-5 2 0,3 1 0 0,1-2 3 0,-4 1 1 16,3 0 2-16,-2-3 2 0,-1 0 2 0,0 1 2 0,-1-1 2 15,-1 1 2-15,0 1 2 0,-2 3 3 0,-2-1 0 0,-1 2-2 0,-2 2 0 16,-1-1-4-16,0 4-2 0,-4 1-5 0,0 1-2 0,0 2-3 16,-4 2-3-16,0 2-3 0,-1 2-5 0,-3 3-2 0,-3 2-5 0,1 1-1 15,-3 3-1-15,0 1-2 0,-2 2 0 0,-2 3 2 0,1 2 0 16,-1-1 2-16,-1 2 1 0,1 2-1 0,0-1 0 0,1 0-2 0,-2 1 1 15,4 0-1-15,0-1 2 0,3-1 0 0,-2 0 0 0,2 0-1 16,2-3 1-16,2 0 0 0,1-1 1 0,0-1 0 0,3-2 3 16,1-1 4-16,0-2 1 0,4-1 6 0,0-1 1 0,1-1 3 0,4-2 1 15,0-2 1-15,1-1 3 0,0-3 3 0,4 0-1 0,1-1 2 16,3-2 1-16,-2-2 1 0,5-3 2 0,-3 1 1 0,3-2 2 0,-2-1-1 16,4-2 2-16,-3-2 0 0,0 1 2 0,1-4 2 0,-3-1 1 15,1 0 3-15,0-1 2 0,-2-1 2 0,-2 1 2 0,1-2 3 0,-5 1 0 16,-1-1-3-16,1 2-3 0,-4 1-2 0,-2 1-4 0,1 1-5 15,-4 1-6-15,-4 0-5 0,0 3-8 0,-1 1-5 0,-4 1-6 16,-3 2-8-16,1 2-7 0,-4 3-10 0,0 0-11 0,-2 3-12 16,-1 3-11-16,0 0-11 0,-4 2-13 0,2 0-14 0,0 5-22 0,0-2-24 15,2 3-29-15,-3 1-30 0,5 0-35 0,-2 2-38 0,4 1-51 16,1-2-56-16,1 2-88 0,3-1-102 0,1 1-57 0,4 0-36 0,0-2-8 16</inkml:trace>
  <inkml:trace contextRef="#ctx0" brushRef="#br0" timeOffset="4613.79">28746 5206 154 0,'6'-7'530'0,"-2"-2"-1"0,3 1-77 0,-2 2-119 0,-2 0-68 15,0 0-42-15,-1 2-26 0,-1-2-20 0,4 2-17 0,-5 0-18 16,1 3-16-16,-1-2-15 0,2 0-14 0,-1 1-15 0,-1 1-15 15,0 1-18-15,0 0-14 0,0 0-13 0,0 0-7 0,0 0-7 0,0 0-5 16,0 0-2-16,0 0-2 0,0 0-1 0,0 0 0 0,0 0 1 16,0 0 2-16,0 0 1 0,0 0 3 0,-1 0 0 0,-1 0 3 0,2 0 1 15,-1 0 1-15,-4 0 1 0,4 0 1 0,-1 0-2 16,1 0 0-16,-3 0 0 0,3 0-2 0,-3 0 0 0,0 0-1 0,-1 0-3 0,0 0 1 16,-1 1-3-16,0 1 0 0,-1-2-1 0,2 1-2 0,-4 1 0 15,1-1 0-15,2 1 0 0,-2-1 1 0,-1 2 0 0,2-2 0 16,-2 1 0-16,2 0 1 0,0 1 0 0,-1-2-1 0,1 1 1 0,1 1 0 15,-1-2 0-15,0 1 0 0,0-1 2 0,3 0 0 0,-1 1 3 16,1-2 2-16,0 2 2 0,-1-1 2 0,2-1 4 0,0 2 4 16,0-1 4-16,-1-1 4 0,1 2 4 0,2-2 6 0,-1 0 3 0,0 0 5 15,1 1 4-15,-1-1 5 0,1 0 6 0,1 0 3 0,0 0 3 16,0 0 3-16,0 0 1 0,0 0 1 0,0 0 1 0,0 0 1 16,0 0 1-16,0 0-2 0,0 0 0 0,0 0-1 0,0 0-2 0,0 0-3 15,0 0-3-15,0 0-2 0,0 0-3 0,0 0-2 0,0 0-1 16,0 0-1-16,0 0-3 0,1 0-2 0,1 0-2 0,-1-1-2 0,1-1-1 15,0 2-2-15,-1-1-2 0,1-1 0 0,-1 2-4 0,1-1-3 16,0-1-3-16,-1 2-3 0,1-2-2 0,0 1-2 0,-2 1-3 0,1-1-3 16,1-1-3-16,-2 2-3 0,0 0-3 0,0 0-3 0,0 0-3 15,0 0-2-15,0 0-1 0,0 0-1 0,1 0-2 0,-1 0-2 0,0 0 0 16,0 0-2-16,0 0-1 0,0 0-1 0,0 0-1 0,0 0 0 16,0 0 0-16,0 0 0 0,0 0 0 0,0 0 1 0,0 0 0 15,2 0 1-15,-2 0 0 0,3 0 1 0,-2 0 3 0,-1 0 0 0,3 0 3 16,-1 0 2-16,0-1 1 0,-1 1 3 0,3-2-1 0,-3 1 2 15,2 1 1-15,1-2 1 0,-1 1 0 0,-2 1-1 0,4-3 1 0,-1 1-1 16,0 0 0-16,-1 1-2 0,2-2 0 0,-2 2-1 0,0-1-1 16,2 1-1-16,-1-2 0 0,1 0-1 0,0 1-1 0,1-1-1 15,-1 0 0-15,0 0 0 0,1 0 0 0,0 0 0 0,1 0-2 0,-2 0 1 16,-1 0 0-16,4 0 0 0,-3 0-1 0,0 2 2 0,-1-1 0 16,0-1 1-16,-1 2 1 0,0-1 3 0,-1 2-1 0,-1-2 0 15,2 2 1-15,-3 0-2 0,0 0 0 0,0 0 1 0,0 0 0 0,0 2 0 16,-3 0 1-16,3 1-1 0,-1 1 0 0,-2 1 1 0,-1 1 0 15,1 0 1-15,-2 1-1 0,0 4 2 0,-1-1 1 0,-3 1 2 0,1 2 0 16,0 0 1-16,-1 1 0 0,-3 0 0 0,1 1 0 0,-1 1-1 16,1-1-1-16,-2 2-1 0,0-1-2 0,0-1 0 0,1 0-3 0,-1 2-2 15,-1-3-2-15,3 2-1 0,0-4-3 0,-1 1-3 0,0 1-5 16,4-2-6-16,-3-2-7 0,3-1-12 0,0 0-15 0,0-1-17 16,2-1-18-16,2-1-19 0,-1-1-20 0,2-1-20 0,-2-1-17 0,3 0-19 15,0-2-19-15,2 1-23 0,0-2-25 0,0 0-35 0,0 0-39 0,0 0-40 16,2-3-43-16,0 0-32 0,1 0-28 0,0-3-39 0,0 0-46 15,1 0-23-15,0-1-12 0</inkml:trace>
  <inkml:trace contextRef="#ctx0" brushRef="#br0" timeOffset="4858.84">28524 5203 205 0,'-1'-9'555'0,"1"0"-43"0,-4 2-68 0,3 1-59 0,-1 1-56 16,-1 1-39-16,0 1-28 0,0 1-24 0,-2 1-22 0,4-1-16 0,-3 2-17 0,0 0-17 15,0 2-15-15,3-1-14 0,-2 1-8 0,1 1-11 0,0-2-8 16,1 2-8-16,-1 0-6 0,1 0-6 0,1 0-7 0,-2 2-6 15,2-2-6-15,0-1-6 0,2 2-7 0,-2-1-2 0,1 0-4 0,1-2-2 16,-1 1-2-16,3 1-2 0,-1-2 1 0,2 0-4 0,-1 1 0 16,1-2-2-16,1 2-3 0,1-1-1 0,-3-1-2 0,3 0-2 0,-1 0-4 15,3 0-3-15,-4-1-4 0,2-1-4 0,-1 2-3 0,0-3-6 16,-1 2-7-16,0-1-10 0,-2 1-11 0,0-2-12 0,-1 3-17 16,1-2-16-16,-1 1-18 0,-2 1-19 0,0 0-20 0,0 0-20 0,0 0-24 15,0 0-31-15,0 0-38 0,0 0-47 0,0 0-48 0,0 0-55 16,0 3-58-16,0 1-77 0,0 0-85 0,1 1-38 0,1 1-13 0,1 0 4 15</inkml:trace>
  <inkml:trace contextRef="#ctx0" brushRef="#br0" timeOffset="5033.88">28704 5448 57 0,'2'4'588'0,"0"-1"23"0,-1 2-51 0,2-2-88 15,-1-2-76-15,1 2-70 0,2 0-35 0,-2-1-18 0,2-1-18 16,-2 1-15-16,2-1-14 0,-2-1-14 0,2 0-14 0,-1 0-14 15,1 0-20-15,-2 0-22 0,2-1-29 0,0-1-30 0,-4-1-38 16,3 0-38-16,-1 0-41 0,-2 0-44 0,1-1-48 0,-2 1-53 0,0-2-68 16,0-1-80-16,-2-1-123 0,1 2-148 0,-2-1-79 0,-2 0-45 0,-3 0-17 15,1 2-4-15</inkml:trace>
  <inkml:trace contextRef="#ctx0" brushRef="#br0" timeOffset="6649.98">19736 6991 106 0,'-1'-6'539'0,"-1"0"-3"16,0 2-50-16,1-1-71 0,-1 0-118 0,1 3-138 0,-2-1-74 15,1 0-40-15,2 1-27 0,-1-1-20 0,1 3-21 0,0 0-17 0,0 0-21 16,0 0-20-16,0 0-38 0,0 0-47 0,3 2-93 0,1 1-118 16,-1 0-76-16,1 0-51 0,1 1-24 0</inkml:trace>
  <inkml:trace contextRef="#ctx0" brushRef="#br0" timeOffset="7524.89">26203 6955 31 0,'3'-15'593'0,"2"2"8"0,-2-1 4 0,1 1-93 0,-1 1-144 0,-2 1-74 16,4 1-38-16,-4 1-26 0,1 0-17 0,1 1-16 0,-1 2-14 15,-2 0-14-15,1 0-17 0,-1 3-17 0,0-2-19 0,0 3-19 0,0 0-19 16,0 2-14-16,0 0-13 0,0 0-9 0,0 2-10 0,-1 0-5 0,1 3-5 16,-2 0-5-16,-1 2-3 0,1 1-1 0,-1 1-3 0,-1 1 1 15,1 1 4-15,-2 1 0 0,1 0 2 0,0 1 0 0,-1 1 0 0,-3-1-6 16,2 0-7-16,-1 1-13 0,3 0-14 0,-3-1-17 0,0 1-20 15,2-2-26-15,0 1-28 0,0-2-37 0,0 1-37 0,0 0-40 16,2-2-41-16,2-1-42 0,-2 2-41 0,3-4-44 0,3 1-45 16,-2-1-67-16,4-1-81 0,2-1-31 0,-3-1-7 0</inkml:trace>
  <inkml:trace contextRef="#ctx0" brushRef="#br0" timeOffset="7727.94">26424 6927 352 0,'4'-8'559'0,"1"2"-55"0,-2 3-87 0,3 0-74 15,-3 0-66-15,2 3-37 0,1 2-25 0,1 1-19 0,-3 1-12 0,5 1-13 16,0 4-10-16,-1-2-9 0,2 4-10 0,-2-1-4 0,2 2-7 16,0 2-10-16,-1-1-12 0,0 2-12 0,-1-2-13 0,2 3-10 0,-2-3-9 15,-4 1-7-15,1-2-11 0,2 0-8 0,-6 0-9 0,4 0-9 0,-4-2-10 16,1-1-13-16,-2 0-15 0,-2-1-17 0,1-1-18 16,-1-1-22-16,-2-1-21 0,0-2-29 0,0 1-30 0,-3-1-34 0,2-1-35 15,-1-1-33-15,-2-1-33 0,0-1-33 0,0-1-32 0,2-1-30 16,-2-1-28-16,4-1-55 0,-1-1-70 0,-2 0-29 0</inkml:trace>
  <inkml:trace contextRef="#ctx0" brushRef="#br0" timeOffset="8049.44">26481 6850 112 0,'2'-4'477'0,"1"-1"-61"0,0 2-84 0,1 0-51 0,2 0-32 16,0 2-27-16,0-1-28 0,1 2-19 0,1 0-20 0,1 0-14 0,1 0-15 15,-1 0-12-15,4 2-9 0,-1-1-11 0,1 1-9 0,3-1-14 16,-2 2-14-16,5 0-16 0,-2-1-20 0,3 1-20 0,-2 0-23 0,2 0-20 15,2 1-18-15,0-1-14 0,0-1-14 0,-1 1-14 0,2 0-15 16,-3 0-15-16,1-2-14 0,0 2-9 0,-1-1-7 0,-2-1 0 16,1-1 4-16,-3 0 10 0,-2 0 13 0,0 0 13 0,-2 0 14 15,1-1 15-15,-3-1 12 0,1 2 17 0,-3-2 18 0,0 1 20 0,-1 1 21 16,0-1 21-16,-2 1 17 0,-1-2 12 0,0 2 9 0,-1 0 10 0,-2 0 11 16,1 2 13-16,-2-2 12 0,0 1 13 0,-2 2 10 0,1 2 10 15,-1-1 5-15,-1 2 4 0,-2 2 1 0,0-1 1 0,0 4-1 0,1-1 0 16,-2 2 1-16,-1-2-4 0,-1 3-5 0,0 0-7 0,1 2-13 15,-1 0-9-15,0 0-12 0,0 0-11 0,0 0-11 0,0 2-10 16,2-3-12-16,-2 2-11 0,0-1-16 0,2 1-15 0,-1-1-18 0,2 0-24 16,1 0-25-16,-2-1-31 0,2-1-34 0,1 2-34 15,2-3-33-15,1 0-49 0,0-3-53 0,3 2-91 0,2-3-106 0,1 2-60 16,2-3-38-16,0 1-12 0</inkml:trace>
  <inkml:trace contextRef="#ctx0" brushRef="#br0" timeOffset="8250.17">26768 7053 1 0,'-10'0'576'0,"4"-2"10"0,-2 2 10 0,3 0-101 0,0 0-154 15,4 0-91-15,-2 0-58 0,3 0-37 0,0 0-24 0,0 0-25 16,1 2-27-16,1-1-34 0,1 2-40 0,2 0-53 0,2 0-59 15,1 0-91-15,2 2-107 0,1-2-105 0,3 1-104 0,1 2-52 0,2-1-25 16,2 1-16-16</inkml:trace>
  <inkml:trace contextRef="#ctx0" brushRef="#br0" timeOffset="8408.2">27418 7410 243 0,'0'0'591'0,"0"0"2"0,0 0 0 0,0 0-111 0,0 0-166 16,0 0-117-16,0 0-93 0,0 0-79 0,-2 1-74 0,2-1-100 0,-3 2-115 16,-4-2-112-16,2 2-107 0,-4 0-58 0,-2 0-32 0,0 1-19 15</inkml:trace>
  <inkml:trace contextRef="#ctx0" brushRef="#br0" timeOffset="9051.35">25503 7855 322 0,'6'-4'616'0,"2"-1"9"0,-4 1-61 0,1-1-96 0,-1 2-106 0,0-1-110 15,0 1-57-15,-3-2-33 0,2 2-18 0,2 0-14 0,-4 2-12 16,1-1-13-16,-1-1-12 0,3 1-10 0,-4 1-11 0,1 1-13 0,-1-1-9 16,0 1-12-16,0 0-7 0,0 0-6 0,0 0-5 0,0 0 0 15,0 0-4-15,0 0 0 0,0 0-1 0,0 0-3 0,0 0-2 16,0 0-3-16,0 0-2 0,0 0-2 0,0 0-1 0,0 0 0 15,0 0 2-15,0 0 0 0,0 0 4 0,0 0 2 0,0 0 5 0,2 0 4 16,0 0 4-16,-1 0 4 0,1-2 3 0,-1 2 4 0,3-1 1 0,-3-1 2 16,2 2 0-16,1-1 1 0,-2-1 0 0,2 2 1 0,-1-3-5 15,0 3-1-15,0-1-3 0,2 1-4 0,-2-2-3 0,2 0-3 0,-2 2-2 16,3-1-1-16,-3 0-1 0,1 1-1 0,-3-2 2 0,2 2 0 16,1-1 1-16,-1 1 1 0,-1 0 2 0,1 0 0 0,-2 0 3 15,-1 0 0-15,0 0 3 0,3-2 1 0,-3 2 2 0,0 0-1 0,0 0 0 16,0 0 0-16,2-1 1 0,-2 1-1 0,0 0-2 0,0 0-1 15,0 0-1-15,1-2-3 0,-1 2-2 0,0 0-2 0,2-1-2 16,-1-1-4-16,-1 2-4 0,0 0-4 0,0 0-11 0,0 0-11 0,0 0-19 16,0 0-21-16,0 0-29 0,0-1-34 0,0-1-41 0,-1 2-46 15,1 0-65-15,-2 0-73 0,2 0-115 0,-3 2-137 0,-1-1-77 0,-3 2-48 16,2 2-17-16,1-1-3 0</inkml:trace>
  <inkml:trace contextRef="#ctx0" brushRef="#br0" timeOffset="9722.62">25895 8017 22 0,'5'-6'628'16,"-1"0"12"-16,1 0 10 0,3 2 11 0,0-2-120 0,-3 0-182 15,-1 0-98-15,1 0-56 0,2 1-29 0,-1 1-19 0,-2-1-17 0,1 2-19 16,0 0-16-16,-2 0-17 0,2 2-16 0,-1-1-15 0,1 1-14 15,-2 1-17-15,1 1-14 0,-1 1-11 0,0-1-6 0,0 2-4 16,0 0 0-16,1 1 1 0,-3 1 0 0,4 1 2 0,-5 0 1 0,0 0-1 0,0 2 0 16,-5-2 0-16,4 1-2 0,-3-1-1 0,1 1 0 0,-2 1-2 15,1-2-2-15,-1 2-1 0,-2-2-4 0,1 1-4 0,0-1 0 16,0 2-2-16,1-2 0 0,-2 1 2 0,1-2-1 0,2 1 1 0,0 0 1 16,0 0 0-16,0 0 1 0,1 0 2 0,-2 0 1 0,4 0 1 15,-2 0 3-15,1 0 3 0,1 0 2 0,-1 1 2 0,2-1 2 0,0 2 0 16,0-2 1-16,0 1 2 0,0-1 1 0,-1 3 1 0,1-1 2 15,-2-1 2-15,0 1 1 0,1-1 1 0,-2 1 4 0,-1-1-1 16,1 2 2-16,-2-1 0 0,-4-1 2 0,1 2-1 0,-2-2 1 16,0 0-2-16,-2-1 0 0,0 0-3 0,-1 0-6 0,0-2-5 0,-2 1-10 15,2-1-9-15,-1 1-13 0,1-2-14 0,0 0-16 0,3-2-16 16,0 1-16-16,2-1-15 0,-1 1-17 0,4-1-16 0,2-1-17 0,-1 0-16 16,4 0-13-16,2 0-12 0,0-3-9 0,3 0-5 0,-1 0 0 15,5-1 1-15,1-2 5 0,1-2 6 0,3 0 10 0,1 0 11 0,2-1 16 16,1-2 17-16,0-1 21 0,1 2 22 0,2-2 27 0,-1-1 29 15,-1 3 33-15,1-2 34 0,-2 2 29 0,-2-1 27 0,0 4 23 16,-2-2 17-16,0 3 15 0,-1 0 12 0,0 1 11 0,-4 4 12 0,1-2 7 16,1 3 7-16,-3 1-1 0,0 1 0 0,0 0-9 0,-1 3-10 15,0 1-9-15,1 1-9 0,-2 1-5 0,3 0-5 0,-1 1-3 0,0 0-1 16,0 0-5-16,1 0-7 0,0 1-5 0,-1-1-7 0,2 2-6 16,-2-4-6-16,2 2-5 0,1-1-6 0,0-1-3 0,-1 1-6 0,-1-2-1 15,2-1-3-15,-1 0-4 0,-2 0-1 0,1-2-2 0,-1-2 0 16,-2 1-2-16,2-2-1 0,0-2-4 0,-2 1-2 0,-1-2-3 15,0 1-4-15,-2-2-3 0,2-1-4 0,-1-1-3 0,-1 0-6 0,1-2-3 16,-3 0-6-16,-1-2-5 0,2 0-6 0,-2 0-2 0,0-1-4 16,0 1-4-16,-2-1-2 0,1 1-4 0,-1-1-2 0,-3 2-5 0,1 0-5 15,-1 2-4-15,-1-1-3 0,-2 2-3 0,0 2-3 0,-6-1-2 16,-1 4-5-16,0 1-5 0,-6 1-9 0,0 4-10 0,-4-1-12 16,-2 4-18-16,-3 1-20 0,-1 3-28 0,-3 3-31 0,0 1-39 15,-1 2-41-15,-4 5-66 0,-1 1-81 0,0 1-89 0,1 4-92 0,-2-1-43 16,1 4-21-16,0 2-4 0</inkml:trace>
  <inkml:trace contextRef="#ctx0" brushRef="#br0" timeOffset="10026.7">26497 8708 173 0,'9'-8'729'0,"0"-2"-32"0,-5 2-10 0,1 2-3 0,0 0-125 16,-1 1-188-16,0 2-119 0,-3-1-88 0,1 1-49 0,-1 1-32 0,-1 0-27 15,0 0-23-15,0 2-26 0,0 0-26 0,0 0-32 0,-1 0-36 0,-2 1-59 16,-1 0-71-16,0 1-126 0,-2 3-155 0,-1-1-92 0,-1 1-59 16,-4 1-28-16,1 1-15 0</inkml:trace>
  <inkml:trace contextRef="#ctx0" brushRef="#br0" timeOffset="10177.74">26133 9158 60 0,'-1'2'642'0,"-4"-2"-3"0,2 0-2 0,3 0-1 0,0 0-107 0,-1-2-161 16,1 1-134-16,0 0-122 0,0-1-84 0,0 1-68 0,1-2-82 15,1 0-89-15,1 0-124 0,1-1-142 0,-1 2-77 0,1-1-43 0,-3 0-23 16,4 1-15-16</inkml:trace>
  <inkml:trace contextRef="#ctx0" brushRef="#br0" timeOffset="11020.44">25343 9799 139 0,'3'0'667'0,"-3"0"-19"0,0 0-12 0,0 0-38 16,2 2-51-16,-2-1-142 0,0 1-186 0,0-1-96 0,0 2-52 16,0-1-23-16,0-2-8 0,0 0-1 0,0 0 5 0,0 0 8 15,0 0 7-15,0 0 8 0,0 0 7 0,0 0 4 0,0 0 1 0,0 0-2 16,0 0-5-16,0 0-6 0,0 0-4 0,1-2-4 0,3 1-6 16,-3-1-3-16,4-1-5 0,1-1-5 0,0 0-6 0,1-1-6 0,1 0-7 15,3-1-7-15,-3-1-6 0,1 1-8 0,4-2-6 0,-1 1-2 16,0-1-2-16,-2 1-1 0,2 2-2 0,-1-1 0 0,0 1-2 15,-3 1-2-15,-2 1-2 0,2 2-3 0,-2-1 1 0,-3 2-1 0,1 2 3 16,-1-1 2-16,-3 4 1 0,0-1 2 0,0 2 2 0,-3 2 0 16,-2 2 4-16,-2 1 3 0,0 1 1 0,-1 0 4 0,0 1 3 0,-5 2 1 15,2-1-1-15,-2 2 0 0,-1-1-2 0,1 0-2 0,-2 0-3 16,0-1 0-16,1 1 0 0,2-2 0 0,-1 1 0 0,0-2-1 16,0-1 1-16,3 0-1 0,2 0 1 0,0-4 0 0,0 1 1 0,-1-1 0 15,4-1 2-15,0-1 1 0,2 1 3 0,-1-3 1 0,1 0 2 0,3-2-2 16,0 2 0-16,0-3-3 0,2 0-4 0,3-1-1 0,-1-1-3 15,3-1-4-15,4-1-1 0,-2-1-3 0,3-1-2 0,3-3-4 16,1 2-6-16,1-2-7 0,3 0-6 0,0-3-5 0,0 1-5 16,1-1-1-16,1 0-4 0,2 2 0 0,-2-1 0 0,-1 1 0 0,-1 1 1 15,4 0 1-15,-7 1 1 0,4 2 3 0,-2 2 4 0,-3-1 7 0,-2 4 7 16,-2-1 7-16,0 2 10 0,0 3 7 0,-4 0 9 0,-1 2 7 16,-1 1 6-16,0 0 6 0,-1 1 3 0,-4 1 4 0,3 1 4 0,-3 1 1 15,-1-1 2-15,0 0 0 0,0 2-3 0,0-1-2 0,0-1-3 16,0 0-1-16,0 0-2 0,0-1-4 0,2-1-2 0,-1 0-2 15,-1-2 1-15,2 1 0 0,0-3 1 0,-1 1 2 0,2 0 1 0,1-3 1 16,-2-1 2-16,3 2-1 0,0-2 1 0,0-2-3 0,1 1-3 16,5-3-2-16,-3 2-3 0,2-3-2 0,-1-1-2 0,5 0-2 0,-2-1-4 15,1-1-3-15,-1-2-3 0,2-1-1 0,-1 1-2 0,-4-2-1 16,3 0 0-16,-2 0 2 0,-2-2 2 0,-1 1 1 0,-1-1-1 16,-3 1 0-16,-2-1-3 0,-1 2-1 0,-1 0-3 0,-2 0-2 0,-3 3-2 15,-1 0-1-15,-1 2-1 0,-2-1-2 0,-2 3-1 0,3 1-7 16,-3 1-7-16,-2 2-9 0,1 1-12 0,1 1-12 0,-1 1-13 0,-1 1-18 15,5-1-19-15,-3 3-22 0,2 0-27 0,0 1-30 0,4 0-32 16,-1 1-40-16,2 0-42 0,1 1-42 0,2 0-42 0,2-1-58 0,4 2-70 16,0-2-27-16</inkml:trace>
  <inkml:trace contextRef="#ctx0" brushRef="#br0" timeOffset="11188.03">26157 9862 232 0,'13'-4'571'0,"-5"-1"14"0,0 2-54 0,3 0-87 15,-5 0-86-15,0 2-88 0,-1-1-52 0,0-1-36 0,-2 3-22 0,2-1-17 16,-2-1-15-16,0 2-14 0,-3 0-15 0,0 0-14 0,0 0-19 16,0 3-25-16,0-1-28 0,-2 1-35 0,-1 0-33 0,2 2-33 0,-5 0-34 15,3 3-38-15,-2-1-35 0,-2 2-34 0,1 2-41 0,-3 1-44 16,1 1-45-16,0 1-44 0,-2 0-63 0,-1 2-76 0,2 2-29 0</inkml:trace>
  <inkml:trace contextRef="#ctx0" brushRef="#br0" timeOffset="11392.08">25912 10132 110 0,'5'-7'587'0,"-4"1"16"16,1-1-42-16,1 2-71 0,-1 0-92 0,-2 1-101 0,1 0-61 15,-1 2-42-15,2-1-31 0,0 0-27 0,1 1-26 0,-2-1-28 16,1 3-31-16,1-1-35 0,0 1-38 0,1 0-36 0,2 0-43 0,-2 1-44 15,3 1-42-15,2-1-42 0,1 2-43 0,-1 2-46 0,2-3-38 16,2 3-32-16,0 1-43 0,-1 0-48 0,1 0-28 0,1 2-21 0</inkml:trace>
  <inkml:trace contextRef="#ctx0" brushRef="#br0" timeOffset="11500.1">26270 10266 128 0,'3'6'388'0,"2"-2"-55"0,-2 1-44 0,-2-2-39 0,1 1-32 15,-2-1-28-15,-2 0-22 0,1-1-22 0,-2 1-21 0,-2-1-23 16,0 2-24-16,-2-1-27 0,-2 1-37 0,1-1-41 0,-1 1-58 0,-4 0-67 15,2 0-84-15,0 2-92 0,-5-2-75 0,2 3-66 0,-2-1-34 16</inkml:trace>
  <inkml:trace contextRef="#ctx0" brushRef="#br0" timeOffset="11858.76">25176 10866 267 0,'4'-4'652'0,"-1"0"11"0,0 1 12 0,1 0 12 0,-3 2-114 16,1-1-173-16,-1 1-107 0,3-1-69 0,-3 0-40 0,1 2-27 0,-1 0-14 15,3 0-9-15,0 0-10 0,1 2-10 0,0 0-10 0,-1-1-13 16,1 2-12-16,3 0-14 0,1 0-9 0,-1 1-7 0,2 0-4 15,-1 2-1-15,1-2-1 0,0 2 2 0,0 0-2 0,0 0-1 0,0 2-3 16,-1-1-2-16,0 1-2 0,1-1-1 0,-2 2-4 0,1-1-5 0,-1 1-5 16,-1 1-4-16,1-1-4 0,-2 2-4 0,-2-4-3 0,1 2-6 15,-2 0-6-15,1 0-5 0,-3-1-12 0,1 0-12 0,-2 0-16 0,-2-2-16 16,1 2-20-16,-3-4-19 0,1 2-22 0,0-1-26 0,-2 1-22 16,-2-3-25-16,-1 0-24 0,1 0-25 0,-1-2-23 0,-3 1-25 0,3-2-16 15,-1 0-14-15,-2-2-10 0,1 1-6 0,2-1-6 0,0-1-3 16,-2-1 0-16,3-1 7 0,1-1 12 0,1 0 15 0,2 0 26 0,-2-1 29 15</inkml:trace>
  <inkml:trace contextRef="#ctx0" brushRef="#br0" timeOffset="12121.34">25316 10906 148 0,'8'-12'213'0,"1"2"8"0,-1-1 5 15,0 2 2-15,2 0-7 0,1 2-6 0,-3-2-16 0,1 1-19 0,4 2-20 16,-4 0-22-16,3 0-19 0,2 0-22 0,-1 0-20 0,2 0-22 16,1 0-22-16,1 2-24 0,1-1-25 0,2-1-23 0,2 1-26 0,2 3-22 15,-2-3-26-15,5 2-22 0,3-1-23 0,-1 1-24 0,2-2-18 0,1 2-16 16,0 0-4-16,2 2 1 0,0-1 15 0,2 1 19 0,-5-1 25 15,3 2 30-15,-1 0 32 0,-5 2 33 0,1-1 34 0,-5 1 38 0,-1-1 36 16,-1 2 38-16,-6 0 37 0,2 0 35 0,-6 2 30 0,1-2 28 16,-7 1 15-16,1 1 11 0,-3 1 3 0,0-2-3 0,-4 4-3 15,-4-1-3-15,1 1-6 0,-2 1-5 0,1 1-6 0,-4 1-8 0,-2-2-10 16,2 1-13-16,-3 2-13 0,-1 0-17 0,1 0-16 0,-1 0-15 16,-2 0-13-16,1 2-12 0,0-2-12 0,0 0-9 0,-1 1-13 0,-1-2-12 15,1 1-16-15,1-1-19 0,1 0-24 0,-2 1-25 0,-1-1-31 16,1-1-34-16,1 1-46 0,-1-2-54 0,3 0-81 0,-2-2-96 15,3-1-99-15,-3 1-97 0,3 0-50 0,-1-3-24 0,3 1-6 0</inkml:trace>
  <inkml:trace contextRef="#ctx0" brushRef="#br0" timeOffset="12288.38">25844 11014 475 0,'-5'-4'704'0,"2"-1"1"0,2 1 3 15,-4 1 3-15,2-2 1 0,1 1-152 0,-1 2-227 0,2-1-137 16,1 0-94-16,0 2-67 0,0-2-53 0,1 1-53 0,5 1-52 0,1-2-61 16,-1 3-66-16,2-2-101 0,3 2-117 0,2-1-95 0,1 1-89 0,2 0-44 15,-1 0-26-15,5 1-5 0</inkml:trace>
  <inkml:trace contextRef="#ctx0" brushRef="#br0" timeOffset="16313.31">24133 12844 23 0,'-1'-10'477'0,"-2"1"-17"0,1 0-25 0,2 1-107 16,0 1-143-16,0 1-73 0,2 1-34 0,1 1-19 0,-3-1-8 0,1 4-4 15,2-2 2-15,1-1-1 0,-3 3 3 0,6 0 0 0,-2 1 2 16,-1 0-3-16,5 0-6 0,0 0-4 0,-1 1-4 0,5 0 1 15,0 3 3-15,3-1 2 0,2 1 6 0,2-1 4 0,4 1 5 0,-2 3 3 16,8-1 5-16,3 1 1 0,3-1 1 0,6 2-1 0,1-3-2 16,5 3-5-16,6-2-5 0,2 2-6 0,2-2-7 0,7 1-2 0,3-1 0 15,1 0 1-15,4 3 2 0,6-1 0 0,2-1-1 0,4 2 1 16,4 0-2-16,2 0 0 0,8 0-3 0,0 2-2 0,5-1-3 0,-1 2 4 16,3-1 6-16,-2-2 1 0,1-1-3 0,1 3-3 0,-3-2-4 0,1 0-6 15,-1 0-4-15,-4 0-5 0,3-1-4 0,-6 1-3 0,-5-2-2 16,0-1 0-16,-3 0 0 0,-2 2-3 0,-4-2-5 0,-6 0-4 15,-4 0-4-15,-2 0-4 0,-7-2-4 0,-1 2-5 0,-5-3-6 0,-8 2-5 16,-2-2-7-16,-2 0-4 0,-6 0-7 0,-3 0-6 0,-2-2-6 16,-4 1-9-16,-4 0-13 0,1 0-10 0,-3 0-12 0,0 1-13 15,-2-2-12-15,-2 1-16 0,0-1-16 0,0 2-26 0,-2 0-29 0,-3 0-40 16,1 0-42-16,-2 0-75 0,-2 0-88 0,-2 0-44 0,-2 0-22 16</inkml:trace>
  <inkml:trace contextRef="#ctx0" brushRef="#br0" timeOffset="19306.78">25266 13962 3 0,'-3'0'61'0,"1"0"-3"0,0 0 4 0,2 0 4 0,-1 0 8 0,1 0 8 16,0 0 8-16,0 0 8 0,0 0 6 0,-4 0 5 0,4 0 2 0,-3 0-1 15,3 0 1-15,-1 0 3 0,-1 0 2 0,0 0 2 0,1 0 0 16,-1 0-1-16,1 0-2 0,-1 0-5 0,-1 0-4 0,2 0-6 0,-3 0-5 15,3 0-3-15,-1 0-5 0,1 0 0 0,-3 0-5 16,4 0-3-16,-3 0-5 0,2-2-4 0,-1 2-4 0,0-1-2 0,1 1-1 16,1 0-1-16,-2 0-1 0,1 0-1 0,-1-2-2 0,2 2-1 0,0 0-1 15,0 0-4-15,0 0 0 0,0 0-1 0,0 0-2 0,0 0 0 16,0 0-2-16,0 0-2 0,0 0-1 0,0 0-3 0,0 0-1 16,0-1-2-16,0 1-1 0,0 0 0 0,0 0 0 0,-2 0 1 0,2 0-2 15,0 0-2-15,0 0 0 0,0 0-1 0,0 0-2 0,0 0 1 16,0-2-3-16,-2 0-2 0,2 2-2 0,0 0-2 0,-2-1-1 0,2 1-3 15,-2 0-2-15,2-1-1 0,0 1-3 0,-1 0-1 0,-1 0-1 16,2 0-2-16,0 0-3 0,-1 0-1 0,1 0-3 0,0 0 0 0,0 0-1 16,0 0 1-16,0 0-1 0,0 0 0 0,0 0 0 0,0 0 0 15,0 0 0-15,0 0 1 0,0 0 2 0,0 0 0 0,0 0 3 16,0 0 1-16,0 0 1 0,0 0 3 0,0 0 2 0,0 0 2 0,0 0 3 16,0 0 1-16,0 0 2 0,0 0 4 0,0 0 1 0,0 0 3 15,0 0 0-15,0 0 1 0,0 0 2 0,0 0 0 0,0 0 0 0,-2-2 2 16,2 2 1-16,0 0 0 0,0 0 1 0,0 0 1 0,-2 0-2 15,2 0-2-15,0-1 0 0,-1-1-3 0,-1 2-3 0,2-3-2 16,-1 2-3-16,1-1-1 0,-2-1-3 0,0 1-2 0,2 1-2 0,-1 0 0 16,1-2 0-16,-2 1-2 0,1 1 2 0,1-1-1 0,-2 1 2 15,0 1 2-15,2-2 0 0,0 1 1 0,0 1 1 0,0 0 1 0,0 0-1 16,0 0 1-16,0 0-2 0,0 0-1 0,0 0-3 0,0 0-3 16,0 0 0-16,0 0-3 0,0 0-3 0,0 0 1 0,0 0-1 15,0 0-2-15,0 0 1 0,0 0-1 0,0 0 0 0,0 0 0 0,0 0 1 16,0 0-1-16,0 0 1 0,0 0 0 0,0 0 1 0,0 0 0 15,0 0 0-15,0-2 1 0,0 2 0 0,0 0 0 0,0 0-1 0,0 0 1 16,0 0 0-16,0 0-2 0,0 0 1 0,0 0-1 0,0 0-1 16,0 0 2-16,0 0-1 0,0-2 0 0,0 2 0 0,0 0 0 0,0 0-2 15,0 0 1-15,0 0-2 0,0 0 0 0,0 0 2 0,0 0-2 16,0 0 0-16,0 0 0 0,0 0-1 0,0 0 2 0,0 0-2 16,0 0-2-16,0 0 0 0,0 0-2 0,0 0-2 0,0 0-2 0,0 0-3 15,0 0-1-15,0 0-4 0,0 0-2 0,0 0-2 0,-2 2-1 16,0 0-1-16,0-2 2 0,-1 3 0 0,2-2 0 0,-3 1 1 0,3 1 2 15,-1 0 3-15,1-1 3 0,-3 2 2 0,1 0 2 0,0-1 4 16,1 0 4-16,1 0 3 0,-4-2-1 0,4 3 2 0,-1-1-2 16,1 0 1-16,-3-2 0 0,3 1 1 0,-1-1 1 0,1 2 0 0,-3-3-1 15,3 2 1-15,1-1 1 0,-4-1 0 0,3 2 1 0,-1-2 1 16,1 0 1-16,-2 0 2 0,1 0 0 0,2 0 2 0,0 0-1 0,-3 0 2 16,2 0 1-16,1 0 0 0,-2-2 0 0,0 2-3 0,2-3 0 15,-1 2-3-15,1-2-3 0,0 0-4 0,0 0-2 0,0-2-5 16,0 2-2-16,0-3-3 0,1 0-3 0,-1 0-4 0,4 2-4 0,-3-4-3 15,1 2-1-15,1-1-2 0,1-1-1 0,1 1-1 0,-2-1 0 16,4 0 0-16,-2 3-1 0,-1-3-1 0,4 2 0 0,-2 2-1 16,-1-2 0-16,3 3 0 0,-1-2 0 0,-1 2 1 0,0 3 0 0,0 0 1 15,-1 0 1-15,2 3 3 0,2-2 4 0,-4 6 5 0,1-1 8 16,-1 1 9-16,0 4 4 0,1 1 6 0,-3 1 2 0,0 2 5 0,0 2 4 16,-1 1 2-16,-1 1 2 0,-1 2 2 0,0 1 1 0,-1 3-1 15,-1-3 1-15,1 2-4 0,-1 0-6 0,-1-1-2 0,0 1-4 0,-3-2 0 16,1 0-2-16,0-1 0 0,-1 2-1 0,-1-3-1 0,-2-1 1 15,1-1 0-15,0 0 2 0,-2-1-1 0,1-3-1 0,-2 0 1 16,1 0-1-16,0-3-1 0,-2 0-1 0,0-2-1 0,1 0-2 0,-1-2-3 16,2 0-2-16,-3-1-2 0,2-2-4 0,-2 0 0 0,4 0-4 15,-4-1-2-15,4-3-2 0,-1 0-1 0,0 0-4 0,0-2-4 16,0-1-1-16,2 0-3 0,-1-3-4 0,2 2 1 0,-1-4-1 0,3 1-1 16,1-2-1-16,-1-2-2 0,2 0-1 0,2-2 0 0,-1 0 0 15,2-1 1-15,2-3 0 0,1 1 0 0,0 0 3 0,1-1 0 16,3 1 3-16,-1-1 0 0,1 1 1 0,-1-1 0 0,1 4 1 0,2-1 1 15,-1 2 1-15,0 2-1 0,-1 1 0 0,0 1 0 0,1 2 2 0,-2 2-1 16,2 1 2-16,0 1 0 0,0 2 2 0,-2 0 2 0,2 3 1 16,0 2 4-16,0 1 1 0,0 0 3 0,1 2 4 0,-1 3 2 15,0 0 5-15,0-1 1 0,3 2 4 0,-3 0 1 0,-2 0 2 0,3 0 0 16,-1 1 1-16,0-2 0 0,2 1 1 0,-1 0-2 0,-1-1 0 16,0-1-1-16,1-1 0 0,-1 0 0 0,0-1-1 0,0-1 1 0,2 1 0 15,-2-2 0-15,1-2 1 0,-1-1 2 0,3 1 2 0,-1 0 0 16,4-3 3-16,-5 1 0 0,4-2 1 0,-1-2 0 0,3-1 1 0,0 0-1 15,0-1 0-15,2-2-2 0,-1 0-4 0,1-2-3 0,1-2-4 16,-1-1-5-16,4 0-5 0,-5-2-3 0,2 0-2 0,0-2-2 0,-1-2-3 16,1 0-2-16,-1-1 1 0,-2 2-1 0,0 0 0 0,0-2 1 15,-1 1 0-15,-3 1 4 0,0 2 2 0,-2 1 3 0,-1 1 3 16,-3 1 2-16,3 2 4 0,-4 1 0 0,0 3 1 0,-3 0-2 0,-1 1-1 16,0 2-1-16,0 2 2 0,0 0 3 0,-1 2 1 0,-3 2 3 15,0 1 3-15,-4 0 3 0,3 5 1 0,0 0 1 0,-1 2 4 16,0 0 1-16,-2 2 3 0,2-1 4 0,-1 4 3 0,1-2 2 0,-2 0-1 15,4 0 0-15,0 0-2 0,-1 0-3 0,2-2-2 0,2 1-2 16,-1-1-4-16,0-1-2 0,2 0-3 0,2 0 0 0,0-1-3 0,-1-1-1 16,2-2-1-16,1-1-2 0,-1 1 0 0,2-2-2 0,1 0 2 15,-2-2 1-15,3 1 2 0,1-2 1 0,-2 0 2 0,3 0-1 16,-1-3 1-16,1 1 2 0,1-1 0 0,-2 0-1 0,0 0 1 0,0-1 1 16,1 1-1-16,0-2 1 0,-1 1 0 0,-4-2-3 0,4 1 1 15,-2 1-2-15,-1-3 0 0,0 3-2 0,-2 0 0 0,4-1-1 0,-3-1-1 16,-1 2-2-16,0-1 1 0,1 2-2 0,-3-1-3 0,1 1-2 15,-1-2-2-15,3 1-3 0,-4 1 0 0,1-2-3 0,-1 2-2 0,2 0-2 16,-1 0-1-16,-1 0-1 0,4 0 1 0,-3 0-2 0,2 0 2 16,-1 2-1-16,1-2 2 0,2 1 1 0,-4 1 0 0,4-1 4 15,-2 1 1-15,2-1 4 0,-2 2 4 0,3 0 2 0,-3 2 4 0,2-2 4 16,-2 1 0-16,2 1 3 0,0-1 0 0,-2 2 3 0,3 0 3 16,-3 0 0-16,1 0 0 0,-1 0 3 0,-1 0 1 0,1 2-1 0,-3-2 0 15,0-1 0-15,0 2-1 0,0-1 0 0,-3-1-1 0,-1 2 1 16,1-1-3-16,-2-1-4 0,-1 2-5 0,-2-3-6 0,0 2-10 15,0-1-12-15,-1-1-12 0,-1-1-18 0,-1 2-19 0,0-1-18 16,0-2-21-16,2 1-22 0,-4 0-23 0,4-2-26 0,-3 1-25 0,3-2-25 16,0 0-23-16,-1 0-21 0,1-2-21 0,1 1-21 0,1-2-20 15,1-2-18-15,-2 1-15 0,4-2-11 0,-1 0-10 0,1-2-12 0,1-1-16 16,2 0-15-16,-3-3-14 0</inkml:trace>
  <inkml:trace contextRef="#ctx0" brushRef="#br0" timeOffset="19468.27">25723 14141 297 0,'3'-17'421'0,"0"2"-29"15,1-2-43-15,-1 4-38 0,1 0-34 0,-3 3-26 0,4 1-22 0,-2 0-16 16,1 2-16-16,0-1-16 0,0 1-17 0,2 0-14 0,0 2-14 0,0 0-14 16,4 1-14-16,1-1-14 0,0 2-13 0,0-1-11 0,6 1-12 15,-1 0-8-15,0 0-9 0,3 1-6 0,-1-1-5 0,2 2-8 0,-2-1-5 16,2-1-11-16,-1 3-13 0,-2-1-18 0,2 1-19 0,-3 0-26 16,1 0-26-16,1 1-36 0,-5-1-39 0,4 3-54 0,-4-1-61 15,4-1-80-15,-3 2-93 0,3 0-69 0,-1 2-56 0,2-2-23 0,-1 1-8 16</inkml:trace>
  <inkml:trace contextRef="#ctx0" brushRef="#br0" timeOffset="19715.54">26739 13991 437 0,'3'-2'610'0,"1"-1"-5"0,-2 0-13 0,0 1-102 0,0 1-143 15,-2-1-84-15,0 2-50 0,0 0-25 0,0 2-9 0,-2-1-7 0,0 2-6 16,0 0-8-16,-2 1-13 0,0 4-11 0,0 1-13 0,0 0-8 15,-1 3-8-15,-2 2-3 0,0 1-3 0,0 1-3 0,-1 2 2 0,0 2-5 16,-1-2-9-16,1 3-9 0,-2 0-11 0,1 0-8 0,0 0-9 16,1-1-7-16,-5 2-6 0,4-1-6 0,-3 0-5 0,2-2-6 15,-2 2-7-15,4-3-11 0,-2 2-12 0,2-2-13 0,-4 0-14 0,4-3-19 16,-1-1-18-16,3 2-23 0,-2-3-25 0,1-1-31 0,-2 0-33 0,4-1-42 16,-1-2-48-16,1 0-62 0,0-2-68 0,4-1-83 15,-4 0-91-15,4 0-56 0,-2-3-38 0,1 0-10 0,2-3 7 0</inkml:trace>
  <inkml:trace contextRef="#ctx0" brushRef="#br0" timeOffset="19877.16">26420 14356 574 0,'-7'-7'642'0,"0"-1"17"16,2 1 18-16,0 0-99 0,0 0-158 0,2 1-96 0,0 1-64 16,0 0-38-16,-2 0-27 0,4 1-17 0,1 0-14 0,-2 0-16 15,0 1-19-15,2 0-23 0,0 2-29 0,2-1-33 0,0 1-37 0,-1-2-41 16,4 3-39-16,-1-2-45 0,1 2-47 0,2-2-57 0,1 1-61 0,4 1-95 15,-1-1-113-15,3-1-86 0,1 2-73 0,0 0-32 0,1 0-13 16,5 0 4-16</inkml:trace>
  <inkml:trace contextRef="#ctx0" brushRef="#br0" timeOffset="20046.2">26859 14368 569 0,'0'0'588'0,"0"0"10"0,0 2-46 0,0 1-75 15,-1-2-115-15,1 1-133 0,-2-1-75 0,1 1-42 0,1 1-18 0,-4-2-9 16,4 0-7-16,-1 3-10 0,1-1-17 0,-2 0-24 0,0 0-33 16,2 1-33-16,-3-1-43 0,2 2-49 0,-2-1-69 0,1 1-85 0,1 1-106 15,-2-2-119-15,1 1-59 0,0-1-29 0,2 0-14 0,-1 0-5 16</inkml:trace>
  <inkml:trace contextRef="#ctx0" brushRef="#br0" timeOffset="25161.95">22623 16291 69 0,'7'-6'556'16,"-2"0"14"-16,-1 0 15 0,1-1-66 0,3 1-107 0,-4-3-93 0,1 1-86 15,0 1-49-15,0-1-31 0,0-1-15 0,2 2-5 0,-2-2-2 16,-2 0 1-16,2 0-6 0,-2 0-7 0,2 1-11 0,-2-1-11 0,1 0-12 16,-3 0-8-16,2 2-8 0,-1-2-10 0,-2 0-5 0,0-1-4 15,0 2-6-15,0 0-6 0,-5-1-7 0,4 2-7 0,-3-1-8 0,1 1-8 16,-2-1-8-16,1 2-7 0,-3 2-6 0,-2-2-3 0,1 2-2 16,-2 2-3-16,1 0 1 0,-4 2 1 0,0 2 0 0,0 0 2 0,-4 5 2 15,0-1 4-15,0 3 2 0,-4 1 5 0,2 2 1 0,0 1 6 0,-1 3 1 16,-1 0 3-16,0 2 0 0,1 0-2 0,1 0-1 0,2 2-3 15,0-1-6-15,0 1-3 0,3-2-5 0,0 1-5 0,2-1-6 0,2 0-4 16,2-1-6-16,2 1-4 0,-2-2-4 0,3-1-4 0,4 0-2 16,1 0-3-16,0-1 0 0,0-2-2 0,3-2 0 0,2-1-1 0,1 0 0 15,0-2 1-15,0 0 1 0,2-3 3 0,3 1 0 0,0-3 4 0,-1-2 3 16,4 0 1-16,-3-1 4 0,5-2 3 0,-3-1 3 0,2-2 3 16,0-2 3-16,0-1 3 0,-2-1 4 0,4-1 4 0,-4-2 1 0,2-2 3 15,-1 1 4-15,-2-1 2 0,2-1 3 0,-1-2 4 0,1 1 3 16,-3-1 3-16,-1 2 3 0,2-1 5 0,-2 1 4 0,-2-1 2 0,1 4 4 15,-1 1 2-15,-1 0 4 0,-2 1 1 0,-1 2 1 0,2 2-2 0,-3-1-1 16,-1 4-4-16,1 1-2 0,-3 0-2 0,2 0-3 0,-2 3-1 16,0 0 0-16,0 0 0 0,0 3-1 0,0 1 0 0,0 0 1 0,0 3 3 15,0-1 1-15,0 3 3 0,0 0 4 0,0 1 2 0,0-1 5 16,0 3 0-16,0 0 1 0,0 0-1 0,0 2 0 0,0-2-4 0,2 0 0 16,-2 0-3-16,1 1-4 0,-1-2-3 0,2 1-3 0,-1-2-3 0,-1 1-4 15,2-1-1-15,0-1-2 0,-1 0-2 0,1-1-1 0,-1-2-3 16,3 1-2-16,-2-1-6 0,2-1-3 0,-1-1-8 0,0-1-7 15,0 0-7-15,0 0-8 0,2-1-11 0,-2-2-8 0,2 0-11 0,1 0-17 16,1 0-19-16,-1 0-24 0,1-2-24 0,0-1-31 0,-1 0-33 0,2 0-38 16,1 0-44-16,1-1-62 0,0-1-70 0,0 1-65 0,0-2-58 15,2-2-25-15,-3 2-8 0</inkml:trace>
  <inkml:trace contextRef="#ctx0" brushRef="#br0" timeOffset="26032.67">23449 16072 214 0,'8'-10'590'0,"-4"-1"19"0,1 1-28 0,0-1-46 16,-2 2-92-16,-1 0-111 0,-1 2-63 0,-1 1-39 0,0-2-24 16,-1 4-19-16,-1-2-18 0,1 2-21 0,-3 0-19 0,1 3-19 0,0-1-19 15,-2 2-18-15,-2 2-12 0,-1-1-12 0,-2 3-7 0,0 1-10 16,-2 1-6-16,1 3-8 0,-5 0-3 0,2 2-3 0,-2 1 2 0,0 0 0 15,1 3 2-15,0-2 1 0,-1 2 0 0,2 2 0 0,0-1-2 0,1 1 0 16,0-2-1-16,3 1-2 0,-2 0 0 0,3 1 0 0,0 0-2 16,1-1-2-16,1-1-1 0,1 2 1 0,0-4-1 0,1 2 0 0,2-1-2 15,-1-2 0-15,3 0-4 0,-1 0-4 0,2-2-5 0,2-1-6 16,-1 0-8-16,3-1-9 0,1-1-10 0,-1-1-10 0,2 0-14 16,2-1-14-16,0-1-16 0,2 1-17 0,2-2-18 0,1-3-22 0,4 1-19 15,-1-1-18-15,3-1-15 0,2-2-12 0,0-2-10 0,0 1-10 0,5-2-6 16,-3-2-6-16,-2 1 1 0,4-1 1 0,-3-2 9 0,-1-1 15 15,1 1 18-15,0-2 23 0,-1-2 27 0,-4 1 29 0,2-1 30 0,-3-1 31 16,1 0 34-16,-1 0 37 0,-2-1 32 0,1 1 32 0,-3 0 32 16,-1-1 35-16,1 2 22 0,-2 0 20 0,-3 2 17 0,-1 0 15 0,-1 2 7 15,-2 1 5-15,2 0 1 0,-4 1-2 0,-1 2-8 0,0 2-11 0,0-1-13 16,-1 1-16-16,-4 2-15 0,2-1-16 0,0 3-14 0,0 0-13 0,-4 1-10 16,2 3-11-16,-4-1-8 0,3 3-6 0,-1 1-6 0,-1 1-4 15,-1 0-3-15,1 5-1 0,-1-3 1 0,1 2 2 0,-2 2 0 16,2-1 0-16,2 0-3 0,-2 1-2 0,0 1-5 0,4-1-4 0,0-1-7 15,0 1-5-15,0 1-4 0,3-2-6 0,-1-1-4 0,0 0-4 0,2 0-4 16,2-1-4-16,0 1-7 0,-1-3-8 0,3 0-11 0,-1 0-12 16,2-2-12-16,-1 1-11 0,2-1-14 0,2-1-13 0,0-1-13 0,0-2-13 15,2 0-11-15,-1-1-10 0,2-2-8 0,2 0-11 0,-2 0-6 0,0-2-5 16,3-1-1-16,-2 0 3 0,1-2 5 0,0-1 6 0,0-1 8 16,-4-1 9-16,3-1 10 0,1 0 9 0,-3-1 8 0,1-3 8 0,0 2 8 15,0-3 9-15,-1-1 9 0,1 2 10 0,-2-2 11 0,3-2 10 16,-2-1 11-16,0 2 9 0,0-2 11 0,0-2 9 0,2 2 7 0,-3 0 9 15,4 2 6-15,-5-1 7 0,1 2 7 0,2-1 6 0,-3 4 8 16,0-2 6-16,1 4 2 0,1-2 4 0,-2 3-1 0,-2 0 2 0,4 3 0 16,-4-1-1-16,0 3 3 0,2 0 3 0,2 1 3 0,-4 3 3 0,0 0 3 15,3 1 0-15,1 2 0 0,-2 0 1 0,0 3-1 0,0 2-1 16,1-1 0-16,0 2-1 0,-1 1-4 0,1 3-1 0,-3-1-6 0,1 0-8 16,-3 1-7-16,1 1-8 0,3 1-6 0,-4 0-5 0,0-2-5 15,-3 4-6-15,3-2-5 0,-4 0-4 0,1-2-4 0,-1 2-3 0,0-1-1 16,-1 1-2-16,-1-2-2 0,0 1-3 0,-1-2 0 0,-2 1 0 15,-1-2 0-15,2-1-1 0,-1 1 0 0,0-2 1 0,0 0 0 0,-1-2 1 16,0-1 1-16,1 0 2 0,-1-1 3 0,1-1 2 0,0-1 1 16,2 0 3-16,-3-1 1 0,3-1-1 0,-1-1 1 0,1-1 1 0,0-1 0 15,1-1 0-15,1 0-1 0,-1-3-2 0,0 0-1 0,2-1-4 0,0-1-4 16,2-2-4-16,0-1-2 0,-1-1-3 0,2 0-4 0,1-1-2 16,-1-1-3-16,2-3-2 0,2 1-6 0,0 0-2 0,1-2-4 0,0 0-3 15,2-2-3-15,-1 2-7 0,0 2-4 0,3-2-5 0,-2 1-8 16,0 2-9-16,1 0-9 0,-2 3-13 0,-1 0-12 0,0 2-14 0,1 1-14 15,-1 1-15-15,-1 2-15 0,-1 0-17 0,0 2-18 0,1-1-21 0,-3 2-21 16,0 2-19-16,1-1-22 0,-2 2-23 0,3 0-30 0,-3 0-30 16,2 2-28-16,-2-1-24 0,0 2-49 0,0-1-60 0,2 1-31 0,-2 1-21 15</inkml:trace>
  <inkml:trace contextRef="#ctx0" brushRef="#br0" timeOffset="26550">24731 16027 378 0,'2'-3'592'0,"-2"0"-26"0,0 0-53 15,0 0-75-15,-2 0-87 0,1 0-56 0,-3 2-41 0,-1-2-26 16,2 0-18-16,-3 0-21 0,2-1-21 0,-1 3-23 0,-2-2-24 0,1 3-23 16,-3 0-22-16,-1 0-14 0,0 3-10 0,-2 0-9 0,-1 0-7 15,0 3-7-15,-2 0-4 0,0 3-4 0,-2 1-2 0,3 1-2 0,-2 1 0 0,-1 0-1 16,2 2-2-16,-2 1 1 0,3 0-1 0,-2-2 0 0,3 2-2 16,1-1 1-16,-1 1-3 0,2-1 0 0,-1 0-1 0,4 0-1 15,0-3-1-15,-1 2-1 0,2-1 0 0,1-2 0 0,1 1-2 0,0-1 1 16,2-2-3-16,1-1 0 0,0 1-1 0,2-2 0 0,2-2-1 0,0-1 0 15,-1 0 1-15,3 0-1 0,-1 0-1 0,3-3 0 0,2 0-1 16,-2 0-3-16,2-3 0 0,0 0-3 0,5 0-1 0,-2-1-2 16,2-2-3-16,1-2-2 0,-2 1-2 0,4-1-2 0,-1-2-2 0,2-1-1 15,-3 1 0-15,2-2 0 0,0 0 1 0,-1 0 0 0,0-2 2 0,0 2 1 16,-2-1 1-16,1 1 2 0,1 0 4 0,-6 0 3 0,4 1 4 16,-4 2 4-16,-1 0 4 0,1 2 2 0,-4 1-2 0,2 1 1 0,-4 1-1 15,0 1 2-15,-1 1 2 0,-1 1 5 0,-1 1 1 0,0 0 4 16,0 3 1-16,0 0 0 0,-1 1-1 0,-1 1-1 0,2 1-2 0,-1-1 1 15,-1 3 0-15,0 0-1 0,1-1 0 0,-3 1-8 0,3-1-8 0,-1 1-12 16,2-1-13-16,-1 1-16 0,1-2-17 0,-2 1-19 0,0-1-22 16,2 0-27-16,-1-1-28 0,-1-1-35 0,2 1-32 0,0-1-46 0,0-1-51 15,2 0-43-15,-1 0-42 0,3 0-65 0,-3-1-78 0,2 1-33 16,1-3-9-16</inkml:trace>
  <inkml:trace contextRef="#ctx0" brushRef="#br0" timeOffset="27138.13">24905 15942 349 0,'3'-9'583'16,"-1"0"16"-16,-1 1-76 0,2 2-120 0,-3 0-77 0,2 2-53 0,0-1-32 15,-2 2-24-15,1 0-19 0,-1 2-17 0,2-2-20 0,0 1-21 16,-2 0-22-16,1 2-23 0,-1-1-17 0,2 1-16 0,-1 0-12 0,4 0-7 0,-4 0-7 16,2 1-3-16,1-1-4 0,-3 4-2 0,6-3 0 0,-4 2 1 15,0 0 4-15,2 0 1 0,-1 3 5 0,1-1 2 0,-2 1 3 0,2 0 1 16,-2 0 0-16,1 3-3 0,-3-2 1 0,4 2-1 0,-3 2 0 15,0-2-1-15,0 1 0 0,0 1-4 0,-2-1-5 0,0 1-4 0,0-1-2 16,0 0-4-16,0 3-1 0,0-3-4 0,-2-1 0 0,0 2-1 16,0-1-1-16,0-1 1 0,-1 2-1 0,0-2-2 0,-1-2 0 0,1 2 1 15,2-1-1-15,-3-1 0 0,1 1 1 0,0-2-2 0,0-1 0 16,-2 0-1-16,4 0-1 0,-1-1-1 0,1 0 0 0,-3 0 0 0,3-3 1 16,-1 1 0-16,1 1 1 0,-1-3 3 0,2 0-1 0,0 0 0 0,0 0 1 15,-2 0-1-15,1-2 2 0,1 1-1 0,-2-2 1 0,0-1-1 16,2 2-1-16,-1-3 0 0,1 1-4 0,0-3-4 0,0 2-4 0,1-1-4 15,1-2-5-15,0-1-4 0,1 0-5 0,2-1-5 0,-2-1-6 16,0-1-2-16,5 0-6 0,-4 0-4 0,1-1-4 0,2-1-3 0,-1-1-2 16,3 0-1-16,-2 2-1 0,-1-2 1 0,2 1 4 0,-1-1 2 15,0 0 5-15,1 2 4 0,0-1 3 0,-1 2 5 0,-1 2 4 0,-2-2 5 16,1 1 4-16,0 1 5 0,-2 1 4 0,2 1 3 0,-2 2 4 0,2 0 3 16,-4 2 1-16,1-1 3 0,-1 1 2 0,-1 1 3 0,2 0 0 15,0 1 1-15,-2 0-1 0,0 2 1 0,0 0 0 0,0 0 0 0,0 0-1 16,0 0 0-16,0 0-3 0,0 0-2 0,0 0-3 0,0 0-2 0,0 0-4 15,-2 0-3-15,0 2 0 0,2 0-2 0,-1-2 0 0,-1 3 2 16,2-2-1-16,0 2 1 0,0 0 1 0,0 0-1 0,0 1 2 16,0 0 1-16,0 0 2 0,0 1 0 0,0-1 0 0,0 1 1 0,2 1 2 0,-1-2 1 15,-1 0 0-15,2 1-2 0,0 0 1 0,-2-2-1 0,1 1-1 16,-1 1 2-16,2-2-1 0,-1 0 0 0,-1 0 1 0,2-2-2 16,0 1 1-16,-2-1 0 0,1 1-3 0,-1-1-4 0,2-1-4 0,0 1-4 15,-2 1-5-15,1-2-6 0,-1 0-9 0,0 0-7 0,0 0-10 0,0 0-8 16,0 0-14-16,0 0-12 0,0 0-16 0,0 0-16 0,0 0-21 15,0 0-23-15,0 0-25 0,0 0-29 0,0 0-38 0,0 0-43 0,0 0-50 16,0 0-50-16,0 0-77 0,0 0-87 0,0 0-37 0,0 0-11 16</inkml:trace>
  <inkml:trace contextRef="#ctx0" brushRef="#br0" timeOffset="28077.87">25246 15949 284 0,'-3'-6'585'0,"2"-1"-27"0,-1 1-50 16,-1-2-89-16,0 1-106 0,0 1-59 0,1-2-36 0,-1 2-18 15,1-1-11-15,-1 0-13 0,0 2-10 0,0-1-19 0,0 1-20 0,-1 1-20 16,0 1-19-16,1-2-16 0,0 2-15 0,-1 2-10 0,1-1-6 0,-2 2-7 16,1 0-6-16,-2 0-4 0,-1 2-2 0,-1 2-3 0,2 1-1 15,-2-1 1-15,-3 4 2 0,1-1 4 0,-2 4 4 0,1-1 5 0,-1 1 6 16,2 2 5-16,-3-1 5 0,2 2 4 0,-2 1 4 0,4 1 1 15,-4-1 2-15,4 0 0 0,1 0-2 0,-2 2-2 0,-1-2-6 0,5-1-3 16,-1 2-6-16,2-1-3 0,1 0-5 0,-2 0-4 0,3-2-6 16,1 1-3-16,0-2-2 0,2-1-3 0,0 2-3 0,2-1-2 0,0-2-2 15,1-1-1-15,3 0-1 0,-3-1-1 0,2-1-1 0,1 0-1 16,1 0-2-16,3-3-3 0,-2-1-3 0,2 0-2 0,0-1-6 0,4-2-2 16,-1 0-3-16,0-2-3 0,0-1-2 0,4-1-1 0,0-1-2 0,0-1-2 15,-1-1-1-15,1-3-2 0,1 2 2 0,-3-3 1 0,0-1 3 0,2 0 1 16,-3 0 3-16,3-1 2 0,1-2 1 0,-4 0 2 0,2-2 3 15,-2 0 1-15,2-1 1 0,-2 0 1 0,-1 1 1 0,1-1 1 0,-1-2 1 16,1 2 2-16,-3 2 0 0,-1-1 3 0,0 1 2 0,-2 2 3 16,1 2 1-16,-5 2 1 0,2 0-1 0,-1 3-1 0,-2 0-2 0,-1 2-2 15,-1 1-2-15,1 2-1 0,-2 2-1 0,0 0 3 0,-2 2 3 0,2 0 1 16,-3 5 0-16,2-1 2 0,-1 1 0 0,0 1 3 0,-1 2 3 16,0 1 5-16,-1-1 3 0,1 1 4 0,-1 1 4 0,3 1 1 15,-3-1 0-15,1 0-1 0,2 0-2 0,-3 0-4 0,3 0-1 0,-1 0-2 16,2-1-1-16,-1 0-2 0,1 0-3 0,0 0-1 0,0-2 1 15,1 1-2-15,-1-1-1 0,2 0-2 0,-1-1-3 0,3-2-2 0,-1 0-1 16,0 0-2-16,0 0-1 0,2-2 0 0,-2 2-3 0,3-3 1 0,1 2-3 16,-3-3 0-16,1 2-2 0,3-1 0 0,0-2 0 0,-2 1 0 15,2-2 0-15,0 0 0 0,3 0 0 0,-1-2-1 0,-2 1-1 0,2-2-1 16,0-2-2-16,3 1-1 0,-1-1-1 0,1-3-2 0,3 1-2 16,-3 0-1-16,1-4-1 0,2 2-2 0,-1-3-1 0,1-1-1 0,1-1 0 15,-2 1 1-15,0-2-1 0,0-2 0 0,1 1 0 0,-4-2 1 0,1 1 5 16,0-1 3-16,-2 2 2 0,0-1 3 0,-2 1 3 0,1 1 3 15,-1 1 4-15,-3 1 7 0,1-1 5 0,-1 2 7 0,-1 2 6 0,0-1 9 16,-1 2 6-16,-1 0 5 0,1 2 4 0,-3-1 4 0,-1 2 3 16,2 2 4-16,-2-1 4 0,0 1 1 0,0 1 2 0,0 0-2 0,-2 1-4 15,2 1-7-15,-1-1-6 0,1 1-9 0,0 1-9 0,0 0-8 0,-4 1-5 16,3 1-5-16,-1 1-6 0,1 0-2 0,-4 1-7 0,2 2-2 16,-2 0-2-16,4 1 0 0,-4 3 4 0,2 0 2 0,-2 2 7 0,2 0 4 15,-3 3 5-15,3 0 6 0,-2 2 4 0,0-1 2 0,0 4 2 0,-1-2 2 16,0 3 2-16,1 0 3 0,0 1 1 0,0 1 1 0,0 1 0 15,1 1 0-15,-2 2 0 0,-1 0-1 0,2 3-1 0,2 0-2 0,-2 0 0 16,4 2-3-16,-2 0-1 0,-1 2-2 0,0 0-1 0,1-1-2 16,1 2-1-16,-1-3-3 0,0 2-5 0,0-3-1 0,-2 1-3 0,1-1-2 15,0-1-1-15,-4-3-3 0,3 0-2 0,-3-1 1 0,2-1-2 0,-5-1-1 16,5-1 0-16,-4-2 0 0,-1 0 1 0,2-3 0 0,-4 0 1 16,1-2 0-16,0-2 3 0,-2-1-1 0,3 1 2 0,0-4 2 15,-3-1 1-15,1-1 1 0,2-1 1 0,-3-1 2 0,1-3-1 0,1 0 2 16,-1-1 0-16,0-2 0 0,2 0-1 0,0-2 0 0,0-1 0 0,1-1 1 15,-1-1-1-15,2-1 1 0,-1-1-2 0,2-1 0 0,0-1 0 0,-1 0-3 16,3-1-2-16,-1-2-1 0,2 1-1 0,1-3-4 0,-1 1-2 16,1 0-6-16,0-2-4 0,3-2-10 0,1 0-9 0,0 1-14 15,0-2-14-15,1-1-19 0,3-1-20 0,0-1-21 0,2 0-25 0,1 0-27 16,1-3-28-16,1 0-32 0,4 0-38 0,0 0-44 0,1 0-48 0,0 0-65 16,2-1-74-16,0 1-82 0,2 1-85 0,0 0-32 0,4 1-7 15,-2 3 10-15</inkml:trace>
  <inkml:trace contextRef="#ctx0" brushRef="#br0" timeOffset="28290">26731 16219 346 0,'11'0'626'0,"3"0"19"0,-1 0 20 0,0 0-74 0,-1 0-121 16,1 0-92-16,1 0-76 0,1 0-41 0,-1 0-22 0,-1 0-9 0,2 0-6 15,0 0-12-15,0 0-14 0,0 0-17 0,-1 0-19 0,0 0-20 16,0 0-19-16,-1 0-18 0,1 0-13 0,-1 0-16 0,0 0-12 0,-3 0-14 15,1 0-17-15,1 0-19 0,-3 0-26 0,1 0-32 0,-2 0-34 0,1-1-37 16,-1-1-38-16,0-1-46 0,-2 2-49 0,1-4-69 0,2 2-74 16,-4-3-109-16,-1 2-125 0,1-2-69 0,-3-2-41 0,-1 1-10 0,-1-1 4 15,-3 1 18-15</inkml:trace>
  <inkml:trace contextRef="#ctx0" brushRef="#br0" timeOffset="28464.04">26760 16005 191 0,'-8'0'644'0,"2"0"25"0,1 0 19 0,2 0 20 16,-1 0-105-16,3 0-167 0,1 0-96 0,0 0-63 0,0 0-38 16,0-2-21-16,1 1-18 0,1 1-12 0,1-2-17 0,0 1-19 0,3 1-22 15,2-2-24-15,0 0-22 0,2 1-21 0,1 0-23 0,0-1-26 16,3-1-27-16,-1 2-29 0,0-1-29 0,1 1-29 0,0-2-34 0,2 1-37 16,-3 0-43-16,0 1-48 0,-1-2-80 0,-3 0-95 0,4 2-109 15,-5-2-114-15,-2 0-52 0,1 0-20 0,-1-2 2 0,-2 1 10 0</inkml:trace>
  <inkml:trace contextRef="#ctx0" brushRef="#br0" timeOffset="29285.14">27879 15627 86 0,'0'0'402'0,"0"0"-80"0,0 0-68 0,0 0-62 16,0 0-33-16,-1 1-17 0,1 1-11 0,-2 0-5 0,0-1-7 15,1 0-7-15,1 2-10 0,-2-3-11 0,1 3-7 0,1-3-9 0,-2 3-3 16,0-3-3-16,2 2-4 0,-1-2-2 0,1 1-2 0,-2 1-3 16,0-2-1-16,2 1 0 0,0-1-1 0,-1 2 2 0,1-2 2 0,-2 0 2 15,2 0 3-15,0 0 4 0,0 1 2 0,0-1 2 0,0 0 2 0,0 0 3 16,0 0-1-16,0 0 2 0,0 0-1 0,0 0-2 0,0 0 0 16,0 0-2-16,0 0-2 0,0 0 0 0,0 0-1 0,-1-1-1 0,1 1-2 15,0 0 1-15,0 0-2 0,0 0 1 0,0 0-3 0,0 0 0 0,0 0-1 16,0 0 1-16,0 0-2 0,-3-2-3 0,3 2-1 0,0 0-3 15,0 0-2-15,0 0-3 0,0 0-4 0,0 0-3 0,0 0-4 0,0 0-3 16,0 0-2-16,0 0-2 0,0 0-3 0,0 0-2 0,0 0-1 16,0 0-1-16,0 0-2 0,0 0 0 0,0 0-2 0,0 0 1 0,0 0-2 15,0 0 1-15,0 0 1 0,0 0 1 0,0 0 0 0,0-1 2 16,0 1 1-16,0 0 1 0,0 0 2 0,3-2 0 0,-3 2 3 0,0 0-1 16,0-1 2-16,0 1 0 0,1 0 1 0,-1 0-2 0,0 0 1 15,0 0 0-15,0 0-2 0,0 0 0 0,0-2-2 0,0 2 0 0,0 0-3 16,0 0-3-16,0 0 0 0,0 0-3 0,0 0-2 0,0 0-2 0,0 0-1 15,0 0-1-15,0 0-3 0,0 0-2 0,0 0-1 0,0 0-2 0,0 0-1 16,0 0-2-16,0 0-2 0,0 0 1 0,0 0-2 0,0 0-1 16,0 0-1-16,0 0 1 0,0 0-2 0,0 0 1 0,0 0 0 15,0 0-1-15,0 0-1 0,0 0-1 0,0 0 1 0,0 0-1 0,0 0 1 16,0 0-1-16,0 0-1 0,0 0 1 0,0 0-1 0,0 0-1 0,0 0 2 16,0 0-1-16,0 0 1 0,0 0 1 0,0 0-1 0,0 0 2 15,0 0-1-15,0 0-1 0,0 0 0 0,2 0-2 0,-2 0-1 16,0 0-2-16,1 0-3 0,-1 0-4 0,0 0-5 0,0 0-6 0,0 0-8 0,0 0-10 15,0 0-12-15,0 0-15 0,0 0-17 0,0 0-18 0,0 0-19 16,0 0-19-16,0 0-25 0,0 0-26 0,0 0-30 0,0 2-32 0,0-2-57 16,0 0-69-16,0 0-98 0,2 3-109 0,-2-3-57 0,0 3-30 15,-2 0-6-15,2 1 6 0</inkml:trace>
  <inkml:trace contextRef="#ctx0" brushRef="#br0" timeOffset="31748.49">27966 15694 29 0,'0'-4'478'0,"0"1"-42"0,0 0-63 0,0-2-75 16,0 2-43-16,0-1-25 0,0 1-16 0,0-2-11 0,0 1-10 15,0 0-12-15,0 0-14 0,2 0-11 0,-2-1-15 0,1-1-11 0,-1 3-9 16,2-1-6-16,0-1-6 0,-2 0-5 0,1 1-8 0,1 1-6 0,-2-1-5 16,1 1-7-16,-1-2-6 0,3 2-5 0,-1 0-6 0,-2 0-6 15,1 0-5-15,-1 2-5 0,2-2-5 0,-1 1-8 0,-1 1-6 0,2 1-8 16,0-2-5-16,-2 1-6 0,1 1-3 0,2 0-6 0,1 0-4 16,-1 0-2-16,2 0-1 0,1 0 0 0,0 0 0 0,1 0 1 0,1 1 0 15,1 1 2-15,0-2 1 0,3 1 3 0,-2 1 2 0,2-1 1 16,-3 1 1-16,5-1 0 0,-3 1 2 0,1-1 0 0,0-1 1 0,-1 2-2 15,2-1 2-15,-4-1-1 0,3 0 1 0,-3 0 0 0,0 0 1 16,-1 0 0-16,0 0-1 0,1-1 1 0,0-1-1 0,-3 1 0 0,0-1-1 16,3 1 1-16,-4-2-1 0,3 0 0 0,-3 0-1 0,2-2-1 0,0 1 0 15,0 1-1-15,-3-2-1 0,1 2-1 0,2-1-1 0,-1 1 2 16,-2-2 0-16,0 2 0 0,0-1 2 0,0 1-1 0,-1-2 0 16,0 2 0-16,-1-1 0 0,-1-1 0 0,4 2 1 0,-4 2 1 0,1-2-1 15,-2 0 0-15,1 0 0 0,-1 1 1 0,0 1 0 0,0-1 2 0,-1 1-1 16,1 1 1-16,-2 0-2 0,1 0-1 0,-4 0-2 0,4 0-3 0,-1 0-3 15,1 0-2-15,-3 1-1 0,3 1 0 0,-3 1 0 0,0 0-1 16,0 0 0-16,0 1-1 0,-4 2-2 0,2 2 1 0,-1-1 1 0,-1 4 1 16,-1-1 3-16,-1 1 2 0,1 4 2 0,-2-2 2 0,1 2 0 15,1 0 0-15,-5 2-2 0,3 1 0 0,-1-2-1 0,2 2-2 0,-3 0 0 16,0 2 0-16,4-3-2 0,-1 1 1 0,-2 0 1 0,2 0 1 16,0-1-2-16,0 0-1 0,0-2-4 0,0 0-5 0,2 0-7 0,-1-2-8 15,1 1-12-15,0-4-13 0,2 1-18 0,-2-1-21 0,3-2-26 0,1 1-28 16,0 0-33-16,1-3-35 0,1 0-41 0,2-2-43 0,2 1-52 15,0-1-59-15,3-1-65 0,-1-1-69 0,3 1-27 0,0-3-7 0</inkml:trace>
  <inkml:trace contextRef="#ctx0" brushRef="#br0" timeOffset="32556.67">28553 15634 355 0,'8'-10'536'16,"-2"-1"-10"-16,-2 4-70 0,1-1-101 0,0 1-54 0,-2 1-31 15,1 1-20-15,-1 1-12 0,-2 1-13 0,-1 0-11 0,2 0-18 0,-2 1-19 16,0-1-22-16,-2 3-23 0,2-1-22 0,-1 1-20 0,-2 0-16 0,1 1-13 16,-1-1-9-16,-1 3-9 0,1-1-6 0,0 1-6 0,0 1-4 15,-2 1-4-15,1 1-3 0,-1 0-2 0,2-2 0 0,-1 3 0 0,1 0 1 16,2 0 1-16,-3-1 0 0,3 2-4 0,-2-2-1 0,3 1-3 0,0-1-1 16,0 1-2-16,0 0 0 0,0 0-2 0,3-1 0 0,-2 0 0 15,3 0 0-15,-1 0-1 0,2-1 1 0,-2 1-1 0,2 0-1 0,1 0 1 16,0 0-1-16,0 0-1 0,1 0-1 0,-1 0-1 0,3-2-1 15,-2 3-1-15,-1 0-1 0,2 0-2 0,1-1 0 0,-4 2 0 0,2-2-2 16,-1 1 1-16,1 1-1 0,-1-1-1 0,-2 1 2 0,0-1-1 0,0 1 2 16,0-1 1-16,-3 2 2 0,-1-1 1 0,2-1 0 15,-2 1 2-15,0-1 2 0,-2 1 1 0,1-2 0 0,-3 1 2 0,0-1 0 0,0 0 0 16,0 0-4-16,-4 0-2 0,2-1-9 0,-2-1-8 0,-2 1-12 16,-1-1-11-16,2 1-15 0,-3-2-13 0,0 1-15 0,-1-1-16 0,1 0-18 15,-1 0-16-15,2-1-20 0,-2 1-17 0,2-3-17 0,0 1-16 16,0-1-9-16,1 0-5 0,2-1-1 0,-1-1 1 0,3 1 6 0,-2-2 5 15,1-2 9-15,1 1 7 0,3-2 12 0,-2-1 14 0,4 2 18 0,1-4 18 16,0 1 19-16,0-2 20 0,1 1 17 0,3-2 15 0,0-1 14 16,2 0 14-16,2-1 11 0,0-1 14 0,2-1 11 0,1 0 13 15,-2 0 9-15,4-1 10 0,0 1 8 0,0-2 8 0,2 1 9 0,0-1 6 16,0 2 5-16,1 0 7 0,0 2 2 0,0-2 4 0,1 1 1 0,-1 2 2 16,1 0 0-16,-1 1-1 0,1 1-2 0,2 0-1 0,-3 1-3 0,1 1-4 15,1 1-5-15,-1 1-2 0,4-1-6 0,-5 2-2 0,3 0-3 16,-2 1-3-16,0 2-4 0,3-1-3 0,-5 0-3 0,1 2-3 0,3-1-1 15,-2 2-1-15,-1 0-2 0,0 0-2 0,-2 0-2 0,0 2-1 16,-1-1-3-16,-2-1-3 0,0 2-2 0,-1-1-2 0,-1-1-2 0,1 3-2 0,-4-3-4 16,0 2-2-16,-1-2-2 0,2 3-3 0,-1-3-2 0,-2 1-2 15,0 1-2-15,0-1-1 0,0-1-5 0,1 2-5 0,-2-1-9 0,1 1-9 16,-1-1-12-16,0-1-12 0,1 3-12 0,-1-3-15 0,0 2-14 0,0-2-15 16,1 1-16-16,0 1-13 0,1-2-17 0,-1 1-12 0,0 1-12 0,1-2-7 15,1 0-2-15,0 0 2 0,3 0 7 0,-2 0 10 0,1-2 13 16,0 1 13-16,1-1 14 0,1 1 19 0,-1-3 21 0,1 2 24 0,-1-1 26 15,1 0 28-15,1-2 25 0,-3 2 25 0,1-1 22 0,-1-1 22 0,3 2 20 16,-3-1 17-16,-1 1 17 0,2-2 16 0,-5 1 13 0,3 1 13 0,-1 0 5 16,-2 0 2-16,0-1-3 0,1 3-4 0,-4-2-7 0,-1 3-9 15,2-1-12-15,-2 1-14 0,0 0-13 0,0 0-10 0,-2 1-10 0,1 1-6 16,-2 0-8-16,0 2-7 0,0 2-6 0,-2 0-8 0,0 0-1 0,0 1-3 16,-1 2 0-16,0 2 1 0,-2-1 4 0,1 1 2 0,-2 1-2 0,0 1-1 15,0 1-6-15,0 1-7 0,0-2-7 0,-3 2-7 0,3 1-8 0,-4 1-4 16,4-2-7-16,-2 3-6 0,0-1-6 0,0 1-6 0,1 0-2 15,-2-2-5-15,0 2-1 0,3-1-3 0,-2-1-5 0,0 1-4 0,3-2-7 16,-3 0-7-16,1 0-9 0,4-2-12 0,-5-1-13 0,3 0-15 0,2 0-16 16,-2-1-21-16,2-3-25 0,-1 2-25 0,2-3-32 0,-1 1-35 15,1-2-41-15,0-2-43 0,3 0-51 0,-2 0-53 0,3-1-77 0,-1 0-89 16,2-3-39-16,0 0-12 0,0 0 5 0</inkml:trace>
  <inkml:trace contextRef="#ctx0" brushRef="#br0" timeOffset="32790.64">29084 15720 491 0,'-2'-2'538'0,"-1"-1"-54"0,2 3-84 0,-1-2-86 0,0 2-88 15,1 0-50-15,-1 2-33 0,1-2-21 0,1 2-15 0,-2-1-12 0,0 1-11 16,2 1-10-16,0-2-9 0,0 1-5 0,0 1-5 0,0-2-5 0,2 0-5 16,0 3-7-16,-1-4-4 0,2 1-4 0,-1 1-2 0,1-2-1 15,0 1 0-15,1-1 0 0,-3 0 1 0,4 0 0 0,-2 0-1 0,0 0-1 16,0 0-1-16,0-1-1 0,1 1-1 0,-3-2 1 0,3 1 0 0,0 1-3 15,-1-4-2-15,-1 3-4 0,1 0-6 0,-3-2-8 0,1 3-9 0,-1-2-12 16,0 2-13-16,0 0-18 0,0-1-19 0,0 1-26 0,-1-2-24 0,1 2-30 16,0 0-31-16,0 0-33 0,-3 0-36 0,3 0-39 0,0 0-40 15,0 3-73-15,0-3-87 0,0 5-44 0,1-3-20 0</inkml:trace>
  <inkml:trace contextRef="#ctx0" brushRef="#br0" timeOffset="32984.23">29298 15865 237 0,'1'3'557'0,"1"-1"-46"0,-1 2-77 16,4 1-72-16,-2-3-69 0,-2 3-36 0,3 0-15 0,-3-2-12 15,1 1-9-15,-1-1-7 0,3 0-9 0,-3-1-11 0,-1 1-10 0,2-2-12 16,0 1-10-16,-2-2-11 0,0 0-11 0,0 0-8 0,0 0-12 0,0 0-12 16,0 0-14-16,0 0-21 0,0 0-25 0,0 0-30 0,0 0-35 0,-4 0-36 15,4 0-38-15,-1 0-51 0,-1 0-54 0,-1 0-79 0,1-3-88 0,-1 1-113 16,0 1-123-16,0-1-61 0,-3-1-30 0,1 2-6 0,-2-1 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1:17:3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5468 5842 426 0,'0'-3'403'15,"-1"2"-102"-15,-2-2-66 0,3 1-50 0,-2 1-30 0,1 1-17 0,1 0-9 16,0 0-7-16,0 0-5 0,0 0-6 0,0 0-7 0,0 0-7 15,0 0-8-15,0 0-10 0,-2 0-9 0,1 0-5 0,-1 0-5 0,2 1-2 16,-2 1-4-16,2-2-3 0,-1 1 0 0,-1 1-3 0,2-2 0 16,-1 1-1-16,-1-1-1 0,0 2-1 0,1-1-3 0,-1-1-3 15,2 1-3-15,-2 1-4 0,1-2-7 0,1 2-4 0,-2-1-6 0,2-1-4 16,-1 2-5-16,-2-1-3 0,3 2-5 0,-2-1-1 0,1-1 0 16,1 2 0-16,0 0 2 0,0 2 2 0,0-1 3 0,0 2 1 0,-2 0 3 15,2 2 2-15,0 2 3 0,-1 1 1 0,1-1 4 0,-2 3 3 16,2 1 1-16,-2 0 2 0,2 2-1 0,-1-1 2 0,-1 3-1 15,2 0-2-15,-1 0 0 0,-1 0-2 0,2 0 0 0,-2 0-2 0,2 1 0 16,-3 0-1-16,3 0-1 0,-2-1-2 0,1 0 0 0,1 0-2 16,-2 0 0-16,2 0-2 0,-1-1-1 0,1 1-3 0,0-2 1 0,-3 1 0 15,3-1-1-15,0-1 0 0,-2 2 0 0,2-1-2 0,-1 1 1 16,-1-1-1-16,2 1 1 0,-1-1-1 0,-1 2 1 0,0 0-1 0,-1 0 1 16,1 0 1-16,1 0 0 0,-1 0 1 0,-1 0 1 0,0 0 0 15,1 3 1-15,-1-3 1 0,-1 2 1 0,-1-1 0 0,3 1 1 16,-1-1 0-16,0-1 0 0,0 0 1 0,1 2-1 0,0-2 2 0,-1 1-2 15,2-1 2-15,-1 0-1 0,-1 0 1 0,0 0-2 0,1 2-1 0,1-1 0 16,-1 1 2-16,2-1-1 0,-1 1 1 0,-1 1 0 16,2-2 1-16,-2 2 0 0,1 0 0 0,1 2-2 0,-2-1 0 0,1 1 1 15,-1 1-1-15,2-2 2 0,-2 0-2 0,2 3 0 0,-1-3 1 0,-1 1-2 16,-1 0-1-16,0 0-1 0,2 0-1 0,-1-1 0 0,-1 1-1 16,1-2-2-16,1-1 1 0,-1 3-2 0,-1-2-1 0,1 0-2 15,1 0-2-15,-1 0-2 0,0-1 0 0,1 1-1 0,-1-2-2 16,2 2-1-16,-1-2-1 0,-1 3 2 0,2-3 0 0,-2 2 0 0,-2-1 3 15,4-1 1-15,-3 2 2 0,3-1 1 0,-2 1 2 0,1-2 2 0,-1 2 1 16,0-1 2-16,2 0 1 0,-1 0 3 0,-1 1 1 0,1-1 1 16,-1 1-1-16,0-2 1 0,2 2-1 0,-3-1-1 0,1 2 0 0,1-1-1 15,-1 0 0-15,-2 0-1 0,2 0 0 0,1 0 1 0,-1 0-2 16,-1 0-3-16,1 2 1 0,1-1-1 0,-2 1-1 0,1-1 0 16,0-1-2-16,-1 2-1 0,1 0 1 0,1 0-2 0,-1 1-2 0,-2 0 1 15,2 0-1-15,1 0-1 0,-1 2 0 0,1-1 0 0,-1-1-1 16,0 2-1-16,2-1-1 0,-1 1-1 0,-1-1-1 0,-1 2 0 15,1-1 1-15,1 0-1 0,-1 2 0 0,-1-1 2 0,1 1 1 0,-1-1 3 16,0 2 2-16,0-1 3 0,0 1 1 0,1 0 2 0,-1 2 3 16,0-1 1-16,0 1 2 0,-1-1 0 0,1 2 2 0,-3-2 1 0,3 1 0 15,0-1 0-15,-2 2-1 0,2-1-2 0,-2-1-1 0,3 2-3 16,-1-2-2-16,0 0 0 0,-1 1-2 0,0-2-2 0,1 1 0 0,0-2-1 16,0 1-1-16,1 1-1 0,-1-3 1 0,0 1-2 0,-2 1-2 15,3-4 0-15,-2 4 0 0,2-4-1 0,1 2 1 0,-1 1-2 16,-1-2 1-16,1 1-2 0,1 0 0 0,-1 0-2 0,-1 0-1 0,1 0 1 15,1 0 2-15,-1 0 2 0,-1 0 1 0,1 0 3 0,2 2 3 16,-4-1-1-16,2-1 2 0,1 0 2 0,-2 0 1 0,1 0 1 16,0 0 2-16,2 0 2 0,-1 0 2 0,-1 0-2 0,2 0-1 0,-3-1 1 15,3 1-2-15,-2-2-1 0,2 0-1 0,-1 0-2 0,-1-1 0 0,2 0 0 16,-2-1-1-16,1 2 0 0,1-1-2 0,-2-2-1 0,2 0 1 16,0 3-2-16,0 0 1 0,-1-2-1 0,1 1-1 0,-3 1-1 0,3-2 0 15,0 2-1-15,0-1-2 0,0-1 0 0,0-1-2 16,0 2 0-16,0 0 1 0,-2 0-1 0,2 0 1 0,-1 0-3 0,1 0-1 15,0 3 0-15,-2-1-1 0,2 1 2 0,-1 0 3 0,-1 1 3 0,2-1 2 16,-2 3 2-16,-1-1 2 0,1-1 1 0,1 1 3 0,-4 1 1 16,2 0 1-16,1-1 1 0,-2 2 3 0,1-1 1 0,0 0 1 0,-1 1 0 15,1-1-3-15,0 2-2 0,1-2-1 0,-1 1 0 0,0-1 0 16,1 0 0-16,1 0-1 0,-1 0-1 0,-1 0 0 0,0 0 0 0,0-1-1 16,1-1-1-16,-1 1 0 0,0-2 0 0,1 1-1 0,-1-1 1 15,1 0-2-15,-1 0 0 0,2 0-3 0,-4 0-1 0,4-1-1 0,-3 1 0 16,3-2-2-16,-2 0 0 0,1 1-1 0,-1 0 0 0,0-3 1 0,-1 2 2 15,3 0 0-15,-2-2 2 0,1 1 1 0,-2 0 2 0,2-2 1 0,-1 2 2 16,1-1 2-16,-1 1 2 0,1-2 1 0,-1 1 2 0,0 0 2 16,0 0-1-16,-1-2 2 0,1 3-1 0,-1-3 0 0,1 1-2 15,0 1 0-15,-1 0-1 0,1-2 0 0,0 1-2 0,1 1-1 0,-1-1-1 16,0 1 0-16,-3 2-1 0,3-1 0 0,0 2-1 0,-1-1-2 0,0 0 1 16,0 3-2-16,1-1-1 0,0-2-2 0,0 1-1 0,-2 1 0 15,2-2 0-15,0-1 1 0,1 2-2 0,-1-1-2 0,0-1 1 0,0 2-2 16,-1-2-2-16,1 0-1 0,0 0-1 0,0-2-1 0,0 1 0 15,2 1 0-15,-1-2 0 0,0 0 2 0,-1 3 0 0,1-3 1 0,1 2 2 16,-1 0 0-16,-1 0 2 0,3 0 2 0,-2-1 2 0,-1 1 3 0,3 0 0 16,-3 0 3-16,3-2 1 0,-3 2 3 0,3-1-1 0,-1 1-2 0,-1-2-2 15,2 0-3-15,-2 3-3 0,1-3-2 0,1-1-1 0,-2 2 0 16,1-3-1-16,1 2 0 0,-2 0-2 0,2 1 0 0,0-1-3 0,0-1-1 16,-2 1 0-16,1 1-1 0,1 0 0 0,-2-2 2 0,2 1 1 0,-1-1 1 15,-1 0 1-15,2 0-1 0,-2-1 1 0,2 1-2 0,-3 0 0 16,2 1 1-16,-1-1 1 0,0 0-1 0,-2 0 2 0,1 0-1 0,1 0 1 15,-1-1-1-15,0 1 0 0,0 0-1 0,1-2-1 0,0 1 0 16,-2 1 1-16,2-2-2 0,-2 2-1 0,2 1 0 0,-1 0 0 16,1-1 1-16,-1 1 1 0,1 1 2 0,1-1 1 0,-1-1 2 0,-1 2 3 0,1 1 1 15,1-2 2-15,-1 1 1 0,-1 1 2 0,1-2 1 0,1 2 2 16,-2 0 1-16,0 0 1 0,3 0-1 0,-2 0-1 0,1 0 0 0,-1-1-1 16,2-1 0-16,-2 2-1 0,2-3-1 0,-1 1-3 0,-1 1 0 0,1 0-2 15,-1 1-2-15,2-2-1 0,-2 1-2 0,1 1 0 0,-1-2-1 0,0 2-2 16,1-1-1-16,-1 1-1 0,2-3-1 0,-4 1 0 0,4 1 0 0,-2-1-1 15,-1-1 0-15,3 0-1 0,-3 0 0 0,1 0-2 16,1 0 0-16,-1 0-2 0,-1 0-1 0,1-2-1 0,1 1-1 0,-1 1-1 0,-1-1-2 16,3 1-2-16,-2-3 1 0,2 3-2 0,-1-3 2 0,-1 1-1 0,2 1 1 15,-3-1 2-15,3 1 3 0,-1-2 3 0,-1 1 4 0,2 1 3 16,-1-1 4-16,-1 1 4 0,2-1 4 0,-2 1 0 0,2-1 3 0,-1 1 2 16,-1-1 3-16,2 1 0 0,-2-1 3 0,1-1-2 0,1 0 1 0,-2 0-3 15,2 0 0-15,-1-1-1 0,-1 1-2 0,2 0 0 0,-3 0-1 0,3 0 0 16,-2 1 0-16,-1 1-1 0,0-1 1 0,0 2 0 0,1 0-1 15,1 0 0-15,-1 2-2 0,1-1 1 0,-1 1 0 0,0-2-2 0,1 1-1 16,1 1 0-16,-2-2-2 0,2-2-5 0,-1 2-1 0,-1-1-4 0,2-2-4 16,0 0-2-16,0 0-2 0,0 0-3 0,0-2-4 0,0-1-2 0,0 0-3 15,0 0-3-15,0-1-3 0,0-1-2 0,0-1-3 0,0-1-4 0,0 1-2 16,0-2-5-16,0 0-3 0,0 0-5 0,0-2-6 0,0 0-8 0,0 0-9 16,2-1-13-16,-2-2-17 0,0 1-22 0,1-2-24 0,-1 1-38 15,0-1-43-15,0-4-60 0,0 0-71 0,0 0-78 0,0 0-82 0,0 0-37 16,0 0-14-16</inkml:trace>
  <inkml:trace contextRef="#ctx0" brushRef="#br0" timeOffset="2264.92">3288 15018 7 0,'0'0'297'0,"0"0"-58"0,0 0-53 16,0 0-29-16,0 0-14 0,0 0-7 0,0 0-3 0,0 0-5 0,0 0-8 15,0 0-3-15,2 0-3 0,-1-2 0 0,1 2 2 0,1-1 2 16,-1-1 2-16,-1 2 2 0,1-1-3 0,1 1-1 0,0-2-3 0,2 1-4 16,-2 1-3-16,0-2-3 0,0 1-6 0,-1 1-6 0,3-2-7 0,0 2-9 15,-2 0-7-15,3 0-7 0,-3 0-7 0,3 0-5 0,-1-2-7 0,0 1-5 16,0 1-4-16,2-1-5 0,0 1-4 0,-1-2-3 0,2 2-4 15,-1-1-3-15,2-1-3 0,-1 2-2 0,2 0-2 0,0 0-1 0,0 0-1 0,0 0 0 16,2 0-1-16,-1 0 0 0,2 0-1 0,1 0-1 0,-1 0-1 0,2 0 1 16,0 0-3-16,0 0 0 0,0 2 1 0,4-1 1 0,-2-1-1 15,2 2 1-15,0-1 1 0,0-1 0 0,3 1 2 0,0 1 0 0,3 0 3 16,-2-1 2-16,2 1 1 0,2 1 3 0,0-2 0 0,1 2 2 16,0 0 0-16,3 0 1 0,0 0-1 0,-1 2 0 0,5-2 0 0,0 1-2 15,0 1 1-15,1-1-1 0,2 1-2 0,0 1-1 0,0-2-2 0,3 2-2 16,0 0-2-16,0 0-1 0,1-1-3 0,0 1-3 0,1 1-1 0,0-1-3 15,1 0-2-15,0 2 1 0,0-1 0 0,2 1 2 0,1 1 0 16,-2-2 2-16,4 2 3 0,-3 0 1 0,4 2 2 0,-2-1 1 16,4 1 3-16,0-1 1 0,2 1 2 0,-2 1 3 0,3-2 1 0,1 2-2 15,0 0-2-15,1-1-2 0,-1 1-2 0,1 0-2 0,1 0-4 0,-2-2-2 16,0 2-3-16,1-1 1 0,-3-1 1 0,3 1 0 0,-2-1 4 0,2 1 1 16,0-1 1-16,-3 1 3 0,3-1 2 0,0 1 1 0,0 1 4 15,1-2 0-15,1 1 3 0,-1-1 2 0,-1 1 2 0,2-2-1 0,-1 1-2 16,1 1-2-16,1-2-3 0,-2 0-3 0,-1 1-2 0,3-1-3 0,-3 0-3 15,2-1-1-15,-4 1 1 0,4-2 1 0,-2 1 1 0,-1-4 2 16,3 2 3-16,-2-1 1 0,0-1 3 0,-2-1 3 0,4 2 3 0,-1-3 4 16,-1 2 1-16,3-3 5 0,-1 1 2 0,-1 1 1 0,2-3-1 0,-3 2-1 15,0-1-1-15,3-1-4 0,-3 0-2 0,0 0-4 0,0 0-3 16,1 0-3-16,-1 0 0 0,-3 0-2 0,5 0 1 0,-2 0 2 0,-1-1-1 16,1-1 1-16,3 2 0 0,-3-2 1 0,3 1 1 0,0 1 1 15,0 0 1-15,2 0 1 0,1 0 2 0,-1 0 2 0,1 0-2 0,0 0-2 16,2 0-2-16,-1 0-3 0,0 1-2 0,1 1-1 0,-1 1 3 15,2-2 0-15,-1 2 4 0,3 0 1 0,-2 0 2 0,2 2 0 0,0-2 2 16,2 1 0-16,1 1 1 0,-2-2-1 0,4 0 2 0,-2 0 0 16,2 0 0-16,0 0-4 0,1-1-4 0,-1 2-6 0,1-1-5 0,-3 0-3 0,1-2 2 15,0 2-1-15,-1-1 2 0,-1-1 1 0,1 2 2 0,0-1 0 16,0 1 1-16,1-2 1 0,0 1 2 0,-1 1 3 0,2-2 2 16,0 2 2-16,-2-2 3 0,0 1-2 0,0 1-4 0,0-1-3 0,1-1-5 15,-1 1-1-15,-2 1 1 0,-1-2 1 0,0 1 0 0,2-2 1 16,-1 1 0-16,1-1 2 0,0 0-1 0,0 0 0 0,0-1 1 0,2 1-1 15,0-2 2-15,-2 1 0 0,1-2 2 0,-3 1-4 0,4 1-4 0,-3-1-4 16,0-1-5-16,-1 1-3 0,0 1 2 0,-2 1 0 0,-1-1-1 0,2-1 2 16,-4 2 2-16,2-1 2 0,0 1 0 0,-2-2 2 0,2 2-1 15,-1 0 3-15,0 0 1 0,0 0 2 0,0 0 2 0,-1-1-1 0,0 1 0 16,1 0-5-16,-3 0 0 0,1-2-4 0,-2 2-4 0,0-1-3 0,0 1-2 16,-2-2-1-16,-1 1 2 0,-1 1 2 0,1-2 0 0,-2 2 3 15,0-2 0-15,2 1 2 0,-3 1 2 0,0-1 3 0,0-1 1 0,-1 2 2 16,1-1 2-16,0 1 3 0,-2-2 1 0,2 2 1 0,-2-1-2 0,0 1-3 15,0-2-1-15,-1 1-2 0,0 1-3 0,-1-2 0 0,-1 1-2 16,0 1-2-16,-3-2-1 0,3 2-2 0,-1-2-1 0,-1 1 1 0,-1 1 0 16,0-1 5-16,-2-1 1 0,2 2 3 0,-2-1 3 0,0-1 1 0,1 2 3 15,0-1 0-15,-2 1 3 0,2-2 2 0,0 1 2 0,-2 1 1 16,3 0 3-16,-2 0-1 0,0-2-3 0,2 1-1 0,0 1-2 0,-2 0-2 16,4-2-1-16,-4 1-2 0,2 1-1 0,-2-2-1 0,2 0-5 15,0 2 0-15,-2-1-3 0,4 0 0 0,-4-2-2 0,3 1 0 0,-1 1 2 16,2-2 2-16,-2 1 1 0,1 1 1 0,-1-1 2 0,1-1 1 0,2 3 0 15,-1-3 2-15,0 2 1 0,0 0 2 0,1-1-1 0,0-1 3 16,2 1 1-16,1 1 0 0,-1-1-1 0,2-1-2 0,1 2-4 0,0-1-1 16,-2-1-3-16,3 2-1 0,1-1-3 0,-3-1-1 0,0 2-2 0,0-3 1 15,3 3 3-15,-3-2 1 0,1 2 2 0,0-1 0 0,0-1 1 16,2 2 1-16,0-1 2 0,-4 1 2 0,3-2 2 0,2 1 1 0,0 1 1 16,0-2 1-16,-1 1 1 0,2 1-1 0,1-2-2 0,-1 1-4 15,2 1-3-15,-1-2-3 0,-3 1-2 0,4 0-4 0,-3 1-3 0,1-2-1 16,0 2 1-16,-1-1 2 0,0 1 2 0,0-2 1 0,-1 1 2 0,0 1 0 15,-1-1 2-15,-1 0 0 0,3 1 1 0,-2 0 1 0,-1-1 2 16,2-1 3-16,-1 2 1 0,0-1 0 0,-1 1-3 0,-2-2-2 0,3 1-2 16,-3 0-3-16,-1 1-2 0,1-2 0 0,-3 2-5 0,-3-1 1 15,1-1 0-15,0 2-2 0,-4-1-1 0,0 1 0 0,0-2 3 0,0 1 2 16,-4 1 2-16,-1-2 3 0,2 1 2 0,-2 1 2 0,-2-2 2 16,1 1 1-16,1 1 3 0,-2-2 1 0,0 1 0 0,0-1 4 0,-1 0 0 15,0 2 0-15,2-2-1 0,-1 0-2 0,-2 0-2 0,1 1-2 0,0 0 0 16,0 1-3-16,0-2-1 0,0 2-1 0,1-1-2 0,-2 1 1 0,0-2-1 15,1 1-2-15,-4 1 0 0,2-1-1 0,-1 0-1 0,-2 1 0 16,0 1 0-16,0-1-1 0,-1-1 0 0,1 2-2 0,-4 0 0 0,1 0-1 16,2 0 1-16,-4 0 0 0,1 0 1 0,0 0 0 0,0 0-1 15,-1 0 2-15,-1 0 3 0,1 0 0 0,4 0 4 0,-4 0 1 0,2-1 1 16,-1 1 1-16,1-2 3 0,-1 2 0 0,-1 0 1 0,4 0 1 16,-4 0 2-16,2 0 1 0,-1-1 2 0,1 1 0 0,0 0-2 0,-1 0-1 15,2 0-3-15,-1 0 1 0,0 0-1 0,1 0-1 0,-3 1-1 0,2-1-1 16,2 2 1-16,-5-1-2 0,3-1-2 0,-1 2 0 0,0-1 0 15,0-1 0-15,0 1 0 0,-4 1 0 0,3-2 0 0,-1 2-1 0,-1-2 0 16,-2 3 1-16,1-3 1 0,2 1 1 0,-5 1-1 0,3-2 1 0,-1 1 3 16,1-1-2-16,-5 2 2 0,4-1-3 0,-5-1-1 0,3 2 0 15,-2-2 0-15,0 0 0 0,1 0 1 0,-2 0-2 0,-1 0-3 0,0 0 1 16,-1 0 0-16,-1 0-2 0,-1 0 0 0,2 0-2 0,-2 0 0 16,-2 0 0-16,-2 0 0 0,4 0 1 0,-4 0-1 0,-1 0 2 0,0 0 1 15,-1 0 3-15,0-2 4 0,-1 2 1 0,1 0 2 0,-1-1 1 0,-2-1 2 16,2 2 1-16,-2-1 2 0,1 1-1 0,-1-2 2 0,1 1-2 15,-1 1 0-15,0-2 1 0,1 1-13 0,-3 1-9 0,2 0 0 0,-1-2 0 16,0 2 0-16,-1 0 0 0,3 0 0 0,-3-2 0 0,1 2 0 0,-1-1 0 16,1 1 0-16,1 0 0 0,-3 0 0 0,1 0 0 0,-1 0 0 15,0 0 0-15,0 0 0 0,2 0 0 0,-2 0 0 0,0 0 0 0,0 0 0 16,0 0 0-16,0 0-12 0,0 0-24 0,0 0-11 0,0 0-12 16,0 0-13-16,0 0-16 0,0 0-17 0,0 0-22 0,0 0-25 0,-2-1-35 15,1-1-39-15,-4 2-43 0,2-1-43 0,-2-1-70 0,0-2-82 0,1 1-116 16,-3-2-131-16,-2 1-62 0,-1-1-26 0,-1 1-6 0,-3-3 5 15,1 2 15-15</inkml:trace>
  <inkml:trace contextRef="#ctx0" brushRef="#br0" timeOffset="18091.84">7157 15253 146 0,'0'-1'237'0,"0"-2"-23"0,0 1-14 0,0 2-11 0,0 0-9 16,0 0-9-16,0 0-9 0,0 0-9 0,0-2-10 0,0 2-11 16,0-1-9-16,0 1-7 0,0-3-7 0,0 3-5 0,0 0-5 0,0 0-5 15,0 0-5-15,0 0-7 0,0 0-4 0,0 0-6 0,0 0-4 0,0 0-5 16,0 0-5-16,0 0-3 0,0 0-2 0,0 0-3 0,0 0-5 16,0 0-3-16,0 0-2 0,0 0-4 0,0 0-1 0,-1 2-1 0,-1-1 1 15,2-1 0-15,-1 1 1 0,-1 1 0 0,2-2 1 0,-2 2-1 16,2-2-2-16,-1 3-1 0,-1-2-3 0,0 1-1 0,1-1-3 0,1 2-2 15,-2 0-4-15,2 0-2 0,-1-1-2 0,-1 2-4 0,2 1-3 16,-2 1-3-16,1 0-2 0,1 0-1 0,-2 1-2 0,2 2 0 0,-4 0-1 16,4 2 1-16,-2-1 0 0,2 1 1 0,-1 1 1 0,-1 0-1 0,2 0 0 15,-1 0 0-15,-1 1 1 0,2-1-2 0,-2 2 0 0,2-2 0 16,-1 0-1-16,-1 0 0 0,2 1-1 0,0-1 0 0,0 2-2 0,0-2 2 16,0 0-1-16,0 0 0 0,0 1-2 0,0-1 1 0,0 0 1 15,0 0-2-15,0-1 2 0,0 0 0 0,0 1-1 0,0-4 0 0,0 3 0 16,0-2 1-16,0 0-1 0,0-2 0 0,0 1 0 0,0-2-2 0,0 1 0 15,2-2-1-15,-1 1-1 0,-1-2-1 0,0-1 0 0,0 2-1 16,2-2 0-16,-2 0 0 0,0 0-1 0,0-1-1 0,0 0 0 0,0 0 0 16,0-2-3-16,0 0-2 0,0 0-3 0,0 0-4 0,0 0-8 15,0 0-7-15,0 0-13 0,0 0-16 0,0 0-25 0,0 0-31 0,0 0-55 16,0 0-67-16,0 0-89 0,0 0-99 0,0 0-62 0,0 0-43 0,0-4-19 16</inkml:trace>
  <inkml:trace contextRef="#ctx0" brushRef="#br0" timeOffset="19240.99">10514 15495 297 0,'-2'-3'276'0,"2"-1"-43"0,-3 2-20 0,2-1-8 0,-1 0-7 15,0 0-7-15,1 1-4 0,-1 1-5 0,-1-1-8 0,3-1-8 16,-2 3-10-16,1-1-8 0,-1-1-5 0,2 2-5 0,-2-1-8 0,1 1-6 0,1 0-8 16,0 0-8-16,0 0-8 0,0 0-9 0,-2 0-9 0,2 0-10 15,-1 0-10-15,-2 1-9 0,3-1-9 0,-2 2-9 0,2-1-8 0,-1-1-8 16,-1 1-7-16,2 1-6 0,-1 0-5 0,-1 1-5 0,2 1-1 16,-2-1-3-16,1 3-2 0,-1-1 0 0,2 2-2 0,0 1 1 0,0 1 1 15,0 1 1-15,0-1 1 0,0 2 3 0,0 1 0 0,0 0 1 16,0 0 0-16,0 1 0 0,0-1 0 0,0 0 1 0,0 0 0 0,0 2-1 15,0-2 1-15,0 1 1 0,0-1-2 0,2 0 2 0,-2 0-1 16,0 0-1-16,0 0 1 0,0 0-1 0,0-1 1 0,0-1 0 0,0 1-2 16,0-1 2-16,0 1-1 0,0-3 1 0,0 2 0 0,0-3-1 15,0 1 2-15,0-2-1 0,0 0-4 0,0 0-3 0,0-2-8 0,0 1-9 16,0-1-13-16,0-1-11 0,0 0-18 0,-2 0-19 0,2 0-23 0,-1 0-25 16,1-3-41-16,-2 3-47 0,2-2-58 0,-2 3-63 0,2-3-76 15,0-1-83-15,-3 2-36 0,3-2-14 0</inkml:trace>
  <inkml:trace contextRef="#ctx0" brushRef="#br0" timeOffset="20325.8">14016 15481 213 0,'-2'-1'217'0,"2"-1"-37"16,-1 1-19-16,-1 1-10 0,-1-2-7 0,3 2-4 0,-2 0-3 0,2 0-3 15,-3 0 0-15,3 0 1 0,-1 0-2 0,1 0-1 0,0 0-1 0,-2 0-4 16,2 0-2-16,-2 0-5 0,2 0-2 0,0 0-1 0,-4 0-3 15,4 0-4-15,0 0-2 0,0 0-3 0,-2 0-5 0,2 0-6 0,0 0-4 16,-1 0-7-16,1 0-5 0,0 0-6 0,-2 0-7 0,2 0-6 16,-1 0-7-16,-1 0-7 0,2 2-6 0,0-2-6 0,0 0-6 0,-2 0-6 15,2 1-5-15,0-1-6 0,-1 2-3 0,1-2-5 0,-2 0-3 16,2 3-3-16,-1-2 1 0,-1 2-3 0,2 0 1 0,0 0-2 0,0 2 0 16,-2-1 0-16,2 2 1 0,-1 2-1 0,1-1 0 0,0 1 3 0,0 1-1 15,0 0 3-15,0 1 0 0,0 1-2 0,0 1 1 0,0-2 1 0,1 2-1 16,-1 0 0-16,2-1 0 0,-2 0 0 0,3 2 0 0,0-1 0 15,-1 1-1-15,0-1 1 0,-1 0-2 0,2 0 1 0,-1-1-1 16,0 1 0-16,0 0-3 0,2 0-4 0,-1-2-9 0,0 2-6 0,0-1-12 16,-1-1-15-16,1 1-21 0,0-1-24 0,0-1-34 0,1 0-38 0,0-1-76 15,-1 1-91-15,0-2-93 0,-1-1-90 0,1 2-43 0,0-2-18 16,1-3-8-16</inkml:trace>
  <inkml:trace contextRef="#ctx0" brushRef="#br0" timeOffset="21527.5">17256 15565 186 0,'-3'-2'546'0,"-1"1"9"0,3-2-53 0,-1 2-80 15,-1 1-85-15,1-2-88 0,-1 1-45 0,1 1-27 0,1-2-16 16,-1 2-11-16,-2 0-10 0,2 0-11 0,1 0-7 0,-1 0-8 0,2 0-4 16,0 0-6-16,-1 0-3 0,1 0-4 0,0 0-2 0,0 0-4 0,0 0-3 15,-4 0-3-15,4 0-4 0,0 0-3 0,0 0-5 0,0 0-2 16,-1 0-5-16,1 0-3 0,-2 0-4 0,2 2-5 0,0-2-6 0,-1 0-6 16,1 0-6-16,0 1-6 0,0-1-5 0,-2 2-5 0,0-2-4 15,2 1-4-15,-1 2-3 0,1-2-3 0,-2 3-3 0,2-1-1 0,-2 1-1 16,2 1-2-16,-1 1 0 0,-1 0 0 0,2 0 2 0,-1 1 0 0,-2 1 2 15,3-1-1-15,-2 1 0 0,2-1 0 0,-1 2 1 0,-1 2-2 16,2-2 0-16,-1 1 0 0,1 1 0 0,-2 0 0 0,0 2 0 16,2-3-1-16,-1 2-1 0,-1 2 0 0,2-2 0 0,-2 0-1 0,2 0-1 15,-1 1 1-15,-1-2 0 0,2 1 1 0,-1-1 2 0,-1 0 0 0,2 1 0 16,-2 0 0-16,1-1 2 0,-1-3-1 0,2 3 0 0,-1-2-1 0,1-1-4 16,-2-1-7-16,-1-1-7 0,3 2-8 0,0-4-11 0,0 2-15 15,0-3-14-15,0 2-16 0,0-2-18 0,0 0-18 0,0-2-22 0,0 0-27 16,0-1-29-16,0 0-35 0,3 2-46 0,-1-2-52 0,-2 0-91 15,0 0-109-15,1-2-61 0,4 0-34 0,-2-1-11 0,0 0 0 0</inkml:trace>
  <inkml:trace contextRef="#ctx0" brushRef="#br0" timeOffset="22438.4">20794 15220 91 0,'-5'-4'497'0,"2"1"6"0,-2-1-79 0,2 3-120 0,0 0-70 0,-3-2-45 0,4 3-26 15,1-2-14-15,-1 2-12 0,2 0-11 0,0 0-12 0,0 0-11 0,0 0-9 16,0 0-4-16,-1 2-2 0,1-2 0 0,0 3-2 0,0-2 1 16,0 2-2-16,0 0 0 0,0 0-3 0,0 3 0 0,0-2-2 0,1 3-2 15,-1 0-2-15,2 1-1 0,-1-1 0 0,-1 4-3 0,0-1-3 16,0 2 0-16,0 0-1 0,0 2-2 0,0-1-2 0,0 1-3 0,-1 1-3 16,-1 1-1-16,1-1-2 0,-1 0-2 0,0 2-3 0,-1-1-1 15,2 0-6-15,-3 1-3 0,1-2-4 0,2 2-5 0,-3-1-3 16,0-1-3-16,1 0-3 0,0 0-6 0,-1 2-2 0,1-2-4 0,0 0-3 15,1-2-5-15,-1 1-5 0,1-1-7 0,1 1-10 0,-1-2-8 0,1 0-16 16,1-2-16-16,-3 1-24 0,1-1-21 0,2-1-37 0,0 0-43 16,0-1-69-16,0-1-84 0,2-2-111 0,1 1-123 0,-3-2-60 0,1-1-28 15,1 2-11-15,-1-2-1 0</inkml:trace>
  <inkml:trace contextRef="#ctx0" brushRef="#br0" timeOffset="23761.3">23806 15328 211 0,'-1'-1'385'0,"-3"1"-69"0,3-2-88 16,-1 1-44-16,0 1-25 0,-1-2-11 0,3 2-9 0,-1-2-7 0,-2 1-6 15,1 1-7-15,2 0-4 0,0 0-3 0,0 0 1 0,0 0-1 0,0 0 2 16,0 0-1-16,0 0-1 0,0 0-3 0,0 0-4 0,0 0-6 16,0 0-6-16,0 0-6 0,0 0-8 0,0 0-7 0,0 0-8 0,0 0-7 15,0-1-5-15,0 1-6 0,0-2-4 0,0 2-8 0,0 0-3 16,0-1-5-16,0 1-5 0,2-2-3 0,-2 2-3 0,0 0-3 16,0 0-2-16,0 0-2 0,0 0 0 0,0 0-1 0,0 0-1 0,0 0 2 15,0 0 1-15,0 0 4 0,0 0 0 0,0 0 4 0,0 0 2 0,0 0 3 16,0 0 1-16,0 0 3 0,0 0 2 0,0 0 3 0,-2 0 1 0,2 0 2 15,0-1-3-15,-1 1 0 0,-1-2-3 0,2 1-2 0,-1 1-3 16,1-2-2-16,-2 1-3 0,0 1-4 0,2-2-1 0,-1 2-2 0,-1-3-2 16,2 2-2-16,-1-1-3 0,1-1 0 0,-2 2-1 0,0-1 0 15,2 1 1-15,-1-2 0 0,1 3 2 0,-2-2 1 0,0 1 0 0,2 1 2 16,-1-2-1-16,-1 1 0 0,2 1 0 0,0 0 0 0,0 0 0 0,0 0-1 16,0 0-2-16,0 0-1 0,0 0-2 0,0 0-3 0,0 0-4 15,0 0-3-15,0 0-2 0,0 1-3 0,-1 1-3 0,1-1-1 0,0 1 1 16,0 1 2-16,0 0-1 0,0 1 2 0,0 0 0 0,1 3 2 15,-1-3 2-15,2 3 1 0,-1 1 4 0,3 1 0 0,-3 0 3 0,3 2 2 16,-1-1 3-16,2 2-2 0,-2 0 0 0,3-1-1 0,-2 0-1 16,1 2-1-16,2-1 0 0,-1-2-1 0,1 2-1 0,2 0 0 0,-1-1 0 15,0-2-2-15,1 1 1 0,-1 1-1 0,0-4 1 0,2 2-1 16,-1-1 1-16,-1-1-2 0,0-1 0 0,1 0 2 0,-1-1-1 0,2-1 2 16,-4 1 0-16,2-2-1 0,-2 0 3 0,-1 0 0 0,0 0 2 0,0-2 3 15,-1 1 0-15,1-1 3 0,-4 1 3 0,2-2 2 0,-1 1 4 0,0-1 1 16,-2 0 3-16,0 0 3 0,0 0 1 0,0 0 5 0,0 0 3 15,0 0 5-15,0 0 5 0,0 0 3 0,0 0 3 0,-4 0 3 0,3 2 2 16,-1-2-1-16,1 0-2 0,-4 0-3 0,2 1-3 0,0-1-3 16,0 0-4-16,0 2-4 0,-2-1-5 0,0-1-6 0,-1 2-6 0,0-1-6 15,-1 2-4-15,-1 0-5 0,0-1-5 0,-1 2-1 0,1-1-2 16,0 3 0-16,-1-1 1 0,-3 3-1 0,4-2-1 0,-2 4-4 0,0-2-9 16,-1 2-11-16,-2 1-14 0,2 0-15 0,0 3-15 0,-3-1-18 0,3 1-21 15,-5 1-24-15,3 0-28 0,-1 0-35 0,1-1-40 0,2 2-65 16,-3-1-77-16,6 0-90 0,0-2-96 0,1 1-42 0,0-2-13 0,1 0-2 15</inkml:trace>
  <inkml:trace contextRef="#ctx0" brushRef="#br0" timeOffset="25289.84">5613 5293 154 0,'-2'-1'476'0,"0"1"-61"0,1-2-98 0,-1 1-82 0,1 1-75 16,-1 0-38-16,0 0-19 0,-1 0-8 0,1 0 0 0,-1 0-3 15,-1 0-2-15,1 0-4 0,0 0-8 0,-1 0-4 0,1 0-6 0,0 0-3 16,1 0 0-16,-3 0-4 0,2 0-1 0,0 0-1 0,-3 0-4 16,3 0-2-16,-2 1-6 0,0 1-4 0,2-1-5 0,-2 1-6 0,-1 1-3 15,0-1-6-15,1 2-4 0,-1 0-4 0,-2 1-5 0,0 0-2 16,0 2-4-16,0-1-1 0,0 3-2 0,-1 0-2 0,1 0-2 0,0 0 0 16,-3 1 0-16,3 1-2 0,-2 1 0 0,1-1-1 0,-2 2-1 15,3-1 2-15,0-2-1 0,0 2-2 0,-1 0-3 0,1 0-4 0,1-1-4 16,-2 0-7-16,3 0-9 0,-1 0-12 0,1-2-16 0,-2 1-18 15,3-1-21-15,2-2-29 0,-2 1-31 0,2 0-39 0,0-4-46 16,1 1-33-16,2-1-28 0,-1-1-44 0,1-3-51 0,0 0-37 0</inkml:trace>
  <inkml:trace contextRef="#ctx0" brushRef="#br0" timeOffset="25526.18">5513 5277 38 0,'0'0'354'0,"0"0"-75"0,0 0-54 0,0 0-45 16,0 0-23-16,0 0-15 0,0 1-5 0,0 2-6 0,1 0-1 0,1-1-3 15,0 2-5-15,-1 1-4 0,2-1-4 0,1 1-6 0,0 1-3 16,1 0-5-16,0 1-8 0,-1-1-9 0,3 1-11 0,2 1-11 16,-3 0-8-16,1-1-9 0,1 1-7 0,0-1-8 0,4 1-7 0,-4-1-10 15,2 2-9-15,-1 0-11 0,2-1-11 0,-3 1-12 0,3-2-16 0,-3 1-18 16,2-1-14-16,1 1-18 0,-2 1-22 0,-1-2-28 15,3-1-45-15,-3 2-58 0,3-2-82 0,-3 1-93 0,1-1-51 0,-2-1-28 0</inkml:trace>
  <inkml:trace contextRef="#ctx0" brushRef="#br0" timeOffset="27848.06">4638 12286 109 0,'0'0'122'0,"0"0"-1"16,0 0 0-16,0 0-2 0,0 0-4 0,0 0-5 0,0 0-5 0,0 0-6 16,0 0-4-16,0 0-4 0,0 0-5 0,0 0-1 0,0 0-4 15,0 0-3-15,0 0 1 0,2 0-2 0,-2 0-1 0,3 0 0 0,-1 0-1 16,1 2 0-16,0-2 0 0,0 1-2 0,1-1-1 0,0 2-4 0,2-1-2 16,-1-1-5-16,2 2-4 0,-1-1-6 0,0-1-4 0,2 2-6 15,2-1-3-15,-2-1-2 0,2 2-2 0,-2-2-2 0,2 0-1 0,4 0 0 16,-3 0-2-16,1 0-2 0,3 0-2 0,-2 0-2 0,4-2 0 0,-1 2-2 15,1-3-1-15,1 2-2 0,2-1 0 0,-1-1-1 0,2 0-1 16,-1 0-3-16,2-1 0 0,-1-1-1 0,1 1 1 0,-1-1-1 16,1 1 0-16,-3-1-2 0,1 1-1 0,-2-2-3 0,-1 1-4 15,2 1-5-15,-5-1-6 0,2 1-11 0,-3-1-14 0,0 1-20 0,-3-1-23 16,0 2-35-16,0 0-41 0,-1 0-60 0,-3 0-69 0,1 0-84 0,-2 2-90 16,-1-2-46-16,2 1-21 0</inkml:trace>
  <inkml:trace contextRef="#ctx0" brushRef="#br0" timeOffset="28909.35">4978 9864 136 0,'-1'0'264'0,"-1"0"-51"15,-1 0-36-15,0 0-16 0,0 0-8 0,1 0-4 0,1-2-5 16,-1 2-5-16,-1 0-6 0,1-1-6 0,1-1-5 0,-1 2-4 0,0 0-2 16,-1 0-3-16,2 0 0 0,-1 0-3 0,-1 0-3 0,0 0-6 0,1 0-5 15,1 0-6-15,1 0-5 0,-2 0-3 0,2 0-4 0,0 0-4 16,0 0-2-16,0 0-4 0,0 0-5 0,0 0-4 0,0 0-3 0,0 0-6 16,0 0-4-16,0 0-3 0,0 0-2 0,0 0-4 0,0 0-2 0,0 0-3 15,0 0 0-15,0 0-3 0,0 0-2 0,0 0-1 0,0 0-3 16,0 0-1-16,0 0-4 0,0 0-2 0,0 0-4 0,0 0-3 0,0 0-2 15,0-1-4-15,0-1-2 0,2 2-2 0,-2-1-2 0,3-1-2 16,-1 2 1-16,2-2-2 0,-1 2 0 0,2 0 1 0,1 0 0 0,1 0 2 16,4 0 1-16,-2 0 1 0,1 0 1 0,2 2 1 0,1 0 2 15,0-1 2-15,1 2-1 0,2-1 2 0,0 1 0 0,0 0 0 0,1-1 1 16,0 2-2-16,2-3-1 0,-2 2-2 0,1 0-2 0,1 0-1 16,-3 0-2-16,4 0-2 0,-3 0-3 0,1-1-3 0,-1 1-5 15,-1-3-4-15,0 1-5 0,0 1-6 0,0-2-6 0,-2 0-10 0,0 0-10 16,-1 0-13-16,-1-2-14 0,0 1-21 0,-3 1-24 0,2-2-39 15,-3 1-45-15,-2 1-71 0,1-2-83 0,0 1-75 0,-4-1-71 0,1 0-34 16,-3 0-13-16</inkml:trace>
  <inkml:trace contextRef="#ctx0" brushRef="#br0" timeOffset="29952.79">5034 7407 3 0,'-3'0'323'0,"1"1"-116"0,1-1-61 15,-1 0-32-15,0 0-12 0,2 2-2 0,0-2 4 0,-1 0 4 16,1 0 3-16,-2 0 0 0,2 0 0 0,0 0-3 0,0 0-5 0,0 0-4 16,0 0-5-16,0 0-7 0,0 0-5 0,0 0-7 0,0 0-8 15,0 0-6-15,0 0-8 0,0 0-8 0,0 0-7 0,0 0-5 0,0 0-5 16,0 0-3-16,0 0-4 0,2 0-2 0,-1 1-2 0,3 1 0 16,-1-2 0-16,4 1-2 0,-2 0 1 0,3-1 1 0,0 2 2 15,3 0 1-15,-1-2 3 0,1 1 3 0,4-1 0 0,-2 2 1 0,1-1 0 16,2-1-1-16,1 0-2 0,0 0-1 0,1 0-2 0,-2 0-1 15,3-1-2-15,0-1-2 0,-3 2-1 0,4-1-2 0,-5 1-1 16,2-2-3-16,1 0-5 0,-3 2-6 0,1-1-6 0,0 0-8 0,-3 1-12 16,2-2-16-16,-3 1-21 0,0 1-23 0,1-2-33 0,-2 1-40 0,1 1-52 15,-2-2-57-15,2 2-82 0,-2-1-95 0,-2 1-43 0,0-2-21 16</inkml:trace>
  <inkml:trace contextRef="#ctx0" brushRef="#br0" timeOffset="32182.93">7246 12180 120 0,'-5'-2'490'0,"3"1"-63"0,-1 1-101 16,-2-2-68-16,4 0-52 0,-1 2-29 0,-1-1-15 0,3 1-9 0,-2-1-8 15,2 1-6-15,0 0-10 0,0 0-8 0,0 0-10 0,0 0-10 16,0 0-10-16,0 0-10 0,0 0-10 0,0 0-10 0,0 0-9 16,0 0-7-16,0 0-7 0,0 0-7 0,2 1-2 0,0 0-7 15,1 1-3-15,0 0-3 0,3 1-5 0,-1 0-2 0,2 1-3 0,2-1-1 16,-1 2 1-16,0-1-1 0,4 2-1 0,-1-1-1 0,1-1-1 0,2 2-2 16,-3-1-2-16,3 0 0 0,-1 0-1 0,2 0-2 0,-2-1 1 15,0 0 0-15,1 1 2 0,-1-2 0 0,1 2 1 0,-1-1 1 0,-1-1 1 16,-1 0 0-16,1 0 0 0,0 0-3 0,-4-1-5 0,2-1-5 15,-1 2-8-15,-1-1-11 0,0-1-12 0,-2-1-17 0,2 2-20 16,-2-1-21-16,-1-1-21 0,0 2-28 0,0-1-30 0,-1-1-38 16,2 2-44-16,-3-1-39 0,1-1-41 0,-4 0-65 0,0 0-75 0,0 0-35 15</inkml:trace>
  <inkml:trace contextRef="#ctx0" brushRef="#br0" timeOffset="32439.99">7458 12062 492 0,'-4'-1'550'0,"1"0"-75"0,0-1-119 0,0 2-67 16,0 0-43-16,-2 0-28 0,2 0-21 0,0 0-19 0,1 2-19 16,-1-1-19-16,1-1-16 0,-1 1-16 0,2 1-15 0,-1 1-10 15,-1 0-10-15,1 0-9 0,-1 2-7 0,-1-1-7 0,0 2-8 0,1 0-6 16,0 2-4-16,1 2-5 0,-1 1-5 0,0-1-4 0,0 4-2 0,-1 1-3 15,1 0-4-15,-1-1-4 0,2 5-4 0,-2-1-9 0,-1 1-10 16,0 0-11-16,2 4-12 0,-2 0-22 0,2-2-25 0,-2 1-38 16,1 2-45-16,0-1-76 0,-1-1-89 0,2 2-95 0,-2-1-95 0,1-3-48 15,-1 3-22-15,1 0-6 0</inkml:trace>
  <inkml:trace contextRef="#ctx0" brushRef="#br0" timeOffset="36821.19">7802 12463 18 0,'0'0'110'15,"0"0"-6"-15,0 0-2 0,0 0-4 0,0 0-4 0,0 0-3 16,0-1-3-16,0 1-4 0,0 0-2 0,0 0-3 0,0 0-2 0,0 0-3 15,0 0-2-15,0 0-1 0,0 0-3 0,0 0 0 0,0 0-3 16,0 0-1-16,0 0-1 0,0-3 0 0,0 3-1 0,0 0 0 16,0 0 0-16,0 0-1 0,0 0-2 0,-1-2 1 0,1 2 0 0,0 0 0 15,0 0 1-15,0 0 1 0,0-2 1 0,0 2 1 0,0 0-1 16,0 0 0-16,0 0-2 0,-2 0-3 0,-1 0-1 0,1 0-5 0,1 0-3 16,-1 0-4-16,-1 2-5 0,1 0-3 0,1-2-4 0,-1 1-5 15,-1 1-4-15,1-2-4 0,-2 1-3 0,1 1-2 0,-2-1-3 16,0 2-2-16,2-1-1 0,-2 0 0 0,0 3 1 0,-1-2 1 0,2 3 2 15,-1-2-1-15,-2 3 2 0,1 0 0 0,-2 1 2 0,2 1 1 16,1-1 1-16,-1 3 3 0,-1 0 2 0,1-1 2 0,-2 2 0 0,2 2 1 16,1-1 0-16,-1 2 0 0,0 0-1 0,1 0 0 0,0 2-1 15,2-1 0-15,-2 1-2 0,2-1 0 0,1 2-3 0,1 0-2 16,-1-1-3-16,2-1 0 0,0 1-2 0,2-1 1 0,-1 0-3 16,2 1 0-16,2-2-1 0,-2 0-1 0,2 0 0 0,0-2-2 0,1 1 1 15,0-2-1-15,1 0-1 0,1-1 0 0,1-1 1 0,-1 1-1 0,0-2 0 16,0-2-1-16,1 0 2 0,-1 0-2 0,2-1 1 0,-2-2-2 15,1 1-2-15,-1-1-3 0,0-1-4 0,1 0-3 0,-1 0-7 16,-1 0-11-16,-1-1-14 0,1-1-15 0,0-1-16 0,0 0-17 0,-3 0-20 16,1 0-23-16,0 0-22 0,1 0-25 0,-3-1-36 0,2-1-39 15,-2 0-38-15,2 1-37 0,0-2-55 0,-2 2-66 0,3-1-31 0</inkml:trace>
  <inkml:trace contextRef="#ctx0" brushRef="#br0" timeOffset="37156.89">7981 12709 33 0,'0'0'422'0,"0"0"-45"0,0 0-61 0,0 0-71 0,0 0-38 16,0 0-24-16,0 0-18 0,0 0-14 0,0 0-15 0,0 2-16 0,-2-1-12 16,2-1-10-16,-1 2-9 0,-1-1-7 0,2 0-8 0,0 3-6 15,0 0-8-15,0-1-9 0,0 3-5 0,2 0-6 0,-1 0-4 16,-1 2-4-16,2 1 0 0,-2 0-2 0,2 0 1 0,-1 1-3 16,-1 1-1-16,3-1-2 0,-3 1-4 0,4-1-3 0,-2-1-3 0,0 2-3 15,1-2-3-15,-1 0-3 0,-1 1-6 0,1-1-7 0,0 0-10 16,-1-2-12-16,2 1-17 0,-3 0-19 0,2 1-22 0,0-3-29 0,-1-1-39 15,1 2-47-15,1-1-54 0,-1-2-60 0,-1 2-77 0,4-1-83 0,-2-1-39 16,0-1-17-16</inkml:trace>
  <inkml:trace contextRef="#ctx0" brushRef="#br0" timeOffset="37426.96">8229 12844 477 0,'0'0'493'0,"0"0"-72"0,0 0-111 0,0 0-78 15,0 0-56-15,-1 0-32 0,-1 2-18 0,2-1-16 0,-2 0-12 0,2 3-10 16,-1-1-11-16,-1 0-7 0,2 1-6 0,-1-1-5 0,-1 2-6 0,2 1-6 16,-2 0-5-16,2 0-8 0,0 0-7 0,0 1-5 15,0-1-6-15,-1 0-3 0,1 2-2 0,-2-2-1 0,2 1-1 0,0-1-1 16,-1 2-2-16,-1-2-3 0,2 1-4 0,-2-1-7 0,2 2-5 15,0-2-12-15,0 0-11 0,0-2-16 0,0 2-17 0,0 0-25 0,0 0-26 16,0-1-39-16,0-1-41 0,0 1-49 0,2-1-50 0,0 2-73 16,-1-3-85-16,-1 2-39 0,3-1-16 0</inkml:trace>
  <inkml:trace contextRef="#ctx0" brushRef="#br0" timeOffset="37859.86">8273 12495 420 0,'0'0'494'0,"0"0"-78"15,0 0-117-15,0 0-72 0,0 0-45 0,0 0-29 0,0 0-20 16,0 0-16-16,0 0-11 0,0 0-14 0,0 0-13 0,0 0-10 16,0 0-6-16,0 0-4 0,0 1-5 0,2 1-5 0,-1-1-3 0,3 1-2 15,-1 1-2-15,0 0-2 0,2 0 0 0,0 1-2 0,2-1-2 16,-2 3 1-16,2-1 3 0,-1 1-1 0,2-2-1 0,-1 4-1 0,2-2-2 15,-3 1-2-15,2 0-3 0,1 1-3 0,-2 1-2 0,-1 0-3 16,2-1-1-16,1 1-2 0,-2 0-1 0,-1 0-1 0,-1-2-2 0,1 2 0 16,0 0-1-16,1-2-2 0,-3 1-2 0,1 0 0 0,-1 1-2 15,0-2-1-15,-1 0-3 0,0 1-7 0,0 0-8 0,-1-1-15 16,0 1-17-16,-1-1-21 0,-1 2-26 0,0-3-34 0,0 2-39 0,0-1-65 16,-1 0-76-16,-1 1-91 0,2-2-100 0,-2 2-49 0,-1-2-25 15,2-2-7-15</inkml:trace>
  <inkml:trace contextRef="#ctx0" brushRef="#br0" timeOffset="38145.93">8435 12355 145 0,'0'0'343'0,"0"0"-114"0,0 0-67 0,0 0-42 0,0 0-25 15,0 0-13-15,-2 0-11 0,0 0-9 0,2 0-9 0,0 0-9 0,0 0-7 16,0 0-7-16,0 0-4 0,0 0-4 0,0 0-4 0,0 0-5 0,0 0-2 16,0 0-2-16,0 2-1 0,0-2-1 0,-1 1 1 0,-1-1 0 15,2 2 0-15,0-1 1 0,0 1-4 0,0-1-5 0,0 2-13 16,0-1-15-16,0-2-28 0,0 3-29 0,0 0-41 0,0 1-43 0,0 1-68 15,0-2-82-15,0 1-53 0</inkml:trace>
  <inkml:trace contextRef="#ctx0" brushRef="#br0" timeOffset="38707.9">8354 12244 237 0,'-3'-1'512'0,"1"-1"-57"0,1 2-90 0,-1 0-69 0,2 0-58 15,0 0-33-15,0 0-24 0,0 0-17 0,0 0-13 0,0 0-16 0,0 0-17 16,0 0-13-16,0 0-12 0,0 0-11 0,0 0-12 0,0 0-9 15,0 0-10-15,0 0-9 0,2 2-7 0,-1-1-4 0,3-1-7 16,0 2 0-16,1 0-2 0,-1 2 2 0,3-1 2 0,-1 0 1 0,1 1 0 16,2 0 2-16,-1 1 3 0,0 1-1 0,2 0 2 0,0 0-2 15,2 2 1-15,-3-2-1 0,4 3-1 0,-2-2-3 0,1 1-3 16,0 1-1-16,0 0-2 0,2 1-1 0,-4 1 1 0,2-1 0 0,0 1 0 16,0 0 2-16,-1 0-1 0,-1 1 2 0,-1 0-1 0,2 0-1 15,-1 0 2-15,-2 0 0 0,1 0 2 0,-3 2 0 0,1-1 1 16,1 2 0-16,-2-1-1 0,0-1-1 0,-1 2-2 0,-2-1 0 0,0 1-1 15,1 0 0-15,-3-1-1 0,1 3 1 0,-2-2-2 0,0 3 0 16,-2-3-1-16,-1 3-3 0,0-1-4 0,0 2-8 0,-2 1-12 0,-3-2-12 16,2 1-15-16,-4 2-18 0,2-1-19 0,-2-1-27 0,0 2-31 15,-1 0-37-15,-2-1-44 0,0-1-66 0,1 0-80 0,-1 0-94 0,0-1-100 16,1-2-46-16,2-1-18 0,-4 0-3 0</inkml:trace>
  <inkml:trace contextRef="#ctx0" brushRef="#br0" timeOffset="40084.61">9818 9867 135 0,'0'0'370'0,"-2"-2"-62"0,2 2-37 0,0-1-27 0,0 1-15 16,-1 0-12-16,1 0-11 0,-2-2-14 0,2 2-12 0,0 0-15 0,0 0-11 16,0 0-11-16,0 0-12 0,0 0-14 0,0 0-11 0,0 0-11 0,0 0-9 15,2 0-12-15,-1 0-10 0,3 2-9 0,0-2-10 0,0 3-8 16,1-2-9-16,1 2-6 0,1 0-5 0,3 2-6 0,-2-1-2 15,4 0-2-15,-2 3-3 0,1 0-3 0,3 1-2 0,-2-2-2 0,2 1-3 16,0 1-2-16,0-1-4 0,0 0-8 0,2 1-10 0,-2-2-9 16,-1 2-14-16,3-2-15 0,-2 1-17 0,0-1-17 0,-1 2-22 0,1-2-22 15,-3-2-30-15,1 2-33 0,0-1-45 0,-1 0-51 0,-3 0-61 16,1-2-66-16,1 0-44 0,-3 0-31 0</inkml:trace>
  <inkml:trace contextRef="#ctx0" brushRef="#br0" timeOffset="40314.65">10071 9796 158 0,'-5'-2'490'0,"0"0"-71"0,-2 0-106 0,2 1-62 0,0 1-39 16,0-2-24-16,1 2-16 0,-3 0-15 0,4 0-14 0,-3 2-15 0,1-2-13 15,0 3-14-15,1-2-11 0,0 2-9 0,-2 0-7 0,0 3-9 16,1-1-7-16,0 2-9 0,1 1-6 0,0 2-6 0,0 1-5 0,-1-1-6 15,0 2-6-15,2 0-3 0,-2 2-4 0,2 1-5 0,-2 0-7 16,1 0-12-16,0 0-15 0,-2 1-21 0,3 1-26 0,-2-1-36 16,2 2-43-16,-2-2-63 0,2 3-75 0,0-1-92 0,0-3-98 0,-2 1-50 15,2 1-26-15,2-4-10 0</inkml:trace>
  <inkml:trace contextRef="#ctx0" brushRef="#br0" timeOffset="40941.42">10713 9865 378 0,'-2'-1'531'0,"2"-1"4"15,-3-1-85-15,3 3-132 0,-3-1-82 0,3-1-61 0,-2 2-32 0,-2 0-20 16,2 2-14-16,-1-1-11 0,0 1-12 0,0-1-10 0,-2 2-9 16,2 1-6-16,-1 1-4 0,0 0-2 0,-2 1-1 0,1 0-2 0,0 3-2 15,-1 0-2-15,2 0-1 0,0-1-1 0,-1 3-2 0,1 1-2 16,0-1-3-16,1 2-2 0,2-1-4 0,-1 2-4 0,0-1-3 0,2 1-1 16,0-1-4-16,0 1-2 0,0-1-2 0,2 2-2 0,1-2-3 15,2 1-2-15,-2 0-1 0,2-1 0 0,2-1-1 0,2 0 0 0,-1 2-1 16,1-4 0-16,0 2-2 0,1-1-1 0,2-1-2 0,0 0-1 15,0-2-4-15,1 0-4 0,0-1-9 0,1-1-10 0,-2 0-14 0,4-1-18 16,-3-2-20-16,-2 1-26 0,3-1-29 0,-1-1-31 0,-1 1-35 16,0-3-38-16,0 0-47 0,-1 0-49 0,0 0-46 0,-1 0-44 15,2-3-51-15,-2 0-56 0,0 0-19 0</inkml:trace>
  <inkml:trace contextRef="#ctx0" brushRef="#br0" timeOffset="41381.51">11023 10111 262 0,'-2'-4'333'16,"1"-1"-58"-16,-1 1-33 0,0-2-24 0,2 1-15 0,-1 1-11 16,-1-3-11-16,2 3-10 0,-1 0-11 0,-2-1-10 0,3 1-11 0,0-2-8 15,0 3-10-15,0-2-7 0,0 1-7 0,0 0-7 0,0 2-8 0,0-1-9 16,0 0-6-16,0 1-8 0,0-1-5 0,0 2-6 0,0-1-4 16,0 0-5-16,3 1-7 0,-2 0-5 0,-1 1-6 0,0 0-6 15,0 0-6-15,0 0-4 0,0 0-4 0,0 0-5 0,0 0-2 0,3 0-3 16,-3 0-3-16,2 0-1 0,0 1 0 0,-1 0 0 0,1 1-1 15,1 0 1-15,-1-1 1 0,-1 2 0 0,1 0 1 0,-2 2 0 0,2-3-1 16,-1 5 1-16,-1-3 1 0,2 2 0 0,-2 0 1 0,0 2 1 16,0-1 2-16,-2 1-1 0,1-1 0 0,-1 2 2 0,-1 0 0 15,0-1 1-15,-1 2 0 0,-1-1 0 0,2 2 1 0,-3-2 0 0,2 0 0 16,0 1-1-16,-1-1 1 0,2-1 0 0,-2 1-1 0,2 0-2 16,-3-2 1-16,3-1-1 0,0 2-1 0,0-4 0 0,-1 1-1 15,1-1-1-15,2 1 0 0,-1-2-1 0,2 0-1 0,-2-2-1 0,2 2 0 16,0-3-2-16,0 0 0 0,0 0-1 0,0 0 1 0,0 0-2 15,0 0 2-15,0 2-1 0,2-2 1 0,1 0 0 0,0 0 1 0,1-2-1 16,-1 2 2-16,3-3 1 0,0 2 2 0,1-2 0 0,-1 0 0 16,2-2 2-16,3 1-2 0,-3-1 0 0,2 1-1 0,0-2 0 0,2 1-1 15,-3-1-1-15,4 0-1 0,-5 2 0 0,1-2-2 16,0 1 1-16,-1 0-2 0,0 1 0 0,-1 1-2 0,-1-1-1 0,0 1-5 16,1-1-5-16,-3 2-9 0,0-1-13 0,-1 1-15 0,0 1-18 0,0-1-24 15,0 2-26-15,-1-1-32 0,-1-1-36 0,-1 2-56 0,0 0-66 16,0 0-89-16,0 0-98 0,5 0-48 0,-2 0-21 0</inkml:trace>
  <inkml:trace contextRef="#ctx0" brushRef="#br0" timeOffset="41637.15">11383 10062 223 0,'-1'1'477'0,"-2"-1"-76"0,3 2-114 0,0-1-78 0,0 1-57 0,0 1-33 16,0 0-20-16,0-1-11 0,0 3-7 0,0 0-5 0,0 1-5 15,0 0-1-15,0 0-2 0,0 0-3 0,0 1-3 0,0 1-5 0,0-1-5 16,0-1-7-16,0 2-7 0,0-1-5 0,0-1-5 0,0 2-6 16,0-2-4-16,0 1-6 0,3-2-8 0,-2 1-11 0,-1 0-10 0,0 0-14 15,0-2-17-15,0 1-24 0,0-1-25 0,0 1-37 0,2-2-43 16,-1 1-50-16,-1-1-54 0,2 0-79 0,1 0-91 0,-1-1-43 0</inkml:trace>
  <inkml:trace contextRef="#ctx0" brushRef="#br0" timeOffset="42284.06">11434 9869 493 0,'-3'-2'552'0,"0"-3"-47"0,1 2-75 0,-1-1-83 0,3 0-87 0,-2 2-48 16,2-1-30-16,-1 0-18 0,-1 0-11 0,2 1-13 0,0-1-13 15,0 1-10-15,0 1-9 0,0 0-8 0,0 1-8 0,0-3-9 0,0 1-10 16,2 1-8-16,-1-2-10 0,-1 1-8 0,2 1-7 0,1-2-6 15,0 1-5-15,-1-1-4 0,1 0-6 0,2 0-3 0,-1 0-4 0,1 2-1 16,0-1-5-16,0 1 0 0,0-3-3 0,-1 3 0 0,2 0-3 0,-1-1-2 16,0 1 1-16,1 1 0 0,-1 0 0 0,0 0 0 15,-2 1 0-15,3 1-1 0,-3-1-1 0,2 0 0 0,-2 3 0 0,-1-3-1 16,1 2 2-16,1 2-1 0,-3-2 0 0,1 3 1 0,-1-2-1 0,-1 2-1 16,0 0 0-16,0 0-1 0,0 2 2 0,-1-1-2 0,-1 1 2 15,1-1 0-15,-1 1-1 0,0 1 1 0,-1 0 0 0,0-2-2 0,0 1 1 16,-1-1-1-16,1 1 1 0,0-1-1 0,0 1 2 15,0-1-2-15,1-1 1 0,1 0 0 0,-2-2 0 0,1 3 0 0,0-4 1 16,1 1 1-16,-1 1 0 0,2-2-1 0,-1-2 2 0,1 1 0 0,0-1-1 16,0-1 1-16,0 0-2 0,0 0 1 0,0 0 0 0,0 0 0 15,0 0-1-15,1 2 2 0,-1-2-1 0,0 0 1 0,2 0 2 0,-1 0 2 16,1 0 3-16,1 0 2 0,0 0 2 0,-1-2 1 0,1 2 2 16,2-1-1-16,-2-1 2 0,0 2-1 0,2-1 1 0,-2-1-4 15,2 1-4-15,0-2-9 0,1 1-9 0,0 1-15 0,-1-2-17 16,0 1-20-16,0 1-22 0,-1-2-26 0,2 1-28 0,1 0-34 0,-1 0-39 15,1 0-61-15,-1-1-74 0,1 0-88 0,0-1-97 0,1 0-44 16,0 0-17-16,3 0-2 0</inkml:trace>
  <inkml:trace contextRef="#ctx0" brushRef="#br0" timeOffset="42640.32">11652 9562 207 0,'-3'-3'514'0,"0"2"-28"0,1-1-46 0,1-1-79 0,-1 3-98 16,2-2-54-16,0 2-34 0,0 0-21 0,0 0-14 0,0 0-11 16,0 0-15-16,0 0-10 0,0 0-11 0,0 0-8 0,0 0-8 15,2 0-5-15,-1 0-5 0,3 2-7 0,-1-2-5 0,0 2-4 0,5-1-5 16,-4 2-3-16,4 0-4 0,0-1 1 0,2 2-1 0,-1 1 2 15,1-2 1-15,2 1 1 0,1 1 1 0,-2 1-2 0,5 0-3 0,-2 0-2 16,0 1-2-16,2-1-2 0,0 2-3 0,0-1-2 0,1 1-3 0,-2 1-2 16,0-2-2-16,1 2-3 0,-2 0-3 0,-1 0-2 0,1 0-2 15,-3 1-3-15,-1 0-1 0,-1-2-3 0,-1 3 0 0,0 0-1 16,-3 1 0-16,1-2-2 0,-3 2-1 0,-1 0-4 0,-2-1-5 16,-2 1-9-16,0 1-9 0,-2-1-14 0,-4 2-13 0,0-1-16 0,0 2-20 15,-3-1-24-15,0 1-26 0,-2 0-38 0,-1 1-46 0,1-1-65 16,-2-1-76-16,0 1-91 0,0 0-96 0,0-2-43 0,0 1-17 15,2-2-2-15</inkml:trace>
  <inkml:trace contextRef="#ctx0" brushRef="#br0" timeOffset="44216.43">13086 7143 166 0,'0'-2'206'0,"0"-1"-34"15,2 2-13-15,-1-1-6 0,-1 2-3 0,2-1-1 0,-2-1-2 16,3 2 0-16,1-1-3 0,-3-1 0 0,2-1-4 0,3 2-3 0,-3-1-5 16,2 1-8-16,0-1-8 0,2 2-9 0,-1-1-8 0,3-1-7 15,-1 2-6-15,2 0-5 0,0 0-5 0,0 0-4 0,1 2-6 16,0-1-6-16,2 2-5 0,1 0-6 0,-1 0-4 0,0 0-3 0,2 0-5 15,0 2-3-15,0-2-4 0,0 1-4 0,0 1-4 0,0-3-4 16,0 3-6-16,0-2-5 0,0 2-8 0,-2-2-7 0,1-1-9 16,-1 2-8-16,-2-3-12 0,3 2-13 0,-4-1-14 0,-1-2-16 0,1 1-16 15,-1 1-19-15,-1-2-22 0,0 0-25 0,-2 0-36 0,-1 0-43 16,0-2-31-16,0 1-25 0,-2-1-23 0,4-1-21 0,-5 0-36 16,1 0-41-16</inkml:trace>
  <inkml:trace contextRef="#ctx0" brushRef="#br0" timeOffset="44399.5">13455 6996 138 0,'-4'-5'309'0,"0"2"-39"0,-2 2-36 0,2-1-26 0,0 1-21 0,0-1-15 15,0 2-13-15,0 2-15 0,1-1-14 0,0 1-11 0,-1 1-13 16,0 0-7-16,0 3-9 0,0-2-6 0,1 4-8 0,0-1-6 16,0 2-8-16,-1 0-7 0,1 2-6 0,-1 1-5 0,2 0-4 0,-1 1-8 15,0-1-6-15,0 2-10 0,0 1-12 0,1 0-16 0,0-1-19 16,-1 2-27-16,1-1-28 0,-1 1-43 0,2-1-47 0,-2 0-59 0,1-1-62 15,2-1-76-15,0 1-79 0,0-1-41 0,0-2-21 0</inkml:trace>
  <inkml:trace contextRef="#ctx0" brushRef="#br0" timeOffset="44931.62">14054 6877 256 0,'-3'0'495'0,"0"0"-70"0,-1 0-110 0,1 2-71 16,0-1-52-16,0 1-29 0,0 1-15 0,-3 0-9 0,1 1-8 0,0 1-8 16,2 1-11-16,-2 1-8 0,2 1-10 0,0 1-5 0,-3 0-4 15,2 1-7-15,0 1-4 0,0 1-7 0,0 1-6 0,0 1-5 16,1-1-4-16,2 0-3 0,-1 3-3 0,0 0-2 0,2-1-3 0,0 2-4 16,2-1-3-16,0-1-5 0,-1 2-2 0,2-2-3 0,2 0-3 15,0 1-1-15,1-2-3 0,2 1-2 0,-2-2-2 0,2-1-3 16,2 0-2-16,2-1-3 0,-2-1-6 0,4-1-7 0,-1-2-8 0,0 1-10 15,1-3-11-15,0 1-14 0,2-4-16 0,-2 2-22 0,3-3-22 16,-2-1-28-16,0-1-28 0,1-1-44 0,0-1-49 0,0 2-42 0,0-4-40 16,-2 1-46-16,0-1-51 0,1 0-37 0,-2 0-30 0</inkml:trace>
  <inkml:trace contextRef="#ctx0" brushRef="#br0" timeOffset="45402.9">14383 7143 36 0,'-3'-5'383'0,"1"2"-42"15,0 0-47-15,-1 0-36 0,2 0-25 0,-1 0-17 0,0 0-13 16,2 0-12-16,-2 0-10 0,0 0-11 0,2 0-10 0,0 0-12 16,0 0-9-16,0 2-10 0,0-3-9 0,0 2-6 0,2-1-7 0,0 0-7 15,2 1-7-15,-1-1-7 0,0 0-7 0,3 0-7 0,-1-1-6 16,0 1-6-16,3-2-7 0,-2 2-6 0,2 0-6 0,-1 0-5 0,2 0-5 16,-3 2-6-16,2-1-5 0,-1-1-6 0,0 3-2 0,1-1-4 15,-2 1-2-15,1 0-1 0,-1 1-2 0,0-1-2 0,-1 2 0 0,-2-1 1 16,2 2-4-16,-2-1 2 0,2 1-1 0,-2 0 1 0,-1 0 1 15,1 0 1-15,-2 1-4 0,-1 1 1 0,0-1-1 0,0 1-2 16,-1-1-4-16,-2 2-1 0,1 0-3 0,-1-1 0 0,-2 1-1 0,2 0-2 16,-2 0-1-16,2 1-1 0,-2-1 0 0,1-1-1 0,-1 1-1 15,2-1-1-15,-2 2-1 0,2-3 0 0,-2 1 1 0,2-1 0 16,0-1 1-16,-2 2 0 0,4-2 0 0,-1 0 1 0,1-2-2 0,1 0 0 16,-2 1-1-16,2 1 1 0,0-1 0 0,2-1 2 0,-2 2 2 0,1-1 0 15,2-1 2-15,0 2 2 0,0-1 1 0,2-1 2 0,1 2 1 16,-1-1 0-16,0-1 2 0,3 1 2 0,-2 1 0 0,2-2 2 15,0 1 0-15,1 1 0 0,-1-2-1 0,0 2 1 0,0-1 0 0,0 1 0 16,0-2-1-16,-2 2 0 0,1-1-3 0,0 1 1 0,-2-1-2 16,0 2 0-16,-2-1 1 0,2 0-1 0,-2 0 0 0,0 0 1 15,-1-1 1-15,1 0 0 0,-3 1 2 0,3 0 0 0,-3 0 0 16,0 2 2-16,-3-1 2 0,2-1 0 0,-1 2 1 0,-1-2-1 0,-2 1 0 16,0 0-2-16,0 1 0 0,1 0-4 0,-4 1-5 0,3-2-6 15,-3 1-7-15,2-1-12 0,-5 1-10 0,3-1-14 0,2-1-14 0,-3 2-16 16,0-1-15-16,0-1-22 0,1 2-23 0,0-1-34 0,-1-1-41 0,0 0-51 15,1 0-53-15,2-1-68 0,0-1-74 0,1 0-31 0,0-1-10 16</inkml:trace>
  <inkml:trace contextRef="#ctx0" brushRef="#br0" timeOffset="45635.42">14863 7114 193 0,'0'3'484'0,"-1"0"6"0,-2 0-84 15,3 3-131-15,-2-1-84 0,1 1-58 0,-1 0-31 0,1 1-15 16,-3-1-9-16,3 2-6 0,-1-1-6 0,0 1-5 0,-1 0-6 0,0 0-7 16,1 0-7-16,-1-1-10 0,2 1-13 0,-1-1-16 0,-1 1-21 15,0-2-23-15,2 1-34 0,-3-1-37 0,3 0-54 0,-1 0-58 16,0 0-84-16,1-1-99 0,-1-1-53 0,2 1-32 0,-1-2-16 0</inkml:trace>
  <inkml:trace contextRef="#ctx0" brushRef="#br0" timeOffset="46161.53">14941 6789 43 0,'0'-5'547'0,"-2"-1"4"16,2 3 4-16,0-1-98 0,0 1-148 0,0-2-82 0,0 2-47 0,2-1-24 16,0-1-15-16,-1 2-9 0,2 0-9 0,1 0-10 0,2 0-9 15,-2 0-10-15,1 0-8 0,0 0-9 0,1 0-7 0,2 2-7 0,-2-1-7 16,1 0-6-16,1 1-8 0,-2 1-8 0,0 0-4 0,1 1-6 16,-1 1-3-16,1 0-4 0,-3-1-4 0,2 2-2 0,-1 0-2 0,0 0-1 15,-2 0 0-15,2 2-1 0,-2-1 0 0,0 1-1 0,2-1 0 16,-4 2 1-16,2-1-1 0,-3 1 1 0,2-2 0 0,-2 4 0 15,0-2-1-15,-2 1 1 0,1 1 1 0,-2-1 0 0,-2 1-1 0,2 1-2 16,-2 0 1-16,0 0-2 0,1-2 1 0,-1 2-1 0,-3-2 0 16,4 1-2-16,-3 0-1 0,2-1-2 0,0 1-1 0,1-1-3 15,-2-1-1-15,3-1-2 0,-2 1-1 0,0-4-1 0,2 3-2 16,-1-2 0-16,3-1-2 0,-1 1-1 0,1-2-2 0,1 1-1 0,0-2-4 16,0 0 1-16,0 0 0 0,0 0 0 0,0 0 3 0,1 0 2 0,1 0 0 15,1 0 2-15,0 0 1 0,0-2 0 0,4 1 2 0,-2 1 2 16,2-2 0-16,0 1 2 0,-1 1 4 0,2-2 0 0,1 2 2 0,-1-1-1 15,0-1 0-15,0 2 1 0,1-1 2 0,0-1 0 0,-3 2 2 16,2 0-1-16,-1 0 1 0,0 0 1 0,-1 0 1 0,-1 0 1 16,0 2-1-16,1-1 2 0,-3-1 1 0,0 2 1 0,1-1 0 0,-3 1 1 15,2 1-1-15,-3-2 0 0,2 2 0 0,-2 0 0 0,0 0 0 16,-2 2 0-16,2-2 0 0,-3 1 0 0,2 1 0 0,-3-1-1 0,1 2 0 16,0-1-1-16,-3 1-2 0,1 0-2 0,0 0-7 0,1-2-5 15,-1 2-7-15,0-1-8 0,-1-1-10 0,1 1-11 0,0-1-14 0,-1 1-14 16,1-2-17-16,0 1-19 0,-1-1-21 0,2 0-27 0,-3-1-27 15,2-1-45-15,0 1-47 0,-1-1-62 0,0-1-66 0,3-1-61 16,-2-1-63-16,2 1-23 0,-2-2-7 0</inkml:trace>
  <inkml:trace contextRef="#ctx0" brushRef="#br0" timeOffset="46482.73">15120 6460 194 0,'0'-3'531'0,"-2"-1"-44"0,2 1-72 16,0 0-74-16,0 0-75 0,0 1-39 0,0-1-20 0,2 2-9 15,-1-1-2-15,1 1-5 0,1-2-5 0,0 1-7 0,2 1-8 0,3-1-11 16,-4-1-8-16,4 1-10 0,0 1-9 0,2 1-6 0,1 0-6 16,0 0-4-16,1 0-5 0,1 0-6 0,1 3-7 0,1-1-5 0,0 1-4 15,1 0-4-15,0 0-5 0,0 1-5 0,1 1-5 0,-1 1-6 16,3 0-5-16,-3 1-6 0,1-1-6 0,-1 2-5 0,1-1-6 15,-2 2-5-15,1 0-5 0,-2 0-6 0,0 0-3 0,-1 3-2 0,-1-1-5 16,-1 0-1-16,1 2 0 0,-2 0 1 0,-2 2 1 0,-1 0-1 16,-2 0 1-16,1 2 1 0,-5-2 0 0,1 3 1 0,-2 0-1 15,-2 1-5-15,-1 1-7 0,-3-1-14 0,-2 4-19 0,0-2-22 0,-4-1-28 16,-1 5-30-16,-2-1-34 0,-2 0-46 0,-2 3-54 0,-2 0-100 16,-1 0-119-16,-3 3-108 0,0-2-98 0,-3 4-45 0,0-1-19 0,-2 1 1 15,-4 0 9-15</inkml:trace>
  <inkml:trace contextRef="#ctx0" brushRef="#br0" timeOffset="53936.5">4945 14482 54 0,'0'0'83'0,"0"0"-7"16,0 0-5-16,0 0-6 0,0 0-2 0,0 0-1 0,0 0-2 15,0 0-5-15,0 0-1 0,0 0-2 0,0 0-3 0,0 0-1 0,0 0-2 16,0 0 1-16,0 0-1 0,0 0 0 0,0 0 1 0,0 0 0 0,0 0-2 16,0 0-2-16,0 0-2 0,0 0-2 0,0 0-3 0,0 0-4 15,0-1-3-15,0-3-3 0,0 3-2 0,0 0-4 0,0-1-1 0,0-1-2 16,0 2-3-16,0-1-1 0,0-1-3 0,2 2-1 0,-1-1-1 16,-1 0 0-16,2 0 0 0,-1-1 1 0,-1 0-2 0,2 0 0 0,-2 0-1 15,2-1-1-15,-1 2 0 0,1-1-2 0,1 0 2 0,-1 0-1 16,-1 0 2-16,1 0 1 0,1 1-2 0,0-1 2 0,0-1-1 0,-1 1-1 15,1-2 1-15,0 0-2 0,0 3 2 0,-1-3 0 0,1 2-1 16,0-1 1-16,1 0-2 0,-1 0 1 0,0 0-2 0,3 1 1 0,-3-4-2 16,2 3 0-16,0 0 0 0,-2-1 1 0,2 1-1 0,2-2 2 15,-2 0 0-15,0 0-2 0,1 1 0 0,1-1 2 0,0-1 0 0,-2 1 0 16,3-2 0-16,-1 0 1 0,-1 1-1 0,3 0 2 0,-1-1-1 16,-1 1 2-16,-1-1 0 0,3 1 0 0,-2-2 2 0,-1 1 1 15,2-1 2-15,1 2-1 0,-2-1 2 0,-1 1-1 0,2-1 0 0,0 1 2 16,0-1-2-16,-2-1 1 0,2 1-2 0,0 3 0 0,-2-3-1 15,-1 2-1-15,3-1-1 0,-3 1 0 0,2 1-1 0,0-1 0 16,-1 0-1-16,-1 0 1 0,1 2 1 0,2-1 1 0,-2-1 2 16,1 0 3-16,-1 2 1 0,-1-2 2 0,3-1 0 0,-2 2 0 0,2-1 1 15,-2 0 0-15,2 0 1 0,0 0 3 0,0-2-2 0,2 2-1 0,-1-3 0 16,-1 2 0-16,0-1-2 0,3 0-2 0,-2 1-2 16,-1 0 2-16,2-1-1 0,-1 1 1 0,1-3-1 0,-2 3-3 0,2-2-1 15,-1 2-2-15,0-1-1 0,0 1-1 0,-1-1 0 0,0 1-2 0,0-1 0 16,2 1-1-16,-2-1-2 0,1 2-2 0,-1-1 0 0,0 1 0 15,0 0 1-15,0 0 0 0,-2 0 1 0,3 0 2 0,-2 0 2 0,1 1 1 16,-2-1 0-16,2 0 3 0,0 0 1 0,0 0 3 0,-2 0 0 16,2-2 3-16,0 3 1 0,-2-3-1 0,1 2 1 0,2-1 1 0,-1-1 0 15,-2 1 0-15,1-1-2 0,2 0 0 0,-1 1-1 0,2-2-2 16,-2 2 1-16,1-1-3 0,-1 1-1 0,0-1-1 0,1 0 0 16,-1 1-1-16,0-2-1 0,0 2-3 0,1-2 1 0,1 1-2 0,-2 1 2 15,0-3-1-15,1 3 1 0,-1 0-1 0,0-1 1 0,1 1 0 16,-1-1 3-16,-1 1 0 0,1-1 2 0,-2-1 1 0,5 2 4 0,-3-1 2 15,0 1 2-15,1-1 0 0,-1 1 1 0,0-2 2 0,0 1 0 16,1-1 2-16,-1 0 0 0,2 0 0 0,1 0 0 0,-3 0 1 0,2 1-2 16,0-2 0-16,-2 1-3 0,2 0-1 0,0-2 0 15,0 3-1-15,0-3 0 0,0 2 0 0,0-1-1 0,-2 1-1 0,2 0-1 16,-1-2-1-16,1 2 0 0,0-1-1 0,0 1 0 0,-2 0-1 0,0 0 0 16,2 0 1-16,-1 0 0 0,-1 1 2 0,0 1-1 0,1-1 0 15,-1 1-1-15,0-1 1 0,0-1-1 0,1 1 1 0,-2 1 1 16,1 0-1-16,2-1 2 0,-1-1-1 0,-1 0 0 0,0 2 2 0,1-3-1 15,-1 2 0-15,0-2-1 0,2 0 0 0,0 1 0 0,-2-1-1 16,2-1 1-16,1 1 0 0,-3-1-2 0,2 1-1 0,0-2 1 16,0 0-2-16,0 1-2 0,0-1 0 0,0 2-2 0,0-1-2 0,0 0 1 15,0 1 0-15,-2 0-2 0,3 1 1 0,-2-2 0 0,1 2 1 0,-2 0-2 16,3 0 1-16,-2 0 1 0,1 0-1 0,-1 0 1 0,1 0 1 16,-2 0-1-16,4 0 1 0,-2-2 0 0,1 3 1 0,0-2 0 15,0 0-2-15,-1 1 0 0,1 0 0 0,-2-2-1 0,2 3 1 0,0-3-2 16,-1 2 0-16,1-1-2 0,1 1 0 0,-2 0 0 0,1-2 1 15,2 2-1-15,-2-1-2 0,1 1 0 0,0 0 0 0,-1-2-1 0,1 2 0 16,-1-1 0-16,1 1-1 0,0-2 1 0,-1 2 0 0,0 0 0 16,0-1-1-16,-1 1 0 0,2 0-1 0,-4 0 1 0,2 1 0 15,-1-1-2-15,2 0 1 0,-3 1 0 0,0 1-1 0,0 0 1 0,0-1 1 16,0 2-2-16,0-2 2 0,1 3 1 0,-2-3 0 0,-1 2 1 16,2-1 1-16,-1 1 0 0,2-2 0 0,-3 2 1 0,2-1 2 0,0 1 1 15,-2-2 2-15,2 0 0 0,0 1 1 0,0 0 1 0,-2-1 0 16,2-1 1-16,-1 1-1 0,0 1 1 0,3-2 0 0,-4 2 0 0,2-2 2 15,1 1-2-15,-1-1 0 0,0 2-1 0,0-1-1 0,0 1 0 16,0-1-1-16,0 1 0 0,-2-2 0 0,3 1 0 0,-2 0-2 0,1 1 1 16,-2 0 0-16,2-1-1 0,0-1 1 0,0 1-1 0,-2 1 1 15,2 1 0-15,0-1-1 0,-2-1 1 0,1 0 0 0,2 1-1 16,-3-2 0-16,1 2 0 0,1-1 1 0,-2 0 0 0,3 1-2 0,-2 0 1 16,1-2-2-16,-2 0-1 0,3 0 0 0,0 1 0 0,0-1-1 15,0 0-1-15,-1-1 0 0,0 1 0 0,-1 0 0 0,2 0-1 0,1 0-1 16,-2 0 1-16,1 0 0 0,0 0 1 0,1-1 0 0,0 3 1 15,0-2 2-15,-2 0-1 0,1 2 1 0,1-2 1 0,-2 0 0 0,0 0 1 16,0 0-1-16,1 1 1 0,1 1 0 0,-2-1 1 0,1 1 1 16,-1-1-2-16,0 1 2 0,0-1 0 0,1-1-2 0,0 2 2 15,-1-1-1-15,0-1 0 0,1 2 1 0,0-2 0 0,-2 0 0 0,4 0 1 16,-2-2-1-16,1 2 1 0,2-1-1 0,-2-1 0 0,1-1 0 16,3 0-2-16,-1 2 1 0,1-4-1 0,-1 2 0 0,2-1-2 15,-2 1-2-15,2 0 1 0,0 0-1 0,-2 1-1 0,1-1 1 0,1 0 0 16,-2 2 0-16,0-1-1 0,1 2 1 0,-3-1-1 0,2 1 0 0,-2-2-1 15,2 2 2-15,-1 0 0 0,-2 0 0 0,1 1 2 0,3 0 0 16,-3-2 0-16,-1 2 0 0,2 0-2 0,1-1 1 0,-2-1 1 0,0 2 2 16,2-2 1-16,-1 1 0 0,-2 0 3 0,1-2 0 15,3 2 1-15,-1-3-1 0,1 2 2 0,-1-1-2 0,3-1 0 0,-2-2 0 16,3 1-2-16,-2 0 2 0,2-2 0 0,-1 1-2 0,1-1 0 0,-1 2 0 16,3-2-2-16,-3 0 1 0,1 1 0 0,0-1-2 0,-1 2-1 15,3-2 1-15,-3-1 0 0,1 3 1 0,-2 0-1 0,2-1 0 0,-1 1-2 16,0-1-1-16,-2 1 0 0,3 1 1 0,-2 0-2 0,0 0-1 15,0-2 0-15,0 2 0 0,-2 0 1 0,4 2-1 0,-4-2-1 16,3-1-2-16,0 2 2 0,-1-3 0 0,0 2 1 0,2 0 2 0,-1 0 1 16,1-2 0-16,-1 0 2 0,2 0-1 0,-1-1 2 0,0 2 1 15,2-2 1-15,-1-2 1 0,1 1 1 0,0-1 1 0,0 2 0 16,1-1 0-16,-2-1 0 0,-1 0-2 0,3 1 0 0,-4 1-2 0,3-1-1 16,-3 1 1-16,0 0 0 0,0 3-2 0,-1-2 0 0,-2 1-1 15,3 1 0-15,-3 0 0 0,1 0-2 0,-1 1 0 0,-1-1 0 0,1 2-1 16,-2-1 1-16,3 0-1 0,-1 0 1 0,-2 0-1 0,5 1-1 15,-3-2 0-15,0-1 0 0,0 2 0 0,4 0-2 0,-4-1 1 0,3 0 0 16,-2 2 0-16,2-2-1 0,0 0 0 0,1-2 0 0,-1 2-2 16,1 0 0-16,0-1-1 0,0 1-1 0,0 0 0 0,-1-2 1 15,0 2-1-15,1 0 1 0,-2 1 0 0,2 0-1 0,-3-1 0 0,0 0-1 16,2 1 0-16,-2-1 0 0,1 0-1 0,0 0 2 0,0 0 0 16,0-1 0-16,1 1 1 0,0-2 1 0,-2 1 0 0,4-1 1 15,-4 1-1-15,3-1 2 0,-1 1 0 0,0-1 0 0,1 1 2 0,-3-1 0 16,1 1 2-16,2-1-1 0,0 0-1 0,-1 1-1 0,1 0 1 0,0-1 0 15,0 1 1-15,0-1 1 0,-1 1 0 0,2-1 1 0,-1 1 1 16,-3-1 1-16,3 1 1 0,-2 1 1 0,2-2 1 0,0 2 1 16,-4 0 1-16,2-1 1 0,0 1 1 0,0 0 0 0,0 0-1 0,0 0 1 15,0 1-2-15,-2-1 0 0,1-2 0 0,-1 4 0 0,2-2-2 16,-2 0 1-16,1 0 0 0,-1 0 0 0,2-1-1 0,-1 1 0 0,-2 0-1 16,4-2 0-16,-2 2 0 0,2-1-1 0,0-3 1 0,1 2-2 15,-1 0 1-15,2-1-2 0,0 0-1 0,0-1 1 0,-1 1-2 0,2 0 1 16,0 0-1-16,2-2 0 0,-2 1-2 0,1 0 1 15,2 0 0-15,-1 0 0 0,1-1 0 0,-2 1 1 0,1-1 0 0,1 1 2 16,2-2-1-16,-2 0-1 0,-1 0 0 0,2 0-1 0,1-2-1 0,0 1-1 16,-2-1-2-16,2 1 1 0,-1-2-3 0,1 1 1 0,-1-1-1 15,-2 2-1-15,3-2 1 0,-3 1-1 0,1-1 0 0,0 3 2 0,2-2-1 16,-4 1 1-16,4-1 2 0,-2 2 3 0,-1 0 2 0,1 1 4 16,2-1 2-16,-3 1 1 0,2-1 1 0,-1 0 1 0,0 2 0 15,2-1 3-15,-2-1-1 0,2-1 2 0,-1 1 2 0,1 0 0 0,0 0 0 16,0 0 0-16,1 0-2 0,0 0 1 0,-1-2-1 0,0 1-2 15,-1-1 0-15,1 2-2 0,0 0 0 0,-2-1 0 0,2 1-1 0,-1 0-2 16,-1 0 0-16,-1 0-1 0,1 0 0 0,0-1-2 0,-3 3 1 16,3-2-2-16,-3 0-1 0,2 2-1 0,-1-1-1 0,-1 1 0 15,-1-2-2-15,2 0 0 0,-2 1-1 0,2-1-2 0,-1 2 1 0,0-2-3 16,0 1 1-16,0-1-3 0,0 2-1 0,0-2 0 0,0 1 0 16,0-1 0-16,0 0-1 0,-3 2 0 0,4-2-2 0,-4 3 1 15,2-2 0-15,-4 0-2 0,3 3 2 0,-1 0 0 0,-2-1 0 0,1 0-1 16,0 2 2-16,-2-1 0 0,-1 1 1 0,1 1 1 0,1 0 2 0,-4-2 1 15,1 4 2-15,3-2 0 0,-4 1 1 0,-1 1 2 0,2-1 1 16,0 1 2-16,-1-1-1 0,2 1 1 0,-2-2 3 0,1 1 1 0,2 2 2 16,-2-1 0-16,1-1 0 0,1-1 1 0,0 0 1 0,3 0 0 15,-2-1 2-15,3 1 0 0,0-2 1 0,1 1 0 0,-1-1 1 0,3-1-1 16,-2 2 1-16,0-1-1 0,2 0-1 0,-1 1 1 0,0 0-1 16,0 1 1-16,2-2-2 0,-4 2 0 0,2 0 1 0,-1 0-1 15,0 2 0-15,0-3 1 0,-2 3-1 0,1 0 1 0,-1-1-1 0,1 1-1 16,-1-1 0-16,1 1 1 0,-1-1-2 0,2 1-1 0,-2-1 0 15,1 1-1-15,0-1-2 0,-1-1 1 0,4 2 0 0,-3-3-1 0,1 2-2 16,2-1-1-16,0-2 1 0,0-1-2 0,1 2 0 0,1-2-1 16,-1 0-1-16,2-2 0 0,-2-1-1 0,1 3-1 0,0-3-1 15,1 2-2-15,-1-2 0 0,1 0-1 0,-1 1-1 0,-1 1-1 0,1-1 0 16,0 0-1-16,-1 1 2 0,1 1-1 0,-2 0-1 0,-2 0 1 16,2-1 0-16,-1 2 1 0,1-1 0 0,-2 2 3 0,0-1 1 0,-1 1 4 15,0 1 3-15,-1 0 4 0,0 0 3 0,-2 0 3 0,2 1 2 16,-2-1 2-16,-1 2 2 0,1-1 1 0,-1 1 2 0,1-1 0 15,1 1 1-15,-2-1 1 0,0-1-2 0,4 2-1 0,-4-1-2 0,3 1-2 0,-2-3-1 16,4 2-3-16,-4 0 1 0,3-1-1 0,-2 0-1 0,0 0 1 16,1 2 0-16,1-2 1 0,-2 1-1 0,2-1 1 0,-1 1 0 15,1 1 0-15,-1 0 1 0,2-1 0 0,-1 1 0 0,0-3-1 0,-1 3 2 16,3-2 0-16,-2 2 1 0,1-2 0 0,3 1 1 0,-3-1 2 16,0 0 1-16,2 0 1 0,1 0 0 0,1 0 2 0,0 0 0 15,0-1-1-15,2-1 1 0,0-1 0 0,1 0-1 0,0 2-2 0,1-2-2 16,-1-2-2-16,-1 2-3 0,1 0-3 0,-1-1-2 0,1 1-1 15,-3 0-2-15,2-2-1 0,1 2-1 0,-3 0 0 0,2 0 1 0,2 0-2 16,-3-1-2-16,2-1-1 0,0 0 1 0,-2 1-1 0,2 0 0 0,-1-1 2 16,1 1 1-16,-3 1-1 0,2-2 1 0,0 2 1 0,-1 0-2 15,-1 2 1-15,-1-2-3 0,3 1 1 0,-2-1 1 0,0 2 2 16,0 1 2-16,2-2-1 0,-2 1 1 0,0-2-1 0,0 1-1 16,2-1 0-16,0 2-2 0,-2-1 1 0,2-1-2 0,-1 0 0 0,2 2-1 15,-2-2 0-15,2 1-2 0,2-2 0 0,-2 0 0 0,2 2 0 0,0-1 2 16,0 0 1-16,0-2 2 0,1-1 1 0,1 3 2 0,1-3 2 15,0 2 1-15,-2-2 0 0,2 0 2 0,0 1 0 0,0 1-1 16,0-1 2-16,0 1 0 0,0-1-1 0,2 0 0 0,-2 1-3 0,2 0-3 16,1-2 0-16,0 1 0 0,2 1 0 0,3-2 2 0,-2 0 0 15,2 0 2-15,0 0 3 0,3-2-1 0,0 1 2 0,1 1 0 16,2-3 1-16,-2 1 1 0,3-1-1 0,1 0 1 0,0 0 0 16,2-1-3-16,0 1-1 0,-1-3-2 0,1 1-2 0,-1-1-3 0,0 2-1 15,0-4-3-15,-2 2-4 0,1 0-1 0,-2 0-2 0,-1 0-2 0,0 0-1 16,-1 0-1-16,-2 0 0 0,1 0 0 0,-2 1 1 0,1 0 0 15,-2 0 2-15,0 1 3 0,-2-1 0 0,2 2 2 0,-1 0 1 0,-1-1 2 16,-1 2 1-16,0 1 2 0,-1-1 0 0,-1 1 3 0,-1 1 0 16,-2 1 1-16,0 1-2 0,-1-1 1 0,-4 2-1 0,2-1 1 15,0 2 0-15,-3-1 0 0,-1 1 1 0,-2 1 1 0,1 1 0 0,-2 0 1 16,-2 0 0-16,3 0 2 0,-3 2-1 0,-2-2 0 0,2 1 0 16,-2 1-1-16,-1 1-1 0,-2 0 0 0,3-2-1 0,-4 4-1 0,1-3 0 15,-2 2 0-15,0 0-2 0,2 2 1 0,-4-1-2 0,-1 2 0 0,0-1-2 16,1 0 0-16,0 2 0 0,-3-1 0 0,0-1-1 0,0 3 0 0,1-1 0 15,-1 1 1-15,1-2 0 0,-3 1 0 0,2 1-1 0,1-2 0 16,-2 2 1-16,1-1 0 0,0 1 1 0,-1-2-2 0,4 1 0 0,-4 0 0 16,2 0 0-16,-1 0 0 0,2-1 0 0,-4 0-1 0,4 1 0 15,1 0 0-15,0-2 1 0,-3 0 1 0,2 0-2 0,0 0 0 0,4 1-2 16,-3-1 1-16,0 0 1 0,0 0 1 0,-1 0 2 0,0 2-1 16,0-2 0-16,0 1 0 0,-2 1 1 0,-1 1-1 0,0-2 0 0,-2 2 0 15,2 0 0-15,-2 0-2 0,2 2-3 0,-4-2-1 0,2 1-6 16,-3 1-6-16,2 1-7 0,-2 0-7 0,0 0-12 0,0 0-12 0,0 0-13 15,0 0-16-15,0 0-17 0,0 0-21 0,0 0-19 0,0 0-22 0,0 0-23 16,-2 0-24-16,-1 1-26 0,2 1-26 0,-4 1-39 0,2 1-42 16,1 1-72-16,-2 1-84 0,-1 0-73 0,0 1-67 0,0 2-24 0,0 2-3 15,-1 0 8-15</inkml:trace>
  <inkml:trace contextRef="#ctx0" brushRef="#br0" timeOffset="57159.28">16574 5265 94 0,'0'0'311'0,"0"0"-58"16,0 0-54-16,0 0-25 0,0 0-11 0,0 0-3 0,0 0 2 16,0 0 0-16,0 0-2 0,0 0-5 0,0 0-6 0,0 0-8 0,0 0-5 15,0 0-4-15,0 0-6 0,0 0-6 0,0 0-7 0,0 0-7 16,0 0-7-16,0 0-7 0,0 0-5 0,0 0-6 0,0 0-6 0,0 0-5 16,0 0-5-16,0 0-5 0,0 0-8 0,0 0-4 0,0 0-7 15,0 1-4-15,-1 1-5 0,-1-1-4 0,2 1-3 0,-2 1-3 16,2 0-3-16,-3 1-3 0,2 1-3 0,-1 1-4 0,-1 0-2 0,0 1-1 15,-2 2-1-15,2 2-1 0,-2-1 1 0,2 2-1 0,-2 0 1 16,2 2-1-16,-2 1 1 0,2-2-2 0,-3 4 0 0,3-2 2 0,-2 1 0 16,2-1 2-16,0 3 1 0,-1 0 3 0,1 0 5 0,0 0 3 15,-1 0 3-15,0 2 2 0,1-1 4 0,2 1 2 0,-1-1-1 16,0 1 2-16,-1-2 1 0,2 1 2 0,-1 1 1 0,0-1-1 0,-1 2 2 16,1-3 0-16,-1 3-2 0,2 0-1 0,-2-1-3 0,1-1-1 15,-1 1-2-15,2-1-1 0,-1 1 0 0,0-1-2 0,-1 1-3 0,2-2-2 16,-1 0-2-16,0 1-2 0,-1-2-2 0,1 1-1 0,1-2-5 15,-1-1 1-15,1 0-2 0,-2 0-2 0,3-1 1 0,-2-3-2 0,2 2 0 16,-1-3-1-16,-1-1-1 0,2 2 0 0,-1-2 0 0,-1-2-1 16,2-1 1-16,0 2-1 0,-2-4 1 0,2 2 1 0,0-1-2 0,0-1 1 15,0-1 0-15,0 2-1 0,0-1 1 0,0-1-1 0,0 0 1 16,0-1 0-16,0-1 1 0,0 0 2 0,0 1-1 0,0-2 1 16,0 0-1-16,0 0 1 0,0 0 1 0,0 0-2 0,0 0 0 0,0 0 0 15,0 0 0-15,0 0 1 0,0 0-1 0,0 0 0 0,4 0 1 16,-3 0-1-16,2 0 2 0,-1 0-1 0,2 0 1 0,1-2 0 15,0 2 2-15,0-1 1 0,1 1 1 0,2-1 0 0,1-1 1 0,-1-1 0 16,0 2 1-16,3-1 1 0,0-1-2 0,2 0 0 0,3 0 1 16,-2 0-1-16,5-1 2 0,-2 1-1 0,4-2 0 0,0 0 0 0,2 1 2 15,0 0-1-15,3-2 2 0,1 0-1 0,2 0 2 0,1-2-2 16,0 1 1-16,1-1-1 0,3-1 0 0,-1 2-1 0,0-1-1 16,0 1-2-16,3-2-1 0,-3 0-1 0,1 0-3 0,-1 1 0 0,0-1-3 15,0 0-2-15,-1 0-2 0,0 0-1 0,-1 2-2 0,-1-1 1 16,0 1-2-16,-1 1-1 0,-2-2 0 0,1 2-1 0,-1 0-1 0,-5 1 1 15,2 1 1-15,0 0 1 0,-1 1 2 0,-3 0-1 0,2 1 3 16,-4-1-1-16,-2 1 3 0,3 1 2 0,-4 1 1 0,0-1 0 16,-2 1 1-16,1-2 2 0,-3 1 0 0,-1 1 0 0,-1 0-2 0,-1 0 1 15,-2 0-3-15,1-2-1 0,-2 2-1 0,1 0-4 0,-2 0-2 0,-2 0-4 16,1 0-5-16,-1-1-5 0,-1 1-6 0,-1 0-7 0,0 0-6 16,0 0-9-16,0 0-8 0,0 0-8 0,0-3-11 0,0 1-6 15,0-1-8-15,-1 0-5 0,-1 2-6 0,2-4-2 0,-3 1-3 0,1-1-2 16,1 1-1-16,-1-2-1 0,1-2-3 0,-4 2 2 0,2-1 2 15,2-1 4-15,-3 1 6 0,1-2 5 0,1 0 6 0,-2 0 5 0,0 1 6 16,0-2 5-16,-2 1 7 0,1-2 5 0,0 4 7 0,-1-2 8 16,-1 0 8-16,0 0 9 0,0 0 9 0,-1 1 10 0,2 0 8 15,-3 1 8-15,2 1 6 0,-1-2 6 0,0 3 5 0,-1-1 6 0,-1-1 7 16,2 3 7-16,0 0 5 0,-1-2 5 0,1 1 4 0,0 2 4 16,-1-1 2-16,1-1 1 0,1 2 1 0,-1 0-1 0,2 2 0 0,-3-1-1 15,2 1-1-15,3-1-2 0,-3 1-4 0,1 1 0 0,1 0-4 0,2 0-3 16,-2 0-1-16,2 0-4 0,-2 0-5 0,4 0-1 0,-1 0-1 15,1 0-4-15,1 0-1 0,0 0-1 0,0 0-3 0,0 0-2 16,0 0-2-16,0 0-3 0,0 0-2 0,0 0-2 0,0 0-1 0,0 0-1 16,1 1 0-16,1 1-2 0,-1-1 1 0,4 1 1 0,-2 0 1 15,-1 2-1-15,3 0 1 0,-2 1 1 0,5-1 0 0,-4 2 1 16,4 1 2-16,1-2 0 0,0 1 0 0,0 0 1 0,1 0-2 0,2 2 0 16,0-2 1-16,0 1-2 0,1-1 0 0,1 2 0 0,0-3-1 15,-1 5 0-15,1-3-1 0,0-1 0 0,-1 2 0 0,1-1-1 0,-1 1 2 16,-1-1 0-16,1-1-1 0,0 2 0 0,-2-1-1 0,-1-1-1 15,0 2-2-15,2-3-1 0,-4 2 1 0,-2 0-1 0,3-1 1 0,-2 0-1 16,-3-1 0-16,1 1 2 0,0 0-1 0,1 1 3 0,-3-1 1 16,-1 2 2-16,-1-2 2 0,-1 1 3 0,0 1 1 0,-1 0 2 15,-2 2 2-15,-1 0 3 0,-3 2-1 0,0-1 2 0,1 2-2 0,-2 1 0 16,-3-1-3-16,2 0-1 0,-3 3-3 0,0-1-3 0,-1 0-4 0,-1 1-3 16,1-1-3-16,-1 0-2 0,1 2-2 0,1-2-6 15,-4 0-7-15,3 0-11 0,-1-1-11 0,3 2-16 0,-3-4-17 0,3 1-18 0,-1-1-18 16,2 2-21-16,0-2-25 0,2-2-30 0,-3 1-34 0,5-2-45 15,-1 0-49-15,3-2-67 0,0-1-74 0,0 0-77 0,2-1-79 16,-1-1-34-16,3-4-5 0,0 0 3 0</inkml:trace>
  <inkml:trace contextRef="#ctx0" brushRef="#br0" timeOffset="62129.64">18394 5673 47 0,'-1'-5'508'16,"-3"1"11"-16,3-1-79 0,-1 2-125 0,1 0-74 0,-3 0-50 0,3 2-22 16,-1-2-10-16,2 3-6 0,-2-2-5 0,1 1-10 0,-1 1-11 15,2 0-9-15,-1 0-9 0,1 0-8 0,-3 0-11 0,1 0-11 16,1 0-9-16,-1 0-11 0,1 1-13 0,-1 1-9 0,0-2-10 0,1 1-8 15,-1 1-7-15,1 1-4 0,1-2-3 0,-2 4-4 0,0-2-2 16,2 3-1-16,-1 0-2 0,-1 1 1 0,2 1-2 0,-2-1 2 0,2 4 2 16,0-1 2-16,0 2 2 0,0-1 2 0,0 1-1 0,2 0 2 15,0-2-2-15,-1 2 1 0,3 0-1 0,-3 0 0 0,2-1-1 0,2-2 1 16,-2 0-2-16,3 0 0 0,-1-2-1 0,2 0 0 0,-3 1-1 16,1-2 1-16,0 0-1 0,2-1 0 0,-2-2 2 0,2 0-1 15,-1 0 0-15,1-2 0 0,0 0 0 0,1 1 0 0,-1-2 1 0,-1 0 0 16,5-2 0-16,-3 1-1 0,0-2-1 0,1 0 0 0,-1-1 0 15,0 1-1-15,0-2-1 0,1 1-2 0,-2-2 0 0,-1-1-1 0,1 2 1 16,2-3-2-16,-5 2 0 0,1-1 1 0,-1 1-1 0,0-2 2 16,0 1-2-16,-3-1 0 0,2-1 1 0,-1 0-1 0,-2 0 2 15,3-2-2-15,-2 3 2 0,-1-3-2 0,0 1 0 0,0-1 1 16,0 1-1-16,0-1 0 0,-1 1 1 0,-2 1-1 0,3-2 2 0,-2 4 1 16,2-2 2-16,-1 1 1 0,-1 2 3 0,2 0-1 0,-1 1 2 0,1 1 1 15,-2 0 0-15,0-1 2 0,2 2 0 0,-1 1 0 0,-1 1 2 16,2-2 0-16,-1 3-1 0,1 0-2 0,0 0 0 0,0 0-3 0,0 0-2 15,0 0-2-15,0 0-3 0,0 0-3 0,-2 0-2 0,0 0-2 16,2 2-2-16,-1-1 0 0,-1 2-1 0,2 0 1 0,0 0 1 16,0 2 0-16,0 0 2 0,0 2 2 0,2 2 2 0,-1-2 1 0,-1 4 3 15,4-1 3-15,-3 1 3 0,1 1 2 0,-1 0 2 0,3 1 0 16,-3 2 1-16,2-1-1 0,2 2-2 0,-2-1 1 0,0 1 0 0,2 1-1 16,-2 0-1-16,2 2 1 0,-2-1-1 0,2 2 1 0,-1-2 0 15,1 1-2-15,0 2 1 0,0-2-1 0,0 1 0 0,-1 1-1 16,1 0 0-16,0-1 1 0,-1-1-1 0,0 2 0 0,0-1 0 0,0-2-2 15,1 1 0-15,-4-1 0 0,2-1-1 0,2-1 1 0,-2-1 0 16,0 2-1-16,-1-2 0 0,-1-3 1 0,-1 1-1 0,2-2 0 16,-1 1 0-16,-1-2 0 0,0 1 2 0,0-2 0 0,-1 0 0 0,-1 0 1 15,2-2 2-15,-1 1-1 0,-3-2 2 0,1 1 0 0,2-1 2 16,-4 0 1-16,2-1 1 0,-2-1 1 0,2 1 2 0,-2-2 2 0,2 1 1 16,-2-1 1-16,-1-1 0 0,-2 1-1 0,3-2 1 0,-1 1 0 15,0-2-1-15,-4 0 0 0,2 0-1 0,0 0 0 0,0-2-1 16,-1 1-1-16,0-2-1 0,0 0-1 0,-3-2-2 0,4 2 0 0,-2-1-2 15,1-2 2-15,0 0-1 0,-1-2 0 0,-1 2 0 0,3-1-1 16,0-1 0-16,0-1-3 0,-3 2-1 0,5-3 0 0,0 2-4 0,-1 0-2 16,2-1-1-16,-1 2-3 0,3-1-3 0,-2-1-5 0,2 1-6 15,2 0-5-15,-3 0-4 0,4-1-7 0,0 0-6 0,0 0-7 0,0 0-5 16,2 2-4-16,0-4-7 0,1 2-7 0,2 0-9 0,-2-1-8 16,0 1-8-16,5-2-9 0,-4-1-11 0,1 2-15 0,0-1-18 0,3-1-24 15,1 2-23-15,-2-3-36 0,1 2-39 0,0-1-42 0,2 1-42 16,0-1-51-16,0 0-59 0,0 2-25 0</inkml:trace>
  <inkml:trace contextRef="#ctx0" brushRef="#br0" timeOffset="62365.7">18846 5793 241 0,'3'1'230'0,"-1"1"-40"0,0-2-20 15,-1 1-10-15,2 1-8 0,-1-2-6 0,0 1-4 0,4 1-4 0,-5-2-4 16,2 1-5-16,2-1-4 0,-2 0-5 0,2 0-6 0,0 0-9 16,3-1-5-16,-2 1-3 0,2-3-6 0,-1 1-6 0,2 1-4 0,-3-2-4 15,2 0-6-15,0-1-8 0,3 2-9 0,-3-1-9 0,0 0-11 16,-2-2-9-16,3 2-15 0,0-1-15 0,-3 1-20 0,0 0-22 0,0 0-24 16,-1 1-23-16,2-1-36 0,-4 0-43 0,2 0-51 0,-4 0-55 15,2 0-79-15,-1 0-90 0,0 0-47 0,-2 0-26 0</inkml:trace>
  <inkml:trace contextRef="#ctx0" brushRef="#br0" timeOffset="62557.58">18755 5698 312 0,'0'0'255'0,"1"0"-60"0,2 0-38 0,1-1-25 16,-3-1-11-16,4 2-11 0,-1-3-8 0,3 2-8 0,-2-1-9 0,1 1-7 15,0-2-8-15,0 1-11 0,1 1-11 0,-1-1-12 0,2-1-14 16,1 2-15-16,-2-1-18 0,-1-1-21 0,2 2-22 0,-1 1-27 16,2-2-28-16,-3 1-38 0,2 1-42 0,0-2-52 0,1 1-58 0,-1 1-58 15</inkml:trace>
  <inkml:trace contextRef="#ctx0" brushRef="#br0" timeOffset="63342.02">19305 5533 232 0,'-2'3'390'0,"0"0"-85"0,2 1-120 15,-1 1-61-15,-1 0-34 0,2 1-14 0,-1 0-1 0,1 3-1 16,-2-2 4-16,-1 1 4 0,3 2 4 0,0-1 3 0,0 1 0 15,0 1-3-15,0 0-8 0,0 1-5 0,3-2-5 0,-1 2-8 0,-2-1-8 16,1-1-4-16,-1 1-8 0,3-1-5 0,-1 1-6 0,0-2-3 16,-1 1-4-16,2-1-3 0,-1-1-4 0,1-1-1 0,-1-1-4 0,0 2-1 15,-2-2 0-15,1-2 0 0,-1 1 0 0,2-1 1 0,-1-1 1 16,-1 0 3-16,0 0 2 0,0-1 3 0,0 1 4 0,0-2 8 16,0-1 7-16,0 0 9 0,0 0 10 0,0 0 9 0,0 0 9 0,0 0 6 15,0 0 4-15,0 0-1 0,0-3 0 0,0 0 1 0,0 0-2 0,0-3-3 16,0 2-6-16,-1-2-5 0,-1-3-8 0,2 1-10 0,-1-1-7 15,-1 0-10-15,0-2-9 0,-1 0-5 0,1 0-3 0,-1-3-1 16,2 3-1-16,-1-1 0 0,0-2 0 0,1 1 1 0,-1 1 2 16,2-1 2-16,-1 2 0 0,1-1-1 0,0 1 0 0,0 2-1 0,0 0 0 15,0 0-3-15,0 2-2 0,1-2-3 0,-1 3-1 0,3 0-2 16,-1 0-2-16,1 1-4 0,0 1-4 0,2-1-1 0,-1 2-3 0,0 0-1 16,2 0-1-16,-1 2 0 0,2-2 1 0,-3 1 2 0,4 1-1 15,1 1 1-15,0 0 2 0,-1 1 0 0,-2 1 1 0,3 1 1 0,1 0 2 16,-1 0 1-16,1 1 0 0,-1 1 1 0,-1 1 2 0,0-2-1 15,1 4 2-15,-1-1-2 0,1-1 0 0,0 2 1 0,-1-1-1 16,-2 1-1-16,1-1 1 0,-1-1-1 0,1 2-1 0,-2-2-2 0,0 1 0 16,0-1-3-16,-2 0 0 0,0-2-3 0,2 1-1 0,-4 0-2 15,2-2 0-15,-3 1-1 0,2-1-1 0,-2 0 1 0,0-1 1 0,0-1 1 16,0 1 2-16,0-2 4 0,0 0 3 0,0 0 3 0,0 0 5 16,0 0 5-16,0 0 3 0,0 0 7 0,0 0 4 0,0 0 2 15,0 0 2-15,2-3-2 0,-2 1-1 0,0-1-2 0,0 0-4 0,0-1-1 16,0-1-5-16,0-1-2 0,0 0-3 0,0-3-4 0,0 0-5 15,0 2-4-15,1-4-5 0,-1 2-2 0,2 0 0 0,0-1 1 0,-2 1 2 16,1-2 1-16,2 2 3 0,-1 0 1 0,0 0 2 0,-1 2-1 16,2-1 1-16,1 2 0 0,2 0 0 0,-5 0 0 0,2 2 0 0,1-1-1 15,-1 1-1-15,0-1-1 0,0 2-1 0,0 0-2 0,3 0 0 0,-2 2-1 16,0-2-1-16,0 3-1 0,2-2 0 0,-1 2 1 0,0 0-1 16,1 0 0-16,0 2 1 0,0-1 0 0,-1 1-1 0,2 1 2 15,0 0-2-15,0 1 0 0,-1-1 2 0,1 2 1 0,-3-1 0 0,4 0 1 16,-3 3 0-16,1-1 2 0,-1 1 0 0,0-1 1 0,1 2 0 15,-3-2-1-15,0 1 2 0,2 1-2 0,-2-1-1 0,2 2-4 16,-2-1-4-16,0-1-7 0,2 0-7 0,-2 0-8 0,0 2-7 0,-1-3-10 16,-1 0-10-16,3 1-12 0,-4-1-12 0,1 2-12 0,-1-2-17 15,2 1-17-15,-1-1-21 0,-1 0-23 0,2 0-24 0,0-1-27 0,-2-1-30 16,1-1-28-16,-1 2-29 0,3-2-24 0,-1-2-22 0,2 1-41 16,0-2-51-16</inkml:trace>
  <inkml:trace contextRef="#ctx0" brushRef="#br0" timeOffset="63597.24">19886 5418 7 0,'-3'-3'382'0,"2"-1"-60"0,-4 2-74 0,4 0-44 0,-1-1-32 16,2 3-17-16,-1-1-10 0,1-1-12 0,0 2-14 0,0 0-13 16,0 0-16-16,0 0-10 0,0 0-8 0,0 0-5 0,0 2-2 0,1-1-7 15,2 2-6-15,-1 0-7 0,2 2-7 0,-1-2-5 0,2 3-4 16,-2-2-1-16,2 2-1 0,0 0 0 0,0 0 1 0,1 2-1 0,0-2-2 15,-1 1-1-15,3-1-3 0,0 2-2 0,-2-3-1 0,1 3-1 16,1 0 0-16,-2-2-1 0,3 0-3 0,-2 1-2 0,1-1-1 0,-2-1-4 16,2 1-4-16,-2-1-6 0,0 0-6 0,1 1-11 0,-1-1-11 15,0-3-14-15,1 3-16 0,-3 0-19 0,1-2-22 0,0 0-25 0,3-2-27 16,-4 2-35-16,0-1-41 0,-1-1-31 0,0 1-29 0,-1-2-57 16,-2 0-69-16,0 0-39 0</inkml:trace>
  <inkml:trace contextRef="#ctx0" brushRef="#br0" timeOffset="63850.3">20032 5341 354 0,'-1'-1'331'0,"-1"-1"-60"0,1 0-51 0,-3 2-30 16,3 0-20-16,-3 0-14 0,1 0-11 0,0 2-15 0,0 0-13 15,0 1-13-15,-2 1-13 0,2 1-12 0,-2-1-12 0,2 1-8 0,-2 4-11 16,2-2-9-16,-2 4-6 0,0-1-3 0,-1 1 0 0,2 1 0 15,-3 1 1-15,2-1 0 0,0 2-3 0,1-1-1 0,-2 0-2 0,1 3-3 16,-1-4 0-16,1 1-2 0,0 1-2 0,-1-1 0 16,1 1-1-16,0-1-3 0,2-1-1 0,-2 0-7 0,2 0-7 0,-2 0-7 15,1-1-7-15,1-1-11 0,0-1-11 0,-1 2-15 0,3-4-18 0,-1 2-20 16,0-2-22-16,-1 1-29 0,2 0-32 0,1-2-39 0,-2 0-40 16,0 0-45-16,2-2-47 0,-1-1-53 0,1-3-55 0</inkml:trace>
  <inkml:trace contextRef="#ctx0" brushRef="#br0" timeOffset="64170.37">20437 5245 157 0,'0'0'474'0,"0"0"-66"16,0 0-99-16,0 0-78 0,0 0-69 0,0 0-35 16,-2 2-19-16,-1-1-12 0,3 2-10 0,-1 0-7 0,-1 2-9 0,2-1-5 15,0 2-3-15,0 2-1 0,0-1 0 0,0 1 0 0,0 0 1 0,0 2 1 16,0 0 1-16,0 1-3 0,2 1-6 0,-1-2-5 0,-1 2-5 16,3 0-6-16,-1-1-4 0,-2 2-5 0,1-1-3 0,-1 2-3 0,2-4-4 15,-1 2-3-15,-1 0-2 0,2 0-3 0,0-1-2 0,-2 1-4 16,1 0-5-16,-1-2-8 0,2 1-7 0,-1-2-12 0,-1 1-12 15,2-1-18-15,-2-1-17 0,2 1-22 0,-1-2-27 0,-1-1-32 0,2 2-36 16,0-4-42-16,-2 2-42 0,0-1-46 0,0-1-44 0,0 0-54 16,0 1-55-16</inkml:trace>
  <inkml:trace contextRef="#ctx0" brushRef="#br0" timeOffset="64392.42">20241 5551 389 0,'0'0'365'0,"0"0"-65"0,2-3-70 0,-2 3-36 16,1-3-23-16,2 1-14 0,2 1-10 0,-4-2-11 0,4 2-11 0,0-1-11 15,0 1-8-15,1-2-9 0,2 0-9 0,-2 0-9 0,2 0-7 16,0 0-7-16,1 0-11 0,-1 0-8 0,0 0-9 0,0 1-7 16,2-1-7-16,-2 0-8 0,1 0-6 0,0 0-10 0,-1 0-10 0,0 0-11 15,0 0-13-15,2 0-16 0,-2 0-15 0,1 0-22 0,-1 2-22 16,0-1-39-16,-2-1-48 0,2 2-51 0,0-1-54 0,1-1-71 0,0 0-84 15,-1 0-38-15</inkml:trace>
  <inkml:trace contextRef="#ctx0" brushRef="#br0" timeOffset="64811.33">21001 5256 61 0,'0'-5'504'0,"0"2"-48"0,0-2-79 0,0 1-69 0,0 3-65 0,-1-2-28 16,1 0-11-16,-4 0-10 0,3-1-9 0,-2 2-11 0,-2 0-11 15,2 1-10-15,1-2-9 0,-1 1-9 0,0 1-10 0,-2 1-8 0,2-2-10 16,-2 1-8-16,2 1-10 0,-3-2-10 0,3 2-13 0,-2 0-11 16,0 0-10-16,2 0-8 0,-2 0-6 0,0 2-9 0,-1-2-5 15,2 1-5-15,-3 1-3 0,-1 1-2 0,3 0-1 0,-2-2-2 0,0 3-1 16,1 1-1-16,-1 0 0 0,-2 1 0 0,1 1 1 0,2 1-1 15,-1-1 0-15,-2 2 0 0,5 0 1 0,-3-1 0 0,1 2-1 0,-1-1 0 16,1 0 1-16,3 2-1 0,-2-3 1 0,4 3 1 0,-3-2-2 16,1 2 0-16,3-2-1 0,0 0 0 0,0 1-1 0,0-1 0 15,3 0 2-15,-1 0 0 0,1 0 0 0,1-1 1 0,0-1 1 0,2 1 0 16,-1-1 2-16,1-1 1 0,1 2 2 0,-1-2 0 0,3-1 1 16,-1 2 1-16,1-3 3 0,0 1-2 0,0-1 0 0,1-1 1 15,1 2-2-15,2-2 0 0,-2-2 0 0,1 1-3 0,3-2-2 0,0 0-4 16,0 0-3-16,3-3-2 0,-1 0-4 0,0 0-4 0,0 0-4 0,1-2-5 15,-1 2-8-15,0-1-8 0,-1 1-10 0,-2-2-12 0,0 1-12 16,-2 1-15-16,-3 0-17 0,4 0-28 0,-7 1-31 0,0-1-50 16,-1 3-59-16,-1-2-76 0,-4 2-83 0,0 0-73 0,0 0-65 0,0 0-27 15,-2 2-10-15</inkml:trace>
  <inkml:trace contextRef="#ctx0" brushRef="#br0" timeOffset="73308.49">23697 15084 303 0,'-5'-5'468'0,"2"2"-66"0,2-1-104 0,-3-1-67 16,1 2-50-16,2 0-27 0,-1 0-16 0,0 0-8 0,2 0-7 0,-1 0-2 15,-1 0-4-15,2 2-4 0,-1-2-3 0,1 1-4 0,0 0 0 16,0 1-1-16,0-2-3 0,0 3 1 0,0-1-1 0,0-1-2 0,0 2-4 16,0-1-3-16,0 1-4 0,0-2-4 0,0 1-5 0,0 1-5 0,0 0-5 15,0-2-3-15,0 1-4 0,-2 1-2 0,2-2-4 0,0 2-2 16,-3-2-2-16,3 2-1 0,0-1-1 0,0 1 1 0,-1 0-1 0,1-1-2 16,-2-1 0-16,2 2-2 0,-2 0 1 0,2 0 1 0,0-1-2 15,0 1-1-15,-1-2-1 0,1 2-2 0,0 0-3 0,0 0-4 0,0 0-3 16,0 0-4-16,0 0-4 0,0 0-3 0,0 0-2 0,0 0-6 0,0 0-4 15,0 0-4-15,0 0-7 0,0 0-4 0,0 0-4 0,0 0-4 16,0 0-4-16,0 0-3 0,0 0-3 0,0 0 1 0,0 3-1 0,1 0 2 16,-1 0 1-16,4 0 0 0,-3 2 2 0,4 1 3 0,-1 0 1 0,0 3 3 15,0-1 2-15,3 3 3 0,-1 0 4 0,5 2 2 0,-3-1 2 16,0 2 2-16,3 0-1 0,-2 2 0 0,4-1 1 0,0 1-1 16,0 1-1-16,0 1 1 0,2-2-3 0,1 1 0 0,0 1-1 0,-1 0-2 15,0-2 1-15,3 1 0 0,-3-1 0 0,0-1-1 0,2 2 2 0,0-4-1 16,-3 2 0-16,0-3-4 0,-3 2-4 0,3-2-6 0,-2 0-6 15,-3-2-10-15,2 1-11 0,-1-2-13 0,-2 0-16 0,0-2-22 0,-2 1-28 16,-2-1-39-16,1-1-46 0,-2 0-76 0,1-1-91 0,-3-1-98 0,3-1-102 16,-4-1-47-16,0-2-22 0,0 0-7 0,0 0 2 0</inkml:trace>
  <inkml:trace contextRef="#ctx0" brushRef="#br0" timeOffset="113886.51">21268 2155 40 0,'0'-2'438'0,"0"2"-84"0,0 0-127 16,0 0-70-16,0 0-46 0,0 0-22 0,0 0-11 0,0 0-6 0,0 0-5 16,0 0-3-16,0 0-2 0,0 0-3 0,0 0-5 0,0 0-5 15,0 2-7-15,0 0-9 0,2 1-9 0,-1-2-5 0,-1 2-4 0,2 0-1 16,0 1 1-16,-1 0 1 0,1 2 2 0,0-2 0 0,1 0 0 16,0 3-1-16,0-1-3 0,0-1 0 0,2 2-2 0,-1 0-1 0,1 0 1 15,0 1-3-15,0 0-1 0,0-1-1 0,0 1 0 0,2-1-1 16,0 2-1-16,-3-2 0 0,4 1-1 0,-3 0 0 0,3-2-2 0,-2 1-1 15,1-1-2-15,-2 2-2 0,-1-2-3 0,5 0-2 0,-4-2-3 0,0 2-4 16,2-1-2-16,-3-1-3 0,2-1-2 0,1 0-4 0,-3 0-1 16,3-1-2-16,-2-1-3 0,1 1-2 0,-2-1 1 0,1-1-2 0,0 0 1 15,2 0 1-15,-4 0 2 0,3-3-1 0,-2 2 3 0,0-2 1 16,1 0 2-16,-4-1 2 0,2 0 3 0,1 0 3 0,-1-2 2 0,-2 0 4 16,3 0 3-16,-2-2 2 0,0 1 4 0,0-1 4 0,-2-1 3 0,1 2 4 15,-1-4 4-15,2 2 3 0,-1-1 4 0,-1 1 4 0,0-2 1 16,0 2 3-16,0-1 2 0,0 1 3 0,0-2 3 0,0 2 2 0,0 0 3 15,0 0 1-15,0 2 3 0,0-1 4 0,0 0 2 0,0 3 4 16,2-1 4-16,-2 1 2 0,0 0 6 0,2 1 2 0,-2 1 3 0,0 0 1 16,0 0 1-16,0 0 0 0,0 1-1 0,0 1-2 0,0 1-4 0,0 0-4 15,0 0-5-15,0 0-7 0,0 0-6 0,0 0-7 0,0 0-6 16,0 0-7-16,0 0-5 0,0 0-5 0,0 0-5 0,0 0-3 0,0 0-5 16,0 0-1-16,0 0-1 0,0 3 1 0,0 0 0 0,0 0 1 15,0 0 0-15,1 2 1 0,1-1 1 0,-1 2 2 0,-1 0 1 0,2 0 3 16,0 2 3-16,-2-1 3 0,1 2 1 0,-1 2 2 0,2-1 3 0,-1 0-1 15,-1 1 0-15,0 3 2 0,0-1-1 0,0 1 0 0,0-1 2 16,0 4-2-16,0-2-1 0,0 2-2 0,0 0-1 0,0 2-2 16,0 1 0-16,0-2-3 0,-1 3-1 0,-1-1-1 0,2 1-1 0,-1-2-1 15,1 2-2-15,-2 0-1 0,2-1-1 0,-2 1-1 0,2-2-1 16,0 1 0-16,0-2-1 0,0 0-4 0,0-2 0 0,0 1-4 0,0-2-5 0,0-2-7 16,0 1-7-16,0-1-10 0,0-1-11 0,0-3-12 0,0 2-13 15,0-2-16-15,0-2-16 0,0 1-24 0,0-1-28 0,2-1-42 0,0-1-49 16,-2-1-55-16,1 1-55 0,1-3-64 0,-1 0-65 0,3 0-28 15</inkml:trace>
  <inkml:trace contextRef="#ctx0" brushRef="#br0" timeOffset="114157.88">21817 2509 55 0,'5'-2'478'0,"-4"1"7"0,2-2-75 16,1 2-115-16,-1-1-80 0,3-1-63 0,-1 2-35 0,4-2-19 0,-2-1-11 16,1 2-4-16,1-1-7 0,2 0-6 0,-1 0-9 0,-1-2-10 15,4 2-8-15,0-1-8 0,-4 1-7 0,4-2-7 0,-4 1-8 0,4 1-10 16,-4-2-14-16,-1 2-15 0,2-1-19 0,-1 1-21 0,-1-1-32 0,0 0-36 15,0 1-42-15,-2 0-43 0,-1 0-45 0,0 0-47 0,0 0-62 16,-2 0-73-16,-2 0-32 0</inkml:trace>
  <inkml:trace contextRef="#ctx0" brushRef="#br0" timeOffset="114371.92">21692 2432 354 0,'2'-1'474'0,"0"-2"-39"0,0 2-71 0,2-2-90 0,0 0-53 0,1 0-33 16,0-2-22-16,1 2-17 0,2-1-13 0,-2 1-11 0,2-2-14 0,0 1-16 15,2-1-14-15,-2 1-12 0,0-1-13 0,0 2-12 0,2-1-11 16,-3-1-12-16,-1 2-9 0,2-1-9 0,0 0-12 0,-2 2-13 0,1-1-15 16,-2 0-17-16,-1 0-24 0,2 0-26 0,-1 1-35 0,-2-1-36 15,2 2-48-15,-2 1-52 0,1-2-63 0,-4 2-69 0,0 0-53 0,0 0-45 16,0 0-17-16</inkml:trace>
  <inkml:trace contextRef="#ctx0" brushRef="#br0" timeOffset="115414.51">21860 3162 162 0,'-4'-2'549'0,"1"1"14"15,2-2-76-15,1 1-123 0,-3 1-76 0,1-2-50 0,2 1-29 0,0 1-21 16,0-1-16-16,0 2-13 0,0 0-18 0,0 0-21 0,0 0-16 0,0 0-17 16,2-1-16-16,1 1-16 0,0 0-13 0,0 1-11 0,0-1-7 15,2 2-6-15,2 1-3 0,2 0-2 0,-1 0-2 0,1 0 0 0,1 1-1 16,1 1-1-16,2-1 0 0,-4 2-1 0,4 0 1 0,-2 0-2 16,3 0 1-16,-1 0-1 0,-2-1-4 0,3 1-5 0,-3-2-8 0,1 1-9 15,-2-1-11-15,3 1-14 0,-1-2-15 0,0 1-15 0,-2-1-17 16,2 0-16-16,-4 0-18 0,1-1-18 0,0-1-20 0,-1 2-21 0,1-3-25 15,-5 2-23-15,4-2-22 0,-3 0-16 0,-1-2-11 0,0 2-8 0,-3-3-5 16,3 2 1-16,-4-2 6 0,1 0 8 0,-1-1 13 0</inkml:trace>
  <inkml:trace contextRef="#ctx0" brushRef="#br0" timeOffset="115598.19">22106 3133 85 0,'-10'-8'231'0,"2"1"13"0,0 0 8 16,1 1 4-16,1 0 2 0,-3 0-3 0,2 1-8 0,1 1-13 0,1 1-13 15,-1 0-13-15,1 0-14 0,0 0-14 0,2 1-14 0,0 2-15 0,0 0-14 16,-1 0-14-16,1 0-12 0,2 2-12 0,-2 1-11 0,1 1-10 15,-1 1-10-15,2 0-7 0,-1 3-7 0,-1 0-7 0,-1 1-4 0,1 0-2 16,2 1-4-16,-3 2-1 0,1 0-1 0,-3 0-2 0,2 3-2 0,0-3-4 16,-1 2-4-16,2-1-2 0,-2 1-7 0,2-1-7 15,-3 1-13-15,3-1-14 0,-2 1-20 0,2-2-24 0,-2 1-30 0,0-1-32 0,2 0-43 16,-2 0-45-16,1-1-68 0,1-1-74 0,0 1-91 0,-1-2-96 16,1 0-48-16,2-2-21 0,-1 1-3 0</inkml:trace>
  <inkml:trace contextRef="#ctx0" brushRef="#br0" timeOffset="116265.44">22236 3193 101 0,'2'-1'539'15,"-1"-2"6"-15,3 0 8 0,-3 1-110 0,4-2-166 0,-1-1-92 0,1 2-54 16,0-1-28-16,0 0-12 0,1 0-5 0,1 0-4 0,0 1-10 0,1-2-11 16,-1 2-12-16,1-1-10 0,-1 1-10 0,0-2-9 0,2 1-10 0,-2 0-10 15,2 0-16-15,-3 1-16 0,2-1-24 0,0 1-27 0,0-2-40 16,-2 2-49-16,1-1-62 0,-1-1-69 0,-1 2-85 0,-1-1-91 0,1-2-47 15,-2 1-21-15</inkml:trace>
  <inkml:trace contextRef="#ctx0" brushRef="#br0" timeOffset="116451.12">22124 3081 155 0,'3'-2'504'15,"3"-1"-53"-15,1 0-84 0,-1 0-79 0,2-1-77 0,1-1-41 16,-1 1-26-16,0-1-15 0,0-1-8 0,1 0-18 0,-1 0-18 0,1 0-25 0,0 0-26 16,-1 2-28-16,1-1-30 0,-2 1-33 0,0-2-34 0,0 1-49 15,-1 2-53-15,1-1-53 0,-3 1-48 0,2-2-73 0,-1 2-84 16,-2 0-40-16</inkml:trace>
  <inkml:trace contextRef="#ctx0" brushRef="#br0" timeOffset="118533.65">22883 4177 59 0,'-2'0'487'0,"1"0"-63"0,-1 0-98 15,2 0-69-15,0 0-51 0,-2 0-32 0,1 0-17 0,-1 0-15 0,2 2-11 16,-1-2-9-16,1 1-11 0,-2 1-9 0,0-1-9 0,2 1-9 15,-2 1-9-15,2 0-5 0,-2 1-6 0,0-1-2 0,2 2-2 0,-1 1-1 16,-1 0 1-16,2 0 1 0,-1 1 1 0,-1 1-3 0,0-1-1 0,2 2-3 16,-1 0-3-16,-1 0-2 0,2 2 0 0,-1 1-2 0,1-2-2 15,-2 2-2-15,0 0-2 0,2 0-3 0,-1 0-3 0,1 2-3 16,-2-2-3-16,0 0-2 0,2 1-2 0,0-1-2 0,0 2-2 0,0-2-2 16,0 1-3-16,0-2-3 0,0 0-4 0,0 0-4 0,0 0-5 0,0-2-8 15,0 0-7-15,0 0-8 0,2-2-12 0,-2 1-14 16,2-1-16-16,-2-1-17 0,1-1-21 0,-1 1-21 0,0-3-25 0,0 1-27 15,2-1-31-15,-2-3-39 0,2 3-43 0,-2-3-46 0,0 0-48 0,0 0-61 16,0 0-68-16,0 0-27 0</inkml:trace>
  <inkml:trace contextRef="#ctx0" brushRef="#br0" timeOffset="118989.05">22923 4143 316 0,'0'-3'357'16,"0"0"-62"-16,0 0-70 0,0 1-36 0,0 1-19 0,0-2-8 0,1 1-3 15,-1 1-2-15,2-1-2 0,-1 2-7 0,-1-1-9 0,3-1-9 16,-1 2-9-16,-2-2-8 0,1 1-10 0,2 1-6 0,-1-1-7 0,0-1-6 15,-1 2-3-15,2-1-3 0,-1 1-3 0,1 0-3 0,-1 0-5 0,0 0-7 16,-1 0-3-16,2 0-6 0,0 0-4 0,-1 0-4 0,-1 0-2 16,2 0-4-16,-1 1-3 0,0-1-3 0,-1 2-4 0,2-1-3 0,-1-1-3 15,0 3 0-15,-1-1-1 0,3-1-1 0,-3 2 0 0,2 0 0 16,3 0 0-16,-3 2-1 0,1-2 0 0,-3 3-1 0,3-2 1 0,-1 2 0 16,0-1 0-16,0 1 0 0,2 1 0 0,-1-1-1 0,1 2-1 15,-2-1-2-15,2 1-1 0,0 0-2 0,-2 2-2 0,2-3-1 0,-1 2-1 16,1 0-2-16,-2-1-1 0,2 1-2 0,-2 0 0 0,2 0-1 15,-2 0-2-15,3 0 1 0,-1-2 1 0,-2 2 0 0,2 0 1 0,-2-1 0 16,2 1 0-16,-2-2 0 0,2 1 1 0,0 1-2 0,-1-2-4 0,1 1-1 16,-2-2-4-16,1 1-3 0,-3-1-5 0,3 0-6 0,-1 0-7 15,-2-1-8-15,4-1-10 0,-4 2-10 0,1-3-12 0,-1 2-14 16,1-3-14-16,0 2-15 0,-2-3-17 0,1 1-17 0,-1 1-22 0,2-3-26 16,-2 0-29-16,0 0-37 0,0 0-41 0,0 0-54 0,0 0-58 15,0 0-50-15,0 0-46 0,0 0-15 0</inkml:trace>
  <inkml:trace contextRef="#ctx0" brushRef="#br0" timeOffset="119251.89">22866 4471 243 0,'-2'-1'456'15,"0"-1"-50"-15,2 1-74 0,0-2-85 0,0 0-53 0,0 1-33 16,0-1-18-16,4 0-10 0,-2 0-11 0,2 0-9 0,-1 0-13 0,2 0-14 16,-1 0-13-16,1 0-13 0,2 0-8 0,2-1-7 0,-3 1-5 15,2-2-7-15,0 2-2 0,1 0-5 0,1 0-5 0,0 0-5 0,0-1-10 16,-2 2-7-16,2-1-10 0,2 0-9 0,-3 0-9 0,0 0-12 16,0 0-11-16,1 0-11 0,0 0-14 0,0 0-17 0,-2 0-19 15,0 2-21-15,0-2-34 0,3 0-40 0,-3 0-38 0,-1-1-38 0,1 2-62 16,-1-1-77-16,1 0-39 0</inkml:trace>
  <inkml:trace contextRef="#ctx0" brushRef="#br0" timeOffset="119617.5">23338 4092 424 0,'-2'-3'519'0,"-1"1"-60"0,2 1-97 0,-1-1-73 15,-1 2-58-15,3-2-29 0,0 2-15 0,0 0-10 0,0 0-3 0,0 0-12 16,0 0-13-16,0 0-15 0,0 0-18 0,0 0-17 0,0 0-17 16,0 0-13-16,0 0-13 0,0 0-10 0,0 2-8 0,0 0-6 0,0 1-4 15,0-2-3-15,0 2-4 0,3 0-2 0,-1 0-1 0,-2 2-1 0,1-1 0 16,1 1 1-16,-1 0 1 0,3 2 2 0,-3 0 2 0,1 1-1 15,-1-1 2-15,3 1-1 0,-1 1-3 0,0-2-2 0,0 2-2 0,2 0-3 16,-4 0-1-16,2 2-1 0,1-2-4 0,-3 1-1 0,3-2-3 0,-1 1-1 16,-2 0-5-16,3 0-2 0,-3-2-5 0,2 2-5 0,-1-2-4 15,2 3-5-15,-2-3-4 0,-1-1-8 0,3 2-8 0,-3-4-10 0,1 2-11 16,0-1-14-16,-1-1-16 0,1-1-19 0,-1 1-21 0,-1 0-23 16,2-1-23-16,0-2-34 0,-2 1-38 0,0-2-44 0,0 0-45 0,0 0-69 15,0 0-82-15,0 0-37 0,0 0-15 0</inkml:trace>
  <inkml:trace contextRef="#ctx0" brushRef="#br0" timeOffset="119892.13">23172 4122 381 0,'0'-5'478'0,"0"2"-36"0,0-1-75 15,0 1-98-15,0 0-53 0,2-2-33 0,1 2-16 0,-2 0-9 0,1 0-6 16,1-1-8-16,0 0-11 0,1 0-14 0,0 1-12 0,1-1-14 16,0 1-10-16,2-2-13 0,0 1-5 0,-1 1-9 0,2-2-4 0,1 2-5 15,0-2-3-15,0 1-5 0,0 1-3 0,3-1-4 0,-3 1-5 0,4-2-6 16,-1 2-4-16,-2-1-5 0,2 1-3 0,1 0-2 0,-3 1-5 16,1-1-5-16,-2 0-6 0,-1 0-7 0,3 2-9 0,-4-2-10 15,1 1-14-15,-4 1-16 0,2-2-20 0,1 3-20 0,-4-2-30 0,2 1-32 0,-2 1-41 16,-3 0-44-16,0 0-60 0,0 0-67 0,0 0-65 0,2 0-66 15,-1 1-28-15,1 1-8 0</inkml:trace>
  <inkml:trace contextRef="#ctx0" brushRef="#br0" timeOffset="120990.95">23708 4179 140 0,'-2'0'382'0,"1"0"-58"0,-1 0-71 0,2 0-46 0,-1 0-32 0,1 0-20 16,0 0-13-16,-2 1-9 0,2-1-8 0,0 0-8 0,0 0-7 16,0 0-6-16,0 0-8 0,0 0-5 0,0 0-5 0,0 0-6 0,0 0-5 15,0 0-3-15,0 0-3 0,0 0-2 0,0 0 0 0,0 0-3 0,0 0-2 16,0 0-3-16,0 0-1 0,0 0-5 0,0 0-3 0,0 0-3 15,0 0-2-15,2 2-1 0,-2-2-1 0,0 0-2 0,1 0-3 0,-1 0-1 16,0 0-2-16,0 1-3 0,0-1-1 0,0 0-2 0,2 0-2 0,-1 0-1 16,1 0 0-16,0 0-1 0,-1 0-1 0,2 0 1 0,-1 0 0 15,0 0 0-15,-1 0-1 0,3 0 1 0,-1 0-1 0,1 0-1 0,-1 0 1 16,0-1 0-16,1 1-2 0,-1-2-1 0,2 1 0 0,0 1-3 16,-2 0-3-16,3-2-1 0,-2 2-2 0,1-2-2 0,2 1 1 0,-1 1-2 15,2-1 0-15,-2-1-2 0,1 2 1 0,1-1-1 0,-2-1-1 16,2 1-1-16,1-2 0 0,-2 1 0 0,1 1 0 0,-1-1-1 0,0 0 1 15,-1 1-1-15,0 1 0 0,-1-1-1 0,1-1 1 0,-1 2-2 16,-2-1-2-16,0-1-1 0,1 2-3 0,-1-1 0 0,-1 1-4 0,-1 0-4 16,2 0-4-16,0-2-4 0,-1 2-5 0,-1-1-6 0,2 1-7 15,-3 0-7-15,2-2-7 0,1 1-9 0,-3 1-11 0,2-2-9 0,-1 2-12 16,-1-1-9-16,2 1-12 0,0-2-13 0,-2 2-13 0,0-1-18 0,0 1-17 16,0-2-22-16,0 1-23 0,0 1-24 0,0 0-28 0,0 0-21 15,0 0-17-15,0-3-23 0,0 3-23 0,0-3-34 0</inkml:trace>
  <inkml:trace contextRef="#ctx0" brushRef="#br0" timeOffset="121346.62">23828 4038 173 0,'-5'0'293'0,"1"-2"-37"0,-1 1-23 0,4 1-16 0,-3-2-12 16,1 2-11-16,2 0-8 0,-3 0-8 0,3 0-12 0,1 0-13 0,0 0-11 15,0 0-11-15,0 0-9 0,0 0-13 0,0 0-9 0,0 0-9 16,0 0-7-16,0 0-9 0,0 0-6 0,0 0-6 0,0 0-6 15,0 0-5-15,0 0-5 0,0 0-3 0,1 2-4 0,1-2-3 0,0 1 1 16,-1 1-2-16,2-2-2 0,1 1 1 0,-3-1 0 0,2 2 0 0,3-1 0 16,-2-1 0-16,0 1 1 0,3 1 0 0,-2-2-1 0,1 2 1 0,2-1-1 15,-2 1-2-15,0-2 0 0,2 1-3 0,3 1 0 0,-3-2-5 16,0 1 0-16,0 1-3 0,1-2-4 0,3 1-3 0,-6 1-1 16,3-2-2-16,-1 1-2 0,0 1-2 0,2-2-1 0,-3 1-3 0,2 1-1 15,-5-2-2-15,3 1-1 0,-1 1-1 0,-2-2-2 0,1 3 1 0,0-2 1 16,-2 1 0-16,1-1 0 0,-3 2 0 0,2-1-2 0,-1-1 2 15,0 2 0-15,-2 0-1 0,2 0 1 0,-2 2 0 0,0-2-2 0,0 1 1 16,-2 1 0-16,2-1 0 0,-4 2-2 0,3 0 1 0,-2 0-3 16,-1 2 0-16,1-1-6 0,-2 1-6 0,0-1-6 0,1 2-8 0,-2 0-10 15,-1-1-12-15,3 0-14 0,-3 2-17 0,1-2-19 0,-3 2-22 0,1-3-28 16,1 2-30-16,1 0-44 0,-2-1-53 0,3 1-74 0,0-2-80 16,-1 1-61-16,1 0-50 0,-1 0-17 0</inkml:trace>
  <inkml:trace contextRef="#ctx0" brushRef="#br0" timeOffset="123932.01">23141 5220 93 0,'-2'-3'492'0,"1"-2"-57"0,-3 2-92 0,3-2-62 0,-1 3-43 0,0-3-22 15,2 1-10-15,-1 1-6 0,-1-1-1 0,2 2-4 0,-1-1-8 0,-1 1-10 16,0-1-14-16,2 0-14 0,-1 0-14 0,-1 1-13 0,2 1-10 0,0-2-10 16,0 3-6-16,0 0-9 0,0 0-8 0,0 0-8 0,0 0-9 15,0 0-8-15,0 0-8 0,0 0-7 0,0 0-6 0,0 0-5 16,0 3-4-16,0 0-5 0,0 0-4 0,2 2-4 0,-1-1-3 16,-1 4-2-16,4-1-1 0,-3 0-1 0,2 3 0 0,1 0-1 0,-3 1 1 15,3-1-1-15,0 4 0 0,1-2 0 0,-1 1-1 0,0 1-1 16,0 1-2-16,1-2 0 0,0 2-2 0,3 0 1 0,-4-1-1 0,1-2-2 15,0 1 1-15,0 1 0 0,0 1 1 0,1-3 1 0,-2 0 0 0,3 0 0 16,-2-2 1-16,0 2 2 0,-1-3 1 0,2 0-1 0,-3 0 0 16,2-1 0-16,-1-2 1 0,-1 0-1 0,0 0 2 0,0-2-2 15,0 0-1-15,-1 1 0 0,0-2-1 0,0 0-1 0,0-1 0 0,0-1 0 16,-2 1 0-16,1-2-2 0,-1 0 0 0,0 0-2 0,3 0-2 16,-1-2-1-16,0-1-3 0,-1 0-4 0,2-1-3 0,1-1-2 15,0-2-1-15,0-1 0 0,2 1-2 0,-2-2-1 0,1 0 0 0,0-2-1 16,0-1 0-16,0 0 1 0,2 2 0 0,0-2 3 0,-3 1 3 0,3-1 2 15,-2 1 2-15,1 1 1 0,-2 1-3 0,1 2 0 16,2 1 0-16,-4 0 0 0,0 1 0 0,2 1 1 0,1 1 1 0,-1 1-1 16,-2 2 0-16,0 0 2 0,2 2 0 0,-2-1 1 0,2 2 0 15,-1 0 3-15,3 0 2 0,-2 3 1 0,-1-1 2 0,1-1 0 0,2 2 2 16,-1 0 0-16,0 0 0 0,0-1 2 0,-1 1 0 0,3 0 1 0,-2 0 1 16,1-2-1-16,-1 1 1 0,1 1 0 0,-3-3 2 15,4 1-1-15,-2-1 1 0,1-1 1 0,-1 1 1 0,0 0 1 0,-1-2 1 16,0 1 1-16,-1-2 2 0,0 0 2 0,1 0 3 0,-2-2 3 15,0 1 4-15,1-1 5 0,-1 1 5 0,-1-2 3 0,0 0 3 0,-1-2 5 16,-1 2 3-16,2-1 4 0,0-1 3 0,-2-1 5 0,0-1 1 0,0-1 3 16,-2 1 1-16,0-2-1 0,2 0-2 0,-1-2-3 15,-3-1-3-15,3 0-3 0,-1-1-3 0,1-2-4 0,-4 0-4 16,2 0-4-16,0-2-3 0,0 0-4 0,1 1-2 0,-1 0-2 0,0-1-3 0,1 2 0 16,-1-1-2-16,1 2-2 0,1 1-2 0,-4 2-2 0,4 1 1 15,-1 1-3-15,1 0-1 0,-3 0-5 0,3 3-2 0,-1-1-11 0,0 3-9 16,2 0-12-16,-1 1-14 0,-1 0-14 0,2 1-16 0,-1 2-16 15,1 0-16-15,0 0-18 0,0 0-18 0,-2 2-23 0,0 1-23 16,2 0-27-16,0 1-29 0,0 2-40 0,0 0-45 0,2 2-60 0,0-1-66 16,-1 2-58-16,2 0-56 0,1 0-21 0,-3 0-1 0</inkml:trace>
  <inkml:trace contextRef="#ctx0" brushRef="#br0" timeOffset="124411.11">23784 5225 58 0,'-1'-4'422'0,"1"1"-53"0,-2-1-70 16,0 1-79-16,2 1-44 0,0-1-26 0,0 0-11 0,0 2 0 15,0-1-2-15,0 1-2 0,0-2-6 0,0 3-8 0,0-2-11 0,0 1-10 16,0 1-9-16,0-2-8 0,0 1-5 0,0 1-3 0,0 0-1 16,-1-2-2-16,1 2-2 0,0-2-2 0,-2 2-5 0,2 0-3 0,0 0-5 15,0-1-2-15,0 1-2 0,0 0 0 0,0 0 0 0,0 0-1 16,0 0 0-16,0 0-3 0,0 0-2 0,0 0-3 0,-1 0-4 16,-3 1-3-16,3-1-2 0,-1 2 0 0,0 0 0 0,-1 1-1 0,-1 0-1 15,1 1-2-15,0-1-1 0,-1 3-2 0,-1-1 0 0,2 1-1 16,-2 1-2-16,2-1 0 0,-3 0-1 0,3 2 1 0,0-1-2 0,0 0 0 15,-1 1-1-15,3 0-2 0,-1-2-3 0,1 0-1 0,-1 1-3 16,0-1 0-16,2-1-2 0,0 1-1 0,0-2 0 0,0 2-1 16,0-1-2-16,2-1 1 0,0 0 0 0,-1 0-2 0,2 0 1 0,1-1-1 15,-3 0 1-15,4 0 0 0,-2 0 2 0,3-1 1 0,-1-1 0 16,0 1 1-16,1-1-1 0,1 1 0 0,0-2-1 0,1 0 0 0,0 0-2 16,0-2-3-16,1 1-5 0,0-1-6 0,0 1-7 0,0-1-6 15,1-1-6-15,0 0-7 0,-2 0-7 0,1 0-9 0,-1 0-10 16,0 0-11-16,3-1-13 0,-5 1-15 0,0 1-18 0,1-1-21 0,-1 0-23 15,0 0-28-15,-1 0-43 0,1 0-53 0,1 0-63 0,-1 0-70 0,0 0-64 16,1 0-60-16,-2-1-24 0,1 1-8 0</inkml:trace>
  <inkml:trace contextRef="#ctx0" brushRef="#br0" timeOffset="124786.19">24198 5209 255 0,'0'0'544'16,"0"0"10"-16,0 0-79 0,0 0-122 0,0 0-74 0,0-1-51 0,2-1-25 16,-2 2-15-16,1-3-11 0,1 3-7 0,0-1-12 0,-1-1-14 15,2 1-14-15,-1 1-12 0,1-2-8 0,0 1-9 0,1-1-6 0,0 1-5 16,1-1-3-16,-2 1-5 0,2-3-3 0,0 4-3 0,-2-2-4 15,2 2-3-15,-1-3-5 0,-1 1-5 0,2 1-3 0,-2-1-2 0,2 1-2 16,0-1-3-16,0 1 0 0,1-1-3 0,-2 0-4 0,1 1-3 16,-2-2-4-16,2 2-4 0,0 1-3 0,1-3-3 0,-3 1-3 15,4 1-2-15,-3-2-5 0,1 3-2 0,-1-2-3 0,0-1-2 0,1 2-4 16,-1-1 0-16,0 2-6 0,1-1-2 0,-2-1-5 0,2 1-5 16,-1 1-4-16,1-2-5 0,-1 1-9 0,0 1-7 0,-3-2-9 15,3 1-12-15,-1 1-12 0,0-2-12 0,-1 2-14 0,-1-1-14 0,2-1-14 16,-1 2-14-16,0-2-18 0,0 2-17 0,-2 0-20 0,0 0-20 15,0 0-29-15,0 0-33 0,0 0-34 0,0 0-37 0,0 0-39 0,5-1-43 16,-3 1-48-16,-1-1-52 0,3-2-15 0</inkml:trace>
  <inkml:trace contextRef="#ctx0" brushRef="#br0" timeOffset="125141.48">24325 5064 154 0,'-7'-2'482'0,"1"1"-52"0,3 1-85 15,-2 0-54-15,2 0-39 0,-2 0-22 0,4-2-9 0,-3 2-7 0,1 0-4 16,2 0-6-16,1 0-9 0,0 0-10 0,0 0-12 0,0 0-13 16,0 0-15-16,0 0-12 0,0 0-14 0,0 0-11 0,0 0-10 15,0-1-10-15,0 1-11 0,1 0-9 0,2 0-10 0,-1 0-9 0,0 0-8 16,-1 0-5-16,2 0-2 0,1 0-1 0,-3 0-2 0,4 0 1 16,-2 0 0-16,3 0 2 0,1 0 1 0,-1 0 1 0,1 0 1 0,-1 0 1 15,1 0 2-15,2 0-1 0,0 0-1 0,0 0-1 16,-1 0-2-16,0 0-2 0,2 0-3 0,1 0-3 0,-2 0-2 0,-1 0-3 15,3 0-1-15,-3-2-4 0,0 2-2 0,0 0 0 0,1 0-3 0,-2 0 0 16,-1 0-3-16,1 0-2 0,-1 0-1 0,-2 2-1 0,0-1-2 16,-1-1-1-16,-2 2 0 0,3 1 0 0,-4-2-4 0,1 2 1 0,-1 0 0 15,-1 0 0-15,1 2 0 0,-4-1-1 0,1 2-1 0,0 0-1 16,-2 0-5-16,-1 2-7 0,0-1-9 0,-1 1-9 0,1-1-14 16,0 2-11-16,-4 0-13 0,2-1-15 0,0 1-15 0,0 0-18 0,-1 0-18 15,1 0-24-15,0 1-24 0,-3-1-28 0,3 0-32 0,0 2-34 16,2-2-39-16,-2 1-49 0,0-1-55 0,4 2-67 0,-1-4-72 0,-2 2-30 15,3-1-6-15</inkml:trace>
  <inkml:trace contextRef="#ctx0" brushRef="#br0" timeOffset="164522.51">24472 3711 121 0,'1'-5'176'0,"-1"-1"-1"0,0 2-3 0,2-1-4 0,-2 1-4 16,1-2-3-16,-1 0-5 0,0-1-4 0,0 2-6 0,2-1-4 0,0 1-6 15,-2-1-7-15,1 2-8 0,-1-2-5 0,2 0-2 0,-1 0-2 0,-1 0 1 16,2 0-2-16,0 0-1 0,-1 0-1 0,1 1-2 0,0-1-3 16,1 0-2-16,-2 0 0 0,2 0 0 0,0 2-3 0,0-2-3 0,1 0-2 15,-1-2-4-15,0 2-5 0,0 0-3 0,1-1-2 0,-3 1-3 16,1 1-5-16,-1-1-2 0,4 0-2 0,-4 0-1 0,1 0-4 0,-1 2-4 16,3-1-1-16,-3 1-2 0,-1-1-1 0,2 1-1 0,0 1-1 0,-1-1-4 15,1 2-3-15,-2-1-4 0,0 0-5 0,0 1-5 0,0 2-5 16,0 0-6-16,0 0-4 0,0 0-5 0,0 0-4 0,0 0-7 15,0 0-7-15,0 0-6 0,0 0-5 0,0 0-2 0,-2 2-2 0,2 1 0 16,0-2 0-16,0 2 2 0,0 2 1 0,0-1 2 0,2 1 2 0,-2 0 1 16,1 2 3-16,-1 0 2 0,4 1 4 0,-3 1 3 0,1 0 3 0,-1 0 1 15,4 1 1-15,-4 1 0 0,2-1 0 0,1 1-1 0,-3-1 0 16,3 0 1-16,-1 1-2 0,2-1 0 0,-2 0 1 0,3 0-2 0,-1-1 0 16,-1 0-2-16,1-1-3 0,0-1 0 0,1 1-1 0,0 1 1 15,1-4-2-15,1 3 1 0,-2-2-3 0,2-2-1 0,0 1-1 0,0 0-2 16,0-2 1-16,3-2-1 0,-3 1-2 0,0-1 0 0,1-1-1 15,0-1-1-15,3-1-1 0,-4 1-2 0,2-2-2 0,-1 0-1 0,0-2-1 16,2 1-1-16,-1-2-1 0,-2 0-2 0,2-2 0 0,0 1-1 16,0-1 0-16,-2-1 0 0,-1 0 0 0,1-1 1 0,2-1 0 0,-4 1 0 15,3-2 1-15,-4 0 1 0,2 0 1 0,-2 0 1 0,-1 0 2 0,2-2 2 16,-3 1 2-16,1-1 1 0,-3 1 2 0,2-1 2 0,-3 2 1 16,2 0 2-16,-2-1 1 0,0 0 2 0,0 2 2 0,-2 0 0 0,2-1 2 15,-3 2 1-15,2-1 1 0,-1 1 0 0,0 2 0 0,-1-1 0 16,-3 2 1-16,3-1 0 0,2 1 0 0,-3-1 2 0,3 2 0 0,-3 0 2 15,3 1-2-15,-1 1 1 0,1 0 0 0,-3 1 0 0,3 0 0 0,-1 0-2 16,2 1-1-16,-1-1 0 0,1 2-2 0,0-1-1 0,0 2-2 16,0 0 0-16,0 0-3 0,0 0-2 0,0 0-2 0,0 0-3 0,0 0 0 15,0 0-3-15,0 0 0 0,0 0 1 0,0 2 2 0,0-1 0 16,0 2 2-16,1 0 1 0,-1 2 0 0,2-1 4 0,-1 1 0 0,1 1 2 16,0 1 3-16,-1 0 3 0,2 3 3 0,-1-3 1 0,0 4 3 0,1-1 0 15,0 1 1-15,0 2 1 0,2-1 0 0,-2 2 1 0,2 1 1 16,-2 0-1-16,2-1 1 0,-2 3 1 0,0 1-1 0,5 0-1 0,-4 0-1 15,1 2 3-15,2-1 1 0,-1 2 1 0,2 2 1 0,-4-2-2 16,5 3 1-16,-3-2-1 0,2 2-2 0,0 0-1 0,0 0 0 0,-2 0 0 16,0 0-2-16,4-1-2 0,-2 1 1 0,-4-2-2 0,3-1-4 0,-2 2-2 15,1-2-2-15,-2 0 0 0,1 0 1 0,-2-2-2 0,2 1 2 16,-1-2 0-16,-1-2 0 0,-2 1 0 0,-1-2 2 0,3-1 0 0,-3 0 2 16,0-2 3-16,-3 0 2 0,3 0 3 0,-1-1 4 0,-1-2 2 15,-3 0 3-15,4 0 2 0,-3-2 2 0,0-1 2 0,0 2 1 16,0-2 2-16,-2-2 2 0,1 1 0 0,-2-1 2 0,3-1 0 0,-4 0 0 15,0-1-1-15,2 1-2 0,-2-3 0 0,0 0 0 0,-2 0-2 0,2 0-1 16,-1-3-1-16,1 1-2 0,-3-1 0 0,1 0-2 0,1-1-1 0,-4-1-3 16,5 1-1-16,-1-2-2 0,-2 0-1 0,1-2-3 0,2 2-2 15,-1-1-2-15,-1-1-2 0,4 1-1 0,0-3-2 0,0 2-1 16,2-1-2-16,0 0-1 0,0-2-3 0,3 2-1 0,-1 0-7 0,2 0-4 16,0 0-6-16,0-1-8 0,3 1-6 0,-1-2-8 0,1 2-8 0,0 0-10 15,2 0-12-15,1-1-13 0,1 2-16 0,-3-1-19 0,5 0-20 16,0 0-21-16,-3 0-31 0,2 0-35 0,0 2-56 0,1-1-66 0,-1 2-83 15,2-1-88-15,-2 2-40 0,1-1-17 0,1 0 0 0</inkml:trace>
  <inkml:trace contextRef="#ctx0" brushRef="#br0" timeOffset="165495.45">24911 4777 416 0,'-1'-6'497'0,"-3"2"-64"0,3-1-105 0,-1 2-70 0,1-1-47 15,-1-1-27-15,-1 4-13 0,3-2-5 0,0 0-3 0,0 1-7 16,0 1-10-16,0 1-13 0,0 0-16 0,0-2-15 0,0 0-13 0,3 2-10 16,0 0-9-16,-1 0-7 0,-1 0-7 0,3 0-6 0,0 2-5 15,0 0-6-15,1 1-4 0,1 0-4 0,1 0-4 0,0 0-3 16,3 1-2-16,-1 1-1 0,-1-1-3 0,1 2-1 0,3 0-2 0,-2 0-1 15,0 0-2-15,1 3 1 0,2-1-3 0,-2-1-1 0,1 1-3 16,1-1 0-16,1 1 0 0,-3 1-2 0,2-4 1 0,1 2-2 0,-3 0-2 16,3-1-1-16,-2 0-1 0,0-1-2 0,1-1-3 0,-4 1-4 15,3-2-6-15,-2 1-7 0,-2-1-10 0,0 0-10 0,0-1-11 0,-2-1-13 16,-1 2-14-16,2-3-14 0,-4 2-14 0,0-2-18 0,-1 1-20 16,-1 1-27-16,-1-2-28 0,0 0-29 0,0 0-29 0,0 0-25 15,0 0-25-15,-1-3-17 0,-2 0-16 0,-1 0-35 0,1-2-46 0,-2 2-31 16</inkml:trace>
  <inkml:trace contextRef="#ctx0" brushRef="#br0" timeOffset="165697.49">25155 4687 499 0,'-4'-4'477'0,"1"-1"-70"0,-1 1-52 0,1 1-45 0,1 0-27 16,1 0-20-16,-3-1-13 0,3 2-11 0,-1-1-10 0,1 1-12 0,-3 1-13 15,3-1-13-15,-1 2-18 0,-1-1-18 0,1 1-18 0,1 0-20 0,-4 0-14 16,4 1-16-16,-1 1-9 0,1 1-12 0,-3 0-9 0,3 3-10 15,-3 3-10-15,1 0-9 0,0 3-6 0,-2 0-9 0,-1 4-5 16,0 4-4-16,-1 1-10 0,-1 3-12 0,-1 3-21 0,1 0-24 0,-1 1-37 16,-5 4-44-16,2-1-72 0,1 1-87 0,-3-1-117 0,1 2-130 15,-1 0-69-15,2 0-37 0,-1 0-18 0,0-1-9 0</inkml:trace>
  <inkml:trace contextRef="#ctx0" brushRef="#br0" timeOffset="206948.43">22987 16417 373 0,'-1'-4'545'0,"-1"1"15"0,2-2-60 0,-1 1-96 0,1 1-75 15,0-2-64-15,0 2-35 0,0 0-23 0,0 0-9 0,0 2-5 16,0-2-5-16,0 0-9 0,0 0-10 0,0-1-12 0,0 2-8 0,0 0-10 15,0-1-5-15,0 2-6 0,0-1-6 0,0 1-8 0,0 1-10 0,0 0-10 16,0 0-11-16,0 0-11 0,0 0-11 0,0 0-12 0,0 0-12 16,0 0-11-16,0 0-7 0,1 0-6 0,2 0-7 0,2 0-3 0,-2 1-3 15,2 1-3-15,0-1 0 0,-1 2 0 0,4 1 0 0,1 0 3 0,1 2 3 16,1-2 0-16,0 2 4 0,2 0 2 0,1 0 1 0,-1 2 0 16,0-2-1-16,2 1 0 0,-2-1 0 0,3 2-1 0,-3-1 0 0,4 1-2 15,-4-2-1-15,0 1-2 0,0-1-2 0,1 0-5 0,-1 0-6 16,2 0-8-16,-3-1-9 0,-1-1-9 0,2 1-10 0,-1-2-11 15,-2 1-9-15,2-1-9 0,-2 0-11 0,1-1-9 0,-2-1-12 0,1 2-11 16,-2-3-11-16,3 2-10 0,-3-2-12 0,-2 1-11 0,1 1-11 16,0-2-12-16,-2 1-13 0,-2 1-13 0,2-2-23 0,-2 0-25 0,-3 0-36 15,0 0-41-15,0 0-58 0,0 0-66 0,0 0-39 0,0 0-27 0,0 0-5 16</inkml:trace>
  <inkml:trace contextRef="#ctx0" brushRef="#br0" timeOffset="207212.49">23288 16243 272 0,'-5'-3'551'0,"0"-1"9"0,0 1 4 0,0 0-83 16,1 0-126-16,-1 1-75 0,0 1-47 0,2 1-30 0,2-2-18 16,-3 2-16-16,1 0-14 0,0 2-13 0,1-1-15 0,-2 1-16 0,1 1-17 15,0 1-15-15,-1 2-8 0,1 2-7 0,-2 0-4 0,0 2-5 16,1 2-2-16,-4 0-2 0,3 3-2 0,-1 0 1 0,-1 1-3 0,3 2-4 15,-5-2-7-15,0 2-5 0,3 2-4 0,0 0-3 0,-3-1-5 0,2-1-4 16,-1 2-4-16,2-1-4 0,-4-1-7 0,4 0-12 0,0-2-11 16,-1 2-17-16,0-1-16 0,0 0-23 0,1-2-24 0,-1 0-31 15,3 1-34-15,-2-2-45 0,-1 1-55 0,2-2-72 0,1 1-84 0,0-2-80 16,-1 0-80-16,2-2-34 0,2 1-10 0,-4-1 2 0</inkml:trace>
  <inkml:trace contextRef="#ctx0" brushRef="#br0" timeOffset="211166.96">23590 16365 29 0,'-4'-3'455'15,"1"0"11"-15,0 0-74 0,1 1-117 0,1 1-64 0,-4-1-43 0,5-1-22 16,-1 2-16-16,-1-1-7 0,2 2-5 0,0 0-7 0,0 0-5 0,0 0-9 16,0 0-10-16,0 0-8 0,0 0-7 0,0 0-4 0,0 0-3 15,0 0-1-15,0 0-1 0,0 0-1 0,0 0-1 0,0 0-4 0,0 0-2 16,0 0-3-16,0 0-4 0,0 0-3 0,0-1-3 0,0 1-4 0,2 0-3 15,-2 0-5-15,1-2-3 0,-1 2-3 0,0-1-3 0,2 1-3 16,1 0-1-16,-2 0-1 0,2 0 1 0,1-2 1 0,-3 2 0 0,4-1 1 16,-2 1 0-16,2 0 0 0,3-2 0 0,0 1 1 0,0 1-1 15,0-2 0-15,3 0 0 0,-2 2 0 0,2-1-2 0,0 0-2 0,0 1-4 16,1-2-2-16,2 1-4 0,-3 1-2 0,1-2-3 0,3 1-3 16,-4 1 0-16,1-2-3 0,0 2 1 0,1-1-3 0,-3-1-1 0,1 2-2 15,2-1-4-15,-2-1-5 0,-1 2-5 0,0 0-8 0,0 0-9 0,0-2-12 16,-1 2-10-16,-1-1-13 0,-2 1-12 0,1 0-14 0,0-1-15 15,-2 1-17-15,1-2-20 0,-2 2-23 0,1-1-29 0,-2 1-38 0,3-2-39 16,-3 1-41-16,2-2-40 0,-2 1-49 0,0 1-52 0,0-3-21 16</inkml:trace>
  <inkml:trace contextRef="#ctx0" brushRef="#br0" timeOffset="211518.04">23809 16141 59 0,'-3'-1'400'0,"2"-1"-69"0,-3 1-49 16,4-1-43-16,-1 1-26 0,1 1-18 0,0 0-15 0,0 0-14 15,0 0-12-15,0 0-13 0,0 0-17 0,0 0-19 0,0 0-15 0,0 0-14 16,0 0-13-16,0 0-10 0,1 0-7 0,1 0-4 0,0 0 1 0,-1 0 1 16,2 1 1-16,1 1 0 0,-1-1-1 0,2 1-1 0,-1-1-1 15,1 2 1-15,1 0 0 0,1 0 1 0,-1 2 0 0,2-2 0 0,0 1-2 16,0-1-2-16,1 2-7 0,0-2-6 0,-1 1-4 0,2 0-5 15,-1 3-2-15,2-3-3 0,-2-1-2 0,0 2-2 0,-1-1-1 0,0-1-2 16,1 2 0-16,-1-2-3 0,-2 1-1 0,2-1 0 0,-3 2 1 16,3-2 0-16,-4 1 0 0,1-1 2 0,-1 2-1 0,0-1 1 0,0 1-1 15,-3 0 3-15,1 0 1 0,-1 1 1 0,-1 0 1 0,0 0 3 0,-1 2 2 16,-1-2 3-16,-1 1 0 0,-2 2 1 0,0 0 1 0,0 0 0 16,-2 2-2-16,1-1-1 0,-2 1-6 0,-1-1-8 0,-1 1-9 15,0-1-12-15,0 1-15 0,1-1-17 0,0 1-24 0,-1-1-27 0,-1 1-37 16,3-1-42-16,0-1-61 0,2 2-72 0,-2-3-83 0,3 2-90 0,1-3-42 15,0 1-18-15,4-1-6 0</inkml:trace>
  <inkml:trace contextRef="#ctx0" brushRef="#br0" timeOffset="212317.36">24461 15966 360 0,'-7'-3'573'0,"3"0"15"0,0-1 10 0,0 3-91 0,0 0-141 0,0-2-86 16,1 1-58-16,1 1-35 0,1 1-23 0,-1-2-19 0,0 1-17 16,2 1-21-16,0 0-23 0,0 0-21 0,0 0-20 0,0 3-14 0,0-2-9 15,0 2-8-15,0 1-3 0,0 1-2 0,0 3-2 0,0-1 2 16,0 1 1-16,-1 2 2 0,-1 2 4 0,2 0 4 0,-1 1 3 0,1 3 3 15,-2-1 0-15,0 0 0 0,2 1-2 0,-1 2 1 0,1 0-2 16,-2-2-2-16,1 1-1 0,-1 1-2 0,0 0-1 0,2-1-2 0,0 1 0 16,0-3-2-16,0 3-2 0,0-3-1 0,2-1 0 0,0 0-2 0,-1 0 1 15,1-1-1-15,-2-1-1 0,1 0 0 0,-1-2-1 0,2 0 0 16,0-3 0-16,-2 2 1 0,1-4-1 0,-1 0 2 0,2 2 1 0,-1-4 1 16,-1 0 2-16,2-2 1 0,0 2 1 0,-2-3 4 0,0 0 2 15,0 0 2-15,1 0 4 0,2-1 1 0,1-1 1 0,-2-1-1 0,2-1 1 16,0-1-1-16,1-1-2 0,2-1-2 0,-3-2-2 0,4 0-2 15,-2-2-5-15,2-1-4 0,1 0-4 0,1-1-7 0,-2-1-3 0,2 1-6 16,1-2-3-16,-2 1-3 0,3 1-3 0,-3 1-1 0,0-2-4 0,-1 4-1 16,0-1 0-16,3 2-1 0,-3 2-1 0,-1 1-1 0,1 0 2 15,-2 0 2-15,0 3 2 0,0 0 2 0,-1 3 2 0,0 0 2 0,3 0 2 16,-4 1 2-16,1 1 2 0,2 1 3 0,1 1 0 0,-2 1 4 0,0-1 1 16,0 2 3-16,-1 0 2 0,2-1 0 0,0 1 2 0,1-1 0 15,-1 2 0-15,-2-1 1 0,4-2 0 0,-5 2 1 0,3-1-2 0,-1 1 2 16,1-2 0-16,0 1 2 0,0-2 0 0,-2 0 1 0,-1 0 1 15,1-2 3-15,-2 2 4 0,3-1 4 0,-1-1 5 0,-2-1 6 16,1 0 5-16,-3 0 5 0,2 0 3 0,1-1 3 0,-3-1 2 0,1-1 3 16,-1 0 2-16,3 0 1 0,-3-1 0 0,2-1-2 0,-1-1-3 0,-1 0-4 15,2-3-4-15,-1 2-6 0,0-1-5 0,-2-2-4 0,1-1-3 0,-1-1-5 16,0-1-5-16,0-1-2 0,0-1-6 0,0-1-2 16,0-2-4-16,0 0-2 0,0 0-1 0,0-2-1 0,-1 1-1 0,1-2 0 15,-2 1-1-15,0 0 0 0,2 1 1 0,-1 1-1 0,-1 0 2 0,2 2 0 16,0 1 2-16,0 0 1 0,-1 1 1 0,1 2-1 0,0 0-3 0,0 3-5 15,0 0-6-15,-2 2-15 0,2 0-13 0,-3 2-19 0,3 2-19 16,0 0-22-16,0 1-19 0,0 2-25 0,0 0-24 0,0 2-33 0,0 1-38 16,0 1-56-16,3 2-67 0,-1 2-86 0,1 1-98 0,0 0-53 15,0 2-28-15,4 2-4 0,-2 0 7 0</inkml:trace>
  <inkml:trace contextRef="#ctx0" brushRef="#br0" timeOffset="212715.45">25198 15999 309 0,'-5'-8'558'16,"2"1"15"-16,-2-1-66 0,2 1-103 0,-1 1-81 0,2-1-70 16,-2 2-37-16,1-1-24 0,-2 3-12 0,2-2-8 0,2 2-12 0,-3 2-13 15,1-2-16-15,-2 3-17 0,1-2-14 0,-1 2-14 0,2 2-9 0,0-2-9 16,-4 3-5-16,2-2-4 0,-2 3-7 0,1 1-6 0,1 0-7 15,-3 1-5-15,1 0-5 0,0 1-4 0,-1 1-4 0,0 1-2 0,1-2-1 16,0 2 0-16,-1 0-1 0,1 2 0 0,-1-2 0 0,2 1-2 0,0-1-2 16,-1 2 0-16,3-2-2 0,-1 0-1 0,2 1 0 0,-3-1 0 15,1 0-1-15,2 0 0 0,-1-1 0 0,1-1-2 0,2 1-1 0,-1-1-2 16,0-2-1-16,2 1 0 0,0 0-1 0,0-2 1 0,0 2 1 16,2-3-1-16,0 2 0 0,-1-3 2 0,1 3 2 0,1 0 1 0,0-2 2 15,4-2 2-15,-1 2 0 0,-2 0 2 0,1 0 1 0,3-1 0 16,0-1 0-16,1 1-2 0,3-2 0 0,-3 0-2 0,4 0-3 0,0 0-6 15,0-2-5-15,0 1-6 0,3-1-7 0,-2 1-8 0,3-2-7 16,0 0-8-16,0 0-8 0,-3 0-7 0,5-2-9 0,-3 0-6 0,1 3-10 16,-1-3-8-16,1 2-8 0,1-3-11 0,-2 2-12 0,-2-1-13 0,2 1-15 15,-2 1-17-15,-3-2-20 0,0 2-23 0,2-1-42 0,-5 1-49 16,0-2-76-16,0 2-92 0,-2 0-54 0,-2 0-37 0,0 2-14 0,-3-1 0 16</inkml:trace>
  <inkml:trace contextRef="#ctx0" brushRef="#br0" timeOffset="214272.7">4262 5629 470 0,'-1'-3'543'16,"1"2"-34"-16,-2-1-57 0,1 2-91 0,-1-1-110 0,2-1-55 0,-2 2-28 15,2 0-11-15,0 0-6 0,0 0-11 0,0 0-12 0,0 0-16 16,0 0-19-16,0 0-14 0,0 0-12 0,0 0-6 0,-1 2-6 0,1-1-4 15,0 2-4-15,0 0-4 0,0 2-5 0,0-1-4 0,0 2-4 16,0 2-2-16,1-1-2 0,-1 1-1 0,2 2 0 0,-2 2 0 0,2 0-1 16,-1 0 0-16,1 3-2 0,-2-1 0 0,1 1-3 0,1 1-1 0,-2 1-2 15,3 1-2-15,-2 0 0 0,-1-1-2 0,2 1-2 0,-2 2-2 16,0-2-1-16,0 0-4 0,0 0-5 0,0-1-6 0,0-1-6 0,0 1-10 16,0-2-11-16,0 0-10 0,0-1-10 0,0 0-13 0,-2-2-13 0,2 0-12 15,0-1-14-15,0-3-14 0,-1 2-18 0,1-3-15 0,0 1-16 16,0-2-23-16,-3-2-28 0,3-1-28 0,0 2-30 0,0-5-30 0,0 0-29 15,0 0-45-15,0 0-51 0,0 0-30 0,-3-2-14 0</inkml:trace>
  <inkml:trace contextRef="#ctx0" brushRef="#br0" timeOffset="214741.52">4096 5704 43 0,'-5'-3'449'0,"2"-1"-12"0,0 0-68 0,-3 2-98 0,3-1-46 16,1 1-23-16,-1 1-11 0,1-2-8 0,1 3-12 0,-1-2-15 16,2 2-17-16,0 0-22 0,0 0-17 0,-1 2-15 0,-1-2-10 0,2 3-10 15,-2-2-9-15,2 2-8 0,-1 0-6 0,1 3-6 0,-2-1-4 0,2 1-4 16,0 0-2-16,0 3-2 0,0-2 1 0,0 1 0 0,0-1-2 16,0 1 0-16,0-1-2 0,0 0-2 0,0 1-2 0,0 0-2 0,0 1-2 15,0-3-1-15,0 1-3 0,0-1-1 0,0 0-3 0,0-2 0 16,0 1-1-16,0 0 1 0,0-2-1 0,0 0 0 0,0 0-1 15,0-2 0-15,0 2 1 0,0-3-1 0,0 0-1 0,0 0-1 0,0 0 1 0,0 0-4 16,0 0 0-16,0 0-2 0,0-3-2 0,0 0-1 0,0 2 1 16,2-4-3-16,-1 2 0 0,-1-3-2 0,0 2 1 0,2-4-2 0,-2 2 0 15,2-1-1-15,-1-2 1 0,-1 1-1 0,2-1 2 0,-1 0 1 16,1 0 1-16,0-1 0 0,-1 1 1 0,2 0 1 0,2-2 1 0,-2 2-1 16,2 0 1-16,-2 0 1 0,2 2-1 0,-2-1 2 0,2 1 0 0,2-1 3 15,-2 1 2-15,0 1 3 0,1 0 0 0,1 1 3 0,0 2 1 16,-2-1 0-16,3 1 1 0,-1 1 1 0,-1 1 1 0,5-1 0 15,-3 2 2-15,0 2-1 0,1-1-1 0,-1 1 0 0,3-1 0 0,-1 2-4 16,1 2 0-16,-2-3-1 0,4 3-1 0,-4 0 1 0,1-1 0 0,2 0-2 16,-2 1 2-16,0 0-2 0,0 1 1 0,-2-2 0 0,0 1 0 15,2-1-1-15,-1 1 1 0,-2-1-2 0,-1 2 0 0,2-1-3 0,-2-1-6 16,2 0-8-16,-3 3-10 0,0-2-13 0,0-1-16 0,-1-2-19 16,1 3-23-16,-2 0-27 0,0-2-37 0,0 1-41 0,0-1-56 0,-1 3-60 0,1-3-80 15,-1 2-88-15,0-2-40 0,-1 1-18 0</inkml:trace>
  <inkml:trace contextRef="#ctx0" brushRef="#br0" timeOffset="-214314.95">3570 6525 456 0,'-2'-5'541'0,"0"2"-2"0,-1 0-94 0,3 2-142 0,-1-1-73 0,-1 1-42 16,2 1-21-16,0 0-11 0,0 0-15 0,0 0-15 0,0 0-19 0,0 0-18 15,0 1-16-15,0 1-12 0,2 0-9 0,-1 2-7 0,1 0-2 16,-1 1-2-16,3-1 1 0,-1 2-2 0,0 2 2 0,2-1-2 0,-2 1 1 16,3 1 1-16,-1 0-2 0,1 0-1 0,-1 1-3 0,0 2-2 0,1-1-3 15,0-1-4-15,1 2-4 0,-1 0-3 0,1-2-3 0,0 3-3 16,-2-3-5-16,1 1-6 0,1-1-5 0,-1 1-6 0,-1-1-10 0,4-1-10 15,-4 0-13-15,0 0-11 0,0-1-17 0,-1-1-19 0,2-1-21 16,-1 2-24-16,-2-2-30 0,2-2-33 0,-2 2-41 0,1-3-45 0,-1 2-49 16,0-2-50-16,1-2-60 0,-2 2-67 0,0-3-30 0,-2 0-14 0</inkml:trace>
  <inkml:trace contextRef="#ctx0" brushRef="#br0" timeOffset="-213855.83">3399 6589 385 0,'-5'-3'435'0,"-1"-1"-78"0,3 2-67 0,-1-2-67 0,1 0-30 15,0 2-15-15,-1-1-12 0,2-2-8 0,0 2-14 0,1 0-16 0,1-1-17 16,-2 1-19-16,2 0-13 0,0 0-11 0,0 0-11 0,0-1-10 0,0 2-7 15,0-1-9-15,0 0-5 0,2 0-8 0,-2 0-3 0,1 0-3 16,1 1-3-16,-2-1-1 0,2 2-1 0,0-1-2 0,0 1 1 0,-2-2 0 16,2 1-1-16,-1 1 2 0,1-1 0 0,-1-1-1 0,1 1 3 0,1 1 0 15,-1 0 2-15,-1-2 0 0,3 2 1 0,-1-1 2 0,0-1 0 16,0 1 3-16,0 1 2 0,0-1 3 0,0-1 2 0,1 2 5 0,-1-1 2 16,0 1 4-16,2-2 2 0,-2 1 4 0,3 1 2 0,-3-2 4 15,2 1 1-15,-2 0 3 0,2 1-2 0,-2-2 1 0,2 2-3 0,0-1-3 16,1 2-5-16,0-1-3 0,-1-1-6 0,2 2-3 0,-1 0-5 15,3 0-4-15,-1 2-6 0,0-1-3 0,1 2-4 0,1 0-4 0,-2 0-2 16,4 2-3-16,-2-1 0 0,1 2-2 0,2 0 1 0,-2 1-1 0,2-2 1 16,-1 3 1-16,1-1 1 0,1 1 0 0,-3-1 2 0,2 2 0 15,1-1 1-15,-1-1 1 0,-1 2 0 0,1-1 2 0,1 1-1 0,-3 0-1 16,0-2 0-16,3 2-1 0,-4-1-4 0,0-1-7 0,-1 1-3 0,2-1-5 16,-3 1-7-16,1-1-7 0,-2 1-8 0,-1-2-11 0,-1-1-13 15,1 2-18-15,0-1-18 0,-3-2-23 0,1 2-24 0,-3-1-29 0,1-2-40 16,0 1-48-16,-1-1-55 0,-1 2-57 0,0-2-67 0,-1 0-74 15,-1 0-31-15,0 0-10 0</inkml:trace>
  <inkml:trace contextRef="#ctx0" brushRef="#br0" timeOffset="-213667.98">3660 6738 446 0,'-2'-3'503'0,"2"0"-86"0,0 1-125 15,0-1-74-15,0 0-48 0,0-1-28 0,0 1-20 0,0-3-18 16,2 1-20-16,-1 1-22 0,1-2-24 0,-1 0-20 0,3 0-20 0,-1-2-19 16,0 1-18-16,2-1-18 0,1 1-19 0,-1-1-25 0,1-1-23 0,-1 0-41 15,3 2-43-15,-1-3-39 0,2 2-38 0,0-1-58 0,0 0-68 16,-1 1-34-16</inkml:trace>
  <inkml:trace contextRef="#ctx0" brushRef="#br0" timeOffset="-213434.93">3922 6379 81 0,'0'0'500'0,"0"0"-49"0,0 0-77 0,0 0-60 0,0 0-49 16,0 0-32-16,0 0-24 0,0 0-22 0,0 0-22 0,0 0-21 0,2 2-20 15,-2-1-17-15,4 2-16 0,-2 0-8 0,0 2-6 0,1-1-6 16,0 1-4-16,0 1-1 0,0 0-2 0,2 1 0 0,0 2 1 0,-1-1-1 16,1-1-2-16,0 2-5 0,0 2-4 0,0-2-4 0,-1 1-8 15,1-1-6-15,1 0-8 0,1 0-5 0,-4 0-7 0,3 0-3 0,-2 0-5 16,0-1-3-16,2-1-8 0,-3 1-3 0,2-2-8 0,-2 1-5 0,2-1-8 15,0-1-10-15,-3 0-8 0,1 0-11 0,1 1-14 0,-1-3-14 16,-1 2-17-16,1-3-18 0,-1 0-21 0,0 0-20 0,-1 1-21 0,-1-3-32 16,0 0-35-16,0 0-39 0,0 0-40 0,0 0-53 0,0 0-63 0,0 0-37 15,0 0-23-15</inkml:trace>
  <inkml:trace contextRef="#ctx0" brushRef="#br0" timeOffset="-213242.58">3683 6505 393 0,'-7'-3'466'16,"2"0"-63"-16,0 0-65 0,0 2-63 0,2-2-34 0,1 0-20 16,1-2-13-16,1 2-10 0,0-1-15 0,1-1-18 0,1 1-19 0,1-3-20 15,2 0-15-15,0 1-16 0,0-3-13 0,2 2-11 0,1-1-10 0,-1-1-10 16,1 0-8-16,1 2-4 0,-1-4-9 0,0 2-11 0,2-1-14 16,0 1-18-16,-2 0-20 0,2 0-26 0,1-2-26 0,-3 4-30 0,0-2-39 15,3-2-47-15,-2 2-60 0,1 2-70 0,-1-2-88 0,2 0-93 16,-1 0-42-16,2 1-20 0,-2-1-4 0</inkml:trace>
  <inkml:trace contextRef="#ctx0" brushRef="#br0" timeOffset="-197846.48">12414 15562 63 0,'-1'1'482'15,"-1"1"8"-15,2-2-76 0,-3 2-117 0,1-1-71 0,1 1-50 16,-1 1-25-16,2-2-14 0,-2 1-7 0,1 1-3 0,-1-3-5 0,2 1-2 15,-1 1-4-15,-2-2-5 0,3 1-5 0,0-1-8 0,0 0-6 0,0 0-6 16,0 0-5-16,0 0-4 0,0 0-3 0,0 0-2 0,0 0-1 16,0 0-2-16,0 0-1 0,0 0-1 0,0 0-3 0,0 0-3 0,0 0-5 15,0 0-2-15,0 0-4 0,0 0-1 0,0 0-3 0,0 0-2 0,0 0-1 16,0 0-4-16,0 0-2 0,0 0-3 0,0 0-3 0,0-1 0 16,0 1-3-16,0 0 0 0,0-3 0 0,0 3 0 0,0-2 1 0,0 1 2 15,0 1 0-15,0 0 1 0,0-3 0 0,0 3 0 0,0-2 1 16,0 1-2-16,0 1 1 0,-2-2-1 0,2 2 1 0,0-1-3 0,0 1-2 15,-1 0-2-15,1 0-4 0,-2-2-2 0,2 2-1 0,0 0-2 16,0-2-3-16,-1 1 0 0,-1 1-3 0,2-1-2 0,-2-1-2 0,2 2-1 16,-3-1-1-16,3-2-1 0,-1 3-1 0,1-3-1 0,-2 3-1 0,0-2 1 15,2 1 0-15,-1 1-1 0,-1-2 1 0,2 2 1 0,-2-2 1 16,2 1 1-16,-1 1 4 0,1 0 5 0,0 0 2 0,0 0 5 0,0 0 2 16,0 0 4-16,0 0 1 0,0 0 0 0,0 0 0 0,0 0-1 15,0 0 0-15,0 0-3 0,0 1 0 0,1 1-3 0,-1 0-3 0,2 1-4 16,1 0-2-16,1 0-5 0,-3-2-2 0,4 3-4 0,1 0-1 15,0 0-2-15,-1 1 1 0,3 1 0 0,0-2 0 0,1 2 0 0,1 0 0 16,-2 0 0-16,2-1-1 0,0 1-1 0,2-2 0 0,-3 1-2 0,2 1 2 16,0-2-1-16,0-1 1 0,0 2 0 0,-1-2 1 0,1 1-1 15,-2-1 2-15,1 0 1 0,-2 0 0 0,1 0 0 0,-2-1-1 0,-1 1-1 16,0-2-2-16,0 1-5 0,-1-1-6 0,0 1-6 0,-2-1-7 16,0-1-10-16,-1 2-14 0,0-1-13 0,-1-1-18 0,-1 1-18 0,0-1-20 15,0 0-18-15,0 0-21 0,0 0-22 0,0 0-22 0,0 0-21 0,-1 0-22 16,-1-1-23-16,0 1-24 0,-1-3-22 0,2 0-27 0,-1 2-27 15,0-4-22-15,-1 1-19 0,1-2-34 0,1 0-46 0,-1 1-12 0</inkml:trace>
  <inkml:trace contextRef="#ctx0" brushRef="#br0" timeOffset="-197621.92">12568 15460 415 0,'-2'-1'506'0,"-1"-1"-43"0,-2 1-69 0,3 1-60 0,-1-2-52 0,2 2-33 16,-2 0-17-16,1 0-8 0,-1 0-2 0,2 0-2 0,-1 0-1 15,0 0-5-15,-1 0-7 0,1 2-11 0,1-2-12 0,-1 1-10 0,-1 1-11 16,1-1-9-16,1 1-9 0,-2 1-8 0,-2 1-10 0,2-1-11 16,0 2-13-16,-2 1-13 0,2 1-13 0,-2 2-9 0,2 2-11 0,-2-1-10 15,1 1-7-15,0 2-10 0,0 2-7 0,0 0-9 0,-2 3-8 0,3 0-13 16,0 2-15-16,-3-1-20 0,2 2-22 0,0 2-23 0,0-1-24 0,-2 4-27 16,3-4-32-16,-2 3-34 0,-1 1-33 0,1-2-55 0,2 1-62 15,-2 1-85-15,2-2-95 0,-2 0-71 0,3 2-58 0,-1-2-18 16,-1-2 3-16,1 0 12 0</inkml:trace>
  <inkml:trace contextRef="#ctx0" brushRef="#br0" timeOffset="-187159.47">16471 10206 4 0,'0'0'180'0,"2"0"-17"0,0 0-10 0,-2-2-7 16,0 2-6-16,1-1-6 0,-1 1-9 0,2 0-9 0,-2 0-12 0,1-2-10 16,-1 2-10-16,2-1-10 0,-2 1-10 0,0 0-7 0,2 0-9 15,-2 0-6-15,1 0-9 0,-1 0-6 0,0 0-6 0,0 0-8 0,0 0-7 16,0 0-9-16,0 0-8 0,0 0-10 0,0 0-12 0,0 0-12 15,0 0-17-15,0 0-16 0,0 0-24 0,0 0-25 0,0 0-34 0,0 0-38 16,0 0-53-16,0 0-61 0,0 0-48 0</inkml:trace>
  <inkml:trace contextRef="#ctx0" brushRef="#br0" timeOffset="-170216.74">18793 8713 204 0,'-4'-6'251'0,"1"0"-26"0,2 0-18 0,-3-1-8 16,1 1-3-16,-2 1-2 0,4-1-4 0,-2 0-6 0,1 0-7 0,-1 0-8 15,2 2-11-15,-1-2-7 0,0 1-6 0,-1-1-4 0,2 2-4 16,-1-1-3-16,0 1-5 0,-1-2-4 0,1 3-7 0,1-2-4 0,-1 2-5 15,1-1-3-15,-4 1-2 0,5 0-1 0,-3 0-3 0,3 1-2 16,-1 1-4-16,-1-1-4 0,-1-1-4 0,1 3-6 0,2-1-6 0,-2-1-7 16,2 2-6-16,-1 0-7 0,1 0-9 0,0 0-9 15,0 0-10-15,0 0-8 0,-2 0-10 0,2 2-8 0,0-2-8 0,-1 1-7 16,1 1-4-16,0-1-3 0,0 2-3 0,0 2 0 0,0-2 0 0,0 3 2 16,1 0 0-16,-1 1 2 0,2 2 2 0,-1 0 2 0,1 0 2 15,0 1 4-15,1 3 2 0,-1-3 1 0,1 2 1 0,0 2 1 0,1-2-1 16,-1 0 0-16,1 0-1 0,1-2 0 0,-2 2 1 0,2 0-2 15,-2-1 0-15,3-1 0 0,0 0 0 0,-1 0-2 0,0-2 0 16,0 0-1-16,-1 0-4 0,2-3-2 0,-1 2-2 0,2-1-2 0,1-2-1 16,-4-1-2-16,4 0-2 0,-2 0-2 0,1 0-2 0,-1-3-1 15,2 2-3-15,1-2-1 0,-1-2 0 0,1 2 0 0,1-3 2 0,-2 0 3 16,4 0 0-16,-3-3 3 0,0 2 2 0,-1-2 3 0,5 0 1 16,-7-2 4-16,2-1 3 0,0 2 2 0,1-4 5 0,-2 2 3 15,1-2 0-15,-2 0 3 0,-1-1 1 0,3 1 2 0,-4-1 0 0,0-1 1 16,0-1 2-16,0 1-1 0,-3-1 0 0,2 1 2 0,-1-1 1 0,0 2 0 15,-1-3 2-15,-1 1 2 0,0 3 4 0,0-1 3 16,0 0 4-16,0 1 4 0,-1-1 2 0,-1 3 4 0,0 0 5 0,-1 2 3 16,2-1 2-16,-1 1 3 0,0 2 2 0,-1-1 0 0,2 3 2 15,-1-1-3-15,0 1-4 0,1 1-3 0,-1 1-5 0,2-1-6 0,-1 2-6 16,1-1-6-16,0 1-7 0,0 0-6 0,0 0-7 0,-2 1-6 0,0-1-1 16,2 3-4-16,0-1-1 0,0 2-1 0,0 1 0 0,0-1 2 15,2 4 0-15,0-1 2 0,-2 1 3 0,1 2 2 0,-1 1 3 16,3-1 3-16,-1 2 4 0,0 0 1 0,-1 2 2 0,2-1 0 15,-1 2 1-15,1 0-1 0,0 0 2 0,1 2-2 0,0-1 1 0,-1 0-2 16,0 2 1-16,1-1-2 0,-3 1-1 0,4 0 0 0,-2 2-2 0,1-2 1 16,-3 1 1-16,2 2 3 0,2-2 0 0,-2 3 1 15,2-1 0-15,-4 1 2 0,2-1 1 0,-1 0 1 0,1 2 1 0,-1-3 1 16,0 2 2-16,-2-1 0 0,1 1 3 0,-1-1-2 0,0-1 0 0,0 1-2 16,0-2 0-16,0 1-2 0,0-2 0 0,-1 1-1 0,1-1 0 15,-2-1-1-15,0-1 0 0,-1 1-1 0,1-1 1 0,1-3 0 0,-2 1-1 16,-1 0 0-16,1-2-1 0,0 0 1 0,-1-2 1 0,1 1-1 15,-1-2 0-15,1 0 0 0,1-2 1 0,-1 1 1 0,0-2 1 16,0 0 2-16,0 0 0 0,-2-2 2 0,2-1 0 0,-2 2 2 16,2-2 1-16,-2 0 1 0,2-2 0 0,-2 1 0 0,0-2-1 0,-1 0 0 15,2 0-1-15,-1 0-1 0,-2-2-3 0,1-1-3 0,-2 0-3 0,4-2-3 16,-3 1-4-16,1 0-1 0,-1-2-1 0,0-2-4 0,0 2-3 16,3-1-4-16,-3-1-3 0,1 1-6 0,-2-1-8 0,3 1-7 15,0-1-10-15,-1-1-11 0,1 2-10 0,2-2-15 0,-3 1-14 0,3 0-19 16,0 1-21-16,-1 1-25 0,1-1-26 0,2 1-37 0,1-2-45 15,0 2-69-15,0-1-81 0,0-2-72 0,1 1-67 0,2 1-28 16,2-2-10-16</inkml:trace>
  <inkml:trace contextRef="#ctx0" brushRef="#br0" timeOffset="-169954.68">19281 8860 90 0,'2'-2'536'0,"-1"1"5"15,3 1 2-15,-3-1-101 0,2-1-154 0,2 2-85 0,-2-1-49 16,0 1-20-16,3-2-5 0,1 1-5 0,-1 1-1 0,2-2-7 0,0 1-9 16,2-2-10-16,0-1-10 0,0 2-5 0,0-1-4 0,0 0-6 15,3 0-8-15,-3-2-10 0,1 2-12 0,-2-1-16 0,2 1-17 0,0-2-19 16,-3 2-20-16,2-2-19 0,-1 3-21 0,1-3-26 0,-4 1-28 15,2-1-36-15,0-1-38 0,-2 2-45 0,-1-1-49 0,0 0-48 16,0 0-50-16,-2 0-59 0,-2 1-62 0,1-1-28 0,-2 1-7 0</inkml:trace>
  <inkml:trace contextRef="#ctx0" brushRef="#br0" timeOffset="-169737.63">19279 8721 415 0,'0'0'473'0,"0"0"-54"16,2-2-77-16,0-1-50 0,-1 2-36 0,3-2-25 0,-1-1-16 16,3 2-14-16,-3-3-17 0,2 2-17 0,1-1-20 0,1 0-17 0,-3 0-16 15,4 0-12-15,-2-1-8 0,2-1-10 0,0 2-7 0,1-1-11 16,0 1-9-16,-1-1-9 0,-2 1-10 0,3-1-10 0,-1-1-11 0,0 3-13 16,-1-1-13-16,2-1-15 0,-3 2-18 0,2-1-21 0,0 0-24 15,0 0-30-15,-2 0-32 0,2 2-48 0,0-1-53 0,3 0-64 16,-3 0-69-16,0 0-75 0,1 0-78 0,-1 0-35 0,4 0-15 0</inkml:trace>
  <inkml:trace contextRef="#ctx0" brushRef="#br0" timeOffset="-169425.48">19774 8317 488 0,'0'-6'592'16,"0"0"-7"-16,2 2-17 0,0-1-110 0,-2 1-156 0,1 1-84 16,2-2-47-16,-1 2-21 0,2 0-9 0,0 0-11 0,0 0-9 0,1 2-18 15,2-1-17-15,-1 1-17 0,3-1-11 0,-1 2-9 0,4 0-4 0,-2 0-1 16,0 0 0-16,1 3-2 0,1-1-3 0,1 1-3 0,0-1-3 16,0 3-4-16,-1 0-3 0,2-1-4 0,-1 2-2 0,1 0-2 15,-1 0-2-15,-2 1-2 0,3 0-4 0,-1 0-2 0,-1 2-3 0,1-1 0 16,0-1-3-16,-2-1-1 0,-1 2-1 0,0-3-1 0,2 3-1 15,-4-3-2-15,1 0 0 0,-1 2-4 0,-2-4-5 0,1 1-10 0,1-1-11 16,-2 0-13-16,-3 0-15 0,2-1-18 0,-4-1-20 0,2 1-24 16,1-1-27-16,-3-1-40 0,2 0-43 0,-3 0-72 0,0 0-85 0,0-1-84 15,2-2-85-15,-2 0-36 0,2-2-13 0,0 1 2 0</inkml:trace>
  <inkml:trace contextRef="#ctx0" brushRef="#br0" timeOffset="-169172.42">20114 8046 498 0,'-4'-3'625'0,"-3"-2"13"0,2 2 11 0,-1-1-107 0,3 1-168 16,-2 0-94-16,2 0-58 0,0 1-34 0,0 1-21 0,1-1-18 16,0 0-20-16,-1 2-21 0,2 2-22 0,-1 0-16 0,-2 2-13 0,1 1-9 15,-1 0-4-15,1 3-3 0,-2 2-3 0,2 1-1 0,-2 3-1 16,-2 0 0-16,0 3 2 0,-1 2 4 0,2 1 3 0,-3 1 1 15,1 2-1-15,0-1-3 0,0 2-7 0,-5 0-12 0,5 2-13 0,-2-1-18 16,1 2-19-16,0-1-21 0,1 0-22 0,0 2-30 0,-1-1-34 16,0-2-47-16,1 1-52 0,-1-1-77 0,1 1-92 0,2-1-100 15,-1-1-106-15,1 0-49 0,-1 0-22 0,0-4-1 0,2 1 6 0</inkml:trace>
  <inkml:trace contextRef="#ctx0" brushRef="#br0" timeOffset="-163367.7">18933 10444 410 0,'-2'-1'460'0,"-1"-1"-86"0,3 2-124 16,-1-1-70-16,1 1-43 0,0 0-22 0,0 0-14 0,0 0-9 15,0 0-8-15,0 1-9 0,-3-1-13 0,1 3-12 0,2-1-10 0,-1 1-8 16,-1 1-4-16,2 1-1 0,-1-1 0 0,-1 2 0 0,0 0-1 0,1 2 1 15,-1-1 0-15,2 1 1 0,-2 0 0 0,2 2-2 16,-3-1-2-16,3-2-3 0,0 2-4 0,0 0-3 0,0 0-3 0,0-1-3 16,0-1-4-16,3 0 0 0,-1 1-1 0,0 0-1 0,-1-3-1 0,3 0 1 15,-1 1-1-15,3-1-2 0,-3-3 1 0,0 3-2 0,2-2 4 16,-2 0-1-16,4-1 2 0,-3-1 2 0,2-1 1 0,-1 0 1 0,2 0 0 16,-3 0 0-16,1-3-1 0,0 0 1 0,2 0 0 0,-2 0 1 15,0-1 0-15,2-1-1 0,-3 1 2 0,0-3-1 0,2 2-1 16,-3-1-1-16,2 0-3 0,-2-3 2 0,0 1-1 0,0 1 1 0,0-2-2 15,-1 0 0-15,1-2 0 0,0 2-2 0,-1-1 0 0,-1-1 0 16,2-1 0-16,-1 0 1 0,0 2 2 0,-1-2 0 0,-1 1 2 16,2 1 3-16,-1-1 3 0,-1 0 5 0,2 4 3 0,-2-2 6 0,0 2 6 15,0-1 5-15,0 1 6 0,0 2 3 0,0-1 3 0,0 2 3 16,0 0 2-16,0 2 1 0,-2-1 0 0,2 0-2 0,-1 1-3 0,-1 1-5 16,2 1-5-16,0 0-5 0,0 0-7 0,0 0-7 0,0 0-5 15,0 0-6-15,-1 1-4 0,1 1-4 0,-2-1-2 0,0 1-2 16,2 1-1-16,0 1 0 0,0 1 2 0,0-1 2 0,2 2 0 0,0 2 4 15,-2-1 2-15,1 0 1 0,-1 4 2 0,3 0 2 0,-1 1 0 16,0-2 2-16,-1 3-2 0,3 0 1 0,-3 0-1 0,2 2-1 16,2 0 1-16,-2 0-2 0,2 0-1 0,-2 2 0 0,0 1-1 0,2-2-2 15,-2 2 0-15,0 0 0 0,2 0-1 0,-2 0 1 0,0 2-1 16,0-2 1-16,1 0 0 0,-3 0-2 0,2 0 1 0,1-1-2 0,-3 3 0 16,-1-4 1-16,2 1-1 0,-1 0-1 0,-1-2 1 0,0 0-2 15,0 0 1-15,0-2 0 0,-1 1 1 0,-1-2-2 0,2 0 0 0,-1 0 0 16,-1-2 1-16,-1-1-1 0,1 2 2 0,1-4-1 0,-3 1 0 15,3-1 1-15,-3 1 3 0,1-1 0 0,2-2-1 0,-4 1 2 16,2-1 0-16,0 0 1 0,-2-2 1 0,2 2 0 0,0-2 1 0,-4 0 1 16,4 0 0-16,-3 0 1 0,1-2-1 0,0-1-2 0,1 2-2 15,-3-1-2-15,0-1-1 0,0 0-6 0,1 0-3 0,-1-1-6 0,3-1-6 16,-4 1-9-16,2-2-8 0,1 0-11 0,0 0-10 0,-2-2-13 16,3 1-13-16,-1-1-16 0,1-1-19 0,0-1-23 0,1-1-26 0,2 1-36 15,-1-3-44-15,2 2-50 0,2-3-58 0,-1-1-71 0,4 0-79 16,1-2-35-16,2 0-16 0</inkml:trace>
  <inkml:trace contextRef="#ctx0" brushRef="#br0" timeOffset="-163154.66">19393 10605 445 0,'3'-2'567'0,"1"0"10"16,-3 2-73-16,1-1-115 0,-1 0-94 0,3 1-87 0,-3-2-50 15,2 1-31-15,-1 1-16 0,1-2-6 0,2 1-8 0,-1-1-11 0,0-1-14 16,0 2-14-16,3-2-13 0,-1-1-13 0,2 2-13 0,0-3-14 16,0 1-16-16,1-1-19 0,1 1-21 0,-4-1-26 0,2-1-32 15,1 1-36-15,-2 0-41 0,-1 0-43 0,1-1-45 0,-4 2-41 0,-2-1-32 16,1-1-29-16,-2 2-18 0,-2-1-14 0,1 1-23 0,-2 1-27 0</inkml:trace>
  <inkml:trace contextRef="#ctx0" brushRef="#br0" timeOffset="-163023.37">19370 10473 145 0,'0'0'424'0,"0"0"-41"0,0 0-52 0,0 0-47 16,0 0-44-16,0 0-33 0,1-2-30 0,-1 0-24 0,2 1-20 0,-1 0-22 15,3-2-20-15,-3 1-24 0,2 1-28 0,-1-1-36 0,4-1-37 16,-3 0-54-16,4 0-60 0,-1-1-70 0,0 1-77 0,2-2-76 16,-2 1-77-16,2-2-40 0,2 0-21 0</inkml:trace>
  <inkml:trace contextRef="#ctx0" brushRef="#br0" timeOffset="-162320.11">20127 10035 538 0,'0'0'582'0,"0"0"9"0,0 0-82 0,0 0-123 15,0 0-105-15,0 0-94 0,0 0-53 0,0 0-32 0,0 0-13 16,0 0-4-16,0 0-7 0,0 0-7 0,0 0-12 0,0 0-13 15,0 0-10-15,0 0-8 0,0 1-3 0,-5 0-2 0,4-1 1 0,-1 2 0 16,1 0 0-16,-3 1 0 0,3-2 0 0,-2 1-3 0,-1 1 0 16,1-2 0-16,0 1-2 0,0 1 0 0,-2-2-1 0,2 1-2 0,2-1-2 15,-3-1-2-15,1 2-3 0,0-1-4 0,0-1 0 0,-1 0-1 16,1 0-2-16,2 0 0 0,-5-1-6 0,3-1-1 0,-1 2-3 0,1-1-1 16,1-2-1-16,-1 1-3 0,0-1 1 0,1 0-2 0,-1-1 2 15,2 1 0-15,-4-3-1 0,4 1 1 0,-1-1-1 0,1-1 1 0,-3 1 2 16,4-2 2-16,-1 1 1 0,1-2 1 0,0 0-1 0,0 0 2 15,0-2 1-15,1 2 0 0,1-1 2 0,0 1 1 0,1 0-1 0,1-2 1 16,-1 4 0-16,2-2-1 0,-2 0 2 0,2 1-1 16,2 2 2-16,-3 0 1 0,4 0-1 0,-2 2 1 0,-1 0 0 0,2 2 0 15,2-1 1-15,-3 3-2 0,2 0 1 0,-1 0 0 0,2 3 2 16,-3 1 1-16,1 1 1 0,1 1 1 0,0 3-1 0,-1-2 2 0,0 4 0 16,-3 1 0-16,1 0 0 0,0 1 0 0,1 1 0 0,-3 2 0 0,4 1 1 15,-6-1 0-15,2 2 1 0,-1 0 0 0,0 2 0 0,-2-1 1 16,0 1-1-16,-2-1 2 0,0 1-1 0,1-1 1 0,-1-1 1 15,-1 2 0-15,-2-2 3 0,4 0 1 0,-5-2-2 0,2 2 0 0,0-1 0 16,-3-2-2-16,2 0 0 0,-1 0-2 0,-2-2 0 0,0 1-2 16,0-2-2-16,0 0-2 0,-1-2-2 0,3-1-3 0,-2 0-3 15,1-1-1-15,-2-1-3 0,3 1-1 0,-1-4-3 0,2 1-2 0,-1-1-4 16,-1-3-4-16,2 1 0 0,0-2-3 0,2 0-1 0,-2-2-5 16,2 0 0-16,-2-3-3 0,2 1 0 0,2-3-2 0,-3 0 1 0,4-2 0 15,-1 0 0-15,1-2 3 0,0 0 1 0,0-1 1 0,1 0 1 16,-1-2 2-16,4 2 2 0,-3-2 2 0,2 3 4 0,2-1 1 0,-4-2 3 15,4 2-1-15,-2 2 1 0,2-1-1 0,-2 4 3 0,2-2-1 16,3 1 2-16,-4 2 1 0,1 2 1 0,0-1 0 0,2 0 2 16,-3 4 0-16,4 0 3 0,-2 1-1 0,1 0 4 0,-1 1 2 0,2 0 3 15,-2 3 1-15,1 0 3 0,-1 1 2 0,2-1 4 0,0 1 3 16,-4 1 1-16,3 0 1 0,-1-1 1 0,-1 0 1 0,3 1 2 0,-2 0-1 16,-1 0 0-16,0 0-2 0,-1 0-1 0,1-1-1 0,1 1-2 15,-3-2-3-15,2 1-1 0,-2-1-2 0,2-1-2 0,-1 2-2 0,-1-2-1 16,1 0-2-16,-1-2-2 0,0 0-2 0,1 1-3 0,-3 0-6 15,2-2-9-15,1 0-12 0,1 0-15 0,-2 0-19 0,3 0-29 16,-2-2-32-16,0 0-48 0,1 0-55 0,-1-1-75 0,3-2-82 0,0 1-72 16,-2-2-67-16,3 0-32 0,0-3-12 0</inkml:trace>
  <inkml:trace contextRef="#ctx0" brushRef="#br0" timeOffset="-162158.08">20437 10141 382 0,'0'-1'564'0,"0"-1"6"0,0 1-83 0,0-1-129 0,0 1-86 16,0-2-63-16,0 1-42 0,1 1-32 0,-1-2-33 0,2 1-31 0,-1 1-44 15,-1-2-50-15,2 1-71 0,0-1-78 0,-1 0-92 0,2 0-100 16,-1 0-78-16,1 0-71 0,1-1-35 0,0 0-18 0</inkml:trace>
  <inkml:trace contextRef="#ctx0" brushRef="#br0" timeOffset="-161701.3">20682 9718 68 0,'-5'-3'594'0,"2"0"10"0,2 2 5 0,1-1 1 15,-2-1-111-15,0 3-166 0,2-1-98 0,0 1-64 0,0 0-39 0,0 0-26 16,0 0-21-16,0 0-17 0,0 0-19 0,0 0-16 0,0 1-14 0,0 2-10 15,0 0-5-15,0 2-1 0,0-1-1 0,0 1 1 0,0 1 1 16,0-1 0-16,0 5 1 0,0-3 0 0,0 1 1 0,2 1 1 0,0-2 1 16,-2 2-2-16,1-2 0 0,-1 1-2 0,3 0 0 0,-1 1-3 15,1-3-1-15,1 1-1 0,-2-1 1 0,1 0 0 0,2-1 1 16,-2-1 0-16,2 1 1 0,0-1 3 0,1-2 0 0,0 1 2 0,2-1 1 16,-1 0 1-16,2 0 0 0,-1-2 1 0,0 1 1 0,0-1 1 15,4 0 0-15,-2 0 3 0,0 0-1 0,0 0 2 0,2-1 0 16,-3 1-2-16,4-2 0 0,-4 0 1 0,1 2-1 0,1-1 0 0,-3 0-1 15,1 1 1-15,0 0-2 0,0 0-1 0,-1 0-1 0,-2 0-2 16,2 0-2-16,-4 0-2 0,1 0 0 0,-2 0-2 0,2 0-1 0,-2 1-2 16,-1 0 0-16,2-1 1 0,-4 4 1 0,2-3-1 0,0 1 1 15,-2 1 1-15,0 0 2 0,0 0 0 0,-2-1 3 0,0 3 1 0,-2 0 1 16,2 1 0-16,-2-2 0 0,0 2 1 0,0 0-1 0,-1-1-1 16,0 2 0-16,-1-1-3 0,0 1 0 0,-1 0-2 0,1 0-2 15,-1-1-5-15,0 2-6 0,0-2-7 0,1 0-9 0,-1 0-9 0,3 0-11 16,-5-1-11-16,2 0-13 0,2 0-13 0,-1-1-15 0,1 0-15 15,-1 0-18-15,1 0-22 0,0-1-26 0,1 0-28 0,-1 0-40 16,2-2-43-16,-2 1-46 0,2 0-48 0,3-2-59 0,0 0-63 0,-1-4-29 16,-1 2-8-16</inkml:trace>
  <inkml:trace contextRef="#ctx0" brushRef="#br0" timeOffset="-161382.97">20704 9589 414 0,'-3'-7'537'0,"-2"1"0"0,2-1-71 0,0 2-109 15,-1-1-62-15,1 1-41 0,2 1-23 0,-4-1-16 0,5 1-14 0,0-1-13 16,0 2-17-16,0-1-19 0,0 1-20 0,5-2-20 0,-4 1-13 16,2 1-11-16,2-2-7 0,0 1-7 0,2-2-5 0,2 0-5 0,0 0-3 15,3-2-5-15,0 1-2 0,1-1-2 0,1 1-1 0,3-4 1 16,1 1 1-16,-2 1 1 0,2-2 2 0,0 1 1 0,3-1 0 15,-3 0 1-15,3 1 1 0,0 0-1 0,-1-2 0 0,-1 1-2 0,2 1-2 16,-4-1-2-16,0 2-2 0,2-1-1 0,-6 1-2 0,3 1-2 16,-3 1-2-16,-4 0-3 0,0 2-4 0,-2 0-3 0,-1 1-4 15,-1 0-5-15,-2 2-10 0,0 0-11 0,-1 1-20 0,0-1-21 0,-2 2-29 16,0 0-30-16,0 0-34 0,-4 2-38 0,1-1-48 0,0 2-58 0,-3 2-89 16,-1 2-109-16,1 0-96 0,-7 4-91 0,2 1-42 15,-4 3-16-15,-2 3 3 0,-3 1 10 0</inkml:trace>
  <inkml:trace contextRef="#ctx0" brushRef="#br0" timeOffset="-159291.98">4983 7852 184 0,'0'0'213'0,"-2"-1"-2"0,2 1 1 16,0 0-4-16,0-2-7 0,0 2-8 0,0 0-10 0,0-3-13 15,0 3-14-15,0-1-14 0,2 1-14 0,-2-2-12 0,2 1-11 0,-1 1-9 16,1-2-4-16,-1 2-9 0,3 0-7 0,-1 0-4 0,0 0-2 0,2 2-4 16,1-2-1-16,2 3-1 0,-2-2 0 0,2 0 1 0,3 1 4 15,-1 1-2-15,1 0 1 0,3 0-4 0,-1 0-5 0,2 1-5 16,-2 0-6-16,3 0-7 0,-2-1-5 0,0 2-5 0,-1-1-5 15,1-1-7-15,-1 0-6 0,0 0-8 0,-1 0-12 0,-1 0-11 0,-3 0-12 16,1 0-17-16,0 0-14 0,-3-1-19 0,2-1-18 0,0 1-19 16,-4 1-17-16,1-2-19 0,-2 1-20 0,1-1-28 0,-1-1-31 0,-3 0-29 15,0 0-27-15,1 0-16 0,1-1-9 0,1-1 0 0,-3-1 3 16,3 0 7-16,-3 0 11 0</inkml:trace>
  <inkml:trace contextRef="#ctx0" brushRef="#br0" timeOffset="-159128.95">5244 7783 45 0,'-5'-4'250'15,"-1"-1"2"-15,1 1-2 0,0 1-6 0,-1 0-6 0,3 1-12 16,-2 1-15-16,2-1-17 0,-2 2-18 0,2 0-18 0,-2 2-20 0,-1-1-14 16,3 2-13-16,-2 2-7 0,2-1-8 0,-2 2-8 0,2 2-7 0,-2 1-7 15,-1 1-8-15,2 2-6 0,-3 0-8 0,1 2-3 0,-1 1-4 16,0 0-6-16,0 1-5 0,-1 2-13 0,-1-1-14 0,-1 1-28 16,2 1-32-16,0 1-42 0,0-1-46 0,-1 1-71 0,1-1-79 15,0-1-92-15,-1 2-96 0,3-2-49 0,-1 0-24 0,2-2-14 0</inkml:trace>
  <inkml:trace contextRef="#ctx0" brushRef="#br1" timeOffset="-153256.74">11586 8365 267 0,'-5'-1'283'0,"3"-1"-17"0,-1 1-8 0,0-1-9 0,1 1-10 16,-1-1-10-16,2 2-9 0,-1-1-6 0,2-1-11 0,0 2-11 0,0 0-13 16,0 0-13-16,0-2-11 0,0 1-10 0,2 0-11 0,-1 1-12 15,-1-2-11-15,2 1-11 0,-1 1-9 0,1-2-8 0,1 2-11 0,-1-1-11 16,-1 1-7-16,1 0-5 0,1 0-3 0,-1 0-1 0,1 0-1 16,2 0-1-16,-1 1-1 0,1-1 0 0,2 2-2 0,-1 1 0 0,2-1-2 15,1 2-1-15,1 0-1 0,-1 1 0 0,4-1-3 0,-2 2-2 16,3 0-4-16,-3 2-4 0,2 1-4 0,1-2-3 0,-1 2-3 0,2 0 1 15,-2 0-3-15,1 0-1 0,-1 0-2 0,3 0-1 0,-3 0-3 16,-1 0 0-16,1-2-6 0,-2 1-4 0,1 0-7 0,-2-2-6 16,1 0-8-16,0 0-8 0,-3-2-9 0,-2-1-10 0,1 2-11 15,-1-2-10-15,0 0-14 0,-1-2-13 0,-2 1-14 0,0-1-15 0,1 0-13 16,-3-1-13-16,1 0-13 0,1 0-11 0,-3-1-21 0,2 0-23 16,-2 1-26-16,1-3-26 0,-1 0-17 0,2 0-10 0,-2-2-9 15,0 2-9-15,0-1-11 0,0-1-12 0,0-1-24 0</inkml:trace>
  <inkml:trace contextRef="#ctx0" brushRef="#br1" timeOffset="-153072.7">11881 8329 18 0,'-4'-4'418'0,"-2"-2"-43"0,1 0-31 15,0 3-25-15,2-2-22 0,-2 2-19 0,0 0-20 0,2 1-21 0,0 1-17 16,-2 0-18-16,2 1-17 0,0 0-19 0,1 0-16 0,-1 0-17 16,0 1-16-16,0 2-15 0,-1 2-13 0,1 1-14 0,-3-1-10 0,0 5-9 15,1 0-9-15,-3 4-7 0,2-1-4 0,-3 2-3 0,0 2-3 16,-2 1 0-16,-1 1-6 0,2 1-6 0,-4 1-13 0,1 1-18 15,1 1-24-15,-2-2-30 0,-1 1-39 0,0 1-44 0,0-1-64 16,0-1-77-16,2 2-98 0,-1-2-110 0,-1-1-67 0,1 3-43 0,3-3-20 16,-2-1-10-16</inkml:trace>
  <inkml:trace contextRef="#ctx0" brushRef="#br1" timeOffset="-151633.68">11741 8497 212 0,'0'-1'533'0,"2"1"7"0,-1-2-72 15,-1 2-111-15,0 0-72 0,0 0-54 0,0 0-29 0,0 0-19 0,0 0-14 16,0 0-13-16,0-3-14 0,0 2-14 0,0-1-13 0,-1-1-11 15,-1 3-11-15,2-2-8 0,-2 1-5 0,1 1-5 0,-1-1-6 0,0-1-2 16,-1 2-7-16,2-1-6 0,-1-1-4 0,0 2-5 0,-1 0-5 16,2 0-6-16,-1 0-3 0,-2 0-7 0,2 0-2 0,0 0-5 15,-1 0-4-15,0-1-4 0,0 1-3 0,0 0-5 0,-1 0-3 0,0 0-4 16,0 0-2-16,-2 0-1 0,0 0 0 0,1 0-1 0,0 0 1 16,-1 0 0-16,-2 0 0 0,2 0 0 0,0 0 2 0,-1 0 2 15,-4 0 0-15,3 1 1 0,0-1-1 0,-1 0 2 0,-2 2-1 0,-2-1 1 16,2-1-2-16,-2 2 1 0,-1-1-1 0,0-1 0 0,-2 1-1 15,-1 1-1-15,0-2 0 0,-1 2 0 0,-1-1 0 0,0-1 3 0,-2 3 0 16,0-1 2-16,-2-1 2 0,1 1 1 0,-2 1 2 0,2-2 2 16,-2 0 2-16,-1 1-1 0,-2 1 3 0,0-1 3 0,-1-1-1 0,0 1 0 15,-2-1-1-15,0 1 0 0,-2-2 1 0,0 1-2 0,1 1 0 16,-3-2-3-16,-2 1 0 0,1 1 0 0,0-2-3 0,-1 1-1 16,0-1-1-16,-1 2-2 0,-1-1-1 0,2-1-1 0,-2 2-2 0,2-1-1 15,-1-1-1-15,1 2-2 0,1-1-2 0,-1-1-1 0,1 0-1 16,0 0-2-16,-1 0 0 0,3 0 2 0,0 0 2 0,-1 0 0 0,1 0 4 15,0 2 0-15,1-2 1 0,0 0 1 0,1 0 1 0,-1 0 2 0,2 0 2 16,0 0 1-16,-1 0 2 0,-1 0 2 0,0 0 1 0,1 0-2 16,-1 0 1-16,-1 0-2 0,2-2 0 0,-1 2 0 0,0-1-2 15,-1-1-1-15,-2 2-1 0,2-1-2 0,0-1 0 0,-2 2-2 16,0-1 0-16,0-1-2 0,-1 2-1 0,3-1-1 0,-2 1-2 0,-1 0-1 16,-1 0-2-16,2 1-2 0,-1-1-1 0,-2 3-1 0,0-1 0 15,0-1 0-15,0 2 2 0,-1 0 1 0,3 2 3 0,-1-3 3 16,-1 3 2-16,2 0 2 0,-2-2 3 0,3 1 3 0,0 1 3 0,-1-1 1 15,-1-1 3-15,1 2 1 0,0-3 2 0,0 3 4 0,-1-2 0 0,-1 2-3 16,0-2-1-16,-1 0-1 0,1-2-2 0,-2 2 0 0,1-1-2 16,1-1-3-16,1 2-1 0,-1-1-3 0,0-1 0 0,-1 1-1 15,3-1-2-15,-1 1-1 0,1 0-2 0,-1-2-1 0,1 2-1 0,0 0 0 16,1-1-2-16,0 1-1 0,0-1-1 0,2 1 1 0,-2-1 1 16,4 1 2-16,-4-1 2 0,2 2 1 0,1-2 3 0,2 1-1 0,-3 1 3 15,2-1 4-15,-1-1 1 0,0 2 3 0,1-1 1 0,-1 1 1 16,0-2 2-16,2 0 0 0,-3 1 0 0,3 1 0 0,-2-1-2 0,1-1-2 15,-1 2 0-15,0-1-1 0,-1-2-2 0,0 3-1 0,1-2-3 16,-3 1-2-16,2-1 0 0,-3 2-1 0,0-1-2 0,1-1-1 16,0 2-1-16,-3-1-2 0,2-1-2 0,-2 2-3 0,0 0-1 0,0 0-1 15,0 0 0-15,0 2 0 0,0-2 3 0,0 1 0 0,0-1 2 0,-1 2 1 16,4-1 2-16,0-1 2 0,2 0 3 0,0 0 2 0,1 0 3 16,2 0 3-16,0-1 2 0,3-1 2 0,0 1 0 0,3-2 2 0,-1 1-2 15,2-1 0-15,1 0-2 0,2-1 0 0,-2 1-1 0,2-2-1 16,2 2-1-16,-2-3-1 0,1 2-1 0,1-1 0 0,-4-1-2 15,2 1-2-15,1 1 1 0,-5 0-1 0,2 1-1 0,0-2-2 16,-4 1-2-16,1 1 0 0,-2 0-2 0,-1 0 0 0,0 0-2 0,-2 0 1 16,1 1-2-16,-1 1 0 0,-2-2-2 0,4 2 2 0,-2 0-2 15,0 0 1-15,4-1 0 0,-1 2 2 0,1-1 1 0,2-1 1 0,-1 1 1 16,4 1 1-16,1-2 3 0,1 1-1 0,3-1 2 0,-1-1 1 16,4 2 1-16,0-2-2 0,0 0 3 0,4 0 1 0,-2 0 1 15,1 0-1-15,2 0-1 0,0-2 1 0,1 2-1 0,0-1-1 0,1 1 0 16,1-2-1-16,2 1 2 0,-3 1-1 0,3-2 1 0,0 1 0 15,-1 1 0-15,3-2 0 0,-1 2 0 0,-1 0 0 0,3 0 0 0,-2-1 0 16,2 1 0-16,0 0 0 0,-1 0 0 0,1 0-1 0,-2-2 0 0,2 2-1 16,0 0 1-16,0 0-2 0,0 0 1 0,0 0 0 0,0 0 0 15,0 0-1-15,0 0 1 0,0 0 0 0,0 0 0 0,0 0 1 16,0 0-2-16,0 0 1 0,0 0 0 0,0 0 0 0,0 0-2 0,0 0 1 16,0 0-2-16,0-1 2 0,0 1-2 0,0 0 2 0,0 0-1 15,0-2-1-15,0 2 2 0,0 0-1 0,0-1 1 0,0-1 1 16,-2 2-1-16,1-2 2 0,1 2 0 0,-2-1 1 0,2 0 0 0,-1 1 0 15,-2-2 1-15,1 1 0 0,1 1-1 0,-1-2 0 0,2 2-1 16,-3-1 0-16,3-1-2 0,-2 2-3 0,2-1-3 0,-1-1-3 0,-1 2-4 16,2-1-3-16,0 1-4 0,0 0-2 0,0 0-4 0,0-2-3 15,0-1-4-15,0 3-5 0,2-1-5 0,-1-1-6 0,-1 2-7 0,0 0-10 16,0 0-11-16,2-1-13 0,-2 1-20 0,0 0-20 0,0-2-33 16,2 2-35-16,-2 0-33 0,3 0-34 0,0 0-48 0,3 2-55 15,2-1-58-15,0-1-59 0,4 2-25 0</inkml:trace>
  <inkml:trace contextRef="#ctx0" brushRef="#br1" timeOffset="-149830.16">11774 8550 412 0,'0'-2'392'15,"0"2"-86"-15,0 0-74 0,0 0-69 0,-1 0-37 0,1 0-23 0,0 0-8 16,0 0-3-16,0 0-3 0,0 0-2 0,0 0-5 0,-2 0-7 16,2 0-6-16,0 0-10 0,0 0-6 0,0 0-8 0,-2 2-7 15,2-2-6-15,0 0-6 0,0 0-5 0,-1 1-5 0,1-1-6 0,0 3-2 16,-2 0 1-16,2 0 0 0,0 0 0 0,-2 3-1 0,2-1 1 0,-1 2 1 15,-1 1 1-15,1 1 3 0,-1 1 4 0,2 2 2 0,-2 0 5 16,2 2 3-16,-1 1 2 0,-1 0-1 0,2 1 1 0,-1 2-3 16,-1 0-1-16,2 0-2 0,-3 3 2 0,3 0 3 0,-1 2 3 15,-1-1 3-15,2 2 3 0,0 2 1 0,0-2 1 0,0 2-1 0,0 2 1 16,0-1 2-16,0 1 3 0,0-1 5 0,0 2 3 0,0 0 4 16,2 0 4-16,-2 1 0 0,1 2-2 0,-1-1 0 0,0 1 0 15,3-1 1-15,-3 2 1 0,2 0-1 0,-1 2 1 0,-1-1-3 0,2 1-4 16,-1-1-5-16,1 1-2 0,1 1-4 0,0 0-4 0,1-2-1 15,-1 2-4-15,0 0-2 0,2-2-4 0,-1 3-4 0,1-1-5 0,-2 0 0 16,2 1 2-16,-2 1 3 0,2-1 2 0,0 1 2 0,-1-1 0 16,-1 2 2-16,1-1 2 0,-1 1 2 0,-1-1-1 0,-1 3 3 0,2-2 3 15,-3 2 3-15,2-1 5 0,-2 1-2 0,0-1-3 0,-2 0 1 16,2 1-1-16,-3 0-1 0,0-1 2 0,1 1 0 0,-3-2-2 0,2 1 1 16,-3-1-1-16,0 0-2 0,1-1-2 0,0 1-2 0,0-2 0 15,-2 1-3-15,1-1 0 0,-1 1-1 0,-1-2 3 0,2 1 1 16,-2-1-1-16,0 0 0 0,2-1-2 0,-2-1 2 0,-2 2-1 0,2-3 0 15,2 0 2-15,-2-1 0 0,0 1-1 0,2-2 0 0,-2-1-1 0,3 0 0 16,-2-1-5-16,2 1-2 0,0-4-2 0,0 3-2 16,0-2 1-16,2 0-2 0,-2-1-1 0,1 1-1 0,1-3-1 0,0 1-1 15,1-1-1-15,0 0-1 0,-1 0-1 0,2 0-1 0,-1-1-2 0,0-1-1 16,-1 1 0-16,1-1-2 0,1-1-2 0,-1 0-3 0,-2 0 0 16,4-1 0-16,-2 1-1 0,2-2-1 0,-1-1-2 0,-1-1 0 15,2-1 1-15,-1 1-1 0,1-2-1 0,0 1 0 0,0-2 0 0,1 1-1 16,-1-2-1-16,2 2 1 0,-1 0-1 0,1-1 1 0,2 0-1 15,-1 0-1-15,-1 1 1 0,1-1-1 0,2-2 2 0,-2 1-1 0,2 1 2 16,0-1 4-16,2 2 4 0,-2 0 2 0,0-1 1 0,0 1 2 16,1 0 1-16,4 0 3 0,-4 1 1 0,2-1 2 0,-2 2 1 0,4-1 0 15,-2 2 0-15,0-2 1 0,0 2 2 0,2-1-2 0,-2 3-2 16,-1-2 0-16,2 0 0 0,-1 1-1 0,2 1 0 0,-1-1-3 16,0 0 1-16,1 3-1 0,-2-1-3 0,4 1 0 0,-2-1 1 0,1 3-1 15,0-2-2-15,0 3-3 0,1-1-1 0,0 0-1 0,-1 0-1 16,3 0-1-16,-3 0-1 0,2-1 0 0,1 3-2 0,-2-2 0 15,1 1 1-15,-1 1-1 0,2 0-2 0,-3-1 1 0,2 2-1 0,1-1-1 16,-3-1-1-16,1 2-2 0,-2-2 0 0,1 1 1 0,0 1-2 0,-1-1 0 16,-1-1 2-16,2 0 1 0,-3 3 0 0,0-3 3 0,0 1 1 15,1-1 2-15,-1 2 1 0,0 2 1 0,-1-4 4 0,0 2 0 16,1 0 1-16,-3 0 0 0,2 0 1 0,-1 0 1 0,1 0 0 0,0 0-1 16,-1 0 0-16,-1 0-1 0,2 0-1 0,0 0-2 0,0 0 1 15,-1 0-2-15,-1 1 0 0,0 1-1 0,1-2 0 0,-2-1 1 0,0 2-2 16,0-2 0-16,-2-1-1 0,3 0-2 0,-2 1-1 0,0-2 0 15,0 0-2-15,-1-1 1 0,-1-1 1 0,2 1-2 0,-1-2 1 0,-2 0 0 16,2 0-2-16,-1-1 1 0,-1 0 0 0,0-2 0 0,0 1 0 16,0-1 0-16,0-1-1 0,0 1 1 0,0-1-1 0,0 1 1 15,0-2-1-15,0 2 1 0,0-1-1 0,0 1 2 0,0 0 0 0,-1-3 0 16,-1 1 5-16,2 1 0 0,-2-1 1 0,2 1 3 0,-1-1 1 0,-1 1 0 16,-1-1 2-16,0 1 0 0,2-1 0 0,-1 1 2 0,1 1 0 15,-3-2 1-15,1 2 2 0,1-1-2 0,1 1-1 0,-1-2-1 16,-1 4 1-16,1-2-1 0,1-2 0 0,-1 2 0 0,-1 0-1 0,0 0 1 15,2 0-1-15,-1 2 0 0,0 1-1 0,-1-2 0 0,0 2-1 0,0 0-2 16,0 2 1-16,1-1-1 0,0 2 0 0,-1 0-2 0,2 0 0 16,-3 0-1-16,2 0-1 0,0 0 0 0,0 0 0 0,-1 0 0 0,2-1-2 15,-1 1-1-15,0-2-1 0,1-1-2 0,-1-1 1 0,2-1-1 16,-1-1-1-16,-1 0 0 0,2-3-1 0,-2 2-2 0,2-2-3 0,-1 0-4 16,-1-2-6-16,2-1-5 0,-2-1-5 0,2 0-9 0,-1 0-7 0,-1-2-11 15,2-1-10-15,-1-1-15 0,-2-1-13 0,3 0-16 0,-2-1-16 16,2-1-15-16,-1-1-15 0,-1 0-14 0,1 0-16 0,-1 0-15 0,0-1-14 15,1 1-19-15,-1-2-22 0,1 0-34 0,-3 1-40 0,3 0-82 0,-3-2-102 16,1 1-60-16,3-1-40 0,-4-1-11 0,-1 1 2 0,2-4 10 16</inkml:trace>
  <inkml:trace contextRef="#ctx0" brushRef="#br1" timeOffset="-148605.87">12701 8635 340 0,'-3'-3'447'16,"-1"0"-59"-16,1 0-65 0,0 2-69 0,0-2-40 0,-1 1-26 0,1 1-14 15,0-3-6-15,-1 3-5 0,0 0-4 0,1-2-9 0,0 1-8 16,1 1-9-16,-1-1-9 0,2 2-10 0,-1-1-6 0,0-1-7 0,-1 2-7 16,2-1-6-16,-3 1-8 0,2 0-8 0,0-2-9 0,0 2-9 15,-1 0-8-15,2 0-7 0,-3 0-6 0,3 0-7 0,-2 0-5 0,-1 2-5 16,1-1-5-16,1-1-2 0,-2 3-4 0,-1-1-3 0,-1 1-6 15,1 0-1-15,0 3-2 0,-1 0-1 0,-2 1 0 0,2 2 2 16,1 1-1-16,-3 3 0 0,3 0 0 0,-1 4 1 0,0-1-1 0,3 4-1 16,-1 1-1-16,1 1 1 0,0 1 2 0,1 0 2 0,2 2 1 15,0 0 0-15,0 0 1 0,2 0 0 0,1 0-2 0,2-1 3 0,0 0 1 16,1 0 0-16,2-3 0 0,2 0-2 0,-2-1-4 0,2-2-5 16,0 0-7-16,3-3-10 0,-1 0-10 0,1-2-13 0,1-1-11 15,0-3-14-15,2 0-15 0,-2-3-20 0,4-1-21 0,-4-1-33 0,3-2-34 16,-1-1-49-16,1-2-58 0,1-1-51 0,-1-2-48 0,-2-1-52 0,2-1-53 15,-3-3-24-15</inkml:trace>
  <inkml:trace contextRef="#ctx0" brushRef="#br1" timeOffset="-148257.79">13124 8499 290 0,'0'-3'508'0,"0"1"9"0,0-1-85 16,0 2-129-16,0-1-79 0,0 1-56 0,0-1-33 0,2 2-19 0,-2-2-10 16,3 2-6-16,0 0-7 0,2 0-10 0,1 0-10 0,1 2-8 15,-1-2-8-15,5 2-2 0,0-1-1 0,2 1 1 0,2-1 4 0,0 2 3 16,2 0 3-16,1 1 2 0,0 0-1 0,1 0-6 0,1 1-3 15,-2 1-7-15,-2 1-4 0,3-1-3 0,-2 1-6 0,-1 3-4 0,0-2-4 16,-3 3-2-16,-2-2-3 0,1 2-3 0,-2 1-1 0,-2 0-1 16,-2 0-1-16,0 1 0 0,-4 0-1 0,1 0 0 0,-3 0 0 15,-1 2-1-15,-3 0-4 0,1-1-3 0,-3 1-7 0,-2-2-7 16,0 2-14-16,-1 0-16 0,-2 0-21 0,1-1-25 0,-1-1-31 0,-3 1-32 16,4-2-45-16,-2 1-50 0,1-1-64 0,-1 0-68 0,0-2-84 15,3 1-89-15,-1-1-42 0,-1 1-17 0</inkml:trace>
  <inkml:trace contextRef="#ctx0" brushRef="#br1" timeOffset="-147538.48">12786 8775 127 0,'0'-3'285'0,"0"3"-15"0,0-2-13 0,0 1-12 15,0-1-10-15,0 0-9 0,0 2-6 0,-2 0-13 0,2 0-14 16,0 0-13-16,0 0-15 0,0 0-16 0,0 0-15 0,0 0-17 0,0 0-16 16,0 0-15-16,-3 2-15 0,3 0-11 0,-1-1-6 0,1 2-6 15,-2 0-8-15,0 3-6 0,2 0-6 0,0 2-5 0,0-1-5 0,0 4-4 16,0 1-1-16,0 0-1 0,0 3 3 0,0 1 1 0,0-1 5 15,0 0-2-15,0 1-2 0,2 1-4 0,-2 0-2 0,2-1-2 16,-2 1-3-16,0-1-7 0,1-1-8 0,-1 0-10 0,3 0-13 0,-3-1-16 16,2-2-18-16,0 1-22 0,-1-1-24 0,2-3-23 0,-1 0-25 15,2-2-28-15,-1 1-28 0,1-3-33 0,-1 1-33 0,0-4-25 16,2 2-20-16,-2-1-26 0,2-3-33 0,1 0-23 0</inkml:trace>
  <inkml:trace contextRef="#ctx0" brushRef="#br1" timeOffset="-147189.46">12801 8871 90 0,'-1'-9'264'0,"-1"0"-21"0,-2 1-12 0,2 1-14 0,2 2-15 15,-1 1-16-15,-1-1-19 0,2 2-19 0,-1 1-21 0,1 1-17 16,0 1-16-16,0 0-11 0,0 0-9 0,1 1-8 0,2 1-6 0,-1 1-5 16,2 0-2-16,1 2-2 0,0-1-2 0,0 2 2 0,1 0 2 15,1 0 3-15,2 0 4 0,-1 2-1 0,0-2 0 0,1 1-4 16,-1-1-6-16,2 1-3 0,-1 0-4 0,0-1-4 0,1 0-4 0,0 0-4 15,0 0-3-15,-2-2-1 0,1 2-1 0,0-3 0 0,-3 2-2 0,2-2 2 16,-3 0 1-16,1-2 2 0,-1 0 4 0,-1 1 3 0,-2 0 4 16,1-1 6-16,-1-1 6 0,1 0 7 0,-1 0 8 0,-1 0 6 0,-1-1 7 15,2-1 3-15,-2 0 0 0,2 0 1 0,-2-1-2 0,0-2-3 16,0 1-1-16,0-2-3 0,0-2-3 0,0 0-6 0,0-2-4 16,0-1-8-16,-2 1-8 0,2-2-8 0,-2 0-8 0,2-1-5 0,-1-2-5 15,-1 0-2-15,-1-1-1 0,1 0-4 0,1 0-2 0,-1-1-4 16,0 2-3-16,-1-1-5 0,3 2-5 0,-1 1-10 0,-2-1-11 15,3 4-16-15,-2 1-18 0,2 1-23 0,-1 1-28 0,-1 2-25 0,2 2-24 16,0 0-25-16,0 3-23 0,2 2-37 0,-1-1-41 0,1 4-51 16,1-1-58-16,0 2-75 0,0 2-79 0,0 1-34 0,1 0-8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11506 436 0 0,'0'0'2566'0'0,"-16"9"-1402"0"0,16-9-1135 0 0,0-1 0 0 0,0 0 0 0 0,-1 1 0 0 0,1-1 0 0 0,0 1 0 0 0,0-1 0 0 0,1 0 0 0 0,-1 1 0 0 0,0-1-1 0 0,0 0 1 0 0,0 1 0 0 0,0-1 0 0 0,0 0 0 0 0,1 1 0 0 0,-1-1 0 0 0,0 1 0 0 0,1-1 0 0 0,-1 1 0 0 0,0-1 0 0 0,1 0-1 0 0,-1 1 1 0 0,1 0 0 0 0,-1-1 0 0 0,1 0 0 0 0,13-18-130 0 0,19-17 103 0 0,167-168 472 0 0,-5 12 77 0 0,-91 86-334 0 0,415-336 256 0 0,-392 350-422 0 0,29-24 191 0 0,-83 60-61 0 0,-22 18-81 0 0,-1-3 1 0 0,62-65-1 0 0,67-74 39 0 0,-177 178-137 0 0,513-510 322 0 0,-387 361 19 0 0,-28 33-64 0 0,186-205 47 0 0,-43 87 115 0 0,33 1-53 0 0,42-82 62 0 0,-185 179-220 0 0,62-70 61 0 0,-130 133-140 0 0,232-262 238 0 0,-59 109-166 0 0,-69 82-220 0 0,74-69 106 0 0,-139 120-276 0 0,193-133 0 0 0,-35 26 293 0 0,-4-41 43 0 0,-190 170-196 0 0,103-145 1 0 0,92-153-180 0 0,-205 291 228 0 0,171-230 111 0 0,391-415 440 0 0,-364 439-303 0 0,166-258-18 0 0,-400 514-238 0 0,119-161 164 0 0,212-222 1 0 0,42 31 827 0 0,-41 71-334 0 0,-239 215-485 0 0,78-69 66 0 0,122-133 69 0 0,-291 276-280 0 0,64-72 134 0 0,17-16-24 0 0,-9 20-114 0 0,134-109 16 0 0,203-134 927 0 0,-386 296-817 0 0,93-71 264 0 0,-57 55-106 0 0,36-28 316 0 0,-97 65-453 0 0,35-18 0 0 0,12-10 88 0 0,-7 3-129 0 0,-45 31-501 0 0,-1 0-1 0 0,0-1 1 0 0,-1-1-1 0 0,0 0 1 0 0,16-19-1 0 0,-30 31 211 0 0,-1 0 0 0 0,1-1 0 0 0,-1 1-1 0 0,0 0 1 0 0,1 0 0 0 0,-1-1 0 0 0,0 1 0 0 0,1 0-1 0 0,-1-1 1 0 0,0 1 0 0 0,1-1 0 0 0,-1 1 0 0 0,0 0-1 0 0,0-1 1 0 0,1 1 0 0 0,-1-1 0 0 0,0 1 0 0 0,0-1-1 0 0,0 1 1 0 0,0 0 0 0 0,1-1 0 0 0,-1 1 0 0 0,0-1-1 0 0,0 1 1 0 0,0-1 0 0 0,0 1 0 0 0,0-1 0 0 0,0 1-1 0 0,0-1 1 0 0,-1 1 0 0 0,1-1 0 0 0,0 1 0 0 0,0-1-1 0 0,0 1 1 0 0,0 0 0 0 0,-1-1 0 0 0,1 1 0 0 0,0-1-1 0 0,0 1 1 0 0,-1-1 0 0 0,1 1 0 0 0,0 0 0 0 0,-1-1-1 0 0,1 1 1 0 0,-1-1 0 0 0,-1 1-430 0 0,0-1-1 0 0,0 1 0 0 0,0-1 1 0 0,0 1-1 0 0,0 0 1 0 0,0-1-1 0 0,0 1 1 0 0,0 0-1 0 0,-4 1 1 0 0,-12 1-1961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2056 0 0,'-2'-1'634'0'0,"1"0"0"0"0,0 0 0 0 0,0 0 0 0 0,0 0 0 0 0,-1 0 0 0 0,1 1 0 0 0,-1-1 0 0 0,1 0 0 0 0,0 1 0 0 0,-1 0 0 0 0,1-1 0 0 0,-1 1 0 0 0,-1-1-1 0 0,2 1-446 0 0,-1 0-1 0 0,1 0 0 0 0,0 0 1 0 0,0 0-1 0 0,0 1 0 0 0,0-1 0 0 0,0 0 1 0 0,0 1-1 0 0,0-1 0 0 0,0 0 0 0 0,0 1 1 0 0,0-1-1 0 0,0 1 0 0 0,0-1 0 0 0,0 1 1 0 0,-1 1-1 0 0,1-1-180 0 0,0 0 1 0 0,1 0-1 0 0,-1 0 0 0 0,1 0 1 0 0,-1 0-1 0 0,1 0 0 0 0,-1 0 0 0 0,1 0 1 0 0,0 0-1 0 0,0 1 0 0 0,-1-1 1 0 0,1 0-1 0 0,0 0 0 0 0,0 0 1 0 0,0 0-1 0 0,1 3 0 0 0,3 24-85 0 0,-2-13 86 0 0,30 161 122 0 0,-3-25-8 0 0,-15-36 8 0 0,30 179 269 0 0,-9-109-162 0 0,-32-170-221 0 0,-3-12-11 0 0,1 0 0 0 0,-1-1 0 0 0,1 1 0 0 0,-1-1 0 0 0,1 1 1 0 0,0 0-1 0 0,0-1 0 0 0,0 1 0 0 0,0-1 0 0 0,0 0 0 0 0,0 1 1 0 0,3 2-1 0 0,-3-4 135 0 0,23-23 472 0 0,108-62 268 0 0,117-63-1014 0 0,-243 144 124 0 0,16-9-44 0 0,1 2 0 0 0,1 0 1 0 0,43-11-1 0 0,3 6-977 0 0,-63 14 296 0 0,10-4-40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44 304 0 0,'-35'-29'5280'0'0,"32"27"-4787"0"0,0 0-1 0 0,0 1 1 0 0,0-1-1 0 0,1 1 1 0 0,-2-1 0 0 0,1 1-1 0 0,0 0 1 0 0,0 0-1 0 0,0 1 1 0 0,0-1-1 0 0,-5 0 2199 0 0,9 3-2687 0 0,0-1-1 0 0,-1 0 0 0 0,1 1 1 0 0,0-1-1 0 0,0 0 0 0 0,0 1 1 0 0,0-1-1 0 0,0 0 0 0 0,0 0 1 0 0,0 0-1 0 0,0 0 0 0 0,0 0 1 0 0,1 0-1 0 0,-1 0 0 0 0,2 1 1 0 0,23 12 120 0 0,1-2 22 0 0,0 0 0 0 0,2-2 1 0 0,38 9-1 0 0,65 10-305 0 0,-129-28 148 0 0,0 0 1 0 0,0-1-1 0 0,0 1 0 0 0,0 0 1 0 0,0 1-1 0 0,0-1 1 0 0,0 1-1 0 0,0-1 0 0 0,3 4 1 0 0,-5-4 14 0 0,0-1-1 0 0,0 1 1 0 0,0-1 0 0 0,-1 1 0 0 0,1 0-1 0 0,0 0 1 0 0,0 0 0 0 0,-1-1 0 0 0,1 1-1 0 0,-1 0 1 0 0,1 0 0 0 0,-1 0 0 0 0,1 0-1 0 0,-1 0 1 0 0,0 0 0 0 0,1 0 0 0 0,-1 0-1 0 0,0 0 1 0 0,0 0 0 0 0,0 0 0 0 0,0 0-1 0 0,0 0 1 0 0,0 0 0 0 0,0 0 0 0 0,0 0-1 0 0,0 0 1 0 0,0 0 0 0 0,-1 0 0 0 0,1 0-1 0 0,0 0 1 0 0,-1 0 0 0 0,0 2 0 0 0,-2 3 61 0 0,1 0 1 0 0,0 1-1 0 0,0 0 0 0 0,0-1 1 0 0,0 11-1 0 0,-4 11 109 0 0,-34 113 388 0 0,20-77-547 0 0,-10 36-963 0 0,15-33-3793 0 0,10-46-678 0 0,5-16 3249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1392 0 0,'-4'2'6663'0'0,"4"-2"-6551"0"0,-1 11 1438 0 0,4 11-1526 0 0,2 4 121 0 0,2 0-1 0 0,10 25 1 0 0,-1-1-72 0 0,-12-40-75 0 0,1 0-1 0 0,0 0 0 0 0,0 0 1 0 0,1 0-1 0 0,0-1 1 0 0,1 0-1 0 0,0 0 1 0 0,16 15-1 0 0,-21-23 9 0 0,0 1 1 0 0,0-1 0 0 0,1 0-1 0 0,-1 1 1 0 0,0-1-1 0 0,1 0 1 0 0,-1-1-1 0 0,1 1 1 0 0,-1 0-1 0 0,1-1 1 0 0,-1 1 0 0 0,1-1-1 0 0,0 0 1 0 0,-1 0-1 0 0,1 0 1 0 0,-1 0-1 0 0,1 0 1 0 0,0-1-1 0 0,-1 1 1 0 0,1-1-1 0 0,-1 1 1 0 0,1-1 0 0 0,-1 0-1 0 0,0 0 1 0 0,1 0-1 0 0,-1-1 1 0 0,3-1-1 0 0,2-1 26 0 0,-1 0 0 0 0,1-1 0 0 0,-1 1 0 0 0,-1-1 0 0 0,1 0 0 0 0,-1-1 0 0 0,0 1 0 0 0,6-9 0 0 0,-3 2 11 0 0,0-1 1 0 0,-1 0-1 0 0,-1 0 0 0 0,0-1 0 0 0,0 0 0 0 0,-1 0 0 0 0,-1 0 0 0 0,-1-1 1 0 0,4-23-1 0 0,-3-51 167 0 0,-5 79-44 0 0,0 0-1 0 0,0 0 1 0 0,0 1 0 0 0,-2-1 0 0 0,1 0 0 0 0,-7-16 0 0 0,7 22-7 0 0,2 3-59 0 0,0 0 0 0 0,-1-1 0 0 0,1 1 0 0 0,-1 0 0 0 0,1-1 0 0 0,-1 1 0 0 0,0 0 0 0 0,0 0 0 0 0,1-1-1 0 0,-1 1 1 0 0,0 0 0 0 0,0 0 0 0 0,0 0 0 0 0,0 0 0 0 0,0 0 0 0 0,0 0 0 0 0,0 0 0 0 0,-1 0 0 0 0,1 1 0 0 0,0-1 0 0 0,0 0 0 0 0,-1 1 0 0 0,1-1 0 0 0,-2 0 0 0 0,2 1-79 0 0,0 1-1 0 0,1-1 1 0 0,-1 0 0 0 0,0 0 0 0 0,1 1 0 0 0,-1-1-1 0 0,0 0 1 0 0,1 1 0 0 0,-1-1 0 0 0,1 0 0 0 0,-1 1 0 0 0,1-1-1 0 0,-1 1 1 0 0,1-1 0 0 0,-1 1 0 0 0,1-1 0 0 0,-1 1 0 0 0,1 0-1 0 0,0-1 1 0 0,-1 1 0 0 0,1-1 0 0 0,0 1 0 0 0,0 0-1 0 0,-1-1 1 0 0,1 1 0 0 0,0 0 0 0 0,0-1 0 0 0,0 1 0 0 0,0 0-1 0 0,0-1 1 0 0,0 1 0 0 0,0 0 0 0 0,0-1 0 0 0,0 1 0 0 0,0 1-1 0 0,3 27-149 0 0,-2-24 160 0 0,6 35-33 0 0,1-1 0 0 0,22 61 0 0 0,39 73 24 0 0,-19-55-47 0 0,-4-6 107 0 0,20 49 257 0 0,-57-134-141 0 0,-1 1 1 0 0,-1 0 0 0 0,6 55 0 0 0,-12-68 25 0 0,0 1 0 0 0,-1-1-1 0 0,0 0 1 0 0,-5 27 0 0 0,3-36-147 0 0,0 0 0 0 0,0 0 1 0 0,0 0-1 0 0,-1 0 0 0 0,1 0 0 0 0,-2-1 1 0 0,1 1-1 0 0,0-1 0 0 0,-1 0 0 0 0,0 0 0 0 0,-1 0 1 0 0,1 0-1 0 0,-10 7 0 0 0,1-2-36 0 0,0-1 0 0 0,-1 0-1 0 0,1-1 1 0 0,-2 0 0 0 0,1-1-1 0 0,-1-1 1 0 0,0 0 0 0 0,0-1-1 0 0,-1-1 1 0 0,1 0 0 0 0,-23 2 0 0 0,30-5-64 0 0,1-1 0 0 0,-1 0 0 0 0,0 0 1 0 0,0-1-1 0 0,0 0 0 0 0,0 0 0 0 0,0 0 1 0 0,0-1-1 0 0,1-1 0 0 0,-1 1 0 0 0,1-1 1 0 0,0 0-1 0 0,0-1 0 0 0,0 0 0 0 0,0 0 1 0 0,0 0-1 0 0,1-1 0 0 0,0 0 1 0 0,0 0-1 0 0,0-1 0 0 0,1 0 0 0 0,-1 0 1 0 0,2 0-1 0 0,-8-11 0 0 0,3-2-336 0 0,0 1 0 0 0,2-2 0 0 0,0 1 0 0 0,1-1 0 0 0,1 0 0 0 0,-5-37 0 0 0,4 21-522 0 0,3 16-180 0 0,1 1 0 0 0,1-1 0 0 0,0 0 0 0 0,5-38-1 0 0,-1 36-1168 0 0,2-1 0 0 0,6-21 0 0 0,-3 22 49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1024 0 0,'27'-29'11680'0'0,"-1"-2"-8075"0"0,-14 14-3169 0 0,2 1 0 0 0,15-14 0 0 0,15-10-327 0 0,0 1-3501 0 0,-43 38 2254 0 0,6-6 249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88 352 0 0,'-8'-5'12136'0'0,"8"4"-11907"0"0,14-14 3386 0 0,35-22-6553 0 0,-39 30 2955 0 0,-3 3-1457 0 0,0 1-1 0 0,-1 0 1 0 0,1 0-1 0 0,11-2 1 0 0,-12 3-321 0 0,2 0-543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43 255 796 0 0,'-3'-3'1520'0'0,"0"0"0"0"0,0-1 0 0 0,0 1 0 0 0,0-1-1 0 0,-4-6 1 0 0,-6-23 3090 0 0,11 21-3962 0 0,0 1 0 0 0,0-1 0 0 0,1 1 0 0 0,0-13 1 0 0,2 19-598 0 0,-1 0 1 0 0,1 0 0 0 0,0 0 0 0 0,1 0 0 0 0,-1 0 0 0 0,1 0 0 0 0,0 1 0 0 0,0-1-1 0 0,0 1 1 0 0,1-1 0 0 0,-1 1 0 0 0,7-7 0 0 0,-4 4-76 0 0,1 1 0 0 0,0 0 1 0 0,0 1-1 0 0,0-1 0 0 0,0 1 0 0 0,15-9 1 0 0,-19 13 7 0 0,0 0 1 0 0,0 0 0 0 0,-1 0 0 0 0,1 1 0 0 0,0-1-1 0 0,0 0 1 0 0,0 1 0 0 0,0-1 0 0 0,0 1-1 0 0,0 0 1 0 0,0 0 0 0 0,0-1 0 0 0,0 1-1 0 0,1 1 1 0 0,-1-1 0 0 0,0 0 0 0 0,0 0 0 0 0,0 1-1 0 0,0-1 1 0 0,0 1 0 0 0,2 1 0 0 0,-1-1-17 0 0,-1 1 1 0 0,1 0 0 0 0,-1 0-1 0 0,1 0 1 0 0,-1 1-1 0 0,0-1 1 0 0,0 0 0 0 0,0 1-1 0 0,0 0 1 0 0,0-1 0 0 0,-1 1-1 0 0,3 4 1 0 0,0 3-71 0 0,0 0-1 0 0,-1 0 1 0 0,0 0 0 0 0,-1 0-1 0 0,0 1 1 0 0,-1-1 0 0 0,1 14-1 0 0,-2 0-181 0 0,-1-1 0 0 0,-2 1 0 0 0,0-1 0 0 0,-1 0 0 0 0,-1 0 0 0 0,-1 0 0 0 0,-15 35 0 0 0,16-46 1 0 0,1 0 0 0 0,-3 17-1 0 0,1-7-130 0 0,5-20 335 0 0,1 0-28 0 0,-1 1 0 0 0,0-1-1 0 0,0 0 1 0 0,1 1 0 0 0,-1-1-1 0 0,1 0 1 0 0,0 1 0 0 0,0-1 0 0 0,0 0-1 0 0,0 1 1 0 0,0-1 0 0 0,0 1-1 0 0,0-1 1 0 0,2 4 0 0 0,-1-6 70 0 0,0 1 1 0 0,-1-1 0 0 0,1 0-1 0 0,0 1 1 0 0,0-1 0 0 0,0 0-1 0 0,0 0 1 0 0,-1 0 0 0 0,1 0-1 0 0,0 0 1 0 0,0 0 0 0 0,0 0-1 0 0,0 0 1 0 0,0 0 0 0 0,0 0-1 0 0,-1 0 1 0 0,1 0 0 0 0,0-1-1 0 0,0 1 1 0 0,0 0 0 0 0,1-1-1 0 0,20-10-53 0 0,-15 7 48 0 0,25-11 81 0 0,-22 9-67 0 0,0 1 0 0 0,1 0 0 0 0,-1 0-1 0 0,1 1 1 0 0,0 1 0 0 0,0 0 0 0 0,0 0 0 0 0,18-1 0 0 0,-28 4 24 0 0,1 0 1 0 0,0 0-1 0 0,-1 0 1 0 0,1 1 0 0 0,0-1-1 0 0,0 0 1 0 0,-1 1-1 0 0,1-1 1 0 0,-1 1-1 0 0,1-1 1 0 0,0 1 0 0 0,-1 0-1 0 0,1 0 1 0 0,-1-1-1 0 0,1 1 1 0 0,-1 0-1 0 0,0 1 1 0 0,1-1 0 0 0,-1 0-1 0 0,0 0 1 0 0,0 0-1 0 0,0 1 1 0 0,0-1-1 0 0,0 1 1 0 0,0-1 0 0 0,0 1-1 0 0,0-1 1 0 0,-1 1-1 0 0,1-1 1 0 0,0 1 0 0 0,-1 0-1 0 0,0-1 1 0 0,1 1-1 0 0,-1 2 1 0 0,1 0 37 0 0,-1 0-1 0 0,0 0 1 0 0,0 0 0 0 0,-1-1 0 0 0,1 1 0 0 0,-1 0 0 0 0,0 0-1 0 0,0-1 1 0 0,0 1 0 0 0,0 0 0 0 0,-1-1 0 0 0,0 1-1 0 0,1-1 1 0 0,-4 5 0 0 0,-7 5 37 0 0,0 0-1 0 0,0-1 1 0 0,-1 0-1 0 0,-1-2 1 0 0,0 1 0 0 0,0-2-1 0 0,-20 11 1 0 0,-17 11-1060 0 0,0-2-4572 0 0,47-28 3850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B93-0A5B-405E-A08C-36378D47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0177-6B37-4945-8EB8-2179C41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263F-0720-45D1-99D4-895F383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A571-34F0-4700-BB4D-F175311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25-819A-4938-A9C4-80CEC87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E45-6394-46BE-8AF1-2334BB7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3B6B-6D07-476E-A2BE-A042AEB4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D7F-B42C-4380-971F-ABD95E22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C61D-4C88-4B66-8B77-DF66B3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49F3-DA8B-45DE-B6D1-2D1627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AF7D-FF12-435F-8EF5-DC3112AF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F4DD-CDAF-4561-9322-87F1AB8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CF7-001E-4478-B8B5-17D1E40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C0FA-FB13-4D3F-ACE2-658C0EB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D19-79B7-4041-9B8E-89DD5B9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389-9696-4C16-8E4E-E3E8EB6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7469-18CF-4B91-BE53-6D40422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D2F-AF8D-4916-AEAA-ED71E04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108C-6ABF-4ECA-9332-2B709F6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B4-6EF8-41E8-8B48-3287A6A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CA6-7782-49BF-8401-2ADB951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7DB4-FE94-4FC1-8CEE-F231C1A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2016-2A6A-4B01-9C6E-C4A3FA9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413-53E8-4940-8CF2-8EE33E28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B40-0917-48ED-A65B-F34CC3F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89B-7AFB-4C9E-A3BD-DE0FEDF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CC5-F6BA-42E4-84D0-93A98C28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1828-CDFF-4962-B9C7-E1F44E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3E9F-D94C-4F6F-BD74-14E51C0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EDAF-4218-4124-A71B-3A58EF2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7E49-4C83-4652-AB04-F99392C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C1E1-05EA-4CF4-AB4A-67FF32A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1E9E-7D25-459A-8E04-FABBFB02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BE1A-E69F-4C04-B92D-6B98A879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3096-DE8B-4B5D-A3FE-E3A5EB82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AF5B-5492-4C39-B184-A3AEA4D9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CCDE-31A3-41F2-A159-CABC37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475-65D7-4C6D-9713-A5DB619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5590-3270-42DF-9C24-479F756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585B-C554-415C-8C81-70ADF05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AC8F-685C-4E3A-AB28-A9260B1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96C6C-04D1-40E8-B1AE-26158286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63C1-EA96-40A3-8BE8-C48FAD0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06B1-528C-45CB-A375-E89EC7B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51B8-6109-4007-AC6C-A53A79A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C7D-BE01-4A34-9EFF-C1FB7BE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CE5-75EB-4B8C-AE47-61880600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69A-B152-4F1D-B5FA-B7110E0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6664-7A06-4D16-8211-5AB1D52E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047-788E-4673-A32A-6362BC7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9BF-E8E4-49D4-A7F3-9D16B6B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3CCB-7821-4727-9F5B-C2085E7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69D-7A17-4D8F-ACE9-3FA1B89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3856-FAA8-4141-BD80-C0ADA682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5A7-0F78-4120-B198-1A0A541D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E028-A2BC-4357-8513-862A9C1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CD9-3DAF-4BD4-974F-9F54910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FF8-0D8E-4E62-9AB5-93AF95D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FBEB-5905-4191-9F2A-1D7102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7E83-8268-49D9-BE8E-9EE60EE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5D31-C3BA-4F8A-A692-93A4B298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5D0C-AA5A-4D6D-9BB2-7F02754A2FC6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D15-5CF4-42D5-8234-96BA750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754-A2C6-4D7F-B340-A90E5A56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5.xml"/><Relationship Id="rId3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FD6-1E64-4C2D-8BBC-EBEB3443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859-D5E3-434A-ADC4-1751CEC6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4FF-AB95-416A-B690-3DF05E6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047-86F7-46D2-9932-A679CD4F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Supervised Learning (Y is known)</a:t>
            </a:r>
          </a:p>
          <a:p>
            <a:r>
              <a:rPr lang="en-IN" dirty="0"/>
              <a:t>Unsupervised Learning ( Y is unknown)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261-B3DF-4EAD-A60E-B5A184E1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6CC-60EA-4ABE-8E69-EAE755A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Algo ( Y is Continuous )</a:t>
            </a:r>
          </a:p>
          <a:p>
            <a:r>
              <a:rPr lang="en-IN" dirty="0"/>
              <a:t>Classification Algo ( Y is Discrete )</a:t>
            </a:r>
          </a:p>
        </p:txBody>
      </p:sp>
    </p:spTree>
    <p:extLst>
      <p:ext uri="{BB962C8B-B14F-4D97-AF65-F5344CB8AC3E}">
        <p14:creationId xmlns:p14="http://schemas.microsoft.com/office/powerpoint/2010/main" val="27005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B7D-32CE-4E70-8BFE-D070E4A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0DB-3857-4858-8C96-433BF5F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14:cNvPr>
              <p14:cNvContentPartPr/>
              <p14:nvPr/>
            </p14:nvContentPartPr>
            <p14:xfrm>
              <a:off x="2258769" y="3454556"/>
              <a:ext cx="78840" cy="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769" y="3445556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14:cNvPr>
              <p14:cNvContentPartPr/>
              <p14:nvPr/>
            </p14:nvContentPartPr>
            <p14:xfrm>
              <a:off x="1183680" y="760680"/>
              <a:ext cx="7973640" cy="527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320" y="751320"/>
                <a:ext cx="799236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F49-3702-4670-8A56-B200B5A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A48-BD62-4314-B7ED-108C5AC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the data into two (train / test ) (80:20)</a:t>
            </a:r>
          </a:p>
          <a:p>
            <a:r>
              <a:rPr lang="en-IN" dirty="0"/>
              <a:t>Model the data (train)</a:t>
            </a:r>
          </a:p>
          <a:p>
            <a:r>
              <a:rPr lang="en-IN" dirty="0"/>
              <a:t>Evaluate the model (Test)</a:t>
            </a:r>
          </a:p>
          <a:p>
            <a:r>
              <a:rPr lang="en-IN" dirty="0"/>
              <a:t>Choose the best model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82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B01C-1F54-4FE1-9CA7-A5F8FC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6418-FBDD-4FF0-8941-452DD34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6" y="1690688"/>
            <a:ext cx="4647619" cy="46476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6EC6F-000F-4080-B582-E0798E1BB80B}"/>
              </a:ext>
            </a:extLst>
          </p:cNvPr>
          <p:cNvGrpSpPr/>
          <p:nvPr/>
        </p:nvGrpSpPr>
        <p:grpSpPr>
          <a:xfrm>
            <a:off x="3004329" y="1807224"/>
            <a:ext cx="4852800" cy="4145760"/>
            <a:chOff x="3004329" y="1807224"/>
            <a:chExt cx="4852800" cy="41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14:cNvPr>
                <p14:cNvContentPartPr/>
                <p14:nvPr/>
              </p14:nvContentPartPr>
              <p14:xfrm>
                <a:off x="3004329" y="1807224"/>
                <a:ext cx="4181400" cy="414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5329" y="1798224"/>
                  <a:ext cx="4199040" cy="41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14:cNvPr>
                <p14:cNvContentPartPr/>
                <p14:nvPr/>
              </p14:nvContentPartPr>
              <p14:xfrm>
                <a:off x="6409929" y="2449464"/>
                <a:ext cx="295200" cy="37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0929" y="2440464"/>
                  <a:ext cx="312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14:cNvPr>
                <p14:cNvContentPartPr/>
                <p14:nvPr/>
              </p14:nvContentPartPr>
              <p14:xfrm>
                <a:off x="6605769" y="2603184"/>
                <a:ext cx="133560" cy="23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6769" y="2594184"/>
                  <a:ext cx="151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14:cNvPr>
                <p14:cNvContentPartPr/>
                <p14:nvPr/>
              </p14:nvContentPartPr>
              <p14:xfrm>
                <a:off x="6865329" y="2464224"/>
                <a:ext cx="205920" cy="44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29" y="2455224"/>
                  <a:ext cx="22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14:cNvPr>
                <p14:cNvContentPartPr/>
                <p14:nvPr/>
              </p14:nvContentPartPr>
              <p14:xfrm>
                <a:off x="7064769" y="2541264"/>
                <a:ext cx="73800" cy="7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6129" y="2532624"/>
                  <a:ext cx="9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14:cNvPr>
                <p14:cNvContentPartPr/>
                <p14:nvPr/>
              </p14:nvContentPartPr>
              <p14:xfrm>
                <a:off x="7016529" y="2534784"/>
                <a:ext cx="47880" cy="3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7529" y="2526144"/>
                  <a:ext cx="6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14:cNvPr>
                <p14:cNvContentPartPr/>
                <p14:nvPr/>
              </p14:nvContentPartPr>
              <p14:xfrm>
                <a:off x="7204809" y="2276304"/>
                <a:ext cx="12672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809" y="2267304"/>
                  <a:ext cx="14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14:cNvPr>
                <p14:cNvContentPartPr/>
                <p14:nvPr/>
              </p14:nvContentPartPr>
              <p14:xfrm>
                <a:off x="7361769" y="2398704"/>
                <a:ext cx="1440" cy="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3129" y="2389704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14:cNvPr>
                <p14:cNvContentPartPr/>
                <p14:nvPr/>
              </p14:nvContentPartPr>
              <p14:xfrm>
                <a:off x="7376889" y="2259744"/>
                <a:ext cx="93240" cy="140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8249" y="2250744"/>
                  <a:ext cx="11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14:cNvPr>
                <p14:cNvContentPartPr/>
                <p14:nvPr/>
              </p14:nvContentPartPr>
              <p14:xfrm>
                <a:off x="7357809" y="2154624"/>
                <a:ext cx="295560" cy="101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9169" y="2145984"/>
                  <a:ext cx="3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14:cNvPr>
                <p14:cNvContentPartPr/>
                <p14:nvPr/>
              </p14:nvContentPartPr>
              <p14:xfrm>
                <a:off x="7560849" y="2104584"/>
                <a:ext cx="45000" cy="239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209" y="2095944"/>
                  <a:ext cx="6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14:cNvPr>
                <p14:cNvContentPartPr/>
                <p14:nvPr/>
              </p14:nvContentPartPr>
              <p14:xfrm>
                <a:off x="7724289" y="2022144"/>
                <a:ext cx="132840" cy="10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5289" y="2013144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E62677-4A43-4BE9-ABBF-ADE99456C136}"/>
              </a:ext>
            </a:extLst>
          </p:cNvPr>
          <p:cNvGrpSpPr/>
          <p:nvPr/>
        </p:nvGrpSpPr>
        <p:grpSpPr>
          <a:xfrm>
            <a:off x="8029929" y="1525704"/>
            <a:ext cx="460440" cy="491040"/>
            <a:chOff x="8029929" y="1525704"/>
            <a:chExt cx="46044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14:cNvPr>
                <p14:cNvContentPartPr/>
                <p14:nvPr/>
              </p14:nvContentPartPr>
              <p14:xfrm>
                <a:off x="8029929" y="1775184"/>
                <a:ext cx="171360" cy="2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29" y="1766184"/>
                  <a:ext cx="189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14:cNvPr>
                <p14:cNvContentPartPr/>
                <p14:nvPr/>
              </p14:nvContentPartPr>
              <p14:xfrm>
                <a:off x="8238729" y="1663584"/>
                <a:ext cx="160560" cy="22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9729" y="1654944"/>
                  <a:ext cx="17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14:cNvPr>
                <p14:cNvContentPartPr/>
                <p14:nvPr/>
              </p14:nvContentPartPr>
              <p14:xfrm>
                <a:off x="8380209" y="1525704"/>
                <a:ext cx="110160" cy="27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1569" y="1517064"/>
                  <a:ext cx="12780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3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A31-776E-4D25-94DD-8163AA7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A27-2630-4771-AAFF-6816AFE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14:cNvPr>
              <p14:cNvContentPartPr/>
              <p14:nvPr/>
            </p14:nvContentPartPr>
            <p14:xfrm>
              <a:off x="153360" y="1090800"/>
              <a:ext cx="7197840" cy="262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1081440"/>
                <a:ext cx="721656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14:cNvPr>
              <p14:cNvContentPartPr/>
              <p14:nvPr/>
            </p14:nvContentPartPr>
            <p14:xfrm>
              <a:off x="7099560" y="1487160"/>
              <a:ext cx="3484800" cy="461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200" y="1477800"/>
                <a:ext cx="3503520" cy="46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0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</vt:lpstr>
      <vt:lpstr>M/L</vt:lpstr>
      <vt:lpstr>Supervised Learning</vt:lpstr>
      <vt:lpstr>Linear Regression </vt:lpstr>
      <vt:lpstr>Steps in M/L</vt:lpstr>
      <vt:lpstr>Simple Linear Regression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Anbu Joel</dc:creator>
  <cp:lastModifiedBy>Anbu Joel</cp:lastModifiedBy>
  <cp:revision>2</cp:revision>
  <dcterms:created xsi:type="dcterms:W3CDTF">2021-10-23T11:03:38Z</dcterms:created>
  <dcterms:modified xsi:type="dcterms:W3CDTF">2021-10-23T12:36:56Z</dcterms:modified>
</cp:coreProperties>
</file>