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4D6DFB-01C2-4A7E-ACA0-29B9F30F339C}"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9586B0CC-C999-41A1-BB85-0B45275467AE}">
      <dgm:prSet phldrT="[Text]"/>
      <dgm:spPr/>
      <dgm:t>
        <a:bodyPr/>
        <a:lstStyle/>
        <a:p>
          <a:r>
            <a:rPr lang="en-IN" dirty="0" smtClean="0"/>
            <a:t>Search Videos</a:t>
          </a:r>
          <a:endParaRPr lang="en-US" dirty="0"/>
        </a:p>
      </dgm:t>
    </dgm:pt>
    <dgm:pt modelId="{F9A458C2-5603-4459-A340-5E05D6BB4309}" type="parTrans" cxnId="{1C345871-FC64-4333-85A0-F89D59B06EC7}">
      <dgm:prSet/>
      <dgm:spPr/>
      <dgm:t>
        <a:bodyPr/>
        <a:lstStyle/>
        <a:p>
          <a:endParaRPr lang="en-US"/>
        </a:p>
      </dgm:t>
    </dgm:pt>
    <dgm:pt modelId="{0DFBA37C-90F0-44FF-834C-836F1BDF5FE0}" type="sibTrans" cxnId="{1C345871-FC64-4333-85A0-F89D59B06EC7}">
      <dgm:prSet/>
      <dgm:spPr/>
      <dgm:t>
        <a:bodyPr/>
        <a:lstStyle/>
        <a:p>
          <a:endParaRPr lang="en-US"/>
        </a:p>
      </dgm:t>
    </dgm:pt>
    <dgm:pt modelId="{9CB42716-F775-4D95-95CB-2EBF46DD2359}">
      <dgm:prSet phldrT="[Text]"/>
      <dgm:spPr/>
      <dgm:t>
        <a:bodyPr/>
        <a:lstStyle/>
        <a:p>
          <a:r>
            <a:rPr lang="en-IN" dirty="0" smtClean="0"/>
            <a:t>Upload </a:t>
          </a:r>
          <a:endParaRPr lang="en-US" dirty="0"/>
        </a:p>
      </dgm:t>
    </dgm:pt>
    <dgm:pt modelId="{D917CB6B-815C-4E81-99F2-8B43FFD8EB0E}" type="parTrans" cxnId="{03D3CF37-B0B7-4995-839C-68363091DEB1}">
      <dgm:prSet/>
      <dgm:spPr/>
      <dgm:t>
        <a:bodyPr/>
        <a:lstStyle/>
        <a:p>
          <a:endParaRPr lang="en-US"/>
        </a:p>
      </dgm:t>
    </dgm:pt>
    <dgm:pt modelId="{1879EFAF-C8A8-4CDA-AFA9-7A12E004DC14}" type="sibTrans" cxnId="{03D3CF37-B0B7-4995-839C-68363091DEB1}">
      <dgm:prSet/>
      <dgm:spPr/>
      <dgm:t>
        <a:bodyPr/>
        <a:lstStyle/>
        <a:p>
          <a:endParaRPr lang="en-US"/>
        </a:p>
      </dgm:t>
    </dgm:pt>
    <dgm:pt modelId="{DB8DF5C7-BDC2-4339-8B2C-616DB9FB5476}">
      <dgm:prSet phldrT="[Text]"/>
      <dgm:spPr/>
      <dgm:t>
        <a:bodyPr/>
        <a:lstStyle/>
        <a:p>
          <a:r>
            <a:rPr lang="en-IN" dirty="0" smtClean="0"/>
            <a:t>Account setting</a:t>
          </a:r>
          <a:endParaRPr lang="en-US" dirty="0"/>
        </a:p>
      </dgm:t>
    </dgm:pt>
    <dgm:pt modelId="{00CE7975-916B-40B0-A1E2-3D8EE9B88F54}" type="parTrans" cxnId="{74CA8DC9-BFA4-4BC6-9269-35AFADF76877}">
      <dgm:prSet/>
      <dgm:spPr/>
      <dgm:t>
        <a:bodyPr/>
        <a:lstStyle/>
        <a:p>
          <a:endParaRPr lang="en-US"/>
        </a:p>
      </dgm:t>
    </dgm:pt>
    <dgm:pt modelId="{C1465F40-F495-44BB-8FF3-B8C0F482583F}" type="sibTrans" cxnId="{74CA8DC9-BFA4-4BC6-9269-35AFADF76877}">
      <dgm:prSet/>
      <dgm:spPr/>
      <dgm:t>
        <a:bodyPr/>
        <a:lstStyle/>
        <a:p>
          <a:endParaRPr lang="en-US"/>
        </a:p>
      </dgm:t>
    </dgm:pt>
    <dgm:pt modelId="{B5179318-53ED-4B33-89C1-9ACA96BEB52E}" type="pres">
      <dgm:prSet presAssocID="{614D6DFB-01C2-4A7E-ACA0-29B9F30F339C}" presName="composite" presStyleCnt="0">
        <dgm:presLayoutVars>
          <dgm:chMax val="5"/>
          <dgm:dir/>
          <dgm:animLvl val="ctr"/>
          <dgm:resizeHandles val="exact"/>
        </dgm:presLayoutVars>
      </dgm:prSet>
      <dgm:spPr/>
      <dgm:t>
        <a:bodyPr/>
        <a:lstStyle/>
        <a:p>
          <a:endParaRPr lang="en-US"/>
        </a:p>
      </dgm:t>
    </dgm:pt>
    <dgm:pt modelId="{28ADEE1C-4877-47B7-B87E-237DAE1DAC70}" type="pres">
      <dgm:prSet presAssocID="{614D6DFB-01C2-4A7E-ACA0-29B9F30F339C}" presName="cycle" presStyleCnt="0"/>
      <dgm:spPr/>
    </dgm:pt>
    <dgm:pt modelId="{FB4D8BE4-9A48-4A3A-A401-1C28BC6B5699}" type="pres">
      <dgm:prSet presAssocID="{614D6DFB-01C2-4A7E-ACA0-29B9F30F339C}" presName="centerShape" presStyleCnt="0"/>
      <dgm:spPr/>
    </dgm:pt>
    <dgm:pt modelId="{170AE06C-D4D1-4016-8911-38757F3363F0}" type="pres">
      <dgm:prSet presAssocID="{614D6DFB-01C2-4A7E-ACA0-29B9F30F339C}" presName="connSite" presStyleLbl="node1" presStyleIdx="0" presStyleCnt="4"/>
      <dgm:spPr/>
    </dgm:pt>
    <dgm:pt modelId="{C523C04E-B09D-4C74-AC08-A72C3784C495}" type="pres">
      <dgm:prSet presAssocID="{614D6DFB-01C2-4A7E-ACA0-29B9F30F339C}" presName="visible" presStyleLbl="node1" presStyleIdx="0" presStyleCnt="4"/>
      <dgm:spPr/>
    </dgm:pt>
    <dgm:pt modelId="{B448A3AD-64C6-47E8-BE94-784936F6BCAC}" type="pres">
      <dgm:prSet presAssocID="{F9A458C2-5603-4459-A340-5E05D6BB4309}" presName="Name25" presStyleLbl="parChTrans1D1" presStyleIdx="0" presStyleCnt="3"/>
      <dgm:spPr/>
      <dgm:t>
        <a:bodyPr/>
        <a:lstStyle/>
        <a:p>
          <a:endParaRPr lang="en-US"/>
        </a:p>
      </dgm:t>
    </dgm:pt>
    <dgm:pt modelId="{89899ECD-0D82-4F76-BADA-A7B2D49F6FEE}" type="pres">
      <dgm:prSet presAssocID="{9586B0CC-C999-41A1-BB85-0B45275467AE}" presName="node" presStyleCnt="0"/>
      <dgm:spPr/>
    </dgm:pt>
    <dgm:pt modelId="{370B4E1E-B88B-4660-BC2C-E9EC26CD597F}" type="pres">
      <dgm:prSet presAssocID="{9586B0CC-C999-41A1-BB85-0B45275467AE}" presName="parentNode" presStyleLbl="node1" presStyleIdx="1" presStyleCnt="4">
        <dgm:presLayoutVars>
          <dgm:chMax val="1"/>
          <dgm:bulletEnabled val="1"/>
        </dgm:presLayoutVars>
      </dgm:prSet>
      <dgm:spPr/>
      <dgm:t>
        <a:bodyPr/>
        <a:lstStyle/>
        <a:p>
          <a:endParaRPr lang="en-US"/>
        </a:p>
      </dgm:t>
    </dgm:pt>
    <dgm:pt modelId="{1941F9AC-ABD9-480F-9F22-D5AC0DA82107}" type="pres">
      <dgm:prSet presAssocID="{9586B0CC-C999-41A1-BB85-0B45275467AE}" presName="childNode" presStyleLbl="revTx" presStyleIdx="0" presStyleCnt="0">
        <dgm:presLayoutVars>
          <dgm:bulletEnabled val="1"/>
        </dgm:presLayoutVars>
      </dgm:prSet>
      <dgm:spPr/>
      <dgm:t>
        <a:bodyPr/>
        <a:lstStyle/>
        <a:p>
          <a:endParaRPr lang="en-US"/>
        </a:p>
      </dgm:t>
    </dgm:pt>
    <dgm:pt modelId="{2BAACBA0-523F-45DC-AF2A-4FB32CFEE255}" type="pres">
      <dgm:prSet presAssocID="{D917CB6B-815C-4E81-99F2-8B43FFD8EB0E}" presName="Name25" presStyleLbl="parChTrans1D1" presStyleIdx="1" presStyleCnt="3"/>
      <dgm:spPr/>
      <dgm:t>
        <a:bodyPr/>
        <a:lstStyle/>
        <a:p>
          <a:endParaRPr lang="en-US"/>
        </a:p>
      </dgm:t>
    </dgm:pt>
    <dgm:pt modelId="{62CAF580-07FA-47FC-A739-6823DEE52244}" type="pres">
      <dgm:prSet presAssocID="{9CB42716-F775-4D95-95CB-2EBF46DD2359}" presName="node" presStyleCnt="0"/>
      <dgm:spPr/>
    </dgm:pt>
    <dgm:pt modelId="{15CFE663-B670-4AED-93AA-D5971CAB67AF}" type="pres">
      <dgm:prSet presAssocID="{9CB42716-F775-4D95-95CB-2EBF46DD2359}" presName="parentNode" presStyleLbl="node1" presStyleIdx="2" presStyleCnt="4">
        <dgm:presLayoutVars>
          <dgm:chMax val="1"/>
          <dgm:bulletEnabled val="1"/>
        </dgm:presLayoutVars>
      </dgm:prSet>
      <dgm:spPr/>
      <dgm:t>
        <a:bodyPr/>
        <a:lstStyle/>
        <a:p>
          <a:endParaRPr lang="en-US"/>
        </a:p>
      </dgm:t>
    </dgm:pt>
    <dgm:pt modelId="{16EDE643-52C3-4C31-A8F4-0B1DC8B0F13C}" type="pres">
      <dgm:prSet presAssocID="{9CB42716-F775-4D95-95CB-2EBF46DD2359}" presName="childNode" presStyleLbl="revTx" presStyleIdx="0" presStyleCnt="0">
        <dgm:presLayoutVars>
          <dgm:bulletEnabled val="1"/>
        </dgm:presLayoutVars>
      </dgm:prSet>
      <dgm:spPr/>
      <dgm:t>
        <a:bodyPr/>
        <a:lstStyle/>
        <a:p>
          <a:endParaRPr lang="en-US"/>
        </a:p>
      </dgm:t>
    </dgm:pt>
    <dgm:pt modelId="{CDD8F38F-3CFA-442B-AB8D-12ADF5D39CBB}" type="pres">
      <dgm:prSet presAssocID="{00CE7975-916B-40B0-A1E2-3D8EE9B88F54}" presName="Name25" presStyleLbl="parChTrans1D1" presStyleIdx="2" presStyleCnt="3"/>
      <dgm:spPr/>
      <dgm:t>
        <a:bodyPr/>
        <a:lstStyle/>
        <a:p>
          <a:endParaRPr lang="en-US"/>
        </a:p>
      </dgm:t>
    </dgm:pt>
    <dgm:pt modelId="{90DF0CFF-778C-478B-A79E-4E17A7A3A7FB}" type="pres">
      <dgm:prSet presAssocID="{DB8DF5C7-BDC2-4339-8B2C-616DB9FB5476}" presName="node" presStyleCnt="0"/>
      <dgm:spPr/>
    </dgm:pt>
    <dgm:pt modelId="{0206A524-B216-434A-83D3-77E52CA2C5A6}" type="pres">
      <dgm:prSet presAssocID="{DB8DF5C7-BDC2-4339-8B2C-616DB9FB5476}" presName="parentNode" presStyleLbl="node1" presStyleIdx="3" presStyleCnt="4">
        <dgm:presLayoutVars>
          <dgm:chMax val="1"/>
          <dgm:bulletEnabled val="1"/>
        </dgm:presLayoutVars>
      </dgm:prSet>
      <dgm:spPr/>
      <dgm:t>
        <a:bodyPr/>
        <a:lstStyle/>
        <a:p>
          <a:endParaRPr lang="en-US"/>
        </a:p>
      </dgm:t>
    </dgm:pt>
    <dgm:pt modelId="{99FB1885-F4D9-4505-BB2A-3F844F9FD0C5}" type="pres">
      <dgm:prSet presAssocID="{DB8DF5C7-BDC2-4339-8B2C-616DB9FB5476}" presName="childNode" presStyleLbl="revTx" presStyleIdx="0" presStyleCnt="0">
        <dgm:presLayoutVars>
          <dgm:bulletEnabled val="1"/>
        </dgm:presLayoutVars>
      </dgm:prSet>
      <dgm:spPr/>
      <dgm:t>
        <a:bodyPr/>
        <a:lstStyle/>
        <a:p>
          <a:endParaRPr lang="en-US"/>
        </a:p>
      </dgm:t>
    </dgm:pt>
  </dgm:ptLst>
  <dgm:cxnLst>
    <dgm:cxn modelId="{7DB7F07E-FE41-4DB5-A1A9-DD8C533706EE}" type="presOf" srcId="{9CB42716-F775-4D95-95CB-2EBF46DD2359}" destId="{15CFE663-B670-4AED-93AA-D5971CAB67AF}" srcOrd="0" destOrd="0" presId="urn:microsoft.com/office/officeart/2005/8/layout/radial2"/>
    <dgm:cxn modelId="{7E945506-C7D2-42D1-BC1E-545F41D8B54A}" type="presOf" srcId="{D917CB6B-815C-4E81-99F2-8B43FFD8EB0E}" destId="{2BAACBA0-523F-45DC-AF2A-4FB32CFEE255}" srcOrd="0" destOrd="0" presId="urn:microsoft.com/office/officeart/2005/8/layout/radial2"/>
    <dgm:cxn modelId="{74CA8DC9-BFA4-4BC6-9269-35AFADF76877}" srcId="{614D6DFB-01C2-4A7E-ACA0-29B9F30F339C}" destId="{DB8DF5C7-BDC2-4339-8B2C-616DB9FB5476}" srcOrd="2" destOrd="0" parTransId="{00CE7975-916B-40B0-A1E2-3D8EE9B88F54}" sibTransId="{C1465F40-F495-44BB-8FF3-B8C0F482583F}"/>
    <dgm:cxn modelId="{03D3CF37-B0B7-4995-839C-68363091DEB1}" srcId="{614D6DFB-01C2-4A7E-ACA0-29B9F30F339C}" destId="{9CB42716-F775-4D95-95CB-2EBF46DD2359}" srcOrd="1" destOrd="0" parTransId="{D917CB6B-815C-4E81-99F2-8B43FFD8EB0E}" sibTransId="{1879EFAF-C8A8-4CDA-AFA9-7A12E004DC14}"/>
    <dgm:cxn modelId="{517A1B33-FB88-40B8-9F89-C7FDEAF91D9D}" type="presOf" srcId="{00CE7975-916B-40B0-A1E2-3D8EE9B88F54}" destId="{CDD8F38F-3CFA-442B-AB8D-12ADF5D39CBB}" srcOrd="0" destOrd="0" presId="urn:microsoft.com/office/officeart/2005/8/layout/radial2"/>
    <dgm:cxn modelId="{1C345871-FC64-4333-85A0-F89D59B06EC7}" srcId="{614D6DFB-01C2-4A7E-ACA0-29B9F30F339C}" destId="{9586B0CC-C999-41A1-BB85-0B45275467AE}" srcOrd="0" destOrd="0" parTransId="{F9A458C2-5603-4459-A340-5E05D6BB4309}" sibTransId="{0DFBA37C-90F0-44FF-834C-836F1BDF5FE0}"/>
    <dgm:cxn modelId="{60C0FEDF-65D4-4911-AB8D-9B3D604CA2C0}" type="presOf" srcId="{F9A458C2-5603-4459-A340-5E05D6BB4309}" destId="{B448A3AD-64C6-47E8-BE94-784936F6BCAC}" srcOrd="0" destOrd="0" presId="urn:microsoft.com/office/officeart/2005/8/layout/radial2"/>
    <dgm:cxn modelId="{91FD1AA3-6DAA-4AEB-BD6F-BCA5B60B20D1}" type="presOf" srcId="{614D6DFB-01C2-4A7E-ACA0-29B9F30F339C}" destId="{B5179318-53ED-4B33-89C1-9ACA96BEB52E}" srcOrd="0" destOrd="0" presId="urn:microsoft.com/office/officeart/2005/8/layout/radial2"/>
    <dgm:cxn modelId="{9FA2D5FB-B306-4292-86D6-147B1FED0B56}" type="presOf" srcId="{DB8DF5C7-BDC2-4339-8B2C-616DB9FB5476}" destId="{0206A524-B216-434A-83D3-77E52CA2C5A6}" srcOrd="0" destOrd="0" presId="urn:microsoft.com/office/officeart/2005/8/layout/radial2"/>
    <dgm:cxn modelId="{8A1F68FF-5D4A-4A4A-B8DA-110972F88017}" type="presOf" srcId="{9586B0CC-C999-41A1-BB85-0B45275467AE}" destId="{370B4E1E-B88B-4660-BC2C-E9EC26CD597F}" srcOrd="0" destOrd="0" presId="urn:microsoft.com/office/officeart/2005/8/layout/radial2"/>
    <dgm:cxn modelId="{0A944703-4B29-490F-A098-C6C85EFFEE1F}" type="presParOf" srcId="{B5179318-53ED-4B33-89C1-9ACA96BEB52E}" destId="{28ADEE1C-4877-47B7-B87E-237DAE1DAC70}" srcOrd="0" destOrd="0" presId="urn:microsoft.com/office/officeart/2005/8/layout/radial2"/>
    <dgm:cxn modelId="{2EA6D095-076D-4629-B0CF-219FC9F0919B}" type="presParOf" srcId="{28ADEE1C-4877-47B7-B87E-237DAE1DAC70}" destId="{FB4D8BE4-9A48-4A3A-A401-1C28BC6B5699}" srcOrd="0" destOrd="0" presId="urn:microsoft.com/office/officeart/2005/8/layout/radial2"/>
    <dgm:cxn modelId="{E9C78CE8-B7B2-4458-A768-D26B34C4A430}" type="presParOf" srcId="{FB4D8BE4-9A48-4A3A-A401-1C28BC6B5699}" destId="{170AE06C-D4D1-4016-8911-38757F3363F0}" srcOrd="0" destOrd="0" presId="urn:microsoft.com/office/officeart/2005/8/layout/radial2"/>
    <dgm:cxn modelId="{B19F8830-F58E-497F-843A-F9B2778A0F6B}" type="presParOf" srcId="{FB4D8BE4-9A48-4A3A-A401-1C28BC6B5699}" destId="{C523C04E-B09D-4C74-AC08-A72C3784C495}" srcOrd="1" destOrd="0" presId="urn:microsoft.com/office/officeart/2005/8/layout/radial2"/>
    <dgm:cxn modelId="{FEFFEEDA-2A8F-41CC-B3E4-4E73E9CE975A}" type="presParOf" srcId="{28ADEE1C-4877-47B7-B87E-237DAE1DAC70}" destId="{B448A3AD-64C6-47E8-BE94-784936F6BCAC}" srcOrd="1" destOrd="0" presId="urn:microsoft.com/office/officeart/2005/8/layout/radial2"/>
    <dgm:cxn modelId="{65611299-1F11-4D63-9417-6A5394105C33}" type="presParOf" srcId="{28ADEE1C-4877-47B7-B87E-237DAE1DAC70}" destId="{89899ECD-0D82-4F76-BADA-A7B2D49F6FEE}" srcOrd="2" destOrd="0" presId="urn:microsoft.com/office/officeart/2005/8/layout/radial2"/>
    <dgm:cxn modelId="{AE600075-82F5-4B93-95CF-BD87B4223678}" type="presParOf" srcId="{89899ECD-0D82-4F76-BADA-A7B2D49F6FEE}" destId="{370B4E1E-B88B-4660-BC2C-E9EC26CD597F}" srcOrd="0" destOrd="0" presId="urn:microsoft.com/office/officeart/2005/8/layout/radial2"/>
    <dgm:cxn modelId="{F5A6062B-3380-4E0B-BA33-51B8F9476F92}" type="presParOf" srcId="{89899ECD-0D82-4F76-BADA-A7B2D49F6FEE}" destId="{1941F9AC-ABD9-480F-9F22-D5AC0DA82107}" srcOrd="1" destOrd="0" presId="urn:microsoft.com/office/officeart/2005/8/layout/radial2"/>
    <dgm:cxn modelId="{7C67E840-9227-48BF-8EAD-3521DDF17674}" type="presParOf" srcId="{28ADEE1C-4877-47B7-B87E-237DAE1DAC70}" destId="{2BAACBA0-523F-45DC-AF2A-4FB32CFEE255}" srcOrd="3" destOrd="0" presId="urn:microsoft.com/office/officeart/2005/8/layout/radial2"/>
    <dgm:cxn modelId="{524B8DC4-DDF5-4058-A25B-E7A0156ACAC6}" type="presParOf" srcId="{28ADEE1C-4877-47B7-B87E-237DAE1DAC70}" destId="{62CAF580-07FA-47FC-A739-6823DEE52244}" srcOrd="4" destOrd="0" presId="urn:microsoft.com/office/officeart/2005/8/layout/radial2"/>
    <dgm:cxn modelId="{A1B97936-EC76-4338-844D-AB4488A2A8EE}" type="presParOf" srcId="{62CAF580-07FA-47FC-A739-6823DEE52244}" destId="{15CFE663-B670-4AED-93AA-D5971CAB67AF}" srcOrd="0" destOrd="0" presId="urn:microsoft.com/office/officeart/2005/8/layout/radial2"/>
    <dgm:cxn modelId="{D9FC3E0A-EE97-4B71-8A8A-C690AB4D5456}" type="presParOf" srcId="{62CAF580-07FA-47FC-A739-6823DEE52244}" destId="{16EDE643-52C3-4C31-A8F4-0B1DC8B0F13C}" srcOrd="1" destOrd="0" presId="urn:microsoft.com/office/officeart/2005/8/layout/radial2"/>
    <dgm:cxn modelId="{8D995CE9-6F8B-4B13-A247-A69F91A8E63E}" type="presParOf" srcId="{28ADEE1C-4877-47B7-B87E-237DAE1DAC70}" destId="{CDD8F38F-3CFA-442B-AB8D-12ADF5D39CBB}" srcOrd="5" destOrd="0" presId="urn:microsoft.com/office/officeart/2005/8/layout/radial2"/>
    <dgm:cxn modelId="{F8A62AAD-7A5D-4C41-8301-6DABC234C12E}" type="presParOf" srcId="{28ADEE1C-4877-47B7-B87E-237DAE1DAC70}" destId="{90DF0CFF-778C-478B-A79E-4E17A7A3A7FB}" srcOrd="6" destOrd="0" presId="urn:microsoft.com/office/officeart/2005/8/layout/radial2"/>
    <dgm:cxn modelId="{C2D2853D-9578-4BBB-BAF7-8FBDC2DEC36D}" type="presParOf" srcId="{90DF0CFF-778C-478B-A79E-4E17A7A3A7FB}" destId="{0206A524-B216-434A-83D3-77E52CA2C5A6}" srcOrd="0" destOrd="0" presId="urn:microsoft.com/office/officeart/2005/8/layout/radial2"/>
    <dgm:cxn modelId="{2906D627-A572-4C8A-B52F-CC2DABE9B79E}" type="presParOf" srcId="{90DF0CFF-778C-478B-A79E-4E17A7A3A7FB}" destId="{99FB1885-F4D9-4505-BB2A-3F844F9FD0C5}" srcOrd="1" destOrd="0" presId="urn:microsoft.com/office/officeart/2005/8/layout/radial2"/>
  </dgm:cxnLst>
  <dgm:bg/>
  <dgm:whole/>
</dgm:dataModel>
</file>

<file path=ppt/diagrams/data2.xml><?xml version="1.0" encoding="utf-8"?>
<dgm:dataModel xmlns:dgm="http://schemas.openxmlformats.org/drawingml/2006/diagram" xmlns:a="http://schemas.openxmlformats.org/drawingml/2006/main">
  <dgm:ptLst>
    <dgm:pt modelId="{D9A67A12-D9B4-43BC-8177-29703CA81255}" type="doc">
      <dgm:prSet loTypeId="urn:microsoft.com/office/officeart/2005/8/layout/process1" loCatId="process" qsTypeId="urn:microsoft.com/office/officeart/2005/8/quickstyle/simple1" qsCatId="simple" csTypeId="urn:microsoft.com/office/officeart/2005/8/colors/accent1_2" csCatId="accent1" phldr="1"/>
      <dgm:spPr/>
    </dgm:pt>
    <dgm:pt modelId="{F3E72342-2ED1-410B-9C58-1A1DE407C639}">
      <dgm:prSet phldrT="[Text]"/>
      <dgm:spPr/>
      <dgm:t>
        <a:bodyPr/>
        <a:lstStyle/>
        <a:p>
          <a:r>
            <a:rPr lang="en-IN" dirty="0" smtClean="0"/>
            <a:t>Search video</a:t>
          </a:r>
          <a:endParaRPr lang="en-US" dirty="0"/>
        </a:p>
      </dgm:t>
    </dgm:pt>
    <dgm:pt modelId="{23E7E92E-17ED-489A-BC56-BFC6A1637922}" type="parTrans" cxnId="{B68A3FF5-E286-4542-ABB8-40855162257B}">
      <dgm:prSet/>
      <dgm:spPr/>
      <dgm:t>
        <a:bodyPr/>
        <a:lstStyle/>
        <a:p>
          <a:endParaRPr lang="en-US"/>
        </a:p>
      </dgm:t>
    </dgm:pt>
    <dgm:pt modelId="{917E64E7-BE4A-4970-A48E-2EDFE940C568}" type="sibTrans" cxnId="{B68A3FF5-E286-4542-ABB8-40855162257B}">
      <dgm:prSet/>
      <dgm:spPr/>
      <dgm:t>
        <a:bodyPr/>
        <a:lstStyle/>
        <a:p>
          <a:endParaRPr lang="en-US"/>
        </a:p>
      </dgm:t>
    </dgm:pt>
    <dgm:pt modelId="{8BBEC6F0-86E5-42F1-B8A2-90468D2619F4}">
      <dgm:prSet phldrT="[Text]"/>
      <dgm:spPr/>
      <dgm:t>
        <a:bodyPr/>
        <a:lstStyle/>
        <a:p>
          <a:r>
            <a:rPr lang="en-IN" dirty="0" smtClean="0"/>
            <a:t>Check server for video</a:t>
          </a:r>
          <a:endParaRPr lang="en-US" dirty="0"/>
        </a:p>
      </dgm:t>
    </dgm:pt>
    <dgm:pt modelId="{53CBC1A0-00D7-441E-B8F7-99A87944FBB1}" type="parTrans" cxnId="{C332BB71-FC2D-4488-9E17-9ACC0CD8DD85}">
      <dgm:prSet/>
      <dgm:spPr/>
      <dgm:t>
        <a:bodyPr/>
        <a:lstStyle/>
        <a:p>
          <a:endParaRPr lang="en-US"/>
        </a:p>
      </dgm:t>
    </dgm:pt>
    <dgm:pt modelId="{1FC7A5EE-E52F-4233-998E-75429827D6F8}" type="sibTrans" cxnId="{C332BB71-FC2D-4488-9E17-9ACC0CD8DD85}">
      <dgm:prSet/>
      <dgm:spPr/>
      <dgm:t>
        <a:bodyPr/>
        <a:lstStyle/>
        <a:p>
          <a:endParaRPr lang="en-US"/>
        </a:p>
      </dgm:t>
    </dgm:pt>
    <dgm:pt modelId="{299784D4-6633-43B2-95B6-505FD288AD62}">
      <dgm:prSet phldrT="[Text]"/>
      <dgm:spPr/>
      <dgm:t>
        <a:bodyPr/>
        <a:lstStyle/>
        <a:p>
          <a:r>
            <a:rPr lang="en-IN" dirty="0" smtClean="0"/>
            <a:t>Display video List</a:t>
          </a:r>
          <a:endParaRPr lang="en-US" dirty="0"/>
        </a:p>
      </dgm:t>
    </dgm:pt>
    <dgm:pt modelId="{45CF7C1D-3D18-433A-B909-E5A6A129121D}" type="parTrans" cxnId="{D6048FF4-0B28-4BEA-96B4-A4553D33DDC4}">
      <dgm:prSet/>
      <dgm:spPr/>
      <dgm:t>
        <a:bodyPr/>
        <a:lstStyle/>
        <a:p>
          <a:endParaRPr lang="en-US"/>
        </a:p>
      </dgm:t>
    </dgm:pt>
    <dgm:pt modelId="{8CA34EEF-F8CE-40F8-BD87-62EBD948CDBD}" type="sibTrans" cxnId="{D6048FF4-0B28-4BEA-96B4-A4553D33DDC4}">
      <dgm:prSet/>
      <dgm:spPr/>
      <dgm:t>
        <a:bodyPr/>
        <a:lstStyle/>
        <a:p>
          <a:endParaRPr lang="en-US"/>
        </a:p>
      </dgm:t>
    </dgm:pt>
    <dgm:pt modelId="{53AE6BB9-9E7D-4603-8DB9-D59E2FF0349F}" type="pres">
      <dgm:prSet presAssocID="{D9A67A12-D9B4-43BC-8177-29703CA81255}" presName="Name0" presStyleCnt="0">
        <dgm:presLayoutVars>
          <dgm:dir/>
          <dgm:resizeHandles val="exact"/>
        </dgm:presLayoutVars>
      </dgm:prSet>
      <dgm:spPr/>
    </dgm:pt>
    <dgm:pt modelId="{2A6E799F-B0EC-4F00-A7F1-7AE58C8E4FD9}" type="pres">
      <dgm:prSet presAssocID="{F3E72342-2ED1-410B-9C58-1A1DE407C639}" presName="node" presStyleLbl="node1" presStyleIdx="0" presStyleCnt="3">
        <dgm:presLayoutVars>
          <dgm:bulletEnabled val="1"/>
        </dgm:presLayoutVars>
      </dgm:prSet>
      <dgm:spPr/>
      <dgm:t>
        <a:bodyPr/>
        <a:lstStyle/>
        <a:p>
          <a:endParaRPr lang="en-US"/>
        </a:p>
      </dgm:t>
    </dgm:pt>
    <dgm:pt modelId="{2E2BC51C-A09B-4735-ACD0-E5D5BDFB5FD0}" type="pres">
      <dgm:prSet presAssocID="{917E64E7-BE4A-4970-A48E-2EDFE940C568}" presName="sibTrans" presStyleLbl="sibTrans2D1" presStyleIdx="0" presStyleCnt="2"/>
      <dgm:spPr/>
      <dgm:t>
        <a:bodyPr/>
        <a:lstStyle/>
        <a:p>
          <a:endParaRPr lang="en-US"/>
        </a:p>
      </dgm:t>
    </dgm:pt>
    <dgm:pt modelId="{B42FEC26-4F92-4E8F-B1E6-4C9847D8321C}" type="pres">
      <dgm:prSet presAssocID="{917E64E7-BE4A-4970-A48E-2EDFE940C568}" presName="connectorText" presStyleLbl="sibTrans2D1" presStyleIdx="0" presStyleCnt="2"/>
      <dgm:spPr/>
      <dgm:t>
        <a:bodyPr/>
        <a:lstStyle/>
        <a:p>
          <a:endParaRPr lang="en-US"/>
        </a:p>
      </dgm:t>
    </dgm:pt>
    <dgm:pt modelId="{DE2A056B-B659-4977-9300-A2ABF77707D5}" type="pres">
      <dgm:prSet presAssocID="{8BBEC6F0-86E5-42F1-B8A2-90468D2619F4}" presName="node" presStyleLbl="node1" presStyleIdx="1" presStyleCnt="3">
        <dgm:presLayoutVars>
          <dgm:bulletEnabled val="1"/>
        </dgm:presLayoutVars>
      </dgm:prSet>
      <dgm:spPr/>
      <dgm:t>
        <a:bodyPr/>
        <a:lstStyle/>
        <a:p>
          <a:endParaRPr lang="en-US"/>
        </a:p>
      </dgm:t>
    </dgm:pt>
    <dgm:pt modelId="{32B5A224-96B8-4E5C-A846-662AA5581549}" type="pres">
      <dgm:prSet presAssocID="{1FC7A5EE-E52F-4233-998E-75429827D6F8}" presName="sibTrans" presStyleLbl="sibTrans2D1" presStyleIdx="1" presStyleCnt="2"/>
      <dgm:spPr/>
      <dgm:t>
        <a:bodyPr/>
        <a:lstStyle/>
        <a:p>
          <a:endParaRPr lang="en-US"/>
        </a:p>
      </dgm:t>
    </dgm:pt>
    <dgm:pt modelId="{D99512BE-4416-4590-86BD-5668729BF818}" type="pres">
      <dgm:prSet presAssocID="{1FC7A5EE-E52F-4233-998E-75429827D6F8}" presName="connectorText" presStyleLbl="sibTrans2D1" presStyleIdx="1" presStyleCnt="2"/>
      <dgm:spPr/>
      <dgm:t>
        <a:bodyPr/>
        <a:lstStyle/>
        <a:p>
          <a:endParaRPr lang="en-US"/>
        </a:p>
      </dgm:t>
    </dgm:pt>
    <dgm:pt modelId="{F61AD66A-84C4-4056-B2EB-36A131FEBA61}" type="pres">
      <dgm:prSet presAssocID="{299784D4-6633-43B2-95B6-505FD288AD62}" presName="node" presStyleLbl="node1" presStyleIdx="2" presStyleCnt="3">
        <dgm:presLayoutVars>
          <dgm:bulletEnabled val="1"/>
        </dgm:presLayoutVars>
      </dgm:prSet>
      <dgm:spPr/>
      <dgm:t>
        <a:bodyPr/>
        <a:lstStyle/>
        <a:p>
          <a:endParaRPr lang="en-US"/>
        </a:p>
      </dgm:t>
    </dgm:pt>
  </dgm:ptLst>
  <dgm:cxnLst>
    <dgm:cxn modelId="{D6048FF4-0B28-4BEA-96B4-A4553D33DDC4}" srcId="{D9A67A12-D9B4-43BC-8177-29703CA81255}" destId="{299784D4-6633-43B2-95B6-505FD288AD62}" srcOrd="2" destOrd="0" parTransId="{45CF7C1D-3D18-433A-B909-E5A6A129121D}" sibTransId="{8CA34EEF-F8CE-40F8-BD87-62EBD948CDBD}"/>
    <dgm:cxn modelId="{CC7812D8-6633-4150-81B6-3C7DA6C993D9}" type="presOf" srcId="{917E64E7-BE4A-4970-A48E-2EDFE940C568}" destId="{2E2BC51C-A09B-4735-ACD0-E5D5BDFB5FD0}" srcOrd="0" destOrd="0" presId="urn:microsoft.com/office/officeart/2005/8/layout/process1"/>
    <dgm:cxn modelId="{B503A951-E519-4F0D-BFD7-22279704AF49}" type="presOf" srcId="{299784D4-6633-43B2-95B6-505FD288AD62}" destId="{F61AD66A-84C4-4056-B2EB-36A131FEBA61}" srcOrd="0" destOrd="0" presId="urn:microsoft.com/office/officeart/2005/8/layout/process1"/>
    <dgm:cxn modelId="{B68A3FF5-E286-4542-ABB8-40855162257B}" srcId="{D9A67A12-D9B4-43BC-8177-29703CA81255}" destId="{F3E72342-2ED1-410B-9C58-1A1DE407C639}" srcOrd="0" destOrd="0" parTransId="{23E7E92E-17ED-489A-BC56-BFC6A1637922}" sibTransId="{917E64E7-BE4A-4970-A48E-2EDFE940C568}"/>
    <dgm:cxn modelId="{8D1E3EBE-A617-4722-BCE3-B2EE92D904C4}" type="presOf" srcId="{F3E72342-2ED1-410B-9C58-1A1DE407C639}" destId="{2A6E799F-B0EC-4F00-A7F1-7AE58C8E4FD9}" srcOrd="0" destOrd="0" presId="urn:microsoft.com/office/officeart/2005/8/layout/process1"/>
    <dgm:cxn modelId="{6C2D139B-C6F3-4F1E-9300-0B5C23019648}" type="presOf" srcId="{917E64E7-BE4A-4970-A48E-2EDFE940C568}" destId="{B42FEC26-4F92-4E8F-B1E6-4C9847D8321C}" srcOrd="1" destOrd="0" presId="urn:microsoft.com/office/officeart/2005/8/layout/process1"/>
    <dgm:cxn modelId="{533F260E-91E4-4214-B2AD-F2996B751C93}" type="presOf" srcId="{8BBEC6F0-86E5-42F1-B8A2-90468D2619F4}" destId="{DE2A056B-B659-4977-9300-A2ABF77707D5}" srcOrd="0" destOrd="0" presId="urn:microsoft.com/office/officeart/2005/8/layout/process1"/>
    <dgm:cxn modelId="{80CA7A21-226F-4EF1-9811-A4EC7AE46021}" type="presOf" srcId="{1FC7A5EE-E52F-4233-998E-75429827D6F8}" destId="{32B5A224-96B8-4E5C-A846-662AA5581549}" srcOrd="0" destOrd="0" presId="urn:microsoft.com/office/officeart/2005/8/layout/process1"/>
    <dgm:cxn modelId="{C332BB71-FC2D-4488-9E17-9ACC0CD8DD85}" srcId="{D9A67A12-D9B4-43BC-8177-29703CA81255}" destId="{8BBEC6F0-86E5-42F1-B8A2-90468D2619F4}" srcOrd="1" destOrd="0" parTransId="{53CBC1A0-00D7-441E-B8F7-99A87944FBB1}" sibTransId="{1FC7A5EE-E52F-4233-998E-75429827D6F8}"/>
    <dgm:cxn modelId="{C7FAC653-838F-4558-B954-59435E9B1EF5}" type="presOf" srcId="{1FC7A5EE-E52F-4233-998E-75429827D6F8}" destId="{D99512BE-4416-4590-86BD-5668729BF818}" srcOrd="1" destOrd="0" presId="urn:microsoft.com/office/officeart/2005/8/layout/process1"/>
    <dgm:cxn modelId="{386E7FF4-57CF-494D-B0B9-4F59113ACCBE}" type="presOf" srcId="{D9A67A12-D9B4-43BC-8177-29703CA81255}" destId="{53AE6BB9-9E7D-4603-8DB9-D59E2FF0349F}" srcOrd="0" destOrd="0" presId="urn:microsoft.com/office/officeart/2005/8/layout/process1"/>
    <dgm:cxn modelId="{5E4C3CAF-8FCE-4983-8174-77E410CB2CE4}" type="presParOf" srcId="{53AE6BB9-9E7D-4603-8DB9-D59E2FF0349F}" destId="{2A6E799F-B0EC-4F00-A7F1-7AE58C8E4FD9}" srcOrd="0" destOrd="0" presId="urn:microsoft.com/office/officeart/2005/8/layout/process1"/>
    <dgm:cxn modelId="{0290ABCB-547A-4658-9C91-926CE2518A0A}" type="presParOf" srcId="{53AE6BB9-9E7D-4603-8DB9-D59E2FF0349F}" destId="{2E2BC51C-A09B-4735-ACD0-E5D5BDFB5FD0}" srcOrd="1" destOrd="0" presId="urn:microsoft.com/office/officeart/2005/8/layout/process1"/>
    <dgm:cxn modelId="{909249FB-AC15-449C-A607-5E4511BE686D}" type="presParOf" srcId="{2E2BC51C-A09B-4735-ACD0-E5D5BDFB5FD0}" destId="{B42FEC26-4F92-4E8F-B1E6-4C9847D8321C}" srcOrd="0" destOrd="0" presId="urn:microsoft.com/office/officeart/2005/8/layout/process1"/>
    <dgm:cxn modelId="{4EF5CA9A-D462-40AF-9923-5226A1345092}" type="presParOf" srcId="{53AE6BB9-9E7D-4603-8DB9-D59E2FF0349F}" destId="{DE2A056B-B659-4977-9300-A2ABF77707D5}" srcOrd="2" destOrd="0" presId="urn:microsoft.com/office/officeart/2005/8/layout/process1"/>
    <dgm:cxn modelId="{BE85CB47-330B-4CA1-BC7B-BB5280A88795}" type="presParOf" srcId="{53AE6BB9-9E7D-4603-8DB9-D59E2FF0349F}" destId="{32B5A224-96B8-4E5C-A846-662AA5581549}" srcOrd="3" destOrd="0" presId="urn:microsoft.com/office/officeart/2005/8/layout/process1"/>
    <dgm:cxn modelId="{BA0187EB-F457-4020-8319-6C8A8EE5B622}" type="presParOf" srcId="{32B5A224-96B8-4E5C-A846-662AA5581549}" destId="{D99512BE-4416-4590-86BD-5668729BF818}" srcOrd="0" destOrd="0" presId="urn:microsoft.com/office/officeart/2005/8/layout/process1"/>
    <dgm:cxn modelId="{04F27558-BFB2-47EE-B34C-0F3961E5CFA2}" type="presParOf" srcId="{53AE6BB9-9E7D-4603-8DB9-D59E2FF0349F}" destId="{F61AD66A-84C4-4056-B2EB-36A131FEBA61}" srcOrd="4" destOrd="0" presId="urn:microsoft.com/office/officeart/2005/8/layout/process1"/>
  </dgm:cxnLst>
  <dgm:bg/>
  <dgm:whole/>
</dgm:dataModel>
</file>

<file path=ppt/diagrams/data3.xml><?xml version="1.0" encoding="utf-8"?>
<dgm:dataModel xmlns:dgm="http://schemas.openxmlformats.org/drawingml/2006/diagram" xmlns:a="http://schemas.openxmlformats.org/drawingml/2006/main">
  <dgm:ptLst>
    <dgm:pt modelId="{20C2C3E6-789C-4BCF-98D5-F3054203ACE3}" type="doc">
      <dgm:prSet loTypeId="urn:microsoft.com/office/officeart/2005/8/layout/process1" loCatId="process" qsTypeId="urn:microsoft.com/office/officeart/2005/8/quickstyle/simple1" qsCatId="simple" csTypeId="urn:microsoft.com/office/officeart/2005/8/colors/accent1_2" csCatId="accent1" phldr="1"/>
      <dgm:spPr/>
    </dgm:pt>
    <dgm:pt modelId="{E2B795B2-E7B9-4DBA-946E-430E8F5F4555}">
      <dgm:prSet phldrT="[Text]"/>
      <dgm:spPr/>
      <dgm:t>
        <a:bodyPr/>
        <a:lstStyle/>
        <a:p>
          <a:r>
            <a:rPr lang="en-IN" dirty="0" smtClean="0"/>
            <a:t>Select file</a:t>
          </a:r>
          <a:endParaRPr lang="en-US" dirty="0"/>
        </a:p>
      </dgm:t>
    </dgm:pt>
    <dgm:pt modelId="{BD807C94-DA16-4DA6-978E-E76CEC3A4CC6}" type="parTrans" cxnId="{59424FF1-A224-4D71-B9DB-AC98C59066C5}">
      <dgm:prSet/>
      <dgm:spPr/>
      <dgm:t>
        <a:bodyPr/>
        <a:lstStyle/>
        <a:p>
          <a:endParaRPr lang="en-US"/>
        </a:p>
      </dgm:t>
    </dgm:pt>
    <dgm:pt modelId="{2488696E-A71A-49D8-A988-575FAE4B2A00}" type="sibTrans" cxnId="{59424FF1-A224-4D71-B9DB-AC98C59066C5}">
      <dgm:prSet/>
      <dgm:spPr/>
      <dgm:t>
        <a:bodyPr/>
        <a:lstStyle/>
        <a:p>
          <a:endParaRPr lang="en-US"/>
        </a:p>
      </dgm:t>
    </dgm:pt>
    <dgm:pt modelId="{3A5DE4A1-3102-46C2-A4FE-BEFD9164EF01}">
      <dgm:prSet phldrT="[Text]"/>
      <dgm:spPr/>
      <dgm:t>
        <a:bodyPr/>
        <a:lstStyle/>
        <a:p>
          <a:r>
            <a:rPr lang="en-IN" dirty="0" smtClean="0"/>
            <a:t>Click upload</a:t>
          </a:r>
          <a:endParaRPr lang="en-US" dirty="0"/>
        </a:p>
      </dgm:t>
    </dgm:pt>
    <dgm:pt modelId="{E2E0F396-BCB7-45B3-940A-CC553F32C644}" type="parTrans" cxnId="{7B3E5351-8091-44B4-8D42-D75F4E10271B}">
      <dgm:prSet/>
      <dgm:spPr/>
      <dgm:t>
        <a:bodyPr/>
        <a:lstStyle/>
        <a:p>
          <a:endParaRPr lang="en-US"/>
        </a:p>
      </dgm:t>
    </dgm:pt>
    <dgm:pt modelId="{67209B70-0941-4B3E-981A-7D8B1FA91121}" type="sibTrans" cxnId="{7B3E5351-8091-44B4-8D42-D75F4E10271B}">
      <dgm:prSet/>
      <dgm:spPr/>
      <dgm:t>
        <a:bodyPr/>
        <a:lstStyle/>
        <a:p>
          <a:endParaRPr lang="en-US"/>
        </a:p>
      </dgm:t>
    </dgm:pt>
    <dgm:pt modelId="{9934C7F8-4FAC-4912-ABAD-E09214D7A225}">
      <dgm:prSet phldrT="[Text]"/>
      <dgm:spPr/>
      <dgm:t>
        <a:bodyPr/>
        <a:lstStyle/>
        <a:p>
          <a:r>
            <a:rPr lang="en-IN" dirty="0" smtClean="0"/>
            <a:t>Message popup “uploaded”</a:t>
          </a:r>
          <a:endParaRPr lang="en-US" dirty="0"/>
        </a:p>
      </dgm:t>
    </dgm:pt>
    <dgm:pt modelId="{02E05472-FEAB-4DCA-B582-216E379F7F7C}" type="parTrans" cxnId="{5B2B6989-1433-446B-9C78-91DAF040259E}">
      <dgm:prSet/>
      <dgm:spPr/>
      <dgm:t>
        <a:bodyPr/>
        <a:lstStyle/>
        <a:p>
          <a:endParaRPr lang="en-US"/>
        </a:p>
      </dgm:t>
    </dgm:pt>
    <dgm:pt modelId="{D4216C54-24A7-41BB-A9E9-FE44A74D1159}" type="sibTrans" cxnId="{5B2B6989-1433-446B-9C78-91DAF040259E}">
      <dgm:prSet/>
      <dgm:spPr/>
      <dgm:t>
        <a:bodyPr/>
        <a:lstStyle/>
        <a:p>
          <a:endParaRPr lang="en-US"/>
        </a:p>
      </dgm:t>
    </dgm:pt>
    <dgm:pt modelId="{6CA94B90-FFF5-4B42-98B5-2E22A47FF17C}" type="pres">
      <dgm:prSet presAssocID="{20C2C3E6-789C-4BCF-98D5-F3054203ACE3}" presName="Name0" presStyleCnt="0">
        <dgm:presLayoutVars>
          <dgm:dir/>
          <dgm:resizeHandles val="exact"/>
        </dgm:presLayoutVars>
      </dgm:prSet>
      <dgm:spPr/>
    </dgm:pt>
    <dgm:pt modelId="{41A5403C-5C59-4255-BA13-2164F7B552D1}" type="pres">
      <dgm:prSet presAssocID="{E2B795B2-E7B9-4DBA-946E-430E8F5F4555}" presName="node" presStyleLbl="node1" presStyleIdx="0" presStyleCnt="3">
        <dgm:presLayoutVars>
          <dgm:bulletEnabled val="1"/>
        </dgm:presLayoutVars>
      </dgm:prSet>
      <dgm:spPr/>
      <dgm:t>
        <a:bodyPr/>
        <a:lstStyle/>
        <a:p>
          <a:endParaRPr lang="en-US"/>
        </a:p>
      </dgm:t>
    </dgm:pt>
    <dgm:pt modelId="{D4A858C4-A207-4C53-BFE9-7535BD25B9B2}" type="pres">
      <dgm:prSet presAssocID="{2488696E-A71A-49D8-A988-575FAE4B2A00}" presName="sibTrans" presStyleLbl="sibTrans2D1" presStyleIdx="0" presStyleCnt="2"/>
      <dgm:spPr/>
      <dgm:t>
        <a:bodyPr/>
        <a:lstStyle/>
        <a:p>
          <a:endParaRPr lang="en-US"/>
        </a:p>
      </dgm:t>
    </dgm:pt>
    <dgm:pt modelId="{E1DD45A1-FBC3-4DAC-ABA7-268B8B6CDC39}" type="pres">
      <dgm:prSet presAssocID="{2488696E-A71A-49D8-A988-575FAE4B2A00}" presName="connectorText" presStyleLbl="sibTrans2D1" presStyleIdx="0" presStyleCnt="2"/>
      <dgm:spPr/>
      <dgm:t>
        <a:bodyPr/>
        <a:lstStyle/>
        <a:p>
          <a:endParaRPr lang="en-US"/>
        </a:p>
      </dgm:t>
    </dgm:pt>
    <dgm:pt modelId="{E968B6E8-B8ED-4835-9C41-C1F6B8FABDF3}" type="pres">
      <dgm:prSet presAssocID="{3A5DE4A1-3102-46C2-A4FE-BEFD9164EF01}" presName="node" presStyleLbl="node1" presStyleIdx="1" presStyleCnt="3">
        <dgm:presLayoutVars>
          <dgm:bulletEnabled val="1"/>
        </dgm:presLayoutVars>
      </dgm:prSet>
      <dgm:spPr/>
      <dgm:t>
        <a:bodyPr/>
        <a:lstStyle/>
        <a:p>
          <a:endParaRPr lang="en-US"/>
        </a:p>
      </dgm:t>
    </dgm:pt>
    <dgm:pt modelId="{70959653-E2EB-4477-8D7F-CFB54FEFB172}" type="pres">
      <dgm:prSet presAssocID="{67209B70-0941-4B3E-981A-7D8B1FA91121}" presName="sibTrans" presStyleLbl="sibTrans2D1" presStyleIdx="1" presStyleCnt="2"/>
      <dgm:spPr/>
      <dgm:t>
        <a:bodyPr/>
        <a:lstStyle/>
        <a:p>
          <a:endParaRPr lang="en-US"/>
        </a:p>
      </dgm:t>
    </dgm:pt>
    <dgm:pt modelId="{12CDA96C-1E5D-4FE3-B9C3-6B1CFC7EA021}" type="pres">
      <dgm:prSet presAssocID="{67209B70-0941-4B3E-981A-7D8B1FA91121}" presName="connectorText" presStyleLbl="sibTrans2D1" presStyleIdx="1" presStyleCnt="2"/>
      <dgm:spPr/>
      <dgm:t>
        <a:bodyPr/>
        <a:lstStyle/>
        <a:p>
          <a:endParaRPr lang="en-US"/>
        </a:p>
      </dgm:t>
    </dgm:pt>
    <dgm:pt modelId="{AE72BDD6-6B54-450A-B7DF-5F851939D098}" type="pres">
      <dgm:prSet presAssocID="{9934C7F8-4FAC-4912-ABAD-E09214D7A225}" presName="node" presStyleLbl="node1" presStyleIdx="2" presStyleCnt="3">
        <dgm:presLayoutVars>
          <dgm:bulletEnabled val="1"/>
        </dgm:presLayoutVars>
      </dgm:prSet>
      <dgm:spPr/>
      <dgm:t>
        <a:bodyPr/>
        <a:lstStyle/>
        <a:p>
          <a:endParaRPr lang="en-US"/>
        </a:p>
      </dgm:t>
    </dgm:pt>
  </dgm:ptLst>
  <dgm:cxnLst>
    <dgm:cxn modelId="{7B3E5351-8091-44B4-8D42-D75F4E10271B}" srcId="{20C2C3E6-789C-4BCF-98D5-F3054203ACE3}" destId="{3A5DE4A1-3102-46C2-A4FE-BEFD9164EF01}" srcOrd="1" destOrd="0" parTransId="{E2E0F396-BCB7-45B3-940A-CC553F32C644}" sibTransId="{67209B70-0941-4B3E-981A-7D8B1FA91121}"/>
    <dgm:cxn modelId="{E3CFD529-DF29-4E80-AB18-DE33CD229D6D}" type="presOf" srcId="{67209B70-0941-4B3E-981A-7D8B1FA91121}" destId="{70959653-E2EB-4477-8D7F-CFB54FEFB172}" srcOrd="0" destOrd="0" presId="urn:microsoft.com/office/officeart/2005/8/layout/process1"/>
    <dgm:cxn modelId="{6D526A8E-D9DD-4032-9B56-ADDC1D69F9FA}" type="presOf" srcId="{2488696E-A71A-49D8-A988-575FAE4B2A00}" destId="{D4A858C4-A207-4C53-BFE9-7535BD25B9B2}" srcOrd="0" destOrd="0" presId="urn:microsoft.com/office/officeart/2005/8/layout/process1"/>
    <dgm:cxn modelId="{59424FF1-A224-4D71-B9DB-AC98C59066C5}" srcId="{20C2C3E6-789C-4BCF-98D5-F3054203ACE3}" destId="{E2B795B2-E7B9-4DBA-946E-430E8F5F4555}" srcOrd="0" destOrd="0" parTransId="{BD807C94-DA16-4DA6-978E-E76CEC3A4CC6}" sibTransId="{2488696E-A71A-49D8-A988-575FAE4B2A00}"/>
    <dgm:cxn modelId="{86544F3D-73B3-464A-8133-8FF680E7557C}" type="presOf" srcId="{E2B795B2-E7B9-4DBA-946E-430E8F5F4555}" destId="{41A5403C-5C59-4255-BA13-2164F7B552D1}" srcOrd="0" destOrd="0" presId="urn:microsoft.com/office/officeart/2005/8/layout/process1"/>
    <dgm:cxn modelId="{965D8A99-6721-4C6B-96CB-84836709C872}" type="presOf" srcId="{2488696E-A71A-49D8-A988-575FAE4B2A00}" destId="{E1DD45A1-FBC3-4DAC-ABA7-268B8B6CDC39}" srcOrd="1" destOrd="0" presId="urn:microsoft.com/office/officeart/2005/8/layout/process1"/>
    <dgm:cxn modelId="{5B2B6989-1433-446B-9C78-91DAF040259E}" srcId="{20C2C3E6-789C-4BCF-98D5-F3054203ACE3}" destId="{9934C7F8-4FAC-4912-ABAD-E09214D7A225}" srcOrd="2" destOrd="0" parTransId="{02E05472-FEAB-4DCA-B582-216E379F7F7C}" sibTransId="{D4216C54-24A7-41BB-A9E9-FE44A74D1159}"/>
    <dgm:cxn modelId="{8E81679E-4CCE-4748-A89B-CDEA0A41FBFD}" type="presOf" srcId="{3A5DE4A1-3102-46C2-A4FE-BEFD9164EF01}" destId="{E968B6E8-B8ED-4835-9C41-C1F6B8FABDF3}" srcOrd="0" destOrd="0" presId="urn:microsoft.com/office/officeart/2005/8/layout/process1"/>
    <dgm:cxn modelId="{7EB9D452-C089-427F-B2DF-564DAD127FF3}" type="presOf" srcId="{20C2C3E6-789C-4BCF-98D5-F3054203ACE3}" destId="{6CA94B90-FFF5-4B42-98B5-2E22A47FF17C}" srcOrd="0" destOrd="0" presId="urn:microsoft.com/office/officeart/2005/8/layout/process1"/>
    <dgm:cxn modelId="{67FDC94F-094F-4B46-89EF-E9056DDF0894}" type="presOf" srcId="{9934C7F8-4FAC-4912-ABAD-E09214D7A225}" destId="{AE72BDD6-6B54-450A-B7DF-5F851939D098}" srcOrd="0" destOrd="0" presId="urn:microsoft.com/office/officeart/2005/8/layout/process1"/>
    <dgm:cxn modelId="{04FD12E3-74FE-4C53-9668-B18EDE1B7F7D}" type="presOf" srcId="{67209B70-0941-4B3E-981A-7D8B1FA91121}" destId="{12CDA96C-1E5D-4FE3-B9C3-6B1CFC7EA021}" srcOrd="1" destOrd="0" presId="urn:microsoft.com/office/officeart/2005/8/layout/process1"/>
    <dgm:cxn modelId="{9A3BC5B3-8030-46EF-AD8A-08934789539F}" type="presParOf" srcId="{6CA94B90-FFF5-4B42-98B5-2E22A47FF17C}" destId="{41A5403C-5C59-4255-BA13-2164F7B552D1}" srcOrd="0" destOrd="0" presId="urn:microsoft.com/office/officeart/2005/8/layout/process1"/>
    <dgm:cxn modelId="{69EE078E-5F1B-43A2-9390-2DAF1063A7E7}" type="presParOf" srcId="{6CA94B90-FFF5-4B42-98B5-2E22A47FF17C}" destId="{D4A858C4-A207-4C53-BFE9-7535BD25B9B2}" srcOrd="1" destOrd="0" presId="urn:microsoft.com/office/officeart/2005/8/layout/process1"/>
    <dgm:cxn modelId="{ACDB66D0-0731-4242-9986-89EFE673F9C0}" type="presParOf" srcId="{D4A858C4-A207-4C53-BFE9-7535BD25B9B2}" destId="{E1DD45A1-FBC3-4DAC-ABA7-268B8B6CDC39}" srcOrd="0" destOrd="0" presId="urn:microsoft.com/office/officeart/2005/8/layout/process1"/>
    <dgm:cxn modelId="{8125A440-1167-411B-9A68-265A6ABAC539}" type="presParOf" srcId="{6CA94B90-FFF5-4B42-98B5-2E22A47FF17C}" destId="{E968B6E8-B8ED-4835-9C41-C1F6B8FABDF3}" srcOrd="2" destOrd="0" presId="urn:microsoft.com/office/officeart/2005/8/layout/process1"/>
    <dgm:cxn modelId="{016FBC72-3800-4B00-AF35-59D2FCFFD0AC}" type="presParOf" srcId="{6CA94B90-FFF5-4B42-98B5-2E22A47FF17C}" destId="{70959653-E2EB-4477-8D7F-CFB54FEFB172}" srcOrd="3" destOrd="0" presId="urn:microsoft.com/office/officeart/2005/8/layout/process1"/>
    <dgm:cxn modelId="{4F15E789-CA22-458F-8C3A-0AD452AF4B54}" type="presParOf" srcId="{70959653-E2EB-4477-8D7F-CFB54FEFB172}" destId="{12CDA96C-1E5D-4FE3-B9C3-6B1CFC7EA021}" srcOrd="0" destOrd="0" presId="urn:microsoft.com/office/officeart/2005/8/layout/process1"/>
    <dgm:cxn modelId="{966B9370-75C2-4C82-83F4-26CDCD7D7191}" type="presParOf" srcId="{6CA94B90-FFF5-4B42-98B5-2E22A47FF17C}" destId="{AE72BDD6-6B54-450A-B7DF-5F851939D098}" srcOrd="4" destOrd="0" presId="urn:microsoft.com/office/officeart/2005/8/layout/process1"/>
  </dgm:cxnLst>
  <dgm:bg/>
  <dgm:whole/>
</dgm:dataModel>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6/10/2022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6/10/2022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6/10/2022</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6/10/2022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6/10/2022</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6/10/2022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6/10/2022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6/10/2022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6/10/2022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6/10/2022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6/10/2022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6/10/2022</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95600" y="3539864"/>
            <a:ext cx="5573620" cy="1101248"/>
          </a:xfrm>
        </p:spPr>
        <p:txBody>
          <a:bodyPr/>
          <a:lstStyle/>
          <a:p>
            <a:pPr algn="ctr"/>
            <a:r>
              <a:rPr lang="en-IN" dirty="0" smtClean="0">
                <a:solidFill>
                  <a:schemeClr val="bg1"/>
                </a:solidFill>
              </a:rPr>
              <a:t>School of Computer Science &amp; Application</a:t>
            </a:r>
          </a:p>
          <a:p>
            <a:pPr algn="ctr"/>
            <a:r>
              <a:rPr lang="en-IN" dirty="0" smtClean="0">
                <a:solidFill>
                  <a:schemeClr val="bg1"/>
                </a:solidFill>
              </a:rPr>
              <a:t>Internet Web Programming</a:t>
            </a:r>
            <a:endParaRPr lang="en-US" dirty="0">
              <a:solidFill>
                <a:schemeClr val="bg1"/>
              </a:solidFill>
            </a:endParaRPr>
          </a:p>
        </p:txBody>
      </p:sp>
      <p:grpSp>
        <p:nvGrpSpPr>
          <p:cNvPr id="4" name="Title 3"/>
          <p:cNvGrpSpPr>
            <a:grpSpLocks noGrp="1"/>
          </p:cNvGrpSpPr>
          <p:nvPr>
            <p:ph type="ctrTitle"/>
          </p:nvPr>
        </p:nvGrpSpPr>
        <p:grpSpPr>
          <a:xfrm>
            <a:off x="3367088" y="533400"/>
            <a:ext cx="5117745" cy="2868613"/>
            <a:chOff x="-76200" y="152400"/>
            <a:chExt cx="7867578" cy="3276600"/>
          </a:xfrm>
        </p:grpSpPr>
        <p:sp>
          <p:nvSpPr>
            <p:cNvPr id="5" name="Rounded Rectangle 4"/>
            <p:cNvSpPr/>
            <p:nvPr/>
          </p:nvSpPr>
          <p:spPr>
            <a:xfrm>
              <a:off x="-76200" y="152400"/>
              <a:ext cx="7772400" cy="3276600"/>
            </a:xfrm>
            <a:prstGeom prst="roundRect">
              <a:avLst>
                <a:gd name="adj" fmla="val 10000"/>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6" name="Rounded Rectangle 4"/>
            <p:cNvSpPr/>
            <p:nvPr/>
          </p:nvSpPr>
          <p:spPr>
            <a:xfrm>
              <a:off x="18978" y="587588"/>
              <a:ext cx="7772400" cy="17725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US" sz="2800" b="1" i="0" u="none" kern="1200" dirty="0" smtClean="0"/>
                <a:t>      </a:t>
              </a:r>
            </a:p>
            <a:p>
              <a:pPr lvl="0" algn="ctr" defTabSz="1022350" rtl="0">
                <a:lnSpc>
                  <a:spcPct val="90000"/>
                </a:lnSpc>
                <a:spcBef>
                  <a:spcPct val="0"/>
                </a:spcBef>
                <a:spcAft>
                  <a:spcPct val="35000"/>
                </a:spcAft>
              </a:pPr>
              <a:r>
                <a:rPr lang="en-US" sz="2800" b="1" i="0" u="none" kern="1200" dirty="0" smtClean="0"/>
                <a:t>        AV-Tube (An online Video Library)</a:t>
              </a:r>
              <a:endParaRPr lang="en-US" sz="2800" kern="1200" dirty="0" smtClean="0"/>
            </a:p>
            <a:p>
              <a:pPr lvl="0" algn="ctr" defTabSz="1022350" rtl="0">
                <a:lnSpc>
                  <a:spcPct val="90000"/>
                </a:lnSpc>
                <a:spcBef>
                  <a:spcPct val="0"/>
                </a:spcBef>
                <a:spcAft>
                  <a:spcPct val="35000"/>
                </a:spcAft>
              </a:pPr>
              <a:r>
                <a:rPr lang="en-US" sz="2400" kern="1200" dirty="0" smtClean="0"/>
                <a:t>REVIEW </a:t>
              </a:r>
              <a:r>
                <a:rPr lang="en-US" sz="2400" kern="1200" smtClean="0"/>
                <a:t>- </a:t>
              </a:r>
              <a:r>
                <a:rPr lang="en-US" sz="2400" kern="1200" smtClean="0"/>
                <a:t>3</a:t>
              </a:r>
              <a:endParaRPr lang="en-US" sz="2400" kern="1200" dirty="0" smtClean="0"/>
            </a:p>
          </p:txBody>
        </p:sp>
      </p:grpSp>
      <p:sp>
        <p:nvSpPr>
          <p:cNvPr id="8" name="Rectangle 7"/>
          <p:cNvSpPr/>
          <p:nvPr/>
        </p:nvSpPr>
        <p:spPr>
          <a:xfrm>
            <a:off x="4343400" y="4953000"/>
            <a:ext cx="4572000" cy="1631216"/>
          </a:xfrm>
          <a:prstGeom prst="rect">
            <a:avLst/>
          </a:prstGeom>
        </p:spPr>
        <p:txBody>
          <a:bodyPr wrap="square">
            <a:spAutoFit/>
          </a:bodyPr>
          <a:lstStyle/>
          <a:p>
            <a:pPr algn="r"/>
            <a:r>
              <a:rPr lang="en-US" sz="2000" b="1" dirty="0" smtClean="0"/>
              <a:t>Team Members:</a:t>
            </a:r>
          </a:p>
          <a:p>
            <a:pPr algn="r"/>
            <a:r>
              <a:rPr lang="en-US" sz="2000" dirty="0" err="1" smtClean="0">
                <a:solidFill>
                  <a:schemeClr val="bg1"/>
                </a:solidFill>
              </a:rPr>
              <a:t>Akash</a:t>
            </a:r>
            <a:r>
              <a:rPr lang="en-US" sz="2000" dirty="0" smtClean="0">
                <a:solidFill>
                  <a:schemeClr val="bg1"/>
                </a:solidFill>
              </a:rPr>
              <a:t> </a:t>
            </a:r>
            <a:r>
              <a:rPr lang="en-US" sz="2000" dirty="0" err="1" smtClean="0">
                <a:solidFill>
                  <a:schemeClr val="bg1"/>
                </a:solidFill>
              </a:rPr>
              <a:t>kumar</a:t>
            </a:r>
            <a:r>
              <a:rPr lang="en-US" sz="2000" dirty="0" smtClean="0">
                <a:solidFill>
                  <a:schemeClr val="bg1"/>
                </a:solidFill>
              </a:rPr>
              <a:t>(21MCA1021)</a:t>
            </a:r>
          </a:p>
          <a:p>
            <a:pPr algn="r"/>
            <a:r>
              <a:rPr lang="en-US" sz="2000" dirty="0" err="1" smtClean="0">
                <a:solidFill>
                  <a:schemeClr val="bg1"/>
                </a:solidFill>
              </a:rPr>
              <a:t>Naveen</a:t>
            </a:r>
            <a:r>
              <a:rPr lang="en-US" sz="2000" smtClean="0">
                <a:solidFill>
                  <a:schemeClr val="bg1"/>
                </a:solidFill>
              </a:rPr>
              <a:t> Gupta(21MCA1042</a:t>
            </a:r>
            <a:r>
              <a:rPr lang="en-US" sz="2000" dirty="0" smtClean="0">
                <a:solidFill>
                  <a:schemeClr val="bg1"/>
                </a:solidFill>
              </a:rPr>
              <a:t>)</a:t>
            </a:r>
          </a:p>
          <a:p>
            <a:pPr algn="r"/>
            <a:r>
              <a:rPr lang="en-US" sz="2000" dirty="0" err="1" smtClean="0">
                <a:solidFill>
                  <a:schemeClr val="bg1"/>
                </a:solidFill>
              </a:rPr>
              <a:t>Lakshya</a:t>
            </a:r>
            <a:r>
              <a:rPr lang="en-US" sz="2000" dirty="0" smtClean="0">
                <a:solidFill>
                  <a:schemeClr val="bg1"/>
                </a:solidFill>
              </a:rPr>
              <a:t> (21MCA1056)</a:t>
            </a:r>
          </a:p>
          <a:p>
            <a:pPr algn="r"/>
            <a:r>
              <a:rPr lang="en-US" sz="2000" dirty="0" smtClean="0">
                <a:solidFill>
                  <a:schemeClr val="bg1"/>
                </a:solidFill>
              </a:rPr>
              <a:t>Nikhil </a:t>
            </a:r>
            <a:r>
              <a:rPr lang="en-US" sz="2000" dirty="0" err="1" smtClean="0">
                <a:solidFill>
                  <a:schemeClr val="bg1"/>
                </a:solidFill>
              </a:rPr>
              <a:t>Saraogi</a:t>
            </a:r>
            <a:r>
              <a:rPr lang="en-US" sz="2000" dirty="0" smtClean="0">
                <a:solidFill>
                  <a:schemeClr val="bg1"/>
                </a:solidFill>
              </a:rPr>
              <a:t> (21MCA1080)</a:t>
            </a:r>
          </a:p>
        </p:txBody>
      </p:sp>
      <p:sp>
        <p:nvSpPr>
          <p:cNvPr id="9" name="TextBox 8"/>
          <p:cNvSpPr txBox="1"/>
          <p:nvPr/>
        </p:nvSpPr>
        <p:spPr>
          <a:xfrm>
            <a:off x="609600" y="5562600"/>
            <a:ext cx="3429000" cy="646331"/>
          </a:xfrm>
          <a:prstGeom prst="rect">
            <a:avLst/>
          </a:prstGeom>
          <a:noFill/>
        </p:spPr>
        <p:txBody>
          <a:bodyPr wrap="square" rtlCol="0">
            <a:spAutoFit/>
          </a:bodyPr>
          <a:lstStyle/>
          <a:p>
            <a:r>
              <a:rPr lang="en-IN" b="1" dirty="0" smtClean="0"/>
              <a:t>Under the Guidance of</a:t>
            </a:r>
          </a:p>
          <a:p>
            <a:r>
              <a:rPr lang="en-IN" b="1" dirty="0" smtClean="0">
                <a:solidFill>
                  <a:schemeClr val="bg1"/>
                </a:solidFill>
              </a:rPr>
              <a:t>Dr. </a:t>
            </a:r>
            <a:r>
              <a:rPr lang="en-IN" b="1" dirty="0" err="1" smtClean="0">
                <a:solidFill>
                  <a:schemeClr val="bg1"/>
                </a:solidFill>
              </a:rPr>
              <a:t>Sandeep</a:t>
            </a:r>
            <a:r>
              <a:rPr lang="en-IN" b="1" dirty="0" smtClean="0">
                <a:solidFill>
                  <a:schemeClr val="bg1"/>
                </a:solidFill>
              </a:rPr>
              <a:t> </a:t>
            </a:r>
            <a:r>
              <a:rPr lang="en-IN" b="1" dirty="0" err="1" smtClean="0">
                <a:solidFill>
                  <a:schemeClr val="bg1"/>
                </a:solidFill>
              </a:rPr>
              <a:t>kumar</a:t>
            </a:r>
            <a:r>
              <a:rPr lang="en-IN" b="1" dirty="0" smtClean="0">
                <a:solidFill>
                  <a:schemeClr val="bg1"/>
                </a:solidFill>
              </a:rPr>
              <a:t> </a:t>
            </a:r>
            <a:r>
              <a:rPr lang="en-IN" b="1" dirty="0" err="1" smtClean="0">
                <a:solidFill>
                  <a:schemeClr val="bg1"/>
                </a:solidFill>
              </a:rPr>
              <a:t>Satapathy</a:t>
            </a:r>
            <a:endParaRPr lang="en-US" b="1" dirty="0">
              <a:solidFill>
                <a:schemeClr val="bg1"/>
              </a:solidFill>
            </a:endParaRPr>
          </a:p>
        </p:txBody>
      </p:sp>
      <p:pic>
        <p:nvPicPr>
          <p:cNvPr id="10" name="Picture 9" descr="download.png"/>
          <p:cNvPicPr>
            <a:picLocks noChangeAspect="1"/>
          </p:cNvPicPr>
          <p:nvPr/>
        </p:nvPicPr>
        <p:blipFill>
          <a:blip r:embed="rId2"/>
          <a:stretch>
            <a:fillRect/>
          </a:stretch>
        </p:blipFill>
        <p:spPr>
          <a:xfrm>
            <a:off x="457200" y="304801"/>
            <a:ext cx="1976541"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video.png"/>
          <p:cNvPicPr>
            <a:picLocks noChangeAspect="1"/>
          </p:cNvPicPr>
          <p:nvPr/>
        </p:nvPicPr>
        <p:blipFill>
          <a:blip r:embed="rId3" cstate="print"/>
          <a:stretch>
            <a:fillRect/>
          </a:stretch>
        </p:blipFill>
        <p:spPr>
          <a:xfrm>
            <a:off x="3886200" y="1219200"/>
            <a:ext cx="762000" cy="76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Level 1:</a:t>
            </a:r>
            <a:endParaRPr lang="en-US" dirty="0"/>
          </a:p>
        </p:txBody>
      </p:sp>
      <p:graphicFrame>
        <p:nvGraphicFramePr>
          <p:cNvPr id="4" name="Content Placeholder 3"/>
          <p:cNvGraphicFramePr>
            <a:graphicFrameLocks noGrp="1"/>
          </p:cNvGraphicFramePr>
          <p:nvPr>
            <p:ph idx="1"/>
          </p:nvPr>
        </p:nvGraphicFramePr>
        <p:xfrm>
          <a:off x="3581400" y="1676400"/>
          <a:ext cx="4419600" cy="484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810000" y="3581400"/>
            <a:ext cx="1295400" cy="954107"/>
          </a:xfrm>
          <a:prstGeom prst="rect">
            <a:avLst/>
          </a:prstGeom>
          <a:noFill/>
        </p:spPr>
        <p:txBody>
          <a:bodyPr wrap="square" rtlCol="0">
            <a:spAutoFit/>
          </a:bodyPr>
          <a:lstStyle/>
          <a:p>
            <a:r>
              <a:rPr lang="en-IN" sz="2800" dirty="0" smtClean="0">
                <a:solidFill>
                  <a:schemeClr val="bg1"/>
                </a:solidFill>
              </a:rPr>
              <a:t>Home page</a:t>
            </a:r>
            <a:endParaRPr lang="en-US" sz="2800" dirty="0">
              <a:solidFill>
                <a:schemeClr val="bg1"/>
              </a:solidFill>
            </a:endParaRPr>
          </a:p>
        </p:txBody>
      </p:sp>
      <p:sp>
        <p:nvSpPr>
          <p:cNvPr id="7" name="Oval 6"/>
          <p:cNvSpPr/>
          <p:nvPr/>
        </p:nvSpPr>
        <p:spPr>
          <a:xfrm>
            <a:off x="1676400" y="3657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7" idx="6"/>
          </p:cNvCxnSpPr>
          <p:nvPr/>
        </p:nvCxnSpPr>
        <p:spPr>
          <a:xfrm>
            <a:off x="2590800" y="41148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52600" y="3886200"/>
            <a:ext cx="914400" cy="369332"/>
          </a:xfrm>
          <a:prstGeom prst="rect">
            <a:avLst/>
          </a:prstGeom>
          <a:noFill/>
        </p:spPr>
        <p:txBody>
          <a:bodyPr wrap="square" rtlCol="0">
            <a:spAutoFit/>
          </a:bodyPr>
          <a:lstStyle/>
          <a:p>
            <a:r>
              <a:rPr lang="en-IN" dirty="0" smtClean="0">
                <a:solidFill>
                  <a:schemeClr val="bg1"/>
                </a:solidFill>
              </a:rPr>
              <a:t>Login</a:t>
            </a:r>
            <a:endParaRPr lang="en-US" dirty="0">
              <a:solidFill>
                <a:schemeClr val="bg1"/>
              </a:solidFill>
            </a:endParaRPr>
          </a:p>
        </p:txBody>
      </p:sp>
      <p:cxnSp>
        <p:nvCxnSpPr>
          <p:cNvPr id="13" name="Straight Arrow Connector 12"/>
          <p:cNvCxnSpPr/>
          <p:nvPr/>
        </p:nvCxnSpPr>
        <p:spPr>
          <a:xfrm>
            <a:off x="304800" y="41148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81000" y="3810000"/>
            <a:ext cx="1295400" cy="276999"/>
          </a:xfrm>
          <a:prstGeom prst="rect">
            <a:avLst/>
          </a:prstGeom>
          <a:noFill/>
        </p:spPr>
        <p:txBody>
          <a:bodyPr wrap="square" rtlCol="0">
            <a:spAutoFit/>
          </a:bodyPr>
          <a:lstStyle/>
          <a:p>
            <a:r>
              <a:rPr lang="en-IN" sz="1200" dirty="0" smtClean="0"/>
              <a:t>Username</a:t>
            </a:r>
            <a:endParaRPr lang="en-US" sz="1200" dirty="0"/>
          </a:p>
        </p:txBody>
      </p:sp>
      <p:sp>
        <p:nvSpPr>
          <p:cNvPr id="15" name="TextBox 14"/>
          <p:cNvSpPr txBox="1"/>
          <p:nvPr/>
        </p:nvSpPr>
        <p:spPr>
          <a:xfrm>
            <a:off x="304800" y="4114800"/>
            <a:ext cx="1295400" cy="276999"/>
          </a:xfrm>
          <a:prstGeom prst="rect">
            <a:avLst/>
          </a:prstGeom>
          <a:noFill/>
        </p:spPr>
        <p:txBody>
          <a:bodyPr wrap="square" rtlCol="0">
            <a:spAutoFit/>
          </a:bodyPr>
          <a:lstStyle/>
          <a:p>
            <a:r>
              <a:rPr lang="en-IN" sz="1200" dirty="0" smtClean="0"/>
              <a:t>password</a:t>
            </a:r>
            <a:endParaRPr lang="en-US" sz="1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Level 2:</a:t>
            </a:r>
            <a:endParaRPr lang="en-US" dirty="0"/>
          </a:p>
        </p:txBody>
      </p:sp>
      <p:graphicFrame>
        <p:nvGraphicFramePr>
          <p:cNvPr id="4" name="Content Placeholder 3"/>
          <p:cNvGraphicFramePr>
            <a:graphicFrameLocks noGrp="1"/>
          </p:cNvGraphicFramePr>
          <p:nvPr>
            <p:ph idx="1"/>
          </p:nvPr>
        </p:nvGraphicFramePr>
        <p:xfrm>
          <a:off x="1981200" y="1752600"/>
          <a:ext cx="6096000" cy="4246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ight Arrow 4"/>
          <p:cNvSpPr/>
          <p:nvPr/>
        </p:nvSpPr>
        <p:spPr>
          <a:xfrm>
            <a:off x="838200" y="3733800"/>
            <a:ext cx="914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8200" y="3429000"/>
            <a:ext cx="1295400" cy="369332"/>
          </a:xfrm>
          <a:prstGeom prst="rect">
            <a:avLst/>
          </a:prstGeom>
          <a:noFill/>
        </p:spPr>
        <p:txBody>
          <a:bodyPr wrap="square" rtlCol="0">
            <a:spAutoFit/>
          </a:bodyPr>
          <a:lstStyle/>
          <a:p>
            <a:r>
              <a:rPr lang="en-IN" dirty="0" smtClean="0"/>
              <a:t>Keyword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Level 3:</a:t>
            </a:r>
            <a:endParaRPr lang="en-US" dirty="0"/>
          </a:p>
        </p:txBody>
      </p:sp>
      <p:graphicFrame>
        <p:nvGraphicFramePr>
          <p:cNvPr id="5" name="Diagram 4"/>
          <p:cNvGraphicFramePr/>
          <p:nvPr/>
        </p:nvGraphicFramePr>
        <p:xfrm>
          <a:off x="2438400" y="1676400"/>
          <a:ext cx="5638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1066800" y="33528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304800" y="3657600"/>
            <a:ext cx="685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2209800" y="3657600"/>
            <a:ext cx="2286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4038600" y="5334000"/>
            <a:ext cx="2286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038600" y="5943600"/>
            <a:ext cx="2286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4496594" y="4723606"/>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4914900" y="4762500"/>
            <a:ext cx="11437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800600" y="5486400"/>
            <a:ext cx="1600200" cy="381000"/>
          </a:xfrm>
          <a:prstGeom prst="rect">
            <a:avLst/>
          </a:prstGeom>
          <a:noFill/>
        </p:spPr>
        <p:txBody>
          <a:bodyPr wrap="square" rtlCol="0">
            <a:spAutoFit/>
          </a:bodyPr>
          <a:lstStyle/>
          <a:p>
            <a:r>
              <a:rPr lang="en-IN" dirty="0" smtClean="0"/>
              <a:t>Server</a:t>
            </a:r>
            <a:endParaRPr lang="en-US" dirty="0"/>
          </a:p>
        </p:txBody>
      </p:sp>
      <p:sp>
        <p:nvSpPr>
          <p:cNvPr id="20" name="TextBox 19"/>
          <p:cNvSpPr txBox="1"/>
          <p:nvPr/>
        </p:nvSpPr>
        <p:spPr>
          <a:xfrm>
            <a:off x="3810000" y="4495800"/>
            <a:ext cx="1219200" cy="461665"/>
          </a:xfrm>
          <a:prstGeom prst="rect">
            <a:avLst/>
          </a:prstGeom>
          <a:noFill/>
        </p:spPr>
        <p:txBody>
          <a:bodyPr wrap="square" rtlCol="0">
            <a:spAutoFit/>
          </a:bodyPr>
          <a:lstStyle/>
          <a:p>
            <a:r>
              <a:rPr lang="en-IN" sz="1200" dirty="0" smtClean="0"/>
              <a:t>File stored in the server</a:t>
            </a:r>
            <a:endParaRPr lang="en-US" sz="1200" dirty="0"/>
          </a:p>
        </p:txBody>
      </p:sp>
      <p:sp>
        <p:nvSpPr>
          <p:cNvPr id="21" name="TextBox 20"/>
          <p:cNvSpPr txBox="1"/>
          <p:nvPr/>
        </p:nvSpPr>
        <p:spPr>
          <a:xfrm>
            <a:off x="5486400" y="4572000"/>
            <a:ext cx="914400" cy="461665"/>
          </a:xfrm>
          <a:prstGeom prst="rect">
            <a:avLst/>
          </a:prstGeom>
          <a:noFill/>
        </p:spPr>
        <p:txBody>
          <a:bodyPr wrap="square" rtlCol="0">
            <a:spAutoFit/>
          </a:bodyPr>
          <a:lstStyle/>
          <a:p>
            <a:r>
              <a:rPr lang="en-IN" sz="1200" dirty="0" smtClean="0"/>
              <a:t>Upload Success</a:t>
            </a:r>
            <a:endParaRPr lang="en-US" sz="1200" dirty="0"/>
          </a:p>
        </p:txBody>
      </p:sp>
      <p:sp>
        <p:nvSpPr>
          <p:cNvPr id="22" name="TextBox 21"/>
          <p:cNvSpPr txBox="1"/>
          <p:nvPr/>
        </p:nvSpPr>
        <p:spPr>
          <a:xfrm>
            <a:off x="1066800" y="3581400"/>
            <a:ext cx="914400" cy="381000"/>
          </a:xfrm>
          <a:prstGeom prst="rect">
            <a:avLst/>
          </a:prstGeom>
          <a:noFill/>
        </p:spPr>
        <p:txBody>
          <a:bodyPr wrap="square" rtlCol="0">
            <a:spAutoFit/>
          </a:bodyPr>
          <a:lstStyle/>
          <a:p>
            <a:r>
              <a:rPr lang="en-IN" dirty="0" smtClean="0">
                <a:solidFill>
                  <a:schemeClr val="bg1"/>
                </a:solidFill>
              </a:rPr>
              <a:t>Upload</a:t>
            </a:r>
            <a:endParaRPr lang="en-US" dirty="0">
              <a:solidFill>
                <a:schemeClr val="bg1"/>
              </a:solidFill>
            </a:endParaRPr>
          </a:p>
        </p:txBody>
      </p:sp>
      <p:sp>
        <p:nvSpPr>
          <p:cNvPr id="23" name="TextBox 22"/>
          <p:cNvSpPr txBox="1"/>
          <p:nvPr/>
        </p:nvSpPr>
        <p:spPr>
          <a:xfrm>
            <a:off x="304800" y="4191000"/>
            <a:ext cx="914400" cy="646331"/>
          </a:xfrm>
          <a:prstGeom prst="rect">
            <a:avLst/>
          </a:prstGeom>
          <a:noFill/>
        </p:spPr>
        <p:txBody>
          <a:bodyPr wrap="square" rtlCol="0">
            <a:spAutoFit/>
          </a:bodyPr>
          <a:lstStyle/>
          <a:p>
            <a:r>
              <a:rPr lang="en-IN" sz="1200" dirty="0" smtClean="0"/>
              <a:t>Click on upload button</a:t>
            </a:r>
            <a:endParaRPr lang="en-US" sz="1200" dirty="0"/>
          </a:p>
        </p:txBody>
      </p:sp>
      <p:sp>
        <p:nvSpPr>
          <p:cNvPr id="25" name="Content Placeholder 24"/>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LOGIN PAGE FOR EXISTING USER</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2374549"/>
            <a:ext cx="7239000" cy="33169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REGISTER PAGE FOR NEW USER</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457200" y="1600200"/>
            <a:ext cx="7239000" cy="41000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HOMEPAGE AFTER LOGIN</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457200" y="1447800"/>
            <a:ext cx="73914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ACCOUNT INFO </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457200" y="1752600"/>
            <a:ext cx="7239000" cy="39205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UPLOADED VIDEO BY USER</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457200" y="1752600"/>
            <a:ext cx="7239000"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UPLOAD VIDEO</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457200" y="1600200"/>
            <a:ext cx="72390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HOME SCREEN PLAYING VIDEO</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457200" y="1752600"/>
            <a:ext cx="7239000" cy="39534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239000" cy="853440"/>
          </a:xfrm>
        </p:spPr>
        <p:txBody>
          <a:bodyPr/>
          <a:lstStyle/>
          <a:p>
            <a:r>
              <a:rPr lang="en-IN" dirty="0" smtClean="0"/>
              <a:t>Project scope:</a:t>
            </a:r>
            <a:endParaRPr lang="en-US" dirty="0"/>
          </a:p>
        </p:txBody>
      </p:sp>
      <p:sp>
        <p:nvSpPr>
          <p:cNvPr id="3" name="Content Placeholder 2"/>
          <p:cNvSpPr>
            <a:spLocks noGrp="1"/>
          </p:cNvSpPr>
          <p:nvPr>
            <p:ph idx="1"/>
          </p:nvPr>
        </p:nvSpPr>
        <p:spPr/>
        <p:txBody>
          <a:bodyPr/>
          <a:lstStyle/>
          <a:p>
            <a:pPr lvl="0"/>
            <a:r>
              <a:rPr lang="en-US" sz="2400" dirty="0" smtClean="0"/>
              <a:t>This is a video streaming site name– </a:t>
            </a:r>
            <a:r>
              <a:rPr lang="en-US" sz="2400" dirty="0" smtClean="0">
                <a:solidFill>
                  <a:schemeClr val="accent6"/>
                </a:solidFill>
              </a:rPr>
              <a:t>“AV-Tube”</a:t>
            </a:r>
          </a:p>
          <a:p>
            <a:pPr>
              <a:buNone/>
            </a:pPr>
            <a:r>
              <a:rPr lang="en-US" dirty="0" smtClean="0"/>
              <a:t> </a:t>
            </a:r>
          </a:p>
          <a:p>
            <a:pPr>
              <a:buNone/>
            </a:pPr>
            <a:r>
              <a:rPr lang="en-US" dirty="0" smtClean="0"/>
              <a:t>   Av-Tube like a YouTube is a website designed for sharing video. Millions of users around the world can have create accounts on the site that allow them to upload videos that anyone can watch. Through Av-Tube people can watch videos, share-videos, Upload-videos and can even download them.</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838200" y="1905000"/>
            <a:ext cx="632460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Functional requirement(SRS) :</a:t>
            </a:r>
            <a:endParaRPr lang="en-US" dirty="0"/>
          </a:p>
        </p:txBody>
      </p:sp>
      <p:sp>
        <p:nvSpPr>
          <p:cNvPr id="3" name="Content Placeholder 2"/>
          <p:cNvSpPr>
            <a:spLocks noGrp="1"/>
          </p:cNvSpPr>
          <p:nvPr>
            <p:ph idx="1"/>
          </p:nvPr>
        </p:nvSpPr>
        <p:spPr>
          <a:xfrm>
            <a:off x="457200" y="1828800"/>
            <a:ext cx="7239000" cy="4626936"/>
          </a:xfrm>
        </p:spPr>
        <p:txBody>
          <a:bodyPr>
            <a:normAutofit/>
          </a:bodyPr>
          <a:lstStyle/>
          <a:p>
            <a:r>
              <a:rPr lang="en-IN" dirty="0" smtClean="0"/>
              <a:t>1.</a:t>
            </a:r>
            <a:r>
              <a:rPr lang="en-IN" sz="2800" b="1" dirty="0" smtClean="0"/>
              <a:t> SignIn/</a:t>
            </a:r>
            <a:r>
              <a:rPr lang="en-IN" sz="2800" b="1" dirty="0" err="1" smtClean="0"/>
              <a:t>SignUP</a:t>
            </a:r>
            <a:r>
              <a:rPr lang="en-IN" sz="2800" b="1" dirty="0" smtClean="0"/>
              <a:t>-</a:t>
            </a:r>
          </a:p>
          <a:p>
            <a:pPr lvl="1" algn="just"/>
            <a:r>
              <a:rPr lang="en-US" sz="2100" b="1" u="sng" dirty="0" smtClean="0"/>
              <a:t>1.1.Description: </a:t>
            </a:r>
            <a:r>
              <a:rPr lang="en-US" sz="2100" b="1" dirty="0" smtClean="0"/>
              <a:t>Allows user to signup/</a:t>
            </a:r>
            <a:r>
              <a:rPr lang="en-US" sz="2100" b="1" dirty="0" err="1" smtClean="0"/>
              <a:t>signin</a:t>
            </a:r>
            <a:endParaRPr lang="en-US" sz="2100" b="1" dirty="0" smtClean="0"/>
          </a:p>
          <a:p>
            <a:pPr lvl="1" algn="just"/>
            <a:r>
              <a:rPr lang="en-US" sz="2100" b="1" u="sng" dirty="0" smtClean="0"/>
              <a:t>1.2.Input: </a:t>
            </a:r>
            <a:r>
              <a:rPr lang="en-US" sz="2100" b="1" dirty="0" smtClean="0"/>
              <a:t>E-mail Id, Password</a:t>
            </a:r>
          </a:p>
          <a:p>
            <a:pPr lvl="1" algn="just"/>
            <a:r>
              <a:rPr lang="en-US" sz="2100" b="1" u="sng" dirty="0" smtClean="0"/>
              <a:t>1.3.Output: </a:t>
            </a:r>
            <a:r>
              <a:rPr lang="en-US" sz="2100" b="1" dirty="0" smtClean="0"/>
              <a:t>Allows user to register their account on signup and allows user to access on signing in.</a:t>
            </a:r>
          </a:p>
          <a:p>
            <a:pPr lvl="1" algn="just"/>
            <a:r>
              <a:rPr lang="en-US" sz="2100" b="1" u="sng" dirty="0" smtClean="0"/>
              <a:t>1.4.Processing: </a:t>
            </a:r>
            <a:r>
              <a:rPr lang="en-US" sz="2100" b="1" dirty="0" smtClean="0"/>
              <a:t>When user signup, system create new database and register that user and  when user sign in it matches the login-credentials  from the database and if matches grant the access.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7239000" cy="5791200"/>
          </a:xfrm>
        </p:spPr>
        <p:txBody>
          <a:bodyPr/>
          <a:lstStyle/>
          <a:p>
            <a:pPr lvl="0" fontAlgn="base"/>
            <a:r>
              <a:rPr lang="en-US" dirty="0" smtClean="0"/>
              <a:t>2</a:t>
            </a:r>
            <a:r>
              <a:rPr lang="en-US" b="1" dirty="0" smtClean="0"/>
              <a:t>. Search</a:t>
            </a:r>
          </a:p>
          <a:p>
            <a:pPr lvl="1" algn="just"/>
            <a:r>
              <a:rPr lang="en-US" sz="2100" b="1" u="sng" dirty="0" smtClean="0"/>
              <a:t>2.1.Description: </a:t>
            </a:r>
            <a:r>
              <a:rPr lang="en-US" sz="2100" b="1" dirty="0" smtClean="0"/>
              <a:t>Allows user to search any video through entering keyword.</a:t>
            </a:r>
          </a:p>
          <a:p>
            <a:pPr lvl="1" algn="just"/>
            <a:r>
              <a:rPr lang="en-US" sz="2100" b="1" u="sng" dirty="0" smtClean="0"/>
              <a:t>2.2.Input: </a:t>
            </a:r>
            <a:r>
              <a:rPr lang="en-US" sz="2100" b="1" dirty="0" smtClean="0"/>
              <a:t>Input Keyword</a:t>
            </a:r>
          </a:p>
          <a:p>
            <a:pPr lvl="1" algn="just"/>
            <a:r>
              <a:rPr lang="en-US" sz="2100" b="1" u="sng" dirty="0" smtClean="0"/>
              <a:t>2.3.Output: </a:t>
            </a:r>
            <a:r>
              <a:rPr lang="en-US" sz="2100" b="1" dirty="0" smtClean="0"/>
              <a:t>Display videos related to keywords.</a:t>
            </a:r>
          </a:p>
          <a:p>
            <a:pPr lvl="1" algn="just"/>
            <a:r>
              <a:rPr lang="en-US" sz="2100" b="1" u="sng" dirty="0" smtClean="0"/>
              <a:t>2.4.Processing: </a:t>
            </a:r>
            <a:r>
              <a:rPr lang="en-US" sz="2100" b="1" dirty="0" smtClean="0"/>
              <a:t>Matches the keyboard in the database and display videos according to that.</a:t>
            </a:r>
          </a:p>
          <a:p>
            <a:pPr lvl="0" fontAlgn="base"/>
            <a:r>
              <a:rPr lang="en-US" b="1" dirty="0" smtClean="0"/>
              <a:t>3. Download-Videos</a:t>
            </a:r>
          </a:p>
          <a:p>
            <a:pPr lvl="1" algn="just"/>
            <a:r>
              <a:rPr lang="en-US" sz="2100" b="1" u="sng" dirty="0" smtClean="0"/>
              <a:t>3.1.Description: </a:t>
            </a:r>
            <a:r>
              <a:rPr lang="en-US" sz="2100" b="1" dirty="0" smtClean="0"/>
              <a:t>Allows user to download videos</a:t>
            </a:r>
          </a:p>
          <a:p>
            <a:pPr lvl="1" algn="just"/>
            <a:r>
              <a:rPr lang="en-US" sz="2100" b="1" u="sng" dirty="0" smtClean="0"/>
              <a:t>3.2.Input: </a:t>
            </a:r>
            <a:r>
              <a:rPr lang="en-US" sz="2100" b="1" dirty="0" smtClean="0"/>
              <a:t>Click on the download button</a:t>
            </a:r>
          </a:p>
          <a:p>
            <a:pPr lvl="1" algn="just"/>
            <a:r>
              <a:rPr lang="en-US" sz="2100" b="1" u="sng" dirty="0" smtClean="0"/>
              <a:t>3.3.Output: </a:t>
            </a:r>
            <a:r>
              <a:rPr lang="en-US" sz="2100" b="1" dirty="0" smtClean="0"/>
              <a:t>Pop-up appeared that video has been downloaded.</a:t>
            </a:r>
          </a:p>
          <a:p>
            <a:pPr lvl="1" algn="just"/>
            <a:r>
              <a:rPr lang="en-US" sz="2100" b="1" u="sng" dirty="0" smtClean="0"/>
              <a:t>3.4. Processing: </a:t>
            </a:r>
            <a:r>
              <a:rPr lang="en-US" sz="2100" b="1" dirty="0" smtClean="0"/>
              <a:t>Fetch the video from server that has been store database and transfer the video file to user device through download.</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fontAlgn="base"/>
            <a:r>
              <a:rPr lang="en-US" sz="2800" b="1" dirty="0" smtClean="0"/>
              <a:t>4.Upload-Videos</a:t>
            </a:r>
          </a:p>
          <a:p>
            <a:pPr lvl="1" fontAlgn="base"/>
            <a:r>
              <a:rPr lang="en-US" sz="2100" b="1" u="sng" dirty="0" smtClean="0"/>
              <a:t>4.1.Description:</a:t>
            </a:r>
            <a:r>
              <a:rPr lang="en-US" sz="2100" b="1" dirty="0" smtClean="0"/>
              <a:t> Allows user to upload their videos into his account/channel.</a:t>
            </a:r>
          </a:p>
          <a:p>
            <a:pPr lvl="1"/>
            <a:r>
              <a:rPr lang="en-US" sz="2100" b="1" u="sng" dirty="0" smtClean="0"/>
              <a:t>4.2.Input: </a:t>
            </a:r>
            <a:r>
              <a:rPr lang="en-US" sz="2100" b="1" dirty="0" smtClean="0"/>
              <a:t>Click on Upload Button.</a:t>
            </a:r>
          </a:p>
          <a:p>
            <a:pPr lvl="1"/>
            <a:r>
              <a:rPr lang="en-US" sz="2100" b="1" u="sng" dirty="0" smtClean="0"/>
              <a:t>4.3.Output: </a:t>
            </a:r>
            <a:r>
              <a:rPr lang="en-US" sz="2100" b="1" dirty="0" smtClean="0"/>
              <a:t>New window pop up asking to select the file to upload.</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Non functional requirement :</a:t>
            </a:r>
            <a:endParaRPr lang="en-US" dirty="0"/>
          </a:p>
        </p:txBody>
      </p:sp>
      <p:sp>
        <p:nvSpPr>
          <p:cNvPr id="3" name="Content Placeholder 2"/>
          <p:cNvSpPr>
            <a:spLocks noGrp="1"/>
          </p:cNvSpPr>
          <p:nvPr>
            <p:ph idx="1"/>
          </p:nvPr>
        </p:nvSpPr>
        <p:spPr/>
        <p:txBody>
          <a:bodyPr>
            <a:normAutofit/>
          </a:bodyPr>
          <a:lstStyle/>
          <a:p>
            <a:r>
              <a:rPr lang="en-IN" b="1" dirty="0" smtClean="0"/>
              <a:t>1.</a:t>
            </a:r>
            <a:r>
              <a:rPr lang="en-US" b="1" dirty="0" smtClean="0"/>
              <a:t>Safety-Requirements-</a:t>
            </a:r>
          </a:p>
          <a:p>
            <a:pPr algn="just"/>
            <a:r>
              <a:rPr lang="en-US" sz="2300" dirty="0" smtClean="0"/>
              <a:t>If there is extensive damage to a wide portion of the database due to catastrophic failure, such as a server-crash, there cover method restores a past copy of the database that was backed up to archival storage(typically tape)and re-constructs a more current state by reapplying or redoing the operations of committed transactions from the backed up log, up to the time of failure. And in the mean while, the server switch to the backup servers to keep the site working.</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2. Security Requirements-</a:t>
            </a:r>
          </a:p>
          <a:p>
            <a:pPr algn="just"/>
            <a:r>
              <a:rPr lang="en-US" sz="2400" dirty="0" smtClean="0"/>
              <a:t>Security systems need database storage just like many other applications. However, the special requirements of the security market mean that owner must choose their database partner carefully. All the Private data uploaded by the user is absolutely confidential to the other users. User can also report for if the find any suspicious activity in the AV-Tube, so the security department can take care of that.</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7239000" cy="5922336"/>
          </a:xfrm>
        </p:spPr>
        <p:txBody>
          <a:bodyPr>
            <a:normAutofit/>
          </a:bodyPr>
          <a:lstStyle/>
          <a:p>
            <a:r>
              <a:rPr lang="en-US" b="1" dirty="0" smtClean="0"/>
              <a:t>3. Software Quality Attributes - </a:t>
            </a:r>
          </a:p>
          <a:p>
            <a:pPr lvl="1" algn="just"/>
            <a:r>
              <a:rPr lang="en-US" b="1" u="sng" dirty="0" smtClean="0"/>
              <a:t>AVAILABILITY: </a:t>
            </a:r>
            <a:r>
              <a:rPr lang="en-US" b="1" dirty="0" smtClean="0"/>
              <a:t>The site is available for the users 24x7.</a:t>
            </a:r>
          </a:p>
          <a:p>
            <a:pPr lvl="1" algn="just"/>
            <a:r>
              <a:rPr lang="en-US" b="1" u="sng" dirty="0" smtClean="0"/>
              <a:t>MAINTAINABILITY: </a:t>
            </a:r>
            <a:r>
              <a:rPr lang="en-US" b="1" dirty="0" smtClean="0"/>
              <a:t>The developers and a team of software engineers work on the maintenance and the updates of the site.</a:t>
            </a:r>
          </a:p>
          <a:p>
            <a:pPr lvl="1" algn="just"/>
            <a:r>
              <a:rPr lang="en-US" b="1" u="sng" dirty="0" smtClean="0"/>
              <a:t>USABILITY: </a:t>
            </a:r>
            <a:r>
              <a:rPr lang="en-US" b="1" dirty="0" smtClean="0"/>
              <a:t>The site can be used anywhere if the connectivity to the internet and a device.</a:t>
            </a:r>
          </a:p>
          <a:p>
            <a:pPr lvl="0" fontAlgn="base"/>
            <a:r>
              <a:rPr lang="en-IN" b="1" dirty="0" smtClean="0"/>
              <a:t>4. </a:t>
            </a:r>
            <a:r>
              <a:rPr lang="en-US" b="1" dirty="0" smtClean="0"/>
              <a:t>DESIGN-Phase -</a:t>
            </a:r>
          </a:p>
          <a:p>
            <a:pPr algn="just"/>
            <a:r>
              <a:rPr lang="en-US" sz="2300" dirty="0" smtClean="0"/>
              <a:t>Design phase deals with transforming there requirements, as described in the SRS document into a form that can be used while programming. In design phase of SDLC based on requirement captured in SRS.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dFd (data flow diagrams)</a:t>
            </a:r>
            <a:endParaRPr lang="en-US" dirty="0"/>
          </a:p>
        </p:txBody>
      </p:sp>
      <p:sp>
        <p:nvSpPr>
          <p:cNvPr id="3" name="Content Placeholder 2"/>
          <p:cNvSpPr>
            <a:spLocks noGrp="1"/>
          </p:cNvSpPr>
          <p:nvPr>
            <p:ph idx="1"/>
          </p:nvPr>
        </p:nvSpPr>
        <p:spPr/>
        <p:txBody>
          <a:bodyPr/>
          <a:lstStyle/>
          <a:p>
            <a:r>
              <a:rPr lang="en-IN" b="1" dirty="0" smtClean="0"/>
              <a:t>Level 0 :-</a:t>
            </a:r>
          </a:p>
          <a:p>
            <a:endParaRPr lang="en-US" dirty="0"/>
          </a:p>
        </p:txBody>
      </p:sp>
      <p:sp>
        <p:nvSpPr>
          <p:cNvPr id="4" name="Oval 3"/>
          <p:cNvSpPr/>
          <p:nvPr/>
        </p:nvSpPr>
        <p:spPr>
          <a:xfrm>
            <a:off x="3429000" y="3048000"/>
            <a:ext cx="16764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1000" y="3581400"/>
            <a:ext cx="1447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00800" y="3429000"/>
            <a:ext cx="1447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hape 11"/>
          <p:cNvCxnSpPr>
            <a:stCxn id="5" idx="0"/>
          </p:cNvCxnSpPr>
          <p:nvPr/>
        </p:nvCxnSpPr>
        <p:spPr>
          <a:xfrm rot="5400000" flipH="1" flipV="1">
            <a:off x="2190750" y="2038350"/>
            <a:ext cx="457200" cy="26289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hape 16"/>
          <p:cNvCxnSpPr>
            <a:stCxn id="6" idx="0"/>
          </p:cNvCxnSpPr>
          <p:nvPr/>
        </p:nvCxnSpPr>
        <p:spPr>
          <a:xfrm rot="16200000" flipV="1">
            <a:off x="5848350" y="2152650"/>
            <a:ext cx="304800" cy="22479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10800000" flipV="1">
            <a:off x="1828800" y="4343400"/>
            <a:ext cx="2286000" cy="228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hape 29"/>
          <p:cNvCxnSpPr>
            <a:stCxn id="4" idx="4"/>
          </p:cNvCxnSpPr>
          <p:nvPr/>
        </p:nvCxnSpPr>
        <p:spPr>
          <a:xfrm rot="16200000" flipH="1">
            <a:off x="5295900" y="3314700"/>
            <a:ext cx="1588" cy="2057400"/>
          </a:xfrm>
          <a:prstGeom prst="bentConnector4">
            <a:avLst>
              <a:gd name="adj1" fmla="val -14395466"/>
              <a:gd name="adj2" fmla="val 70370"/>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33400" y="3886200"/>
            <a:ext cx="1066800" cy="523220"/>
          </a:xfrm>
          <a:prstGeom prst="rect">
            <a:avLst/>
          </a:prstGeom>
          <a:noFill/>
        </p:spPr>
        <p:txBody>
          <a:bodyPr wrap="square" rtlCol="0">
            <a:spAutoFit/>
          </a:bodyPr>
          <a:lstStyle/>
          <a:p>
            <a:pPr algn="ctr"/>
            <a:r>
              <a:rPr lang="en-IN" sz="2800" dirty="0" smtClean="0">
                <a:solidFill>
                  <a:schemeClr val="bg1"/>
                </a:solidFill>
              </a:rPr>
              <a:t>USER</a:t>
            </a:r>
            <a:endParaRPr lang="en-US" sz="2800" dirty="0">
              <a:solidFill>
                <a:schemeClr val="bg1"/>
              </a:solidFill>
            </a:endParaRPr>
          </a:p>
        </p:txBody>
      </p:sp>
      <p:sp>
        <p:nvSpPr>
          <p:cNvPr id="34" name="TextBox 33"/>
          <p:cNvSpPr txBox="1"/>
          <p:nvPr/>
        </p:nvSpPr>
        <p:spPr>
          <a:xfrm>
            <a:off x="3733800" y="3200400"/>
            <a:ext cx="1219200" cy="830997"/>
          </a:xfrm>
          <a:prstGeom prst="rect">
            <a:avLst/>
          </a:prstGeom>
          <a:noFill/>
        </p:spPr>
        <p:txBody>
          <a:bodyPr wrap="square" rtlCol="0">
            <a:spAutoFit/>
          </a:bodyPr>
          <a:lstStyle/>
          <a:p>
            <a:r>
              <a:rPr lang="en-IN" sz="2400" dirty="0" smtClean="0">
                <a:solidFill>
                  <a:schemeClr val="bg1"/>
                </a:solidFill>
              </a:rPr>
              <a:t>AV-TUBE</a:t>
            </a:r>
            <a:endParaRPr lang="en-US" sz="2400" dirty="0">
              <a:solidFill>
                <a:schemeClr val="bg1"/>
              </a:solidFill>
            </a:endParaRPr>
          </a:p>
        </p:txBody>
      </p:sp>
      <p:sp>
        <p:nvSpPr>
          <p:cNvPr id="35" name="TextBox 34"/>
          <p:cNvSpPr txBox="1"/>
          <p:nvPr/>
        </p:nvSpPr>
        <p:spPr>
          <a:xfrm>
            <a:off x="6553200" y="3657600"/>
            <a:ext cx="1143000" cy="400110"/>
          </a:xfrm>
          <a:prstGeom prst="rect">
            <a:avLst/>
          </a:prstGeom>
          <a:noFill/>
        </p:spPr>
        <p:txBody>
          <a:bodyPr wrap="square" rtlCol="0">
            <a:spAutoFit/>
          </a:bodyPr>
          <a:lstStyle/>
          <a:p>
            <a:r>
              <a:rPr lang="en-IN" sz="2000" dirty="0" smtClean="0">
                <a:solidFill>
                  <a:schemeClr val="bg1"/>
                </a:solidFill>
              </a:rPr>
              <a:t>SERVER</a:t>
            </a:r>
            <a:endParaRPr lang="en-US" sz="2000" dirty="0">
              <a:solidFill>
                <a:schemeClr val="bg1"/>
              </a:solidFill>
            </a:endParaRPr>
          </a:p>
        </p:txBody>
      </p:sp>
      <p:sp>
        <p:nvSpPr>
          <p:cNvPr id="36" name="TextBox 35"/>
          <p:cNvSpPr txBox="1"/>
          <p:nvPr/>
        </p:nvSpPr>
        <p:spPr>
          <a:xfrm>
            <a:off x="2133600" y="4648200"/>
            <a:ext cx="2057400" cy="307777"/>
          </a:xfrm>
          <a:prstGeom prst="rect">
            <a:avLst/>
          </a:prstGeom>
          <a:noFill/>
        </p:spPr>
        <p:txBody>
          <a:bodyPr wrap="square" rtlCol="0">
            <a:spAutoFit/>
          </a:bodyPr>
          <a:lstStyle/>
          <a:p>
            <a:r>
              <a:rPr lang="en-IN" sz="1400" dirty="0" smtClean="0"/>
              <a:t>Access Granted</a:t>
            </a:r>
            <a:endParaRPr lang="en-US" sz="1400" dirty="0"/>
          </a:p>
        </p:txBody>
      </p:sp>
      <p:sp>
        <p:nvSpPr>
          <p:cNvPr id="37" name="TextBox 36"/>
          <p:cNvSpPr txBox="1"/>
          <p:nvPr/>
        </p:nvSpPr>
        <p:spPr>
          <a:xfrm>
            <a:off x="5257800" y="4419600"/>
            <a:ext cx="1524000" cy="307777"/>
          </a:xfrm>
          <a:prstGeom prst="rect">
            <a:avLst/>
          </a:prstGeom>
          <a:noFill/>
        </p:spPr>
        <p:txBody>
          <a:bodyPr wrap="square" rtlCol="0">
            <a:spAutoFit/>
          </a:bodyPr>
          <a:lstStyle/>
          <a:p>
            <a:r>
              <a:rPr lang="en-IN" sz="1400" dirty="0" smtClean="0"/>
              <a:t>Send Data</a:t>
            </a:r>
            <a:endParaRPr lang="en-US" sz="1400" dirty="0"/>
          </a:p>
        </p:txBody>
      </p:sp>
      <p:sp>
        <p:nvSpPr>
          <p:cNvPr id="38" name="TextBox 37"/>
          <p:cNvSpPr txBox="1"/>
          <p:nvPr/>
        </p:nvSpPr>
        <p:spPr>
          <a:xfrm>
            <a:off x="5562600" y="2819400"/>
            <a:ext cx="914400" cy="307777"/>
          </a:xfrm>
          <a:prstGeom prst="rect">
            <a:avLst/>
          </a:prstGeom>
          <a:noFill/>
        </p:spPr>
        <p:txBody>
          <a:bodyPr wrap="square" rtlCol="0">
            <a:spAutoFit/>
          </a:bodyPr>
          <a:lstStyle/>
          <a:p>
            <a:r>
              <a:rPr lang="en-IN" sz="1400" dirty="0" smtClean="0"/>
              <a:t>Data</a:t>
            </a:r>
            <a:endParaRPr lang="en-US" sz="1400" dirty="0"/>
          </a:p>
        </p:txBody>
      </p:sp>
      <p:sp>
        <p:nvSpPr>
          <p:cNvPr id="39" name="TextBox 38"/>
          <p:cNvSpPr txBox="1"/>
          <p:nvPr/>
        </p:nvSpPr>
        <p:spPr>
          <a:xfrm>
            <a:off x="1905000" y="2819400"/>
            <a:ext cx="914400" cy="307777"/>
          </a:xfrm>
          <a:prstGeom prst="rect">
            <a:avLst/>
          </a:prstGeom>
          <a:noFill/>
        </p:spPr>
        <p:txBody>
          <a:bodyPr wrap="square" rtlCol="0">
            <a:spAutoFit/>
          </a:bodyPr>
          <a:lstStyle/>
          <a:p>
            <a:r>
              <a:rPr lang="en-IN" sz="1400" dirty="0" smtClean="0"/>
              <a:t>Login</a:t>
            </a:r>
            <a:endParaRPr lang="en-US" sz="1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121</TotalTime>
  <Words>673</Words>
  <Application>Microsoft Office PowerPoint</Application>
  <PresentationFormat>On-screen Show (4:3)</PresentationFormat>
  <Paragraphs>85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Opulent</vt:lpstr>
      <vt:lpstr>Slide 1</vt:lpstr>
      <vt:lpstr>Project scope:</vt:lpstr>
      <vt:lpstr>Functional requirement(SRS) :</vt:lpstr>
      <vt:lpstr>Slide 4</vt:lpstr>
      <vt:lpstr>Slide 5</vt:lpstr>
      <vt:lpstr>Non functional requirement :</vt:lpstr>
      <vt:lpstr>Slide 7</vt:lpstr>
      <vt:lpstr>Slide 8</vt:lpstr>
      <vt:lpstr>dFd (data flow diagrams)</vt:lpstr>
      <vt:lpstr>Level 1:</vt:lpstr>
      <vt:lpstr>Level 2:</vt:lpstr>
      <vt:lpstr>Level 3:</vt:lpstr>
      <vt:lpstr>LOGIN PAGE FOR EXISTING USER</vt:lpstr>
      <vt:lpstr>REGISTER PAGE FOR NEW USER</vt:lpstr>
      <vt:lpstr>HOMEPAGE AFTER LOGIN</vt:lpstr>
      <vt:lpstr>USER ACCOUNT INFO </vt:lpstr>
      <vt:lpstr>UPLOADED VIDEO BY USER</vt:lpstr>
      <vt:lpstr>UPLOAD VIDEO</vt:lpstr>
      <vt:lpstr>HOME SCREEN PLAYING VIDEO</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39</cp:revision>
  <dcterms:created xsi:type="dcterms:W3CDTF">2006-08-16T00:00:00Z</dcterms:created>
  <dcterms:modified xsi:type="dcterms:W3CDTF">2022-06-10T09:27:11Z</dcterms:modified>
</cp:coreProperties>
</file>