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</p14:sldIdLst>
        </p14:section>
        <p14:section name="Group Member 1" id="{0860697E-8C4A-43F9-A7C0-C435911657B2}">
          <p14:sldIdLst>
            <p14:sldId id="262"/>
            <p14:sldId id="263"/>
            <p14:sldId id="268"/>
            <p14:sldId id="272"/>
          </p14:sldIdLst>
        </p14:section>
        <p14:section name="Group Member 2" id="{ED02CA79-8112-418E-8BC2-0FD9B68AECB3}">
          <p14:sldIdLst>
            <p14:sldId id="266"/>
            <p14:sldId id="267"/>
            <p14:sldId id="273"/>
            <p14:sldId id="265"/>
          </p14:sldIdLst>
        </p14:section>
        <p14:section name="Group Member 3" id="{0DAD77B1-60C5-4EB2-933E-C56E97A5B2A7}">
          <p14:sldIdLst>
            <p14:sldId id="270"/>
            <p14:sldId id="271"/>
            <p14:sldId id="264"/>
            <p14:sldId id="269"/>
          </p14:sldIdLst>
        </p14:section>
        <p14:section name="General Closing" id="{4AB6C702-EE4D-4283-ACB0-770710E41AE6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25" autoAdjust="0"/>
    <p:restoredTop sz="92865" autoAdjust="0"/>
  </p:normalViewPr>
  <p:slideViewPr>
    <p:cSldViewPr snapToGrid="0">
      <p:cViewPr>
        <p:scale>
          <a:sx n="80" d="100"/>
          <a:sy n="80" d="100"/>
        </p:scale>
        <p:origin x="-21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xmlns="" val="85461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784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423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836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5995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30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36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08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984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995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739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391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22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223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195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431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184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570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79872" y="2631339"/>
            <a:ext cx="9991461" cy="1602730"/>
          </a:xfrm>
        </p:spPr>
        <p:txBody>
          <a:bodyPr/>
          <a:lstStyle/>
          <a:p>
            <a:r>
              <a:rPr lang="en-IN" sz="3500" i="1" dirty="0" smtClean="0"/>
              <a:t>IoT based Gas Leakage Detection System</a:t>
            </a:r>
            <a:r>
              <a:rPr lang="en-US" sz="3500" dirty="0" smtClean="0"/>
              <a:t/>
            </a:r>
            <a:br>
              <a:rPr lang="en-US" sz="3500" dirty="0" smtClean="0"/>
            </a:b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7403" y="4360984"/>
            <a:ext cx="4656405" cy="24970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2200" b="1" u="sng" dirty="0" smtClean="0">
                <a:solidFill>
                  <a:schemeClr val="bg1"/>
                </a:solidFill>
              </a:rPr>
              <a:t>Team Members</a:t>
            </a:r>
          </a:p>
          <a:p>
            <a:r>
              <a:rPr lang="en-IN" sz="1900" dirty="0" smtClean="0">
                <a:solidFill>
                  <a:schemeClr val="bg1"/>
                </a:solidFill>
              </a:rPr>
              <a:t>Nikhil </a:t>
            </a:r>
            <a:r>
              <a:rPr lang="en-IN" sz="1900" dirty="0" err="1" smtClean="0">
                <a:solidFill>
                  <a:schemeClr val="bg1"/>
                </a:solidFill>
              </a:rPr>
              <a:t>Teotia</a:t>
            </a:r>
            <a:r>
              <a:rPr lang="en-IN" sz="1900" dirty="0" smtClean="0">
                <a:solidFill>
                  <a:schemeClr val="bg1"/>
                </a:solidFill>
              </a:rPr>
              <a:t> 21MCA1024</a:t>
            </a:r>
          </a:p>
          <a:p>
            <a:r>
              <a:rPr lang="en-IN" sz="1900" dirty="0" smtClean="0">
                <a:solidFill>
                  <a:schemeClr val="bg1"/>
                </a:solidFill>
              </a:rPr>
              <a:t>Joy </a:t>
            </a:r>
            <a:r>
              <a:rPr lang="en-IN" sz="1900" dirty="0" err="1" smtClean="0">
                <a:solidFill>
                  <a:schemeClr val="bg1"/>
                </a:solidFill>
              </a:rPr>
              <a:t>Bhattacharjee</a:t>
            </a:r>
            <a:r>
              <a:rPr lang="en-IN" sz="1900" dirty="0" smtClean="0">
                <a:solidFill>
                  <a:schemeClr val="bg1"/>
                </a:solidFill>
              </a:rPr>
              <a:t> 21MCA1015</a:t>
            </a:r>
            <a:endParaRPr lang="en-US" sz="1900" dirty="0" smtClean="0">
              <a:solidFill>
                <a:schemeClr val="bg1"/>
              </a:solidFill>
            </a:endParaRPr>
          </a:p>
          <a:p>
            <a:r>
              <a:rPr lang="en-IN" sz="1900" dirty="0" err="1" smtClean="0">
                <a:solidFill>
                  <a:schemeClr val="bg1"/>
                </a:solidFill>
              </a:rPr>
              <a:t>Lakshay</a:t>
            </a:r>
            <a:r>
              <a:rPr lang="en-IN" sz="1900" dirty="0" smtClean="0">
                <a:solidFill>
                  <a:schemeClr val="bg1"/>
                </a:solidFill>
              </a:rPr>
              <a:t> 21MCA1056</a:t>
            </a:r>
            <a:endParaRPr lang="en-US" sz="1900" dirty="0" smtClean="0">
              <a:solidFill>
                <a:schemeClr val="bg1"/>
              </a:solidFill>
            </a:endParaRPr>
          </a:p>
          <a:p>
            <a:r>
              <a:rPr lang="en-IN" sz="1900" dirty="0" smtClean="0">
                <a:solidFill>
                  <a:schemeClr val="bg1"/>
                </a:solidFill>
              </a:rPr>
              <a:t>Nikhil </a:t>
            </a:r>
            <a:r>
              <a:rPr lang="en-IN" sz="1900" dirty="0" err="1" smtClean="0">
                <a:solidFill>
                  <a:schemeClr val="bg1"/>
                </a:solidFill>
              </a:rPr>
              <a:t>Saraogi</a:t>
            </a:r>
            <a:r>
              <a:rPr lang="en-IN" sz="1900" dirty="0" smtClean="0">
                <a:solidFill>
                  <a:schemeClr val="bg1"/>
                </a:solidFill>
              </a:rPr>
              <a:t> 21MCA1080</a:t>
            </a:r>
            <a:endParaRPr lang="en-US" sz="1900" dirty="0" smtClean="0">
              <a:solidFill>
                <a:schemeClr val="bg1"/>
              </a:solidFill>
            </a:endParaRPr>
          </a:p>
          <a:p>
            <a:r>
              <a:rPr lang="en-IN" sz="1900" dirty="0" err="1" smtClean="0">
                <a:solidFill>
                  <a:schemeClr val="bg1"/>
                </a:solidFill>
              </a:rPr>
              <a:t>Alin</a:t>
            </a:r>
            <a:r>
              <a:rPr lang="en-IN" sz="1900" dirty="0" smtClean="0">
                <a:solidFill>
                  <a:schemeClr val="bg1"/>
                </a:solidFill>
              </a:rPr>
              <a:t> Paul 21MCA1054</a:t>
            </a:r>
            <a:endParaRPr lang="en-US" sz="1900" dirty="0" smtClean="0">
              <a:solidFill>
                <a:schemeClr val="bg1"/>
              </a:solidFill>
            </a:endParaRPr>
          </a:p>
          <a:p>
            <a:r>
              <a:rPr lang="en-IN" sz="1900" dirty="0" err="1" smtClean="0">
                <a:solidFill>
                  <a:schemeClr val="bg1"/>
                </a:solidFill>
              </a:rPr>
              <a:t>Vinayak</a:t>
            </a:r>
            <a:r>
              <a:rPr lang="en-IN" sz="1900" dirty="0" smtClean="0">
                <a:solidFill>
                  <a:schemeClr val="bg1"/>
                </a:solidFill>
              </a:rPr>
              <a:t> Singh 21MCA1064</a:t>
            </a:r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F0F0D0-69E1-4EFD-B37F-CC9C54886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6" y="172300"/>
            <a:ext cx="2099385" cy="2289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6080" y="534572"/>
            <a:ext cx="7512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M.C.A. (MASTER IN COMPUTER APPLICATION)</a:t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</a:b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883" y="5593277"/>
            <a:ext cx="4239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the Guidance of </a:t>
            </a:r>
          </a:p>
          <a:p>
            <a:r>
              <a:rPr lang="fi-FI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VERGIN RAJA SAROBIN M  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929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977" y="2461846"/>
            <a:ext cx="9082657" cy="3713871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Today, Liquefied Petroleum Gas ( LPG ) is the most common 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cooking fuel throughout our country. With the increase in the number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of people using this fuel, it is the need of the hour to provide some 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safety standards. Here is Gas Leakage Detector which is used to detect 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the leakage of gas and it can protect us from gas damage.</a:t>
            </a:r>
            <a:endParaRPr lang="en-US" dirty="0" smtClean="0">
              <a:latin typeface="Garamond" pitchFamily="18" charset="0"/>
            </a:endParaRPr>
          </a:p>
          <a:p>
            <a:pPr>
              <a:buNone/>
            </a:pPr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 &amp; OBJECTIVE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378" y="2447777"/>
            <a:ext cx="9534527" cy="3361801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The objective of this project is to detect any leakage if LGP- based 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Cars, small-scale factories or in home appliances also. While LGP is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an essential need of every  household, its leakage could  lead to a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disaster. Here I have developed an Arduinio based LGP gas leakage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Detector. If gas leakage occurs, this system detects it and makes an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alert. 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514" y="2194560"/>
            <a:ext cx="8732668" cy="402298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Arduion ( Uno 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Gas sensor ( MQ-6 )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  <a:latin typeface="Garamond" pitchFamily="18" charset="0"/>
              </a:rPr>
              <a:t>Power Supply (9w)</a:t>
            </a:r>
            <a:endParaRPr lang="en-US" dirty="0" smtClean="0">
              <a:solidFill>
                <a:srgbClr val="002060"/>
              </a:solidFill>
              <a:latin typeface="Garamond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LED display (16x2)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  <a:latin typeface="Garamond" pitchFamily="18" charset="0"/>
              </a:rPr>
              <a:t>LED (Red &amp; Green)</a:t>
            </a:r>
            <a:endParaRPr lang="en-US" dirty="0" smtClean="0">
              <a:solidFill>
                <a:srgbClr val="002060"/>
              </a:solidFill>
              <a:latin typeface="Garamond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Garamond" pitchFamily="18" charset="0"/>
              </a:rPr>
              <a:t>Resistors (1k Ohm)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  <a:latin typeface="Garamond" pitchFamily="18" charset="0"/>
              </a:rPr>
              <a:t>BC 547 (Transistor)</a:t>
            </a:r>
            <a:endParaRPr lang="en-US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DESIGN :-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17588" y="2715065"/>
            <a:ext cx="1237957" cy="24899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3020" y="2728219"/>
            <a:ext cx="532133" cy="254625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Garamond" pitchFamily="18" charset="0"/>
              </a:rPr>
              <a:t>Arduion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785404" y="3657599"/>
            <a:ext cx="1308294" cy="1012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68283" y="3840480"/>
            <a:ext cx="101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LPG gas sensor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3" idx="0"/>
          </p:cNvCxnSpPr>
          <p:nvPr/>
        </p:nvCxnSpPr>
        <p:spPr>
          <a:xfrm rot="16200000" flipH="1">
            <a:off x="5788855" y="2567353"/>
            <a:ext cx="2954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3315694" y="2417197"/>
            <a:ext cx="2606806" cy="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679895" y="3031588"/>
            <a:ext cx="12238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</p:cNvCxnSpPr>
          <p:nvPr/>
        </p:nvCxnSpPr>
        <p:spPr>
          <a:xfrm flipV="1">
            <a:off x="4093698" y="4156364"/>
            <a:ext cx="1095819" cy="7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801650" y="5338873"/>
            <a:ext cx="2713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3420095" y="5462649"/>
            <a:ext cx="2517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" idx="2"/>
          </p:cNvCxnSpPr>
          <p:nvPr/>
        </p:nvCxnSpPr>
        <p:spPr>
          <a:xfrm rot="5400000" flipH="1" flipV="1">
            <a:off x="3043464" y="5066562"/>
            <a:ext cx="7921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564582" y="2505693"/>
            <a:ext cx="1092530" cy="9381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88333" y="3586348"/>
            <a:ext cx="1033154" cy="7362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576459" y="4488874"/>
            <a:ext cx="1104405" cy="926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12083" y="2731325"/>
            <a:ext cx="92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LCD 16x2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71459" y="3740727"/>
            <a:ext cx="9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Buzzer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83334" y="4536374"/>
            <a:ext cx="890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LED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IN" sz="1600" b="1" dirty="0" smtClean="0">
                <a:solidFill>
                  <a:srgbClr val="00B050"/>
                </a:solidFill>
              </a:rPr>
              <a:t>Green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543304" y="3111335"/>
            <a:ext cx="93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" idx="3"/>
          </p:cNvCxnSpPr>
          <p:nvPr/>
        </p:nvCxnSpPr>
        <p:spPr>
          <a:xfrm flipV="1">
            <a:off x="6555545" y="3954483"/>
            <a:ext cx="93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555179" y="4892634"/>
            <a:ext cx="93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3870" y="3823855"/>
            <a:ext cx="55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</a:rPr>
              <a:t>Yes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53247" y="4239491"/>
            <a:ext cx="451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00B050"/>
                </a:solidFill>
              </a:rPr>
              <a:t>No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98868" y="2422567"/>
            <a:ext cx="78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7030A0"/>
                </a:solidFill>
              </a:rPr>
              <a:t>Check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56266" y="5151913"/>
            <a:ext cx="78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7030A0"/>
                </a:solidFill>
              </a:rPr>
              <a:t>Check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1891" y="4762005"/>
            <a:ext cx="2600697" cy="1877437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If</a:t>
            </a:r>
            <a:r>
              <a:rPr lang="en-IN" sz="1400" b="1" dirty="0" smtClean="0"/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Yes</a:t>
            </a:r>
            <a:r>
              <a:rPr lang="en-IN" sz="1400" b="1" dirty="0" smtClean="0">
                <a:solidFill>
                  <a:schemeClr val="bg1"/>
                </a:solidFill>
              </a:rPr>
              <a:t> -</a:t>
            </a:r>
          </a:p>
          <a:p>
            <a:r>
              <a:rPr lang="en-IN" sz="1400" b="1" dirty="0" smtClean="0">
                <a:solidFill>
                  <a:schemeClr val="bg1"/>
                </a:solidFill>
              </a:rPr>
              <a:t>LCD 16x2 : </a:t>
            </a:r>
            <a:r>
              <a:rPr lang="en-IN" sz="1400" b="1" dirty="0" smtClean="0">
                <a:solidFill>
                  <a:srgbClr val="FF0000"/>
                </a:solidFill>
              </a:rPr>
              <a:t>“Alert”</a:t>
            </a:r>
          </a:p>
          <a:p>
            <a:r>
              <a:rPr lang="en-IN" sz="1400" b="1" dirty="0" smtClean="0"/>
              <a:t>              </a:t>
            </a:r>
            <a:r>
              <a:rPr lang="en-IN" sz="1400" b="1" dirty="0" smtClean="0">
                <a:solidFill>
                  <a:srgbClr val="FF0000"/>
                </a:solidFill>
              </a:rPr>
              <a:t>LPG Gas Leakage</a:t>
            </a:r>
          </a:p>
          <a:p>
            <a:r>
              <a:rPr lang="en-IN" sz="1400" b="1" dirty="0" smtClean="0">
                <a:solidFill>
                  <a:schemeClr val="bg1"/>
                </a:solidFill>
              </a:rPr>
              <a:t>Buzzer : </a:t>
            </a:r>
            <a:r>
              <a:rPr lang="en-IN" sz="1400" b="1" dirty="0" smtClean="0">
                <a:solidFill>
                  <a:srgbClr val="FF0000"/>
                </a:solidFill>
              </a:rPr>
              <a:t>HIGH</a:t>
            </a:r>
          </a:p>
          <a:p>
            <a:r>
              <a:rPr lang="en-IN" sz="1400" b="1" dirty="0" smtClean="0">
                <a:solidFill>
                  <a:schemeClr val="bg1"/>
                </a:solidFill>
              </a:rPr>
              <a:t>LED:</a:t>
            </a:r>
          </a:p>
          <a:p>
            <a:r>
              <a:rPr lang="en-IN" sz="1400" b="1" dirty="0" smtClean="0">
                <a:solidFill>
                  <a:schemeClr val="bg1"/>
                </a:solidFill>
              </a:rPr>
              <a:t>      RED: </a:t>
            </a:r>
            <a:r>
              <a:rPr lang="en-IN" sz="1400" b="1" dirty="0" smtClean="0">
                <a:solidFill>
                  <a:srgbClr val="FF0000"/>
                </a:solidFill>
              </a:rPr>
              <a:t>HIGH</a:t>
            </a:r>
          </a:p>
          <a:p>
            <a:r>
              <a:rPr lang="en-IN" sz="1400" b="1" dirty="0" smtClean="0"/>
              <a:t>      </a:t>
            </a:r>
            <a:r>
              <a:rPr lang="en-IN" sz="1400" b="1" dirty="0" smtClean="0">
                <a:solidFill>
                  <a:schemeClr val="bg1"/>
                </a:solidFill>
              </a:rPr>
              <a:t>GREEN: LOW</a:t>
            </a:r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023267" y="4909311"/>
            <a:ext cx="2828307" cy="1661993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If</a:t>
            </a:r>
            <a:r>
              <a:rPr lang="en-IN" sz="1400" b="1" dirty="0" smtClean="0"/>
              <a:t> </a:t>
            </a:r>
            <a:r>
              <a:rPr lang="en-IN" sz="1400" b="1" dirty="0" smtClean="0">
                <a:solidFill>
                  <a:srgbClr val="00B050"/>
                </a:solidFill>
              </a:rPr>
              <a:t>No</a:t>
            </a:r>
            <a:r>
              <a:rPr lang="en-IN" sz="1400" b="1" dirty="0" smtClean="0">
                <a:solidFill>
                  <a:schemeClr val="bg1"/>
                </a:solidFill>
              </a:rPr>
              <a:t> -</a:t>
            </a:r>
          </a:p>
          <a:p>
            <a:r>
              <a:rPr lang="en-IN" sz="1400" b="1" dirty="0" smtClean="0">
                <a:solidFill>
                  <a:schemeClr val="bg1"/>
                </a:solidFill>
              </a:rPr>
              <a:t>LCD 16x2 </a:t>
            </a:r>
            <a:r>
              <a:rPr lang="en-IN" sz="1400" b="1" dirty="0" smtClean="0">
                <a:solidFill>
                  <a:srgbClr val="00B050"/>
                </a:solidFill>
              </a:rPr>
              <a:t>: No LPG Gas Leakage</a:t>
            </a:r>
          </a:p>
          <a:p>
            <a:r>
              <a:rPr lang="en-IN" sz="1400" b="1" dirty="0" smtClean="0">
                <a:solidFill>
                  <a:schemeClr val="bg1"/>
                </a:solidFill>
              </a:rPr>
              <a:t>Buzzer : </a:t>
            </a:r>
            <a:r>
              <a:rPr lang="en-IN" sz="1400" b="1" dirty="0" smtClean="0">
                <a:solidFill>
                  <a:srgbClr val="00B050"/>
                </a:solidFill>
              </a:rPr>
              <a:t>LOW</a:t>
            </a:r>
          </a:p>
          <a:p>
            <a:r>
              <a:rPr lang="en-IN" sz="1400" b="1" dirty="0" smtClean="0">
                <a:solidFill>
                  <a:schemeClr val="bg1"/>
                </a:solidFill>
              </a:rPr>
              <a:t>LED:</a:t>
            </a:r>
          </a:p>
          <a:p>
            <a:r>
              <a:rPr lang="en-IN" sz="1400" b="1" dirty="0" smtClean="0">
                <a:solidFill>
                  <a:schemeClr val="bg1"/>
                </a:solidFill>
              </a:rPr>
              <a:t>      RED: </a:t>
            </a:r>
            <a:r>
              <a:rPr lang="en-IN" sz="1400" b="1" dirty="0" smtClean="0">
                <a:solidFill>
                  <a:srgbClr val="00B050"/>
                </a:solidFill>
              </a:rPr>
              <a:t>LOW</a:t>
            </a:r>
          </a:p>
          <a:p>
            <a:r>
              <a:rPr lang="en-IN" sz="1400" b="1" dirty="0" smtClean="0"/>
              <a:t>      </a:t>
            </a:r>
            <a:r>
              <a:rPr lang="en-IN" sz="1400" b="1" dirty="0" smtClean="0">
                <a:solidFill>
                  <a:schemeClr val="bg1"/>
                </a:solidFill>
              </a:rPr>
              <a:t>GREEN: </a:t>
            </a:r>
            <a:r>
              <a:rPr lang="en-IN" sz="1400" b="1" dirty="0" smtClean="0">
                <a:solidFill>
                  <a:srgbClr val="00B050"/>
                </a:solidFill>
              </a:rPr>
              <a:t>HIGH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5060" y="2967335"/>
            <a:ext cx="722466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8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 YOU</a:t>
            </a:r>
            <a:endParaRPr lang="en-US" sz="8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322</Words>
  <Application>Microsoft Office PowerPoint</Application>
  <PresentationFormat>Custom</PresentationFormat>
  <Paragraphs>64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1_Berlin</vt:lpstr>
      <vt:lpstr>IoT based Gas Leakage Detection System </vt:lpstr>
      <vt:lpstr>INTRODUCTION:-</vt:lpstr>
      <vt:lpstr>GOAL &amp; OBJECTIVE :-</vt:lpstr>
      <vt:lpstr>COMPONENTS :-</vt:lpstr>
      <vt:lpstr>BASIC DESIGN :-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Dell</dc:creator>
  <cp:lastModifiedBy>Dell</cp:lastModifiedBy>
  <cp:revision>15</cp:revision>
  <dcterms:created xsi:type="dcterms:W3CDTF">2014-04-17T23:07:25Z</dcterms:created>
  <dcterms:modified xsi:type="dcterms:W3CDTF">2022-03-24T07:33:12Z</dcterms:modified>
</cp:coreProperties>
</file>