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4" r:id="rId16"/>
    <p:sldId id="275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00ABC-86F7-4644-BEE0-46E16DED9318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ADAA2-EE88-4603-92E8-2A49B0E61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xmlns="" val="85461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usamvibhaginfo.herokuapp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0404" y="3200400"/>
            <a:ext cx="7493596" cy="1871869"/>
          </a:xfrm>
        </p:spPr>
        <p:txBody>
          <a:bodyPr/>
          <a:lstStyle/>
          <a:p>
            <a:r>
              <a:rPr lang="en-IN" sz="3500" i="1" dirty="0" err="1" smtClean="0"/>
              <a:t>Mausam</a:t>
            </a:r>
            <a:r>
              <a:rPr lang="en-IN" sz="3500" i="1" dirty="0" smtClean="0"/>
              <a:t> </a:t>
            </a:r>
            <a:r>
              <a:rPr lang="en-IN" sz="3500" i="1" dirty="0" err="1" smtClean="0"/>
              <a:t>vibhag</a:t>
            </a:r>
            <a:r>
              <a:rPr lang="en-IN" sz="3500" i="1" dirty="0" smtClean="0"/>
              <a:t> - </a:t>
            </a:r>
            <a:r>
              <a:rPr lang="en-US" sz="3600" dirty="0" smtClean="0"/>
              <a:t>Weather Forecast </a:t>
            </a:r>
            <a:r>
              <a:rPr lang="en-US" sz="3600" dirty="0" smtClean="0"/>
              <a:t>web-App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500" dirty="0" smtClean="0"/>
              <a:t/>
            </a:r>
            <a:br>
              <a:rPr lang="en-US" sz="3500" dirty="0" smtClean="0"/>
            </a:b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5334000"/>
            <a:ext cx="4038600" cy="1524000"/>
          </a:xfrm>
        </p:spPr>
        <p:txBody>
          <a:bodyPr>
            <a:normAutofit/>
          </a:bodyPr>
          <a:lstStyle/>
          <a:p>
            <a:pPr algn="ctr"/>
            <a:r>
              <a:rPr lang="en-IN" sz="2200" b="1" u="sng" dirty="0" smtClean="0">
                <a:solidFill>
                  <a:schemeClr val="tx1"/>
                </a:solidFill>
              </a:rPr>
              <a:t>Team Members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Nikhil </a:t>
            </a:r>
            <a:r>
              <a:rPr lang="en-IN" sz="2400" dirty="0" smtClean="0">
                <a:solidFill>
                  <a:schemeClr val="tx1"/>
                </a:solidFill>
              </a:rPr>
              <a:t>Saraogi [21MCA1080]</a:t>
            </a:r>
            <a:endParaRPr lang="en-IN" sz="2400" dirty="0" smtClean="0">
              <a:solidFill>
                <a:schemeClr val="tx1"/>
              </a:solidFill>
            </a:endParaRP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Lakshya [21mca1056]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IN" sz="2200" b="1" u="sng" dirty="0" smtClean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F0F0D0-69E1-4EFD-B37F-CC9C54886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8601"/>
            <a:ext cx="1828800" cy="198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4200" y="457200"/>
            <a:ext cx="56341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M.C.A. (MASTER IN COMPUTER APPLICATION)</a:t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</a:b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638800"/>
            <a:ext cx="3124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the Guidance of </a:t>
            </a:r>
          </a:p>
          <a:p>
            <a:r>
              <a:rPr lang="en-US" sz="2000" b="1" dirty="0" smtClean="0"/>
              <a:t>Dr. Graceline Jasmine 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28929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 5:Plotting Graphs and Calculations using </a:t>
            </a:r>
            <a:r>
              <a:rPr lang="en-US" dirty="0" err="1" smtClean="0"/>
              <a:t>matplotlib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plot_line</a:t>
            </a:r>
            <a:r>
              <a:rPr lang="en-US" dirty="0" smtClean="0"/>
              <a:t>() and </a:t>
            </a:r>
            <a:r>
              <a:rPr lang="en-US" dirty="0" err="1" smtClean="0"/>
              <a:t>plot_bar</a:t>
            </a:r>
            <a:r>
              <a:rPr lang="en-US" dirty="0" smtClean="0"/>
              <a:t>() function is called by the our </a:t>
            </a:r>
            <a:r>
              <a:rPr lang="en-US" dirty="0" err="1" smtClean="0"/>
              <a:t>weather_detail</a:t>
            </a:r>
            <a:r>
              <a:rPr lang="en-US" dirty="0" smtClean="0"/>
              <a:t>() function.</a:t>
            </a:r>
          </a:p>
          <a:p>
            <a:r>
              <a:rPr lang="en-US" dirty="0" smtClean="0"/>
              <a:t>Human- perceivable format, we use the dates.date2num and the </a:t>
            </a:r>
            <a:r>
              <a:rPr lang="en-US" dirty="0" err="1" smtClean="0"/>
              <a:t>set_major_formatter</a:t>
            </a:r>
            <a:r>
              <a:rPr lang="en-US" dirty="0" smtClean="0"/>
              <a:t>() function.</a:t>
            </a:r>
          </a:p>
          <a:p>
            <a:r>
              <a:rPr lang="en-US" dirty="0" smtClean="0"/>
              <a:t>Now as per the user input we get the graphs plotted using the </a:t>
            </a:r>
            <a:r>
              <a:rPr lang="en-US" dirty="0" err="1" smtClean="0"/>
              <a:t>plt.plot</a:t>
            </a:r>
            <a:r>
              <a:rPr lang="en-US" dirty="0" smtClean="0"/>
              <a:t>(for line graph) and plt.bar(for bar graph). </a:t>
            </a:r>
          </a:p>
          <a:p>
            <a:r>
              <a:rPr lang="en-US" dirty="0" smtClean="0"/>
              <a:t>To print the graphs in </a:t>
            </a:r>
            <a:r>
              <a:rPr lang="en-US" dirty="0" err="1" smtClean="0"/>
              <a:t>Streamlit</a:t>
            </a:r>
            <a:r>
              <a:rPr lang="en-US" dirty="0" smtClean="0"/>
              <a:t> we use the </a:t>
            </a:r>
            <a:r>
              <a:rPr lang="en-US" dirty="0" err="1" smtClean="0"/>
              <a:t>st.pyplot</a:t>
            </a:r>
            <a:r>
              <a:rPr lang="en-US" dirty="0" smtClean="0"/>
              <a:t>() just like our standard </a:t>
            </a:r>
            <a:r>
              <a:rPr lang="en-US" dirty="0" err="1" smtClean="0"/>
              <a:t>plt.show</a:t>
            </a:r>
            <a:r>
              <a:rPr lang="en-US" dirty="0" smtClean="0"/>
              <a:t>().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9136E2-43F3-4231-A225-C7CA5A6543B9}"/>
              </a:ext>
            </a:extLst>
          </p:cNvPr>
          <p:cNvSpPr txBox="1"/>
          <p:nvPr/>
        </p:nvSpPr>
        <p:spPr>
          <a:xfrm>
            <a:off x="7010400" y="6324600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-apple-system"/>
              </a:rPr>
              <a:t>   VIT - CHENNAI</a:t>
            </a:r>
            <a:endParaRPr lang="en-IN" sz="1200" b="1" dirty="0"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96200" cy="1158240"/>
          </a:xfrm>
        </p:spPr>
        <p:txBody>
          <a:bodyPr>
            <a:normAutofit/>
          </a:bodyPr>
          <a:lstStyle/>
          <a:p>
            <a:r>
              <a:rPr lang="en-IN" dirty="0" smtClean="0"/>
              <a:t>AFTER IMPLEMENTATION (LOCAL HOST)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9136E2-43F3-4231-A225-C7CA5A6543B9}"/>
              </a:ext>
            </a:extLst>
          </p:cNvPr>
          <p:cNvSpPr txBox="1"/>
          <p:nvPr/>
        </p:nvSpPr>
        <p:spPr>
          <a:xfrm>
            <a:off x="7010400" y="6324600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-apple-system"/>
              </a:rPr>
              <a:t>   VIT - CHENNAI</a:t>
            </a:r>
            <a:endParaRPr lang="en-IN" sz="1200" b="1" dirty="0">
              <a:latin typeface="-apple-system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7010399" cy="4583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242048" cy="777240"/>
          </a:xfrm>
        </p:spPr>
        <p:txBody>
          <a:bodyPr/>
          <a:lstStyle/>
          <a:p>
            <a:r>
              <a:rPr lang="en-IN" dirty="0" smtClean="0"/>
              <a:t>WEATHER DETAILS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9136E2-43F3-4231-A225-C7CA5A6543B9}"/>
              </a:ext>
            </a:extLst>
          </p:cNvPr>
          <p:cNvSpPr txBox="1"/>
          <p:nvPr/>
        </p:nvSpPr>
        <p:spPr>
          <a:xfrm>
            <a:off x="7010400" y="6324600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-apple-system"/>
              </a:rPr>
              <a:t>   VIT - CHENNAI</a:t>
            </a:r>
            <a:endParaRPr lang="en-IN" sz="1200" b="1" dirty="0">
              <a:latin typeface="-apple-system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54292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42048" cy="92964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Weather forecast with graph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E9136E2-43F3-4231-A225-C7CA5A6543B9}"/>
              </a:ext>
            </a:extLst>
          </p:cNvPr>
          <p:cNvSpPr txBox="1"/>
          <p:nvPr/>
        </p:nvSpPr>
        <p:spPr>
          <a:xfrm>
            <a:off x="7010400" y="6248400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-apple-system"/>
              </a:rPr>
              <a:t>   VIT - CHENNAI</a:t>
            </a:r>
            <a:endParaRPr lang="en-IN" sz="1200" b="1" dirty="0">
              <a:latin typeface="-apple-system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493498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7325" y="3048000"/>
            <a:ext cx="38766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239000" cy="1143000"/>
          </a:xfrm>
        </p:spPr>
        <p:txBody>
          <a:bodyPr/>
          <a:lstStyle/>
          <a:p>
            <a:r>
              <a:rPr lang="en-IN" dirty="0" smtClean="0"/>
              <a:t>Steps for deployment-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239000" cy="4846320"/>
          </a:xfrm>
        </p:spPr>
        <p:txBody>
          <a:bodyPr>
            <a:noAutofit/>
          </a:bodyPr>
          <a:lstStyle/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Step1:  Before beginning to deploy the app, there are very important steps that need to be followed in order to avoid errors ahead.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Create a requirements.txt file and write all the packages used in the project including their versions. Ex.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pyowm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==3.0.0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Create a runtime.txt file and include your python version in it.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Create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Procfile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which consist of command for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/>
              <a:t>web: </a:t>
            </a:r>
            <a:r>
              <a:rPr lang="en-US" dirty="0" err="1" smtClean="0"/>
              <a:t>sh</a:t>
            </a:r>
            <a:r>
              <a:rPr lang="en-US" dirty="0" smtClean="0"/>
              <a:t> setup.sh &amp;&amp; </a:t>
            </a:r>
            <a:r>
              <a:rPr lang="en-US" dirty="0" err="1" smtClean="0"/>
              <a:t>streamlit</a:t>
            </a:r>
            <a:r>
              <a:rPr lang="en-US" dirty="0" smtClean="0"/>
              <a:t> run script.py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9136E2-43F3-4231-A225-C7CA5A6543B9}"/>
              </a:ext>
            </a:extLst>
          </p:cNvPr>
          <p:cNvSpPr txBox="1"/>
          <p:nvPr/>
        </p:nvSpPr>
        <p:spPr>
          <a:xfrm>
            <a:off x="7010400" y="6324600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-apple-system"/>
              </a:rPr>
              <a:t>   VIT - CHENNAI</a:t>
            </a:r>
            <a:endParaRPr lang="en-IN" sz="1200" b="1" dirty="0"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239000" cy="4550736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Step2: Create 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repository.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Step3: Create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account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Platform and login to it. Create a new project 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Step4: Click deploying app and select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Integration. Also connect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Step5: In manual deploy, Finally Click Deploy and wait till it gives you textbox to view deployed app.</a:t>
            </a: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9136E2-43F3-4231-A225-C7CA5A6543B9}"/>
              </a:ext>
            </a:extLst>
          </p:cNvPr>
          <p:cNvSpPr txBox="1"/>
          <p:nvPr/>
        </p:nvSpPr>
        <p:spPr>
          <a:xfrm>
            <a:off x="7010400" y="6324600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-apple-system"/>
              </a:rPr>
              <a:t>   VIT - CHENNAI</a:t>
            </a:r>
            <a:endParaRPr lang="en-IN" sz="1200" b="1" dirty="0"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After deployment-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19400"/>
            <a:ext cx="4800600" cy="337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1600200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Link -</a:t>
            </a:r>
            <a:r>
              <a:rPr lang="en-IN" sz="2800" b="1" dirty="0" smtClean="0">
                <a:hlinkClick r:id="rId3"/>
              </a:rPr>
              <a:t>https://mausamvibhaginfo.herokuapp.com/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E9136E2-43F3-4231-A225-C7CA5A6543B9}"/>
              </a:ext>
            </a:extLst>
          </p:cNvPr>
          <p:cNvSpPr txBox="1"/>
          <p:nvPr/>
        </p:nvSpPr>
        <p:spPr>
          <a:xfrm>
            <a:off x="7010400" y="6324600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-apple-system"/>
              </a:rPr>
              <a:t>   VIT - CHENNAI</a:t>
            </a:r>
            <a:endParaRPr lang="en-IN" sz="1200" b="1" dirty="0"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5801" y="2967335"/>
            <a:ext cx="4677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endParaRPr lang="en-US" sz="7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E9136E2-43F3-4231-A225-C7CA5A6543B9}"/>
              </a:ext>
            </a:extLst>
          </p:cNvPr>
          <p:cNvSpPr txBox="1"/>
          <p:nvPr/>
        </p:nvSpPr>
        <p:spPr>
          <a:xfrm>
            <a:off x="7010400" y="6324600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-apple-system"/>
              </a:rPr>
              <a:t>   VIT - CHENNAI</a:t>
            </a:r>
            <a:endParaRPr lang="en-IN" sz="1200" b="1" dirty="0"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239000" cy="77724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weather forecast app is web-based application to get weather updates and any other climatic changes. In this project, we will made a weather forecast application using </a:t>
            </a:r>
            <a:r>
              <a:rPr lang="en-US" b="1" dirty="0" err="1" smtClean="0"/>
              <a:t>Streamlit</a:t>
            </a:r>
            <a:r>
              <a:rPr lang="en-US" dirty="0" smtClean="0"/>
              <a:t> and </a:t>
            </a:r>
            <a:r>
              <a:rPr lang="en-US" b="1" dirty="0" smtClean="0"/>
              <a:t>PYOWM</a:t>
            </a:r>
            <a:r>
              <a:rPr lang="en-US" dirty="0" smtClean="0"/>
              <a:t> libraries in Python and then deploy the project on </a:t>
            </a:r>
            <a:r>
              <a:rPr lang="en-US" dirty="0" err="1" smtClean="0"/>
              <a:t>Heroku</a:t>
            </a:r>
            <a:r>
              <a:rPr lang="en-US" dirty="0" smtClean="0"/>
              <a:t> platform which is absolute free hosting platform.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9136E2-43F3-4231-A225-C7CA5A6543B9}"/>
              </a:ext>
            </a:extLst>
          </p:cNvPr>
          <p:cNvSpPr txBox="1"/>
          <p:nvPr/>
        </p:nvSpPr>
        <p:spPr>
          <a:xfrm>
            <a:off x="7010400" y="6324600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-apple-system"/>
              </a:rPr>
              <a:t>   VIT - CHENNAI</a:t>
            </a:r>
            <a:endParaRPr lang="en-IN" sz="1200" b="1" dirty="0"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7239000" cy="777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Concepts used in this project: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7239000" cy="4169736"/>
          </a:xfrm>
        </p:spPr>
        <p:txBody>
          <a:bodyPr/>
          <a:lstStyle/>
          <a:p>
            <a:r>
              <a:rPr lang="en-US" dirty="0" smtClean="0"/>
              <a:t>Application Development</a:t>
            </a:r>
          </a:p>
          <a:p>
            <a:r>
              <a:rPr lang="en-US" dirty="0" smtClean="0"/>
              <a:t>API calls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Visualisation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Integration (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Deploys)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9136E2-43F3-4231-A225-C7CA5A6543B9}"/>
              </a:ext>
            </a:extLst>
          </p:cNvPr>
          <p:cNvSpPr txBox="1"/>
          <p:nvPr/>
        </p:nvSpPr>
        <p:spPr>
          <a:xfrm>
            <a:off x="7010400" y="6324600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-apple-system"/>
              </a:rPr>
              <a:t>   VIT - CHENNAI</a:t>
            </a:r>
            <a:endParaRPr lang="en-IN" sz="1200" b="1" dirty="0"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7239000" cy="777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239000" cy="4398336"/>
          </a:xfrm>
        </p:spPr>
        <p:txBody>
          <a:bodyPr/>
          <a:lstStyle/>
          <a:p>
            <a:r>
              <a:rPr lang="en-US" dirty="0" smtClean="0"/>
              <a:t>Getting Weather forecast using Open Weather API</a:t>
            </a:r>
          </a:p>
          <a:p>
            <a:r>
              <a:rPr lang="en-US" dirty="0" smtClean="0"/>
              <a:t>City name based querying</a:t>
            </a:r>
          </a:p>
          <a:p>
            <a:r>
              <a:rPr lang="en-US" dirty="0" smtClean="0"/>
              <a:t>Parameters: Temperature, Wind speed, Cloud coverage, Sunrise &amp; Sunset time, Graphical representation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9136E2-43F3-4231-A225-C7CA5A6543B9}"/>
              </a:ext>
            </a:extLst>
          </p:cNvPr>
          <p:cNvSpPr txBox="1"/>
          <p:nvPr/>
        </p:nvSpPr>
        <p:spPr>
          <a:xfrm>
            <a:off x="7010400" y="6352401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-apple-system"/>
              </a:rPr>
              <a:t>   VIT - CHENNAI</a:t>
            </a:r>
            <a:endParaRPr lang="en-IN" sz="1200" b="1" dirty="0"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6400"/>
            <a:ext cx="7239000" cy="777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Tools &amp; Technologies used: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7239000" cy="4245936"/>
          </a:xfrm>
        </p:spPr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IN" u="sng" dirty="0" smtClean="0"/>
              <a:t>Streamlit</a:t>
            </a:r>
            <a:endParaRPr lang="en-US" u="sng" dirty="0" smtClean="0"/>
          </a:p>
          <a:p>
            <a:r>
              <a:rPr lang="en-US" u="sng" dirty="0" smtClean="0"/>
              <a:t>Open Weather Map</a:t>
            </a:r>
          </a:p>
          <a:p>
            <a:r>
              <a:rPr lang="en-US" dirty="0" smtClean="0"/>
              <a:t>Matplotlib</a:t>
            </a:r>
          </a:p>
          <a:p>
            <a:r>
              <a:rPr lang="en-US" dirty="0" smtClean="0"/>
              <a:t>PYOWM</a:t>
            </a:r>
          </a:p>
          <a:p>
            <a:r>
              <a:rPr lang="en-IN" u="sng" dirty="0" smtClean="0"/>
              <a:t>Heroku</a:t>
            </a:r>
            <a:endParaRPr lang="en-US" u="sng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9136E2-43F3-4231-A225-C7CA5A6543B9}"/>
              </a:ext>
            </a:extLst>
          </p:cNvPr>
          <p:cNvSpPr txBox="1"/>
          <p:nvPr/>
        </p:nvSpPr>
        <p:spPr>
          <a:xfrm>
            <a:off x="7010400" y="6324600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-apple-system"/>
              </a:rPr>
              <a:t>   VIT - CHENNAI</a:t>
            </a:r>
            <a:endParaRPr lang="en-IN" sz="1200" b="1" dirty="0"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1: Installation of required package: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7239000" cy="408432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pip install </a:t>
            </a:r>
            <a:r>
              <a:rPr lang="en-US" dirty="0" err="1" smtClean="0"/>
              <a:t>streamlit</a:t>
            </a:r>
            <a:endParaRPr lang="en-US" dirty="0" smtClean="0"/>
          </a:p>
          <a:p>
            <a:r>
              <a:rPr lang="en-US" dirty="0" smtClean="0"/>
              <a:t>pip install </a:t>
            </a:r>
            <a:r>
              <a:rPr lang="en-US" dirty="0" err="1" smtClean="0"/>
              <a:t>pyowm</a:t>
            </a:r>
            <a:endParaRPr lang="en-US" dirty="0" smtClean="0"/>
          </a:p>
          <a:p>
            <a:r>
              <a:rPr lang="en-US" dirty="0" smtClean="0"/>
              <a:t>pip install </a:t>
            </a:r>
            <a:r>
              <a:rPr lang="en-US" dirty="0" err="1" smtClean="0"/>
              <a:t>matplotlib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9136E2-43F3-4231-A225-C7CA5A6543B9}"/>
              </a:ext>
            </a:extLst>
          </p:cNvPr>
          <p:cNvSpPr txBox="1"/>
          <p:nvPr/>
        </p:nvSpPr>
        <p:spPr>
          <a:xfrm>
            <a:off x="7010400" y="6324600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-apple-system"/>
              </a:rPr>
              <a:t>   VIT - CHENNAI</a:t>
            </a:r>
            <a:endParaRPr lang="en-IN" sz="1200" b="1" dirty="0"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2 : API generate and integrate with </a:t>
            </a:r>
            <a:r>
              <a:rPr lang="en-US" dirty="0" err="1" smtClean="0"/>
              <a:t>pyowm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7239000" cy="4093536"/>
          </a:xfrm>
        </p:spPr>
        <p:txBody>
          <a:bodyPr/>
          <a:lstStyle/>
          <a:p>
            <a:r>
              <a:rPr lang="en-US" dirty="0" smtClean="0"/>
              <a:t>We have to register an account on </a:t>
            </a:r>
            <a:r>
              <a:rPr lang="en-US" dirty="0" smtClean="0">
                <a:solidFill>
                  <a:schemeClr val="accent1"/>
                </a:solidFill>
              </a:rPr>
              <a:t>https://openweathermap.org/</a:t>
            </a:r>
            <a:r>
              <a:rPr lang="en-US" dirty="0" smtClean="0"/>
              <a:t>and generate an API Key for Current Weather Data.</a:t>
            </a:r>
          </a:p>
          <a:p>
            <a:r>
              <a:rPr lang="en-US" dirty="0" smtClean="0"/>
              <a:t>API key:-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8b0b4a6b5bef32eaa4ce78f48da0830d</a:t>
            </a:r>
          </a:p>
          <a:p>
            <a:r>
              <a:rPr lang="en-US" dirty="0" smtClean="0"/>
              <a:t>And ,then initialize </a:t>
            </a:r>
            <a:r>
              <a:rPr lang="en-US" dirty="0" err="1" smtClean="0"/>
              <a:t>Pyowm</a:t>
            </a:r>
            <a:r>
              <a:rPr lang="en-US" dirty="0" smtClean="0"/>
              <a:t> with an API key.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9136E2-43F3-4231-A225-C7CA5A6543B9}"/>
              </a:ext>
            </a:extLst>
          </p:cNvPr>
          <p:cNvSpPr txBox="1"/>
          <p:nvPr/>
        </p:nvSpPr>
        <p:spPr>
          <a:xfrm>
            <a:off x="7010400" y="6324600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-apple-system"/>
              </a:rPr>
              <a:t>   VIT - CHENNAI</a:t>
            </a:r>
            <a:endParaRPr lang="en-IN" sz="1200" b="1" dirty="0"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3:display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</a:t>
            </a:r>
            <a:r>
              <a:rPr lang="en-US" dirty="0" err="1" smtClean="0"/>
              <a:t>Streamlit</a:t>
            </a:r>
            <a:r>
              <a:rPr lang="en-US" dirty="0" smtClean="0"/>
              <a:t> library: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DISP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04232"/>
            <a:ext cx="5181600" cy="4553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E9136E2-43F3-4231-A225-C7CA5A6543B9}"/>
              </a:ext>
            </a:extLst>
          </p:cNvPr>
          <p:cNvSpPr txBox="1"/>
          <p:nvPr/>
        </p:nvSpPr>
        <p:spPr>
          <a:xfrm>
            <a:off x="7010400" y="6324600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-apple-system"/>
              </a:rPr>
              <a:t>   VIT - CHENNAI</a:t>
            </a:r>
            <a:endParaRPr lang="en-IN" sz="1200" b="1" dirty="0"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391400" cy="777240"/>
          </a:xfrm>
        </p:spPr>
        <p:txBody>
          <a:bodyPr>
            <a:normAutofit/>
          </a:bodyPr>
          <a:lstStyle/>
          <a:p>
            <a:r>
              <a:rPr lang="en-US" dirty="0" smtClean="0"/>
              <a:t>Step 4 : ABOUT 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take the city Name as input and call the </a:t>
            </a:r>
            <a:r>
              <a:rPr lang="en-US" dirty="0" err="1" smtClean="0"/>
              <a:t>weather_manager</a:t>
            </a:r>
            <a:r>
              <a:rPr lang="en-US" dirty="0" smtClean="0"/>
              <a:t>() instance to fetch the weather data for that place.</a:t>
            </a:r>
          </a:p>
          <a:p>
            <a:r>
              <a:rPr lang="en-US" dirty="0" smtClean="0"/>
              <a:t>Unlike the previous step where we called the temperature values, now we call the clouds and the wind functions.</a:t>
            </a:r>
          </a:p>
          <a:p>
            <a:r>
              <a:rPr lang="en-US" dirty="0" smtClean="0"/>
              <a:t>Similarly, like the previous ones, to get the sunset and sunrise time, we call the </a:t>
            </a:r>
            <a:r>
              <a:rPr lang="en-US" dirty="0" err="1" smtClean="0"/>
              <a:t>sunset_time</a:t>
            </a:r>
            <a:r>
              <a:rPr lang="en-US" dirty="0" smtClean="0"/>
              <a:t>(‘</a:t>
            </a:r>
            <a:r>
              <a:rPr lang="en-US" dirty="0" err="1" smtClean="0"/>
              <a:t>iso</a:t>
            </a:r>
            <a:r>
              <a:rPr lang="en-US" dirty="0" smtClean="0"/>
              <a:t>’) and </a:t>
            </a:r>
            <a:r>
              <a:rPr lang="en-US" dirty="0" err="1" smtClean="0"/>
              <a:t>sunrise_time</a:t>
            </a:r>
            <a:r>
              <a:rPr lang="en-US" dirty="0" smtClean="0"/>
              <a:t>(‘</a:t>
            </a:r>
            <a:r>
              <a:rPr lang="en-US" dirty="0" err="1" smtClean="0"/>
              <a:t>iso</a:t>
            </a:r>
            <a:r>
              <a:rPr lang="en-US" dirty="0" smtClean="0"/>
              <a:t>’) functions of the weather object.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9136E2-43F3-4231-A225-C7CA5A6543B9}"/>
              </a:ext>
            </a:extLst>
          </p:cNvPr>
          <p:cNvSpPr txBox="1"/>
          <p:nvPr/>
        </p:nvSpPr>
        <p:spPr>
          <a:xfrm>
            <a:off x="7010400" y="6276201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-apple-system"/>
              </a:rPr>
              <a:t>   VIT - CHENNAI</a:t>
            </a:r>
            <a:endParaRPr lang="en-IN" sz="1200" b="1" dirty="0"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335</TotalTime>
  <Words>617</Words>
  <Application>Microsoft Office PowerPoint</Application>
  <PresentationFormat>On-screen Show (4:3)</PresentationFormat>
  <Paragraphs>81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Mausam vibhag - Weather Forecast web-App  </vt:lpstr>
      <vt:lpstr>Introduction</vt:lpstr>
      <vt:lpstr>Concepts used in this project: </vt:lpstr>
      <vt:lpstr>Features: </vt:lpstr>
      <vt:lpstr>Tools &amp; Technologies used:  </vt:lpstr>
      <vt:lpstr>Step 1: Installation of required package: </vt:lpstr>
      <vt:lpstr>Step 2 : API generate and integrate with pyowm</vt:lpstr>
      <vt:lpstr>Step 3:display page</vt:lpstr>
      <vt:lpstr>Step 4 : ABOUT MAIN FUNCTION</vt:lpstr>
      <vt:lpstr> Step 5:Plotting Graphs and Calculations using matplotlib. </vt:lpstr>
      <vt:lpstr>AFTER IMPLEMENTATION (LOCAL HOST)</vt:lpstr>
      <vt:lpstr>WEATHER DETAILS</vt:lpstr>
      <vt:lpstr>Weather forecast with graph</vt:lpstr>
      <vt:lpstr>Steps for deployment-</vt:lpstr>
      <vt:lpstr>Slide 15</vt:lpstr>
      <vt:lpstr>After deployment-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Mausum vibhag-   Weather Forecast App  </dc:title>
  <dc:creator>Dell</dc:creator>
  <cp:lastModifiedBy>Dell</cp:lastModifiedBy>
  <cp:revision>36</cp:revision>
  <dcterms:created xsi:type="dcterms:W3CDTF">2006-08-16T00:00:00Z</dcterms:created>
  <dcterms:modified xsi:type="dcterms:W3CDTF">2022-06-01T10:47:16Z</dcterms:modified>
</cp:coreProperties>
</file>