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00ABC-86F7-4644-BEE0-46E16DED9318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ADAA2-EE88-4603-92E8-2A49B0E61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="" xmlns:p14="http://schemas.microsoft.com/office/powerpoint/2010/main" val="85461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404" y="3200400"/>
            <a:ext cx="7493596" cy="1871869"/>
          </a:xfrm>
        </p:spPr>
        <p:txBody>
          <a:bodyPr/>
          <a:lstStyle/>
          <a:p>
            <a:r>
              <a:rPr lang="en-IN" sz="3500" i="1" dirty="0" err="1" smtClean="0"/>
              <a:t>Mausam</a:t>
            </a:r>
            <a:r>
              <a:rPr lang="en-IN" sz="3500" i="1" dirty="0" smtClean="0"/>
              <a:t> </a:t>
            </a:r>
            <a:r>
              <a:rPr lang="en-IN" sz="3500" i="1" dirty="0" err="1" smtClean="0"/>
              <a:t>vibhag</a:t>
            </a:r>
            <a:r>
              <a:rPr lang="en-IN" sz="3500" i="1" dirty="0" smtClean="0"/>
              <a:t> - </a:t>
            </a:r>
            <a:r>
              <a:rPr lang="en-US" sz="3600" dirty="0" smtClean="0"/>
              <a:t>Weather Forecast App</a:t>
            </a:r>
            <a:br>
              <a:rPr lang="en-US" sz="36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334000"/>
            <a:ext cx="3492304" cy="1524000"/>
          </a:xfrm>
        </p:spPr>
        <p:txBody>
          <a:bodyPr>
            <a:normAutofit/>
          </a:bodyPr>
          <a:lstStyle/>
          <a:p>
            <a:pPr algn="ctr"/>
            <a:r>
              <a:rPr lang="en-IN" sz="2200" b="1" u="sng" dirty="0" smtClean="0">
                <a:solidFill>
                  <a:schemeClr val="tx1"/>
                </a:solidFill>
              </a:rPr>
              <a:t>Team Members</a:t>
            </a:r>
          </a:p>
          <a:p>
            <a:r>
              <a:rPr lang="en-IN" sz="1900" dirty="0" smtClean="0">
                <a:solidFill>
                  <a:schemeClr val="tx1"/>
                </a:solidFill>
              </a:rPr>
              <a:t>AKASH KUMAR 21MCA1021</a:t>
            </a:r>
            <a:endParaRPr 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F0F0D0-69E1-4EFD-B37F-CC9C5488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1"/>
            <a:ext cx="1828800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457200"/>
            <a:ext cx="5634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M.C.A. (MASTER IN COMPUTER APPLICATION)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3179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Guidance of </a:t>
            </a:r>
          </a:p>
          <a:p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Kavya Alluru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77724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weather forecast app is web-based application to get weather updates and any other climatic changes. In this project, we will made a weather forecast application using </a:t>
            </a:r>
            <a:r>
              <a:rPr lang="en-US" b="1" dirty="0" err="1" smtClean="0"/>
              <a:t>Streamlit</a:t>
            </a:r>
            <a:r>
              <a:rPr lang="en-US" dirty="0" smtClean="0"/>
              <a:t> and </a:t>
            </a:r>
            <a:r>
              <a:rPr lang="en-US" b="1" dirty="0" smtClean="0"/>
              <a:t>PYOWM(API)</a:t>
            </a:r>
            <a:r>
              <a:rPr lang="en-US" dirty="0" smtClean="0"/>
              <a:t> libraries in Python and then deploy the project on </a:t>
            </a:r>
            <a:r>
              <a:rPr lang="en-US" dirty="0" err="1" smtClean="0"/>
              <a:t>Heroku</a:t>
            </a:r>
            <a:r>
              <a:rPr lang="en-US" dirty="0" smtClean="0"/>
              <a:t> platform which is absolute free hosting platform.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7239000" cy="777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Concepts used in this project: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239000" cy="4169736"/>
          </a:xfrm>
        </p:spPr>
        <p:txBody>
          <a:bodyPr/>
          <a:lstStyle/>
          <a:p>
            <a:r>
              <a:rPr lang="en-US" dirty="0" smtClean="0"/>
              <a:t>Application Development</a:t>
            </a:r>
          </a:p>
          <a:p>
            <a:r>
              <a:rPr lang="en-US" dirty="0" smtClean="0"/>
              <a:t>API calls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Integration (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Deploys)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239000" cy="777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239000" cy="4398336"/>
          </a:xfrm>
        </p:spPr>
        <p:txBody>
          <a:bodyPr/>
          <a:lstStyle/>
          <a:p>
            <a:r>
              <a:rPr lang="en-US" dirty="0" smtClean="0"/>
              <a:t>Getting Weather forecast using Open Weather API</a:t>
            </a:r>
          </a:p>
          <a:p>
            <a:r>
              <a:rPr lang="en-US" dirty="0" smtClean="0"/>
              <a:t>City name based querying</a:t>
            </a:r>
          </a:p>
          <a:p>
            <a:r>
              <a:rPr lang="en-US" dirty="0" smtClean="0"/>
              <a:t>Parameters: Temperature, Wind speed, Cloud coverage, Sunrise &amp; Sunset time, Graphical representation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E9136E2-43F3-4231-A225-C7CA5A6543B9}"/>
              </a:ext>
            </a:extLst>
          </p:cNvPr>
          <p:cNvSpPr txBox="1"/>
          <p:nvPr/>
        </p:nvSpPr>
        <p:spPr>
          <a:xfrm>
            <a:off x="7010400" y="6352401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7239000" cy="777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&amp; Technologies used: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239000" cy="4245936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IN" u="sng" dirty="0" smtClean="0"/>
              <a:t>Streamlit</a:t>
            </a:r>
            <a:endParaRPr lang="en-US" u="sng" dirty="0" smtClean="0"/>
          </a:p>
          <a:p>
            <a:r>
              <a:rPr lang="en-US" u="sng" dirty="0" smtClean="0"/>
              <a:t>Open Weather Map</a:t>
            </a:r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PYOWM</a:t>
            </a:r>
          </a:p>
          <a:p>
            <a:r>
              <a:rPr lang="en-IN" u="sng" dirty="0" smtClean="0"/>
              <a:t>Heroku</a:t>
            </a:r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5801" y="2967335"/>
            <a:ext cx="4677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7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9136E2-43F3-4231-A225-C7CA5A6543B9}"/>
              </a:ext>
            </a:extLst>
          </p:cNvPr>
          <p:cNvSpPr txBox="1"/>
          <p:nvPr/>
        </p:nvSpPr>
        <p:spPr>
          <a:xfrm>
            <a:off x="7010400" y="6324600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-apple-system"/>
              </a:rPr>
              <a:t>   VIT - CHENNAI</a:t>
            </a:r>
            <a:endParaRPr lang="en-IN" sz="1200" b="1" dirty="0"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123</TotalTime>
  <Words>176</Words>
  <Application>Microsoft Office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Mausam vibhag - Weather Forecast App  </vt:lpstr>
      <vt:lpstr>Introduction</vt:lpstr>
      <vt:lpstr>Concepts used in this project: </vt:lpstr>
      <vt:lpstr>Features: </vt:lpstr>
      <vt:lpstr>Tools &amp; Technologies used:  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Mausum vibhag-   Weather Forecast App  </dc:title>
  <dc:creator>Dell</dc:creator>
  <cp:lastModifiedBy>Dell</cp:lastModifiedBy>
  <cp:revision>9</cp:revision>
  <dcterms:created xsi:type="dcterms:W3CDTF">2006-08-16T00:00:00Z</dcterms:created>
  <dcterms:modified xsi:type="dcterms:W3CDTF">2022-05-26T04:44:40Z</dcterms:modified>
</cp:coreProperties>
</file>