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313" r:id="rId3"/>
    <p:sldId id="257" r:id="rId4"/>
    <p:sldId id="258" r:id="rId5"/>
    <p:sldId id="265" r:id="rId6"/>
    <p:sldId id="260" r:id="rId7"/>
    <p:sldId id="269" r:id="rId8"/>
    <p:sldId id="266" r:id="rId9"/>
    <p:sldId id="301" r:id="rId10"/>
    <p:sldId id="302" r:id="rId11"/>
    <p:sldId id="303" r:id="rId12"/>
    <p:sldId id="304" r:id="rId13"/>
    <p:sldId id="259" r:id="rId14"/>
    <p:sldId id="272" r:id="rId15"/>
    <p:sldId id="305" r:id="rId16"/>
    <p:sldId id="267" r:id="rId17"/>
    <p:sldId id="314" r:id="rId18"/>
    <p:sldId id="261" r:id="rId19"/>
    <p:sldId id="273" r:id="rId20"/>
    <p:sldId id="271" r:id="rId21"/>
    <p:sldId id="270" r:id="rId22"/>
    <p:sldId id="263" r:id="rId23"/>
    <p:sldId id="287" r:id="rId24"/>
    <p:sldId id="279" r:id="rId25"/>
    <p:sldId id="292" r:id="rId26"/>
    <p:sldId id="280" r:id="rId27"/>
    <p:sldId id="281" r:id="rId28"/>
    <p:sldId id="282" r:id="rId29"/>
    <p:sldId id="283" r:id="rId30"/>
    <p:sldId id="268" r:id="rId31"/>
    <p:sldId id="274" r:id="rId32"/>
    <p:sldId id="315" r:id="rId33"/>
    <p:sldId id="276" r:id="rId34"/>
    <p:sldId id="275" r:id="rId35"/>
    <p:sldId id="262" r:id="rId36"/>
    <p:sldId id="264" r:id="rId37"/>
    <p:sldId id="286" r:id="rId38"/>
    <p:sldId id="277" r:id="rId39"/>
    <p:sldId id="278" r:id="rId40"/>
    <p:sldId id="284" r:id="rId41"/>
    <p:sldId id="316" r:id="rId42"/>
    <p:sldId id="285" r:id="rId43"/>
    <p:sldId id="288" r:id="rId44"/>
    <p:sldId id="289" r:id="rId45"/>
    <p:sldId id="290" r:id="rId46"/>
    <p:sldId id="291" r:id="rId47"/>
    <p:sldId id="293" r:id="rId48"/>
    <p:sldId id="295" r:id="rId49"/>
    <p:sldId id="294" r:id="rId50"/>
    <p:sldId id="296" r:id="rId51"/>
    <p:sldId id="297" r:id="rId52"/>
    <p:sldId id="318" r:id="rId53"/>
    <p:sldId id="298" r:id="rId54"/>
    <p:sldId id="311" r:id="rId55"/>
    <p:sldId id="312" r:id="rId56"/>
    <p:sldId id="306" r:id="rId57"/>
    <p:sldId id="307" r:id="rId58"/>
    <p:sldId id="308" r:id="rId59"/>
    <p:sldId id="309" r:id="rId60"/>
    <p:sldId id="310" r:id="rId61"/>
    <p:sldId id="300" r:id="rId62"/>
    <p:sldId id="317"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B32633-3333-49B5-B1B1-679E7BF2D033}" v="166" dt="2024-11-22T08:18:13.2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6" autoAdjust="0"/>
    <p:restoredTop sz="94660"/>
  </p:normalViewPr>
  <p:slideViewPr>
    <p:cSldViewPr snapToGrid="0">
      <p:cViewPr varScale="1">
        <p:scale>
          <a:sx n="102" d="100"/>
          <a:sy n="102" d="100"/>
        </p:scale>
        <p:origin x="912"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 Saroop" userId="a619e7ef3cfed85f" providerId="LiveId" clId="{C1B32633-3333-49B5-B1B1-679E7BF2D033}"/>
    <pc:docChg chg="undo custSel addSld delSld modSld sldOrd">
      <pc:chgData name="Nikhil Saroop" userId="a619e7ef3cfed85f" providerId="LiveId" clId="{C1B32633-3333-49B5-B1B1-679E7BF2D033}" dt="2024-11-22T08:19:31.959" v="6953" actId="20577"/>
      <pc:docMkLst>
        <pc:docMk/>
      </pc:docMkLst>
      <pc:sldChg chg="modSp mod">
        <pc:chgData name="Nikhil Saroop" userId="a619e7ef3cfed85f" providerId="LiveId" clId="{C1B32633-3333-49B5-B1B1-679E7BF2D033}" dt="2024-11-21T09:52:05.671" v="520" actId="122"/>
        <pc:sldMkLst>
          <pc:docMk/>
          <pc:sldMk cId="2965030513" sldId="256"/>
        </pc:sldMkLst>
        <pc:spChg chg="mod">
          <ac:chgData name="Nikhil Saroop" userId="a619e7ef3cfed85f" providerId="LiveId" clId="{C1B32633-3333-49B5-B1B1-679E7BF2D033}" dt="2024-11-21T09:51:26.860" v="511" actId="113"/>
          <ac:spMkLst>
            <pc:docMk/>
            <pc:sldMk cId="2965030513" sldId="256"/>
            <ac:spMk id="2" creationId="{8C3F31EB-8487-E298-949D-3E4B1FDE2984}"/>
          </ac:spMkLst>
        </pc:spChg>
        <pc:spChg chg="mod">
          <ac:chgData name="Nikhil Saroop" userId="a619e7ef3cfed85f" providerId="LiveId" clId="{C1B32633-3333-49B5-B1B1-679E7BF2D033}" dt="2024-11-21T09:52:05.671" v="520" actId="122"/>
          <ac:spMkLst>
            <pc:docMk/>
            <pc:sldMk cId="2965030513" sldId="256"/>
            <ac:spMk id="3" creationId="{011118E0-7ED2-072B-7E73-2F2348C40AE9}"/>
          </ac:spMkLst>
        </pc:spChg>
      </pc:sldChg>
      <pc:sldChg chg="addSp delSp modSp new mod">
        <pc:chgData name="Nikhil Saroop" userId="a619e7ef3cfed85f" providerId="LiveId" clId="{C1B32633-3333-49B5-B1B1-679E7BF2D033}" dt="2024-11-21T23:57:24.847" v="6289" actId="20577"/>
        <pc:sldMkLst>
          <pc:docMk/>
          <pc:sldMk cId="3330990214" sldId="257"/>
        </pc:sldMkLst>
        <pc:spChg chg="mod">
          <ac:chgData name="Nikhil Saroop" userId="a619e7ef3cfed85f" providerId="LiveId" clId="{C1B32633-3333-49B5-B1B1-679E7BF2D033}" dt="2024-11-21T09:57:47.307" v="664" actId="1076"/>
          <ac:spMkLst>
            <pc:docMk/>
            <pc:sldMk cId="3330990214" sldId="257"/>
            <ac:spMk id="2" creationId="{0A8B163D-A1F4-14D8-D13F-DDB5C2C6E145}"/>
          </ac:spMkLst>
        </pc:spChg>
        <pc:spChg chg="add del mod">
          <ac:chgData name="Nikhil Saroop" userId="a619e7ef3cfed85f" providerId="LiveId" clId="{C1B32633-3333-49B5-B1B1-679E7BF2D033}" dt="2024-11-21T09:41:59.030" v="270"/>
          <ac:spMkLst>
            <pc:docMk/>
            <pc:sldMk cId="3330990214" sldId="257"/>
            <ac:spMk id="3" creationId="{F7B9C1D4-5868-F86B-FDD5-D061A4DBD0C4}"/>
          </ac:spMkLst>
        </pc:spChg>
        <pc:spChg chg="add mod">
          <ac:chgData name="Nikhil Saroop" userId="a619e7ef3cfed85f" providerId="LiveId" clId="{C1B32633-3333-49B5-B1B1-679E7BF2D033}" dt="2024-11-21T09:41:48.568" v="267"/>
          <ac:spMkLst>
            <pc:docMk/>
            <pc:sldMk cId="3330990214" sldId="257"/>
            <ac:spMk id="4" creationId="{51CDCABA-D2DE-D79A-6443-ADBEF57655E6}"/>
          </ac:spMkLst>
        </pc:spChg>
        <pc:spChg chg="add del mod">
          <ac:chgData name="Nikhil Saroop" userId="a619e7ef3cfed85f" providerId="LiveId" clId="{C1B32633-3333-49B5-B1B1-679E7BF2D033}" dt="2024-11-21T09:42:59.675" v="298" actId="478"/>
          <ac:spMkLst>
            <pc:docMk/>
            <pc:sldMk cId="3330990214" sldId="257"/>
            <ac:spMk id="5" creationId="{E60E9261-BDE3-6F16-3B1C-6EE81AB5EBCF}"/>
          </ac:spMkLst>
        </pc:spChg>
        <pc:spChg chg="add del mod">
          <ac:chgData name="Nikhil Saroop" userId="a619e7ef3cfed85f" providerId="LiveId" clId="{C1B32633-3333-49B5-B1B1-679E7BF2D033}" dt="2024-11-21T09:43:09.120" v="300" actId="478"/>
          <ac:spMkLst>
            <pc:docMk/>
            <pc:sldMk cId="3330990214" sldId="257"/>
            <ac:spMk id="7" creationId="{EB92CD7E-6F06-6AE5-386F-F2EFBB75F1DB}"/>
          </ac:spMkLst>
        </pc:spChg>
        <pc:graphicFrameChg chg="add mod modGraphic">
          <ac:chgData name="Nikhil Saroop" userId="a619e7ef3cfed85f" providerId="LiveId" clId="{C1B32633-3333-49B5-B1B1-679E7BF2D033}" dt="2024-11-21T23:57:24.847" v="6289" actId="20577"/>
          <ac:graphicFrameMkLst>
            <pc:docMk/>
            <pc:sldMk cId="3330990214" sldId="257"/>
            <ac:graphicFrameMk id="6" creationId="{2DBA9378-2081-C809-B584-25A2BCB40D1D}"/>
          </ac:graphicFrameMkLst>
        </pc:graphicFrameChg>
      </pc:sldChg>
      <pc:sldChg chg="addSp delSp modSp new mod ord">
        <pc:chgData name="Nikhil Saroop" userId="a619e7ef3cfed85f" providerId="LiveId" clId="{C1B32633-3333-49B5-B1B1-679E7BF2D033}" dt="2024-11-22T00:14:41.969" v="6388" actId="1076"/>
        <pc:sldMkLst>
          <pc:docMk/>
          <pc:sldMk cId="2941882780" sldId="258"/>
        </pc:sldMkLst>
        <pc:spChg chg="mod">
          <ac:chgData name="Nikhil Saroop" userId="a619e7ef3cfed85f" providerId="LiveId" clId="{C1B32633-3333-49B5-B1B1-679E7BF2D033}" dt="2024-11-21T09:59:23.954" v="679" actId="255"/>
          <ac:spMkLst>
            <pc:docMk/>
            <pc:sldMk cId="2941882780" sldId="258"/>
            <ac:spMk id="2" creationId="{91C8CFA9-665A-5612-C6AF-E8CAA54C7127}"/>
          </ac:spMkLst>
        </pc:spChg>
        <pc:spChg chg="mod">
          <ac:chgData name="Nikhil Saroop" userId="a619e7ef3cfed85f" providerId="LiveId" clId="{C1B32633-3333-49B5-B1B1-679E7BF2D033}" dt="2024-11-21T09:59:36.240" v="683" actId="1076"/>
          <ac:spMkLst>
            <pc:docMk/>
            <pc:sldMk cId="2941882780" sldId="258"/>
            <ac:spMk id="3" creationId="{8977CC25-9E57-9694-1817-C360757C7540}"/>
          </ac:spMkLst>
        </pc:spChg>
        <pc:spChg chg="add mod">
          <ac:chgData name="Nikhil Saroop" userId="a619e7ef3cfed85f" providerId="LiveId" clId="{C1B32633-3333-49B5-B1B1-679E7BF2D033}" dt="2024-11-21T09:59:34.008" v="682" actId="1076"/>
          <ac:spMkLst>
            <pc:docMk/>
            <pc:sldMk cId="2941882780" sldId="258"/>
            <ac:spMk id="4" creationId="{4388F964-3916-E738-1057-4CF15780F7D6}"/>
          </ac:spMkLst>
        </pc:spChg>
        <pc:spChg chg="add del mod">
          <ac:chgData name="Nikhil Saroop" userId="a619e7ef3cfed85f" providerId="LiveId" clId="{C1B32633-3333-49B5-B1B1-679E7BF2D033}" dt="2024-11-21T09:56:38.019" v="644" actId="478"/>
          <ac:spMkLst>
            <pc:docMk/>
            <pc:sldMk cId="2941882780" sldId="258"/>
            <ac:spMk id="5" creationId="{5D04C7FA-3BC3-A8C4-B99C-B5127841B413}"/>
          </ac:spMkLst>
        </pc:spChg>
        <pc:spChg chg="add mod">
          <ac:chgData name="Nikhil Saroop" userId="a619e7ef3cfed85f" providerId="LiveId" clId="{C1B32633-3333-49B5-B1B1-679E7BF2D033}" dt="2024-11-22T00:14:41.969" v="6388" actId="1076"/>
          <ac:spMkLst>
            <pc:docMk/>
            <pc:sldMk cId="2941882780" sldId="258"/>
            <ac:spMk id="6" creationId="{CD7C2751-EC35-4A84-26E5-F3444115002A}"/>
          </ac:spMkLst>
        </pc:spChg>
        <pc:spChg chg="add del mod">
          <ac:chgData name="Nikhil Saroop" userId="a619e7ef3cfed85f" providerId="LiveId" clId="{C1B32633-3333-49B5-B1B1-679E7BF2D033}" dt="2024-11-21T09:54:16.879" v="574"/>
          <ac:spMkLst>
            <pc:docMk/>
            <pc:sldMk cId="2941882780" sldId="258"/>
            <ac:spMk id="6" creationId="{FEEC3FCC-B890-7D16-FEC6-37D9D805D110}"/>
          </ac:spMkLst>
        </pc:spChg>
        <pc:spChg chg="add">
          <ac:chgData name="Nikhil Saroop" userId="a619e7ef3cfed85f" providerId="LiveId" clId="{C1B32633-3333-49B5-B1B1-679E7BF2D033}" dt="2024-11-21T09:55:47.232" v="620"/>
          <ac:spMkLst>
            <pc:docMk/>
            <pc:sldMk cId="2941882780" sldId="258"/>
            <ac:spMk id="7" creationId="{9495BB99-FC8F-1A78-A430-B3492F9F68AA}"/>
          </ac:spMkLst>
        </pc:spChg>
        <pc:spChg chg="add del mod">
          <ac:chgData name="Nikhil Saroop" userId="a619e7ef3cfed85f" providerId="LiveId" clId="{C1B32633-3333-49B5-B1B1-679E7BF2D033}" dt="2024-11-21T09:56:04.329" v="625"/>
          <ac:spMkLst>
            <pc:docMk/>
            <pc:sldMk cId="2941882780" sldId="258"/>
            <ac:spMk id="8" creationId="{C4FB4B47-2097-83FE-7CCA-F046B3082940}"/>
          </ac:spMkLst>
        </pc:spChg>
        <pc:spChg chg="add mod">
          <ac:chgData name="Nikhil Saroop" userId="a619e7ef3cfed85f" providerId="LiveId" clId="{C1B32633-3333-49B5-B1B1-679E7BF2D033}" dt="2024-11-21T09:59:28.984" v="681" actId="1076"/>
          <ac:spMkLst>
            <pc:docMk/>
            <pc:sldMk cId="2941882780" sldId="258"/>
            <ac:spMk id="10" creationId="{AE3EDCF4-2B8D-F9C2-60EC-2054A9A16383}"/>
          </ac:spMkLst>
        </pc:spChg>
        <pc:spChg chg="add del mod">
          <ac:chgData name="Nikhil Saroop" userId="a619e7ef3cfed85f" providerId="LiveId" clId="{C1B32633-3333-49B5-B1B1-679E7BF2D033}" dt="2024-11-21T10:00:24.791" v="686" actId="478"/>
          <ac:spMkLst>
            <pc:docMk/>
            <pc:sldMk cId="2941882780" sldId="258"/>
            <ac:spMk id="11" creationId="{BF90B941-1F01-381C-C098-00DFD33F2A45}"/>
          </ac:spMkLst>
        </pc:spChg>
        <pc:spChg chg="add del mod">
          <ac:chgData name="Nikhil Saroop" userId="a619e7ef3cfed85f" providerId="LiveId" clId="{C1B32633-3333-49B5-B1B1-679E7BF2D033}" dt="2024-11-21T10:00:39.353" v="690" actId="478"/>
          <ac:spMkLst>
            <pc:docMk/>
            <pc:sldMk cId="2941882780" sldId="258"/>
            <ac:spMk id="12" creationId="{660443E9-6D10-3ED4-472F-EB304C3180AA}"/>
          </ac:spMkLst>
        </pc:spChg>
        <pc:picChg chg="add mod">
          <ac:chgData name="Nikhil Saroop" userId="a619e7ef3cfed85f" providerId="LiveId" clId="{C1B32633-3333-49B5-B1B1-679E7BF2D033}" dt="2024-11-21T10:01:18.925" v="694" actId="27349"/>
          <ac:picMkLst>
            <pc:docMk/>
            <pc:sldMk cId="2941882780" sldId="258"/>
            <ac:picMk id="14" creationId="{C30D04D9-A4D7-4B3E-A691-61065452F6F3}"/>
          </ac:picMkLst>
        </pc:picChg>
        <pc:picChg chg="add mod">
          <ac:chgData name="Nikhil Saroop" userId="a619e7ef3cfed85f" providerId="LiveId" clId="{C1B32633-3333-49B5-B1B1-679E7BF2D033}" dt="2024-11-21T10:01:57.313" v="699" actId="27349"/>
          <ac:picMkLst>
            <pc:docMk/>
            <pc:sldMk cId="2941882780" sldId="258"/>
            <ac:picMk id="16" creationId="{07623747-3A93-B97B-255E-2C15D6CFA881}"/>
          </ac:picMkLst>
        </pc:picChg>
        <pc:picChg chg="add mod">
          <ac:chgData name="Nikhil Saroop" userId="a619e7ef3cfed85f" providerId="LiveId" clId="{C1B32633-3333-49B5-B1B1-679E7BF2D033}" dt="2024-11-21T10:03:55.956" v="706" actId="208"/>
          <ac:picMkLst>
            <pc:docMk/>
            <pc:sldMk cId="2941882780" sldId="258"/>
            <ac:picMk id="18" creationId="{B86A7247-4CD4-C387-801D-896E42D24480}"/>
          </ac:picMkLst>
        </pc:picChg>
        <pc:picChg chg="add mod">
          <ac:chgData name="Nikhil Saroop" userId="a619e7ef3cfed85f" providerId="LiveId" clId="{C1B32633-3333-49B5-B1B1-679E7BF2D033}" dt="2024-11-21T10:04:05.213" v="708" actId="1076"/>
          <ac:picMkLst>
            <pc:docMk/>
            <pc:sldMk cId="2941882780" sldId="258"/>
            <ac:picMk id="20" creationId="{28581A54-CFC4-6D8A-561B-65E4ECEB6370}"/>
          </ac:picMkLst>
        </pc:picChg>
      </pc:sldChg>
      <pc:sldChg chg="new del">
        <pc:chgData name="Nikhil Saroop" userId="a619e7ef3cfed85f" providerId="LiveId" clId="{C1B32633-3333-49B5-B1B1-679E7BF2D033}" dt="2024-11-21T09:41:45.540" v="263" actId="680"/>
        <pc:sldMkLst>
          <pc:docMk/>
          <pc:sldMk cId="3408396101" sldId="258"/>
        </pc:sldMkLst>
      </pc:sldChg>
      <pc:sldChg chg="addSp delSp modSp new mod ord">
        <pc:chgData name="Nikhil Saroop" userId="a619e7ef3cfed85f" providerId="LiveId" clId="{C1B32633-3333-49B5-B1B1-679E7BF2D033}" dt="2024-11-22T00:15:36.097" v="6400" actId="1076"/>
        <pc:sldMkLst>
          <pc:docMk/>
          <pc:sldMk cId="1682896886" sldId="259"/>
        </pc:sldMkLst>
        <pc:spChg chg="mod">
          <ac:chgData name="Nikhil Saroop" userId="a619e7ef3cfed85f" providerId="LiveId" clId="{C1B32633-3333-49B5-B1B1-679E7BF2D033}" dt="2024-11-21T10:14:31.036" v="839" actId="113"/>
          <ac:spMkLst>
            <pc:docMk/>
            <pc:sldMk cId="1682896886" sldId="259"/>
            <ac:spMk id="2" creationId="{EFDE2F69-5BD7-D9C7-D4FB-E31FA53661BF}"/>
          </ac:spMkLst>
        </pc:spChg>
        <pc:spChg chg="del mod">
          <ac:chgData name="Nikhil Saroop" userId="a619e7ef3cfed85f" providerId="LiveId" clId="{C1B32633-3333-49B5-B1B1-679E7BF2D033}" dt="2024-11-21T10:10:50.176" v="806" actId="478"/>
          <ac:spMkLst>
            <pc:docMk/>
            <pc:sldMk cId="1682896886" sldId="259"/>
            <ac:spMk id="3" creationId="{5C0AE184-56EE-C93C-E65F-54FFE8E4C9BA}"/>
          </ac:spMkLst>
        </pc:spChg>
        <pc:spChg chg="add mod">
          <ac:chgData name="Nikhil Saroop" userId="a619e7ef3cfed85f" providerId="LiveId" clId="{C1B32633-3333-49B5-B1B1-679E7BF2D033}" dt="2024-11-22T00:15:36.097" v="6400" actId="1076"/>
          <ac:spMkLst>
            <pc:docMk/>
            <pc:sldMk cId="1682896886" sldId="259"/>
            <ac:spMk id="4" creationId="{6EABC513-888C-094C-A3D0-4472DCCA753E}"/>
          </ac:spMkLst>
        </pc:spChg>
        <pc:spChg chg="add mod">
          <ac:chgData name="Nikhil Saroop" userId="a619e7ef3cfed85f" providerId="LiveId" clId="{C1B32633-3333-49B5-B1B1-679E7BF2D033}" dt="2024-11-21T10:14:40.889" v="842" actId="255"/>
          <ac:spMkLst>
            <pc:docMk/>
            <pc:sldMk cId="1682896886" sldId="259"/>
            <ac:spMk id="5" creationId="{73F9E3E3-6FF7-1F90-A5EF-7DDFF16A57DD}"/>
          </ac:spMkLst>
        </pc:spChg>
      </pc:sldChg>
      <pc:sldChg chg="addSp delSp modSp new mod">
        <pc:chgData name="Nikhil Saroop" userId="a619e7ef3cfed85f" providerId="LiveId" clId="{C1B32633-3333-49B5-B1B1-679E7BF2D033}" dt="2024-11-22T00:14:29.212" v="6386" actId="1076"/>
        <pc:sldMkLst>
          <pc:docMk/>
          <pc:sldMk cId="94165491" sldId="260"/>
        </pc:sldMkLst>
        <pc:spChg chg="mod">
          <ac:chgData name="Nikhil Saroop" userId="a619e7ef3cfed85f" providerId="LiveId" clId="{C1B32633-3333-49B5-B1B1-679E7BF2D033}" dt="2024-11-21T10:06:13.934" v="750" actId="113"/>
          <ac:spMkLst>
            <pc:docMk/>
            <pc:sldMk cId="94165491" sldId="260"/>
            <ac:spMk id="2" creationId="{B28E0B45-997B-9F58-4B7A-244C42CBA5AF}"/>
          </ac:spMkLst>
        </pc:spChg>
        <pc:spChg chg="mod">
          <ac:chgData name="Nikhil Saroop" userId="a619e7ef3cfed85f" providerId="LiveId" clId="{C1B32633-3333-49B5-B1B1-679E7BF2D033}" dt="2024-11-21T19:33:48.943" v="2129" actId="20577"/>
          <ac:spMkLst>
            <pc:docMk/>
            <pc:sldMk cId="94165491" sldId="260"/>
            <ac:spMk id="3" creationId="{EA27D69A-1595-9F65-0ADD-60A90699931E}"/>
          </ac:spMkLst>
        </pc:spChg>
        <pc:spChg chg="add del mod">
          <ac:chgData name="Nikhil Saroop" userId="a619e7ef3cfed85f" providerId="LiveId" clId="{C1B32633-3333-49B5-B1B1-679E7BF2D033}" dt="2024-11-21T10:05:39.586" v="741"/>
          <ac:spMkLst>
            <pc:docMk/>
            <pc:sldMk cId="94165491" sldId="260"/>
            <ac:spMk id="4" creationId="{107C2A1F-F1A3-DF60-9F9F-17261F29DF33}"/>
          </ac:spMkLst>
        </pc:spChg>
        <pc:spChg chg="add mod">
          <ac:chgData name="Nikhil Saroop" userId="a619e7ef3cfed85f" providerId="LiveId" clId="{C1B32633-3333-49B5-B1B1-679E7BF2D033}" dt="2024-11-22T00:14:29.212" v="6386" actId="1076"/>
          <ac:spMkLst>
            <pc:docMk/>
            <pc:sldMk cId="94165491" sldId="260"/>
            <ac:spMk id="5" creationId="{767C732F-7DDA-D53B-1CA3-A92A26576718}"/>
          </ac:spMkLst>
        </pc:spChg>
      </pc:sldChg>
      <pc:sldChg chg="modSp new mod">
        <pc:chgData name="Nikhil Saroop" userId="a619e7ef3cfed85f" providerId="LiveId" clId="{C1B32633-3333-49B5-B1B1-679E7BF2D033}" dt="2024-11-21T10:19:13.263" v="938" actId="20577"/>
        <pc:sldMkLst>
          <pc:docMk/>
          <pc:sldMk cId="1947949152" sldId="261"/>
        </pc:sldMkLst>
        <pc:spChg chg="mod">
          <ac:chgData name="Nikhil Saroop" userId="a619e7ef3cfed85f" providerId="LiveId" clId="{C1B32633-3333-49B5-B1B1-679E7BF2D033}" dt="2024-11-21T10:16:55.275" v="874" actId="113"/>
          <ac:spMkLst>
            <pc:docMk/>
            <pc:sldMk cId="1947949152" sldId="261"/>
            <ac:spMk id="2" creationId="{017BD404-2899-AEFB-160F-44061E51BB3C}"/>
          </ac:spMkLst>
        </pc:spChg>
        <pc:spChg chg="mod">
          <ac:chgData name="Nikhil Saroop" userId="a619e7ef3cfed85f" providerId="LiveId" clId="{C1B32633-3333-49B5-B1B1-679E7BF2D033}" dt="2024-11-21T10:19:13.263" v="938" actId="20577"/>
          <ac:spMkLst>
            <pc:docMk/>
            <pc:sldMk cId="1947949152" sldId="261"/>
            <ac:spMk id="3" creationId="{9001733C-91EA-7AED-A0D0-AC85E71ACF37}"/>
          </ac:spMkLst>
        </pc:spChg>
      </pc:sldChg>
      <pc:sldChg chg="addSp modSp new mod ord">
        <pc:chgData name="Nikhil Saroop" userId="a619e7ef3cfed85f" providerId="LiveId" clId="{C1B32633-3333-49B5-B1B1-679E7BF2D033}" dt="2024-11-22T00:16:11.673" v="6404" actId="1076"/>
        <pc:sldMkLst>
          <pc:docMk/>
          <pc:sldMk cId="2819661095" sldId="262"/>
        </pc:sldMkLst>
        <pc:spChg chg="mod">
          <ac:chgData name="Nikhil Saroop" userId="a619e7ef3cfed85f" providerId="LiveId" clId="{C1B32633-3333-49B5-B1B1-679E7BF2D033}" dt="2024-11-21T10:19:34.026" v="953" actId="1076"/>
          <ac:spMkLst>
            <pc:docMk/>
            <pc:sldMk cId="2819661095" sldId="262"/>
            <ac:spMk id="2" creationId="{692C2869-8839-7921-C98E-64DFC1FE77FC}"/>
          </ac:spMkLst>
        </pc:spChg>
        <pc:spChg chg="mod">
          <ac:chgData name="Nikhil Saroop" userId="a619e7ef3cfed85f" providerId="LiveId" clId="{C1B32633-3333-49B5-B1B1-679E7BF2D033}" dt="2024-11-21T10:19:38.977" v="956" actId="27636"/>
          <ac:spMkLst>
            <pc:docMk/>
            <pc:sldMk cId="2819661095" sldId="262"/>
            <ac:spMk id="3" creationId="{09601143-E405-372B-E9DE-117F1CCE7FB5}"/>
          </ac:spMkLst>
        </pc:spChg>
        <pc:spChg chg="add mod">
          <ac:chgData name="Nikhil Saroop" userId="a619e7ef3cfed85f" providerId="LiveId" clId="{C1B32633-3333-49B5-B1B1-679E7BF2D033}" dt="2024-11-22T00:16:11.673" v="6404" actId="1076"/>
          <ac:spMkLst>
            <pc:docMk/>
            <pc:sldMk cId="2819661095" sldId="262"/>
            <ac:spMk id="5" creationId="{C2AC89E0-CF88-9720-AB90-4B539B3006BF}"/>
          </ac:spMkLst>
        </pc:spChg>
      </pc:sldChg>
      <pc:sldChg chg="addSp delSp modSp new mod ord">
        <pc:chgData name="Nikhil Saroop" userId="a619e7ef3cfed85f" providerId="LiveId" clId="{C1B32633-3333-49B5-B1B1-679E7BF2D033}" dt="2024-11-21T10:29:25.901" v="1148" actId="12"/>
        <pc:sldMkLst>
          <pc:docMk/>
          <pc:sldMk cId="381631787" sldId="263"/>
        </pc:sldMkLst>
        <pc:spChg chg="mod">
          <ac:chgData name="Nikhil Saroop" userId="a619e7ef3cfed85f" providerId="LiveId" clId="{C1B32633-3333-49B5-B1B1-679E7BF2D033}" dt="2024-11-21T10:21:09.633" v="969" actId="1076"/>
          <ac:spMkLst>
            <pc:docMk/>
            <pc:sldMk cId="381631787" sldId="263"/>
            <ac:spMk id="2" creationId="{28A14AE8-A6B7-9435-2D56-E349FBDBA7F5}"/>
          </ac:spMkLst>
        </pc:spChg>
        <pc:spChg chg="del">
          <ac:chgData name="Nikhil Saroop" userId="a619e7ef3cfed85f" providerId="LiveId" clId="{C1B32633-3333-49B5-B1B1-679E7BF2D033}" dt="2024-11-21T10:20:59.266" v="965"/>
          <ac:spMkLst>
            <pc:docMk/>
            <pc:sldMk cId="381631787" sldId="263"/>
            <ac:spMk id="3" creationId="{12AEB29A-DDB8-A219-31BF-753245E52501}"/>
          </ac:spMkLst>
        </pc:spChg>
        <pc:spChg chg="add mod">
          <ac:chgData name="Nikhil Saroop" userId="a619e7ef3cfed85f" providerId="LiveId" clId="{C1B32633-3333-49B5-B1B1-679E7BF2D033}" dt="2024-11-21T10:29:25.901" v="1148" actId="12"/>
          <ac:spMkLst>
            <pc:docMk/>
            <pc:sldMk cId="381631787" sldId="263"/>
            <ac:spMk id="4" creationId="{C229A7DD-FC7C-4522-99C8-3DA60039B059}"/>
          </ac:spMkLst>
        </pc:spChg>
      </pc:sldChg>
      <pc:sldChg chg="addSp delSp modSp new mod">
        <pc:chgData name="Nikhil Saroop" userId="a619e7ef3cfed85f" providerId="LiveId" clId="{C1B32633-3333-49B5-B1B1-679E7BF2D033}" dt="2024-11-21T10:26:26.201" v="1099" actId="20577"/>
        <pc:sldMkLst>
          <pc:docMk/>
          <pc:sldMk cId="3814883086" sldId="264"/>
        </pc:sldMkLst>
        <pc:spChg chg="mod">
          <ac:chgData name="Nikhil Saroop" userId="a619e7ef3cfed85f" providerId="LiveId" clId="{C1B32633-3333-49B5-B1B1-679E7BF2D033}" dt="2024-11-21T10:24:38.365" v="1025" actId="1076"/>
          <ac:spMkLst>
            <pc:docMk/>
            <pc:sldMk cId="3814883086" sldId="264"/>
            <ac:spMk id="2" creationId="{1605A68F-B627-CC9E-A637-C17BB4666561}"/>
          </ac:spMkLst>
        </pc:spChg>
        <pc:spChg chg="del">
          <ac:chgData name="Nikhil Saroop" userId="a619e7ef3cfed85f" providerId="LiveId" clId="{C1B32633-3333-49B5-B1B1-679E7BF2D033}" dt="2024-11-21T10:23:45.636" v="1000"/>
          <ac:spMkLst>
            <pc:docMk/>
            <pc:sldMk cId="3814883086" sldId="264"/>
            <ac:spMk id="3" creationId="{4A9FB971-45B6-5936-3594-61AA1C79C778}"/>
          </ac:spMkLst>
        </pc:spChg>
        <pc:spChg chg="add mod">
          <ac:chgData name="Nikhil Saroop" userId="a619e7ef3cfed85f" providerId="LiveId" clId="{C1B32633-3333-49B5-B1B1-679E7BF2D033}" dt="2024-11-21T10:26:26.201" v="1099" actId="20577"/>
          <ac:spMkLst>
            <pc:docMk/>
            <pc:sldMk cId="3814883086" sldId="264"/>
            <ac:spMk id="4" creationId="{8C6847CE-15E2-2564-9374-3FFDB87D7DE2}"/>
          </ac:spMkLst>
        </pc:spChg>
      </pc:sldChg>
      <pc:sldChg chg="delSp modSp new mod ord">
        <pc:chgData name="Nikhil Saroop" userId="a619e7ef3cfed85f" providerId="LiveId" clId="{C1B32633-3333-49B5-B1B1-679E7BF2D033}" dt="2024-11-21T10:26:57.470" v="1106" actId="1076"/>
        <pc:sldMkLst>
          <pc:docMk/>
          <pc:sldMk cId="2802272853" sldId="265"/>
        </pc:sldMkLst>
        <pc:spChg chg="mod">
          <ac:chgData name="Nikhil Saroop" userId="a619e7ef3cfed85f" providerId="LiveId" clId="{C1B32633-3333-49B5-B1B1-679E7BF2D033}" dt="2024-11-21T10:26:57.470" v="1106" actId="1076"/>
          <ac:spMkLst>
            <pc:docMk/>
            <pc:sldMk cId="2802272853" sldId="265"/>
            <ac:spMk id="2" creationId="{41A0EC08-5335-B8E0-3813-C6573D18802B}"/>
          </ac:spMkLst>
        </pc:spChg>
        <pc:spChg chg="del">
          <ac:chgData name="Nikhil Saroop" userId="a619e7ef3cfed85f" providerId="LiveId" clId="{C1B32633-3333-49B5-B1B1-679E7BF2D033}" dt="2024-11-21T10:26:47.239" v="1104" actId="478"/>
          <ac:spMkLst>
            <pc:docMk/>
            <pc:sldMk cId="2802272853" sldId="265"/>
            <ac:spMk id="3" creationId="{AAEA4757-DA3E-A2F6-07AD-2FEFBC24414E}"/>
          </ac:spMkLst>
        </pc:spChg>
      </pc:sldChg>
      <pc:sldChg chg="addSp delSp modSp new mod ord">
        <pc:chgData name="Nikhil Saroop" userId="a619e7ef3cfed85f" providerId="LiveId" clId="{C1B32633-3333-49B5-B1B1-679E7BF2D033}" dt="2024-11-22T00:14:52.055" v="6390" actId="1076"/>
        <pc:sldMkLst>
          <pc:docMk/>
          <pc:sldMk cId="683047189" sldId="266"/>
        </pc:sldMkLst>
        <pc:spChg chg="mod">
          <ac:chgData name="Nikhil Saroop" userId="a619e7ef3cfed85f" providerId="LiveId" clId="{C1B32633-3333-49B5-B1B1-679E7BF2D033}" dt="2024-11-21T10:27:35.533" v="1115" actId="1076"/>
          <ac:spMkLst>
            <pc:docMk/>
            <pc:sldMk cId="683047189" sldId="266"/>
            <ac:spMk id="2" creationId="{0F9AE9C5-C32A-218A-2CCC-9A06D5FE3A9B}"/>
          </ac:spMkLst>
        </pc:spChg>
        <pc:spChg chg="del">
          <ac:chgData name="Nikhil Saroop" userId="a619e7ef3cfed85f" providerId="LiveId" clId="{C1B32633-3333-49B5-B1B1-679E7BF2D033}" dt="2024-11-21T10:27:28.509" v="1113" actId="478"/>
          <ac:spMkLst>
            <pc:docMk/>
            <pc:sldMk cId="683047189" sldId="266"/>
            <ac:spMk id="3" creationId="{BD539ED7-AAC9-B673-6D86-9CFBAD0FA6BE}"/>
          </ac:spMkLst>
        </pc:spChg>
        <pc:spChg chg="add mod">
          <ac:chgData name="Nikhil Saroop" userId="a619e7ef3cfed85f" providerId="LiveId" clId="{C1B32633-3333-49B5-B1B1-679E7BF2D033}" dt="2024-11-22T00:14:52.055" v="6390" actId="1076"/>
          <ac:spMkLst>
            <pc:docMk/>
            <pc:sldMk cId="683047189" sldId="266"/>
            <ac:spMk id="4" creationId="{73CF6EB9-180C-60CF-1997-3F11807CB048}"/>
          </ac:spMkLst>
        </pc:spChg>
      </pc:sldChg>
      <pc:sldChg chg="delSp modSp new mod">
        <pc:chgData name="Nikhil Saroop" userId="a619e7ef3cfed85f" providerId="LiveId" clId="{C1B32633-3333-49B5-B1B1-679E7BF2D033}" dt="2024-11-21T10:28:01.751" v="1129" actId="1076"/>
        <pc:sldMkLst>
          <pc:docMk/>
          <pc:sldMk cId="1291611974" sldId="267"/>
        </pc:sldMkLst>
        <pc:spChg chg="mod">
          <ac:chgData name="Nikhil Saroop" userId="a619e7ef3cfed85f" providerId="LiveId" clId="{C1B32633-3333-49B5-B1B1-679E7BF2D033}" dt="2024-11-21T10:28:01.751" v="1129" actId="1076"/>
          <ac:spMkLst>
            <pc:docMk/>
            <pc:sldMk cId="1291611974" sldId="267"/>
            <ac:spMk id="2" creationId="{30D9F425-F16D-0352-11EB-A42A49F84212}"/>
          </ac:spMkLst>
        </pc:spChg>
        <pc:spChg chg="del">
          <ac:chgData name="Nikhil Saroop" userId="a619e7ef3cfed85f" providerId="LiveId" clId="{C1B32633-3333-49B5-B1B1-679E7BF2D033}" dt="2024-11-21T10:27:53.403" v="1126" actId="478"/>
          <ac:spMkLst>
            <pc:docMk/>
            <pc:sldMk cId="1291611974" sldId="267"/>
            <ac:spMk id="3" creationId="{24DCC33C-4C97-319E-3DA4-534BBB564942}"/>
          </ac:spMkLst>
        </pc:spChg>
      </pc:sldChg>
      <pc:sldChg chg="delSp modSp new mod">
        <pc:chgData name="Nikhil Saroop" userId="a619e7ef3cfed85f" providerId="LiveId" clId="{C1B32633-3333-49B5-B1B1-679E7BF2D033}" dt="2024-11-21T10:29:35.510" v="1172" actId="20577"/>
        <pc:sldMkLst>
          <pc:docMk/>
          <pc:sldMk cId="4220265142" sldId="268"/>
        </pc:sldMkLst>
        <pc:spChg chg="mod">
          <ac:chgData name="Nikhil Saroop" userId="a619e7ef3cfed85f" providerId="LiveId" clId="{C1B32633-3333-49B5-B1B1-679E7BF2D033}" dt="2024-11-21T10:29:35.510" v="1172" actId="20577"/>
          <ac:spMkLst>
            <pc:docMk/>
            <pc:sldMk cId="4220265142" sldId="268"/>
            <ac:spMk id="2" creationId="{216EAC34-0698-B012-FDE9-EC17E975A8F3}"/>
          </ac:spMkLst>
        </pc:spChg>
        <pc:spChg chg="del">
          <ac:chgData name="Nikhil Saroop" userId="a619e7ef3cfed85f" providerId="LiveId" clId="{C1B32633-3333-49B5-B1B1-679E7BF2D033}" dt="2024-11-21T10:28:20.770" v="1132" actId="478"/>
          <ac:spMkLst>
            <pc:docMk/>
            <pc:sldMk cId="4220265142" sldId="268"/>
            <ac:spMk id="3" creationId="{2B3C675C-F104-F507-0813-C79630A0EF12}"/>
          </ac:spMkLst>
        </pc:spChg>
      </pc:sldChg>
      <pc:sldChg chg="addSp delSp modSp new mod">
        <pc:chgData name="Nikhil Saroop" userId="a619e7ef3cfed85f" providerId="LiveId" clId="{C1B32633-3333-49B5-B1B1-679E7BF2D033}" dt="2024-11-21T21:23:13.984" v="2500" actId="1076"/>
        <pc:sldMkLst>
          <pc:docMk/>
          <pc:sldMk cId="3030558890" sldId="269"/>
        </pc:sldMkLst>
        <pc:spChg chg="mod">
          <ac:chgData name="Nikhil Saroop" userId="a619e7ef3cfed85f" providerId="LiveId" clId="{C1B32633-3333-49B5-B1B1-679E7BF2D033}" dt="2024-11-21T21:23:03.969" v="2496" actId="1076"/>
          <ac:spMkLst>
            <pc:docMk/>
            <pc:sldMk cId="3030558890" sldId="269"/>
            <ac:spMk id="2" creationId="{E344D841-8C3C-4220-8660-539A35C0D091}"/>
          </ac:spMkLst>
        </pc:spChg>
        <pc:spChg chg="add del mod">
          <ac:chgData name="Nikhil Saroop" userId="a619e7ef3cfed85f" providerId="LiveId" clId="{C1B32633-3333-49B5-B1B1-679E7BF2D033}" dt="2024-11-21T19:35:07.732" v="2197" actId="478"/>
          <ac:spMkLst>
            <pc:docMk/>
            <pc:sldMk cId="3030558890" sldId="269"/>
            <ac:spMk id="3" creationId="{E1A6730F-25C5-E6AC-9CE7-60B0848D760E}"/>
          </ac:spMkLst>
        </pc:spChg>
        <pc:spChg chg="add del mod">
          <ac:chgData name="Nikhil Saroop" userId="a619e7ef3cfed85f" providerId="LiveId" clId="{C1B32633-3333-49B5-B1B1-679E7BF2D033}" dt="2024-11-21T21:22:09.840" v="2485" actId="478"/>
          <ac:spMkLst>
            <pc:docMk/>
            <pc:sldMk cId="3030558890" sldId="269"/>
            <ac:spMk id="5" creationId="{4C91403C-44B4-5C89-0BDF-27F8AD218414}"/>
          </ac:spMkLst>
        </pc:spChg>
        <pc:picChg chg="add del mod">
          <ac:chgData name="Nikhil Saroop" userId="a619e7ef3cfed85f" providerId="LiveId" clId="{C1B32633-3333-49B5-B1B1-679E7BF2D033}" dt="2024-11-21T21:22:50.295" v="2489" actId="478"/>
          <ac:picMkLst>
            <pc:docMk/>
            <pc:sldMk cId="3030558890" sldId="269"/>
            <ac:picMk id="4" creationId="{D512FE45-81C3-8691-0A25-F8E98E55096F}"/>
          </ac:picMkLst>
        </pc:picChg>
        <pc:picChg chg="add mod">
          <ac:chgData name="Nikhil Saroop" userId="a619e7ef3cfed85f" providerId="LiveId" clId="{C1B32633-3333-49B5-B1B1-679E7BF2D033}" dt="2024-11-21T21:23:13.984" v="2500" actId="1076"/>
          <ac:picMkLst>
            <pc:docMk/>
            <pc:sldMk cId="3030558890" sldId="269"/>
            <ac:picMk id="7" creationId="{EDC38D7D-00A3-F0AE-3BAC-528E04A8DC5C}"/>
          </ac:picMkLst>
        </pc:picChg>
      </pc:sldChg>
      <pc:sldChg chg="addSp delSp modSp new mod">
        <pc:chgData name="Nikhil Saroop" userId="a619e7ef3cfed85f" providerId="LiveId" clId="{C1B32633-3333-49B5-B1B1-679E7BF2D033}" dt="2024-11-21T23:27:28.929" v="3824" actId="1076"/>
        <pc:sldMkLst>
          <pc:docMk/>
          <pc:sldMk cId="2010766098" sldId="270"/>
        </pc:sldMkLst>
        <pc:spChg chg="mod">
          <ac:chgData name="Nikhil Saroop" userId="a619e7ef3cfed85f" providerId="LiveId" clId="{C1B32633-3333-49B5-B1B1-679E7BF2D033}" dt="2024-11-21T19:40:53.454" v="2310"/>
          <ac:spMkLst>
            <pc:docMk/>
            <pc:sldMk cId="2010766098" sldId="270"/>
            <ac:spMk id="2" creationId="{1372CF09-C15D-EC9E-CE7D-277B68B327F7}"/>
          </ac:spMkLst>
        </pc:spChg>
        <pc:spChg chg="del">
          <ac:chgData name="Nikhil Saroop" userId="a619e7ef3cfed85f" providerId="LiveId" clId="{C1B32633-3333-49B5-B1B1-679E7BF2D033}" dt="2024-11-21T21:26:59.244" v="2507" actId="478"/>
          <ac:spMkLst>
            <pc:docMk/>
            <pc:sldMk cId="2010766098" sldId="270"/>
            <ac:spMk id="3" creationId="{E82A4EAB-E178-6A8A-6318-89D077B4188C}"/>
          </ac:spMkLst>
        </pc:spChg>
        <pc:spChg chg="add mod">
          <ac:chgData name="Nikhil Saroop" userId="a619e7ef3cfed85f" providerId="LiveId" clId="{C1B32633-3333-49B5-B1B1-679E7BF2D033}" dt="2024-11-21T23:27:28.929" v="3824" actId="1076"/>
          <ac:spMkLst>
            <pc:docMk/>
            <pc:sldMk cId="2010766098" sldId="270"/>
            <ac:spMk id="8" creationId="{E1E4C01D-0BD7-B670-AB08-2D2F61F4F96B}"/>
          </ac:spMkLst>
        </pc:spChg>
        <pc:picChg chg="add del mod">
          <ac:chgData name="Nikhil Saroop" userId="a619e7ef3cfed85f" providerId="LiveId" clId="{C1B32633-3333-49B5-B1B1-679E7BF2D033}" dt="2024-11-21T21:27:07.158" v="2509" actId="478"/>
          <ac:picMkLst>
            <pc:docMk/>
            <pc:sldMk cId="2010766098" sldId="270"/>
            <ac:picMk id="5" creationId="{6209733B-6FCA-544B-02C3-158A90DB24E0}"/>
          </ac:picMkLst>
        </pc:picChg>
        <pc:picChg chg="add mod">
          <ac:chgData name="Nikhil Saroop" userId="a619e7ef3cfed85f" providerId="LiveId" clId="{C1B32633-3333-49B5-B1B1-679E7BF2D033}" dt="2024-11-21T21:27:19.267" v="2513" actId="14100"/>
          <ac:picMkLst>
            <pc:docMk/>
            <pc:sldMk cId="2010766098" sldId="270"/>
            <ac:picMk id="7" creationId="{CB2A0024-02E9-4CCF-C61B-66CF77D60A17}"/>
          </ac:picMkLst>
        </pc:picChg>
      </pc:sldChg>
      <pc:sldChg chg="addSp delSp modSp new mod ord">
        <pc:chgData name="Nikhil Saroop" userId="a619e7ef3cfed85f" providerId="LiveId" clId="{C1B32633-3333-49B5-B1B1-679E7BF2D033}" dt="2024-11-21T23:26:48.931" v="3719" actId="20577"/>
        <pc:sldMkLst>
          <pc:docMk/>
          <pc:sldMk cId="2215380707" sldId="271"/>
        </pc:sldMkLst>
        <pc:spChg chg="mod">
          <ac:chgData name="Nikhil Saroop" userId="a619e7ef3cfed85f" providerId="LiveId" clId="{C1B32633-3333-49B5-B1B1-679E7BF2D033}" dt="2024-11-21T19:40:48.734" v="2309"/>
          <ac:spMkLst>
            <pc:docMk/>
            <pc:sldMk cId="2215380707" sldId="271"/>
            <ac:spMk id="2" creationId="{C79D1C8C-6C78-9708-7C04-8D0215B9D015}"/>
          </ac:spMkLst>
        </pc:spChg>
        <pc:spChg chg="del">
          <ac:chgData name="Nikhil Saroop" userId="a619e7ef3cfed85f" providerId="LiveId" clId="{C1B32633-3333-49B5-B1B1-679E7BF2D033}" dt="2024-11-21T21:25:58.409" v="2502" actId="478"/>
          <ac:spMkLst>
            <pc:docMk/>
            <pc:sldMk cId="2215380707" sldId="271"/>
            <ac:spMk id="3" creationId="{7E35C369-98BF-9029-FB8F-0D3451C05CBF}"/>
          </ac:spMkLst>
        </pc:spChg>
        <pc:spChg chg="add mod">
          <ac:chgData name="Nikhil Saroop" userId="a619e7ef3cfed85f" providerId="LiveId" clId="{C1B32633-3333-49B5-B1B1-679E7BF2D033}" dt="2024-11-21T23:26:39.276" v="3714" actId="12"/>
          <ac:spMkLst>
            <pc:docMk/>
            <pc:sldMk cId="2215380707" sldId="271"/>
            <ac:spMk id="6" creationId="{513BE95A-4164-BA20-236E-E7B032DB371D}"/>
          </ac:spMkLst>
        </pc:spChg>
        <pc:spChg chg="add mod">
          <ac:chgData name="Nikhil Saroop" userId="a619e7ef3cfed85f" providerId="LiveId" clId="{C1B32633-3333-49B5-B1B1-679E7BF2D033}" dt="2024-11-21T23:26:48.931" v="3719" actId="20577"/>
          <ac:spMkLst>
            <pc:docMk/>
            <pc:sldMk cId="2215380707" sldId="271"/>
            <ac:spMk id="7" creationId="{B096EF77-5D0F-2026-5088-816036744514}"/>
          </ac:spMkLst>
        </pc:spChg>
        <pc:picChg chg="add mod">
          <ac:chgData name="Nikhil Saroop" userId="a619e7ef3cfed85f" providerId="LiveId" clId="{C1B32633-3333-49B5-B1B1-679E7BF2D033}" dt="2024-11-21T21:26:55.632" v="2506" actId="1076"/>
          <ac:picMkLst>
            <pc:docMk/>
            <pc:sldMk cId="2215380707" sldId="271"/>
            <ac:picMk id="5" creationId="{DD400CA6-915D-D490-DE10-498D34A4C85E}"/>
          </ac:picMkLst>
        </pc:picChg>
      </pc:sldChg>
      <pc:sldChg chg="addSp modSp new mod">
        <pc:chgData name="Nikhil Saroop" userId="a619e7ef3cfed85f" providerId="LiveId" clId="{C1B32633-3333-49B5-B1B1-679E7BF2D033}" dt="2024-11-22T00:15:47.868" v="6402" actId="1076"/>
        <pc:sldMkLst>
          <pc:docMk/>
          <pc:sldMk cId="63163608" sldId="272"/>
        </pc:sldMkLst>
        <pc:spChg chg="mod">
          <ac:chgData name="Nikhil Saroop" userId="a619e7ef3cfed85f" providerId="LiveId" clId="{C1B32633-3333-49B5-B1B1-679E7BF2D033}" dt="2024-11-21T23:15:04.531" v="2910" actId="1076"/>
          <ac:spMkLst>
            <pc:docMk/>
            <pc:sldMk cId="63163608" sldId="272"/>
            <ac:spMk id="2" creationId="{5ADE84CE-A305-E58F-BF77-B152004E43BA}"/>
          </ac:spMkLst>
        </pc:spChg>
        <pc:spChg chg="mod">
          <ac:chgData name="Nikhil Saroop" userId="a619e7ef3cfed85f" providerId="LiveId" clId="{C1B32633-3333-49B5-B1B1-679E7BF2D033}" dt="2024-11-21T23:16:31.835" v="2958" actId="14100"/>
          <ac:spMkLst>
            <pc:docMk/>
            <pc:sldMk cId="63163608" sldId="272"/>
            <ac:spMk id="3" creationId="{68B590F4-EA31-F50A-9E01-D801ACFC9459}"/>
          </ac:spMkLst>
        </pc:spChg>
        <pc:spChg chg="add mod">
          <ac:chgData name="Nikhil Saroop" userId="a619e7ef3cfed85f" providerId="LiveId" clId="{C1B32633-3333-49B5-B1B1-679E7BF2D033}" dt="2024-11-21T23:16:53.666" v="3016" actId="14100"/>
          <ac:spMkLst>
            <pc:docMk/>
            <pc:sldMk cId="63163608" sldId="272"/>
            <ac:spMk id="6" creationId="{4DCB0001-3009-5FDD-33A0-8008E46E5F21}"/>
          </ac:spMkLst>
        </pc:spChg>
        <pc:spChg chg="add mod">
          <ac:chgData name="Nikhil Saroop" userId="a619e7ef3cfed85f" providerId="LiveId" clId="{C1B32633-3333-49B5-B1B1-679E7BF2D033}" dt="2024-11-22T00:15:47.868" v="6402" actId="1076"/>
          <ac:spMkLst>
            <pc:docMk/>
            <pc:sldMk cId="63163608" sldId="272"/>
            <ac:spMk id="8" creationId="{5A76475B-BAF9-ED16-9DF7-EB596E17AEE4}"/>
          </ac:spMkLst>
        </pc:spChg>
        <pc:picChg chg="add mod">
          <ac:chgData name="Nikhil Saroop" userId="a619e7ef3cfed85f" providerId="LiveId" clId="{C1B32633-3333-49B5-B1B1-679E7BF2D033}" dt="2024-11-21T23:16:02.222" v="2914" actId="1076"/>
          <ac:picMkLst>
            <pc:docMk/>
            <pc:sldMk cId="63163608" sldId="272"/>
            <ac:picMk id="5" creationId="{56798DA9-D535-5E53-5C6E-9D0F8E0A8B01}"/>
          </ac:picMkLst>
        </pc:picChg>
      </pc:sldChg>
      <pc:sldChg chg="delSp modSp new mod">
        <pc:chgData name="Nikhil Saroop" userId="a619e7ef3cfed85f" providerId="LiveId" clId="{C1B32633-3333-49B5-B1B1-679E7BF2D033}" dt="2024-11-21T11:55:00.721" v="1534" actId="1076"/>
        <pc:sldMkLst>
          <pc:docMk/>
          <pc:sldMk cId="3429335313" sldId="273"/>
        </pc:sldMkLst>
        <pc:spChg chg="mod">
          <ac:chgData name="Nikhil Saroop" userId="a619e7ef3cfed85f" providerId="LiveId" clId="{C1B32633-3333-49B5-B1B1-679E7BF2D033}" dt="2024-11-21T11:55:00.721" v="1534" actId="1076"/>
          <ac:spMkLst>
            <pc:docMk/>
            <pc:sldMk cId="3429335313" sldId="273"/>
            <ac:spMk id="2" creationId="{B234FED8-DCF9-65AB-D4DB-BED52FD634AF}"/>
          </ac:spMkLst>
        </pc:spChg>
        <pc:spChg chg="del">
          <ac:chgData name="Nikhil Saroop" userId="a619e7ef3cfed85f" providerId="LiveId" clId="{C1B32633-3333-49B5-B1B1-679E7BF2D033}" dt="2024-11-21T11:54:33.985" v="1519" actId="478"/>
          <ac:spMkLst>
            <pc:docMk/>
            <pc:sldMk cId="3429335313" sldId="273"/>
            <ac:spMk id="3" creationId="{DDBC37D1-31A4-45C7-6108-5E39BEFFE100}"/>
          </ac:spMkLst>
        </pc:spChg>
      </pc:sldChg>
      <pc:sldChg chg="addSp delSp modSp new mod">
        <pc:chgData name="Nikhil Saroop" userId="a619e7ef3cfed85f" providerId="LiveId" clId="{C1B32633-3333-49B5-B1B1-679E7BF2D033}" dt="2024-11-22T00:03:11.647" v="6337" actId="20577"/>
        <pc:sldMkLst>
          <pc:docMk/>
          <pc:sldMk cId="1555607723" sldId="274"/>
        </pc:sldMkLst>
        <pc:spChg chg="del">
          <ac:chgData name="Nikhil Saroop" userId="a619e7ef3cfed85f" providerId="LiveId" clId="{C1B32633-3333-49B5-B1B1-679E7BF2D033}" dt="2024-11-21T11:55:33.657" v="1539" actId="478"/>
          <ac:spMkLst>
            <pc:docMk/>
            <pc:sldMk cId="1555607723" sldId="274"/>
            <ac:spMk id="2" creationId="{577BD5D3-01E6-6D9E-183C-4C09247A2207}"/>
          </ac:spMkLst>
        </pc:spChg>
        <pc:spChg chg="del mod">
          <ac:chgData name="Nikhil Saroop" userId="a619e7ef3cfed85f" providerId="LiveId" clId="{C1B32633-3333-49B5-B1B1-679E7BF2D033}" dt="2024-11-21T11:55:36.554" v="1540" actId="478"/>
          <ac:spMkLst>
            <pc:docMk/>
            <pc:sldMk cId="1555607723" sldId="274"/>
            <ac:spMk id="3" creationId="{745CE6D6-FFCA-A761-7449-57360734E773}"/>
          </ac:spMkLst>
        </pc:spChg>
        <pc:spChg chg="add del mod">
          <ac:chgData name="Nikhil Saroop" userId="a619e7ef3cfed85f" providerId="LiveId" clId="{C1B32633-3333-49B5-B1B1-679E7BF2D033}" dt="2024-11-21T11:55:39.419" v="1542" actId="478"/>
          <ac:spMkLst>
            <pc:docMk/>
            <pc:sldMk cId="1555607723" sldId="274"/>
            <ac:spMk id="5" creationId="{92F6177C-FAAB-9F39-F59A-54F4FA7E3DEB}"/>
          </ac:spMkLst>
        </pc:spChg>
        <pc:spChg chg="add mod">
          <ac:chgData name="Nikhil Saroop" userId="a619e7ef3cfed85f" providerId="LiveId" clId="{C1B32633-3333-49B5-B1B1-679E7BF2D033}" dt="2024-11-22T00:03:11.647" v="6337" actId="20577"/>
          <ac:spMkLst>
            <pc:docMk/>
            <pc:sldMk cId="1555607723" sldId="274"/>
            <ac:spMk id="7" creationId="{E86A41E8-9D20-63A0-8067-028907B00F89}"/>
          </ac:spMkLst>
        </pc:spChg>
      </pc:sldChg>
      <pc:sldChg chg="addSp delSp modSp new mod">
        <pc:chgData name="Nikhil Saroop" userId="a619e7ef3cfed85f" providerId="LiveId" clId="{C1B32633-3333-49B5-B1B1-679E7BF2D033}" dt="2024-11-21T22:48:46.182" v="2615" actId="1076"/>
        <pc:sldMkLst>
          <pc:docMk/>
          <pc:sldMk cId="2895722820" sldId="275"/>
        </pc:sldMkLst>
        <pc:spChg chg="mod">
          <ac:chgData name="Nikhil Saroop" userId="a619e7ef3cfed85f" providerId="LiveId" clId="{C1B32633-3333-49B5-B1B1-679E7BF2D033}" dt="2024-11-21T19:41:25.786" v="2314" actId="27636"/>
          <ac:spMkLst>
            <pc:docMk/>
            <pc:sldMk cId="2895722820" sldId="275"/>
            <ac:spMk id="2" creationId="{19C7D020-77BE-55B4-90C0-0DEFDFC363CD}"/>
          </ac:spMkLst>
        </pc:spChg>
        <pc:spChg chg="del">
          <ac:chgData name="Nikhil Saroop" userId="a619e7ef3cfed85f" providerId="LiveId" clId="{C1B32633-3333-49B5-B1B1-679E7BF2D033}" dt="2024-11-21T22:48:29.515" v="2610" actId="478"/>
          <ac:spMkLst>
            <pc:docMk/>
            <pc:sldMk cId="2895722820" sldId="275"/>
            <ac:spMk id="3" creationId="{E21210E6-A525-F69D-F844-8AB8873AAA79}"/>
          </ac:spMkLst>
        </pc:spChg>
        <pc:picChg chg="add del mod">
          <ac:chgData name="Nikhil Saroop" userId="a619e7ef3cfed85f" providerId="LiveId" clId="{C1B32633-3333-49B5-B1B1-679E7BF2D033}" dt="2024-11-21T22:48:36.838" v="2612" actId="478"/>
          <ac:picMkLst>
            <pc:docMk/>
            <pc:sldMk cId="2895722820" sldId="275"/>
            <ac:picMk id="5" creationId="{7961EF50-9C1D-5DCF-8719-8596F51B7237}"/>
          </ac:picMkLst>
        </pc:picChg>
        <pc:picChg chg="add mod">
          <ac:chgData name="Nikhil Saroop" userId="a619e7ef3cfed85f" providerId="LiveId" clId="{C1B32633-3333-49B5-B1B1-679E7BF2D033}" dt="2024-11-21T22:48:46.182" v="2615" actId="1076"/>
          <ac:picMkLst>
            <pc:docMk/>
            <pc:sldMk cId="2895722820" sldId="275"/>
            <ac:picMk id="7" creationId="{DC8A7F8E-7C2A-8EF6-B209-C4FD89CDDB1C}"/>
          </ac:picMkLst>
        </pc:picChg>
      </pc:sldChg>
      <pc:sldChg chg="addSp delSp modSp new mod ord">
        <pc:chgData name="Nikhil Saroop" userId="a619e7ef3cfed85f" providerId="LiveId" clId="{C1B32633-3333-49B5-B1B1-679E7BF2D033}" dt="2024-11-21T23:40:30.903" v="5595" actId="20577"/>
        <pc:sldMkLst>
          <pc:docMk/>
          <pc:sldMk cId="4117366275" sldId="276"/>
        </pc:sldMkLst>
        <pc:spChg chg="mod">
          <ac:chgData name="Nikhil Saroop" userId="a619e7ef3cfed85f" providerId="LiveId" clId="{C1B32633-3333-49B5-B1B1-679E7BF2D033}" dt="2024-11-21T19:41:22.198" v="2312" actId="27636"/>
          <ac:spMkLst>
            <pc:docMk/>
            <pc:sldMk cId="4117366275" sldId="276"/>
            <ac:spMk id="2" creationId="{A51F05C7-DA34-F153-4EFD-1B411E0AB583}"/>
          </ac:spMkLst>
        </pc:spChg>
        <pc:spChg chg="del">
          <ac:chgData name="Nikhil Saroop" userId="a619e7ef3cfed85f" providerId="LiveId" clId="{C1B32633-3333-49B5-B1B1-679E7BF2D033}" dt="2024-11-21T22:47:52.283" v="2606" actId="478"/>
          <ac:spMkLst>
            <pc:docMk/>
            <pc:sldMk cId="4117366275" sldId="276"/>
            <ac:spMk id="3" creationId="{033FF96A-8E58-505A-DCE7-3DFE17940AF4}"/>
          </ac:spMkLst>
        </pc:spChg>
        <pc:spChg chg="add mod">
          <ac:chgData name="Nikhil Saroop" userId="a619e7ef3cfed85f" providerId="LiveId" clId="{C1B32633-3333-49B5-B1B1-679E7BF2D033}" dt="2024-11-21T23:40:30.903" v="5595" actId="20577"/>
          <ac:spMkLst>
            <pc:docMk/>
            <pc:sldMk cId="4117366275" sldId="276"/>
            <ac:spMk id="6" creationId="{14F3EB9D-5ECA-83B3-C2AB-CC90DD98348F}"/>
          </ac:spMkLst>
        </pc:spChg>
        <pc:picChg chg="add mod">
          <ac:chgData name="Nikhil Saroop" userId="a619e7ef3cfed85f" providerId="LiveId" clId="{C1B32633-3333-49B5-B1B1-679E7BF2D033}" dt="2024-11-21T23:39:41.520" v="5447" actId="1076"/>
          <ac:picMkLst>
            <pc:docMk/>
            <pc:sldMk cId="4117366275" sldId="276"/>
            <ac:picMk id="5" creationId="{B0F8ECAF-D2FA-7013-680B-126BA57D219F}"/>
          </ac:picMkLst>
        </pc:picChg>
      </pc:sldChg>
      <pc:sldChg chg="addSp delSp modSp new mod">
        <pc:chgData name="Nikhil Saroop" userId="a619e7ef3cfed85f" providerId="LiveId" clId="{C1B32633-3333-49B5-B1B1-679E7BF2D033}" dt="2024-11-21T23:42:54.795" v="5738" actId="20577"/>
        <pc:sldMkLst>
          <pc:docMk/>
          <pc:sldMk cId="1211028885" sldId="277"/>
        </pc:sldMkLst>
        <pc:spChg chg="mod">
          <ac:chgData name="Nikhil Saroop" userId="a619e7ef3cfed85f" providerId="LiveId" clId="{C1B32633-3333-49B5-B1B1-679E7BF2D033}" dt="2024-11-21T23:41:32.682" v="5657" actId="1076"/>
          <ac:spMkLst>
            <pc:docMk/>
            <pc:sldMk cId="1211028885" sldId="277"/>
            <ac:spMk id="2" creationId="{BC8B3F3F-E5F4-52C1-1BDD-8BF21636BEA7}"/>
          </ac:spMkLst>
        </pc:spChg>
        <pc:spChg chg="del">
          <ac:chgData name="Nikhil Saroop" userId="a619e7ef3cfed85f" providerId="LiveId" clId="{C1B32633-3333-49B5-B1B1-679E7BF2D033}" dt="2024-11-21T22:03:55.393" v="2530" actId="478"/>
          <ac:spMkLst>
            <pc:docMk/>
            <pc:sldMk cId="1211028885" sldId="277"/>
            <ac:spMk id="3" creationId="{178E5246-A35D-6372-D799-3E420D71C984}"/>
          </ac:spMkLst>
        </pc:spChg>
        <pc:spChg chg="add mod">
          <ac:chgData name="Nikhil Saroop" userId="a619e7ef3cfed85f" providerId="LiveId" clId="{C1B32633-3333-49B5-B1B1-679E7BF2D033}" dt="2024-11-21T23:42:54.795" v="5738" actId="20577"/>
          <ac:spMkLst>
            <pc:docMk/>
            <pc:sldMk cId="1211028885" sldId="277"/>
            <ac:spMk id="6" creationId="{53ED8C5C-A41C-6FC0-2390-7A9B827CD96F}"/>
          </ac:spMkLst>
        </pc:spChg>
        <pc:picChg chg="add mod">
          <ac:chgData name="Nikhil Saroop" userId="a619e7ef3cfed85f" providerId="LiveId" clId="{C1B32633-3333-49B5-B1B1-679E7BF2D033}" dt="2024-11-21T22:04:04.094" v="2532" actId="1076"/>
          <ac:picMkLst>
            <pc:docMk/>
            <pc:sldMk cId="1211028885" sldId="277"/>
            <ac:picMk id="5" creationId="{60ECECB7-9932-C609-189C-D45AE61EB105}"/>
          </ac:picMkLst>
        </pc:picChg>
      </pc:sldChg>
      <pc:sldChg chg="addSp delSp modSp new mod">
        <pc:chgData name="Nikhil Saroop" userId="a619e7ef3cfed85f" providerId="LiveId" clId="{C1B32633-3333-49B5-B1B1-679E7BF2D033}" dt="2024-11-21T22:07:10.739" v="2596" actId="1076"/>
        <pc:sldMkLst>
          <pc:docMk/>
          <pc:sldMk cId="3879691949" sldId="278"/>
        </pc:sldMkLst>
        <pc:spChg chg="mod">
          <ac:chgData name="Nikhil Saroop" userId="a619e7ef3cfed85f" providerId="LiveId" clId="{C1B32633-3333-49B5-B1B1-679E7BF2D033}" dt="2024-11-21T22:06:01.207" v="2590" actId="20577"/>
          <ac:spMkLst>
            <pc:docMk/>
            <pc:sldMk cId="3879691949" sldId="278"/>
            <ac:spMk id="2" creationId="{2A6B543B-994A-32A4-6F44-1723A7DB7AFD}"/>
          </ac:spMkLst>
        </pc:spChg>
        <pc:spChg chg="del">
          <ac:chgData name="Nikhil Saroop" userId="a619e7ef3cfed85f" providerId="LiveId" clId="{C1B32633-3333-49B5-B1B1-679E7BF2D033}" dt="2024-11-21T22:06:08.562" v="2592" actId="478"/>
          <ac:spMkLst>
            <pc:docMk/>
            <pc:sldMk cId="3879691949" sldId="278"/>
            <ac:spMk id="3" creationId="{62814FBA-8CA9-3026-3FB7-D63F78238393}"/>
          </ac:spMkLst>
        </pc:spChg>
        <pc:picChg chg="add del mod">
          <ac:chgData name="Nikhil Saroop" userId="a619e7ef3cfed85f" providerId="LiveId" clId="{C1B32633-3333-49B5-B1B1-679E7BF2D033}" dt="2024-11-21T22:06:15.327" v="2594" actId="478"/>
          <ac:picMkLst>
            <pc:docMk/>
            <pc:sldMk cId="3879691949" sldId="278"/>
            <ac:picMk id="5" creationId="{37B59607-19CB-2EE7-7A64-6CDD9D9B2168}"/>
          </ac:picMkLst>
        </pc:picChg>
        <pc:picChg chg="add mod">
          <ac:chgData name="Nikhil Saroop" userId="a619e7ef3cfed85f" providerId="LiveId" clId="{C1B32633-3333-49B5-B1B1-679E7BF2D033}" dt="2024-11-21T22:07:10.739" v="2596" actId="1076"/>
          <ac:picMkLst>
            <pc:docMk/>
            <pc:sldMk cId="3879691949" sldId="278"/>
            <ac:picMk id="7" creationId="{C2C87D2E-CB55-894A-4003-939F0AE6745F}"/>
          </ac:picMkLst>
        </pc:picChg>
      </pc:sldChg>
      <pc:sldChg chg="addSp delSp modSp new mod">
        <pc:chgData name="Nikhil Saroop" userId="a619e7ef3cfed85f" providerId="LiveId" clId="{C1B32633-3333-49B5-B1B1-679E7BF2D033}" dt="2024-11-21T23:30:00.861" v="4229" actId="1076"/>
        <pc:sldMkLst>
          <pc:docMk/>
          <pc:sldMk cId="4025514497" sldId="279"/>
        </pc:sldMkLst>
        <pc:spChg chg="mod">
          <ac:chgData name="Nikhil Saroop" userId="a619e7ef3cfed85f" providerId="LiveId" clId="{C1B32633-3333-49B5-B1B1-679E7BF2D033}" dt="2024-11-21T11:58:25.786" v="1635"/>
          <ac:spMkLst>
            <pc:docMk/>
            <pc:sldMk cId="4025514497" sldId="279"/>
            <ac:spMk id="2" creationId="{6654DD58-CE99-22E3-9CF5-BC505D996C22}"/>
          </ac:spMkLst>
        </pc:spChg>
        <pc:spChg chg="del mod">
          <ac:chgData name="Nikhil Saroop" userId="a619e7ef3cfed85f" providerId="LiveId" clId="{C1B32633-3333-49B5-B1B1-679E7BF2D033}" dt="2024-11-21T22:46:00.874" v="2602" actId="478"/>
          <ac:spMkLst>
            <pc:docMk/>
            <pc:sldMk cId="4025514497" sldId="279"/>
            <ac:spMk id="3" creationId="{DE022613-7A7A-1746-FE47-7F24F056D7B0}"/>
          </ac:spMkLst>
        </pc:spChg>
        <pc:spChg chg="add mod">
          <ac:chgData name="Nikhil Saroop" userId="a619e7ef3cfed85f" providerId="LiveId" clId="{C1B32633-3333-49B5-B1B1-679E7BF2D033}" dt="2024-11-21T23:30:00.861" v="4229" actId="1076"/>
          <ac:spMkLst>
            <pc:docMk/>
            <pc:sldMk cId="4025514497" sldId="279"/>
            <ac:spMk id="6" creationId="{D8C2A638-3076-EA26-68FB-3066A45D4C70}"/>
          </ac:spMkLst>
        </pc:spChg>
        <pc:picChg chg="add mod">
          <ac:chgData name="Nikhil Saroop" userId="a619e7ef3cfed85f" providerId="LiveId" clId="{C1B32633-3333-49B5-B1B1-679E7BF2D033}" dt="2024-11-21T22:46:22.113" v="2605" actId="1076"/>
          <ac:picMkLst>
            <pc:docMk/>
            <pc:sldMk cId="4025514497" sldId="279"/>
            <ac:picMk id="5" creationId="{5BCB0528-2297-E34F-9220-C165262DBAC8}"/>
          </ac:picMkLst>
        </pc:picChg>
      </pc:sldChg>
      <pc:sldChg chg="addSp delSp modSp new mod">
        <pc:chgData name="Nikhil Saroop" userId="a619e7ef3cfed85f" providerId="LiveId" clId="{C1B32633-3333-49B5-B1B1-679E7BF2D033}" dt="2024-11-21T23:38:01.803" v="5227" actId="20577"/>
        <pc:sldMkLst>
          <pc:docMk/>
          <pc:sldMk cId="2248053416" sldId="280"/>
        </pc:sldMkLst>
        <pc:spChg chg="mod">
          <ac:chgData name="Nikhil Saroop" userId="a619e7ef3cfed85f" providerId="LiveId" clId="{C1B32633-3333-49B5-B1B1-679E7BF2D033}" dt="2024-11-21T11:58:40.473" v="1652" actId="20577"/>
          <ac:spMkLst>
            <pc:docMk/>
            <pc:sldMk cId="2248053416" sldId="280"/>
            <ac:spMk id="2" creationId="{20CB43B6-A3D8-2C50-C100-C21D628612F9}"/>
          </ac:spMkLst>
        </pc:spChg>
        <pc:spChg chg="del mod">
          <ac:chgData name="Nikhil Saroop" userId="a619e7ef3cfed85f" providerId="LiveId" clId="{C1B32633-3333-49B5-B1B1-679E7BF2D033}" dt="2024-11-21T21:59:35.908" v="2518" actId="478"/>
          <ac:spMkLst>
            <pc:docMk/>
            <pc:sldMk cId="2248053416" sldId="280"/>
            <ac:spMk id="3" creationId="{9D049725-F25B-BD83-67A9-F6F29CA0C535}"/>
          </ac:spMkLst>
        </pc:spChg>
        <pc:spChg chg="add mod">
          <ac:chgData name="Nikhil Saroop" userId="a619e7ef3cfed85f" providerId="LiveId" clId="{C1B32633-3333-49B5-B1B1-679E7BF2D033}" dt="2024-11-21T23:36:33.152" v="4975" actId="1076"/>
          <ac:spMkLst>
            <pc:docMk/>
            <pc:sldMk cId="2248053416" sldId="280"/>
            <ac:spMk id="6" creationId="{52E59DCD-64BA-44D9-E39B-2EE1F1CD4756}"/>
          </ac:spMkLst>
        </pc:spChg>
        <pc:spChg chg="add mod">
          <ac:chgData name="Nikhil Saroop" userId="a619e7ef3cfed85f" providerId="LiveId" clId="{C1B32633-3333-49B5-B1B1-679E7BF2D033}" dt="2024-11-21T23:38:01.803" v="5227" actId="20577"/>
          <ac:spMkLst>
            <pc:docMk/>
            <pc:sldMk cId="2248053416" sldId="280"/>
            <ac:spMk id="7" creationId="{BEA4DD08-1313-9418-7DAD-496820E8BF28}"/>
          </ac:spMkLst>
        </pc:spChg>
        <pc:picChg chg="add mod">
          <ac:chgData name="Nikhil Saroop" userId="a619e7ef3cfed85f" providerId="LiveId" clId="{C1B32633-3333-49B5-B1B1-679E7BF2D033}" dt="2024-11-21T23:34:22.672" v="4684" actId="14100"/>
          <ac:picMkLst>
            <pc:docMk/>
            <pc:sldMk cId="2248053416" sldId="280"/>
            <ac:picMk id="5" creationId="{2E0D8F83-1875-BC6D-42FD-8617DF294F05}"/>
          </ac:picMkLst>
        </pc:picChg>
      </pc:sldChg>
      <pc:sldChg chg="addSp delSp modSp new mod">
        <pc:chgData name="Nikhil Saroop" userId="a619e7ef3cfed85f" providerId="LiveId" clId="{C1B32633-3333-49B5-B1B1-679E7BF2D033}" dt="2024-11-21T23:38:33.885" v="5271" actId="20577"/>
        <pc:sldMkLst>
          <pc:docMk/>
          <pc:sldMk cId="1591912343" sldId="281"/>
        </pc:sldMkLst>
        <pc:spChg chg="mod">
          <ac:chgData name="Nikhil Saroop" userId="a619e7ef3cfed85f" providerId="LiveId" clId="{C1B32633-3333-49B5-B1B1-679E7BF2D033}" dt="2024-11-21T11:58:48.637" v="1668" actId="20577"/>
          <ac:spMkLst>
            <pc:docMk/>
            <pc:sldMk cId="1591912343" sldId="281"/>
            <ac:spMk id="2" creationId="{6861B685-0D3C-C569-FE2F-ECB947183EC6}"/>
          </ac:spMkLst>
        </pc:spChg>
        <pc:spChg chg="del">
          <ac:chgData name="Nikhil Saroop" userId="a619e7ef3cfed85f" providerId="LiveId" clId="{C1B32633-3333-49B5-B1B1-679E7BF2D033}" dt="2024-11-21T21:59:46.022" v="2521" actId="478"/>
          <ac:spMkLst>
            <pc:docMk/>
            <pc:sldMk cId="1591912343" sldId="281"/>
            <ac:spMk id="3" creationId="{704CB56E-CB02-482B-60DB-D38AE6D9BAF6}"/>
          </ac:spMkLst>
        </pc:spChg>
        <pc:spChg chg="add mod">
          <ac:chgData name="Nikhil Saroop" userId="a619e7ef3cfed85f" providerId="LiveId" clId="{C1B32633-3333-49B5-B1B1-679E7BF2D033}" dt="2024-11-21T23:38:33.885" v="5271" actId="20577"/>
          <ac:spMkLst>
            <pc:docMk/>
            <pc:sldMk cId="1591912343" sldId="281"/>
            <ac:spMk id="6" creationId="{223EFF58-C775-DC76-6DE1-1B8FE9F43E8C}"/>
          </ac:spMkLst>
        </pc:spChg>
        <pc:picChg chg="add mod">
          <ac:chgData name="Nikhil Saroop" userId="a619e7ef3cfed85f" providerId="LiveId" clId="{C1B32633-3333-49B5-B1B1-679E7BF2D033}" dt="2024-11-21T22:00:15.339" v="2523" actId="1076"/>
          <ac:picMkLst>
            <pc:docMk/>
            <pc:sldMk cId="1591912343" sldId="281"/>
            <ac:picMk id="5" creationId="{DD8A6E98-85B3-E2AF-5B17-E2663570A4D6}"/>
          </ac:picMkLst>
        </pc:picChg>
      </pc:sldChg>
      <pc:sldChg chg="addSp delSp modSp new mod">
        <pc:chgData name="Nikhil Saroop" userId="a619e7ef3cfed85f" providerId="LiveId" clId="{C1B32633-3333-49B5-B1B1-679E7BF2D033}" dt="2024-11-22T08:17:56.211" v="6814" actId="20577"/>
        <pc:sldMkLst>
          <pc:docMk/>
          <pc:sldMk cId="3823131960" sldId="282"/>
        </pc:sldMkLst>
        <pc:spChg chg="mod">
          <ac:chgData name="Nikhil Saroop" userId="a619e7ef3cfed85f" providerId="LiveId" clId="{C1B32633-3333-49B5-B1B1-679E7BF2D033}" dt="2024-11-21T11:58:54.365" v="1684" actId="20577"/>
          <ac:spMkLst>
            <pc:docMk/>
            <pc:sldMk cId="3823131960" sldId="282"/>
            <ac:spMk id="2" creationId="{DEC6724A-DF73-1B0B-92ED-3A643193860E}"/>
          </ac:spMkLst>
        </pc:spChg>
        <pc:spChg chg="del">
          <ac:chgData name="Nikhil Saroop" userId="a619e7ef3cfed85f" providerId="LiveId" clId="{C1B32633-3333-49B5-B1B1-679E7BF2D033}" dt="2024-11-21T22:00:48.916" v="2524" actId="478"/>
          <ac:spMkLst>
            <pc:docMk/>
            <pc:sldMk cId="3823131960" sldId="282"/>
            <ac:spMk id="3" creationId="{16720A46-AE45-ED73-9ED5-6ABD241850FB}"/>
          </ac:spMkLst>
        </pc:spChg>
        <pc:spChg chg="add mod">
          <ac:chgData name="Nikhil Saroop" userId="a619e7ef3cfed85f" providerId="LiveId" clId="{C1B32633-3333-49B5-B1B1-679E7BF2D033}" dt="2024-11-22T08:17:56.211" v="6814" actId="20577"/>
          <ac:spMkLst>
            <pc:docMk/>
            <pc:sldMk cId="3823131960" sldId="282"/>
            <ac:spMk id="6" creationId="{ACA7C8E6-5D54-C7E5-A525-A14E6CD9C969}"/>
          </ac:spMkLst>
        </pc:spChg>
        <pc:picChg chg="add mod">
          <ac:chgData name="Nikhil Saroop" userId="a619e7ef3cfed85f" providerId="LiveId" clId="{C1B32633-3333-49B5-B1B1-679E7BF2D033}" dt="2024-11-21T22:00:56.398" v="2526" actId="1076"/>
          <ac:picMkLst>
            <pc:docMk/>
            <pc:sldMk cId="3823131960" sldId="282"/>
            <ac:picMk id="5" creationId="{6A0ACF1A-0302-5C5A-3E30-E4D573A6A131}"/>
          </ac:picMkLst>
        </pc:picChg>
      </pc:sldChg>
      <pc:sldChg chg="addSp delSp modSp new mod">
        <pc:chgData name="Nikhil Saroop" userId="a619e7ef3cfed85f" providerId="LiveId" clId="{C1B32633-3333-49B5-B1B1-679E7BF2D033}" dt="2024-11-21T23:38:56.445" v="5328" actId="20577"/>
        <pc:sldMkLst>
          <pc:docMk/>
          <pc:sldMk cId="3011585102" sldId="283"/>
        </pc:sldMkLst>
        <pc:spChg chg="mod">
          <ac:chgData name="Nikhil Saroop" userId="a619e7ef3cfed85f" providerId="LiveId" clId="{C1B32633-3333-49B5-B1B1-679E7BF2D033}" dt="2024-11-21T11:59:02.138" v="1699" actId="20577"/>
          <ac:spMkLst>
            <pc:docMk/>
            <pc:sldMk cId="3011585102" sldId="283"/>
            <ac:spMk id="2" creationId="{9C42D349-1456-262F-6333-23969706448E}"/>
          </ac:spMkLst>
        </pc:spChg>
        <pc:spChg chg="del">
          <ac:chgData name="Nikhil Saroop" userId="a619e7ef3cfed85f" providerId="LiveId" clId="{C1B32633-3333-49B5-B1B1-679E7BF2D033}" dt="2024-11-21T22:00:59.947" v="2527" actId="478"/>
          <ac:spMkLst>
            <pc:docMk/>
            <pc:sldMk cId="3011585102" sldId="283"/>
            <ac:spMk id="3" creationId="{1880CB65-431F-255A-BBBC-CD639684C463}"/>
          </ac:spMkLst>
        </pc:spChg>
        <pc:spChg chg="add mod">
          <ac:chgData name="Nikhil Saroop" userId="a619e7ef3cfed85f" providerId="LiveId" clId="{C1B32633-3333-49B5-B1B1-679E7BF2D033}" dt="2024-11-21T23:38:56.445" v="5328" actId="20577"/>
          <ac:spMkLst>
            <pc:docMk/>
            <pc:sldMk cId="3011585102" sldId="283"/>
            <ac:spMk id="6" creationId="{66B75B88-FF4E-9A00-B1D5-ABE9DD7C19D6}"/>
          </ac:spMkLst>
        </pc:spChg>
        <pc:picChg chg="add mod">
          <ac:chgData name="Nikhil Saroop" userId="a619e7ef3cfed85f" providerId="LiveId" clId="{C1B32633-3333-49B5-B1B1-679E7BF2D033}" dt="2024-11-21T22:01:29.071" v="2529" actId="1076"/>
          <ac:picMkLst>
            <pc:docMk/>
            <pc:sldMk cId="3011585102" sldId="283"/>
            <ac:picMk id="5" creationId="{F8BCD313-1FCA-8B3E-1AD0-C9BAD7A02A92}"/>
          </ac:picMkLst>
        </pc:picChg>
      </pc:sldChg>
      <pc:sldChg chg="delSp modSp new mod">
        <pc:chgData name="Nikhil Saroop" userId="a619e7ef3cfed85f" providerId="LiveId" clId="{C1B32633-3333-49B5-B1B1-679E7BF2D033}" dt="2024-11-21T11:59:39.403" v="1712" actId="1076"/>
        <pc:sldMkLst>
          <pc:docMk/>
          <pc:sldMk cId="2736240211" sldId="284"/>
        </pc:sldMkLst>
        <pc:spChg chg="mod">
          <ac:chgData name="Nikhil Saroop" userId="a619e7ef3cfed85f" providerId="LiveId" clId="{C1B32633-3333-49B5-B1B1-679E7BF2D033}" dt="2024-11-21T11:59:39.403" v="1712" actId="1076"/>
          <ac:spMkLst>
            <pc:docMk/>
            <pc:sldMk cId="2736240211" sldId="284"/>
            <ac:spMk id="2" creationId="{869FBA54-5F9A-BDD7-7636-42741BAA71AB}"/>
          </ac:spMkLst>
        </pc:spChg>
        <pc:spChg chg="del">
          <ac:chgData name="Nikhil Saroop" userId="a619e7ef3cfed85f" providerId="LiveId" clId="{C1B32633-3333-49B5-B1B1-679E7BF2D033}" dt="2024-11-21T11:59:29.102" v="1703" actId="478"/>
          <ac:spMkLst>
            <pc:docMk/>
            <pc:sldMk cId="2736240211" sldId="284"/>
            <ac:spMk id="3" creationId="{07098BD2-198A-7E3D-60B6-E4A3BD92233E}"/>
          </ac:spMkLst>
        </pc:spChg>
      </pc:sldChg>
      <pc:sldChg chg="delSp modSp new mod">
        <pc:chgData name="Nikhil Saroop" userId="a619e7ef3cfed85f" providerId="LiveId" clId="{C1B32633-3333-49B5-B1B1-679E7BF2D033}" dt="2024-11-21T12:00:10.252" v="1739" actId="1076"/>
        <pc:sldMkLst>
          <pc:docMk/>
          <pc:sldMk cId="1240424806" sldId="285"/>
        </pc:sldMkLst>
        <pc:spChg chg="mod">
          <ac:chgData name="Nikhil Saroop" userId="a619e7ef3cfed85f" providerId="LiveId" clId="{C1B32633-3333-49B5-B1B1-679E7BF2D033}" dt="2024-11-21T12:00:10.252" v="1739" actId="1076"/>
          <ac:spMkLst>
            <pc:docMk/>
            <pc:sldMk cId="1240424806" sldId="285"/>
            <ac:spMk id="2" creationId="{D3320445-4FEA-5C0E-2D26-7E4EB9713D55}"/>
          </ac:spMkLst>
        </pc:spChg>
        <pc:spChg chg="del">
          <ac:chgData name="Nikhil Saroop" userId="a619e7ef3cfed85f" providerId="LiveId" clId="{C1B32633-3333-49B5-B1B1-679E7BF2D033}" dt="2024-11-21T12:00:04.295" v="1733" actId="478"/>
          <ac:spMkLst>
            <pc:docMk/>
            <pc:sldMk cId="1240424806" sldId="285"/>
            <ac:spMk id="3" creationId="{9E8318E5-EBD7-8C87-63F3-AF45DE72946E}"/>
          </ac:spMkLst>
        </pc:spChg>
      </pc:sldChg>
      <pc:sldChg chg="delSp modSp new mod">
        <pc:chgData name="Nikhil Saroop" userId="a619e7ef3cfed85f" providerId="LiveId" clId="{C1B32633-3333-49B5-B1B1-679E7BF2D033}" dt="2024-11-21T23:41:22.182" v="5654" actId="27636"/>
        <pc:sldMkLst>
          <pc:docMk/>
          <pc:sldMk cId="677528050" sldId="286"/>
        </pc:sldMkLst>
        <pc:spChg chg="mod">
          <ac:chgData name="Nikhil Saroop" userId="a619e7ef3cfed85f" providerId="LiveId" clId="{C1B32633-3333-49B5-B1B1-679E7BF2D033}" dt="2024-11-21T23:41:22.182" v="5654" actId="27636"/>
          <ac:spMkLst>
            <pc:docMk/>
            <pc:sldMk cId="677528050" sldId="286"/>
            <ac:spMk id="2" creationId="{24E8BF7D-21F7-22DD-3D90-FB5A3AA5400A}"/>
          </ac:spMkLst>
        </pc:spChg>
        <pc:spChg chg="del">
          <ac:chgData name="Nikhil Saroop" userId="a619e7ef3cfed85f" providerId="LiveId" clId="{C1B32633-3333-49B5-B1B1-679E7BF2D033}" dt="2024-11-21T12:00:42.425" v="1763" actId="478"/>
          <ac:spMkLst>
            <pc:docMk/>
            <pc:sldMk cId="677528050" sldId="286"/>
            <ac:spMk id="3" creationId="{583FA3E1-8274-90AD-1334-EDB2B6BB14A2}"/>
          </ac:spMkLst>
        </pc:spChg>
      </pc:sldChg>
      <pc:sldChg chg="modSp add mod">
        <pc:chgData name="Nikhil Saroop" userId="a619e7ef3cfed85f" providerId="LiveId" clId="{C1B32633-3333-49B5-B1B1-679E7BF2D033}" dt="2024-11-21T23:23:21.708" v="3396" actId="1076"/>
        <pc:sldMkLst>
          <pc:docMk/>
          <pc:sldMk cId="90468893" sldId="287"/>
        </pc:sldMkLst>
        <pc:spChg chg="mod">
          <ac:chgData name="Nikhil Saroop" userId="a619e7ef3cfed85f" providerId="LiveId" clId="{C1B32633-3333-49B5-B1B1-679E7BF2D033}" dt="2024-11-21T23:23:21.708" v="3396" actId="1076"/>
          <ac:spMkLst>
            <pc:docMk/>
            <pc:sldMk cId="90468893" sldId="287"/>
            <ac:spMk id="2" creationId="{854A2752-D66F-5526-0C73-21439A8B325E}"/>
          </ac:spMkLst>
        </pc:spChg>
      </pc:sldChg>
      <pc:sldChg chg="addSp delSp modSp new mod">
        <pc:chgData name="Nikhil Saroop" userId="a619e7ef3cfed85f" providerId="LiveId" clId="{C1B32633-3333-49B5-B1B1-679E7BF2D033}" dt="2024-11-21T23:44:36.790" v="5884" actId="20577"/>
        <pc:sldMkLst>
          <pc:docMk/>
          <pc:sldMk cId="3283552481" sldId="288"/>
        </pc:sldMkLst>
        <pc:spChg chg="mod">
          <ac:chgData name="Nikhil Saroop" userId="a619e7ef3cfed85f" providerId="LiveId" clId="{C1B32633-3333-49B5-B1B1-679E7BF2D033}" dt="2024-11-21T19:41:45.936" v="2315"/>
          <ac:spMkLst>
            <pc:docMk/>
            <pc:sldMk cId="3283552481" sldId="288"/>
            <ac:spMk id="2" creationId="{3E157B88-9BAE-7E42-CA67-0DB9574EF8AC}"/>
          </ac:spMkLst>
        </pc:spChg>
        <pc:spChg chg="del">
          <ac:chgData name="Nikhil Saroop" userId="a619e7ef3cfed85f" providerId="LiveId" clId="{C1B32633-3333-49B5-B1B1-679E7BF2D033}" dt="2024-11-21T22:12:58.370" v="2597" actId="478"/>
          <ac:spMkLst>
            <pc:docMk/>
            <pc:sldMk cId="3283552481" sldId="288"/>
            <ac:spMk id="3" creationId="{FD5E5631-842F-D234-7C9E-4E5695EB8179}"/>
          </ac:spMkLst>
        </pc:spChg>
        <pc:spChg chg="add mod">
          <ac:chgData name="Nikhil Saroop" userId="a619e7ef3cfed85f" providerId="LiveId" clId="{C1B32633-3333-49B5-B1B1-679E7BF2D033}" dt="2024-11-21T23:44:36.790" v="5884" actId="20577"/>
          <ac:spMkLst>
            <pc:docMk/>
            <pc:sldMk cId="3283552481" sldId="288"/>
            <ac:spMk id="7" creationId="{8F41A274-EA51-DDB6-162E-C0A4637812D2}"/>
          </ac:spMkLst>
        </pc:spChg>
        <pc:picChg chg="add mod">
          <ac:chgData name="Nikhil Saroop" userId="a619e7ef3cfed85f" providerId="LiveId" clId="{C1B32633-3333-49B5-B1B1-679E7BF2D033}" dt="2024-11-21T23:43:22.896" v="5739" actId="1076"/>
          <ac:picMkLst>
            <pc:docMk/>
            <pc:sldMk cId="3283552481" sldId="288"/>
            <ac:picMk id="5" creationId="{59940036-F0C2-DC34-E681-AF1F8D3D8265}"/>
          </ac:picMkLst>
        </pc:picChg>
      </pc:sldChg>
      <pc:sldChg chg="addSp delSp modSp new mod">
        <pc:chgData name="Nikhil Saroop" userId="a619e7ef3cfed85f" providerId="LiveId" clId="{C1B32633-3333-49B5-B1B1-679E7BF2D033}" dt="2024-11-21T23:45:20.186" v="5973" actId="20577"/>
        <pc:sldMkLst>
          <pc:docMk/>
          <pc:sldMk cId="820640972" sldId="289"/>
        </pc:sldMkLst>
        <pc:spChg chg="mod">
          <ac:chgData name="Nikhil Saroop" userId="a619e7ef3cfed85f" providerId="LiveId" clId="{C1B32633-3333-49B5-B1B1-679E7BF2D033}" dt="2024-11-21T19:41:50.853" v="2316"/>
          <ac:spMkLst>
            <pc:docMk/>
            <pc:sldMk cId="820640972" sldId="289"/>
            <ac:spMk id="2" creationId="{0E763E4E-5946-86EF-8D2F-5343C7B14843}"/>
          </ac:spMkLst>
        </pc:spChg>
        <pc:spChg chg="del">
          <ac:chgData name="Nikhil Saroop" userId="a619e7ef3cfed85f" providerId="LiveId" clId="{C1B32633-3333-49B5-B1B1-679E7BF2D033}" dt="2024-11-21T22:50:32.378" v="2616" actId="478"/>
          <ac:spMkLst>
            <pc:docMk/>
            <pc:sldMk cId="820640972" sldId="289"/>
            <ac:spMk id="3" creationId="{DDD45D23-2840-F541-0B8F-C81FA906D811}"/>
          </ac:spMkLst>
        </pc:spChg>
        <pc:spChg chg="add mod">
          <ac:chgData name="Nikhil Saroop" userId="a619e7ef3cfed85f" providerId="LiveId" clId="{C1B32633-3333-49B5-B1B1-679E7BF2D033}" dt="2024-11-21T23:45:20.186" v="5973" actId="20577"/>
          <ac:spMkLst>
            <pc:docMk/>
            <pc:sldMk cId="820640972" sldId="289"/>
            <ac:spMk id="7" creationId="{49ABD89D-627E-7BAB-372C-04A41DEEC213}"/>
          </ac:spMkLst>
        </pc:spChg>
        <pc:picChg chg="add mod">
          <ac:chgData name="Nikhil Saroop" userId="a619e7ef3cfed85f" providerId="LiveId" clId="{C1B32633-3333-49B5-B1B1-679E7BF2D033}" dt="2024-11-21T22:50:43.078" v="2619" actId="1076"/>
          <ac:picMkLst>
            <pc:docMk/>
            <pc:sldMk cId="820640972" sldId="289"/>
            <ac:picMk id="5" creationId="{0D39819F-12D6-EC88-B56D-C634C3956782}"/>
          </ac:picMkLst>
        </pc:picChg>
      </pc:sldChg>
      <pc:sldChg chg="modSp new del mod">
        <pc:chgData name="Nikhil Saroop" userId="a619e7ef3cfed85f" providerId="LiveId" clId="{C1B32633-3333-49B5-B1B1-679E7BF2D033}" dt="2024-11-21T12:02:09.195" v="1815" actId="47"/>
        <pc:sldMkLst>
          <pc:docMk/>
          <pc:sldMk cId="2598167036" sldId="290"/>
        </pc:sldMkLst>
        <pc:spChg chg="mod">
          <ac:chgData name="Nikhil Saroop" userId="a619e7ef3cfed85f" providerId="LiveId" clId="{C1B32633-3333-49B5-B1B1-679E7BF2D033}" dt="2024-11-21T12:02:06.330" v="1814" actId="20577"/>
          <ac:spMkLst>
            <pc:docMk/>
            <pc:sldMk cId="2598167036" sldId="290"/>
            <ac:spMk id="2" creationId="{6A2132B9-3719-1204-1603-D15FB75753B1}"/>
          </ac:spMkLst>
        </pc:spChg>
      </pc:sldChg>
      <pc:sldChg chg="delSp modSp new mod">
        <pc:chgData name="Nikhil Saroop" userId="a619e7ef3cfed85f" providerId="LiveId" clId="{C1B32633-3333-49B5-B1B1-679E7BF2D033}" dt="2024-11-21T12:02:45.636" v="1832" actId="1076"/>
        <pc:sldMkLst>
          <pc:docMk/>
          <pc:sldMk cId="2724392372" sldId="290"/>
        </pc:sldMkLst>
        <pc:spChg chg="mod">
          <ac:chgData name="Nikhil Saroop" userId="a619e7ef3cfed85f" providerId="LiveId" clId="{C1B32633-3333-49B5-B1B1-679E7BF2D033}" dt="2024-11-21T12:02:45.636" v="1832" actId="1076"/>
          <ac:spMkLst>
            <pc:docMk/>
            <pc:sldMk cId="2724392372" sldId="290"/>
            <ac:spMk id="2" creationId="{B3CA120E-10B6-1030-FA21-91D4D0534733}"/>
          </ac:spMkLst>
        </pc:spChg>
        <pc:spChg chg="del">
          <ac:chgData name="Nikhil Saroop" userId="a619e7ef3cfed85f" providerId="LiveId" clId="{C1B32633-3333-49B5-B1B1-679E7BF2D033}" dt="2024-11-21T12:02:33.395" v="1828" actId="478"/>
          <ac:spMkLst>
            <pc:docMk/>
            <pc:sldMk cId="2724392372" sldId="290"/>
            <ac:spMk id="3" creationId="{CF6CAF56-1B33-0B1D-EECF-340F72E01D3B}"/>
          </ac:spMkLst>
        </pc:spChg>
      </pc:sldChg>
      <pc:sldChg chg="addSp delSp modSp new mod">
        <pc:chgData name="Nikhil Saroop" userId="a619e7ef3cfed85f" providerId="LiveId" clId="{C1B32633-3333-49B5-B1B1-679E7BF2D033}" dt="2024-11-21T12:07:00.047" v="2062" actId="368"/>
        <pc:sldMkLst>
          <pc:docMk/>
          <pc:sldMk cId="4194564973" sldId="291"/>
        </pc:sldMkLst>
        <pc:spChg chg="mod">
          <ac:chgData name="Nikhil Saroop" userId="a619e7ef3cfed85f" providerId="LiveId" clId="{C1B32633-3333-49B5-B1B1-679E7BF2D033}" dt="2024-11-21T12:07:00.047" v="2062" actId="368"/>
          <ac:spMkLst>
            <pc:docMk/>
            <pc:sldMk cId="4194564973" sldId="291"/>
            <ac:spMk id="2" creationId="{98BD4AFD-825B-C181-0BB8-B782D73C08AE}"/>
          </ac:spMkLst>
        </pc:spChg>
        <pc:spChg chg="del">
          <ac:chgData name="Nikhil Saroop" userId="a619e7ef3cfed85f" providerId="LiveId" clId="{C1B32633-3333-49B5-B1B1-679E7BF2D033}" dt="2024-11-21T12:03:19.133" v="1913" actId="478"/>
          <ac:spMkLst>
            <pc:docMk/>
            <pc:sldMk cId="4194564973" sldId="291"/>
            <ac:spMk id="3" creationId="{23EF1255-CCF8-42E9-BC15-9D7F30BA0A7E}"/>
          </ac:spMkLst>
        </pc:spChg>
        <pc:spChg chg="add mod">
          <ac:chgData name="Nikhil Saroop" userId="a619e7ef3cfed85f" providerId="LiveId" clId="{C1B32633-3333-49B5-B1B1-679E7BF2D033}" dt="2024-11-21T12:04:47.167" v="2010" actId="1076"/>
          <ac:spMkLst>
            <pc:docMk/>
            <pc:sldMk cId="4194564973" sldId="291"/>
            <ac:spMk id="4" creationId="{7FEED04B-CC78-CEEF-CEE7-0C7A66677901}"/>
          </ac:spMkLst>
        </pc:spChg>
      </pc:sldChg>
      <pc:sldChg chg="add del">
        <pc:chgData name="Nikhil Saroop" userId="a619e7ef3cfed85f" providerId="LiveId" clId="{C1B32633-3333-49B5-B1B1-679E7BF2D033}" dt="2024-11-21T12:03:28.245" v="1916" actId="47"/>
        <pc:sldMkLst>
          <pc:docMk/>
          <pc:sldMk cId="707154450" sldId="292"/>
        </pc:sldMkLst>
      </pc:sldChg>
      <pc:sldChg chg="addSp delSp modSp new mod">
        <pc:chgData name="Nikhil Saroop" userId="a619e7ef3cfed85f" providerId="LiveId" clId="{C1B32633-3333-49B5-B1B1-679E7BF2D033}" dt="2024-11-21T23:34:10.381" v="4682" actId="20577"/>
        <pc:sldMkLst>
          <pc:docMk/>
          <pc:sldMk cId="788250512" sldId="292"/>
        </pc:sldMkLst>
        <pc:spChg chg="mod">
          <ac:chgData name="Nikhil Saroop" userId="a619e7ef3cfed85f" providerId="LiveId" clId="{C1B32633-3333-49B5-B1B1-679E7BF2D033}" dt="2024-11-21T23:31:13.591" v="4301" actId="1076"/>
          <ac:spMkLst>
            <pc:docMk/>
            <pc:sldMk cId="788250512" sldId="292"/>
            <ac:spMk id="2" creationId="{2D954E7C-1EED-DA37-4840-14B5AF49B21A}"/>
          </ac:spMkLst>
        </pc:spChg>
        <pc:spChg chg="del">
          <ac:chgData name="Nikhil Saroop" userId="a619e7ef3cfed85f" providerId="LiveId" clId="{C1B32633-3333-49B5-B1B1-679E7BF2D033}" dt="2024-11-21T21:29:52.967" v="2514" actId="478"/>
          <ac:spMkLst>
            <pc:docMk/>
            <pc:sldMk cId="788250512" sldId="292"/>
            <ac:spMk id="3" creationId="{46AAB686-ECFA-2C71-377E-F51AA7BD132C}"/>
          </ac:spMkLst>
        </pc:spChg>
        <pc:spChg chg="add mod">
          <ac:chgData name="Nikhil Saroop" userId="a619e7ef3cfed85f" providerId="LiveId" clId="{C1B32633-3333-49B5-B1B1-679E7BF2D033}" dt="2024-11-21T23:32:32.618" v="4375" actId="20577"/>
          <ac:spMkLst>
            <pc:docMk/>
            <pc:sldMk cId="788250512" sldId="292"/>
            <ac:spMk id="6" creationId="{A171B978-A7C2-9129-22C5-BF3E336B8E93}"/>
          </ac:spMkLst>
        </pc:spChg>
        <pc:spChg chg="add mod">
          <ac:chgData name="Nikhil Saroop" userId="a619e7ef3cfed85f" providerId="LiveId" clId="{C1B32633-3333-49B5-B1B1-679E7BF2D033}" dt="2024-11-21T23:34:10.381" v="4682" actId="20577"/>
          <ac:spMkLst>
            <pc:docMk/>
            <pc:sldMk cId="788250512" sldId="292"/>
            <ac:spMk id="9" creationId="{C1909D80-F1BF-7AD0-9593-DB5D0F62A0D5}"/>
          </ac:spMkLst>
        </pc:spChg>
        <pc:picChg chg="add mod">
          <ac:chgData name="Nikhil Saroop" userId="a619e7ef3cfed85f" providerId="LiveId" clId="{C1B32633-3333-49B5-B1B1-679E7BF2D033}" dt="2024-11-21T23:31:15.433" v="4302" actId="1076"/>
          <ac:picMkLst>
            <pc:docMk/>
            <pc:sldMk cId="788250512" sldId="292"/>
            <ac:picMk id="5" creationId="{CE456FA3-5E79-9580-8F6B-378DB87D7690}"/>
          </ac:picMkLst>
        </pc:picChg>
        <pc:picChg chg="add mod">
          <ac:chgData name="Nikhil Saroop" userId="a619e7ef3cfed85f" providerId="LiveId" clId="{C1B32633-3333-49B5-B1B1-679E7BF2D033}" dt="2024-11-21T23:32:11.108" v="4306" actId="1076"/>
          <ac:picMkLst>
            <pc:docMk/>
            <pc:sldMk cId="788250512" sldId="292"/>
            <ac:picMk id="8" creationId="{286AA72E-C385-3C09-9349-DDAFDBFA2F36}"/>
          </ac:picMkLst>
        </pc:picChg>
      </pc:sldChg>
      <pc:sldChg chg="addSp delSp modSp new mod">
        <pc:chgData name="Nikhil Saroop" userId="a619e7ef3cfed85f" providerId="LiveId" clId="{C1B32633-3333-49B5-B1B1-679E7BF2D033}" dt="2024-11-21T12:07:22.336" v="2074" actId="1076"/>
        <pc:sldMkLst>
          <pc:docMk/>
          <pc:sldMk cId="2909158310" sldId="293"/>
        </pc:sldMkLst>
        <pc:spChg chg="mod">
          <ac:chgData name="Nikhil Saroop" userId="a619e7ef3cfed85f" providerId="LiveId" clId="{C1B32633-3333-49B5-B1B1-679E7BF2D033}" dt="2024-11-21T12:06:55.353" v="2061" actId="27636"/>
          <ac:spMkLst>
            <pc:docMk/>
            <pc:sldMk cId="2909158310" sldId="293"/>
            <ac:spMk id="2" creationId="{12F539BA-3407-A5EB-63F8-8FF6D260D79E}"/>
          </ac:spMkLst>
        </pc:spChg>
        <pc:spChg chg="del mod">
          <ac:chgData name="Nikhil Saroop" userId="a619e7ef3cfed85f" providerId="LiveId" clId="{C1B32633-3333-49B5-B1B1-679E7BF2D033}" dt="2024-11-21T12:06:38.679" v="2052" actId="478"/>
          <ac:spMkLst>
            <pc:docMk/>
            <pc:sldMk cId="2909158310" sldId="293"/>
            <ac:spMk id="3" creationId="{C994E5EE-5F08-AE0D-EDCC-85CC235E9E9B}"/>
          </ac:spMkLst>
        </pc:spChg>
        <pc:spChg chg="add mod">
          <ac:chgData name="Nikhil Saroop" userId="a619e7ef3cfed85f" providerId="LiveId" clId="{C1B32633-3333-49B5-B1B1-679E7BF2D033}" dt="2024-11-21T12:07:22.336" v="2074" actId="1076"/>
          <ac:spMkLst>
            <pc:docMk/>
            <pc:sldMk cId="2909158310" sldId="293"/>
            <ac:spMk id="5" creationId="{4A5FBB6D-3F4B-D5F8-C03B-1CF3F642FED8}"/>
          </ac:spMkLst>
        </pc:spChg>
      </pc:sldChg>
      <pc:sldChg chg="addSp delSp modSp new mod">
        <pc:chgData name="Nikhil Saroop" userId="a619e7ef3cfed85f" providerId="LiveId" clId="{C1B32633-3333-49B5-B1B1-679E7BF2D033}" dt="2024-11-21T12:08:16.893" v="2098" actId="2711"/>
        <pc:sldMkLst>
          <pc:docMk/>
          <pc:sldMk cId="3327487984" sldId="294"/>
        </pc:sldMkLst>
        <pc:spChg chg="add del mod">
          <ac:chgData name="Nikhil Saroop" userId="a619e7ef3cfed85f" providerId="LiveId" clId="{C1B32633-3333-49B5-B1B1-679E7BF2D033}" dt="2024-11-21T12:08:16.893" v="2098" actId="2711"/>
          <ac:spMkLst>
            <pc:docMk/>
            <pc:sldMk cId="3327487984" sldId="294"/>
            <ac:spMk id="2" creationId="{3E25D725-868F-4737-FCC6-0199A41E9F3F}"/>
          </ac:spMkLst>
        </pc:spChg>
        <pc:spChg chg="del">
          <ac:chgData name="Nikhil Saroop" userId="a619e7ef3cfed85f" providerId="LiveId" clId="{C1B32633-3333-49B5-B1B1-679E7BF2D033}" dt="2024-11-21T12:07:47.111" v="2080" actId="478"/>
          <ac:spMkLst>
            <pc:docMk/>
            <pc:sldMk cId="3327487984" sldId="294"/>
            <ac:spMk id="3" creationId="{FC063422-144F-9958-E3D1-112007063805}"/>
          </ac:spMkLst>
        </pc:spChg>
        <pc:spChg chg="add del mod">
          <ac:chgData name="Nikhil Saroop" userId="a619e7ef3cfed85f" providerId="LiveId" clId="{C1B32633-3333-49B5-B1B1-679E7BF2D033}" dt="2024-11-21T12:07:44.984" v="2079" actId="478"/>
          <ac:spMkLst>
            <pc:docMk/>
            <pc:sldMk cId="3327487984" sldId="294"/>
            <ac:spMk id="5" creationId="{65337053-DF4B-E0A2-8145-1BE01DDA8A6E}"/>
          </ac:spMkLst>
        </pc:spChg>
      </pc:sldChg>
      <pc:sldChg chg="addSp delSp modSp new mod">
        <pc:chgData name="Nikhil Saroop" userId="a619e7ef3cfed85f" providerId="LiveId" clId="{C1B32633-3333-49B5-B1B1-679E7BF2D033}" dt="2024-11-21T23:47:45.833" v="5980" actId="20577"/>
        <pc:sldMkLst>
          <pc:docMk/>
          <pc:sldMk cId="2054453557" sldId="295"/>
        </pc:sldMkLst>
        <pc:spChg chg="mod">
          <ac:chgData name="Nikhil Saroop" userId="a619e7ef3cfed85f" providerId="LiveId" clId="{C1B32633-3333-49B5-B1B1-679E7BF2D033}" dt="2024-11-21T22:53:36.960" v="2625" actId="1076"/>
          <ac:spMkLst>
            <pc:docMk/>
            <pc:sldMk cId="2054453557" sldId="295"/>
            <ac:spMk id="2" creationId="{F3EADA2D-8EB5-6E5D-0B4F-E93380F695C0}"/>
          </ac:spMkLst>
        </pc:spChg>
        <pc:spChg chg="del">
          <ac:chgData name="Nikhil Saroop" userId="a619e7ef3cfed85f" providerId="LiveId" clId="{C1B32633-3333-49B5-B1B1-679E7BF2D033}" dt="2024-11-21T22:52:25.967" v="2621" actId="478"/>
          <ac:spMkLst>
            <pc:docMk/>
            <pc:sldMk cId="2054453557" sldId="295"/>
            <ac:spMk id="3" creationId="{6129F1C2-48E9-3728-E809-42F8029B53F0}"/>
          </ac:spMkLst>
        </pc:spChg>
        <pc:spChg chg="add mod">
          <ac:chgData name="Nikhil Saroop" userId="a619e7ef3cfed85f" providerId="LiveId" clId="{C1B32633-3333-49B5-B1B1-679E7BF2D033}" dt="2024-11-21T23:47:45.833" v="5980" actId="20577"/>
          <ac:spMkLst>
            <pc:docMk/>
            <pc:sldMk cId="2054453557" sldId="295"/>
            <ac:spMk id="7" creationId="{7A288E5F-3156-F04E-BCD1-5CD3B536B082}"/>
          </ac:spMkLst>
        </pc:spChg>
        <pc:picChg chg="add mod">
          <ac:chgData name="Nikhil Saroop" userId="a619e7ef3cfed85f" providerId="LiveId" clId="{C1B32633-3333-49B5-B1B1-679E7BF2D033}" dt="2024-11-21T22:53:38.556" v="2626" actId="1076"/>
          <ac:picMkLst>
            <pc:docMk/>
            <pc:sldMk cId="2054453557" sldId="295"/>
            <ac:picMk id="5" creationId="{0D37F97B-EEF6-D36E-1F88-789AF78C48B3}"/>
          </ac:picMkLst>
        </pc:picChg>
      </pc:sldChg>
      <pc:sldChg chg="addSp delSp modSp new mod">
        <pc:chgData name="Nikhil Saroop" userId="a619e7ef3cfed85f" providerId="LiveId" clId="{C1B32633-3333-49B5-B1B1-679E7BF2D033}" dt="2024-11-22T08:15:27.132" v="6518" actId="20577"/>
        <pc:sldMkLst>
          <pc:docMk/>
          <pc:sldMk cId="2671212233" sldId="296"/>
        </pc:sldMkLst>
        <pc:spChg chg="mod">
          <ac:chgData name="Nikhil Saroop" userId="a619e7ef3cfed85f" providerId="LiveId" clId="{C1B32633-3333-49B5-B1B1-679E7BF2D033}" dt="2024-11-21T23:48:20.806" v="5996" actId="20577"/>
          <ac:spMkLst>
            <pc:docMk/>
            <pc:sldMk cId="2671212233" sldId="296"/>
            <ac:spMk id="2" creationId="{C8ADE427-89A2-B8C9-CEAB-E387DCE14ADC}"/>
          </ac:spMkLst>
        </pc:spChg>
        <pc:spChg chg="del">
          <ac:chgData name="Nikhil Saroop" userId="a619e7ef3cfed85f" providerId="LiveId" clId="{C1B32633-3333-49B5-B1B1-679E7BF2D033}" dt="2024-11-21T22:54:33.525" v="2627" actId="478"/>
          <ac:spMkLst>
            <pc:docMk/>
            <pc:sldMk cId="2671212233" sldId="296"/>
            <ac:spMk id="3" creationId="{7723ECFB-ABDB-4A9D-2516-418A653EDA83}"/>
          </ac:spMkLst>
        </pc:spChg>
        <pc:spChg chg="add mod">
          <ac:chgData name="Nikhil Saroop" userId="a619e7ef3cfed85f" providerId="LiveId" clId="{C1B32633-3333-49B5-B1B1-679E7BF2D033}" dt="2024-11-22T08:15:27.132" v="6518" actId="20577"/>
          <ac:spMkLst>
            <pc:docMk/>
            <pc:sldMk cId="2671212233" sldId="296"/>
            <ac:spMk id="12" creationId="{E130E01C-0D64-347D-B240-01BA5E913D36}"/>
          </ac:spMkLst>
        </pc:spChg>
        <pc:picChg chg="add mod">
          <ac:chgData name="Nikhil Saroop" userId="a619e7ef3cfed85f" providerId="LiveId" clId="{C1B32633-3333-49B5-B1B1-679E7BF2D033}" dt="2024-11-21T23:53:17.615" v="6224" actId="1076"/>
          <ac:picMkLst>
            <pc:docMk/>
            <pc:sldMk cId="2671212233" sldId="296"/>
            <ac:picMk id="5" creationId="{D8CB2D78-7EB1-D17A-9F7B-1CABD23F0BF0}"/>
          </ac:picMkLst>
        </pc:picChg>
        <pc:picChg chg="add mod">
          <ac:chgData name="Nikhil Saroop" userId="a619e7ef3cfed85f" providerId="LiveId" clId="{C1B32633-3333-49B5-B1B1-679E7BF2D033}" dt="2024-11-21T23:49:15.424" v="5997" actId="931"/>
          <ac:picMkLst>
            <pc:docMk/>
            <pc:sldMk cId="2671212233" sldId="296"/>
            <ac:picMk id="7" creationId="{CF5CBD8A-6262-8789-11DC-FF1B8808E7FD}"/>
          </ac:picMkLst>
        </pc:picChg>
        <pc:picChg chg="add del mod">
          <ac:chgData name="Nikhil Saroop" userId="a619e7ef3cfed85f" providerId="LiveId" clId="{C1B32633-3333-49B5-B1B1-679E7BF2D033}" dt="2024-11-21T23:53:16.592" v="6223" actId="478"/>
          <ac:picMkLst>
            <pc:docMk/>
            <pc:sldMk cId="2671212233" sldId="296"/>
            <ac:picMk id="9" creationId="{0F113DA6-56C0-B8FA-9C32-DC7569A41289}"/>
          </ac:picMkLst>
        </pc:picChg>
        <pc:picChg chg="add del">
          <ac:chgData name="Nikhil Saroop" userId="a619e7ef3cfed85f" providerId="LiveId" clId="{C1B32633-3333-49B5-B1B1-679E7BF2D033}" dt="2024-11-21T23:49:36.122" v="6002" actId="22"/>
          <ac:picMkLst>
            <pc:docMk/>
            <pc:sldMk cId="2671212233" sldId="296"/>
            <ac:picMk id="11" creationId="{4281E4C7-DACE-B22C-6EB1-367902BDD5DF}"/>
          </ac:picMkLst>
        </pc:picChg>
        <pc:picChg chg="add mod">
          <ac:chgData name="Nikhil Saroop" userId="a619e7ef3cfed85f" providerId="LiveId" clId="{C1B32633-3333-49B5-B1B1-679E7BF2D033}" dt="2024-11-21T23:53:20.463" v="6227" actId="1076"/>
          <ac:picMkLst>
            <pc:docMk/>
            <pc:sldMk cId="2671212233" sldId="296"/>
            <ac:picMk id="13" creationId="{B791393C-BF1B-6118-C415-3848E38E4A54}"/>
          </ac:picMkLst>
        </pc:picChg>
      </pc:sldChg>
      <pc:sldChg chg="delSp modSp new mod">
        <pc:chgData name="Nikhil Saroop" userId="a619e7ef3cfed85f" providerId="LiveId" clId="{C1B32633-3333-49B5-B1B1-679E7BF2D033}" dt="2024-11-21T12:08:46.940" v="2113" actId="1076"/>
        <pc:sldMkLst>
          <pc:docMk/>
          <pc:sldMk cId="690155281" sldId="297"/>
        </pc:sldMkLst>
        <pc:spChg chg="mod">
          <ac:chgData name="Nikhil Saroop" userId="a619e7ef3cfed85f" providerId="LiveId" clId="{C1B32633-3333-49B5-B1B1-679E7BF2D033}" dt="2024-11-21T12:08:46.940" v="2113" actId="1076"/>
          <ac:spMkLst>
            <pc:docMk/>
            <pc:sldMk cId="690155281" sldId="297"/>
            <ac:spMk id="2" creationId="{2B25A7B4-235A-BAA1-2BDD-06D1F79440A0}"/>
          </ac:spMkLst>
        </pc:spChg>
        <pc:spChg chg="del">
          <ac:chgData name="Nikhil Saroop" userId="a619e7ef3cfed85f" providerId="LiveId" clId="{C1B32633-3333-49B5-B1B1-679E7BF2D033}" dt="2024-11-21T12:08:36.705" v="2105" actId="478"/>
          <ac:spMkLst>
            <pc:docMk/>
            <pc:sldMk cId="690155281" sldId="297"/>
            <ac:spMk id="3" creationId="{6642C37D-B406-5C1F-C120-169E0926AE2A}"/>
          </ac:spMkLst>
        </pc:spChg>
      </pc:sldChg>
      <pc:sldChg chg="addSp delSp modSp new mod">
        <pc:chgData name="Nikhil Saroop" userId="a619e7ef3cfed85f" providerId="LiveId" clId="{C1B32633-3333-49B5-B1B1-679E7BF2D033}" dt="2024-11-21T23:55:23.573" v="6266" actId="12"/>
        <pc:sldMkLst>
          <pc:docMk/>
          <pc:sldMk cId="3794842238" sldId="298"/>
        </pc:sldMkLst>
        <pc:spChg chg="del mod">
          <ac:chgData name="Nikhil Saroop" userId="a619e7ef3cfed85f" providerId="LiveId" clId="{C1B32633-3333-49B5-B1B1-679E7BF2D033}" dt="2024-11-21T12:09:54.587" v="2120" actId="478"/>
          <ac:spMkLst>
            <pc:docMk/>
            <pc:sldMk cId="3794842238" sldId="298"/>
            <ac:spMk id="2" creationId="{BC19E3C3-E240-3CF6-96BB-D3EAD68B89F4}"/>
          </ac:spMkLst>
        </pc:spChg>
        <pc:spChg chg="add mod">
          <ac:chgData name="Nikhil Saroop" userId="a619e7ef3cfed85f" providerId="LiveId" clId="{C1B32633-3333-49B5-B1B1-679E7BF2D033}" dt="2024-11-21T23:02:04.384" v="2724" actId="1076"/>
          <ac:spMkLst>
            <pc:docMk/>
            <pc:sldMk cId="3794842238" sldId="298"/>
            <ac:spMk id="2" creationId="{EECDD2B2-A2CD-30C8-BB61-757F442EED88}"/>
          </ac:spMkLst>
        </pc:spChg>
        <pc:spChg chg="del">
          <ac:chgData name="Nikhil Saroop" userId="a619e7ef3cfed85f" providerId="LiveId" clId="{C1B32633-3333-49B5-B1B1-679E7BF2D033}" dt="2024-11-21T12:09:53.463" v="2119" actId="478"/>
          <ac:spMkLst>
            <pc:docMk/>
            <pc:sldMk cId="3794842238" sldId="298"/>
            <ac:spMk id="3" creationId="{7D0ABAF7-7E5C-CB41-B144-945802B52150}"/>
          </ac:spMkLst>
        </pc:spChg>
        <pc:spChg chg="add mod">
          <ac:chgData name="Nikhil Saroop" userId="a619e7ef3cfed85f" providerId="LiveId" clId="{C1B32633-3333-49B5-B1B1-679E7BF2D033}" dt="2024-11-21T23:55:23.573" v="6266" actId="12"/>
          <ac:spMkLst>
            <pc:docMk/>
            <pc:sldMk cId="3794842238" sldId="298"/>
            <ac:spMk id="6" creationId="{63E5BA6E-A4B3-CE32-ECFE-CACD88B7F400}"/>
          </ac:spMkLst>
        </pc:spChg>
        <pc:picChg chg="add mod">
          <ac:chgData name="Nikhil Saroop" userId="a619e7ef3cfed85f" providerId="LiveId" clId="{C1B32633-3333-49B5-B1B1-679E7BF2D033}" dt="2024-11-21T23:02:32.171" v="2727" actId="1076"/>
          <ac:picMkLst>
            <pc:docMk/>
            <pc:sldMk cId="3794842238" sldId="298"/>
            <ac:picMk id="4" creationId="{BAC61B55-1472-B256-FC64-2BB5C0CA243F}"/>
          </ac:picMkLst>
        </pc:picChg>
      </pc:sldChg>
      <pc:sldChg chg="modSp new del mod">
        <pc:chgData name="Nikhil Saroop" userId="a619e7ef3cfed85f" providerId="LiveId" clId="{C1B32633-3333-49B5-B1B1-679E7BF2D033}" dt="2024-11-21T23:10:02.633" v="2821" actId="47"/>
        <pc:sldMkLst>
          <pc:docMk/>
          <pc:sldMk cId="4189607392" sldId="299"/>
        </pc:sldMkLst>
        <pc:spChg chg="mod">
          <ac:chgData name="Nikhil Saroop" userId="a619e7ef3cfed85f" providerId="LiveId" clId="{C1B32633-3333-49B5-B1B1-679E7BF2D033}" dt="2024-11-21T12:10:12.738" v="2122"/>
          <ac:spMkLst>
            <pc:docMk/>
            <pc:sldMk cId="4189607392" sldId="299"/>
            <ac:spMk id="2" creationId="{E1F34BDC-7F7B-EE60-5D1D-4E4C6EA7565D}"/>
          </ac:spMkLst>
        </pc:spChg>
        <pc:spChg chg="mod">
          <ac:chgData name="Nikhil Saroop" userId="a619e7ef3cfed85f" providerId="LiveId" clId="{C1B32633-3333-49B5-B1B1-679E7BF2D033}" dt="2024-11-21T23:09:52.146" v="2820" actId="27636"/>
          <ac:spMkLst>
            <pc:docMk/>
            <pc:sldMk cId="4189607392" sldId="299"/>
            <ac:spMk id="3" creationId="{2017E442-9438-B7D0-EE0D-A8EC55152CD3}"/>
          </ac:spMkLst>
        </pc:spChg>
      </pc:sldChg>
      <pc:sldChg chg="addSp modSp new mod">
        <pc:chgData name="Nikhil Saroop" userId="a619e7ef3cfed85f" providerId="LiveId" clId="{C1B32633-3333-49B5-B1B1-679E7BF2D033}" dt="2024-11-22T00:16:25.214" v="6406" actId="1076"/>
        <pc:sldMkLst>
          <pc:docMk/>
          <pc:sldMk cId="3486664324" sldId="300"/>
        </pc:sldMkLst>
        <pc:spChg chg="mod">
          <ac:chgData name="Nikhil Saroop" userId="a619e7ef3cfed85f" providerId="LiveId" clId="{C1B32633-3333-49B5-B1B1-679E7BF2D033}" dt="2024-11-21T12:10:25.366" v="2124"/>
          <ac:spMkLst>
            <pc:docMk/>
            <pc:sldMk cId="3486664324" sldId="300"/>
            <ac:spMk id="2" creationId="{8AC50D62-AE4C-C9C7-F3B7-CF0A20650FAE}"/>
          </ac:spMkLst>
        </pc:spChg>
        <pc:spChg chg="mod">
          <ac:chgData name="Nikhil Saroop" userId="a619e7ef3cfed85f" providerId="LiveId" clId="{C1B32633-3333-49B5-B1B1-679E7BF2D033}" dt="2024-11-21T23:54:42.939" v="6240" actId="5793"/>
          <ac:spMkLst>
            <pc:docMk/>
            <pc:sldMk cId="3486664324" sldId="300"/>
            <ac:spMk id="3" creationId="{B20C72CF-04EA-5613-499A-04014EE2895D}"/>
          </ac:spMkLst>
        </pc:spChg>
        <pc:spChg chg="add mod">
          <ac:chgData name="Nikhil Saroop" userId="a619e7ef3cfed85f" providerId="LiveId" clId="{C1B32633-3333-49B5-B1B1-679E7BF2D033}" dt="2024-11-22T00:16:25.214" v="6406" actId="1076"/>
          <ac:spMkLst>
            <pc:docMk/>
            <pc:sldMk cId="3486664324" sldId="300"/>
            <ac:spMk id="5" creationId="{E98AC82D-6E98-F26A-B10D-B0A3EF1CDD8E}"/>
          </ac:spMkLst>
        </pc:spChg>
      </pc:sldChg>
      <pc:sldChg chg="addSp modSp new mod">
        <pc:chgData name="Nikhil Saroop" userId="a619e7ef3cfed85f" providerId="LiveId" clId="{C1B32633-3333-49B5-B1B1-679E7BF2D033}" dt="2024-11-22T00:14:56.019" v="6392" actId="1076"/>
        <pc:sldMkLst>
          <pc:docMk/>
          <pc:sldMk cId="2665220333" sldId="301"/>
        </pc:sldMkLst>
        <pc:spChg chg="mod">
          <ac:chgData name="Nikhil Saroop" userId="a619e7ef3cfed85f" providerId="LiveId" clId="{C1B32633-3333-49B5-B1B1-679E7BF2D033}" dt="2024-11-21T19:35:34.609" v="2208" actId="20577"/>
          <ac:spMkLst>
            <pc:docMk/>
            <pc:sldMk cId="2665220333" sldId="301"/>
            <ac:spMk id="2" creationId="{06E95EEF-B0CF-DC5C-1D4E-CC00D29255F7}"/>
          </ac:spMkLst>
        </pc:spChg>
        <pc:spChg chg="mod">
          <ac:chgData name="Nikhil Saroop" userId="a619e7ef3cfed85f" providerId="LiveId" clId="{C1B32633-3333-49B5-B1B1-679E7BF2D033}" dt="2024-11-21T23:17:05.590" v="3022" actId="1076"/>
          <ac:spMkLst>
            <pc:docMk/>
            <pc:sldMk cId="2665220333" sldId="301"/>
            <ac:spMk id="3" creationId="{825A5F88-40FB-BA15-8302-EC25687B6359}"/>
          </ac:spMkLst>
        </pc:spChg>
        <pc:spChg chg="add mod">
          <ac:chgData name="Nikhil Saroop" userId="a619e7ef3cfed85f" providerId="LiveId" clId="{C1B32633-3333-49B5-B1B1-679E7BF2D033}" dt="2024-11-22T00:14:56.019" v="6392" actId="1076"/>
          <ac:spMkLst>
            <pc:docMk/>
            <pc:sldMk cId="2665220333" sldId="301"/>
            <ac:spMk id="5" creationId="{E0615A1F-0FC9-9F09-5656-15BF5C69D75A}"/>
          </ac:spMkLst>
        </pc:spChg>
      </pc:sldChg>
      <pc:sldChg chg="addSp delSp modSp new mod">
        <pc:chgData name="Nikhil Saroop" userId="a619e7ef3cfed85f" providerId="LiveId" clId="{C1B32633-3333-49B5-B1B1-679E7BF2D033}" dt="2024-11-22T00:15:09.084" v="6394" actId="1076"/>
        <pc:sldMkLst>
          <pc:docMk/>
          <pc:sldMk cId="1098991771" sldId="302"/>
        </pc:sldMkLst>
        <pc:spChg chg="mod">
          <ac:chgData name="Nikhil Saroop" userId="a619e7ef3cfed85f" providerId="LiveId" clId="{C1B32633-3333-49B5-B1B1-679E7BF2D033}" dt="2024-11-21T19:37:19.483" v="2222"/>
          <ac:spMkLst>
            <pc:docMk/>
            <pc:sldMk cId="1098991771" sldId="302"/>
            <ac:spMk id="2" creationId="{21591C4E-CA70-5B19-D8ED-DF848D6CFB32}"/>
          </ac:spMkLst>
        </pc:spChg>
        <pc:spChg chg="del">
          <ac:chgData name="Nikhil Saroop" userId="a619e7ef3cfed85f" providerId="LiveId" clId="{C1B32633-3333-49B5-B1B1-679E7BF2D033}" dt="2024-11-21T19:37:42.130" v="2225"/>
          <ac:spMkLst>
            <pc:docMk/>
            <pc:sldMk cId="1098991771" sldId="302"/>
            <ac:spMk id="3" creationId="{E5F04778-6D88-24B5-2A14-F48827F2FDBC}"/>
          </ac:spMkLst>
        </pc:spChg>
        <pc:spChg chg="add mod">
          <ac:chgData name="Nikhil Saroop" userId="a619e7ef3cfed85f" providerId="LiveId" clId="{C1B32633-3333-49B5-B1B1-679E7BF2D033}" dt="2024-11-21T23:17:36.676" v="3027" actId="1076"/>
          <ac:spMkLst>
            <pc:docMk/>
            <pc:sldMk cId="1098991771" sldId="302"/>
            <ac:spMk id="4" creationId="{B5A1568D-ADC1-B3E4-CF82-5840C1B9009D}"/>
          </ac:spMkLst>
        </pc:spChg>
        <pc:spChg chg="add mod">
          <ac:chgData name="Nikhil Saroop" userId="a619e7ef3cfed85f" providerId="LiveId" clId="{C1B32633-3333-49B5-B1B1-679E7BF2D033}" dt="2024-11-22T00:15:09.084" v="6394" actId="1076"/>
          <ac:spMkLst>
            <pc:docMk/>
            <pc:sldMk cId="1098991771" sldId="302"/>
            <ac:spMk id="7" creationId="{1E6D435A-AA0C-1A80-506E-D55A1BDD6CC0}"/>
          </ac:spMkLst>
        </pc:spChg>
        <pc:picChg chg="add mod">
          <ac:chgData name="Nikhil Saroop" userId="a619e7ef3cfed85f" providerId="LiveId" clId="{C1B32633-3333-49B5-B1B1-679E7BF2D033}" dt="2024-11-21T23:17:48.688" v="3030" actId="1076"/>
          <ac:picMkLst>
            <pc:docMk/>
            <pc:sldMk cId="1098991771" sldId="302"/>
            <ac:picMk id="5" creationId="{C6F7ACAB-CC26-2D79-0D8F-80D29842C84A}"/>
          </ac:picMkLst>
        </pc:picChg>
      </pc:sldChg>
      <pc:sldChg chg="addSp modSp new mod">
        <pc:chgData name="Nikhil Saroop" userId="a619e7ef3cfed85f" providerId="LiveId" clId="{C1B32633-3333-49B5-B1B1-679E7BF2D033}" dt="2024-11-22T00:15:15.976" v="6396" actId="1076"/>
        <pc:sldMkLst>
          <pc:docMk/>
          <pc:sldMk cId="2087185767" sldId="303"/>
        </pc:sldMkLst>
        <pc:spChg chg="mod">
          <ac:chgData name="Nikhil Saroop" userId="a619e7ef3cfed85f" providerId="LiveId" clId="{C1B32633-3333-49B5-B1B1-679E7BF2D033}" dt="2024-11-21T19:37:28.605" v="2223"/>
          <ac:spMkLst>
            <pc:docMk/>
            <pc:sldMk cId="2087185767" sldId="303"/>
            <ac:spMk id="2" creationId="{429FD8B6-3B04-D89F-5E3B-06E553DE2AE0}"/>
          </ac:spMkLst>
        </pc:spChg>
        <pc:spChg chg="mod">
          <ac:chgData name="Nikhil Saroop" userId="a619e7ef3cfed85f" providerId="LiveId" clId="{C1B32633-3333-49B5-B1B1-679E7BF2D033}" dt="2024-11-21T19:38:13.100" v="2243" actId="14100"/>
          <ac:spMkLst>
            <pc:docMk/>
            <pc:sldMk cId="2087185767" sldId="303"/>
            <ac:spMk id="3" creationId="{7BC28879-9CAF-48CC-FA7F-13160897FC03}"/>
          </ac:spMkLst>
        </pc:spChg>
        <pc:spChg chg="add mod">
          <ac:chgData name="Nikhil Saroop" userId="a619e7ef3cfed85f" providerId="LiveId" clId="{C1B32633-3333-49B5-B1B1-679E7BF2D033}" dt="2024-11-22T00:15:15.976" v="6396" actId="1076"/>
          <ac:spMkLst>
            <pc:docMk/>
            <pc:sldMk cId="2087185767" sldId="303"/>
            <ac:spMk id="11" creationId="{7C0C43C9-D872-35CD-1F55-F1F4AFD662B9}"/>
          </ac:spMkLst>
        </pc:spChg>
        <pc:picChg chg="add mod">
          <ac:chgData name="Nikhil Saroop" userId="a619e7ef3cfed85f" providerId="LiveId" clId="{C1B32633-3333-49B5-B1B1-679E7BF2D033}" dt="2024-11-21T23:18:08.336" v="3033" actId="14100"/>
          <ac:picMkLst>
            <pc:docMk/>
            <pc:sldMk cId="2087185767" sldId="303"/>
            <ac:picMk id="5" creationId="{6096D558-01A9-0FBF-505F-2D6FA9D05CA2}"/>
          </ac:picMkLst>
        </pc:picChg>
        <pc:picChg chg="add mod">
          <ac:chgData name="Nikhil Saroop" userId="a619e7ef3cfed85f" providerId="LiveId" clId="{C1B32633-3333-49B5-B1B1-679E7BF2D033}" dt="2024-11-21T23:18:22.259" v="3039" actId="1076"/>
          <ac:picMkLst>
            <pc:docMk/>
            <pc:sldMk cId="2087185767" sldId="303"/>
            <ac:picMk id="7" creationId="{2B7FB8FD-2CAD-9F56-5BED-A73EF5E0D10F}"/>
          </ac:picMkLst>
        </pc:picChg>
        <pc:picChg chg="add mod">
          <ac:chgData name="Nikhil Saroop" userId="a619e7ef3cfed85f" providerId="LiveId" clId="{C1B32633-3333-49B5-B1B1-679E7BF2D033}" dt="2024-11-21T23:18:37.198" v="3042" actId="1076"/>
          <ac:picMkLst>
            <pc:docMk/>
            <pc:sldMk cId="2087185767" sldId="303"/>
            <ac:picMk id="9" creationId="{82063EED-B45B-9017-64F9-59CB553276DA}"/>
          </ac:picMkLst>
        </pc:picChg>
      </pc:sldChg>
      <pc:sldChg chg="addSp modSp new mod">
        <pc:chgData name="Nikhil Saroop" userId="a619e7ef3cfed85f" providerId="LiveId" clId="{C1B32633-3333-49B5-B1B1-679E7BF2D033}" dt="2024-11-22T00:15:25.962" v="6398" actId="1076"/>
        <pc:sldMkLst>
          <pc:docMk/>
          <pc:sldMk cId="3000682766" sldId="304"/>
        </pc:sldMkLst>
        <pc:spChg chg="mod">
          <ac:chgData name="Nikhil Saroop" userId="a619e7ef3cfed85f" providerId="LiveId" clId="{C1B32633-3333-49B5-B1B1-679E7BF2D033}" dt="2024-11-21T23:22:49.232" v="3369" actId="1076"/>
          <ac:spMkLst>
            <pc:docMk/>
            <pc:sldMk cId="3000682766" sldId="304"/>
            <ac:spMk id="2" creationId="{2078A3B7-F3C2-C63A-7BD2-235CB636DE5B}"/>
          </ac:spMkLst>
        </pc:spChg>
        <pc:spChg chg="mod">
          <ac:chgData name="Nikhil Saroop" userId="a619e7ef3cfed85f" providerId="LiveId" clId="{C1B32633-3333-49B5-B1B1-679E7BF2D033}" dt="2024-11-21T23:22:46.631" v="3368" actId="27636"/>
          <ac:spMkLst>
            <pc:docMk/>
            <pc:sldMk cId="3000682766" sldId="304"/>
            <ac:spMk id="3" creationId="{65E24D20-6CAD-D20B-7C11-5D3B127F235D}"/>
          </ac:spMkLst>
        </pc:spChg>
        <pc:spChg chg="add mod">
          <ac:chgData name="Nikhil Saroop" userId="a619e7ef3cfed85f" providerId="LiveId" clId="{C1B32633-3333-49B5-B1B1-679E7BF2D033}" dt="2024-11-21T23:20:14.355" v="3147" actId="1076"/>
          <ac:spMkLst>
            <pc:docMk/>
            <pc:sldMk cId="3000682766" sldId="304"/>
            <ac:spMk id="7" creationId="{2E598411-C252-0FCA-C05E-6ACE39DE51C2}"/>
          </ac:spMkLst>
        </pc:spChg>
        <pc:spChg chg="add mod">
          <ac:chgData name="Nikhil Saroop" userId="a619e7ef3cfed85f" providerId="LiveId" clId="{C1B32633-3333-49B5-B1B1-679E7BF2D033}" dt="2024-11-21T23:21:59.519" v="3283" actId="20577"/>
          <ac:spMkLst>
            <pc:docMk/>
            <pc:sldMk cId="3000682766" sldId="304"/>
            <ac:spMk id="8" creationId="{E5673B2B-6740-CDCB-683E-69D79FBC1AD5}"/>
          </ac:spMkLst>
        </pc:spChg>
        <pc:spChg chg="add mod">
          <ac:chgData name="Nikhil Saroop" userId="a619e7ef3cfed85f" providerId="LiveId" clId="{C1B32633-3333-49B5-B1B1-679E7BF2D033}" dt="2024-11-21T23:22:29.141" v="3350" actId="20577"/>
          <ac:spMkLst>
            <pc:docMk/>
            <pc:sldMk cId="3000682766" sldId="304"/>
            <ac:spMk id="9" creationId="{FDBA6F2F-86B8-FBB6-C746-4514BABD9A09}"/>
          </ac:spMkLst>
        </pc:spChg>
        <pc:spChg chg="add mod">
          <ac:chgData name="Nikhil Saroop" userId="a619e7ef3cfed85f" providerId="LiveId" clId="{C1B32633-3333-49B5-B1B1-679E7BF2D033}" dt="2024-11-22T00:15:25.962" v="6398" actId="1076"/>
          <ac:spMkLst>
            <pc:docMk/>
            <pc:sldMk cId="3000682766" sldId="304"/>
            <ac:spMk id="11" creationId="{A2D2E0E3-3BFD-B6F5-7122-E1A11BB6DEEF}"/>
          </ac:spMkLst>
        </pc:spChg>
        <pc:picChg chg="add mod">
          <ac:chgData name="Nikhil Saroop" userId="a619e7ef3cfed85f" providerId="LiveId" clId="{C1B32633-3333-49B5-B1B1-679E7BF2D033}" dt="2024-11-21T23:22:38.691" v="3353" actId="14100"/>
          <ac:picMkLst>
            <pc:docMk/>
            <pc:sldMk cId="3000682766" sldId="304"/>
            <ac:picMk id="5" creationId="{20C4C6CF-1576-FDE1-0638-FE58074096F4}"/>
          </ac:picMkLst>
        </pc:picChg>
      </pc:sldChg>
      <pc:sldChg chg="modSp new mod">
        <pc:chgData name="Nikhil Saroop" userId="a619e7ef3cfed85f" providerId="LiveId" clId="{C1B32633-3333-49B5-B1B1-679E7BF2D033}" dt="2024-11-21T19:40:32.759" v="2308" actId="403"/>
        <pc:sldMkLst>
          <pc:docMk/>
          <pc:sldMk cId="3383949367" sldId="305"/>
        </pc:sldMkLst>
        <pc:spChg chg="mod">
          <ac:chgData name="Nikhil Saroop" userId="a619e7ef3cfed85f" providerId="LiveId" clId="{C1B32633-3333-49B5-B1B1-679E7BF2D033}" dt="2024-11-21T19:40:32.759" v="2308" actId="403"/>
          <ac:spMkLst>
            <pc:docMk/>
            <pc:sldMk cId="3383949367" sldId="305"/>
            <ac:spMk id="2" creationId="{6F32B45B-4C97-EF2E-1302-973B8A53FDBA}"/>
          </ac:spMkLst>
        </pc:spChg>
        <pc:spChg chg="mod">
          <ac:chgData name="Nikhil Saroop" userId="a619e7ef3cfed85f" providerId="LiveId" clId="{C1B32633-3333-49B5-B1B1-679E7BF2D033}" dt="2024-11-21T19:40:30.282" v="2302" actId="1076"/>
          <ac:spMkLst>
            <pc:docMk/>
            <pc:sldMk cId="3383949367" sldId="305"/>
            <ac:spMk id="3" creationId="{4AE8FEAE-8584-90F0-DE72-B52F2DCF4089}"/>
          </ac:spMkLst>
        </pc:spChg>
      </pc:sldChg>
      <pc:sldChg chg="modSp new mod">
        <pc:chgData name="Nikhil Saroop" userId="a619e7ef3cfed85f" providerId="LiveId" clId="{C1B32633-3333-49B5-B1B1-679E7BF2D033}" dt="2024-11-21T23:05:03.791" v="2743" actId="2711"/>
        <pc:sldMkLst>
          <pc:docMk/>
          <pc:sldMk cId="3954761938" sldId="306"/>
        </pc:sldMkLst>
        <pc:spChg chg="mod">
          <ac:chgData name="Nikhil Saroop" userId="a619e7ef3cfed85f" providerId="LiveId" clId="{C1B32633-3333-49B5-B1B1-679E7BF2D033}" dt="2024-11-21T23:05:03.791" v="2743" actId="2711"/>
          <ac:spMkLst>
            <pc:docMk/>
            <pc:sldMk cId="3954761938" sldId="306"/>
            <ac:spMk id="2" creationId="{5529023A-4061-9B43-A172-25F8A815FFAA}"/>
          </ac:spMkLst>
        </pc:spChg>
        <pc:spChg chg="mod">
          <ac:chgData name="Nikhil Saroop" userId="a619e7ef3cfed85f" providerId="LiveId" clId="{C1B32633-3333-49B5-B1B1-679E7BF2D033}" dt="2024-11-21T19:44:47.958" v="2353" actId="255"/>
          <ac:spMkLst>
            <pc:docMk/>
            <pc:sldMk cId="3954761938" sldId="306"/>
            <ac:spMk id="3" creationId="{74DE99DA-4ECF-DBF4-2130-679EB3E97F5D}"/>
          </ac:spMkLst>
        </pc:spChg>
      </pc:sldChg>
      <pc:sldChg chg="modSp new mod">
        <pc:chgData name="Nikhil Saroop" userId="a619e7ef3cfed85f" providerId="LiveId" clId="{C1B32633-3333-49B5-B1B1-679E7BF2D033}" dt="2024-11-22T00:17:09.957" v="6407"/>
        <pc:sldMkLst>
          <pc:docMk/>
          <pc:sldMk cId="2705113006" sldId="307"/>
        </pc:sldMkLst>
        <pc:spChg chg="mod">
          <ac:chgData name="Nikhil Saroop" userId="a619e7ef3cfed85f" providerId="LiveId" clId="{C1B32633-3333-49B5-B1B1-679E7BF2D033}" dt="2024-11-21T19:46:19.606" v="2388"/>
          <ac:spMkLst>
            <pc:docMk/>
            <pc:sldMk cId="2705113006" sldId="307"/>
            <ac:spMk id="2" creationId="{16D2537B-4F49-B860-CA06-598AD54D84B5}"/>
          </ac:spMkLst>
        </pc:spChg>
        <pc:spChg chg="mod">
          <ac:chgData name="Nikhil Saroop" userId="a619e7ef3cfed85f" providerId="LiveId" clId="{C1B32633-3333-49B5-B1B1-679E7BF2D033}" dt="2024-11-22T00:17:09.957" v="6407"/>
          <ac:spMkLst>
            <pc:docMk/>
            <pc:sldMk cId="2705113006" sldId="307"/>
            <ac:spMk id="3" creationId="{B481E132-54B9-F549-9D1A-E8F2D3430C7C}"/>
          </ac:spMkLst>
        </pc:spChg>
      </pc:sldChg>
      <pc:sldChg chg="addSp modSp new mod">
        <pc:chgData name="Nikhil Saroop" userId="a619e7ef3cfed85f" providerId="LiveId" clId="{C1B32633-3333-49B5-B1B1-679E7BF2D033}" dt="2024-11-22T00:17:48.432" v="6411" actId="1076"/>
        <pc:sldMkLst>
          <pc:docMk/>
          <pc:sldMk cId="3150772972" sldId="308"/>
        </pc:sldMkLst>
        <pc:spChg chg="mod">
          <ac:chgData name="Nikhil Saroop" userId="a619e7ef3cfed85f" providerId="LiveId" clId="{C1B32633-3333-49B5-B1B1-679E7BF2D033}" dt="2024-11-22T00:17:45.208" v="6409"/>
          <ac:spMkLst>
            <pc:docMk/>
            <pc:sldMk cId="3150772972" sldId="308"/>
            <ac:spMk id="2" creationId="{F9AA986F-671B-94E6-2D0E-0406F245DD70}"/>
          </ac:spMkLst>
        </pc:spChg>
        <pc:spChg chg="mod">
          <ac:chgData name="Nikhil Saroop" userId="a619e7ef3cfed85f" providerId="LiveId" clId="{C1B32633-3333-49B5-B1B1-679E7BF2D033}" dt="2024-11-21T19:46:11.053" v="2387" actId="14100"/>
          <ac:spMkLst>
            <pc:docMk/>
            <pc:sldMk cId="3150772972" sldId="308"/>
            <ac:spMk id="3" creationId="{4C0E471C-D08A-BBA2-B9DD-2792CCB35398}"/>
          </ac:spMkLst>
        </pc:spChg>
        <pc:spChg chg="add mod">
          <ac:chgData name="Nikhil Saroop" userId="a619e7ef3cfed85f" providerId="LiveId" clId="{C1B32633-3333-49B5-B1B1-679E7BF2D033}" dt="2024-11-22T00:17:48.432" v="6411" actId="1076"/>
          <ac:spMkLst>
            <pc:docMk/>
            <pc:sldMk cId="3150772972" sldId="308"/>
            <ac:spMk id="5" creationId="{CCF5DAFC-35E1-7C6B-826B-994B353AEF35}"/>
          </ac:spMkLst>
        </pc:spChg>
      </pc:sldChg>
      <pc:sldChg chg="modSp new mod">
        <pc:chgData name="Nikhil Saroop" userId="a619e7ef3cfed85f" providerId="LiveId" clId="{C1B32633-3333-49B5-B1B1-679E7BF2D033}" dt="2024-11-22T00:18:03.108" v="6412"/>
        <pc:sldMkLst>
          <pc:docMk/>
          <pc:sldMk cId="1081321578" sldId="309"/>
        </pc:sldMkLst>
        <pc:spChg chg="mod">
          <ac:chgData name="Nikhil Saroop" userId="a619e7ef3cfed85f" providerId="LiveId" clId="{C1B32633-3333-49B5-B1B1-679E7BF2D033}" dt="2024-11-21T19:45:24.541" v="2369"/>
          <ac:spMkLst>
            <pc:docMk/>
            <pc:sldMk cId="1081321578" sldId="309"/>
            <ac:spMk id="2" creationId="{849E74E2-CFBB-CCF1-3FB5-9FC80FFFCB06}"/>
          </ac:spMkLst>
        </pc:spChg>
        <pc:spChg chg="mod">
          <ac:chgData name="Nikhil Saroop" userId="a619e7ef3cfed85f" providerId="LiveId" clId="{C1B32633-3333-49B5-B1B1-679E7BF2D033}" dt="2024-11-22T00:18:03.108" v="6412"/>
          <ac:spMkLst>
            <pc:docMk/>
            <pc:sldMk cId="1081321578" sldId="309"/>
            <ac:spMk id="3" creationId="{107A7D57-2B04-87DA-FBBF-CEAE5FEF6FB2}"/>
          </ac:spMkLst>
        </pc:spChg>
      </pc:sldChg>
      <pc:sldChg chg="addSp modSp new mod">
        <pc:chgData name="Nikhil Saroop" userId="a619e7ef3cfed85f" providerId="LiveId" clId="{C1B32633-3333-49B5-B1B1-679E7BF2D033}" dt="2024-11-22T00:18:13.192" v="6416" actId="1076"/>
        <pc:sldMkLst>
          <pc:docMk/>
          <pc:sldMk cId="2076977831" sldId="310"/>
        </pc:sldMkLst>
        <pc:spChg chg="mod">
          <ac:chgData name="Nikhil Saroop" userId="a619e7ef3cfed85f" providerId="LiveId" clId="{C1B32633-3333-49B5-B1B1-679E7BF2D033}" dt="2024-11-21T19:44:59.474" v="2358"/>
          <ac:spMkLst>
            <pc:docMk/>
            <pc:sldMk cId="2076977831" sldId="310"/>
            <ac:spMk id="2" creationId="{E29192A2-9802-34FD-E1E8-19A6C1A5EFA1}"/>
          </ac:spMkLst>
        </pc:spChg>
        <pc:spChg chg="mod">
          <ac:chgData name="Nikhil Saroop" userId="a619e7ef3cfed85f" providerId="LiveId" clId="{C1B32633-3333-49B5-B1B1-679E7BF2D033}" dt="2024-11-22T00:18:10.718" v="6414"/>
          <ac:spMkLst>
            <pc:docMk/>
            <pc:sldMk cId="2076977831" sldId="310"/>
            <ac:spMk id="3" creationId="{5906260C-7B0C-3A56-4DF1-2341AC459073}"/>
          </ac:spMkLst>
        </pc:spChg>
        <pc:spChg chg="add mod">
          <ac:chgData name="Nikhil Saroop" userId="a619e7ef3cfed85f" providerId="LiveId" clId="{C1B32633-3333-49B5-B1B1-679E7BF2D033}" dt="2024-11-22T00:18:13.192" v="6416" actId="1076"/>
          <ac:spMkLst>
            <pc:docMk/>
            <pc:sldMk cId="2076977831" sldId="310"/>
            <ac:spMk id="5" creationId="{9556061B-A730-5680-16D7-5766EB5A8F00}"/>
          </ac:spMkLst>
        </pc:spChg>
      </pc:sldChg>
      <pc:sldChg chg="addSp delSp modSp new mod">
        <pc:chgData name="Nikhil Saroop" userId="a619e7ef3cfed85f" providerId="LiveId" clId="{C1B32633-3333-49B5-B1B1-679E7BF2D033}" dt="2024-11-22T08:19:31.959" v="6953" actId="20577"/>
        <pc:sldMkLst>
          <pc:docMk/>
          <pc:sldMk cId="1211215674" sldId="311"/>
        </pc:sldMkLst>
        <pc:spChg chg="mod">
          <ac:chgData name="Nikhil Saroop" userId="a619e7ef3cfed85f" providerId="LiveId" clId="{C1B32633-3333-49B5-B1B1-679E7BF2D033}" dt="2024-11-21T22:55:52.517" v="2723" actId="20577"/>
          <ac:spMkLst>
            <pc:docMk/>
            <pc:sldMk cId="1211215674" sldId="311"/>
            <ac:spMk id="2" creationId="{AF16D951-CA17-17C7-61B9-B8F505CE8C0C}"/>
          </ac:spMkLst>
        </pc:spChg>
        <pc:spChg chg="del">
          <ac:chgData name="Nikhil Saroop" userId="a619e7ef3cfed85f" providerId="LiveId" clId="{C1B32633-3333-49B5-B1B1-679E7BF2D033}" dt="2024-11-21T23:02:36.537" v="2728" actId="478"/>
          <ac:spMkLst>
            <pc:docMk/>
            <pc:sldMk cId="1211215674" sldId="311"/>
            <ac:spMk id="3" creationId="{9454D3C7-A50E-5437-1423-5949E395E4F9}"/>
          </ac:spMkLst>
        </pc:spChg>
        <pc:spChg chg="add mod">
          <ac:chgData name="Nikhil Saroop" userId="a619e7ef3cfed85f" providerId="LiveId" clId="{C1B32633-3333-49B5-B1B1-679E7BF2D033}" dt="2024-11-22T08:19:31.959" v="6953" actId="20577"/>
          <ac:spMkLst>
            <pc:docMk/>
            <pc:sldMk cId="1211215674" sldId="311"/>
            <ac:spMk id="6" creationId="{2122B67E-0750-F7B6-6564-26864C79CDA1}"/>
          </ac:spMkLst>
        </pc:spChg>
        <pc:picChg chg="add mod">
          <ac:chgData name="Nikhil Saroop" userId="a619e7ef3cfed85f" providerId="LiveId" clId="{C1B32633-3333-49B5-B1B1-679E7BF2D033}" dt="2024-11-21T23:02:46.386" v="2731" actId="1076"/>
          <ac:picMkLst>
            <pc:docMk/>
            <pc:sldMk cId="1211215674" sldId="311"/>
            <ac:picMk id="5" creationId="{FAEEE217-47C9-3731-5CB8-8BEF981DD479}"/>
          </ac:picMkLst>
        </pc:picChg>
      </pc:sldChg>
      <pc:sldChg chg="modSp new del mod">
        <pc:chgData name="Nikhil Saroop" userId="a619e7ef3cfed85f" providerId="LiveId" clId="{C1B32633-3333-49B5-B1B1-679E7BF2D033}" dt="2024-11-21T22:06:03.504" v="2591" actId="47"/>
        <pc:sldMkLst>
          <pc:docMk/>
          <pc:sldMk cId="1873827948" sldId="311"/>
        </pc:sldMkLst>
        <pc:spChg chg="mod">
          <ac:chgData name="Nikhil Saroop" userId="a619e7ef3cfed85f" providerId="LiveId" clId="{C1B32633-3333-49B5-B1B1-679E7BF2D033}" dt="2024-11-21T22:04:19.128" v="2565" actId="20577"/>
          <ac:spMkLst>
            <pc:docMk/>
            <pc:sldMk cId="1873827948" sldId="311"/>
            <ac:spMk id="2" creationId="{33B3A093-47DF-AB9D-D544-E96A0D47278A}"/>
          </ac:spMkLst>
        </pc:spChg>
      </pc:sldChg>
      <pc:sldChg chg="addSp modSp new add del mod">
        <pc:chgData name="Nikhil Saroop" userId="a619e7ef3cfed85f" providerId="LiveId" clId="{C1B32633-3333-49B5-B1B1-679E7BF2D033}" dt="2024-11-22T00:14:07.689" v="6384" actId="1076"/>
        <pc:sldMkLst>
          <pc:docMk/>
          <pc:sldMk cId="2314398502" sldId="312"/>
        </pc:sldMkLst>
        <pc:spChg chg="mod">
          <ac:chgData name="Nikhil Saroop" userId="a619e7ef3cfed85f" providerId="LiveId" clId="{C1B32633-3333-49B5-B1B1-679E7BF2D033}" dt="2024-11-21T23:07:50.113" v="2776" actId="1076"/>
          <ac:spMkLst>
            <pc:docMk/>
            <pc:sldMk cId="2314398502" sldId="312"/>
            <ac:spMk id="2" creationId="{D7026A28-7B28-6B5E-7835-DE3D4415FCE3}"/>
          </ac:spMkLst>
        </pc:spChg>
        <pc:spChg chg="mod">
          <ac:chgData name="Nikhil Saroop" userId="a619e7ef3cfed85f" providerId="LiveId" clId="{C1B32633-3333-49B5-B1B1-679E7BF2D033}" dt="2024-11-21T23:08:49.513" v="2791"/>
          <ac:spMkLst>
            <pc:docMk/>
            <pc:sldMk cId="2314398502" sldId="312"/>
            <ac:spMk id="3" creationId="{5F10F704-1978-7022-C3FC-4CACAB9402E9}"/>
          </ac:spMkLst>
        </pc:spChg>
        <pc:spChg chg="add mod">
          <ac:chgData name="Nikhil Saroop" userId="a619e7ef3cfed85f" providerId="LiveId" clId="{C1B32633-3333-49B5-B1B1-679E7BF2D033}" dt="2024-11-21T23:09:46.049" v="2813" actId="1076"/>
          <ac:spMkLst>
            <pc:docMk/>
            <pc:sldMk cId="2314398502" sldId="312"/>
            <ac:spMk id="5" creationId="{1A598DB6-D67A-B3AD-6478-7B73642567D0}"/>
          </ac:spMkLst>
        </pc:spChg>
        <pc:spChg chg="add mod">
          <ac:chgData name="Nikhil Saroop" userId="a619e7ef3cfed85f" providerId="LiveId" clId="{C1B32633-3333-49B5-B1B1-679E7BF2D033}" dt="2024-11-21T23:09:03.716" v="2796" actId="14100"/>
          <ac:spMkLst>
            <pc:docMk/>
            <pc:sldMk cId="2314398502" sldId="312"/>
            <ac:spMk id="7" creationId="{2F75E6B8-0563-FD3A-4C9D-E6AF102DCA5F}"/>
          </ac:spMkLst>
        </pc:spChg>
        <pc:spChg chg="add mod">
          <ac:chgData name="Nikhil Saroop" userId="a619e7ef3cfed85f" providerId="LiveId" clId="{C1B32633-3333-49B5-B1B1-679E7BF2D033}" dt="2024-11-21T23:09:31.414" v="2808" actId="1076"/>
          <ac:spMkLst>
            <pc:docMk/>
            <pc:sldMk cId="2314398502" sldId="312"/>
            <ac:spMk id="9" creationId="{17063560-2D90-AC6B-E888-E1FA0638CEDE}"/>
          </ac:spMkLst>
        </pc:spChg>
        <pc:spChg chg="add mod">
          <ac:chgData name="Nikhil Saroop" userId="a619e7ef3cfed85f" providerId="LiveId" clId="{C1B32633-3333-49B5-B1B1-679E7BF2D033}" dt="2024-11-21T23:09:28.189" v="2807" actId="5793"/>
          <ac:spMkLst>
            <pc:docMk/>
            <pc:sldMk cId="2314398502" sldId="312"/>
            <ac:spMk id="10" creationId="{77036A4B-10F4-9A37-D60B-5B60651381CB}"/>
          </ac:spMkLst>
        </pc:spChg>
        <pc:spChg chg="add mod">
          <ac:chgData name="Nikhil Saroop" userId="a619e7ef3cfed85f" providerId="LiveId" clId="{C1B32633-3333-49B5-B1B1-679E7BF2D033}" dt="2024-11-21T23:54:01.095" v="6236" actId="1076"/>
          <ac:spMkLst>
            <pc:docMk/>
            <pc:sldMk cId="2314398502" sldId="312"/>
            <ac:spMk id="12" creationId="{C671EDA4-9A5E-98B6-B38C-E947C8595C7C}"/>
          </ac:spMkLst>
        </pc:spChg>
        <pc:spChg chg="add mod">
          <ac:chgData name="Nikhil Saroop" userId="a619e7ef3cfed85f" providerId="LiveId" clId="{C1B32633-3333-49B5-B1B1-679E7BF2D033}" dt="2024-11-22T00:14:07.689" v="6384" actId="1076"/>
          <ac:spMkLst>
            <pc:docMk/>
            <pc:sldMk cId="2314398502" sldId="312"/>
            <ac:spMk id="14" creationId="{68EF4B5C-72CB-6295-3557-4FB179C2B54B}"/>
          </ac:spMkLst>
        </pc:spChg>
      </pc:sldChg>
      <pc:sldChg chg="modSp new del mod">
        <pc:chgData name="Nikhil Saroop" userId="a619e7ef3cfed85f" providerId="LiveId" clId="{C1B32633-3333-49B5-B1B1-679E7BF2D033}" dt="2024-11-21T23:08:30.891" v="2785" actId="47"/>
        <pc:sldMkLst>
          <pc:docMk/>
          <pc:sldMk cId="1601799720" sldId="313"/>
        </pc:sldMkLst>
        <pc:spChg chg="mod">
          <ac:chgData name="Nikhil Saroop" userId="a619e7ef3cfed85f" providerId="LiveId" clId="{C1B32633-3333-49B5-B1B1-679E7BF2D033}" dt="2024-11-21T23:05:25.355" v="2750"/>
          <ac:spMkLst>
            <pc:docMk/>
            <pc:sldMk cId="1601799720" sldId="313"/>
            <ac:spMk id="2" creationId="{FB7B5362-26E5-8145-DF15-9FB35FF7828C}"/>
          </ac:spMkLst>
        </pc:spChg>
        <pc:spChg chg="mod">
          <ac:chgData name="Nikhil Saroop" userId="a619e7ef3cfed85f" providerId="LiveId" clId="{C1B32633-3333-49B5-B1B1-679E7BF2D033}" dt="2024-11-21T23:06:05.043" v="2759" actId="5793"/>
          <ac:spMkLst>
            <pc:docMk/>
            <pc:sldMk cId="1601799720" sldId="313"/>
            <ac:spMk id="3" creationId="{D63FA430-8907-657F-A4C4-1733BA89615C}"/>
          </ac:spMkLst>
        </pc:spChg>
      </pc:sldChg>
      <pc:sldChg chg="addSp modSp new mod">
        <pc:chgData name="Nikhil Saroop" userId="a619e7ef3cfed85f" providerId="LiveId" clId="{C1B32633-3333-49B5-B1B1-679E7BF2D033}" dt="2024-11-22T00:42:40.037" v="6454" actId="20577"/>
        <pc:sldMkLst>
          <pc:docMk/>
          <pc:sldMk cId="1818016439" sldId="313"/>
        </pc:sldMkLst>
        <pc:spChg chg="mod">
          <ac:chgData name="Nikhil Saroop" userId="a619e7ef3cfed85f" providerId="LiveId" clId="{C1B32633-3333-49B5-B1B1-679E7BF2D033}" dt="2024-11-21T23:12:35.298" v="2858" actId="403"/>
          <ac:spMkLst>
            <pc:docMk/>
            <pc:sldMk cId="1818016439" sldId="313"/>
            <ac:spMk id="2" creationId="{140FC4D6-25DC-EFBB-73E1-4A1832FE84E6}"/>
          </ac:spMkLst>
        </pc:spChg>
        <pc:spChg chg="mod">
          <ac:chgData name="Nikhil Saroop" userId="a619e7ef3cfed85f" providerId="LiveId" clId="{C1B32633-3333-49B5-B1B1-679E7BF2D033}" dt="2024-11-21T23:12:55.331" v="2879" actId="1076"/>
          <ac:spMkLst>
            <pc:docMk/>
            <pc:sldMk cId="1818016439" sldId="313"/>
            <ac:spMk id="3" creationId="{42EE6008-B072-FC3E-1698-B22777798E46}"/>
          </ac:spMkLst>
        </pc:spChg>
        <pc:spChg chg="add mod">
          <ac:chgData name="Nikhil Saroop" userId="a619e7ef3cfed85f" providerId="LiveId" clId="{C1B32633-3333-49B5-B1B1-679E7BF2D033}" dt="2024-11-22T00:42:40.037" v="6454" actId="20577"/>
          <ac:spMkLst>
            <pc:docMk/>
            <pc:sldMk cId="1818016439" sldId="313"/>
            <ac:spMk id="5" creationId="{8E8F4C2F-77D1-3966-F8BC-007C4B57CDD6}"/>
          </ac:spMkLst>
        </pc:spChg>
      </pc:sldChg>
      <pc:sldChg chg="modSp new del mod">
        <pc:chgData name="Nikhil Saroop" userId="a619e7ef3cfed85f" providerId="LiveId" clId="{C1B32633-3333-49B5-B1B1-679E7BF2D033}" dt="2024-11-21T23:13:43.123" v="2895" actId="47"/>
        <pc:sldMkLst>
          <pc:docMk/>
          <pc:sldMk cId="1033897093" sldId="314"/>
        </pc:sldMkLst>
        <pc:spChg chg="mod">
          <ac:chgData name="Nikhil Saroop" userId="a619e7ef3cfed85f" providerId="LiveId" clId="{C1B32633-3333-49B5-B1B1-679E7BF2D033}" dt="2024-11-21T23:13:08.483" v="2894" actId="20577"/>
          <ac:spMkLst>
            <pc:docMk/>
            <pc:sldMk cId="1033897093" sldId="314"/>
            <ac:spMk id="2" creationId="{59CB6760-6B7C-9826-2594-2407B671ACA5}"/>
          </ac:spMkLst>
        </pc:spChg>
      </pc:sldChg>
      <pc:sldChg chg="modSp new del mod">
        <pc:chgData name="Nikhil Saroop" userId="a619e7ef3cfed85f" providerId="LiveId" clId="{C1B32633-3333-49B5-B1B1-679E7BF2D033}" dt="2024-11-21T23:08:23.841" v="2782" actId="47"/>
        <pc:sldMkLst>
          <pc:docMk/>
          <pc:sldMk cId="2333087359" sldId="314"/>
        </pc:sldMkLst>
        <pc:spChg chg="mod">
          <ac:chgData name="Nikhil Saroop" userId="a619e7ef3cfed85f" providerId="LiveId" clId="{C1B32633-3333-49B5-B1B1-679E7BF2D033}" dt="2024-11-21T23:05:30.496" v="2751"/>
          <ac:spMkLst>
            <pc:docMk/>
            <pc:sldMk cId="2333087359" sldId="314"/>
            <ac:spMk id="2" creationId="{73F5C1D7-EBF4-BB06-7074-9D4A681CD236}"/>
          </ac:spMkLst>
        </pc:spChg>
        <pc:spChg chg="mod">
          <ac:chgData name="Nikhil Saroop" userId="a619e7ef3cfed85f" providerId="LiveId" clId="{C1B32633-3333-49B5-B1B1-679E7BF2D033}" dt="2024-11-21T23:06:15.169" v="2762" actId="5793"/>
          <ac:spMkLst>
            <pc:docMk/>
            <pc:sldMk cId="2333087359" sldId="314"/>
            <ac:spMk id="3" creationId="{A4C2C64C-7031-62A2-303C-8663B7C5C5B0}"/>
          </ac:spMkLst>
        </pc:spChg>
      </pc:sldChg>
      <pc:sldChg chg="addSp delSp modSp new mod">
        <pc:chgData name="Nikhil Saroop" userId="a619e7ef3cfed85f" providerId="LiveId" clId="{C1B32633-3333-49B5-B1B1-679E7BF2D033}" dt="2024-11-22T00:02:39.493" v="6326" actId="1076"/>
        <pc:sldMkLst>
          <pc:docMk/>
          <pc:sldMk cId="3666602548" sldId="314"/>
        </pc:sldMkLst>
        <pc:spChg chg="add del mod">
          <ac:chgData name="Nikhil Saroop" userId="a619e7ef3cfed85f" providerId="LiveId" clId="{C1B32633-3333-49B5-B1B1-679E7BF2D033}" dt="2024-11-21T23:59:23.636" v="6319" actId="478"/>
          <ac:spMkLst>
            <pc:docMk/>
            <pc:sldMk cId="3666602548" sldId="314"/>
            <ac:spMk id="2" creationId="{10EE350D-05EC-B4F1-3EDF-A9CCC8351D59}"/>
          </ac:spMkLst>
        </pc:spChg>
        <pc:spChg chg="del">
          <ac:chgData name="Nikhil Saroop" userId="a619e7ef3cfed85f" providerId="LiveId" clId="{C1B32633-3333-49B5-B1B1-679E7BF2D033}" dt="2024-11-21T23:59:25.738" v="6320" actId="478"/>
          <ac:spMkLst>
            <pc:docMk/>
            <pc:sldMk cId="3666602548" sldId="314"/>
            <ac:spMk id="3" creationId="{72503394-76A0-C176-22FD-551EA4836692}"/>
          </ac:spMkLst>
        </pc:spChg>
        <pc:spChg chg="add del mod">
          <ac:chgData name="Nikhil Saroop" userId="a619e7ef3cfed85f" providerId="LiveId" clId="{C1B32633-3333-49B5-B1B1-679E7BF2D033}" dt="2024-11-21T23:59:23.636" v="6319" actId="478"/>
          <ac:spMkLst>
            <pc:docMk/>
            <pc:sldMk cId="3666602548" sldId="314"/>
            <ac:spMk id="5" creationId="{3D12DD97-7DBA-B78D-C8CC-8BCFCD52DFCF}"/>
          </ac:spMkLst>
        </pc:spChg>
        <pc:picChg chg="add mod">
          <ac:chgData name="Nikhil Saroop" userId="a619e7ef3cfed85f" providerId="LiveId" clId="{C1B32633-3333-49B5-B1B1-679E7BF2D033}" dt="2024-11-21T23:59:32.740" v="6323" actId="1076"/>
          <ac:picMkLst>
            <pc:docMk/>
            <pc:sldMk cId="3666602548" sldId="314"/>
            <ac:picMk id="7" creationId="{1152F956-D8EA-4132-42C7-81E3DA194F45}"/>
          </ac:picMkLst>
        </pc:picChg>
        <pc:picChg chg="add mod">
          <ac:chgData name="Nikhil Saroop" userId="a619e7ef3cfed85f" providerId="LiveId" clId="{C1B32633-3333-49B5-B1B1-679E7BF2D033}" dt="2024-11-22T00:02:39.493" v="6326" actId="1076"/>
          <ac:picMkLst>
            <pc:docMk/>
            <pc:sldMk cId="3666602548" sldId="314"/>
            <ac:picMk id="9" creationId="{F056DA27-91F0-3CB9-C60A-E814389FD84B}"/>
          </ac:picMkLst>
        </pc:picChg>
      </pc:sldChg>
      <pc:sldChg chg="modSp new del mod">
        <pc:chgData name="Nikhil Saroop" userId="a619e7ef3cfed85f" providerId="LiveId" clId="{C1B32633-3333-49B5-B1B1-679E7BF2D033}" dt="2024-11-21T23:08:22.786" v="2781" actId="47"/>
        <pc:sldMkLst>
          <pc:docMk/>
          <pc:sldMk cId="1577824901" sldId="315"/>
        </pc:sldMkLst>
        <pc:spChg chg="mod">
          <ac:chgData name="Nikhil Saroop" userId="a619e7ef3cfed85f" providerId="LiveId" clId="{C1B32633-3333-49B5-B1B1-679E7BF2D033}" dt="2024-11-21T23:05:36.262" v="2752"/>
          <ac:spMkLst>
            <pc:docMk/>
            <pc:sldMk cId="1577824901" sldId="315"/>
            <ac:spMk id="2" creationId="{CF2EFB9D-491F-E007-27E1-DE693216BCAE}"/>
          </ac:spMkLst>
        </pc:spChg>
        <pc:spChg chg="mod">
          <ac:chgData name="Nikhil Saroop" userId="a619e7ef3cfed85f" providerId="LiveId" clId="{C1B32633-3333-49B5-B1B1-679E7BF2D033}" dt="2024-11-21T23:06:24.518" v="2765" actId="14100"/>
          <ac:spMkLst>
            <pc:docMk/>
            <pc:sldMk cId="1577824901" sldId="315"/>
            <ac:spMk id="3" creationId="{A1D5B7F0-4F74-A12E-194A-6DA84BBA46EB}"/>
          </ac:spMkLst>
        </pc:spChg>
      </pc:sldChg>
      <pc:sldChg chg="addSp delSp modSp new mod">
        <pc:chgData name="Nikhil Saroop" userId="a619e7ef3cfed85f" providerId="LiveId" clId="{C1B32633-3333-49B5-B1B1-679E7BF2D033}" dt="2024-11-22T00:04:37.216" v="6351" actId="1076"/>
        <pc:sldMkLst>
          <pc:docMk/>
          <pc:sldMk cId="2495442778" sldId="315"/>
        </pc:sldMkLst>
        <pc:spChg chg="mod">
          <ac:chgData name="Nikhil Saroop" userId="a619e7ef3cfed85f" providerId="LiveId" clId="{C1B32633-3333-49B5-B1B1-679E7BF2D033}" dt="2024-11-22T00:03:18.111" v="6344" actId="20577"/>
          <ac:spMkLst>
            <pc:docMk/>
            <pc:sldMk cId="2495442778" sldId="315"/>
            <ac:spMk id="2" creationId="{9F69D9A4-E1F9-09E1-69CB-79F34F68161F}"/>
          </ac:spMkLst>
        </pc:spChg>
        <pc:spChg chg="del">
          <ac:chgData name="Nikhil Saroop" userId="a619e7ef3cfed85f" providerId="LiveId" clId="{C1B32633-3333-49B5-B1B1-679E7BF2D033}" dt="2024-11-22T00:03:45.194" v="6345" actId="478"/>
          <ac:spMkLst>
            <pc:docMk/>
            <pc:sldMk cId="2495442778" sldId="315"/>
            <ac:spMk id="3" creationId="{B6CDBEAA-CEFF-B79E-9D43-66E579CC1A40}"/>
          </ac:spMkLst>
        </pc:spChg>
        <pc:picChg chg="add mod">
          <ac:chgData name="Nikhil Saroop" userId="a619e7ef3cfed85f" providerId="LiveId" clId="{C1B32633-3333-49B5-B1B1-679E7BF2D033}" dt="2024-11-22T00:04:29.379" v="6348" actId="1076"/>
          <ac:picMkLst>
            <pc:docMk/>
            <pc:sldMk cId="2495442778" sldId="315"/>
            <ac:picMk id="5" creationId="{00679572-C524-DA21-E5EB-CF1E68DAAD17}"/>
          </ac:picMkLst>
        </pc:picChg>
        <pc:picChg chg="add mod">
          <ac:chgData name="Nikhil Saroop" userId="a619e7ef3cfed85f" providerId="LiveId" clId="{C1B32633-3333-49B5-B1B1-679E7BF2D033}" dt="2024-11-22T00:04:37.216" v="6351" actId="1076"/>
          <ac:picMkLst>
            <pc:docMk/>
            <pc:sldMk cId="2495442778" sldId="315"/>
            <ac:picMk id="7" creationId="{0089AA14-3C8A-2F7D-721D-5B882CDE7283}"/>
          </ac:picMkLst>
        </pc:picChg>
      </pc:sldChg>
      <pc:sldChg chg="new del">
        <pc:chgData name="Nikhil Saroop" userId="a619e7ef3cfed85f" providerId="LiveId" clId="{C1B32633-3333-49B5-B1B1-679E7BF2D033}" dt="2024-11-22T00:02:59.345" v="6329" actId="47"/>
        <pc:sldMkLst>
          <pc:docMk/>
          <pc:sldMk cId="1721150415" sldId="316"/>
        </pc:sldMkLst>
      </pc:sldChg>
      <pc:sldChg chg="addSp delSp modSp new mod">
        <pc:chgData name="Nikhil Saroop" userId="a619e7ef3cfed85f" providerId="LiveId" clId="{C1B32633-3333-49B5-B1B1-679E7BF2D033}" dt="2024-11-22T00:05:42.824" v="6368" actId="1076"/>
        <pc:sldMkLst>
          <pc:docMk/>
          <pc:sldMk cId="2362190297" sldId="316"/>
        </pc:sldMkLst>
        <pc:spChg chg="mod">
          <ac:chgData name="Nikhil Saroop" userId="a619e7ef3cfed85f" providerId="LiveId" clId="{C1B32633-3333-49B5-B1B1-679E7BF2D033}" dt="2024-11-22T00:04:57.416" v="6362" actId="20577"/>
          <ac:spMkLst>
            <pc:docMk/>
            <pc:sldMk cId="2362190297" sldId="316"/>
            <ac:spMk id="2" creationId="{FBA2B41F-7BA5-ABF1-F40B-E2A68E7A2DA1}"/>
          </ac:spMkLst>
        </pc:spChg>
        <pc:spChg chg="del">
          <ac:chgData name="Nikhil Saroop" userId="a619e7ef3cfed85f" providerId="LiveId" clId="{C1B32633-3333-49B5-B1B1-679E7BF2D033}" dt="2024-11-22T00:04:59.392" v="6363" actId="478"/>
          <ac:spMkLst>
            <pc:docMk/>
            <pc:sldMk cId="2362190297" sldId="316"/>
            <ac:spMk id="3" creationId="{2997F755-9EA9-1D65-1B2E-61214B7C8718}"/>
          </ac:spMkLst>
        </pc:spChg>
        <pc:picChg chg="add mod">
          <ac:chgData name="Nikhil Saroop" userId="a619e7ef3cfed85f" providerId="LiveId" clId="{C1B32633-3333-49B5-B1B1-679E7BF2D033}" dt="2024-11-22T00:05:42.824" v="6368" actId="1076"/>
          <ac:picMkLst>
            <pc:docMk/>
            <pc:sldMk cId="2362190297" sldId="316"/>
            <ac:picMk id="5" creationId="{05D7B9F1-AF63-F2F2-AA9B-4FE69DA05527}"/>
          </ac:picMkLst>
        </pc:picChg>
      </pc:sldChg>
      <pc:sldChg chg="modSp new del mod">
        <pc:chgData name="Nikhil Saroop" userId="a619e7ef3cfed85f" providerId="LiveId" clId="{C1B32633-3333-49B5-B1B1-679E7BF2D033}" dt="2024-11-21T23:08:32.678" v="2786" actId="47"/>
        <pc:sldMkLst>
          <pc:docMk/>
          <pc:sldMk cId="2649671947" sldId="316"/>
        </pc:sldMkLst>
        <pc:spChg chg="mod">
          <ac:chgData name="Nikhil Saroop" userId="a619e7ef3cfed85f" providerId="LiveId" clId="{C1B32633-3333-49B5-B1B1-679E7BF2D033}" dt="2024-11-21T23:05:41.522" v="2753"/>
          <ac:spMkLst>
            <pc:docMk/>
            <pc:sldMk cId="2649671947" sldId="316"/>
            <ac:spMk id="2" creationId="{35EBF9F2-9F50-A33D-15FB-0E9042174F6A}"/>
          </ac:spMkLst>
        </pc:spChg>
      </pc:sldChg>
      <pc:sldChg chg="modSp new mod">
        <pc:chgData name="Nikhil Saroop" userId="a619e7ef3cfed85f" providerId="LiveId" clId="{C1B32633-3333-49B5-B1B1-679E7BF2D033}" dt="2024-11-22T00:21:03.533" v="6451" actId="1076"/>
        <pc:sldMkLst>
          <pc:docMk/>
          <pc:sldMk cId="1840629879" sldId="317"/>
        </pc:sldMkLst>
        <pc:spChg chg="mod">
          <ac:chgData name="Nikhil Saroop" userId="a619e7ef3cfed85f" providerId="LiveId" clId="{C1B32633-3333-49B5-B1B1-679E7BF2D033}" dt="2024-11-22T00:21:03.533" v="6451" actId="1076"/>
          <ac:spMkLst>
            <pc:docMk/>
            <pc:sldMk cId="1840629879" sldId="317"/>
            <ac:spMk id="2" creationId="{2897F1BB-41D5-6F83-3097-F2E59A87A29E}"/>
          </ac:spMkLst>
        </pc:spChg>
        <pc:spChg chg="mod">
          <ac:chgData name="Nikhil Saroop" userId="a619e7ef3cfed85f" providerId="LiveId" clId="{C1B32633-3333-49B5-B1B1-679E7BF2D033}" dt="2024-11-22T00:21:00.567" v="6450" actId="403"/>
          <ac:spMkLst>
            <pc:docMk/>
            <pc:sldMk cId="1840629879" sldId="317"/>
            <ac:spMk id="3" creationId="{14C86D89-7A69-DC84-8402-2B9C45BF2A16}"/>
          </ac:spMkLst>
        </pc:spChg>
      </pc:sldChg>
      <pc:sldChg chg="addSp delSp modSp new mod">
        <pc:chgData name="Nikhil Saroop" userId="a619e7ef3cfed85f" providerId="LiveId" clId="{C1B32633-3333-49B5-B1B1-679E7BF2D033}" dt="2024-11-22T08:19:10.448" v="6929" actId="20577"/>
        <pc:sldMkLst>
          <pc:docMk/>
          <pc:sldMk cId="430311140" sldId="318"/>
        </pc:sldMkLst>
        <pc:spChg chg="mod">
          <ac:chgData name="Nikhil Saroop" userId="a619e7ef3cfed85f" providerId="LiveId" clId="{C1B32633-3333-49B5-B1B1-679E7BF2D033}" dt="2024-11-22T08:19:10.448" v="6929" actId="20577"/>
          <ac:spMkLst>
            <pc:docMk/>
            <pc:sldMk cId="430311140" sldId="318"/>
            <ac:spMk id="2" creationId="{CBBBD160-304A-0EC1-C55B-298D5F7A9B58}"/>
          </ac:spMkLst>
        </pc:spChg>
        <pc:spChg chg="del">
          <ac:chgData name="Nikhil Saroop" userId="a619e7ef3cfed85f" providerId="LiveId" clId="{C1B32633-3333-49B5-B1B1-679E7BF2D033}" dt="2024-11-22T08:18:13.293" v="6816"/>
          <ac:spMkLst>
            <pc:docMk/>
            <pc:sldMk cId="430311140" sldId="318"/>
            <ac:spMk id="3" creationId="{DDCD4B99-831E-C92A-6750-1C9EF20EBAB1}"/>
          </ac:spMkLst>
        </pc:spChg>
        <pc:picChg chg="add mod">
          <ac:chgData name="Nikhil Saroop" userId="a619e7ef3cfed85f" providerId="LiveId" clId="{C1B32633-3333-49B5-B1B1-679E7BF2D033}" dt="2024-11-22T08:18:18.909" v="6818" actId="1076"/>
          <ac:picMkLst>
            <pc:docMk/>
            <pc:sldMk cId="430311140" sldId="318"/>
            <ac:picMk id="4" creationId="{48190FD8-B58D-E323-52E4-CF9065375F64}"/>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26FBB09B-075C-4E90-925B-20EC5C29DE3B}" type="datetimeFigureOut">
              <a:rPr lang="en-ZA" smtClean="0"/>
              <a:t>2024/11/22</a:t>
            </a:fld>
            <a:endParaRPr lang="en-ZA"/>
          </a:p>
        </p:txBody>
      </p:sp>
      <p:sp>
        <p:nvSpPr>
          <p:cNvPr id="5" name="Footer Placeholder 4"/>
          <p:cNvSpPr>
            <a:spLocks noGrp="1"/>
          </p:cNvSpPr>
          <p:nvPr>
            <p:ph type="ftr" sz="quarter" idx="11"/>
          </p:nvPr>
        </p:nvSpPr>
        <p:spPr>
          <a:xfrm>
            <a:off x="3962399" y="5870575"/>
            <a:ext cx="4893958" cy="377825"/>
          </a:xfrm>
        </p:spPr>
        <p:txBody>
          <a:bodyPr/>
          <a:lstStyle/>
          <a:p>
            <a:endParaRPr lang="en-ZA"/>
          </a:p>
        </p:txBody>
      </p:sp>
      <p:sp>
        <p:nvSpPr>
          <p:cNvPr id="6" name="Slide Number Placeholder 5"/>
          <p:cNvSpPr>
            <a:spLocks noGrp="1"/>
          </p:cNvSpPr>
          <p:nvPr>
            <p:ph type="sldNum" sz="quarter" idx="12"/>
          </p:nvPr>
        </p:nvSpPr>
        <p:spPr>
          <a:xfrm>
            <a:off x="10608958" y="5870575"/>
            <a:ext cx="551167" cy="377825"/>
          </a:xfrm>
        </p:spPr>
        <p:txBody>
          <a:bodyPr/>
          <a:lstStyle/>
          <a:p>
            <a:fld id="{72F92276-F019-429B-84F0-37C3AC7CF543}" type="slidenum">
              <a:rPr lang="en-ZA" smtClean="0"/>
              <a:t>‹#›</a:t>
            </a:fld>
            <a:endParaRPr lang="en-ZA"/>
          </a:p>
        </p:txBody>
      </p:sp>
    </p:spTree>
    <p:extLst>
      <p:ext uri="{BB962C8B-B14F-4D97-AF65-F5344CB8AC3E}">
        <p14:creationId xmlns:p14="http://schemas.microsoft.com/office/powerpoint/2010/main" val="359606381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FBB09B-075C-4E90-925B-20EC5C29DE3B}" type="datetimeFigureOut">
              <a:rPr lang="en-ZA" smtClean="0"/>
              <a:t>2024/11/22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2F92276-F019-429B-84F0-37C3AC7CF543}" type="slidenum">
              <a:rPr lang="en-ZA" smtClean="0"/>
              <a:t>‹#›</a:t>
            </a:fld>
            <a:endParaRPr lang="en-ZA"/>
          </a:p>
        </p:txBody>
      </p:sp>
    </p:spTree>
    <p:extLst>
      <p:ext uri="{BB962C8B-B14F-4D97-AF65-F5344CB8AC3E}">
        <p14:creationId xmlns:p14="http://schemas.microsoft.com/office/powerpoint/2010/main" val="1601964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FBB09B-075C-4E90-925B-20EC5C29DE3B}" type="datetimeFigureOut">
              <a:rPr lang="en-ZA" smtClean="0"/>
              <a:t>2024/11/22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2F92276-F019-429B-84F0-37C3AC7CF543}" type="slidenum">
              <a:rPr lang="en-ZA" smtClean="0"/>
              <a:t>‹#›</a:t>
            </a:fld>
            <a:endParaRPr lang="en-ZA"/>
          </a:p>
        </p:txBody>
      </p:sp>
    </p:spTree>
    <p:extLst>
      <p:ext uri="{BB962C8B-B14F-4D97-AF65-F5344CB8AC3E}">
        <p14:creationId xmlns:p14="http://schemas.microsoft.com/office/powerpoint/2010/main" val="2782416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FBB09B-075C-4E90-925B-20EC5C29DE3B}" type="datetimeFigureOut">
              <a:rPr lang="en-ZA" smtClean="0"/>
              <a:t>2024/11/22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2F92276-F019-429B-84F0-37C3AC7CF543}" type="slidenum">
              <a:rPr lang="en-ZA" smtClean="0"/>
              <a:t>‹#›</a:t>
            </a:fld>
            <a:endParaRPr lang="en-ZA"/>
          </a:p>
        </p:txBody>
      </p:sp>
    </p:spTree>
    <p:extLst>
      <p:ext uri="{BB962C8B-B14F-4D97-AF65-F5344CB8AC3E}">
        <p14:creationId xmlns:p14="http://schemas.microsoft.com/office/powerpoint/2010/main" val="4135172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FBB09B-075C-4E90-925B-20EC5C29DE3B}" type="datetimeFigureOut">
              <a:rPr lang="en-ZA" smtClean="0"/>
              <a:t>2024/11/22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2F92276-F019-429B-84F0-37C3AC7CF543}" type="slidenum">
              <a:rPr lang="en-ZA" smtClean="0"/>
              <a:t>‹#›</a:t>
            </a:fld>
            <a:endParaRPr lang="en-ZA"/>
          </a:p>
        </p:txBody>
      </p:sp>
    </p:spTree>
    <p:extLst>
      <p:ext uri="{BB962C8B-B14F-4D97-AF65-F5344CB8AC3E}">
        <p14:creationId xmlns:p14="http://schemas.microsoft.com/office/powerpoint/2010/main" val="3465345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FBB09B-075C-4E90-925B-20EC5C29DE3B}" type="datetimeFigureOut">
              <a:rPr lang="en-ZA" smtClean="0"/>
              <a:t>2024/11/22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2F92276-F019-429B-84F0-37C3AC7CF543}" type="slidenum">
              <a:rPr lang="en-ZA" smtClean="0"/>
              <a:t>‹#›</a:t>
            </a:fld>
            <a:endParaRPr lang="en-ZA"/>
          </a:p>
        </p:txBody>
      </p:sp>
    </p:spTree>
    <p:extLst>
      <p:ext uri="{BB962C8B-B14F-4D97-AF65-F5344CB8AC3E}">
        <p14:creationId xmlns:p14="http://schemas.microsoft.com/office/powerpoint/2010/main" val="3073007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FBB09B-075C-4E90-925B-20EC5C29DE3B}" type="datetimeFigureOut">
              <a:rPr lang="en-ZA" smtClean="0"/>
              <a:t>2024/11/22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2F92276-F019-429B-84F0-37C3AC7CF543}" type="slidenum">
              <a:rPr lang="en-ZA" smtClean="0"/>
              <a:t>‹#›</a:t>
            </a:fld>
            <a:endParaRPr lang="en-ZA"/>
          </a:p>
        </p:txBody>
      </p:sp>
    </p:spTree>
    <p:extLst>
      <p:ext uri="{BB962C8B-B14F-4D97-AF65-F5344CB8AC3E}">
        <p14:creationId xmlns:p14="http://schemas.microsoft.com/office/powerpoint/2010/main" val="29985289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BB09B-075C-4E90-925B-20EC5C29DE3B}" type="datetimeFigureOut">
              <a:rPr lang="en-ZA" smtClean="0"/>
              <a:t>2024/11/22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2F92276-F019-429B-84F0-37C3AC7CF543}" type="slidenum">
              <a:rPr lang="en-ZA" smtClean="0"/>
              <a:t>‹#›</a:t>
            </a:fld>
            <a:endParaRPr lang="en-ZA"/>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8659107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BB09B-075C-4E90-925B-20EC5C29DE3B}" type="datetimeFigureOut">
              <a:rPr lang="en-ZA" smtClean="0"/>
              <a:t>2024/11/22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2F92276-F019-429B-84F0-37C3AC7CF543}" type="slidenum">
              <a:rPr lang="en-ZA" smtClean="0"/>
              <a:t>‹#›</a:t>
            </a:fld>
            <a:endParaRPr lang="en-ZA"/>
          </a:p>
        </p:txBody>
      </p:sp>
    </p:spTree>
    <p:extLst>
      <p:ext uri="{BB962C8B-B14F-4D97-AF65-F5344CB8AC3E}">
        <p14:creationId xmlns:p14="http://schemas.microsoft.com/office/powerpoint/2010/main" val="1941161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BB09B-075C-4E90-925B-20EC5C29DE3B}" type="datetimeFigureOut">
              <a:rPr lang="en-ZA" smtClean="0"/>
              <a:t>2024/11/22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2F92276-F019-429B-84F0-37C3AC7CF543}" type="slidenum">
              <a:rPr lang="en-ZA" smtClean="0"/>
              <a:t>‹#›</a:t>
            </a:fld>
            <a:endParaRPr lang="en-ZA"/>
          </a:p>
        </p:txBody>
      </p:sp>
    </p:spTree>
    <p:extLst>
      <p:ext uri="{BB962C8B-B14F-4D97-AF65-F5344CB8AC3E}">
        <p14:creationId xmlns:p14="http://schemas.microsoft.com/office/powerpoint/2010/main" val="1463067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FBB09B-075C-4E90-925B-20EC5C29DE3B}" type="datetimeFigureOut">
              <a:rPr lang="en-ZA" smtClean="0"/>
              <a:t>2024/11/22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2F92276-F019-429B-84F0-37C3AC7CF543}" type="slidenum">
              <a:rPr lang="en-ZA" smtClean="0"/>
              <a:t>‹#›</a:t>
            </a:fld>
            <a:endParaRPr lang="en-ZA"/>
          </a:p>
        </p:txBody>
      </p:sp>
    </p:spTree>
    <p:extLst>
      <p:ext uri="{BB962C8B-B14F-4D97-AF65-F5344CB8AC3E}">
        <p14:creationId xmlns:p14="http://schemas.microsoft.com/office/powerpoint/2010/main" val="1113944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FBB09B-075C-4E90-925B-20EC5C29DE3B}" type="datetimeFigureOut">
              <a:rPr lang="en-ZA" smtClean="0"/>
              <a:t>2024/11/22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2F92276-F019-429B-84F0-37C3AC7CF543}" type="slidenum">
              <a:rPr lang="en-ZA" smtClean="0"/>
              <a:t>‹#›</a:t>
            </a:fld>
            <a:endParaRPr lang="en-ZA"/>
          </a:p>
        </p:txBody>
      </p:sp>
    </p:spTree>
    <p:extLst>
      <p:ext uri="{BB962C8B-B14F-4D97-AF65-F5344CB8AC3E}">
        <p14:creationId xmlns:p14="http://schemas.microsoft.com/office/powerpoint/2010/main" val="4105761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FBB09B-075C-4E90-925B-20EC5C29DE3B}" type="datetimeFigureOut">
              <a:rPr lang="en-ZA" smtClean="0"/>
              <a:t>2024/11/22</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72F92276-F019-429B-84F0-37C3AC7CF543}" type="slidenum">
              <a:rPr lang="en-ZA" smtClean="0"/>
              <a:t>‹#›</a:t>
            </a:fld>
            <a:endParaRPr lang="en-ZA"/>
          </a:p>
        </p:txBody>
      </p:sp>
    </p:spTree>
    <p:extLst>
      <p:ext uri="{BB962C8B-B14F-4D97-AF65-F5344CB8AC3E}">
        <p14:creationId xmlns:p14="http://schemas.microsoft.com/office/powerpoint/2010/main" val="3082795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FBB09B-075C-4E90-925B-20EC5C29DE3B}" type="datetimeFigureOut">
              <a:rPr lang="en-ZA" smtClean="0"/>
              <a:t>2024/11/22</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72F92276-F019-429B-84F0-37C3AC7CF543}" type="slidenum">
              <a:rPr lang="en-ZA" smtClean="0"/>
              <a:t>‹#›</a:t>
            </a:fld>
            <a:endParaRPr lang="en-ZA"/>
          </a:p>
        </p:txBody>
      </p:sp>
    </p:spTree>
    <p:extLst>
      <p:ext uri="{BB962C8B-B14F-4D97-AF65-F5344CB8AC3E}">
        <p14:creationId xmlns:p14="http://schemas.microsoft.com/office/powerpoint/2010/main" val="2552378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26FBB09B-075C-4E90-925B-20EC5C29DE3B}" type="datetimeFigureOut">
              <a:rPr lang="en-ZA" smtClean="0"/>
              <a:t>2024/11/22</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72F92276-F019-429B-84F0-37C3AC7CF543}" type="slidenum">
              <a:rPr lang="en-ZA" smtClean="0"/>
              <a:t>‹#›</a:t>
            </a:fld>
            <a:endParaRPr lang="en-ZA"/>
          </a:p>
        </p:txBody>
      </p:sp>
    </p:spTree>
    <p:extLst>
      <p:ext uri="{BB962C8B-B14F-4D97-AF65-F5344CB8AC3E}">
        <p14:creationId xmlns:p14="http://schemas.microsoft.com/office/powerpoint/2010/main" val="2191750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FBB09B-075C-4E90-925B-20EC5C29DE3B}" type="datetimeFigureOut">
              <a:rPr lang="en-ZA" smtClean="0"/>
              <a:t>2024/11/22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2F92276-F019-429B-84F0-37C3AC7CF543}" type="slidenum">
              <a:rPr lang="en-ZA" smtClean="0"/>
              <a:t>‹#›</a:t>
            </a:fld>
            <a:endParaRPr lang="en-ZA"/>
          </a:p>
        </p:txBody>
      </p:sp>
    </p:spTree>
    <p:extLst>
      <p:ext uri="{BB962C8B-B14F-4D97-AF65-F5344CB8AC3E}">
        <p14:creationId xmlns:p14="http://schemas.microsoft.com/office/powerpoint/2010/main" val="2076354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FBB09B-075C-4E90-925B-20EC5C29DE3B}" type="datetimeFigureOut">
              <a:rPr lang="en-ZA" smtClean="0"/>
              <a:t>2024/11/22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2F92276-F019-429B-84F0-37C3AC7CF543}" type="slidenum">
              <a:rPr lang="en-ZA" smtClean="0"/>
              <a:t>‹#›</a:t>
            </a:fld>
            <a:endParaRPr lang="en-ZA"/>
          </a:p>
        </p:txBody>
      </p:sp>
    </p:spTree>
    <p:extLst>
      <p:ext uri="{BB962C8B-B14F-4D97-AF65-F5344CB8AC3E}">
        <p14:creationId xmlns:p14="http://schemas.microsoft.com/office/powerpoint/2010/main" val="1635812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6FBB09B-075C-4E90-925B-20EC5C29DE3B}" type="datetimeFigureOut">
              <a:rPr lang="en-ZA" smtClean="0"/>
              <a:t>2024/11/22</a:t>
            </a:fld>
            <a:endParaRPr lang="en-ZA"/>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ZA"/>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2F92276-F019-429B-84F0-37C3AC7CF543}" type="slidenum">
              <a:rPr lang="en-ZA" smtClean="0"/>
              <a:t>‹#›</a:t>
            </a:fld>
            <a:endParaRPr lang="en-ZA"/>
          </a:p>
        </p:txBody>
      </p:sp>
    </p:spTree>
    <p:extLst>
      <p:ext uri="{BB962C8B-B14F-4D97-AF65-F5344CB8AC3E}">
        <p14:creationId xmlns:p14="http://schemas.microsoft.com/office/powerpoint/2010/main" val="178361542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9zBKVnmF93dUEZT0AIJijWKTibK68t-q/view?usp=sharing" TargetMode="External"/><Relationship Id="rId2" Type="http://schemas.openxmlformats.org/officeDocument/2006/relationships/hyperlink" Target="https://github.com/NikhilSaroop21/ST10040092_Nikhil_POE_Part2_PROG6212.gi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hyperlink" Target="https://stackoverflow.com/questions/27185505/jquery-and-xml-select-by-id" TargetMode="External"/><Relationship Id="rId13" Type="http://schemas.openxmlformats.org/officeDocument/2006/relationships/hyperlink" Target="https://www.strongdm.com/rbac" TargetMode="External"/><Relationship Id="rId3" Type="http://schemas.openxmlformats.org/officeDocument/2006/relationships/hyperlink" Target="https://dotnet.microsoft.com/en-us/apps/aspnet" TargetMode="External"/><Relationship Id="rId7" Type="http://schemas.openxmlformats.org/officeDocument/2006/relationships/hyperlink" Target="https://trailhead.salesforce.com/trailblazer-community/feed/0D54S00000A8nINSAZ" TargetMode="External"/><Relationship Id="rId12" Type="http://schemas.openxmlformats.org/officeDocument/2006/relationships/hyperlink" Target="https://learn.microsoft.com/en-us/aspnet/core/introduction-to-aspnet-core?view=aspnetcore-9.0" TargetMode="External"/><Relationship Id="rId2" Type="http://schemas.openxmlformats.org/officeDocument/2006/relationships/hyperlink" Target="https://learn.microsoft.com/en-us/ef/core/" TargetMode="External"/><Relationship Id="rId1" Type="http://schemas.openxmlformats.org/officeDocument/2006/relationships/slideLayout" Target="../slideLayouts/slideLayout2.xml"/><Relationship Id="rId6" Type="http://schemas.openxmlformats.org/officeDocument/2006/relationships/hyperlink" Target="https://www.nngroup.com/articles/homepage-design-principles/" TargetMode="External"/><Relationship Id="rId11" Type="http://schemas.openxmlformats.org/officeDocument/2006/relationships/hyperlink" Target="https://learn.microsoft.com/en-us/azure/event-hubs/event-hubs-about" TargetMode="External"/><Relationship Id="rId5" Type="http://schemas.openxmlformats.org/officeDocument/2006/relationships/hyperlink" Target="https://contentsquare.com/guides/ux/" TargetMode="External"/><Relationship Id="rId10" Type="http://schemas.openxmlformats.org/officeDocument/2006/relationships/hyperlink" Target="https://www.datasunrise.com/knowledge-center/role-based-access-control-rbac/" TargetMode="External"/><Relationship Id="rId4" Type="http://schemas.openxmlformats.org/officeDocument/2006/relationships/hyperlink" Target="https://safety.google/authentication/" TargetMode="External"/><Relationship Id="rId9" Type="http://schemas.openxmlformats.org/officeDocument/2006/relationships/hyperlink" Target="https://learn.microsoft.com/en-us/aspnet/core/security/authentication/identity?view=aspnetcore-9.0" TargetMode="External"/><Relationship Id="rId14" Type="http://schemas.openxmlformats.org/officeDocument/2006/relationships/hyperlink" Target="https://frontegg.com/guides/rbac"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F31EB-8487-E298-949D-3E4B1FDE2984}"/>
              </a:ext>
            </a:extLst>
          </p:cNvPr>
          <p:cNvSpPr>
            <a:spLocks noGrp="1"/>
          </p:cNvSpPr>
          <p:nvPr>
            <p:ph type="ctrTitle"/>
          </p:nvPr>
        </p:nvSpPr>
        <p:spPr>
          <a:xfrm>
            <a:off x="906482" y="1146113"/>
            <a:ext cx="11087596" cy="1157699"/>
          </a:xfrm>
        </p:spPr>
        <p:txBody>
          <a:bodyPr>
            <a:normAutofit/>
          </a:bodyPr>
          <a:lstStyle/>
          <a:p>
            <a:r>
              <a:rPr lang="en-GB" b="1" dirty="0">
                <a:latin typeface="Algerian" panose="04020705040A02060702" pitchFamily="82" charset="0"/>
              </a:rPr>
              <a:t>CONTRACT MONTHLY CLAIM SYSTEM</a:t>
            </a:r>
            <a:endParaRPr lang="en-ZA" b="1" dirty="0">
              <a:latin typeface="Algerian" panose="04020705040A02060702" pitchFamily="82" charset="0"/>
            </a:endParaRPr>
          </a:p>
        </p:txBody>
      </p:sp>
      <p:sp>
        <p:nvSpPr>
          <p:cNvPr id="3" name="Subtitle 2">
            <a:extLst>
              <a:ext uri="{FF2B5EF4-FFF2-40B4-BE49-F238E27FC236}">
                <a16:creationId xmlns:a16="http://schemas.microsoft.com/office/drawing/2014/main" id="{011118E0-7ED2-072B-7E73-2F2348C40AE9}"/>
              </a:ext>
            </a:extLst>
          </p:cNvPr>
          <p:cNvSpPr>
            <a:spLocks noGrp="1"/>
          </p:cNvSpPr>
          <p:nvPr>
            <p:ph type="subTitle" idx="1"/>
          </p:nvPr>
        </p:nvSpPr>
        <p:spPr>
          <a:xfrm>
            <a:off x="1654628" y="2770765"/>
            <a:ext cx="9144000" cy="1655762"/>
          </a:xfrm>
        </p:spPr>
        <p:txBody>
          <a:bodyPr/>
          <a:lstStyle/>
          <a:p>
            <a:pPr algn="ctr"/>
            <a:r>
              <a:rPr lang="en-GB" b="1" dirty="0">
                <a:solidFill>
                  <a:schemeClr val="tx1"/>
                </a:solidFill>
                <a:latin typeface="Arial" panose="020B0604020202020204" pitchFamily="34" charset="0"/>
                <a:cs typeface="Arial" panose="020B0604020202020204" pitchFamily="34" charset="0"/>
              </a:rPr>
              <a:t>Contract Monthly Claim System (CMCS)</a:t>
            </a:r>
          </a:p>
          <a:p>
            <a:pPr algn="ctr"/>
            <a:r>
              <a:rPr lang="en-GB" b="1" i="1" dirty="0">
                <a:solidFill>
                  <a:schemeClr val="tx1"/>
                </a:solidFill>
                <a:latin typeface="Arial" panose="020B0604020202020204" pitchFamily="34" charset="0"/>
                <a:cs typeface="Arial" panose="020B0604020202020204" pitchFamily="34" charset="0"/>
              </a:rPr>
              <a:t>ASP.NET MVC Application with Automation Features</a:t>
            </a:r>
            <a:endParaRPr lang="en-GB" b="1" dirty="0">
              <a:solidFill>
                <a:schemeClr val="tx1"/>
              </a:solidFill>
              <a:latin typeface="Arial" panose="020B0604020202020204" pitchFamily="34" charset="0"/>
              <a:cs typeface="Arial" panose="020B0604020202020204" pitchFamily="34" charset="0"/>
            </a:endParaRPr>
          </a:p>
          <a:p>
            <a:pPr algn="ctr"/>
            <a:r>
              <a:rPr lang="en-GB" b="1" dirty="0">
                <a:solidFill>
                  <a:schemeClr val="tx1"/>
                </a:solidFill>
                <a:latin typeface="Arial" panose="020B0604020202020204" pitchFamily="34" charset="0"/>
                <a:cs typeface="Arial" panose="020B0604020202020204" pitchFamily="34" charset="0"/>
              </a:rPr>
              <a:t>Nikhil Saroop, ST10040092, PROG6212, and  21 November.</a:t>
            </a:r>
          </a:p>
          <a:p>
            <a:pPr algn="just"/>
            <a:endParaRPr lang="en-ZA" dirty="0"/>
          </a:p>
        </p:txBody>
      </p:sp>
    </p:spTree>
    <p:extLst>
      <p:ext uri="{BB962C8B-B14F-4D97-AF65-F5344CB8AC3E}">
        <p14:creationId xmlns:p14="http://schemas.microsoft.com/office/powerpoint/2010/main" val="2965030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91C4E-CA70-5B19-D8ED-DF848D6CFB32}"/>
              </a:ext>
            </a:extLst>
          </p:cNvPr>
          <p:cNvSpPr>
            <a:spLocks noGrp="1"/>
          </p:cNvSpPr>
          <p:nvPr>
            <p:ph type="title"/>
          </p:nvPr>
        </p:nvSpPr>
        <p:spPr/>
        <p:txBody>
          <a:bodyPr/>
          <a:lstStyle/>
          <a:p>
            <a:r>
              <a:rPr lang="en-ZA" dirty="0"/>
              <a:t>Secure Authentication</a:t>
            </a:r>
            <a:br>
              <a:rPr lang="en-ZA" dirty="0"/>
            </a:br>
            <a:endParaRPr lang="en-ZA" dirty="0"/>
          </a:p>
        </p:txBody>
      </p:sp>
      <p:sp>
        <p:nvSpPr>
          <p:cNvPr id="4" name="Rectangle 1">
            <a:extLst>
              <a:ext uri="{FF2B5EF4-FFF2-40B4-BE49-F238E27FC236}">
                <a16:creationId xmlns:a16="http://schemas.microsoft.com/office/drawing/2014/main" id="{B5A1568D-ADC1-B3E4-CF82-5840C1B9009D}"/>
              </a:ext>
            </a:extLst>
          </p:cNvPr>
          <p:cNvSpPr>
            <a:spLocks noGrp="1" noChangeArrowheads="1"/>
          </p:cNvSpPr>
          <p:nvPr>
            <p:ph idx="1"/>
          </p:nvPr>
        </p:nvSpPr>
        <p:spPr bwMode="auto">
          <a:xfrm>
            <a:off x="436419" y="1199019"/>
            <a:ext cx="10131424"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Role-based authentication is implemented using </a:t>
            </a:r>
            <a:r>
              <a:rPr kumimoji="0" lang="en-US" altLang="en-US" sz="2800" b="1" i="0" u="none" strike="noStrike" cap="none" normalizeH="0" baseline="0" dirty="0">
                <a:ln>
                  <a:noFill/>
                </a:ln>
                <a:solidFill>
                  <a:schemeClr val="tx1"/>
                </a:solidFill>
                <a:effectLst/>
                <a:latin typeface="Arial" panose="020B0604020202020204" pitchFamily="34" charset="0"/>
              </a:rPr>
              <a:t>ASP.NET Identity</a:t>
            </a:r>
            <a:r>
              <a:rPr kumimoji="0" lang="en-US" altLang="en-US" sz="2800" b="0" i="0" u="none" strike="noStrike" cap="none" normalizeH="0" baseline="0" dirty="0">
                <a:ln>
                  <a:noFill/>
                </a:ln>
                <a:solidFill>
                  <a:schemeClr val="tx1"/>
                </a:solidFill>
                <a:effectLst/>
                <a:latin typeface="Arial" panose="020B0604020202020204" pitchFamily="34" charset="0"/>
              </a:rPr>
              <a:t>, ensuring that only authorized users can access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Credentials are validated securely, and users are assigned specific roles upon login (Lecturer, </a:t>
            </a:r>
            <a:r>
              <a:rPr kumimoji="0" lang="en-US" altLang="en-US" sz="2800" b="0" i="0" u="none" strike="noStrike" cap="none" normalizeH="0" baseline="0" dirty="0" err="1">
                <a:ln>
                  <a:noFill/>
                </a:ln>
                <a:solidFill>
                  <a:schemeClr val="tx1"/>
                </a:solidFill>
                <a:effectLst/>
                <a:latin typeface="Arial" panose="020B0604020202020204" pitchFamily="34" charset="0"/>
              </a:rPr>
              <a:t>Programme</a:t>
            </a:r>
            <a:r>
              <a:rPr kumimoji="0" lang="en-US" altLang="en-US" sz="2800" b="0" i="0" u="none" strike="noStrike" cap="none" normalizeH="0" baseline="0" dirty="0">
                <a:ln>
                  <a:noFill/>
                </a:ln>
                <a:solidFill>
                  <a:schemeClr val="tx1"/>
                </a:solidFill>
                <a:effectLst/>
                <a:latin typeface="Arial" panose="020B0604020202020204" pitchFamily="34" charset="0"/>
              </a:rPr>
              <a:t> coordinator, Academic Manager, or HR). </a:t>
            </a:r>
          </a:p>
        </p:txBody>
      </p:sp>
      <p:pic>
        <p:nvPicPr>
          <p:cNvPr id="5" name="Picture 4">
            <a:extLst>
              <a:ext uri="{FF2B5EF4-FFF2-40B4-BE49-F238E27FC236}">
                <a16:creationId xmlns:a16="http://schemas.microsoft.com/office/drawing/2014/main" id="{C6F7ACAB-CC26-2D79-0D8F-80D29842C8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1375" y="4156185"/>
            <a:ext cx="2538874" cy="2535560"/>
          </a:xfrm>
          <a:prstGeom prst="rect">
            <a:avLst/>
          </a:prstGeom>
        </p:spPr>
      </p:pic>
      <p:sp>
        <p:nvSpPr>
          <p:cNvPr id="7" name="TextBox 6">
            <a:extLst>
              <a:ext uri="{FF2B5EF4-FFF2-40B4-BE49-F238E27FC236}">
                <a16:creationId xmlns:a16="http://schemas.microsoft.com/office/drawing/2014/main" id="{1E6D435A-AA0C-1A80-506E-D55A1BDD6CC0}"/>
              </a:ext>
            </a:extLst>
          </p:cNvPr>
          <p:cNvSpPr txBox="1"/>
          <p:nvPr/>
        </p:nvSpPr>
        <p:spPr>
          <a:xfrm>
            <a:off x="823748" y="5323023"/>
            <a:ext cx="6093372" cy="671915"/>
          </a:xfrm>
          <a:prstGeom prst="rect">
            <a:avLst/>
          </a:prstGeom>
          <a:noFill/>
        </p:spPr>
        <p:txBody>
          <a:bodyPr wrap="square">
            <a:spAutoFit/>
          </a:bodyPr>
          <a:lstStyle/>
          <a:p>
            <a:pPr>
              <a:lnSpc>
                <a:spcPct val="107000"/>
              </a:lnSpc>
              <a:spcAft>
                <a:spcPts val="800"/>
              </a:spcAft>
            </a:pPr>
            <a:r>
              <a:rPr lang="en-ZA" sz="1800" kern="0" dirty="0">
                <a:effectLst/>
                <a:latin typeface="Calibri" panose="020F0502020204030204" pitchFamily="34" charset="0"/>
                <a:ea typeface="Calibri" panose="020F0502020204030204" pitchFamily="34" charset="0"/>
                <a:cs typeface="Calibri" panose="020F0502020204030204" pitchFamily="34" charset="0"/>
              </a:rPr>
              <a:t>(“Authentication Tools for Secure Sign In - Google Safety </a:t>
            </a:r>
            <a:r>
              <a:rPr lang="en-ZA" sz="1800" kern="0" dirty="0" err="1">
                <a:effectLst/>
                <a:latin typeface="Calibri" panose="020F0502020204030204" pitchFamily="34" charset="0"/>
                <a:ea typeface="Calibri" panose="020F0502020204030204" pitchFamily="34" charset="0"/>
                <a:cs typeface="Calibri" panose="020F0502020204030204" pitchFamily="34" charset="0"/>
              </a:rPr>
              <a:t>Center</a:t>
            </a:r>
            <a:r>
              <a:rPr lang="en-ZA" sz="1800" kern="0" dirty="0">
                <a:effectLst/>
                <a:latin typeface="Calibri" panose="020F0502020204030204" pitchFamily="34" charset="0"/>
                <a:ea typeface="Calibri" panose="020F0502020204030204" pitchFamily="34" charset="0"/>
                <a:cs typeface="Calibri" panose="020F0502020204030204" pitchFamily="34" charset="0"/>
              </a:rPr>
              <a:t>,” n.d.)</a:t>
            </a:r>
            <a:endParaRPr lang="en-ZA"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98991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FD8B6-3B04-D89F-5E3B-06E553DE2AE0}"/>
              </a:ext>
            </a:extLst>
          </p:cNvPr>
          <p:cNvSpPr>
            <a:spLocks noGrp="1"/>
          </p:cNvSpPr>
          <p:nvPr>
            <p:ph type="title"/>
          </p:nvPr>
        </p:nvSpPr>
        <p:spPr/>
        <p:txBody>
          <a:bodyPr/>
          <a:lstStyle/>
          <a:p>
            <a:r>
              <a:rPr lang="en-ZA" dirty="0"/>
              <a:t>Role-Specific Dashboards</a:t>
            </a:r>
            <a:br>
              <a:rPr lang="en-ZA" dirty="0"/>
            </a:br>
            <a:endParaRPr lang="en-ZA" dirty="0"/>
          </a:p>
        </p:txBody>
      </p:sp>
      <p:sp>
        <p:nvSpPr>
          <p:cNvPr id="3" name="Content Placeholder 2">
            <a:extLst>
              <a:ext uri="{FF2B5EF4-FFF2-40B4-BE49-F238E27FC236}">
                <a16:creationId xmlns:a16="http://schemas.microsoft.com/office/drawing/2014/main" id="{7BC28879-9CAF-48CC-FA7F-13160897FC03}"/>
              </a:ext>
            </a:extLst>
          </p:cNvPr>
          <p:cNvSpPr>
            <a:spLocks noGrp="1"/>
          </p:cNvSpPr>
          <p:nvPr>
            <p:ph idx="1"/>
          </p:nvPr>
        </p:nvSpPr>
        <p:spPr>
          <a:xfrm>
            <a:off x="685801" y="2142068"/>
            <a:ext cx="9028215" cy="1776790"/>
          </a:xfrm>
        </p:spPr>
        <p:txBody>
          <a:bodyPr/>
          <a:lstStyle/>
          <a:p>
            <a:pPr>
              <a:buFont typeface="Arial" panose="020B0604020202020204" pitchFamily="34" charset="0"/>
              <a:buChar char="•"/>
            </a:pPr>
            <a:r>
              <a:rPr lang="en-GB" dirty="0"/>
              <a:t>Each role has access to a unique dashboard tailored to their tasks: </a:t>
            </a:r>
            <a:r>
              <a:rPr lang="en-GB" b="1" dirty="0"/>
              <a:t>Lecturers</a:t>
            </a:r>
            <a:r>
              <a:rPr lang="en-GB" dirty="0"/>
              <a:t>: Submit claims, track claim statuses, and upload documents.</a:t>
            </a:r>
          </a:p>
          <a:p>
            <a:pPr>
              <a:buFont typeface="Arial" panose="020B0604020202020204" pitchFamily="34" charset="0"/>
              <a:buChar char="•"/>
            </a:pPr>
            <a:r>
              <a:rPr lang="en-GB" b="1" dirty="0"/>
              <a:t>Programme Co-ordinators/Academic Managers</a:t>
            </a:r>
            <a:r>
              <a:rPr lang="en-GB" dirty="0"/>
              <a:t>: Review, approve, or reject claims.</a:t>
            </a:r>
          </a:p>
          <a:p>
            <a:pPr>
              <a:buFont typeface="Arial" panose="020B0604020202020204" pitchFamily="34" charset="0"/>
              <a:buChar char="•"/>
            </a:pPr>
            <a:r>
              <a:rPr lang="en-GB" b="1" dirty="0"/>
              <a:t>HR Personnel</a:t>
            </a:r>
            <a:r>
              <a:rPr lang="en-GB" dirty="0"/>
              <a:t>: Manage lecturer data and generate payment reports.</a:t>
            </a:r>
          </a:p>
          <a:p>
            <a:endParaRPr lang="en-ZA" dirty="0"/>
          </a:p>
        </p:txBody>
      </p:sp>
      <p:pic>
        <p:nvPicPr>
          <p:cNvPr id="5" name="Picture 4">
            <a:extLst>
              <a:ext uri="{FF2B5EF4-FFF2-40B4-BE49-F238E27FC236}">
                <a16:creationId xmlns:a16="http://schemas.microsoft.com/office/drawing/2014/main" id="{6096D558-01A9-0FBF-505F-2D6FA9D05C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069" y="5165766"/>
            <a:ext cx="7705849" cy="1131528"/>
          </a:xfrm>
          <a:prstGeom prst="rect">
            <a:avLst/>
          </a:prstGeom>
        </p:spPr>
      </p:pic>
      <p:pic>
        <p:nvPicPr>
          <p:cNvPr id="7" name="Picture 6">
            <a:extLst>
              <a:ext uri="{FF2B5EF4-FFF2-40B4-BE49-F238E27FC236}">
                <a16:creationId xmlns:a16="http://schemas.microsoft.com/office/drawing/2014/main" id="{2B7FB8FD-2CAD-9F56-5BED-A73EF5E0D1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1891" y="3217522"/>
            <a:ext cx="2734308" cy="1764919"/>
          </a:xfrm>
          <a:prstGeom prst="rect">
            <a:avLst/>
          </a:prstGeom>
        </p:spPr>
      </p:pic>
      <p:pic>
        <p:nvPicPr>
          <p:cNvPr id="9" name="Picture 8">
            <a:extLst>
              <a:ext uri="{FF2B5EF4-FFF2-40B4-BE49-F238E27FC236}">
                <a16:creationId xmlns:a16="http://schemas.microsoft.com/office/drawing/2014/main" id="{82063EED-B45B-9017-64F9-59CB553276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60009" y="273171"/>
            <a:ext cx="1914433" cy="1604416"/>
          </a:xfrm>
          <a:prstGeom prst="rect">
            <a:avLst/>
          </a:prstGeom>
        </p:spPr>
      </p:pic>
      <p:sp>
        <p:nvSpPr>
          <p:cNvPr id="11" name="TextBox 10">
            <a:extLst>
              <a:ext uri="{FF2B5EF4-FFF2-40B4-BE49-F238E27FC236}">
                <a16:creationId xmlns:a16="http://schemas.microsoft.com/office/drawing/2014/main" id="{7C0C43C9-D872-35CD-1F55-F1F4AFD662B9}"/>
              </a:ext>
            </a:extLst>
          </p:cNvPr>
          <p:cNvSpPr txBox="1"/>
          <p:nvPr/>
        </p:nvSpPr>
        <p:spPr>
          <a:xfrm>
            <a:off x="2678519" y="4114692"/>
            <a:ext cx="6093372" cy="671915"/>
          </a:xfrm>
          <a:prstGeom prst="rect">
            <a:avLst/>
          </a:prstGeom>
          <a:noFill/>
        </p:spPr>
        <p:txBody>
          <a:bodyPr wrap="square">
            <a:spAutoFit/>
          </a:bodyPr>
          <a:lstStyle/>
          <a:p>
            <a:pPr>
              <a:lnSpc>
                <a:spcPct val="107000"/>
              </a:lnSpc>
              <a:spcAft>
                <a:spcPts val="800"/>
              </a:spcAft>
            </a:pPr>
            <a:r>
              <a:rPr lang="en-ZA" sz="1800" kern="0" dirty="0">
                <a:effectLst/>
                <a:latin typeface="Calibri" panose="020F0502020204030204" pitchFamily="34" charset="0"/>
                <a:ea typeface="Calibri" panose="020F0502020204030204" pitchFamily="34" charset="0"/>
                <a:cs typeface="Calibri" panose="020F0502020204030204" pitchFamily="34" charset="0"/>
              </a:rPr>
              <a:t>(“How to set dashboards by role | Salesforce Trailblazer Community,” n.d.)</a:t>
            </a:r>
            <a:endParaRPr lang="en-ZA"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87185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A3B7-F3C2-C63A-7BD2-235CB636DE5B}"/>
              </a:ext>
            </a:extLst>
          </p:cNvPr>
          <p:cNvSpPr>
            <a:spLocks noGrp="1"/>
          </p:cNvSpPr>
          <p:nvPr>
            <p:ph type="title"/>
          </p:nvPr>
        </p:nvSpPr>
        <p:spPr>
          <a:xfrm>
            <a:off x="427719" y="103424"/>
            <a:ext cx="10131425" cy="1456267"/>
          </a:xfrm>
        </p:spPr>
        <p:txBody>
          <a:bodyPr/>
          <a:lstStyle/>
          <a:p>
            <a:r>
              <a:rPr lang="en-ZA" dirty="0"/>
              <a:t>Restricted Access</a:t>
            </a:r>
            <a:br>
              <a:rPr lang="en-ZA" dirty="0"/>
            </a:br>
            <a:endParaRPr lang="en-ZA" dirty="0"/>
          </a:p>
        </p:txBody>
      </p:sp>
      <p:sp>
        <p:nvSpPr>
          <p:cNvPr id="3" name="Content Placeholder 2">
            <a:extLst>
              <a:ext uri="{FF2B5EF4-FFF2-40B4-BE49-F238E27FC236}">
                <a16:creationId xmlns:a16="http://schemas.microsoft.com/office/drawing/2014/main" id="{65E24D20-6CAD-D20B-7C11-5D3B127F235D}"/>
              </a:ext>
            </a:extLst>
          </p:cNvPr>
          <p:cNvSpPr>
            <a:spLocks noGrp="1"/>
          </p:cNvSpPr>
          <p:nvPr>
            <p:ph idx="1"/>
          </p:nvPr>
        </p:nvSpPr>
        <p:spPr>
          <a:xfrm>
            <a:off x="685801" y="1337709"/>
            <a:ext cx="9479477" cy="2260625"/>
          </a:xfrm>
        </p:spPr>
        <p:txBody>
          <a:bodyPr>
            <a:normAutofit fontScale="77500" lnSpcReduction="20000"/>
          </a:bodyPr>
          <a:lstStyle/>
          <a:p>
            <a:r>
              <a:rPr lang="en-GB" sz="3600" b="1" dirty="0"/>
              <a:t>Restricted Access</a:t>
            </a:r>
            <a:endParaRPr lang="en-GB" sz="3600" dirty="0"/>
          </a:p>
          <a:p>
            <a:pPr>
              <a:buFont typeface="Arial" panose="020B0604020202020204" pitchFamily="34" charset="0"/>
              <a:buChar char="•"/>
            </a:pPr>
            <a:r>
              <a:rPr lang="en-GB" sz="3600" dirty="0"/>
              <a:t>Users are limited to features relevant to their roles, ensuring that sensitive data is protected.</a:t>
            </a:r>
          </a:p>
          <a:p>
            <a:pPr>
              <a:buFont typeface="Arial" panose="020B0604020202020204" pitchFamily="34" charset="0"/>
              <a:buChar char="•"/>
            </a:pPr>
            <a:r>
              <a:rPr lang="en-GB" sz="3600" b="1" dirty="0"/>
              <a:t>Lecturers</a:t>
            </a:r>
            <a:r>
              <a:rPr lang="en-GB" sz="3600" dirty="0"/>
              <a:t> cannot view or modify other users' claims, and Programme Co-ordinators/Managers cannot submit claims.</a:t>
            </a:r>
          </a:p>
          <a:p>
            <a:endParaRPr lang="en-ZA" dirty="0"/>
          </a:p>
        </p:txBody>
      </p:sp>
      <p:pic>
        <p:nvPicPr>
          <p:cNvPr id="5" name="Picture 4">
            <a:extLst>
              <a:ext uri="{FF2B5EF4-FFF2-40B4-BE49-F238E27FC236}">
                <a16:creationId xmlns:a16="http://schemas.microsoft.com/office/drawing/2014/main" id="{20C4C6CF-1576-FDE1-0638-FE58074096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959" y="3539836"/>
            <a:ext cx="6134594" cy="1980455"/>
          </a:xfrm>
          <a:prstGeom prst="rect">
            <a:avLst/>
          </a:prstGeom>
        </p:spPr>
      </p:pic>
      <p:sp>
        <p:nvSpPr>
          <p:cNvPr id="7" name="TextBox 6">
            <a:extLst>
              <a:ext uri="{FF2B5EF4-FFF2-40B4-BE49-F238E27FC236}">
                <a16:creationId xmlns:a16="http://schemas.microsoft.com/office/drawing/2014/main" id="{2E598411-C252-0FCA-C05E-6ACE39DE51C2}"/>
              </a:ext>
            </a:extLst>
          </p:cNvPr>
          <p:cNvSpPr txBox="1"/>
          <p:nvPr/>
        </p:nvSpPr>
        <p:spPr>
          <a:xfrm>
            <a:off x="7419110" y="3539836"/>
            <a:ext cx="3047010" cy="923330"/>
          </a:xfrm>
          <a:prstGeom prst="rect">
            <a:avLst/>
          </a:prstGeom>
          <a:noFill/>
        </p:spPr>
        <p:txBody>
          <a:bodyPr wrap="square">
            <a:spAutoFit/>
          </a:bodyPr>
          <a:lstStyle/>
          <a:p>
            <a:pPr marL="0" indent="0">
              <a:buNone/>
            </a:pPr>
            <a:r>
              <a:rPr lang="en-GB" dirty="0"/>
              <a:t>Even a admin has no access to creating a claim or tracking one , they can only approve it</a:t>
            </a:r>
          </a:p>
        </p:txBody>
      </p:sp>
      <p:sp>
        <p:nvSpPr>
          <p:cNvPr id="8" name="TextBox 7">
            <a:extLst>
              <a:ext uri="{FF2B5EF4-FFF2-40B4-BE49-F238E27FC236}">
                <a16:creationId xmlns:a16="http://schemas.microsoft.com/office/drawing/2014/main" id="{E5673B2B-6740-CDCB-683E-69D79FBC1AD5}"/>
              </a:ext>
            </a:extLst>
          </p:cNvPr>
          <p:cNvSpPr txBox="1"/>
          <p:nvPr/>
        </p:nvSpPr>
        <p:spPr>
          <a:xfrm>
            <a:off x="7419110" y="4610638"/>
            <a:ext cx="3047010" cy="646331"/>
          </a:xfrm>
          <a:prstGeom prst="rect">
            <a:avLst/>
          </a:prstGeom>
          <a:noFill/>
        </p:spPr>
        <p:txBody>
          <a:bodyPr wrap="square">
            <a:spAutoFit/>
          </a:bodyPr>
          <a:lstStyle/>
          <a:p>
            <a:pPr marL="0" indent="0">
              <a:buNone/>
            </a:pPr>
            <a:r>
              <a:rPr lang="en-GB" dirty="0"/>
              <a:t>Lecturers cannot approve or view the  reports of all claims</a:t>
            </a:r>
          </a:p>
        </p:txBody>
      </p:sp>
      <p:sp>
        <p:nvSpPr>
          <p:cNvPr id="9" name="TextBox 8">
            <a:extLst>
              <a:ext uri="{FF2B5EF4-FFF2-40B4-BE49-F238E27FC236}">
                <a16:creationId xmlns:a16="http://schemas.microsoft.com/office/drawing/2014/main" id="{FDBA6F2F-86B8-FBB6-C746-4514BABD9A09}"/>
              </a:ext>
            </a:extLst>
          </p:cNvPr>
          <p:cNvSpPr txBox="1"/>
          <p:nvPr/>
        </p:nvSpPr>
        <p:spPr>
          <a:xfrm>
            <a:off x="7512134" y="5475470"/>
            <a:ext cx="3047010" cy="646331"/>
          </a:xfrm>
          <a:prstGeom prst="rect">
            <a:avLst/>
          </a:prstGeom>
          <a:noFill/>
        </p:spPr>
        <p:txBody>
          <a:bodyPr wrap="square">
            <a:spAutoFit/>
          </a:bodyPr>
          <a:lstStyle/>
          <a:p>
            <a:pPr marL="0" indent="0">
              <a:buNone/>
            </a:pPr>
            <a:r>
              <a:rPr lang="en-GB" dirty="0"/>
              <a:t>HR can only see Reports or invoices</a:t>
            </a:r>
          </a:p>
        </p:txBody>
      </p:sp>
      <p:sp>
        <p:nvSpPr>
          <p:cNvPr id="11" name="TextBox 10">
            <a:extLst>
              <a:ext uri="{FF2B5EF4-FFF2-40B4-BE49-F238E27FC236}">
                <a16:creationId xmlns:a16="http://schemas.microsoft.com/office/drawing/2014/main" id="{A2D2E0E3-3BFD-B6F5-7122-E1A11BB6DEEF}"/>
              </a:ext>
            </a:extLst>
          </p:cNvPr>
          <p:cNvSpPr txBox="1"/>
          <p:nvPr/>
        </p:nvSpPr>
        <p:spPr>
          <a:xfrm>
            <a:off x="1325738" y="5915071"/>
            <a:ext cx="6093372" cy="671915"/>
          </a:xfrm>
          <a:prstGeom prst="rect">
            <a:avLst/>
          </a:prstGeom>
          <a:noFill/>
        </p:spPr>
        <p:txBody>
          <a:bodyPr wrap="square">
            <a:spAutoFit/>
          </a:bodyPr>
          <a:lstStyle/>
          <a:p>
            <a:pPr>
              <a:lnSpc>
                <a:spcPct val="107000"/>
              </a:lnSpc>
              <a:spcAft>
                <a:spcPts val="800"/>
              </a:spcAft>
            </a:pPr>
            <a:r>
              <a:rPr lang="en-ZA" sz="1800" kern="0" dirty="0">
                <a:effectLst/>
                <a:latin typeface="Calibri" panose="020F0502020204030204" pitchFamily="34" charset="0"/>
                <a:ea typeface="Calibri" panose="020F0502020204030204" pitchFamily="34" charset="0"/>
                <a:cs typeface="Calibri" panose="020F0502020204030204" pitchFamily="34" charset="0"/>
              </a:rPr>
              <a:t>(“The Definitive Guide to Role-Based Access Control (RBAC) | </a:t>
            </a:r>
            <a:r>
              <a:rPr lang="en-ZA" sz="1800" kern="0" dirty="0" err="1">
                <a:effectLst/>
                <a:latin typeface="Calibri" panose="020F0502020204030204" pitchFamily="34" charset="0"/>
                <a:ea typeface="Calibri" panose="020F0502020204030204" pitchFamily="34" charset="0"/>
                <a:cs typeface="Calibri" panose="020F0502020204030204" pitchFamily="34" charset="0"/>
              </a:rPr>
              <a:t>StrongDM</a:t>
            </a:r>
            <a:r>
              <a:rPr lang="en-ZA" sz="1800" kern="0" dirty="0">
                <a:effectLst/>
                <a:latin typeface="Calibri" panose="020F0502020204030204" pitchFamily="34" charset="0"/>
                <a:ea typeface="Calibri" panose="020F0502020204030204" pitchFamily="34" charset="0"/>
                <a:cs typeface="Calibri" panose="020F0502020204030204" pitchFamily="34" charset="0"/>
              </a:rPr>
              <a:t>,” n.d.)</a:t>
            </a:r>
            <a:endParaRPr lang="en-ZA"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00682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E2F69-5BD7-D9C7-D4FB-E31FA53661BF}"/>
              </a:ext>
            </a:extLst>
          </p:cNvPr>
          <p:cNvSpPr>
            <a:spLocks noGrp="1"/>
          </p:cNvSpPr>
          <p:nvPr>
            <p:ph type="title"/>
          </p:nvPr>
        </p:nvSpPr>
        <p:spPr>
          <a:xfrm>
            <a:off x="483920" y="-130628"/>
            <a:ext cx="10131425" cy="1456267"/>
          </a:xfrm>
        </p:spPr>
        <p:txBody>
          <a:bodyPr>
            <a:normAutofit/>
          </a:bodyPr>
          <a:lstStyle/>
          <a:p>
            <a:r>
              <a:rPr lang="en-ZA" sz="4800" b="1" dirty="0"/>
              <a:t>Role-Based Access Control</a:t>
            </a:r>
          </a:p>
        </p:txBody>
      </p:sp>
      <p:sp>
        <p:nvSpPr>
          <p:cNvPr id="5" name="TextBox 4">
            <a:extLst>
              <a:ext uri="{FF2B5EF4-FFF2-40B4-BE49-F238E27FC236}">
                <a16:creationId xmlns:a16="http://schemas.microsoft.com/office/drawing/2014/main" id="{73F9E3E3-6FF7-1F90-A5EF-7DDFF16A57DD}"/>
              </a:ext>
            </a:extLst>
          </p:cNvPr>
          <p:cNvSpPr txBox="1"/>
          <p:nvPr/>
        </p:nvSpPr>
        <p:spPr>
          <a:xfrm>
            <a:off x="483920" y="1054373"/>
            <a:ext cx="11997045" cy="4401205"/>
          </a:xfrm>
          <a:prstGeom prst="rect">
            <a:avLst/>
          </a:prstGeom>
          <a:noFill/>
        </p:spPr>
        <p:txBody>
          <a:bodyPr wrap="square">
            <a:spAutoFit/>
          </a:bodyPr>
          <a:lstStyle/>
          <a:p>
            <a:r>
              <a:rPr lang="en-GB" sz="2000" b="1" dirty="0">
                <a:latin typeface="Arial" panose="020B0604020202020204" pitchFamily="34" charset="0"/>
                <a:cs typeface="Arial" panose="020B0604020202020204" pitchFamily="34" charset="0"/>
              </a:rPr>
              <a:t> Purpose of Role-Based Access Control</a:t>
            </a:r>
          </a:p>
          <a:p>
            <a:r>
              <a:rPr lang="en-GB" sz="2000" b="1" dirty="0">
                <a:latin typeface="Arial" panose="020B0604020202020204" pitchFamily="34" charset="0"/>
                <a:cs typeface="Arial" panose="020B0604020202020204" pitchFamily="34" charset="0"/>
              </a:rPr>
              <a:t>Why Role-Based Access Control?</a:t>
            </a:r>
          </a:p>
          <a:p>
            <a:endParaRPr lang="en-GB" sz="2000"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v"/>
            </a:pPr>
            <a:r>
              <a:rPr lang="en-GB" sz="2000" dirty="0">
                <a:latin typeface="Arial" panose="020B0604020202020204" pitchFamily="34" charset="0"/>
                <a:cs typeface="Arial" panose="020B0604020202020204" pitchFamily="34" charset="0"/>
              </a:rPr>
              <a:t>Ensures security: Protects sensitive claim data by restricting access to authorized users.</a:t>
            </a:r>
          </a:p>
          <a:p>
            <a:pPr marL="742950" lvl="1" indent="-285750">
              <a:buFont typeface="Wingdings" panose="05000000000000000000" pitchFamily="2" charset="2"/>
              <a:buChar char="v"/>
            </a:pPr>
            <a:r>
              <a:rPr lang="en-GB" sz="2000" dirty="0">
                <a:latin typeface="Arial" panose="020B0604020202020204" pitchFamily="34" charset="0"/>
                <a:cs typeface="Arial" panose="020B0604020202020204" pitchFamily="34" charset="0"/>
              </a:rPr>
              <a:t>Promotes focused functionality: Users only see features relevant to their role, reducing complexity and preventing errors.</a:t>
            </a:r>
          </a:p>
          <a:p>
            <a:pPr marL="742950" lvl="1" indent="-285750">
              <a:buFont typeface="Wingdings" panose="05000000000000000000" pitchFamily="2" charset="2"/>
              <a:buChar char="v"/>
            </a:pPr>
            <a:r>
              <a:rPr lang="en-GB" sz="2000" dirty="0">
                <a:latin typeface="Arial" panose="020B0604020202020204" pitchFamily="34" charset="0"/>
                <a:cs typeface="Arial" panose="020B0604020202020204" pitchFamily="34" charset="0"/>
              </a:rPr>
              <a:t>Facilitates efficiency: Streamlines workflows by tailoring dashboards and actions to specific roles (Lecturer or Manager).</a:t>
            </a:r>
          </a:p>
          <a:p>
            <a:pPr marL="742950" lvl="1" indent="-28575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r>
              <a:rPr lang="en-GB" sz="2000" b="1" dirty="0">
                <a:latin typeface="Arial" panose="020B0604020202020204" pitchFamily="34" charset="0"/>
                <a:cs typeface="Arial" panose="020B0604020202020204" pitchFamily="34" charset="0"/>
              </a:rPr>
              <a:t>Benefits:</a:t>
            </a:r>
          </a:p>
          <a:p>
            <a:pPr>
              <a:buFont typeface="+mj-lt"/>
              <a:buAutoNum type="arabicPeriod"/>
            </a:pPr>
            <a:r>
              <a:rPr lang="en-GB" sz="2000" dirty="0">
                <a:latin typeface="Arial" panose="020B0604020202020204" pitchFamily="34" charset="0"/>
                <a:cs typeface="Arial" panose="020B0604020202020204" pitchFamily="34" charset="0"/>
              </a:rPr>
              <a:t>Privacy: Lecturers cannot access other lecturers' claims or administrative tools.</a:t>
            </a:r>
          </a:p>
          <a:p>
            <a:pPr>
              <a:buFont typeface="+mj-lt"/>
              <a:buAutoNum type="arabicPeriod"/>
            </a:pPr>
            <a:r>
              <a:rPr lang="en-GB" sz="2000" dirty="0">
                <a:latin typeface="Arial" panose="020B0604020202020204" pitchFamily="34" charset="0"/>
                <a:cs typeface="Arial" panose="020B0604020202020204" pitchFamily="34" charset="0"/>
              </a:rPr>
              <a:t>Accountability: Managers are accountable for claim approvals, with restricted access to other roles’ features.</a:t>
            </a:r>
          </a:p>
          <a:p>
            <a:pPr>
              <a:buFont typeface="+mj-lt"/>
              <a:buAutoNum type="arabicPeriod"/>
            </a:pPr>
            <a:r>
              <a:rPr lang="en-GB" sz="2000" dirty="0">
                <a:latin typeface="Arial" panose="020B0604020202020204" pitchFamily="34" charset="0"/>
                <a:cs typeface="Arial" panose="020B0604020202020204" pitchFamily="34" charset="0"/>
              </a:rPr>
              <a:t>Usability: Simplifies user interaction by decluttering irrelevant options.</a:t>
            </a:r>
          </a:p>
        </p:txBody>
      </p:sp>
      <p:sp>
        <p:nvSpPr>
          <p:cNvPr id="4" name="TextBox 3">
            <a:extLst>
              <a:ext uri="{FF2B5EF4-FFF2-40B4-BE49-F238E27FC236}">
                <a16:creationId xmlns:a16="http://schemas.microsoft.com/office/drawing/2014/main" id="{6EABC513-888C-094C-A3D0-4472DCCA753E}"/>
              </a:ext>
            </a:extLst>
          </p:cNvPr>
          <p:cNvSpPr txBox="1"/>
          <p:nvPr/>
        </p:nvSpPr>
        <p:spPr>
          <a:xfrm>
            <a:off x="1927334" y="5647057"/>
            <a:ext cx="6251026" cy="671915"/>
          </a:xfrm>
          <a:prstGeom prst="rect">
            <a:avLst/>
          </a:prstGeom>
          <a:noFill/>
        </p:spPr>
        <p:txBody>
          <a:bodyPr wrap="square">
            <a:spAutoFit/>
          </a:bodyPr>
          <a:lstStyle/>
          <a:p>
            <a:pPr>
              <a:lnSpc>
                <a:spcPct val="107000"/>
              </a:lnSpc>
              <a:spcAft>
                <a:spcPts val="800"/>
              </a:spcAft>
            </a:pPr>
            <a:r>
              <a:rPr lang="en-ZA" sz="1800" kern="0" dirty="0">
                <a:effectLst/>
                <a:latin typeface="Calibri" panose="020F0502020204030204" pitchFamily="34" charset="0"/>
                <a:ea typeface="Calibri" panose="020F0502020204030204" pitchFamily="34" charset="0"/>
                <a:cs typeface="Calibri" panose="020F0502020204030204" pitchFamily="34" charset="0"/>
              </a:rPr>
              <a:t>(“The Definitive Guide to Role-Based Access Control (RBAC) | </a:t>
            </a:r>
            <a:r>
              <a:rPr lang="en-ZA" sz="1800" kern="0" dirty="0" err="1">
                <a:effectLst/>
                <a:latin typeface="Calibri" panose="020F0502020204030204" pitchFamily="34" charset="0"/>
                <a:ea typeface="Calibri" panose="020F0502020204030204" pitchFamily="34" charset="0"/>
                <a:cs typeface="Calibri" panose="020F0502020204030204" pitchFamily="34" charset="0"/>
              </a:rPr>
              <a:t>StrongDM</a:t>
            </a:r>
            <a:r>
              <a:rPr lang="en-ZA" sz="1800" kern="0" dirty="0">
                <a:effectLst/>
                <a:latin typeface="Calibri" panose="020F0502020204030204" pitchFamily="34" charset="0"/>
                <a:ea typeface="Calibri" panose="020F0502020204030204" pitchFamily="34" charset="0"/>
                <a:cs typeface="Calibri" panose="020F0502020204030204" pitchFamily="34" charset="0"/>
              </a:rPr>
              <a:t>,” n.d.)</a:t>
            </a:r>
            <a:endParaRPr lang="en-ZA"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2896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E84CE-A305-E58F-BF77-B152004E43BA}"/>
              </a:ext>
            </a:extLst>
          </p:cNvPr>
          <p:cNvSpPr>
            <a:spLocks noGrp="1"/>
          </p:cNvSpPr>
          <p:nvPr>
            <p:ph type="title"/>
          </p:nvPr>
        </p:nvSpPr>
        <p:spPr>
          <a:xfrm>
            <a:off x="685801" y="98961"/>
            <a:ext cx="10131425" cy="1456267"/>
          </a:xfrm>
        </p:spPr>
        <p:txBody>
          <a:bodyPr/>
          <a:lstStyle/>
          <a:p>
            <a:r>
              <a:rPr lang="en-GB" sz="4400" dirty="0" err="1"/>
              <a:t>vALIDATION</a:t>
            </a:r>
            <a:r>
              <a:rPr lang="en-GB" dirty="0"/>
              <a:t> </a:t>
            </a:r>
            <a:endParaRPr lang="en-ZA" dirty="0"/>
          </a:p>
        </p:txBody>
      </p:sp>
      <p:sp>
        <p:nvSpPr>
          <p:cNvPr id="3" name="Content Placeholder 2">
            <a:extLst>
              <a:ext uri="{FF2B5EF4-FFF2-40B4-BE49-F238E27FC236}">
                <a16:creationId xmlns:a16="http://schemas.microsoft.com/office/drawing/2014/main" id="{68B590F4-EA31-F50A-9E01-D801ACFC9459}"/>
              </a:ext>
            </a:extLst>
          </p:cNvPr>
          <p:cNvSpPr>
            <a:spLocks noGrp="1"/>
          </p:cNvSpPr>
          <p:nvPr>
            <p:ph idx="1"/>
          </p:nvPr>
        </p:nvSpPr>
        <p:spPr>
          <a:xfrm>
            <a:off x="519546" y="1852551"/>
            <a:ext cx="5857503" cy="2774867"/>
          </a:xfrm>
        </p:spPr>
        <p:txBody>
          <a:bodyPr>
            <a:normAutofit/>
          </a:bodyPr>
          <a:lstStyle/>
          <a:p>
            <a:pPr marL="0" indent="0">
              <a:buNone/>
            </a:pPr>
            <a:r>
              <a:rPr lang="en-GB" sz="2800" dirty="0"/>
              <a:t>Refers to ensuring that data meets specific criteria before it is accepted, processed, or stored. Validation can occur in different layers of the MVC pattern, depending on the application's requirements:</a:t>
            </a:r>
            <a:endParaRPr lang="en-ZA" sz="2800" dirty="0"/>
          </a:p>
        </p:txBody>
      </p:sp>
      <p:pic>
        <p:nvPicPr>
          <p:cNvPr id="5" name="Picture 4">
            <a:extLst>
              <a:ext uri="{FF2B5EF4-FFF2-40B4-BE49-F238E27FC236}">
                <a16:creationId xmlns:a16="http://schemas.microsoft.com/office/drawing/2014/main" id="{56798DA9-D535-5E53-5C6E-9D0F8E0A8B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8269" y="1736362"/>
            <a:ext cx="4640807" cy="4634749"/>
          </a:xfrm>
          <a:prstGeom prst="rect">
            <a:avLst/>
          </a:prstGeom>
        </p:spPr>
      </p:pic>
      <p:sp>
        <p:nvSpPr>
          <p:cNvPr id="6" name="Title 1">
            <a:extLst>
              <a:ext uri="{FF2B5EF4-FFF2-40B4-BE49-F238E27FC236}">
                <a16:creationId xmlns:a16="http://schemas.microsoft.com/office/drawing/2014/main" id="{4DCB0001-3009-5FDD-33A0-8008E46E5F21}"/>
              </a:ext>
            </a:extLst>
          </p:cNvPr>
          <p:cNvSpPr txBox="1">
            <a:spLocks/>
          </p:cNvSpPr>
          <p:nvPr/>
        </p:nvSpPr>
        <p:spPr>
          <a:xfrm>
            <a:off x="7018317" y="189528"/>
            <a:ext cx="4880759"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000" dirty="0"/>
              <a:t>Example: Registration validation</a:t>
            </a:r>
          </a:p>
          <a:p>
            <a:r>
              <a:rPr lang="en-GB" sz="2000" dirty="0"/>
              <a:t>The user must follow the correct format when registering</a:t>
            </a:r>
            <a:r>
              <a:rPr lang="en-GB" sz="1600" dirty="0"/>
              <a:t> </a:t>
            </a:r>
            <a:endParaRPr lang="en-ZA" sz="1600" dirty="0"/>
          </a:p>
        </p:txBody>
      </p:sp>
      <p:sp>
        <p:nvSpPr>
          <p:cNvPr id="8" name="TextBox 7">
            <a:extLst>
              <a:ext uri="{FF2B5EF4-FFF2-40B4-BE49-F238E27FC236}">
                <a16:creationId xmlns:a16="http://schemas.microsoft.com/office/drawing/2014/main" id="{5A76475B-BAF9-ED16-9DF7-EB596E17AEE4}"/>
              </a:ext>
            </a:extLst>
          </p:cNvPr>
          <p:cNvSpPr txBox="1"/>
          <p:nvPr/>
        </p:nvSpPr>
        <p:spPr>
          <a:xfrm>
            <a:off x="924945" y="5101555"/>
            <a:ext cx="6093372" cy="375552"/>
          </a:xfrm>
          <a:prstGeom prst="rect">
            <a:avLst/>
          </a:prstGeom>
          <a:noFill/>
        </p:spPr>
        <p:txBody>
          <a:bodyPr wrap="square">
            <a:spAutoFit/>
          </a:bodyPr>
          <a:lstStyle/>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Calibri" panose="020F0502020204030204" pitchFamily="34" charset="0"/>
              </a:rPr>
              <a:t>(</a:t>
            </a:r>
            <a:r>
              <a:rPr lang="en-ZA" sz="1800" kern="100" dirty="0" err="1">
                <a:effectLst/>
                <a:latin typeface="Calibri" panose="020F0502020204030204" pitchFamily="34" charset="0"/>
                <a:ea typeface="Calibri" panose="020F0502020204030204" pitchFamily="34" charset="0"/>
                <a:cs typeface="Calibri" panose="020F0502020204030204" pitchFamily="34" charset="0"/>
              </a:rPr>
              <a:t>tdykstra</a:t>
            </a:r>
            <a:r>
              <a:rPr lang="en-ZA" sz="1800" kern="100" dirty="0">
                <a:effectLst/>
                <a:latin typeface="Calibri" panose="020F0502020204030204" pitchFamily="34" charset="0"/>
                <a:ea typeface="Calibri" panose="020F0502020204030204" pitchFamily="34" charset="0"/>
                <a:cs typeface="Calibri" panose="020F0502020204030204" pitchFamily="34" charset="0"/>
              </a:rPr>
              <a:t>, 2024)</a:t>
            </a:r>
            <a:endParaRPr lang="en-ZA"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3163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2B45B-4C97-EF2E-1302-973B8A53FDBA}"/>
              </a:ext>
            </a:extLst>
          </p:cNvPr>
          <p:cNvSpPr>
            <a:spLocks noGrp="1"/>
          </p:cNvSpPr>
          <p:nvPr>
            <p:ph type="title"/>
          </p:nvPr>
        </p:nvSpPr>
        <p:spPr/>
        <p:txBody>
          <a:bodyPr/>
          <a:lstStyle/>
          <a:p>
            <a:r>
              <a:rPr lang="en-GB" sz="6600" dirty="0"/>
              <a:t>Workflow</a:t>
            </a:r>
            <a:endParaRPr lang="en-ZA" dirty="0"/>
          </a:p>
        </p:txBody>
      </p:sp>
      <p:sp>
        <p:nvSpPr>
          <p:cNvPr id="3" name="Content Placeholder 2">
            <a:extLst>
              <a:ext uri="{FF2B5EF4-FFF2-40B4-BE49-F238E27FC236}">
                <a16:creationId xmlns:a16="http://schemas.microsoft.com/office/drawing/2014/main" id="{4AE8FEAE-8584-90F0-DE72-B52F2DCF4089}"/>
              </a:ext>
            </a:extLst>
          </p:cNvPr>
          <p:cNvSpPr>
            <a:spLocks noGrp="1"/>
          </p:cNvSpPr>
          <p:nvPr>
            <p:ph idx="1"/>
          </p:nvPr>
        </p:nvSpPr>
        <p:spPr>
          <a:xfrm>
            <a:off x="685801" y="1880810"/>
            <a:ext cx="10690760" cy="4106333"/>
          </a:xfrm>
        </p:spPr>
        <p:txBody>
          <a:bodyPr>
            <a:normAutofit/>
          </a:bodyPr>
          <a:lstStyle/>
          <a:p>
            <a:pPr marL="0" indent="0">
              <a:buNone/>
            </a:pPr>
            <a:r>
              <a:rPr lang="en-GB" sz="4800" dirty="0"/>
              <a:t>1. Lecturers</a:t>
            </a:r>
          </a:p>
          <a:p>
            <a:pPr marL="0" indent="0">
              <a:buNone/>
            </a:pPr>
            <a:r>
              <a:rPr lang="en-GB" sz="4800" dirty="0"/>
              <a:t>2. HR</a:t>
            </a:r>
          </a:p>
          <a:p>
            <a:pPr marL="0" indent="0">
              <a:buNone/>
            </a:pPr>
            <a:r>
              <a:rPr lang="en-GB" sz="4800" dirty="0"/>
              <a:t>3.</a:t>
            </a:r>
            <a:r>
              <a:rPr lang="en-GB" sz="4800" b="1" dirty="0"/>
              <a:t> Programme Co-ordinators/Academic Managers</a:t>
            </a:r>
            <a:endParaRPr lang="en-ZA" sz="4800" dirty="0"/>
          </a:p>
        </p:txBody>
      </p:sp>
    </p:spTree>
    <p:extLst>
      <p:ext uri="{BB962C8B-B14F-4D97-AF65-F5344CB8AC3E}">
        <p14:creationId xmlns:p14="http://schemas.microsoft.com/office/powerpoint/2010/main" val="3383949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9F425-F16D-0352-11EB-A42A49F84212}"/>
              </a:ext>
            </a:extLst>
          </p:cNvPr>
          <p:cNvSpPr>
            <a:spLocks noGrp="1"/>
          </p:cNvSpPr>
          <p:nvPr>
            <p:ph type="title"/>
          </p:nvPr>
        </p:nvSpPr>
        <p:spPr>
          <a:xfrm>
            <a:off x="3547754" y="2082140"/>
            <a:ext cx="10131425" cy="1456267"/>
          </a:xfrm>
        </p:spPr>
        <p:txBody>
          <a:bodyPr>
            <a:normAutofit/>
          </a:bodyPr>
          <a:lstStyle/>
          <a:p>
            <a:r>
              <a:rPr lang="en-GB" sz="8000" b="1" dirty="0"/>
              <a:t>Lecturers</a:t>
            </a:r>
            <a:endParaRPr lang="en-ZA" sz="8000" b="1" dirty="0"/>
          </a:p>
        </p:txBody>
      </p:sp>
    </p:spTree>
    <p:extLst>
      <p:ext uri="{BB962C8B-B14F-4D97-AF65-F5344CB8AC3E}">
        <p14:creationId xmlns:p14="http://schemas.microsoft.com/office/powerpoint/2010/main" val="1291611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E350D-05EC-B4F1-3EDF-A9CCC8351D59}"/>
              </a:ext>
            </a:extLst>
          </p:cNvPr>
          <p:cNvSpPr>
            <a:spLocks noGrp="1"/>
          </p:cNvSpPr>
          <p:nvPr>
            <p:ph type="title"/>
          </p:nvPr>
        </p:nvSpPr>
        <p:spPr/>
        <p:txBody>
          <a:bodyPr/>
          <a:lstStyle/>
          <a:p>
            <a:r>
              <a:rPr lang="en-GB" dirty="0"/>
              <a:t>	Lecturer Pages</a:t>
            </a:r>
            <a:endParaRPr lang="en-ZA" dirty="0"/>
          </a:p>
        </p:txBody>
      </p:sp>
      <p:pic>
        <p:nvPicPr>
          <p:cNvPr id="7" name="Picture 6">
            <a:extLst>
              <a:ext uri="{FF2B5EF4-FFF2-40B4-BE49-F238E27FC236}">
                <a16:creationId xmlns:a16="http://schemas.microsoft.com/office/drawing/2014/main" id="{1152F956-D8EA-4132-42C7-81E3DA194F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407" y="1911927"/>
            <a:ext cx="4770692" cy="4079174"/>
          </a:xfrm>
          <a:prstGeom prst="rect">
            <a:avLst/>
          </a:prstGeom>
        </p:spPr>
      </p:pic>
      <p:pic>
        <p:nvPicPr>
          <p:cNvPr id="9" name="Picture 8">
            <a:extLst>
              <a:ext uri="{FF2B5EF4-FFF2-40B4-BE49-F238E27FC236}">
                <a16:creationId xmlns:a16="http://schemas.microsoft.com/office/drawing/2014/main" id="{F056DA27-91F0-3CB9-C60A-E814389FD8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477351"/>
            <a:ext cx="4885966" cy="3102265"/>
          </a:xfrm>
          <a:prstGeom prst="rect">
            <a:avLst/>
          </a:prstGeom>
        </p:spPr>
      </p:pic>
    </p:spTree>
    <p:extLst>
      <p:ext uri="{BB962C8B-B14F-4D97-AF65-F5344CB8AC3E}">
        <p14:creationId xmlns:p14="http://schemas.microsoft.com/office/powerpoint/2010/main" val="3666602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BD404-2899-AEFB-160F-44061E51BB3C}"/>
              </a:ext>
            </a:extLst>
          </p:cNvPr>
          <p:cNvSpPr>
            <a:spLocks noGrp="1"/>
          </p:cNvSpPr>
          <p:nvPr>
            <p:ph type="title"/>
          </p:nvPr>
        </p:nvSpPr>
        <p:spPr>
          <a:xfrm>
            <a:off x="567048" y="-347353"/>
            <a:ext cx="10131425" cy="1456267"/>
          </a:xfrm>
        </p:spPr>
        <p:txBody>
          <a:bodyPr/>
          <a:lstStyle/>
          <a:p>
            <a:r>
              <a:rPr lang="en-ZA" b="1" dirty="0">
                <a:latin typeface="Arial" panose="020B0604020202020204" pitchFamily="34" charset="0"/>
                <a:cs typeface="Arial" panose="020B0604020202020204" pitchFamily="34" charset="0"/>
              </a:rPr>
              <a:t>Lecturer Role</a:t>
            </a:r>
          </a:p>
        </p:txBody>
      </p:sp>
      <p:sp>
        <p:nvSpPr>
          <p:cNvPr id="3" name="Content Placeholder 2">
            <a:extLst>
              <a:ext uri="{FF2B5EF4-FFF2-40B4-BE49-F238E27FC236}">
                <a16:creationId xmlns:a16="http://schemas.microsoft.com/office/drawing/2014/main" id="{9001733C-91EA-7AED-A0D0-AC85E71ACF37}"/>
              </a:ext>
            </a:extLst>
          </p:cNvPr>
          <p:cNvSpPr>
            <a:spLocks noGrp="1"/>
          </p:cNvSpPr>
          <p:nvPr>
            <p:ph idx="1"/>
          </p:nvPr>
        </p:nvSpPr>
        <p:spPr>
          <a:xfrm>
            <a:off x="412669" y="1108914"/>
            <a:ext cx="6902531" cy="5505642"/>
          </a:xfrm>
        </p:spPr>
        <p:txBody>
          <a:bodyPr>
            <a:normAutofit lnSpcReduction="10000"/>
          </a:bodyPr>
          <a:lstStyle/>
          <a:p>
            <a:pPr marL="0" indent="0">
              <a:buNone/>
            </a:pPr>
            <a:r>
              <a:rPr lang="en-GB" b="1" dirty="0">
                <a:latin typeface="Arial" panose="020B0604020202020204" pitchFamily="34" charset="0"/>
                <a:cs typeface="Arial" panose="020B0604020202020204" pitchFamily="34" charset="0"/>
              </a:rPr>
              <a:t> Lecturer’s Role in the System</a:t>
            </a:r>
          </a:p>
          <a:p>
            <a:pPr marL="0" indent="0">
              <a:buNone/>
            </a:pPr>
            <a:r>
              <a:rPr lang="en-GB" b="1" dirty="0">
                <a:latin typeface="Arial" panose="020B0604020202020204" pitchFamily="34" charset="0"/>
                <a:cs typeface="Arial" panose="020B0604020202020204" pitchFamily="34" charset="0"/>
              </a:rPr>
              <a:t>Content:</a:t>
            </a:r>
          </a:p>
          <a:p>
            <a:pPr marL="0" indent="0">
              <a:buNone/>
            </a:pPr>
            <a:r>
              <a:rPr lang="en-GB" b="1" dirty="0">
                <a:latin typeface="Arial" panose="020B0604020202020204" pitchFamily="34" charset="0"/>
                <a:cs typeface="Arial" panose="020B0604020202020204" pitchFamily="34" charset="0"/>
              </a:rPr>
              <a:t>Features Available:</a:t>
            </a:r>
          </a:p>
          <a:p>
            <a:pPr marL="457200" lvl="1" indent="0">
              <a:buNone/>
            </a:pPr>
            <a:r>
              <a:rPr lang="en-GB" b="1" dirty="0">
                <a:latin typeface="Arial" panose="020B0604020202020204" pitchFamily="34" charset="0"/>
                <a:cs typeface="Arial" panose="020B0604020202020204" pitchFamily="34" charset="0"/>
              </a:rPr>
              <a:t>Submit Claims:</a:t>
            </a:r>
          </a:p>
          <a:p>
            <a:pPr lvl="2">
              <a:buFont typeface="Wingdings" panose="05000000000000000000" pitchFamily="2" charset="2"/>
              <a:buChar char="v"/>
            </a:pPr>
            <a:r>
              <a:rPr lang="en-GB" b="1" dirty="0">
                <a:latin typeface="Arial" panose="020B0604020202020204" pitchFamily="34" charset="0"/>
                <a:cs typeface="Arial" panose="020B0604020202020204" pitchFamily="34" charset="0"/>
              </a:rPr>
              <a:t>Use an intuitive form to input hours worked and hourly rate.</a:t>
            </a:r>
          </a:p>
          <a:p>
            <a:pPr lvl="2">
              <a:buFont typeface="Wingdings" panose="05000000000000000000" pitchFamily="2" charset="2"/>
              <a:buChar char="v"/>
            </a:pPr>
            <a:r>
              <a:rPr lang="en-GB" b="1" dirty="0">
                <a:latin typeface="Arial" panose="020B0604020202020204" pitchFamily="34" charset="0"/>
                <a:cs typeface="Arial" panose="020B0604020202020204" pitchFamily="34" charset="0"/>
              </a:rPr>
              <a:t>Auto-calculation feature computes the total claim.</a:t>
            </a:r>
          </a:p>
          <a:p>
            <a:pPr lvl="2">
              <a:buFont typeface="Wingdings" panose="05000000000000000000" pitchFamily="2" charset="2"/>
              <a:buChar char="v"/>
            </a:pPr>
            <a:r>
              <a:rPr lang="en-GB" b="1" dirty="0">
                <a:latin typeface="Arial" panose="020B0604020202020204" pitchFamily="34" charset="0"/>
                <a:cs typeface="Arial" panose="020B0604020202020204" pitchFamily="34" charset="0"/>
              </a:rPr>
              <a:t>Upload supporting documents.</a:t>
            </a:r>
          </a:p>
          <a:p>
            <a:pPr marL="914400" lvl="2" indent="0">
              <a:buNone/>
            </a:pPr>
            <a:r>
              <a:rPr lang="en-GB" b="1" dirty="0">
                <a:latin typeface="Arial" panose="020B0604020202020204" pitchFamily="34" charset="0"/>
                <a:cs typeface="Arial" panose="020B0604020202020204" pitchFamily="34" charset="0"/>
              </a:rPr>
              <a:t>Track Claim Status:</a:t>
            </a:r>
          </a:p>
          <a:p>
            <a:pPr marL="914400" lvl="2" indent="0">
              <a:buNone/>
            </a:pPr>
            <a:r>
              <a:rPr lang="en-GB" b="1" dirty="0">
                <a:latin typeface="Arial" panose="020B0604020202020204" pitchFamily="34" charset="0"/>
                <a:cs typeface="Arial" panose="020B0604020202020204" pitchFamily="34" charset="0"/>
              </a:rPr>
              <a:t>View real-time status updates:</a:t>
            </a:r>
          </a:p>
          <a:p>
            <a:pPr lvl="3">
              <a:buFont typeface="Wingdings" panose="05000000000000000000" pitchFamily="2" charset="2"/>
              <a:buChar char="v"/>
            </a:pPr>
            <a:r>
              <a:rPr lang="en-GB" b="1" dirty="0">
                <a:latin typeface="Arial" panose="020B0604020202020204" pitchFamily="34" charset="0"/>
                <a:cs typeface="Arial" panose="020B0604020202020204" pitchFamily="34" charset="0"/>
              </a:rPr>
              <a:t>Pending (submitted but not reviewed).</a:t>
            </a:r>
          </a:p>
          <a:p>
            <a:pPr lvl="3">
              <a:buFont typeface="Wingdings" panose="05000000000000000000" pitchFamily="2" charset="2"/>
              <a:buChar char="v"/>
            </a:pPr>
            <a:r>
              <a:rPr lang="en-GB" b="1" dirty="0">
                <a:latin typeface="Arial" panose="020B0604020202020204" pitchFamily="34" charset="0"/>
                <a:cs typeface="Arial" panose="020B0604020202020204" pitchFamily="34" charset="0"/>
              </a:rPr>
              <a:t>Approved (verified and accepted).</a:t>
            </a:r>
          </a:p>
          <a:p>
            <a:pPr lvl="3">
              <a:buFont typeface="Wingdings" panose="05000000000000000000" pitchFamily="2" charset="2"/>
              <a:buChar char="v"/>
            </a:pPr>
            <a:r>
              <a:rPr lang="en-GB" b="1" dirty="0">
                <a:latin typeface="Arial" panose="020B0604020202020204" pitchFamily="34" charset="0"/>
                <a:cs typeface="Arial" panose="020B0604020202020204" pitchFamily="34" charset="0"/>
              </a:rPr>
              <a:t>Rejected (declined with possible feedback).</a:t>
            </a:r>
          </a:p>
          <a:p>
            <a:pPr marL="0" indent="0">
              <a:buNone/>
            </a:pPr>
            <a:r>
              <a:rPr lang="en-GB" b="1" dirty="0">
                <a:latin typeface="Arial" panose="020B0604020202020204" pitchFamily="34" charset="0"/>
                <a:cs typeface="Arial" panose="020B0604020202020204" pitchFamily="34" charset="0"/>
              </a:rPr>
              <a:t>Access Restrictions:</a:t>
            </a:r>
          </a:p>
          <a:p>
            <a:pPr lvl="1">
              <a:buFont typeface="Wingdings" panose="05000000000000000000" pitchFamily="2" charset="2"/>
              <a:buChar char="v"/>
            </a:pPr>
            <a:r>
              <a:rPr lang="en-GB" b="1" dirty="0">
                <a:latin typeface="Arial" panose="020B0604020202020204" pitchFamily="34" charset="0"/>
                <a:cs typeface="Arial" panose="020B0604020202020204" pitchFamily="34" charset="0"/>
              </a:rPr>
              <a:t>Cannot view other lecturers' claims.</a:t>
            </a:r>
          </a:p>
          <a:p>
            <a:pPr lvl="1">
              <a:buFont typeface="Wingdings" panose="05000000000000000000" pitchFamily="2" charset="2"/>
              <a:buChar char="v"/>
            </a:pPr>
            <a:r>
              <a:rPr lang="en-GB" b="1" dirty="0">
                <a:latin typeface="Arial" panose="020B0604020202020204" pitchFamily="34" charset="0"/>
                <a:cs typeface="Arial" panose="020B0604020202020204" pitchFamily="34" charset="0"/>
              </a:rPr>
              <a:t>Cannot access approval workflows or administrative features</a:t>
            </a:r>
            <a:r>
              <a:rPr lang="en-GB" dirty="0">
                <a:latin typeface="Arial" panose="020B0604020202020204" pitchFamily="34" charset="0"/>
                <a:cs typeface="Arial" panose="020B0604020202020204" pitchFamily="34" charset="0"/>
              </a:rPr>
              <a:t>.</a:t>
            </a:r>
          </a:p>
          <a:p>
            <a:endParaRPr lang="en-ZA" dirty="0"/>
          </a:p>
        </p:txBody>
      </p:sp>
    </p:spTree>
    <p:extLst>
      <p:ext uri="{BB962C8B-B14F-4D97-AF65-F5344CB8AC3E}">
        <p14:creationId xmlns:p14="http://schemas.microsoft.com/office/powerpoint/2010/main" val="1947949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4FED8-DCF9-65AB-D4DB-BED52FD634AF}"/>
              </a:ext>
            </a:extLst>
          </p:cNvPr>
          <p:cNvSpPr>
            <a:spLocks noGrp="1"/>
          </p:cNvSpPr>
          <p:nvPr>
            <p:ph type="title"/>
          </p:nvPr>
        </p:nvSpPr>
        <p:spPr>
          <a:xfrm>
            <a:off x="3500254" y="2129641"/>
            <a:ext cx="10131425" cy="1456267"/>
          </a:xfrm>
        </p:spPr>
        <p:txBody>
          <a:bodyPr/>
          <a:lstStyle/>
          <a:p>
            <a:r>
              <a:rPr lang="en-GB" b="1" dirty="0">
                <a:latin typeface="Bahnschrift SemiBold SemiConden" panose="020B0502040204020203" pitchFamily="34" charset="0"/>
              </a:rPr>
              <a:t>Lecturer login process </a:t>
            </a:r>
            <a:endParaRPr lang="en-ZA" b="1" dirty="0">
              <a:latin typeface="Bahnschrift SemiBold SemiConden" panose="020B0502040204020203" pitchFamily="34" charset="0"/>
            </a:endParaRPr>
          </a:p>
        </p:txBody>
      </p:sp>
    </p:spTree>
    <p:extLst>
      <p:ext uri="{BB962C8B-B14F-4D97-AF65-F5344CB8AC3E}">
        <p14:creationId xmlns:p14="http://schemas.microsoft.com/office/powerpoint/2010/main" val="3429335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C4D6-25DC-EFBB-73E1-4A1832FE84E6}"/>
              </a:ext>
            </a:extLst>
          </p:cNvPr>
          <p:cNvSpPr>
            <a:spLocks noGrp="1"/>
          </p:cNvSpPr>
          <p:nvPr>
            <p:ph type="title"/>
          </p:nvPr>
        </p:nvSpPr>
        <p:spPr/>
        <p:txBody>
          <a:bodyPr>
            <a:normAutofit fontScale="90000"/>
          </a:bodyPr>
          <a:lstStyle/>
          <a:p>
            <a:r>
              <a:rPr lang="en-GB" sz="2700" dirty="0"/>
              <a:t>GITHUB LINK :</a:t>
            </a:r>
            <a:br>
              <a:rPr lang="en-GB" sz="2700" dirty="0"/>
            </a:br>
            <a:r>
              <a:rPr lang="en-GB" sz="2700" dirty="0">
                <a:hlinkClick r:id="rId2"/>
              </a:rPr>
              <a:t>https://github.com/NikhilSaroop21/ST10040092_Nikhil_POE_Part2_PROG6212.git</a:t>
            </a:r>
            <a:br>
              <a:rPr lang="en-GB" dirty="0"/>
            </a:br>
            <a:br>
              <a:rPr lang="en-GB" dirty="0"/>
            </a:br>
            <a:endParaRPr lang="en-ZA" dirty="0"/>
          </a:p>
        </p:txBody>
      </p:sp>
      <p:sp>
        <p:nvSpPr>
          <p:cNvPr id="3" name="Content Placeholder 2">
            <a:extLst>
              <a:ext uri="{FF2B5EF4-FFF2-40B4-BE49-F238E27FC236}">
                <a16:creationId xmlns:a16="http://schemas.microsoft.com/office/drawing/2014/main" id="{42EE6008-B072-FC3E-1698-B22777798E46}"/>
              </a:ext>
            </a:extLst>
          </p:cNvPr>
          <p:cNvSpPr>
            <a:spLocks noGrp="1"/>
          </p:cNvSpPr>
          <p:nvPr>
            <p:ph idx="1"/>
          </p:nvPr>
        </p:nvSpPr>
        <p:spPr>
          <a:xfrm>
            <a:off x="685800" y="2065867"/>
            <a:ext cx="10131425" cy="862940"/>
          </a:xfrm>
        </p:spPr>
        <p:txBody>
          <a:bodyPr/>
          <a:lstStyle/>
          <a:p>
            <a:pPr marL="0" indent="0">
              <a:buNone/>
            </a:pPr>
            <a:r>
              <a:rPr lang="en-GB" dirty="0"/>
              <a:t>VIDEO LINK :</a:t>
            </a:r>
            <a:endParaRPr lang="en-ZA" dirty="0"/>
          </a:p>
        </p:txBody>
      </p:sp>
      <p:sp>
        <p:nvSpPr>
          <p:cNvPr id="5" name="TextBox 4">
            <a:extLst>
              <a:ext uri="{FF2B5EF4-FFF2-40B4-BE49-F238E27FC236}">
                <a16:creationId xmlns:a16="http://schemas.microsoft.com/office/drawing/2014/main" id="{8E8F4C2F-77D1-3966-F8BC-007C4B57CDD6}"/>
              </a:ext>
            </a:extLst>
          </p:cNvPr>
          <p:cNvSpPr txBox="1"/>
          <p:nvPr/>
        </p:nvSpPr>
        <p:spPr>
          <a:xfrm>
            <a:off x="2070100" y="2282476"/>
            <a:ext cx="6096000" cy="923330"/>
          </a:xfrm>
          <a:prstGeom prst="rect">
            <a:avLst/>
          </a:prstGeom>
          <a:noFill/>
        </p:spPr>
        <p:txBody>
          <a:bodyPr wrap="square">
            <a:spAutoFit/>
          </a:bodyPr>
          <a:lstStyle/>
          <a:p>
            <a:r>
              <a:rPr lang="en-ZA" dirty="0">
                <a:hlinkClick r:id="rId3"/>
              </a:rPr>
              <a:t>https://drive.google.com/file/d/19zBKVnmF93dUEZT0AIJijWKTibK68t-q/view?usp=sharing</a:t>
            </a:r>
            <a:endParaRPr lang="en-ZA" dirty="0"/>
          </a:p>
          <a:p>
            <a:endParaRPr lang="en-ZA" dirty="0"/>
          </a:p>
        </p:txBody>
      </p:sp>
    </p:spTree>
    <p:extLst>
      <p:ext uri="{BB962C8B-B14F-4D97-AF65-F5344CB8AC3E}">
        <p14:creationId xmlns:p14="http://schemas.microsoft.com/office/powerpoint/2010/main" val="1818016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D1C8C-6C78-9708-7C04-8D0215B9D015}"/>
              </a:ext>
            </a:extLst>
          </p:cNvPr>
          <p:cNvSpPr>
            <a:spLocks noGrp="1"/>
          </p:cNvSpPr>
          <p:nvPr>
            <p:ph type="title"/>
          </p:nvPr>
        </p:nvSpPr>
        <p:spPr/>
        <p:txBody>
          <a:bodyPr/>
          <a:lstStyle/>
          <a:p>
            <a:r>
              <a:rPr lang="en-GB" b="1" dirty="0">
                <a:latin typeface="Bahnschrift SemiBold SemiConden" panose="020B0502040204020203" pitchFamily="34" charset="0"/>
              </a:rPr>
              <a:t>Lecturer </a:t>
            </a:r>
            <a:r>
              <a:rPr lang="en-GB" dirty="0"/>
              <a:t>SIGN UP</a:t>
            </a:r>
            <a:endParaRPr lang="en-ZA" dirty="0"/>
          </a:p>
        </p:txBody>
      </p:sp>
      <p:pic>
        <p:nvPicPr>
          <p:cNvPr id="5" name="Picture 4">
            <a:extLst>
              <a:ext uri="{FF2B5EF4-FFF2-40B4-BE49-F238E27FC236}">
                <a16:creationId xmlns:a16="http://schemas.microsoft.com/office/drawing/2014/main" id="{DD400CA6-915D-D490-DE10-498D34A4C8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383" y="2065867"/>
            <a:ext cx="5950019" cy="4209803"/>
          </a:xfrm>
          <a:prstGeom prst="rect">
            <a:avLst/>
          </a:prstGeom>
        </p:spPr>
      </p:pic>
      <p:sp>
        <p:nvSpPr>
          <p:cNvPr id="6" name="Content Placeholder 2">
            <a:extLst>
              <a:ext uri="{FF2B5EF4-FFF2-40B4-BE49-F238E27FC236}">
                <a16:creationId xmlns:a16="http://schemas.microsoft.com/office/drawing/2014/main" id="{513BE95A-4164-BA20-236E-E7B032DB371D}"/>
              </a:ext>
            </a:extLst>
          </p:cNvPr>
          <p:cNvSpPr>
            <a:spLocks noGrp="1"/>
          </p:cNvSpPr>
          <p:nvPr>
            <p:ph idx="1"/>
          </p:nvPr>
        </p:nvSpPr>
        <p:spPr>
          <a:xfrm>
            <a:off x="6418368" y="1337733"/>
            <a:ext cx="4651376" cy="3746692"/>
          </a:xfrm>
        </p:spPr>
        <p:txBody>
          <a:bodyPr>
            <a:normAutofit/>
          </a:bodyPr>
          <a:lstStyle/>
          <a:p>
            <a:pPr>
              <a:buFont typeface="Wingdings" panose="05000000000000000000" pitchFamily="2" charset="2"/>
              <a:buChar char="v"/>
            </a:pPr>
            <a:r>
              <a:rPr lang="en-GB" dirty="0"/>
              <a:t>Lecturers must input their Name and surname, a valid email with an @, and a password they will remember.</a:t>
            </a:r>
            <a:endParaRPr lang="en-ZA" dirty="0"/>
          </a:p>
        </p:txBody>
      </p:sp>
      <p:sp>
        <p:nvSpPr>
          <p:cNvPr id="7" name="Content Placeholder 2">
            <a:extLst>
              <a:ext uri="{FF2B5EF4-FFF2-40B4-BE49-F238E27FC236}">
                <a16:creationId xmlns:a16="http://schemas.microsoft.com/office/drawing/2014/main" id="{B096EF77-5D0F-2026-5088-816036744514}"/>
              </a:ext>
            </a:extLst>
          </p:cNvPr>
          <p:cNvSpPr txBox="1">
            <a:spLocks/>
          </p:cNvSpPr>
          <p:nvPr/>
        </p:nvSpPr>
        <p:spPr>
          <a:xfrm>
            <a:off x="6348518" y="2501708"/>
            <a:ext cx="4651376" cy="374669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Font typeface="Wingdings" panose="05000000000000000000" pitchFamily="2" charset="2"/>
              <a:buChar char="v"/>
            </a:pPr>
            <a:r>
              <a:rPr lang="en-GB" dirty="0"/>
              <a:t>This is saved and will be used to log in.</a:t>
            </a:r>
          </a:p>
          <a:p>
            <a:pPr>
              <a:buFont typeface="Wingdings" panose="05000000000000000000" pitchFamily="2" charset="2"/>
              <a:buChar char="v"/>
            </a:pPr>
            <a:r>
              <a:rPr lang="en-GB" dirty="0"/>
              <a:t>They press the submit button to continue</a:t>
            </a:r>
            <a:endParaRPr lang="en-ZA" dirty="0"/>
          </a:p>
        </p:txBody>
      </p:sp>
    </p:spTree>
    <p:extLst>
      <p:ext uri="{BB962C8B-B14F-4D97-AF65-F5344CB8AC3E}">
        <p14:creationId xmlns:p14="http://schemas.microsoft.com/office/powerpoint/2010/main" val="2215380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2CF09-C15D-EC9E-CE7D-277B68B327F7}"/>
              </a:ext>
            </a:extLst>
          </p:cNvPr>
          <p:cNvSpPr>
            <a:spLocks noGrp="1"/>
          </p:cNvSpPr>
          <p:nvPr>
            <p:ph type="title"/>
          </p:nvPr>
        </p:nvSpPr>
        <p:spPr/>
        <p:txBody>
          <a:bodyPr/>
          <a:lstStyle/>
          <a:p>
            <a:r>
              <a:rPr lang="en-GB" b="1" dirty="0">
                <a:latin typeface="Bahnschrift SemiBold SemiConden" panose="020B0502040204020203" pitchFamily="34" charset="0"/>
              </a:rPr>
              <a:t>Lecturer </a:t>
            </a:r>
            <a:r>
              <a:rPr lang="en-GB" dirty="0"/>
              <a:t>LOG IN</a:t>
            </a:r>
            <a:endParaRPr lang="en-ZA" dirty="0"/>
          </a:p>
        </p:txBody>
      </p:sp>
      <p:pic>
        <p:nvPicPr>
          <p:cNvPr id="7" name="Picture 6">
            <a:extLst>
              <a:ext uri="{FF2B5EF4-FFF2-40B4-BE49-F238E27FC236}">
                <a16:creationId xmlns:a16="http://schemas.microsoft.com/office/drawing/2014/main" id="{CB2A0024-02E9-4CCF-C61B-66CF77D60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1" y="1943761"/>
            <a:ext cx="5774376" cy="4100779"/>
          </a:xfrm>
          <a:prstGeom prst="rect">
            <a:avLst/>
          </a:prstGeom>
        </p:spPr>
      </p:pic>
      <p:sp>
        <p:nvSpPr>
          <p:cNvPr id="8" name="Content Placeholder 2">
            <a:extLst>
              <a:ext uri="{FF2B5EF4-FFF2-40B4-BE49-F238E27FC236}">
                <a16:creationId xmlns:a16="http://schemas.microsoft.com/office/drawing/2014/main" id="{E1E4C01D-0BD7-B670-AB08-2D2F61F4F96B}"/>
              </a:ext>
            </a:extLst>
          </p:cNvPr>
          <p:cNvSpPr>
            <a:spLocks noGrp="1"/>
          </p:cNvSpPr>
          <p:nvPr>
            <p:ph idx="1"/>
          </p:nvPr>
        </p:nvSpPr>
        <p:spPr>
          <a:xfrm>
            <a:off x="6666018" y="950383"/>
            <a:ext cx="4651376" cy="3746692"/>
          </a:xfrm>
        </p:spPr>
        <p:txBody>
          <a:bodyPr>
            <a:normAutofit/>
          </a:bodyPr>
          <a:lstStyle/>
          <a:p>
            <a:pPr>
              <a:buFont typeface="Wingdings" panose="05000000000000000000" pitchFamily="2" charset="2"/>
              <a:buChar char="v"/>
            </a:pPr>
            <a:r>
              <a:rPr lang="en-GB" dirty="0"/>
              <a:t>Lecturers must login with their chosen password and email </a:t>
            </a:r>
          </a:p>
          <a:p>
            <a:pPr>
              <a:buFont typeface="Wingdings" panose="05000000000000000000" pitchFamily="2" charset="2"/>
              <a:buChar char="v"/>
            </a:pPr>
            <a:r>
              <a:rPr lang="en-GB" dirty="0"/>
              <a:t>They press the Log in button to continue</a:t>
            </a:r>
            <a:endParaRPr lang="en-ZA" dirty="0"/>
          </a:p>
        </p:txBody>
      </p:sp>
    </p:spTree>
    <p:extLst>
      <p:ext uri="{BB962C8B-B14F-4D97-AF65-F5344CB8AC3E}">
        <p14:creationId xmlns:p14="http://schemas.microsoft.com/office/powerpoint/2010/main" val="2010766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14AE8-A6B7-9435-2D56-E349FBDBA7F5}"/>
              </a:ext>
            </a:extLst>
          </p:cNvPr>
          <p:cNvSpPr>
            <a:spLocks noGrp="1"/>
          </p:cNvSpPr>
          <p:nvPr>
            <p:ph type="title"/>
          </p:nvPr>
        </p:nvSpPr>
        <p:spPr>
          <a:xfrm>
            <a:off x="365167" y="-273132"/>
            <a:ext cx="10131425" cy="1456267"/>
          </a:xfrm>
        </p:spPr>
        <p:txBody>
          <a:bodyPr/>
          <a:lstStyle/>
          <a:p>
            <a:r>
              <a:rPr lang="en-ZA" b="1" dirty="0">
                <a:latin typeface="Arial" panose="020B0604020202020204" pitchFamily="34" charset="0"/>
                <a:cs typeface="Arial" panose="020B0604020202020204" pitchFamily="34" charset="0"/>
              </a:rPr>
              <a:t>Lecturer Features</a:t>
            </a:r>
          </a:p>
        </p:txBody>
      </p:sp>
      <p:sp>
        <p:nvSpPr>
          <p:cNvPr id="4" name="Rectangle 1">
            <a:extLst>
              <a:ext uri="{FF2B5EF4-FFF2-40B4-BE49-F238E27FC236}">
                <a16:creationId xmlns:a16="http://schemas.microsoft.com/office/drawing/2014/main" id="{C229A7DD-FC7C-4522-99C8-3DA60039B059}"/>
              </a:ext>
            </a:extLst>
          </p:cNvPr>
          <p:cNvSpPr>
            <a:spLocks noGrp="1" noChangeArrowheads="1"/>
          </p:cNvSpPr>
          <p:nvPr>
            <p:ph idx="1"/>
          </p:nvPr>
        </p:nvSpPr>
        <p:spPr bwMode="auto">
          <a:xfrm>
            <a:off x="365167" y="840967"/>
            <a:ext cx="9274627"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Claim Submission</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Fields Included</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b="0" i="0" u="none" strike="noStrike" cap="none" normalizeH="0" baseline="0" dirty="0">
                <a:ln>
                  <a:noFill/>
                </a:ln>
                <a:solidFill>
                  <a:schemeClr val="tx1"/>
                </a:solidFill>
                <a:effectLst/>
                <a:latin typeface="Arial" panose="020B0604020202020204" pitchFamily="34" charset="0"/>
              </a:rPr>
              <a:t>Lecturer Name.</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b="0" i="0" u="none" strike="noStrike" cap="none" normalizeH="0" baseline="0" dirty="0">
                <a:ln>
                  <a:noFill/>
                </a:ln>
                <a:solidFill>
                  <a:schemeClr val="tx1"/>
                </a:solidFill>
                <a:effectLst/>
                <a:latin typeface="Arial" panose="020B0604020202020204" pitchFamily="34" charset="0"/>
              </a:rPr>
              <a:t>Hours Worked.</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b="0" i="0" u="none" strike="noStrike" cap="none" normalizeH="0" baseline="0" dirty="0">
                <a:ln>
                  <a:noFill/>
                </a:ln>
                <a:solidFill>
                  <a:schemeClr val="tx1"/>
                </a:solidFill>
                <a:effectLst/>
                <a:latin typeface="Arial" panose="020B0604020202020204" pitchFamily="34" charset="0"/>
              </a:rPr>
              <a:t>Hourly Rate.</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b="0" i="0" u="none" strike="noStrike" cap="none" normalizeH="0" baseline="0" dirty="0">
                <a:ln>
                  <a:noFill/>
                </a:ln>
                <a:solidFill>
                  <a:schemeClr val="tx1"/>
                </a:solidFill>
                <a:effectLst/>
                <a:latin typeface="Arial" panose="020B0604020202020204" pitchFamily="34" charset="0"/>
              </a:rPr>
              <a:t>Auto-calculated Total Claim.</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Document Upload</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b="0" i="0" u="none" strike="noStrike" cap="none" normalizeH="0" baseline="0" dirty="0">
                <a:ln>
                  <a:noFill/>
                </a:ln>
                <a:solidFill>
                  <a:schemeClr val="tx1"/>
                </a:solidFill>
                <a:effectLst/>
                <a:latin typeface="Arial" panose="020B0604020202020204" pitchFamily="34" charset="0"/>
              </a:rPr>
              <a:t>Upload supporting files with validation for size and type (e.g., .pdf, .docx, .xlsx).</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Submit Button</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b="0" i="0" u="none" strike="noStrike" cap="none" normalizeH="0" baseline="0" dirty="0">
                <a:ln>
                  <a:noFill/>
                </a:ln>
                <a:solidFill>
                  <a:schemeClr val="tx1"/>
                </a:solidFill>
                <a:effectLst/>
                <a:latin typeface="Arial" panose="020B0604020202020204" pitchFamily="34" charset="0"/>
              </a:rPr>
              <a:t>Prominently displayed for easy access.</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Claim Tracking</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chemeClr val="tx1"/>
                </a:solidFill>
                <a:effectLst/>
                <a:latin typeface="Arial" panose="020B0604020202020204" pitchFamily="34" charset="0"/>
              </a:rPr>
              <a:t>Real-time status updates: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b="1" i="0" u="none" strike="noStrike" cap="none" normalizeH="0" baseline="0" dirty="0">
                <a:ln>
                  <a:noFill/>
                </a:ln>
                <a:solidFill>
                  <a:schemeClr val="tx1"/>
                </a:solidFill>
                <a:effectLst/>
                <a:latin typeface="Arial" panose="020B0604020202020204" pitchFamily="34" charset="0"/>
              </a:rPr>
              <a:t>Pending</a:t>
            </a:r>
            <a:r>
              <a:rPr kumimoji="0" lang="en-US" altLang="en-US" sz="1400" b="0" i="0" u="none" strike="noStrike" cap="none" normalizeH="0" baseline="0" dirty="0">
                <a:ln>
                  <a:noFill/>
                </a:ln>
                <a:solidFill>
                  <a:schemeClr val="tx1"/>
                </a:solidFill>
                <a:effectLst/>
                <a:latin typeface="Arial" panose="020B0604020202020204" pitchFamily="34" charset="0"/>
              </a:rPr>
              <a:t>: Submitted but awaiting review.</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b="1" i="0" u="none" strike="noStrike" cap="none" normalizeH="0" baseline="0" dirty="0">
                <a:ln>
                  <a:noFill/>
                </a:ln>
                <a:solidFill>
                  <a:schemeClr val="tx1"/>
                </a:solidFill>
                <a:effectLst/>
                <a:latin typeface="Arial" panose="020B0604020202020204" pitchFamily="34" charset="0"/>
              </a:rPr>
              <a:t>Approved</a:t>
            </a:r>
            <a:r>
              <a:rPr kumimoji="0" lang="en-US" altLang="en-US" sz="1400" b="0" i="0" u="none" strike="noStrike" cap="none" normalizeH="0" baseline="0" dirty="0">
                <a:ln>
                  <a:noFill/>
                </a:ln>
                <a:solidFill>
                  <a:schemeClr val="tx1"/>
                </a:solidFill>
                <a:effectLst/>
                <a:latin typeface="Arial" panose="020B0604020202020204" pitchFamily="34" charset="0"/>
              </a:rPr>
              <a:t>: Verified and accepted by Programme Co-</a:t>
            </a:r>
            <a:r>
              <a:rPr kumimoji="0" lang="en-US" altLang="en-US" sz="1400" b="0" i="0" u="none" strike="noStrike" cap="none" normalizeH="0" baseline="0" dirty="0" err="1">
                <a:ln>
                  <a:noFill/>
                </a:ln>
                <a:solidFill>
                  <a:schemeClr val="tx1"/>
                </a:solidFill>
                <a:effectLst/>
                <a:latin typeface="Arial" panose="020B0604020202020204" pitchFamily="34" charset="0"/>
              </a:rPr>
              <a:t>ordinators</a:t>
            </a:r>
            <a:r>
              <a:rPr kumimoji="0" lang="en-US" altLang="en-US" sz="1400" b="0" i="0" u="none" strike="noStrike" cap="none" normalizeH="0" baseline="0" dirty="0">
                <a:ln>
                  <a:noFill/>
                </a:ln>
                <a:solidFill>
                  <a:schemeClr val="tx1"/>
                </a:solidFill>
                <a:effectLst/>
                <a:latin typeface="Arial" panose="020B0604020202020204" pitchFamily="34" charset="0"/>
              </a:rPr>
              <a:t>/Managers.</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b="1" i="0" u="none" strike="noStrike" cap="none" normalizeH="0" baseline="0" dirty="0">
                <a:ln>
                  <a:noFill/>
                </a:ln>
                <a:solidFill>
                  <a:schemeClr val="tx1"/>
                </a:solidFill>
                <a:effectLst/>
                <a:latin typeface="Arial" panose="020B0604020202020204" pitchFamily="34" charset="0"/>
              </a:rPr>
              <a:t>Rejected</a:t>
            </a:r>
            <a:r>
              <a:rPr kumimoji="0" lang="en-US" altLang="en-US" sz="1400" b="0" i="0" u="none" strike="noStrike" cap="none" normalizeH="0" baseline="0" dirty="0">
                <a:ln>
                  <a:noFill/>
                </a:ln>
                <a:solidFill>
                  <a:schemeClr val="tx1"/>
                </a:solidFill>
                <a:effectLst/>
                <a:latin typeface="Arial" panose="020B0604020202020204" pitchFamily="34" charset="0"/>
              </a:rPr>
              <a:t>: Declined with possible feedback from approvers.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b="0" i="0" u="none" strike="noStrike" cap="none" normalizeH="0" baseline="0" dirty="0">
                <a:ln>
                  <a:noFill/>
                </a:ln>
                <a:solidFill>
                  <a:schemeClr val="tx1"/>
                </a:solidFill>
                <a:effectLst/>
                <a:latin typeface="Arial" panose="020B0604020202020204" pitchFamily="34" charset="0"/>
              </a:rPr>
              <a:t>Simple navigation and clear layout to improve user experience.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631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374106-56A7-C0E6-F70D-E499985FB8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4A2752-D66F-5526-0C73-21439A8B325E}"/>
              </a:ext>
            </a:extLst>
          </p:cNvPr>
          <p:cNvSpPr>
            <a:spLocks noGrp="1"/>
          </p:cNvSpPr>
          <p:nvPr>
            <p:ph type="title"/>
          </p:nvPr>
        </p:nvSpPr>
        <p:spPr>
          <a:xfrm>
            <a:off x="4165272" y="2604655"/>
            <a:ext cx="5845628" cy="1456267"/>
          </a:xfrm>
        </p:spPr>
        <p:txBody>
          <a:bodyPr>
            <a:normAutofit fontScale="90000"/>
          </a:bodyPr>
          <a:lstStyle/>
          <a:p>
            <a:r>
              <a:rPr lang="en-GB" sz="6000" b="1" dirty="0"/>
              <a:t>Showcasing features of lecturers</a:t>
            </a:r>
            <a:endParaRPr lang="en-ZA" sz="6000" b="1" dirty="0"/>
          </a:p>
        </p:txBody>
      </p:sp>
    </p:spTree>
    <p:extLst>
      <p:ext uri="{BB962C8B-B14F-4D97-AF65-F5344CB8AC3E}">
        <p14:creationId xmlns:p14="http://schemas.microsoft.com/office/powerpoint/2010/main" val="90468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4DD58-CE99-22E3-9CF5-BC505D996C22}"/>
              </a:ext>
            </a:extLst>
          </p:cNvPr>
          <p:cNvSpPr>
            <a:spLocks noGrp="1"/>
          </p:cNvSpPr>
          <p:nvPr>
            <p:ph type="title"/>
          </p:nvPr>
        </p:nvSpPr>
        <p:spPr/>
        <p:txBody>
          <a:bodyPr/>
          <a:lstStyle/>
          <a:p>
            <a:r>
              <a:rPr lang="en-GB" dirty="0"/>
              <a:t>Create new claim</a:t>
            </a:r>
            <a:endParaRPr lang="en-ZA" dirty="0"/>
          </a:p>
        </p:txBody>
      </p:sp>
      <p:pic>
        <p:nvPicPr>
          <p:cNvPr id="5" name="Picture 4">
            <a:extLst>
              <a:ext uri="{FF2B5EF4-FFF2-40B4-BE49-F238E27FC236}">
                <a16:creationId xmlns:a16="http://schemas.microsoft.com/office/drawing/2014/main" id="{5BCB0528-2297-E34F-9220-C165262DBA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718" y="1840051"/>
            <a:ext cx="5548282" cy="4649813"/>
          </a:xfrm>
          <a:prstGeom prst="rect">
            <a:avLst/>
          </a:prstGeom>
        </p:spPr>
      </p:pic>
      <p:sp>
        <p:nvSpPr>
          <p:cNvPr id="6" name="Content Placeholder 2">
            <a:extLst>
              <a:ext uri="{FF2B5EF4-FFF2-40B4-BE49-F238E27FC236}">
                <a16:creationId xmlns:a16="http://schemas.microsoft.com/office/drawing/2014/main" id="{D8C2A638-3076-EA26-68FB-3066A45D4C70}"/>
              </a:ext>
            </a:extLst>
          </p:cNvPr>
          <p:cNvSpPr>
            <a:spLocks noGrp="1"/>
          </p:cNvSpPr>
          <p:nvPr>
            <p:ph idx="1"/>
          </p:nvPr>
        </p:nvSpPr>
        <p:spPr>
          <a:xfrm>
            <a:off x="6481868" y="2065867"/>
            <a:ext cx="4651376" cy="3746692"/>
          </a:xfrm>
        </p:spPr>
        <p:txBody>
          <a:bodyPr>
            <a:normAutofit/>
          </a:bodyPr>
          <a:lstStyle/>
          <a:p>
            <a:pPr>
              <a:buFont typeface="Wingdings" panose="05000000000000000000" pitchFamily="2" charset="2"/>
              <a:buChar char="v"/>
            </a:pPr>
            <a:r>
              <a:rPr lang="en-GB" dirty="0"/>
              <a:t>A lecturer can submit a new claim. </a:t>
            </a:r>
          </a:p>
          <a:p>
            <a:pPr>
              <a:buFont typeface="Wingdings" panose="05000000000000000000" pitchFamily="2" charset="2"/>
              <a:buChar char="v"/>
            </a:pPr>
            <a:r>
              <a:rPr lang="en-GB" dirty="0"/>
              <a:t>They must input their name, hours worked, and hourly rate, which will then be automated in calculating salary total.</a:t>
            </a:r>
          </a:p>
          <a:p>
            <a:pPr>
              <a:buFont typeface="Wingdings" panose="05000000000000000000" pitchFamily="2" charset="2"/>
              <a:buChar char="v"/>
            </a:pPr>
            <a:r>
              <a:rPr lang="en-GB" dirty="0"/>
              <a:t>It will also be testing the conditions whether a user is declined earlier </a:t>
            </a:r>
          </a:p>
          <a:p>
            <a:pPr>
              <a:buFont typeface="Wingdings" panose="05000000000000000000" pitchFamily="2" charset="2"/>
              <a:buChar char="v"/>
            </a:pPr>
            <a:r>
              <a:rPr lang="en-GB" dirty="0"/>
              <a:t>Additional notes so a user can give their own personal messages</a:t>
            </a:r>
          </a:p>
          <a:p>
            <a:pPr>
              <a:buFont typeface="Wingdings" panose="05000000000000000000" pitchFamily="2" charset="2"/>
              <a:buChar char="v"/>
            </a:pPr>
            <a:r>
              <a:rPr lang="en-GB" dirty="0"/>
              <a:t>They can also upload a file to support their claim</a:t>
            </a:r>
          </a:p>
          <a:p>
            <a:pPr>
              <a:buFont typeface="Wingdings" panose="05000000000000000000" pitchFamily="2" charset="2"/>
              <a:buChar char="v"/>
            </a:pPr>
            <a:endParaRPr lang="en-ZA" dirty="0"/>
          </a:p>
        </p:txBody>
      </p:sp>
    </p:spTree>
    <p:extLst>
      <p:ext uri="{BB962C8B-B14F-4D97-AF65-F5344CB8AC3E}">
        <p14:creationId xmlns:p14="http://schemas.microsoft.com/office/powerpoint/2010/main" val="4025514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54E7C-1EED-DA37-4840-14B5AF49B21A}"/>
              </a:ext>
            </a:extLst>
          </p:cNvPr>
          <p:cNvSpPr>
            <a:spLocks noGrp="1"/>
          </p:cNvSpPr>
          <p:nvPr>
            <p:ph type="title"/>
          </p:nvPr>
        </p:nvSpPr>
        <p:spPr>
          <a:xfrm>
            <a:off x="622301" y="152400"/>
            <a:ext cx="10131425" cy="1456267"/>
          </a:xfrm>
        </p:spPr>
        <p:txBody>
          <a:bodyPr/>
          <a:lstStyle/>
          <a:p>
            <a:r>
              <a:rPr lang="en-GB" dirty="0"/>
              <a:t>Upload claim</a:t>
            </a:r>
            <a:endParaRPr lang="en-ZA" dirty="0"/>
          </a:p>
        </p:txBody>
      </p:sp>
      <p:pic>
        <p:nvPicPr>
          <p:cNvPr id="5" name="Picture 4">
            <a:extLst>
              <a:ext uri="{FF2B5EF4-FFF2-40B4-BE49-F238E27FC236}">
                <a16:creationId xmlns:a16="http://schemas.microsoft.com/office/drawing/2014/main" id="{CE456FA3-5E79-9580-8F6B-378DB87D76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461" y="1399117"/>
            <a:ext cx="7459116" cy="2038635"/>
          </a:xfrm>
          <a:prstGeom prst="rect">
            <a:avLst/>
          </a:prstGeom>
        </p:spPr>
      </p:pic>
      <p:sp>
        <p:nvSpPr>
          <p:cNvPr id="6" name="Content Placeholder 2">
            <a:extLst>
              <a:ext uri="{FF2B5EF4-FFF2-40B4-BE49-F238E27FC236}">
                <a16:creationId xmlns:a16="http://schemas.microsoft.com/office/drawing/2014/main" id="{A171B978-A7C2-9129-22C5-BF3E336B8E93}"/>
              </a:ext>
            </a:extLst>
          </p:cNvPr>
          <p:cNvSpPr>
            <a:spLocks noGrp="1"/>
          </p:cNvSpPr>
          <p:nvPr>
            <p:ph idx="1"/>
          </p:nvPr>
        </p:nvSpPr>
        <p:spPr>
          <a:xfrm>
            <a:off x="7834418" y="152400"/>
            <a:ext cx="4651376" cy="3746692"/>
          </a:xfrm>
        </p:spPr>
        <p:txBody>
          <a:bodyPr>
            <a:normAutofit/>
          </a:bodyPr>
          <a:lstStyle/>
          <a:p>
            <a:pPr>
              <a:buFont typeface="Wingdings" panose="05000000000000000000" pitchFamily="2" charset="2"/>
              <a:buChar char="v"/>
            </a:pPr>
            <a:r>
              <a:rPr lang="en-GB" dirty="0"/>
              <a:t>The claim has an upload which must a particular criteria.</a:t>
            </a:r>
          </a:p>
          <a:p>
            <a:pPr>
              <a:buFont typeface="Wingdings" panose="05000000000000000000" pitchFamily="2" charset="2"/>
              <a:buChar char="v"/>
            </a:pPr>
            <a:r>
              <a:rPr lang="en-GB" dirty="0"/>
              <a:t>The upload criteria is as follows below</a:t>
            </a:r>
          </a:p>
          <a:p>
            <a:pPr>
              <a:buFont typeface="Wingdings" panose="05000000000000000000" pitchFamily="2" charset="2"/>
              <a:buChar char="v"/>
            </a:pPr>
            <a:endParaRPr lang="en-GB" dirty="0"/>
          </a:p>
          <a:p>
            <a:pPr>
              <a:buFont typeface="Wingdings" panose="05000000000000000000" pitchFamily="2" charset="2"/>
              <a:buChar char="v"/>
            </a:pPr>
            <a:endParaRPr lang="en-ZA" dirty="0"/>
          </a:p>
        </p:txBody>
      </p:sp>
      <p:pic>
        <p:nvPicPr>
          <p:cNvPr id="8" name="Picture 7">
            <a:extLst>
              <a:ext uri="{FF2B5EF4-FFF2-40B4-BE49-F238E27FC236}">
                <a16:creationId xmlns:a16="http://schemas.microsoft.com/office/drawing/2014/main" id="{286AA72E-C385-3C09-9349-DDAFDBFA2F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4771" y="3050364"/>
            <a:ext cx="3627768" cy="3566335"/>
          </a:xfrm>
          <a:prstGeom prst="rect">
            <a:avLst/>
          </a:prstGeom>
        </p:spPr>
      </p:pic>
      <p:sp>
        <p:nvSpPr>
          <p:cNvPr id="9" name="Content Placeholder 2">
            <a:extLst>
              <a:ext uri="{FF2B5EF4-FFF2-40B4-BE49-F238E27FC236}">
                <a16:creationId xmlns:a16="http://schemas.microsoft.com/office/drawing/2014/main" id="{C1909D80-F1BF-7AD0-9593-DB5D0F62A0D5}"/>
              </a:ext>
            </a:extLst>
          </p:cNvPr>
          <p:cNvSpPr txBox="1">
            <a:spLocks/>
          </p:cNvSpPr>
          <p:nvPr/>
        </p:nvSpPr>
        <p:spPr>
          <a:xfrm>
            <a:off x="2608368" y="3670300"/>
            <a:ext cx="4651376" cy="374669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Font typeface="Wingdings" panose="05000000000000000000" pitchFamily="2" charset="2"/>
              <a:buChar char="v"/>
            </a:pPr>
            <a:r>
              <a:rPr lang="en-GB" b="1" i="1" dirty="0">
                <a:latin typeface="Arial Black" panose="020B0A04020102020204" pitchFamily="34" charset="0"/>
              </a:rPr>
              <a:t>Validation asking for a PDF,DOCX, OR XLDX file only.</a:t>
            </a:r>
          </a:p>
          <a:p>
            <a:pPr>
              <a:buFont typeface="Wingdings" panose="05000000000000000000" pitchFamily="2" charset="2"/>
              <a:buChar char="v"/>
            </a:pPr>
            <a:r>
              <a:rPr lang="en-GB" b="1" i="1" dirty="0">
                <a:latin typeface="Arial Black" panose="020B0A04020102020204" pitchFamily="34" charset="0"/>
              </a:rPr>
              <a:t>Once the criteria is met the user can only submit the claim with the claim button to submit</a:t>
            </a:r>
          </a:p>
          <a:p>
            <a:pPr>
              <a:buFont typeface="Wingdings" panose="05000000000000000000" pitchFamily="2" charset="2"/>
              <a:buChar char="v"/>
            </a:pPr>
            <a:endParaRPr lang="en-GB" dirty="0"/>
          </a:p>
          <a:p>
            <a:pPr>
              <a:buFont typeface="Wingdings" panose="05000000000000000000" pitchFamily="2" charset="2"/>
              <a:buChar char="v"/>
            </a:pPr>
            <a:endParaRPr lang="en-ZA" dirty="0"/>
          </a:p>
        </p:txBody>
      </p:sp>
    </p:spTree>
    <p:extLst>
      <p:ext uri="{BB962C8B-B14F-4D97-AF65-F5344CB8AC3E}">
        <p14:creationId xmlns:p14="http://schemas.microsoft.com/office/powerpoint/2010/main" val="788250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B43B6-A3D8-2C50-C100-C21D628612F9}"/>
              </a:ext>
            </a:extLst>
          </p:cNvPr>
          <p:cNvSpPr>
            <a:spLocks noGrp="1"/>
          </p:cNvSpPr>
          <p:nvPr>
            <p:ph type="title"/>
          </p:nvPr>
        </p:nvSpPr>
        <p:spPr/>
        <p:txBody>
          <a:bodyPr/>
          <a:lstStyle/>
          <a:p>
            <a:r>
              <a:rPr lang="en-GB" dirty="0"/>
              <a:t>Track claim</a:t>
            </a:r>
            <a:endParaRPr lang="en-ZA" dirty="0"/>
          </a:p>
        </p:txBody>
      </p:sp>
      <p:pic>
        <p:nvPicPr>
          <p:cNvPr id="5" name="Picture 4">
            <a:extLst>
              <a:ext uri="{FF2B5EF4-FFF2-40B4-BE49-F238E27FC236}">
                <a16:creationId xmlns:a16="http://schemas.microsoft.com/office/drawing/2014/main" id="{2E0D8F83-1875-BC6D-42FD-8617DF294F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920" y="1853437"/>
            <a:ext cx="6805579" cy="4124901"/>
          </a:xfrm>
          <a:prstGeom prst="rect">
            <a:avLst/>
          </a:prstGeom>
        </p:spPr>
      </p:pic>
      <p:sp>
        <p:nvSpPr>
          <p:cNvPr id="6" name="Content Placeholder 2">
            <a:extLst>
              <a:ext uri="{FF2B5EF4-FFF2-40B4-BE49-F238E27FC236}">
                <a16:creationId xmlns:a16="http://schemas.microsoft.com/office/drawing/2014/main" id="{52E59DCD-64BA-44D9-E39B-2EE1F1CD4756}"/>
              </a:ext>
            </a:extLst>
          </p:cNvPr>
          <p:cNvSpPr>
            <a:spLocks noGrp="1"/>
          </p:cNvSpPr>
          <p:nvPr>
            <p:ph idx="1"/>
          </p:nvPr>
        </p:nvSpPr>
        <p:spPr>
          <a:xfrm>
            <a:off x="7345468" y="285750"/>
            <a:ext cx="4651376" cy="3746692"/>
          </a:xfrm>
        </p:spPr>
        <p:txBody>
          <a:bodyPr>
            <a:normAutofit/>
          </a:bodyPr>
          <a:lstStyle/>
          <a:p>
            <a:pPr>
              <a:buFont typeface="Wingdings" panose="05000000000000000000" pitchFamily="2" charset="2"/>
              <a:buChar char="v"/>
            </a:pPr>
            <a:r>
              <a:rPr lang="en-GB" dirty="0"/>
              <a:t>A lecturer has three views they either see a Approve green label, Yellow pending label or a Declined red label.</a:t>
            </a:r>
          </a:p>
          <a:p>
            <a:pPr>
              <a:buFont typeface="Wingdings" panose="05000000000000000000" pitchFamily="2" charset="2"/>
              <a:buChar char="v"/>
            </a:pPr>
            <a:r>
              <a:rPr lang="en-GB" dirty="0"/>
              <a:t>Red means their claim was not accepted.</a:t>
            </a:r>
          </a:p>
          <a:p>
            <a:pPr>
              <a:buFont typeface="Wingdings" panose="05000000000000000000" pitchFamily="2" charset="2"/>
              <a:buChar char="v"/>
            </a:pPr>
            <a:r>
              <a:rPr lang="en-GB" dirty="0"/>
              <a:t>Green means their claim was approved .</a:t>
            </a:r>
          </a:p>
          <a:p>
            <a:pPr>
              <a:buFont typeface="Wingdings" panose="05000000000000000000" pitchFamily="2" charset="2"/>
              <a:buChar char="v"/>
            </a:pPr>
            <a:r>
              <a:rPr lang="en-GB" dirty="0"/>
              <a:t>Yellow means it is pending.</a:t>
            </a:r>
          </a:p>
          <a:p>
            <a:pPr>
              <a:buFont typeface="Wingdings" panose="05000000000000000000" pitchFamily="2" charset="2"/>
              <a:buChar char="v"/>
            </a:pPr>
            <a:endParaRPr lang="en-ZA" dirty="0"/>
          </a:p>
        </p:txBody>
      </p:sp>
      <p:sp>
        <p:nvSpPr>
          <p:cNvPr id="7" name="Content Placeholder 2">
            <a:extLst>
              <a:ext uri="{FF2B5EF4-FFF2-40B4-BE49-F238E27FC236}">
                <a16:creationId xmlns:a16="http://schemas.microsoft.com/office/drawing/2014/main" id="{BEA4DD08-1313-9418-7DAD-496820E8BF28}"/>
              </a:ext>
            </a:extLst>
          </p:cNvPr>
          <p:cNvSpPr txBox="1">
            <a:spLocks/>
          </p:cNvSpPr>
          <p:nvPr/>
        </p:nvSpPr>
        <p:spPr>
          <a:xfrm>
            <a:off x="7440718" y="2774950"/>
            <a:ext cx="4651376" cy="374669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Font typeface="Wingdings" panose="05000000000000000000" pitchFamily="2" charset="2"/>
              <a:buChar char="v"/>
            </a:pPr>
            <a:r>
              <a:rPr lang="en-GB" dirty="0"/>
              <a:t>A claim won’t always be pending if the submission of the claim does not meet the criteria in the values entered for Hourly rate or Hours worked the claim is instantly rejected as a automated feature.</a:t>
            </a:r>
          </a:p>
          <a:p>
            <a:pPr>
              <a:buFont typeface="Wingdings" panose="05000000000000000000" pitchFamily="2" charset="2"/>
              <a:buChar char="v"/>
            </a:pPr>
            <a:endParaRPr lang="en-GB" dirty="0"/>
          </a:p>
          <a:p>
            <a:pPr>
              <a:buFont typeface="Wingdings" panose="05000000000000000000" pitchFamily="2" charset="2"/>
              <a:buChar char="v"/>
            </a:pPr>
            <a:endParaRPr lang="en-ZA" dirty="0"/>
          </a:p>
        </p:txBody>
      </p:sp>
    </p:spTree>
    <p:extLst>
      <p:ext uri="{BB962C8B-B14F-4D97-AF65-F5344CB8AC3E}">
        <p14:creationId xmlns:p14="http://schemas.microsoft.com/office/powerpoint/2010/main" val="2248053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1B685-0D3C-C569-FE2F-ECB947183EC6}"/>
              </a:ext>
            </a:extLst>
          </p:cNvPr>
          <p:cNvSpPr>
            <a:spLocks noGrp="1"/>
          </p:cNvSpPr>
          <p:nvPr>
            <p:ph type="title"/>
          </p:nvPr>
        </p:nvSpPr>
        <p:spPr/>
        <p:txBody>
          <a:bodyPr/>
          <a:lstStyle/>
          <a:p>
            <a:r>
              <a:rPr lang="en-GB" dirty="0"/>
              <a:t>Accepted claim</a:t>
            </a:r>
            <a:endParaRPr lang="en-ZA" dirty="0"/>
          </a:p>
        </p:txBody>
      </p:sp>
      <p:pic>
        <p:nvPicPr>
          <p:cNvPr id="5" name="Picture 4">
            <a:extLst>
              <a:ext uri="{FF2B5EF4-FFF2-40B4-BE49-F238E27FC236}">
                <a16:creationId xmlns:a16="http://schemas.microsoft.com/office/drawing/2014/main" id="{DD8A6E98-85B3-E2AF-5B17-E2663570A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426" y="1793404"/>
            <a:ext cx="10374173" cy="1133633"/>
          </a:xfrm>
          <a:prstGeom prst="rect">
            <a:avLst/>
          </a:prstGeom>
        </p:spPr>
      </p:pic>
      <p:sp>
        <p:nvSpPr>
          <p:cNvPr id="6" name="Content Placeholder 2">
            <a:extLst>
              <a:ext uri="{FF2B5EF4-FFF2-40B4-BE49-F238E27FC236}">
                <a16:creationId xmlns:a16="http://schemas.microsoft.com/office/drawing/2014/main" id="{223EFF58-C775-DC76-6DE1-1B8FE9F43E8C}"/>
              </a:ext>
            </a:extLst>
          </p:cNvPr>
          <p:cNvSpPr>
            <a:spLocks noGrp="1"/>
          </p:cNvSpPr>
          <p:nvPr>
            <p:ph idx="1"/>
          </p:nvPr>
        </p:nvSpPr>
        <p:spPr>
          <a:xfrm>
            <a:off x="1967018" y="2730500"/>
            <a:ext cx="4651376" cy="3746692"/>
          </a:xfrm>
        </p:spPr>
        <p:txBody>
          <a:bodyPr>
            <a:normAutofit/>
          </a:bodyPr>
          <a:lstStyle/>
          <a:p>
            <a:pPr>
              <a:buFont typeface="Wingdings" panose="05000000000000000000" pitchFamily="2" charset="2"/>
              <a:buChar char="v"/>
            </a:pPr>
            <a:r>
              <a:rPr lang="en-GB" dirty="0"/>
              <a:t>Hr can start the process of payment soon</a:t>
            </a:r>
          </a:p>
          <a:p>
            <a:pPr>
              <a:buFont typeface="Wingdings" panose="05000000000000000000" pitchFamily="2" charset="2"/>
              <a:buChar char="v"/>
            </a:pPr>
            <a:endParaRPr lang="en-GB" dirty="0"/>
          </a:p>
          <a:p>
            <a:pPr>
              <a:buFont typeface="Wingdings" panose="05000000000000000000" pitchFamily="2" charset="2"/>
              <a:buChar char="v"/>
            </a:pPr>
            <a:endParaRPr lang="en-ZA" dirty="0"/>
          </a:p>
        </p:txBody>
      </p:sp>
    </p:spTree>
    <p:extLst>
      <p:ext uri="{BB962C8B-B14F-4D97-AF65-F5344CB8AC3E}">
        <p14:creationId xmlns:p14="http://schemas.microsoft.com/office/powerpoint/2010/main" val="1591912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6724A-DF73-1B0B-92ED-3A643193860E}"/>
              </a:ext>
            </a:extLst>
          </p:cNvPr>
          <p:cNvSpPr>
            <a:spLocks noGrp="1"/>
          </p:cNvSpPr>
          <p:nvPr>
            <p:ph type="title"/>
          </p:nvPr>
        </p:nvSpPr>
        <p:spPr/>
        <p:txBody>
          <a:bodyPr/>
          <a:lstStyle/>
          <a:p>
            <a:r>
              <a:rPr lang="en-GB" dirty="0"/>
              <a:t>Declined claim</a:t>
            </a:r>
            <a:endParaRPr lang="en-ZA" dirty="0"/>
          </a:p>
        </p:txBody>
      </p:sp>
      <p:pic>
        <p:nvPicPr>
          <p:cNvPr id="5" name="Picture 4">
            <a:extLst>
              <a:ext uri="{FF2B5EF4-FFF2-40B4-BE49-F238E27FC236}">
                <a16:creationId xmlns:a16="http://schemas.microsoft.com/office/drawing/2014/main" id="{6A0ACF1A-0302-5C5A-3E30-E4D573A6A1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570" y="2065867"/>
            <a:ext cx="10250330" cy="1505160"/>
          </a:xfrm>
          <a:prstGeom prst="rect">
            <a:avLst/>
          </a:prstGeom>
        </p:spPr>
      </p:pic>
      <p:sp>
        <p:nvSpPr>
          <p:cNvPr id="6" name="Content Placeholder 2">
            <a:extLst>
              <a:ext uri="{FF2B5EF4-FFF2-40B4-BE49-F238E27FC236}">
                <a16:creationId xmlns:a16="http://schemas.microsoft.com/office/drawing/2014/main" id="{ACA7C8E6-5D54-C7E5-A525-A14E6CD9C969}"/>
              </a:ext>
            </a:extLst>
          </p:cNvPr>
          <p:cNvSpPr>
            <a:spLocks noGrp="1"/>
          </p:cNvSpPr>
          <p:nvPr>
            <p:ph idx="1"/>
          </p:nvPr>
        </p:nvSpPr>
        <p:spPr>
          <a:xfrm>
            <a:off x="2208318" y="3111308"/>
            <a:ext cx="4651376" cy="3746692"/>
          </a:xfrm>
        </p:spPr>
        <p:txBody>
          <a:bodyPr>
            <a:normAutofit/>
          </a:bodyPr>
          <a:lstStyle/>
          <a:p>
            <a:pPr>
              <a:buFont typeface="Wingdings" panose="05000000000000000000" pitchFamily="2" charset="2"/>
              <a:buChar char="v"/>
            </a:pPr>
            <a:r>
              <a:rPr lang="en-GB" dirty="0"/>
              <a:t>Declined means they didn’t mean the criteria for the automation or was rejected through management</a:t>
            </a:r>
          </a:p>
          <a:p>
            <a:pPr>
              <a:buFont typeface="Wingdings" panose="05000000000000000000" pitchFamily="2" charset="2"/>
              <a:buChar char="v"/>
            </a:pPr>
            <a:r>
              <a:rPr lang="en-GB" dirty="0"/>
              <a:t>A claim is instantly rejected if the value of either the hours worked or the hourly rate did not meet the business criteria</a:t>
            </a:r>
          </a:p>
          <a:p>
            <a:pPr>
              <a:buFont typeface="Wingdings" panose="05000000000000000000" pitchFamily="2" charset="2"/>
              <a:buChar char="v"/>
            </a:pPr>
            <a:r>
              <a:rPr lang="en-GB" dirty="0"/>
              <a:t>Hourly Rate cannot be more than 500 and Hours worked cannot be more than 200.</a:t>
            </a:r>
          </a:p>
          <a:p>
            <a:pPr>
              <a:buFont typeface="Wingdings" panose="05000000000000000000" pitchFamily="2" charset="2"/>
              <a:buChar char="v"/>
            </a:pPr>
            <a:r>
              <a:rPr lang="en-GB" dirty="0"/>
              <a:t>If so it is declined</a:t>
            </a:r>
          </a:p>
          <a:p>
            <a:pPr>
              <a:buFont typeface="Wingdings" panose="05000000000000000000" pitchFamily="2" charset="2"/>
              <a:buChar char="v"/>
            </a:pPr>
            <a:endParaRPr lang="en-GB" dirty="0"/>
          </a:p>
          <a:p>
            <a:pPr>
              <a:buFont typeface="Wingdings" panose="05000000000000000000" pitchFamily="2" charset="2"/>
              <a:buChar char="v"/>
            </a:pPr>
            <a:endParaRPr lang="en-ZA" dirty="0"/>
          </a:p>
        </p:txBody>
      </p:sp>
    </p:spTree>
    <p:extLst>
      <p:ext uri="{BB962C8B-B14F-4D97-AF65-F5344CB8AC3E}">
        <p14:creationId xmlns:p14="http://schemas.microsoft.com/office/powerpoint/2010/main" val="38231319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2D349-1456-262F-6333-23969706448E}"/>
              </a:ext>
            </a:extLst>
          </p:cNvPr>
          <p:cNvSpPr>
            <a:spLocks noGrp="1"/>
          </p:cNvSpPr>
          <p:nvPr>
            <p:ph type="title"/>
          </p:nvPr>
        </p:nvSpPr>
        <p:spPr/>
        <p:txBody>
          <a:bodyPr/>
          <a:lstStyle/>
          <a:p>
            <a:r>
              <a:rPr lang="en-GB" dirty="0"/>
              <a:t>Pending claim</a:t>
            </a:r>
            <a:endParaRPr lang="en-ZA" dirty="0"/>
          </a:p>
        </p:txBody>
      </p:sp>
      <p:pic>
        <p:nvPicPr>
          <p:cNvPr id="5" name="Picture 4">
            <a:extLst>
              <a:ext uri="{FF2B5EF4-FFF2-40B4-BE49-F238E27FC236}">
                <a16:creationId xmlns:a16="http://schemas.microsoft.com/office/drawing/2014/main" id="{F8BCD313-1FCA-8B3E-1AD0-C9BAD7A02A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1" y="2261630"/>
            <a:ext cx="10050278" cy="885949"/>
          </a:xfrm>
          <a:prstGeom prst="rect">
            <a:avLst/>
          </a:prstGeom>
        </p:spPr>
      </p:pic>
      <p:sp>
        <p:nvSpPr>
          <p:cNvPr id="6" name="Content Placeholder 2">
            <a:extLst>
              <a:ext uri="{FF2B5EF4-FFF2-40B4-BE49-F238E27FC236}">
                <a16:creationId xmlns:a16="http://schemas.microsoft.com/office/drawing/2014/main" id="{66B75B88-FF4E-9A00-B1D5-ABE9DD7C19D6}"/>
              </a:ext>
            </a:extLst>
          </p:cNvPr>
          <p:cNvSpPr>
            <a:spLocks noGrp="1"/>
          </p:cNvSpPr>
          <p:nvPr>
            <p:ph idx="1"/>
          </p:nvPr>
        </p:nvSpPr>
        <p:spPr>
          <a:xfrm>
            <a:off x="1922568" y="2844800"/>
            <a:ext cx="4651376" cy="3746692"/>
          </a:xfrm>
        </p:spPr>
        <p:txBody>
          <a:bodyPr>
            <a:normAutofit/>
          </a:bodyPr>
          <a:lstStyle/>
          <a:p>
            <a:pPr>
              <a:buFont typeface="Wingdings" panose="05000000000000000000" pitchFamily="2" charset="2"/>
              <a:buChar char="v"/>
            </a:pPr>
            <a:r>
              <a:rPr lang="en-GB" dirty="0"/>
              <a:t>Wait for Managerial personal to approve it </a:t>
            </a:r>
          </a:p>
          <a:p>
            <a:pPr>
              <a:buFont typeface="Wingdings" panose="05000000000000000000" pitchFamily="2" charset="2"/>
              <a:buChar char="v"/>
            </a:pPr>
            <a:endParaRPr lang="en-GB" dirty="0"/>
          </a:p>
          <a:p>
            <a:pPr>
              <a:buFont typeface="Wingdings" panose="05000000000000000000" pitchFamily="2" charset="2"/>
              <a:buChar char="v"/>
            </a:pPr>
            <a:endParaRPr lang="en-ZA" dirty="0"/>
          </a:p>
        </p:txBody>
      </p:sp>
    </p:spTree>
    <p:extLst>
      <p:ext uri="{BB962C8B-B14F-4D97-AF65-F5344CB8AC3E}">
        <p14:creationId xmlns:p14="http://schemas.microsoft.com/office/powerpoint/2010/main" val="3011585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163D-A1F4-14D8-D13F-DDB5C2C6E145}"/>
              </a:ext>
            </a:extLst>
          </p:cNvPr>
          <p:cNvSpPr>
            <a:spLocks noGrp="1"/>
          </p:cNvSpPr>
          <p:nvPr>
            <p:ph type="title"/>
          </p:nvPr>
        </p:nvSpPr>
        <p:spPr>
          <a:xfrm>
            <a:off x="838200" y="0"/>
            <a:ext cx="10515600" cy="1325563"/>
          </a:xfrm>
        </p:spPr>
        <p:txBody>
          <a:bodyPr/>
          <a:lstStyle/>
          <a:p>
            <a:r>
              <a:rPr lang="en-ZA" b="1" dirty="0">
                <a:latin typeface="Bahnschrift" panose="020B0502040204020203" pitchFamily="34" charset="0"/>
              </a:rPr>
              <a:t>Table of Contents</a:t>
            </a:r>
          </a:p>
        </p:txBody>
      </p:sp>
      <p:graphicFrame>
        <p:nvGraphicFramePr>
          <p:cNvPr id="6" name="Table 5">
            <a:extLst>
              <a:ext uri="{FF2B5EF4-FFF2-40B4-BE49-F238E27FC236}">
                <a16:creationId xmlns:a16="http://schemas.microsoft.com/office/drawing/2014/main" id="{2DBA9378-2081-C809-B584-25A2BCB40D1D}"/>
              </a:ext>
            </a:extLst>
          </p:cNvPr>
          <p:cNvGraphicFramePr>
            <a:graphicFrameLocks noGrp="1"/>
          </p:cNvGraphicFramePr>
          <p:nvPr>
            <p:extLst>
              <p:ext uri="{D42A27DB-BD31-4B8C-83A1-F6EECF244321}">
                <p14:modId xmlns:p14="http://schemas.microsoft.com/office/powerpoint/2010/main" val="2339814724"/>
              </p:ext>
            </p:extLst>
          </p:nvPr>
        </p:nvGraphicFramePr>
        <p:xfrm>
          <a:off x="333825" y="985304"/>
          <a:ext cx="11541499" cy="5749526"/>
        </p:xfrm>
        <a:graphic>
          <a:graphicData uri="http://schemas.openxmlformats.org/drawingml/2006/table">
            <a:tbl>
              <a:tblPr firstRow="1" bandRow="1">
                <a:tableStyleId>{5940675A-B579-460E-94D1-54222C63F5DA}</a:tableStyleId>
              </a:tblPr>
              <a:tblGrid>
                <a:gridCol w="4056876">
                  <a:extLst>
                    <a:ext uri="{9D8B030D-6E8A-4147-A177-3AD203B41FA5}">
                      <a16:colId xmlns:a16="http://schemas.microsoft.com/office/drawing/2014/main" val="3103212429"/>
                    </a:ext>
                  </a:extLst>
                </a:gridCol>
                <a:gridCol w="7484623">
                  <a:extLst>
                    <a:ext uri="{9D8B030D-6E8A-4147-A177-3AD203B41FA5}">
                      <a16:colId xmlns:a16="http://schemas.microsoft.com/office/drawing/2014/main" val="3557411273"/>
                    </a:ext>
                  </a:extLst>
                </a:gridCol>
              </a:tblGrid>
              <a:tr h="288300">
                <a:tc>
                  <a:txBody>
                    <a:bodyPr/>
                    <a:lstStyle/>
                    <a:p>
                      <a:pPr algn="ctr"/>
                      <a:r>
                        <a:rPr lang="en-GB" sz="3200" b="1" dirty="0">
                          <a:latin typeface="Bahnschrift" panose="020B0502040204020203" pitchFamily="34" charset="0"/>
                        </a:rPr>
                        <a:t>Title</a:t>
                      </a:r>
                      <a:endParaRPr lang="en-ZA" sz="3200" b="1" dirty="0">
                        <a:latin typeface="Bahnschrift" panose="020B0502040204020203"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3200" b="1" dirty="0">
                          <a:latin typeface="Bahnschrift" panose="020B0502040204020203" pitchFamily="34" charset="0"/>
                        </a:rPr>
                        <a:t>Content</a:t>
                      </a:r>
                      <a:endParaRPr lang="en-ZA" sz="3200" b="1" dirty="0">
                        <a:latin typeface="Bahnschrift" panose="020B0502040204020203"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9235050"/>
                  </a:ext>
                </a:extLst>
              </a:tr>
              <a:tr h="5045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sz="1400" b="1" dirty="0">
                          <a:latin typeface="Aptos" panose="020B0004020202020204" pitchFamily="34" charset="0"/>
                        </a:rPr>
                        <a:t> Introduction</a:t>
                      </a:r>
                    </a:p>
                    <a:p>
                      <a:pPr algn="ctr"/>
                      <a:endParaRPr lang="en-ZA" sz="1400" b="1" dirty="0">
                        <a:latin typeface="Aptos" panose="020B0004020202020204"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dirty="0"/>
                        <a:t>Overview of the Contract Monthly Claim System (CMCS)</a:t>
                      </a:r>
                      <a:endParaRPr lang="en-ZA" sz="1400" b="1" dirty="0">
                        <a:latin typeface="Bahnschrift" panose="020B0502040204020203"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84294"/>
                  </a:ext>
                </a:extLst>
              </a:tr>
              <a:tr h="5045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sz="1400" b="1" dirty="0">
                          <a:latin typeface="Aptos" panose="020B0004020202020204" pitchFamily="34" charset="0"/>
                        </a:rPr>
                        <a:t> Home Page Overview</a:t>
                      </a:r>
                    </a:p>
                    <a:p>
                      <a:pPr algn="ctr"/>
                      <a:endParaRPr lang="en-ZA" sz="1400" b="1" dirty="0">
                        <a:latin typeface="Aptos" panose="020B0004020202020204"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a:buFont typeface="Wingdings" panose="05000000000000000000" pitchFamily="2" charset="2"/>
                        <a:buNone/>
                      </a:pPr>
                      <a:r>
                        <a:rPr lang="en-GB" sz="1400" dirty="0"/>
                        <a:t>Key features and role-specific access</a:t>
                      </a:r>
                      <a:endParaRPr lang="en-ZA" sz="1400" b="1" dirty="0">
                        <a:latin typeface="Bahnschrift" panose="020B0502040204020203"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0200149"/>
                  </a:ext>
                </a:extLst>
              </a:tr>
              <a:tr h="5274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sz="1400" b="1" dirty="0">
                          <a:latin typeface="Aptos" panose="020B0004020202020204" pitchFamily="34" charset="0"/>
                        </a:rPr>
                        <a:t> Role-Based Access Control</a:t>
                      </a:r>
                    </a:p>
                    <a:p>
                      <a:pPr algn="ctr"/>
                      <a:endParaRPr lang="en-ZA" sz="1400" b="1" dirty="0">
                        <a:latin typeface="Aptos" panose="020B0004020202020204"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dirty="0"/>
                        <a:t>Ensuring secure and focused functionality for each role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5288431"/>
                  </a:ext>
                </a:extLst>
              </a:tr>
              <a:tr h="52211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sz="1400" b="1" dirty="0">
                          <a:latin typeface="Aptos" panose="020B0004020202020204" pitchFamily="34" charset="0"/>
                        </a:rPr>
                        <a:t> Features for Lecturers</a:t>
                      </a:r>
                    </a:p>
                    <a:p>
                      <a:pPr algn="ctr"/>
                      <a:endParaRPr lang="en-ZA" sz="1400" b="1" dirty="0">
                        <a:latin typeface="Aptos" panose="020B0004020202020204"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a:buFont typeface="Wingdings" panose="05000000000000000000" pitchFamily="2" charset="2"/>
                        <a:buNone/>
                      </a:pPr>
                      <a:r>
                        <a:rPr lang="en-GB" sz="1400" dirty="0"/>
                        <a:t>Submission, tracking, and document upload functionalities</a:t>
                      </a:r>
                      <a:endParaRPr lang="en-ZA" sz="1400" b="1" dirty="0">
                        <a:latin typeface="Bahnschrift" panose="020B0502040204020203"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306445"/>
                  </a:ext>
                </a:extLst>
              </a:tr>
              <a:tr h="7207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sz="1400" b="1" dirty="0">
                          <a:latin typeface="Aptos" panose="020B0004020202020204" pitchFamily="34" charset="0"/>
                        </a:rPr>
                        <a:t> Features for </a:t>
                      </a:r>
                      <a:r>
                        <a:rPr lang="en-GB" sz="1400" b="1" dirty="0">
                          <a:latin typeface="Aptos" panose="020B0004020202020204" pitchFamily="34" charset="0"/>
                        </a:rPr>
                        <a:t>Programme </a:t>
                      </a:r>
                      <a:br>
                        <a:rPr lang="en-GB" sz="1400" b="1" dirty="0">
                          <a:latin typeface="Aptos" panose="020B0004020202020204" pitchFamily="34" charset="0"/>
                        </a:rPr>
                      </a:br>
                      <a:r>
                        <a:rPr lang="en-GB" sz="1400" b="1" dirty="0">
                          <a:latin typeface="Aptos" panose="020B0004020202020204" pitchFamily="34" charset="0"/>
                        </a:rPr>
                        <a:t>Co-ordinators/Academic Managers </a:t>
                      </a:r>
                      <a:endParaRPr lang="en-ZA" sz="1400" b="1" dirty="0">
                        <a:latin typeface="Aptos" panose="020B00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ZA" sz="1400" b="1" dirty="0">
                        <a:latin typeface="Aptos" panose="020B0004020202020204"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a:buFont typeface="Wingdings" panose="05000000000000000000" pitchFamily="2" charset="2"/>
                        <a:buNone/>
                      </a:pPr>
                      <a:r>
                        <a:rPr lang="en-GB" sz="1400" dirty="0"/>
                        <a:t>Claim review, approval, and rejection workflow</a:t>
                      </a:r>
                    </a:p>
                    <a:p>
                      <a:pPr marL="0" indent="0" algn="ctr">
                        <a:buFont typeface="Wingdings" panose="05000000000000000000" pitchFamily="2" charset="2"/>
                        <a:buNone/>
                      </a:pPr>
                      <a:endParaRPr lang="en-GB" sz="1400" b="1" dirty="0">
                        <a:latin typeface="Bahnschrift" panose="020B0502040204020203" pitchFamily="34" charset="0"/>
                      </a:endParaRPr>
                    </a:p>
                    <a:p>
                      <a:pPr marL="0" indent="0" algn="ctr">
                        <a:buFont typeface="Wingdings" panose="05000000000000000000" pitchFamily="2" charset="2"/>
                        <a:buNone/>
                      </a:pPr>
                      <a:endParaRPr lang="en-ZA" sz="1400" b="1" dirty="0">
                        <a:latin typeface="Bahnschrift" panose="020B0502040204020203"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6397243"/>
                  </a:ext>
                </a:extLst>
              </a:tr>
              <a:tr h="7207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sz="1400" b="1" dirty="0">
                          <a:latin typeface="Aptos" panose="020B0004020202020204" pitchFamily="34" charset="0"/>
                        </a:rPr>
                        <a:t> Features for </a:t>
                      </a:r>
                      <a:r>
                        <a:rPr lang="en-GB" sz="1400" b="1" dirty="0">
                          <a:latin typeface="Aptos" panose="020B0004020202020204" pitchFamily="34" charset="0"/>
                        </a:rPr>
                        <a:t>HR</a:t>
                      </a:r>
                      <a:endParaRPr lang="en-ZA" sz="1400" b="1" dirty="0">
                        <a:latin typeface="Aptos" panose="020B00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ZA" sz="1400" b="1" dirty="0">
                        <a:latin typeface="Aptos" panose="020B0004020202020204"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a:buFont typeface="Wingdings" panose="05000000000000000000" pitchFamily="2" charset="2"/>
                        <a:buNone/>
                      </a:pPr>
                      <a:r>
                        <a:rPr lang="en-GB" sz="1400" b="1" dirty="0">
                          <a:latin typeface="Bahnschrift" panose="020B0502040204020203" pitchFamily="34" charset="0"/>
                        </a:rPr>
                        <a:t>Generate invoices or reports</a:t>
                      </a:r>
                      <a:endParaRPr lang="en-ZA" sz="1400" b="1" dirty="0">
                        <a:latin typeface="Bahnschrift" panose="020B0502040204020203"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7799536"/>
                  </a:ext>
                </a:extLst>
              </a:tr>
              <a:tr h="288300">
                <a:tc>
                  <a:txBody>
                    <a:bodyPr/>
                    <a:lstStyle/>
                    <a:p>
                      <a:pPr algn="ctr"/>
                      <a:r>
                        <a:rPr lang="en-ZA" sz="1400" b="1" dirty="0">
                          <a:latin typeface="Aptos" panose="020B0004020202020204" pitchFamily="34" charset="0"/>
                        </a:rPr>
                        <a:t> Automation Features</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dirty="0"/>
                        <a:t>Auto-calculation, real-time updates, and document validation</a:t>
                      </a:r>
                      <a:endParaRPr lang="en-ZA" sz="1400" b="1" dirty="0">
                        <a:latin typeface="Bahnschrift" panose="020B0502040204020203"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0811087"/>
                  </a:ext>
                </a:extLst>
              </a:tr>
              <a:tr h="504524">
                <a:tc>
                  <a:txBody>
                    <a:bodyPr/>
                    <a:lstStyle/>
                    <a:p>
                      <a:pPr algn="ctr"/>
                      <a:r>
                        <a:rPr lang="en-ZA" sz="1400" b="1" dirty="0">
                          <a:latin typeface="Aptos" panose="020B0004020202020204" pitchFamily="34" charset="0"/>
                        </a:rPr>
                        <a:t> Tools and Technologies Used </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dirty="0"/>
                        <a:t>ASP.NET MVC, jQuery, AJAX, </a:t>
                      </a:r>
                      <a:r>
                        <a:rPr lang="en-GB" sz="1400" dirty="0" err="1"/>
                        <a:t>SignalR</a:t>
                      </a:r>
                      <a:r>
                        <a:rPr lang="en-GB" sz="1400" dirty="0"/>
                        <a:t>, and Entity Framework .How these tools enhance functionality and performance</a:t>
                      </a:r>
                      <a:endParaRPr lang="en-ZA" sz="1400" b="1" dirty="0">
                        <a:latin typeface="Bahnschrift" panose="020B0502040204020203"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7096955"/>
                  </a:ext>
                </a:extLst>
              </a:tr>
              <a:tr h="504524">
                <a:tc>
                  <a:txBody>
                    <a:bodyPr/>
                    <a:lstStyle/>
                    <a:p>
                      <a:pPr algn="ctr"/>
                      <a:r>
                        <a:rPr lang="en-GB" sz="1400" b="1" dirty="0">
                          <a:latin typeface="Aptos" panose="020B0004020202020204" pitchFamily="34" charset="0"/>
                        </a:rPr>
                        <a:t>Benefits of </a:t>
                      </a:r>
                      <a:r>
                        <a:rPr lang="en-GB" sz="1400" b="1" dirty="0" err="1">
                          <a:latin typeface="Aptos" panose="020B0004020202020204" pitchFamily="34" charset="0"/>
                        </a:rPr>
                        <a:t>cmcs</a:t>
                      </a:r>
                      <a:endParaRPr lang="en-ZA" sz="1400" b="1" dirty="0">
                        <a:latin typeface="Aptos" panose="020B0004020202020204"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b="1" dirty="0">
                          <a:latin typeface="Bahnschrift" panose="020B0502040204020203" pitchFamily="34" charset="0"/>
                        </a:rPr>
                        <a:t>4 BENEFITS</a:t>
                      </a:r>
                      <a:endParaRPr lang="en-ZA" sz="1400" b="1" dirty="0">
                        <a:latin typeface="Bahnschrift" panose="020B0502040204020203"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0177873"/>
                  </a:ext>
                </a:extLst>
              </a:tr>
              <a:tr h="288300">
                <a:tc>
                  <a:txBody>
                    <a:bodyPr/>
                    <a:lstStyle/>
                    <a:p>
                      <a:pPr algn="ctr"/>
                      <a:r>
                        <a:rPr lang="en-ZA" sz="1400" b="1" dirty="0">
                          <a:latin typeface="Aptos" panose="020B0004020202020204" pitchFamily="34" charset="0"/>
                        </a:rPr>
                        <a:t>Conclusion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dirty="0"/>
                        <a:t>Summarizing the impact of CMCS on efficiency and user experience</a:t>
                      </a:r>
                      <a:endParaRPr lang="en-ZA" sz="1400" b="1" dirty="0">
                        <a:latin typeface="Bahnschrift" panose="020B0502040204020203"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6631946"/>
                  </a:ext>
                </a:extLst>
              </a:tr>
            </a:tbl>
          </a:graphicData>
        </a:graphic>
      </p:graphicFrame>
    </p:spTree>
    <p:extLst>
      <p:ext uri="{BB962C8B-B14F-4D97-AF65-F5344CB8AC3E}">
        <p14:creationId xmlns:p14="http://schemas.microsoft.com/office/powerpoint/2010/main" val="33309902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EAC34-0698-B012-FDE9-EC17E975A8F3}"/>
              </a:ext>
            </a:extLst>
          </p:cNvPr>
          <p:cNvSpPr>
            <a:spLocks noGrp="1"/>
          </p:cNvSpPr>
          <p:nvPr>
            <p:ph type="title"/>
          </p:nvPr>
        </p:nvSpPr>
        <p:spPr>
          <a:xfrm>
            <a:off x="-688769" y="1972733"/>
            <a:ext cx="13134109" cy="1456267"/>
          </a:xfrm>
        </p:spPr>
        <p:txBody>
          <a:bodyPr>
            <a:noAutofit/>
          </a:bodyPr>
          <a:lstStyle/>
          <a:p>
            <a:pPr algn="ctr"/>
            <a:r>
              <a:rPr lang="en-GB" sz="6600" b="1" dirty="0"/>
              <a:t>Programme </a:t>
            </a:r>
            <a:br>
              <a:rPr lang="en-GB" sz="6600" b="1" dirty="0"/>
            </a:br>
            <a:r>
              <a:rPr lang="en-GB" sz="6600" b="1" dirty="0"/>
              <a:t>Co-ordinators/Academic Managers </a:t>
            </a:r>
            <a:endParaRPr lang="en-ZA" sz="6600" dirty="0"/>
          </a:p>
        </p:txBody>
      </p:sp>
    </p:spTree>
    <p:extLst>
      <p:ext uri="{BB962C8B-B14F-4D97-AF65-F5344CB8AC3E}">
        <p14:creationId xmlns:p14="http://schemas.microsoft.com/office/powerpoint/2010/main" val="42202651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86A41E8-9D20-63A0-8067-028907B00F89}"/>
              </a:ext>
            </a:extLst>
          </p:cNvPr>
          <p:cNvSpPr txBox="1"/>
          <p:nvPr/>
        </p:nvSpPr>
        <p:spPr>
          <a:xfrm>
            <a:off x="1517071" y="2202275"/>
            <a:ext cx="9158845" cy="1938992"/>
          </a:xfrm>
          <a:prstGeom prst="rect">
            <a:avLst/>
          </a:prstGeom>
          <a:noFill/>
        </p:spPr>
        <p:txBody>
          <a:bodyPr wrap="square">
            <a:spAutoFit/>
          </a:bodyPr>
          <a:lstStyle/>
          <a:p>
            <a:pPr algn="ctr"/>
            <a:r>
              <a:rPr lang="en-GB" sz="4000" b="1" dirty="0"/>
              <a:t>Program </a:t>
            </a:r>
            <a:br>
              <a:rPr lang="en-GB" sz="4000" b="1" dirty="0"/>
            </a:br>
            <a:r>
              <a:rPr lang="en-GB" sz="4000" b="1" dirty="0"/>
              <a:t>Co-ordinators and Academic Managers </a:t>
            </a:r>
            <a:r>
              <a:rPr lang="en-GB" sz="4000" b="1" dirty="0">
                <a:latin typeface="Bahnschrift SemiBold SemiConden" panose="020B0502040204020203" pitchFamily="34" charset="0"/>
              </a:rPr>
              <a:t> login process </a:t>
            </a:r>
            <a:endParaRPr lang="en-ZA" sz="4000" dirty="0"/>
          </a:p>
        </p:txBody>
      </p:sp>
    </p:spTree>
    <p:extLst>
      <p:ext uri="{BB962C8B-B14F-4D97-AF65-F5344CB8AC3E}">
        <p14:creationId xmlns:p14="http://schemas.microsoft.com/office/powerpoint/2010/main" val="15556077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9D9A4-E1F9-09E1-69CB-79F34F68161F}"/>
              </a:ext>
            </a:extLst>
          </p:cNvPr>
          <p:cNvSpPr>
            <a:spLocks noGrp="1"/>
          </p:cNvSpPr>
          <p:nvPr>
            <p:ph type="title"/>
          </p:nvPr>
        </p:nvSpPr>
        <p:spPr/>
        <p:txBody>
          <a:bodyPr/>
          <a:lstStyle/>
          <a:p>
            <a:r>
              <a:rPr lang="en-GB" sz="3600" b="1" dirty="0"/>
              <a:t>Program </a:t>
            </a:r>
            <a:br>
              <a:rPr lang="en-GB" sz="3600" b="1" dirty="0"/>
            </a:br>
            <a:r>
              <a:rPr lang="en-GB" sz="3600" b="1" dirty="0"/>
              <a:t>Co-ordinators and Academic Managers Pages</a:t>
            </a:r>
            <a:endParaRPr lang="en-ZA" dirty="0"/>
          </a:p>
        </p:txBody>
      </p:sp>
      <p:pic>
        <p:nvPicPr>
          <p:cNvPr id="5" name="Picture 4">
            <a:extLst>
              <a:ext uri="{FF2B5EF4-FFF2-40B4-BE49-F238E27FC236}">
                <a16:creationId xmlns:a16="http://schemas.microsoft.com/office/drawing/2014/main" id="{00679572-C524-DA21-E5EB-CF1E68DAAD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5015" y="2295281"/>
            <a:ext cx="3980274" cy="3850200"/>
          </a:xfrm>
          <a:prstGeom prst="rect">
            <a:avLst/>
          </a:prstGeom>
        </p:spPr>
      </p:pic>
      <p:pic>
        <p:nvPicPr>
          <p:cNvPr id="7" name="Picture 6">
            <a:extLst>
              <a:ext uri="{FF2B5EF4-FFF2-40B4-BE49-F238E27FC236}">
                <a16:creationId xmlns:a16="http://schemas.microsoft.com/office/drawing/2014/main" id="{0089AA14-3C8A-2F7D-721D-5B882CDE72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06" y="2538351"/>
            <a:ext cx="5815823" cy="2610214"/>
          </a:xfrm>
          <a:prstGeom prst="rect">
            <a:avLst/>
          </a:prstGeom>
        </p:spPr>
      </p:pic>
    </p:spTree>
    <p:extLst>
      <p:ext uri="{BB962C8B-B14F-4D97-AF65-F5344CB8AC3E}">
        <p14:creationId xmlns:p14="http://schemas.microsoft.com/office/powerpoint/2010/main" val="24954427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F05C7-DA34-F153-4EFD-1B411E0AB583}"/>
              </a:ext>
            </a:extLst>
          </p:cNvPr>
          <p:cNvSpPr>
            <a:spLocks noGrp="1"/>
          </p:cNvSpPr>
          <p:nvPr>
            <p:ph type="title"/>
          </p:nvPr>
        </p:nvSpPr>
        <p:spPr/>
        <p:txBody>
          <a:bodyPr>
            <a:normAutofit fontScale="90000"/>
          </a:bodyPr>
          <a:lstStyle/>
          <a:p>
            <a:r>
              <a:rPr lang="en-GB" sz="3600" b="1" dirty="0"/>
              <a:t>Program </a:t>
            </a:r>
            <a:br>
              <a:rPr lang="en-GB" sz="3600" b="1" dirty="0"/>
            </a:br>
            <a:r>
              <a:rPr lang="en-GB" sz="3600" b="1" dirty="0"/>
              <a:t>Co-ordinators and Academic Managers </a:t>
            </a:r>
            <a:r>
              <a:rPr lang="en-GB" sz="3600" b="1" dirty="0">
                <a:latin typeface="Bahnschrift SemiBold SemiConden" panose="020B0502040204020203" pitchFamily="34" charset="0"/>
              </a:rPr>
              <a:t>Lecturer </a:t>
            </a:r>
            <a:r>
              <a:rPr lang="en-GB" dirty="0"/>
              <a:t>SIGN UP</a:t>
            </a:r>
            <a:endParaRPr lang="en-ZA" dirty="0"/>
          </a:p>
        </p:txBody>
      </p:sp>
      <p:pic>
        <p:nvPicPr>
          <p:cNvPr id="5" name="Picture 4">
            <a:extLst>
              <a:ext uri="{FF2B5EF4-FFF2-40B4-BE49-F238E27FC236}">
                <a16:creationId xmlns:a16="http://schemas.microsoft.com/office/drawing/2014/main" id="{B0F8ECAF-D2FA-7013-680B-126BA57D21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7283" y="1784083"/>
            <a:ext cx="7896878" cy="4848286"/>
          </a:xfrm>
          <a:prstGeom prst="rect">
            <a:avLst/>
          </a:prstGeom>
        </p:spPr>
      </p:pic>
      <p:sp>
        <p:nvSpPr>
          <p:cNvPr id="6" name="Content Placeholder 2">
            <a:extLst>
              <a:ext uri="{FF2B5EF4-FFF2-40B4-BE49-F238E27FC236}">
                <a16:creationId xmlns:a16="http://schemas.microsoft.com/office/drawing/2014/main" id="{14F3EB9D-5ECA-83B3-C2AB-CC90DD98348F}"/>
              </a:ext>
            </a:extLst>
          </p:cNvPr>
          <p:cNvSpPr>
            <a:spLocks noGrp="1"/>
          </p:cNvSpPr>
          <p:nvPr>
            <p:ph idx="1"/>
          </p:nvPr>
        </p:nvSpPr>
        <p:spPr>
          <a:xfrm>
            <a:off x="9513915" y="1905000"/>
            <a:ext cx="2606621" cy="3746692"/>
          </a:xfrm>
        </p:spPr>
        <p:txBody>
          <a:bodyPr>
            <a:normAutofit/>
          </a:bodyPr>
          <a:lstStyle/>
          <a:p>
            <a:pPr>
              <a:buFont typeface="Wingdings" panose="05000000000000000000" pitchFamily="2" charset="2"/>
              <a:buChar char="v"/>
            </a:pPr>
            <a:r>
              <a:rPr lang="en-GB" dirty="0"/>
              <a:t>Must choose the manager role when registering and follow the criteria for creating an account to access their dashboard</a:t>
            </a:r>
          </a:p>
          <a:p>
            <a:pPr>
              <a:buFont typeface="Wingdings" panose="05000000000000000000" pitchFamily="2" charset="2"/>
              <a:buChar char="v"/>
            </a:pPr>
            <a:endParaRPr lang="en-GB" dirty="0"/>
          </a:p>
          <a:p>
            <a:pPr>
              <a:buFont typeface="Wingdings" panose="05000000000000000000" pitchFamily="2" charset="2"/>
              <a:buChar char="v"/>
            </a:pPr>
            <a:endParaRPr lang="en-ZA" dirty="0"/>
          </a:p>
        </p:txBody>
      </p:sp>
    </p:spTree>
    <p:extLst>
      <p:ext uri="{BB962C8B-B14F-4D97-AF65-F5344CB8AC3E}">
        <p14:creationId xmlns:p14="http://schemas.microsoft.com/office/powerpoint/2010/main" val="41173662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7D020-77BE-55B4-90C0-0DEFDFC363CD}"/>
              </a:ext>
            </a:extLst>
          </p:cNvPr>
          <p:cNvSpPr>
            <a:spLocks noGrp="1"/>
          </p:cNvSpPr>
          <p:nvPr>
            <p:ph type="title"/>
          </p:nvPr>
        </p:nvSpPr>
        <p:spPr/>
        <p:txBody>
          <a:bodyPr>
            <a:normAutofit fontScale="90000"/>
          </a:bodyPr>
          <a:lstStyle/>
          <a:p>
            <a:r>
              <a:rPr lang="en-GB" sz="3600" b="1" dirty="0"/>
              <a:t>Program </a:t>
            </a:r>
            <a:br>
              <a:rPr lang="en-GB" sz="3600" b="1" dirty="0"/>
            </a:br>
            <a:r>
              <a:rPr lang="en-GB" sz="3600" b="1" dirty="0"/>
              <a:t>Co-ordinators and Academic Managers </a:t>
            </a:r>
            <a:r>
              <a:rPr lang="en-GB" sz="3600" b="1" dirty="0">
                <a:latin typeface="Bahnschrift SemiBold SemiConden" panose="020B0502040204020203" pitchFamily="34" charset="0"/>
              </a:rPr>
              <a:t>Lecturer </a:t>
            </a:r>
            <a:r>
              <a:rPr lang="en-GB" dirty="0"/>
              <a:t>LOGIN</a:t>
            </a:r>
            <a:endParaRPr lang="en-ZA" dirty="0"/>
          </a:p>
        </p:txBody>
      </p:sp>
      <p:pic>
        <p:nvPicPr>
          <p:cNvPr id="7" name="Picture 6">
            <a:extLst>
              <a:ext uri="{FF2B5EF4-FFF2-40B4-BE49-F238E27FC236}">
                <a16:creationId xmlns:a16="http://schemas.microsoft.com/office/drawing/2014/main" id="{DC8A7F8E-7C2A-8EF6-B209-C4FD89CDDB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1" y="2432551"/>
            <a:ext cx="7455489" cy="3815849"/>
          </a:xfrm>
          <a:prstGeom prst="rect">
            <a:avLst/>
          </a:prstGeom>
        </p:spPr>
      </p:pic>
    </p:spTree>
    <p:extLst>
      <p:ext uri="{BB962C8B-B14F-4D97-AF65-F5344CB8AC3E}">
        <p14:creationId xmlns:p14="http://schemas.microsoft.com/office/powerpoint/2010/main" val="28957228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C2869-8839-7921-C98E-64DFC1FE77FC}"/>
              </a:ext>
            </a:extLst>
          </p:cNvPr>
          <p:cNvSpPr>
            <a:spLocks noGrp="1"/>
          </p:cNvSpPr>
          <p:nvPr>
            <p:ph type="title"/>
          </p:nvPr>
        </p:nvSpPr>
        <p:spPr>
          <a:xfrm>
            <a:off x="192479" y="0"/>
            <a:ext cx="11807041" cy="1456267"/>
          </a:xfrm>
        </p:spPr>
        <p:txBody>
          <a:bodyPr/>
          <a:lstStyle/>
          <a:p>
            <a:r>
              <a:rPr lang="en-GB" b="1" dirty="0"/>
              <a:t>Programme Co-ordinators/Academic Managers Role</a:t>
            </a:r>
            <a:endParaRPr lang="en-ZA" b="1" dirty="0"/>
          </a:p>
        </p:txBody>
      </p:sp>
      <p:sp>
        <p:nvSpPr>
          <p:cNvPr id="3" name="Content Placeholder 2">
            <a:extLst>
              <a:ext uri="{FF2B5EF4-FFF2-40B4-BE49-F238E27FC236}">
                <a16:creationId xmlns:a16="http://schemas.microsoft.com/office/drawing/2014/main" id="{09601143-E405-372B-E9DE-117F1CCE7FB5}"/>
              </a:ext>
            </a:extLst>
          </p:cNvPr>
          <p:cNvSpPr>
            <a:spLocks noGrp="1"/>
          </p:cNvSpPr>
          <p:nvPr>
            <p:ph idx="1"/>
          </p:nvPr>
        </p:nvSpPr>
        <p:spPr>
          <a:xfrm>
            <a:off x="424543" y="1456267"/>
            <a:ext cx="11767457" cy="4980159"/>
          </a:xfrm>
        </p:spPr>
        <p:txBody>
          <a:bodyPr>
            <a:normAutofit/>
          </a:bodyPr>
          <a:lstStyle/>
          <a:p>
            <a:pPr marL="0" indent="0" algn="just">
              <a:buNone/>
            </a:pPr>
            <a:r>
              <a:rPr lang="en-GB" dirty="0">
                <a:latin typeface="Arial" panose="020B0604020202020204" pitchFamily="34" charset="0"/>
                <a:cs typeface="Arial" panose="020B0604020202020204" pitchFamily="34" charset="0"/>
              </a:rPr>
              <a:t>Programme Co-ordinator/Academic Manager Role in the System</a:t>
            </a:r>
          </a:p>
          <a:p>
            <a:pPr marL="0" indent="0" algn="just">
              <a:buNone/>
            </a:pPr>
            <a:r>
              <a:rPr lang="en-GB" dirty="0">
                <a:latin typeface="Arial" panose="020B0604020202020204" pitchFamily="34" charset="0"/>
                <a:cs typeface="Arial" panose="020B0604020202020204" pitchFamily="34" charset="0"/>
              </a:rPr>
              <a:t>Features Available:</a:t>
            </a:r>
          </a:p>
          <a:p>
            <a:pPr marL="0" indent="0" algn="just">
              <a:buNone/>
            </a:pPr>
            <a:r>
              <a:rPr lang="en-GB" dirty="0">
                <a:latin typeface="Arial" panose="020B0604020202020204" pitchFamily="34" charset="0"/>
                <a:cs typeface="Arial" panose="020B0604020202020204" pitchFamily="34" charset="0"/>
              </a:rPr>
              <a:t>View Submitted Claims:</a:t>
            </a:r>
          </a:p>
          <a:p>
            <a:pPr marL="0" indent="0" algn="just">
              <a:buNone/>
            </a:pPr>
            <a:r>
              <a:rPr lang="en-GB" dirty="0">
                <a:latin typeface="Arial" panose="020B0604020202020204" pitchFamily="34" charset="0"/>
                <a:cs typeface="Arial" panose="020B0604020202020204" pitchFamily="34" charset="0"/>
              </a:rPr>
              <a:t>Access a dashboard displaying all pending claims.</a:t>
            </a:r>
          </a:p>
          <a:p>
            <a:pPr marL="457200" lvl="1" indent="0" algn="just">
              <a:buNone/>
            </a:pPr>
            <a:r>
              <a:rPr lang="en-GB" dirty="0">
                <a:latin typeface="Arial" panose="020B0604020202020204" pitchFamily="34" charset="0"/>
                <a:cs typeface="Arial" panose="020B0604020202020204" pitchFamily="34" charset="0"/>
              </a:rPr>
              <a:t>Approve or Reject Claims:</a:t>
            </a:r>
          </a:p>
          <a:p>
            <a:pPr lvl="2" algn="just">
              <a:buFont typeface="Wingdings" panose="05000000000000000000" pitchFamily="2" charset="2"/>
              <a:buChar char="v"/>
            </a:pPr>
            <a:r>
              <a:rPr lang="en-GB" dirty="0">
                <a:latin typeface="Arial" panose="020B0604020202020204" pitchFamily="34" charset="0"/>
                <a:cs typeface="Arial" panose="020B0604020202020204" pitchFamily="34" charset="0"/>
              </a:rPr>
              <a:t>Review claims with detailed information provided by the lecturer.</a:t>
            </a:r>
          </a:p>
          <a:p>
            <a:pPr lvl="2" algn="just">
              <a:buFont typeface="Wingdings" panose="05000000000000000000" pitchFamily="2" charset="2"/>
              <a:buChar char="v"/>
            </a:pPr>
            <a:r>
              <a:rPr lang="en-GB" dirty="0">
                <a:latin typeface="Arial" panose="020B0604020202020204" pitchFamily="34" charset="0"/>
                <a:cs typeface="Arial" panose="020B0604020202020204" pitchFamily="34" charset="0"/>
              </a:rPr>
              <a:t>Approve or reject claims with a single click.</a:t>
            </a:r>
          </a:p>
          <a:p>
            <a:pPr lvl="2" algn="just">
              <a:buFont typeface="Wingdings" panose="05000000000000000000" pitchFamily="2" charset="2"/>
              <a:buChar char="v"/>
            </a:pPr>
            <a:r>
              <a:rPr lang="en-GB" dirty="0">
                <a:latin typeface="Arial" panose="020B0604020202020204" pitchFamily="34" charset="0"/>
                <a:cs typeface="Arial" panose="020B0604020202020204" pitchFamily="34" charset="0"/>
              </a:rPr>
              <a:t>Optionally provide feedback for rejected claims.</a:t>
            </a:r>
          </a:p>
          <a:p>
            <a:pPr marL="0" indent="0" algn="just">
              <a:buNone/>
            </a:pPr>
            <a:r>
              <a:rPr lang="en-GB" dirty="0">
                <a:latin typeface="Arial" panose="020B0604020202020204" pitchFamily="34" charset="0"/>
                <a:cs typeface="Arial" panose="020B0604020202020204" pitchFamily="34" charset="0"/>
              </a:rPr>
              <a:t>Access Restrictions:</a:t>
            </a:r>
          </a:p>
          <a:p>
            <a:pPr lvl="1" algn="just">
              <a:buFont typeface="Wingdings" panose="05000000000000000000" pitchFamily="2" charset="2"/>
              <a:buChar char="v"/>
            </a:pPr>
            <a:r>
              <a:rPr lang="en-GB" dirty="0">
                <a:latin typeface="Arial" panose="020B0604020202020204" pitchFamily="34" charset="0"/>
                <a:cs typeface="Arial" panose="020B0604020202020204" pitchFamily="34" charset="0"/>
              </a:rPr>
              <a:t>Cannot submit claims.</a:t>
            </a:r>
          </a:p>
          <a:p>
            <a:pPr lvl="1" algn="just">
              <a:buFont typeface="Wingdings" panose="05000000000000000000" pitchFamily="2" charset="2"/>
              <a:buChar char="v"/>
            </a:pPr>
            <a:r>
              <a:rPr lang="en-GB" dirty="0">
                <a:latin typeface="Arial" panose="020B0604020202020204" pitchFamily="34" charset="0"/>
                <a:cs typeface="Arial" panose="020B0604020202020204" pitchFamily="34" charset="0"/>
              </a:rPr>
              <a:t>No access to track claim statuses.</a:t>
            </a:r>
          </a:p>
          <a:p>
            <a:endParaRPr lang="en-ZA" dirty="0"/>
          </a:p>
        </p:txBody>
      </p:sp>
      <p:sp>
        <p:nvSpPr>
          <p:cNvPr id="5" name="TextBox 4">
            <a:extLst>
              <a:ext uri="{FF2B5EF4-FFF2-40B4-BE49-F238E27FC236}">
                <a16:creationId xmlns:a16="http://schemas.microsoft.com/office/drawing/2014/main" id="{C2AC89E0-CF88-9720-AB90-4B539B3006BF}"/>
              </a:ext>
            </a:extLst>
          </p:cNvPr>
          <p:cNvSpPr txBox="1"/>
          <p:nvPr/>
        </p:nvSpPr>
        <p:spPr>
          <a:xfrm>
            <a:off x="8012824" y="5401733"/>
            <a:ext cx="6093372" cy="375552"/>
          </a:xfrm>
          <a:prstGeom prst="rect">
            <a:avLst/>
          </a:prstGeom>
          <a:noFill/>
        </p:spPr>
        <p:txBody>
          <a:bodyPr wrap="square">
            <a:spAutoFit/>
          </a:bodyPr>
          <a:lstStyle/>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Calibri" panose="020F0502020204030204" pitchFamily="34" charset="0"/>
              </a:rPr>
              <a:t>(</a:t>
            </a:r>
            <a:r>
              <a:rPr lang="en-ZA" sz="1800" kern="100" dirty="0" err="1">
                <a:effectLst/>
                <a:latin typeface="Calibri" panose="020F0502020204030204" pitchFamily="34" charset="0"/>
                <a:ea typeface="Calibri" panose="020F0502020204030204" pitchFamily="34" charset="0"/>
                <a:cs typeface="Calibri" panose="020F0502020204030204" pitchFamily="34" charset="0"/>
              </a:rPr>
              <a:t>tdykstra</a:t>
            </a:r>
            <a:r>
              <a:rPr lang="en-ZA" sz="1800" kern="100" dirty="0">
                <a:effectLst/>
                <a:latin typeface="Calibri" panose="020F0502020204030204" pitchFamily="34" charset="0"/>
                <a:ea typeface="Calibri" panose="020F0502020204030204" pitchFamily="34" charset="0"/>
                <a:cs typeface="Calibri" panose="020F0502020204030204" pitchFamily="34" charset="0"/>
              </a:rPr>
              <a:t>, 2024)</a:t>
            </a:r>
            <a:endParaRPr lang="en-ZA"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96610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5A68F-B627-CC9E-A637-C17BB4666561}"/>
              </a:ext>
            </a:extLst>
          </p:cNvPr>
          <p:cNvSpPr>
            <a:spLocks noGrp="1"/>
          </p:cNvSpPr>
          <p:nvPr>
            <p:ph type="title"/>
          </p:nvPr>
        </p:nvSpPr>
        <p:spPr>
          <a:xfrm>
            <a:off x="685801" y="-167287"/>
            <a:ext cx="10131425" cy="1456267"/>
          </a:xfrm>
        </p:spPr>
        <p:txBody>
          <a:bodyPr/>
          <a:lstStyle/>
          <a:p>
            <a:r>
              <a:rPr lang="en-ZA" dirty="0"/>
              <a:t>Programme Co-ordinator/Manager Features</a:t>
            </a:r>
          </a:p>
        </p:txBody>
      </p:sp>
      <p:sp>
        <p:nvSpPr>
          <p:cNvPr id="4" name="Rectangle 1">
            <a:extLst>
              <a:ext uri="{FF2B5EF4-FFF2-40B4-BE49-F238E27FC236}">
                <a16:creationId xmlns:a16="http://schemas.microsoft.com/office/drawing/2014/main" id="{8C6847CE-15E2-2564-9374-3FFDB87D7DE2}"/>
              </a:ext>
            </a:extLst>
          </p:cNvPr>
          <p:cNvSpPr>
            <a:spLocks noGrp="1" noChangeArrowheads="1"/>
          </p:cNvSpPr>
          <p:nvPr>
            <p:ph idx="1"/>
          </p:nvPr>
        </p:nvSpPr>
        <p:spPr bwMode="auto">
          <a:xfrm>
            <a:off x="685801" y="1011982"/>
            <a:ext cx="10514417"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Dashboard for Claim Management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View all pending claims submitted by lecturers.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Access detailed claim information, including hours worked, hourly rate, and supporting documents.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Approval Workflow</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Approve Claims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Marks claims as approved, immediately updating the lecturer's dashboard.</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Reject Claims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 Provide a reason for rejection or feedback (optional).</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Updates the lecturer's dashboard with a rejected status.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Simplified Role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Focus solely on reviewing and approving/rejecting claims.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Eliminates distractions with no access to claim submissions or other tasks.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48830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8BF7D-21F7-22DD-3D90-FB5A3AA5400A}"/>
              </a:ext>
            </a:extLst>
          </p:cNvPr>
          <p:cNvSpPr>
            <a:spLocks noGrp="1"/>
          </p:cNvSpPr>
          <p:nvPr>
            <p:ph type="title"/>
          </p:nvPr>
        </p:nvSpPr>
        <p:spPr>
          <a:xfrm>
            <a:off x="2538351" y="2474026"/>
            <a:ext cx="10131425" cy="1456267"/>
          </a:xfrm>
        </p:spPr>
        <p:txBody>
          <a:bodyPr>
            <a:normAutofit fontScale="90000"/>
          </a:bodyPr>
          <a:lstStyle/>
          <a:p>
            <a:r>
              <a:rPr lang="en-GB" sz="6000" b="1" dirty="0"/>
              <a:t>Programme Co-ordinators/Academic Managers Showcasing features </a:t>
            </a:r>
            <a:endParaRPr lang="en-ZA" sz="6000" b="1" dirty="0"/>
          </a:p>
        </p:txBody>
      </p:sp>
    </p:spTree>
    <p:extLst>
      <p:ext uri="{BB962C8B-B14F-4D97-AF65-F5344CB8AC3E}">
        <p14:creationId xmlns:p14="http://schemas.microsoft.com/office/powerpoint/2010/main" val="6775280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B3F3F-E5F4-52C1-1BDD-8BF21636BEA7}"/>
              </a:ext>
            </a:extLst>
          </p:cNvPr>
          <p:cNvSpPr>
            <a:spLocks noGrp="1"/>
          </p:cNvSpPr>
          <p:nvPr>
            <p:ph type="title"/>
          </p:nvPr>
        </p:nvSpPr>
        <p:spPr>
          <a:xfrm>
            <a:off x="622301" y="294793"/>
            <a:ext cx="10131425" cy="1456267"/>
          </a:xfrm>
        </p:spPr>
        <p:txBody>
          <a:bodyPr/>
          <a:lstStyle/>
          <a:p>
            <a:r>
              <a:rPr lang="en-GB" b="1" dirty="0"/>
              <a:t>Programme Co-ordinators/Academic Managers  </a:t>
            </a:r>
            <a:r>
              <a:rPr lang="en-GB" dirty="0"/>
              <a:t>Approval</a:t>
            </a:r>
            <a:endParaRPr lang="en-ZA" dirty="0"/>
          </a:p>
        </p:txBody>
      </p:sp>
      <p:pic>
        <p:nvPicPr>
          <p:cNvPr id="5" name="Picture 4">
            <a:extLst>
              <a:ext uri="{FF2B5EF4-FFF2-40B4-BE49-F238E27FC236}">
                <a16:creationId xmlns:a16="http://schemas.microsoft.com/office/drawing/2014/main" id="{60ECECB7-9932-C609-189C-D45AE61EB1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413" y="1751060"/>
            <a:ext cx="11279174" cy="2572109"/>
          </a:xfrm>
          <a:prstGeom prst="rect">
            <a:avLst/>
          </a:prstGeom>
        </p:spPr>
      </p:pic>
      <p:sp>
        <p:nvSpPr>
          <p:cNvPr id="6" name="Content Placeholder 2">
            <a:extLst>
              <a:ext uri="{FF2B5EF4-FFF2-40B4-BE49-F238E27FC236}">
                <a16:creationId xmlns:a16="http://schemas.microsoft.com/office/drawing/2014/main" id="{53ED8C5C-A41C-6FC0-2390-7A9B827CD96F}"/>
              </a:ext>
            </a:extLst>
          </p:cNvPr>
          <p:cNvSpPr>
            <a:spLocks noGrp="1"/>
          </p:cNvSpPr>
          <p:nvPr>
            <p:ph idx="1"/>
          </p:nvPr>
        </p:nvSpPr>
        <p:spPr>
          <a:xfrm>
            <a:off x="1100137" y="3727450"/>
            <a:ext cx="4651376" cy="3746692"/>
          </a:xfrm>
        </p:spPr>
        <p:txBody>
          <a:bodyPr>
            <a:normAutofit/>
          </a:bodyPr>
          <a:lstStyle/>
          <a:p>
            <a:pPr>
              <a:buFont typeface="Wingdings" panose="05000000000000000000" pitchFamily="2" charset="2"/>
              <a:buChar char="v"/>
            </a:pPr>
            <a:r>
              <a:rPr lang="en-GB" b="1" dirty="0"/>
              <a:t> Programme Co-ordinators/Academic Managers must approve or decline the pending claim</a:t>
            </a:r>
          </a:p>
          <a:p>
            <a:pPr>
              <a:buFont typeface="Wingdings" panose="05000000000000000000" pitchFamily="2" charset="2"/>
              <a:buChar char="v"/>
            </a:pPr>
            <a:endParaRPr lang="en-GB" dirty="0"/>
          </a:p>
          <a:p>
            <a:pPr>
              <a:buFont typeface="Wingdings" panose="05000000000000000000" pitchFamily="2" charset="2"/>
              <a:buChar char="v"/>
            </a:pPr>
            <a:endParaRPr lang="en-ZA" dirty="0"/>
          </a:p>
        </p:txBody>
      </p:sp>
    </p:spTree>
    <p:extLst>
      <p:ext uri="{BB962C8B-B14F-4D97-AF65-F5344CB8AC3E}">
        <p14:creationId xmlns:p14="http://schemas.microsoft.com/office/powerpoint/2010/main" val="12110288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B543B-994A-32A4-6F44-1723A7DB7AFD}"/>
              </a:ext>
            </a:extLst>
          </p:cNvPr>
          <p:cNvSpPr>
            <a:spLocks noGrp="1"/>
          </p:cNvSpPr>
          <p:nvPr>
            <p:ph type="title"/>
          </p:nvPr>
        </p:nvSpPr>
        <p:spPr/>
        <p:txBody>
          <a:bodyPr/>
          <a:lstStyle/>
          <a:p>
            <a:r>
              <a:rPr lang="en-GB" dirty="0"/>
              <a:t>Accepted and rejected claims</a:t>
            </a:r>
            <a:endParaRPr lang="en-ZA" dirty="0"/>
          </a:p>
        </p:txBody>
      </p:sp>
      <p:pic>
        <p:nvPicPr>
          <p:cNvPr id="7" name="Picture 6">
            <a:extLst>
              <a:ext uri="{FF2B5EF4-FFF2-40B4-BE49-F238E27FC236}">
                <a16:creationId xmlns:a16="http://schemas.microsoft.com/office/drawing/2014/main" id="{C2C87D2E-CB55-894A-4003-939F0AE674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242" y="2065867"/>
            <a:ext cx="10688542" cy="3667637"/>
          </a:xfrm>
          <a:prstGeom prst="rect">
            <a:avLst/>
          </a:prstGeom>
        </p:spPr>
      </p:pic>
    </p:spTree>
    <p:extLst>
      <p:ext uri="{BB962C8B-B14F-4D97-AF65-F5344CB8AC3E}">
        <p14:creationId xmlns:p14="http://schemas.microsoft.com/office/powerpoint/2010/main" val="3879691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8CFA9-665A-5612-C6AF-E8CAA54C7127}"/>
              </a:ext>
            </a:extLst>
          </p:cNvPr>
          <p:cNvSpPr>
            <a:spLocks noGrp="1"/>
          </p:cNvSpPr>
          <p:nvPr>
            <p:ph type="title"/>
          </p:nvPr>
        </p:nvSpPr>
        <p:spPr>
          <a:xfrm>
            <a:off x="685801" y="-389467"/>
            <a:ext cx="3826822" cy="1456267"/>
          </a:xfrm>
        </p:spPr>
        <p:txBody>
          <a:bodyPr>
            <a:normAutofit/>
          </a:bodyPr>
          <a:lstStyle/>
          <a:p>
            <a:r>
              <a:rPr lang="en-ZA" sz="4400" dirty="0"/>
              <a:t>Introduction</a:t>
            </a:r>
          </a:p>
        </p:txBody>
      </p:sp>
      <p:sp>
        <p:nvSpPr>
          <p:cNvPr id="3" name="Content Placeholder 2">
            <a:extLst>
              <a:ext uri="{FF2B5EF4-FFF2-40B4-BE49-F238E27FC236}">
                <a16:creationId xmlns:a16="http://schemas.microsoft.com/office/drawing/2014/main" id="{8977CC25-9E57-9694-1817-C360757C7540}"/>
              </a:ext>
            </a:extLst>
          </p:cNvPr>
          <p:cNvSpPr>
            <a:spLocks noGrp="1"/>
          </p:cNvSpPr>
          <p:nvPr>
            <p:ph idx="1"/>
          </p:nvPr>
        </p:nvSpPr>
        <p:spPr>
          <a:xfrm>
            <a:off x="447303" y="609310"/>
            <a:ext cx="10974778" cy="2553524"/>
          </a:xfrm>
        </p:spPr>
        <p:txBody>
          <a:bodyPr>
            <a:normAutofit/>
          </a:bodyPr>
          <a:lstStyle/>
          <a:p>
            <a:pPr marL="0" indent="0">
              <a:buNone/>
            </a:pPr>
            <a:r>
              <a:rPr lang="en-ZA" sz="2000" b="1" dirty="0">
                <a:latin typeface="Arial Narrow" panose="020B0606020202030204" pitchFamily="34" charset="0"/>
              </a:rPr>
              <a:t>Purpose</a:t>
            </a:r>
            <a:r>
              <a:rPr lang="en-ZA" sz="2000" dirty="0">
                <a:latin typeface="Arial Narrow" panose="020B0606020202030204" pitchFamily="34" charset="0"/>
              </a:rPr>
              <a:t>: </a:t>
            </a:r>
          </a:p>
          <a:p>
            <a:pPr>
              <a:buFont typeface="Wingdings" panose="05000000000000000000" pitchFamily="2" charset="2"/>
              <a:buChar char="v"/>
            </a:pPr>
            <a:r>
              <a:rPr kumimoji="0" lang="en-US" altLang="en-US" sz="2000" b="0" i="0" u="none" strike="noStrike" cap="none" normalizeH="0" baseline="0" dirty="0">
                <a:ln>
                  <a:noFill/>
                </a:ln>
                <a:solidFill>
                  <a:schemeClr val="tx1"/>
                </a:solidFill>
                <a:effectLst/>
                <a:latin typeface="Arial" panose="020B0604020202020204" pitchFamily="34" charset="0"/>
              </a:rPr>
              <a:t>To create a web-based application to streamline claim submissions, approvals, and tracking for lecturers and program coordinators/managers. </a:t>
            </a:r>
          </a:p>
          <a:p>
            <a:pPr>
              <a:buFont typeface="Wingdings" panose="05000000000000000000" pitchFamily="2" charset="2"/>
              <a:buChar char="v"/>
            </a:pPr>
            <a:r>
              <a:rPr kumimoji="0" lang="en-US" altLang="en-US" sz="2000" b="0" i="0" u="none" strike="noStrike" cap="none" normalizeH="0" baseline="0" dirty="0">
                <a:ln>
                  <a:noFill/>
                </a:ln>
                <a:solidFill>
                  <a:schemeClr val="tx1"/>
                </a:solidFill>
                <a:effectLst/>
                <a:latin typeface="Arial" panose="020B0604020202020204" pitchFamily="34" charset="0"/>
              </a:rPr>
              <a:t>Simplifies workflows with a focus on automation and user-friendly design. </a:t>
            </a:r>
          </a:p>
          <a:p>
            <a:pPr marL="0" indent="0">
              <a:buNone/>
            </a:pPr>
            <a:endParaRPr lang="en-ZA" sz="700" dirty="0"/>
          </a:p>
        </p:txBody>
      </p:sp>
      <p:sp>
        <p:nvSpPr>
          <p:cNvPr id="4" name="Content Placeholder 2">
            <a:extLst>
              <a:ext uri="{FF2B5EF4-FFF2-40B4-BE49-F238E27FC236}">
                <a16:creationId xmlns:a16="http://schemas.microsoft.com/office/drawing/2014/main" id="{4388F964-3916-E738-1057-4CF15780F7D6}"/>
              </a:ext>
            </a:extLst>
          </p:cNvPr>
          <p:cNvSpPr txBox="1">
            <a:spLocks/>
          </p:cNvSpPr>
          <p:nvPr/>
        </p:nvSpPr>
        <p:spPr>
          <a:xfrm>
            <a:off x="447303" y="2396586"/>
            <a:ext cx="10131425" cy="2901977"/>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None/>
              <a:tabLst/>
            </a:pPr>
            <a:r>
              <a:rPr lang="en-ZA" sz="2000" b="1" dirty="0">
                <a:latin typeface="Arial Narrow" panose="020B0606020202030204" pitchFamily="34" charset="0"/>
              </a:rPr>
              <a:t>Key Objectives</a:t>
            </a:r>
            <a:r>
              <a:rPr lang="en-ZA" sz="2000" dirty="0">
                <a:latin typeface="Arial Narrow" panose="020B0606020202030204" pitchFamily="34" charset="0"/>
              </a:rPr>
              <a:t>:</a:t>
            </a:r>
            <a:br>
              <a:rPr lang="en-ZA" sz="2000" dirty="0"/>
            </a:b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chemeClr val="tx1"/>
                </a:solidFill>
                <a:effectLst/>
                <a:latin typeface="Arial" panose="020B0604020202020204" pitchFamily="34" charset="0"/>
              </a:rPr>
              <a:t>Enable lecturers to submit and track claims efficiently.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chemeClr val="tx1"/>
                </a:solidFill>
                <a:effectLst/>
                <a:latin typeface="Arial" panose="020B0604020202020204" pitchFamily="34" charset="0"/>
              </a:rPr>
              <a:t>Provide a seamless approval process for </a:t>
            </a:r>
            <a:r>
              <a:rPr lang="en-US" altLang="en-US" sz="2000" dirty="0">
                <a:latin typeface="Arial" panose="020B0604020202020204" pitchFamily="34" charset="0"/>
              </a:rPr>
              <a:t>P</a:t>
            </a:r>
            <a:r>
              <a:rPr kumimoji="0" lang="en-US" altLang="en-US" sz="2000" b="0" i="0" u="none" strike="noStrike" cap="none" normalizeH="0" baseline="0" dirty="0">
                <a:ln>
                  <a:noFill/>
                </a:ln>
                <a:solidFill>
                  <a:schemeClr val="tx1"/>
                </a:solidFill>
                <a:effectLst/>
                <a:latin typeface="Arial" panose="020B0604020202020204" pitchFamily="34" charset="0"/>
              </a:rPr>
              <a:t>rogramme coordinators/managers.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chemeClr val="tx1"/>
                </a:solidFill>
                <a:effectLst/>
                <a:latin typeface="Arial" panose="020B0604020202020204" pitchFamily="34" charset="0"/>
              </a:rPr>
              <a:t>Implement automation to reduce errors and enhance efficiency.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chemeClr val="tx1"/>
                </a:solidFill>
                <a:effectLst/>
                <a:latin typeface="Arial" panose="020B0604020202020204" pitchFamily="34" charset="0"/>
              </a:rPr>
              <a:t>Secure the system using role-based access control. </a:t>
            </a:r>
          </a:p>
          <a:p>
            <a:pPr marL="0" indent="0">
              <a:buFont typeface="Arial"/>
              <a:buNone/>
            </a:pPr>
            <a:endParaRPr lang="en-ZA" dirty="0"/>
          </a:p>
        </p:txBody>
      </p:sp>
      <p:sp>
        <p:nvSpPr>
          <p:cNvPr id="10" name="TextBox 9">
            <a:extLst>
              <a:ext uri="{FF2B5EF4-FFF2-40B4-BE49-F238E27FC236}">
                <a16:creationId xmlns:a16="http://schemas.microsoft.com/office/drawing/2014/main" id="{AE3EDCF4-2B8D-F9C2-60EC-2054A9A16383}"/>
              </a:ext>
            </a:extLst>
          </p:cNvPr>
          <p:cNvSpPr txBox="1"/>
          <p:nvPr/>
        </p:nvSpPr>
        <p:spPr>
          <a:xfrm>
            <a:off x="608611" y="5104489"/>
            <a:ext cx="10974777" cy="1323439"/>
          </a:xfrm>
          <a:prstGeom prst="rect">
            <a:avLst/>
          </a:prstGeom>
          <a:noFill/>
        </p:spPr>
        <p:txBody>
          <a:bodyPr wrap="square">
            <a:spAutoFit/>
          </a:bodyPr>
          <a:lstStyle/>
          <a:p>
            <a:r>
              <a:rPr lang="en-GB" sz="2000" b="1" dirty="0">
                <a:latin typeface="Arial Narrow" panose="020B0606020202030204" pitchFamily="34" charset="0"/>
              </a:rPr>
              <a:t>Built Using</a:t>
            </a:r>
            <a:r>
              <a:rPr lang="en-GB" sz="2000" dirty="0">
                <a:latin typeface="Arial Narrow" panose="020B0606020202030204" pitchFamily="34" charset="0"/>
              </a:rPr>
              <a:t>:</a:t>
            </a:r>
          </a:p>
          <a:p>
            <a:endParaRPr lang="en-GB" sz="2000" dirty="0"/>
          </a:p>
          <a:p>
            <a:pPr marL="285750" indent="-285750">
              <a:buFont typeface="Wingdings" panose="05000000000000000000" pitchFamily="2" charset="2"/>
              <a:buChar char="v"/>
            </a:pPr>
            <a:r>
              <a:rPr lang="en-GB" sz="2000" b="1" dirty="0"/>
              <a:t>Framework</a:t>
            </a:r>
            <a:r>
              <a:rPr lang="en-GB" sz="2000" dirty="0"/>
              <a:t>: ASP.NET MVC for modularity and scalability.</a:t>
            </a:r>
          </a:p>
          <a:p>
            <a:pPr marL="285750" indent="-285750">
              <a:buFont typeface="Wingdings" panose="05000000000000000000" pitchFamily="2" charset="2"/>
              <a:buChar char="v"/>
            </a:pPr>
            <a:r>
              <a:rPr lang="en-GB" sz="2000" b="1" dirty="0"/>
              <a:t>Tools</a:t>
            </a:r>
            <a:r>
              <a:rPr lang="en-GB" sz="2000" dirty="0"/>
              <a:t>: Entity Framework, jQuery, and SQL Server for robust functionality.</a:t>
            </a:r>
          </a:p>
        </p:txBody>
      </p:sp>
      <p:pic>
        <p:nvPicPr>
          <p:cNvPr id="14" name="Graphic 13" descr="Robot with solid fill">
            <a:extLst>
              <a:ext uri="{FF2B5EF4-FFF2-40B4-BE49-F238E27FC236}">
                <a16:creationId xmlns:a16="http://schemas.microsoft.com/office/drawing/2014/main" id="{C30D04D9-A4D7-4B3E-A691-61065452F6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66415" y="2514600"/>
            <a:ext cx="2128652" cy="2128652"/>
          </a:xfrm>
          <a:prstGeom prst="rect">
            <a:avLst/>
          </a:prstGeom>
        </p:spPr>
      </p:pic>
      <p:pic>
        <p:nvPicPr>
          <p:cNvPr id="16" name="Graphic 15" descr="Lock with solid fill">
            <a:extLst>
              <a:ext uri="{FF2B5EF4-FFF2-40B4-BE49-F238E27FC236}">
                <a16:creationId xmlns:a16="http://schemas.microsoft.com/office/drawing/2014/main" id="{07623747-3A93-B97B-255E-2C15D6CFA8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213273" y="4851808"/>
            <a:ext cx="1712026" cy="1712026"/>
          </a:xfrm>
          <a:prstGeom prst="rect">
            <a:avLst/>
          </a:prstGeom>
        </p:spPr>
      </p:pic>
      <p:pic>
        <p:nvPicPr>
          <p:cNvPr id="18" name="Graphic 17" descr="Dollar with solid fill">
            <a:extLst>
              <a:ext uri="{FF2B5EF4-FFF2-40B4-BE49-F238E27FC236}">
                <a16:creationId xmlns:a16="http://schemas.microsoft.com/office/drawing/2014/main" id="{B86A7247-4CD4-C387-801D-896E42D2448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96619" y="2762061"/>
            <a:ext cx="914400" cy="914400"/>
          </a:xfrm>
          <a:prstGeom prst="rect">
            <a:avLst/>
          </a:prstGeom>
        </p:spPr>
      </p:pic>
      <p:pic>
        <p:nvPicPr>
          <p:cNvPr id="20" name="Graphic 19" descr="Teacher with solid fill">
            <a:extLst>
              <a:ext uri="{FF2B5EF4-FFF2-40B4-BE49-F238E27FC236}">
                <a16:creationId xmlns:a16="http://schemas.microsoft.com/office/drawing/2014/main" id="{28581A54-CFC4-6D8A-561B-65E4ECEB637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316687" y="95683"/>
            <a:ext cx="1562316" cy="1562316"/>
          </a:xfrm>
          <a:prstGeom prst="rect">
            <a:avLst/>
          </a:prstGeom>
        </p:spPr>
      </p:pic>
      <p:sp>
        <p:nvSpPr>
          <p:cNvPr id="6" name="TextBox 5">
            <a:extLst>
              <a:ext uri="{FF2B5EF4-FFF2-40B4-BE49-F238E27FC236}">
                <a16:creationId xmlns:a16="http://schemas.microsoft.com/office/drawing/2014/main" id="{CD7C2751-EC35-4A84-26E5-F3444115002A}"/>
              </a:ext>
            </a:extLst>
          </p:cNvPr>
          <p:cNvSpPr txBox="1"/>
          <p:nvPr/>
        </p:nvSpPr>
        <p:spPr>
          <a:xfrm>
            <a:off x="5328709" y="6482448"/>
            <a:ext cx="6093372" cy="375552"/>
          </a:xfrm>
          <a:prstGeom prst="rect">
            <a:avLst/>
          </a:prstGeom>
          <a:noFill/>
        </p:spPr>
        <p:txBody>
          <a:bodyPr wrap="square">
            <a:spAutoFit/>
          </a:bodyPr>
          <a:lstStyle/>
          <a:p>
            <a:pPr>
              <a:lnSpc>
                <a:spcPct val="107000"/>
              </a:lnSpc>
              <a:spcAft>
                <a:spcPts val="800"/>
              </a:spcAft>
            </a:pPr>
            <a:r>
              <a:rPr lang="en-ZA" sz="1800" kern="0" dirty="0">
                <a:effectLst/>
                <a:latin typeface="Calibri" panose="020F0502020204030204" pitchFamily="34" charset="0"/>
                <a:ea typeface="Calibri" panose="020F0502020204030204" pitchFamily="34" charset="0"/>
                <a:cs typeface="Calibri" panose="020F0502020204030204" pitchFamily="34" charset="0"/>
              </a:rPr>
              <a:t>(“ASP.NET Core | Open-source web framework for .NET,” n.d.)</a:t>
            </a:r>
            <a:endParaRPr lang="en-ZA"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418827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FBA54-5F9A-BDD7-7636-42741BAA71AB}"/>
              </a:ext>
            </a:extLst>
          </p:cNvPr>
          <p:cNvSpPr>
            <a:spLocks noGrp="1"/>
          </p:cNvSpPr>
          <p:nvPr>
            <p:ph type="title"/>
          </p:nvPr>
        </p:nvSpPr>
        <p:spPr>
          <a:xfrm>
            <a:off x="5044045" y="2485901"/>
            <a:ext cx="10131425" cy="1456267"/>
          </a:xfrm>
        </p:spPr>
        <p:txBody>
          <a:bodyPr>
            <a:normAutofit/>
          </a:bodyPr>
          <a:lstStyle/>
          <a:p>
            <a:r>
              <a:rPr lang="en-GB" sz="6600" b="1" dirty="0"/>
              <a:t>hr</a:t>
            </a:r>
            <a:endParaRPr lang="en-ZA" sz="6600" b="1" dirty="0"/>
          </a:p>
        </p:txBody>
      </p:sp>
    </p:spTree>
    <p:extLst>
      <p:ext uri="{BB962C8B-B14F-4D97-AF65-F5344CB8AC3E}">
        <p14:creationId xmlns:p14="http://schemas.microsoft.com/office/powerpoint/2010/main" val="27362402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2B41F-7BA5-ABF1-F40B-E2A68E7A2DA1}"/>
              </a:ext>
            </a:extLst>
          </p:cNvPr>
          <p:cNvSpPr>
            <a:spLocks noGrp="1"/>
          </p:cNvSpPr>
          <p:nvPr>
            <p:ph type="title"/>
          </p:nvPr>
        </p:nvSpPr>
        <p:spPr/>
        <p:txBody>
          <a:bodyPr/>
          <a:lstStyle/>
          <a:p>
            <a:r>
              <a:rPr lang="en-GB" dirty="0"/>
              <a:t>HR PAGES</a:t>
            </a:r>
            <a:endParaRPr lang="en-ZA" dirty="0"/>
          </a:p>
        </p:txBody>
      </p:sp>
      <p:pic>
        <p:nvPicPr>
          <p:cNvPr id="5" name="Picture 4">
            <a:extLst>
              <a:ext uri="{FF2B5EF4-FFF2-40B4-BE49-F238E27FC236}">
                <a16:creationId xmlns:a16="http://schemas.microsoft.com/office/drawing/2014/main" id="{05D7B9F1-AF63-F2F2-AA9B-4FE69DA055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7820" y="170805"/>
            <a:ext cx="6608705" cy="6516389"/>
          </a:xfrm>
          <a:prstGeom prst="rect">
            <a:avLst/>
          </a:prstGeom>
        </p:spPr>
      </p:pic>
    </p:spTree>
    <p:extLst>
      <p:ext uri="{BB962C8B-B14F-4D97-AF65-F5344CB8AC3E}">
        <p14:creationId xmlns:p14="http://schemas.microsoft.com/office/powerpoint/2010/main" val="23621902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20445-4FEA-5C0E-2D26-7E4EB9713D55}"/>
              </a:ext>
            </a:extLst>
          </p:cNvPr>
          <p:cNvSpPr>
            <a:spLocks noGrp="1"/>
          </p:cNvSpPr>
          <p:nvPr>
            <p:ph type="title"/>
          </p:nvPr>
        </p:nvSpPr>
        <p:spPr>
          <a:xfrm>
            <a:off x="3512128" y="2343398"/>
            <a:ext cx="10131425" cy="1456267"/>
          </a:xfrm>
        </p:spPr>
        <p:txBody>
          <a:bodyPr>
            <a:normAutofit/>
          </a:bodyPr>
          <a:lstStyle/>
          <a:p>
            <a:r>
              <a:rPr lang="en-GB" sz="5400" b="1" dirty="0"/>
              <a:t>Hr login process</a:t>
            </a:r>
            <a:endParaRPr lang="en-ZA" sz="5400" b="1" dirty="0"/>
          </a:p>
        </p:txBody>
      </p:sp>
    </p:spTree>
    <p:extLst>
      <p:ext uri="{BB962C8B-B14F-4D97-AF65-F5344CB8AC3E}">
        <p14:creationId xmlns:p14="http://schemas.microsoft.com/office/powerpoint/2010/main" val="12404248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57B88-9BAE-7E42-CA67-0DB9574EF8AC}"/>
              </a:ext>
            </a:extLst>
          </p:cNvPr>
          <p:cNvSpPr>
            <a:spLocks noGrp="1"/>
          </p:cNvSpPr>
          <p:nvPr>
            <p:ph type="title"/>
          </p:nvPr>
        </p:nvSpPr>
        <p:spPr/>
        <p:txBody>
          <a:bodyPr/>
          <a:lstStyle/>
          <a:p>
            <a:r>
              <a:rPr lang="en-GB" sz="3600" b="1" dirty="0"/>
              <a:t>Hr </a:t>
            </a:r>
            <a:r>
              <a:rPr lang="en-GB" dirty="0"/>
              <a:t>Sign up</a:t>
            </a:r>
            <a:endParaRPr lang="en-ZA" dirty="0"/>
          </a:p>
        </p:txBody>
      </p:sp>
      <p:pic>
        <p:nvPicPr>
          <p:cNvPr id="5" name="Picture 4">
            <a:extLst>
              <a:ext uri="{FF2B5EF4-FFF2-40B4-BE49-F238E27FC236}">
                <a16:creationId xmlns:a16="http://schemas.microsoft.com/office/drawing/2014/main" id="{59940036-F0C2-DC34-E681-AF1F8D3D82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1" y="1805458"/>
            <a:ext cx="6564419" cy="4792133"/>
          </a:xfrm>
          <a:prstGeom prst="rect">
            <a:avLst/>
          </a:prstGeom>
        </p:spPr>
      </p:pic>
      <p:sp>
        <p:nvSpPr>
          <p:cNvPr id="7" name="TextBox 6">
            <a:extLst>
              <a:ext uri="{FF2B5EF4-FFF2-40B4-BE49-F238E27FC236}">
                <a16:creationId xmlns:a16="http://schemas.microsoft.com/office/drawing/2014/main" id="{8F41A274-EA51-DDB6-162E-C0A4637812D2}"/>
              </a:ext>
            </a:extLst>
          </p:cNvPr>
          <p:cNvSpPr txBox="1"/>
          <p:nvPr/>
        </p:nvSpPr>
        <p:spPr>
          <a:xfrm>
            <a:off x="7332770" y="2806184"/>
            <a:ext cx="4173429" cy="1200329"/>
          </a:xfrm>
          <a:prstGeom prst="rect">
            <a:avLst/>
          </a:prstGeom>
          <a:noFill/>
        </p:spPr>
        <p:txBody>
          <a:bodyPr wrap="square">
            <a:spAutoFit/>
          </a:bodyPr>
          <a:lstStyle/>
          <a:p>
            <a:pPr marL="285750" indent="-285750">
              <a:buFont typeface="Wingdings" panose="05000000000000000000" pitchFamily="2" charset="2"/>
              <a:buChar char="v"/>
            </a:pPr>
            <a:r>
              <a:rPr lang="en-GB" b="1" dirty="0"/>
              <a:t>HR must follow the criteria when registering</a:t>
            </a:r>
          </a:p>
          <a:p>
            <a:pPr marL="285750" indent="-285750">
              <a:buFont typeface="Wingdings" panose="05000000000000000000" pitchFamily="2" charset="2"/>
              <a:buChar char="v"/>
            </a:pPr>
            <a:r>
              <a:rPr lang="en-GB" b="1" dirty="0"/>
              <a:t>They must choose the HR role</a:t>
            </a:r>
          </a:p>
          <a:p>
            <a:pPr marL="285750" indent="-285750">
              <a:buFont typeface="Wingdings" panose="05000000000000000000" pitchFamily="2" charset="2"/>
              <a:buChar char="v"/>
            </a:pPr>
            <a:r>
              <a:rPr lang="en-GB" b="1" dirty="0"/>
              <a:t>Submit by pressing the register button</a:t>
            </a:r>
            <a:endParaRPr lang="en-ZA" dirty="0"/>
          </a:p>
        </p:txBody>
      </p:sp>
    </p:spTree>
    <p:extLst>
      <p:ext uri="{BB962C8B-B14F-4D97-AF65-F5344CB8AC3E}">
        <p14:creationId xmlns:p14="http://schemas.microsoft.com/office/powerpoint/2010/main" val="32835524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63E4E-5946-86EF-8D2F-5343C7B14843}"/>
              </a:ext>
            </a:extLst>
          </p:cNvPr>
          <p:cNvSpPr>
            <a:spLocks noGrp="1"/>
          </p:cNvSpPr>
          <p:nvPr>
            <p:ph type="title"/>
          </p:nvPr>
        </p:nvSpPr>
        <p:spPr/>
        <p:txBody>
          <a:bodyPr/>
          <a:lstStyle/>
          <a:p>
            <a:r>
              <a:rPr lang="en-GB" sz="3600" b="1" dirty="0"/>
              <a:t>Hr </a:t>
            </a:r>
            <a:r>
              <a:rPr lang="en-GB" dirty="0"/>
              <a:t>login</a:t>
            </a:r>
            <a:endParaRPr lang="en-ZA" dirty="0"/>
          </a:p>
        </p:txBody>
      </p:sp>
      <p:pic>
        <p:nvPicPr>
          <p:cNvPr id="5" name="Picture 4">
            <a:extLst>
              <a:ext uri="{FF2B5EF4-FFF2-40B4-BE49-F238E27FC236}">
                <a16:creationId xmlns:a16="http://schemas.microsoft.com/office/drawing/2014/main" id="{0D39819F-12D6-EC88-B56D-C634C39567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604" y="1979603"/>
            <a:ext cx="8073006" cy="4131905"/>
          </a:xfrm>
          <a:prstGeom prst="rect">
            <a:avLst/>
          </a:prstGeom>
        </p:spPr>
      </p:pic>
      <p:sp>
        <p:nvSpPr>
          <p:cNvPr id="7" name="TextBox 6">
            <a:extLst>
              <a:ext uri="{FF2B5EF4-FFF2-40B4-BE49-F238E27FC236}">
                <a16:creationId xmlns:a16="http://schemas.microsoft.com/office/drawing/2014/main" id="{49ABD89D-627E-7BAB-372C-04A41DEEC213}"/>
              </a:ext>
            </a:extLst>
          </p:cNvPr>
          <p:cNvSpPr txBox="1"/>
          <p:nvPr/>
        </p:nvSpPr>
        <p:spPr>
          <a:xfrm>
            <a:off x="9334232" y="2685534"/>
            <a:ext cx="2102207" cy="1477328"/>
          </a:xfrm>
          <a:prstGeom prst="rect">
            <a:avLst/>
          </a:prstGeom>
          <a:noFill/>
        </p:spPr>
        <p:txBody>
          <a:bodyPr wrap="square">
            <a:spAutoFit/>
          </a:bodyPr>
          <a:lstStyle/>
          <a:p>
            <a:pPr marL="285750" indent="-285750">
              <a:buFont typeface="Wingdings" panose="05000000000000000000" pitchFamily="2" charset="2"/>
              <a:buChar char="v"/>
            </a:pPr>
            <a:r>
              <a:rPr lang="en-GB" b="1" dirty="0"/>
              <a:t>Login  with the details created through the registration processes</a:t>
            </a:r>
            <a:endParaRPr lang="en-ZA" dirty="0"/>
          </a:p>
        </p:txBody>
      </p:sp>
    </p:spTree>
    <p:extLst>
      <p:ext uri="{BB962C8B-B14F-4D97-AF65-F5344CB8AC3E}">
        <p14:creationId xmlns:p14="http://schemas.microsoft.com/office/powerpoint/2010/main" val="8206409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A120E-10B6-1030-FA21-91D4D0534733}"/>
              </a:ext>
            </a:extLst>
          </p:cNvPr>
          <p:cNvSpPr>
            <a:spLocks noGrp="1"/>
          </p:cNvSpPr>
          <p:nvPr>
            <p:ph type="title"/>
          </p:nvPr>
        </p:nvSpPr>
        <p:spPr>
          <a:xfrm>
            <a:off x="3654632" y="2450276"/>
            <a:ext cx="10131425" cy="1456267"/>
          </a:xfrm>
        </p:spPr>
        <p:txBody>
          <a:bodyPr>
            <a:normAutofit/>
          </a:bodyPr>
          <a:lstStyle/>
          <a:p>
            <a:r>
              <a:rPr lang="en-GB" sz="6000" b="1" dirty="0"/>
              <a:t>AUTOMATION </a:t>
            </a:r>
            <a:endParaRPr lang="en-ZA" sz="6000" b="1" dirty="0"/>
          </a:p>
        </p:txBody>
      </p:sp>
    </p:spTree>
    <p:extLst>
      <p:ext uri="{BB962C8B-B14F-4D97-AF65-F5344CB8AC3E}">
        <p14:creationId xmlns:p14="http://schemas.microsoft.com/office/powerpoint/2010/main" val="27243923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D4AFD-825B-C181-0BB8-B782D73C08AE}"/>
              </a:ext>
            </a:extLst>
          </p:cNvPr>
          <p:cNvSpPr>
            <a:spLocks noGrp="1"/>
          </p:cNvSpPr>
          <p:nvPr>
            <p:ph type="title"/>
          </p:nvPr>
        </p:nvSpPr>
        <p:spPr>
          <a:xfrm>
            <a:off x="472046" y="1686296"/>
            <a:ext cx="11094520" cy="4536374"/>
          </a:xfrm>
        </p:spPr>
        <p:txBody>
          <a:bodyPr>
            <a:normAutofit fontScale="90000"/>
          </a:bodyPr>
          <a:lstStyle/>
          <a:p>
            <a:r>
              <a:rPr lang="en-GB" dirty="0"/>
              <a:t>1. Lecturer</a:t>
            </a:r>
            <a:br>
              <a:rPr lang="en-GB" dirty="0"/>
            </a:br>
            <a:r>
              <a:rPr lang="en-GB" dirty="0"/>
              <a:t>Auto-calculator for claims</a:t>
            </a:r>
            <a:br>
              <a:rPr lang="en-GB" dirty="0"/>
            </a:br>
            <a:br>
              <a:rPr lang="en-GB" dirty="0"/>
            </a:br>
            <a:r>
              <a:rPr lang="en-GB" dirty="0"/>
              <a:t>2. Hr</a:t>
            </a:r>
            <a:br>
              <a:rPr lang="en-GB" dirty="0"/>
            </a:br>
            <a:r>
              <a:rPr lang="en-GB" dirty="0"/>
              <a:t>invoice generator</a:t>
            </a:r>
            <a:br>
              <a:rPr lang="en-GB" dirty="0"/>
            </a:br>
            <a:br>
              <a:rPr lang="en-GB" dirty="0"/>
            </a:br>
            <a:r>
              <a:rPr lang="en-GB" dirty="0"/>
              <a:t>3. </a:t>
            </a:r>
            <a:r>
              <a:rPr lang="en-GB" b="1" dirty="0"/>
              <a:t>Programme Co-ordinators/Academic Managers</a:t>
            </a:r>
            <a:br>
              <a:rPr lang="en-GB" b="1" dirty="0"/>
            </a:br>
            <a:r>
              <a:rPr lang="en-GB" dirty="0"/>
              <a:t>Automation in Claim Verification and Approval process</a:t>
            </a:r>
            <a:br>
              <a:rPr lang="en-GB" b="1" dirty="0"/>
            </a:br>
            <a:br>
              <a:rPr lang="en-GB" b="1" dirty="0"/>
            </a:br>
            <a:br>
              <a:rPr lang="en-GB" dirty="0"/>
            </a:br>
            <a:endParaRPr lang="en-ZA" dirty="0"/>
          </a:p>
        </p:txBody>
      </p:sp>
      <p:sp>
        <p:nvSpPr>
          <p:cNvPr id="4" name="Title 1">
            <a:extLst>
              <a:ext uri="{FF2B5EF4-FFF2-40B4-BE49-F238E27FC236}">
                <a16:creationId xmlns:a16="http://schemas.microsoft.com/office/drawing/2014/main" id="{7FEED04B-CC78-CEEF-CEE7-0C7A66677901}"/>
              </a:ext>
            </a:extLst>
          </p:cNvPr>
          <p:cNvSpPr txBox="1">
            <a:spLocks/>
          </p:cNvSpPr>
          <p:nvPr/>
        </p:nvSpPr>
        <p:spPr>
          <a:xfrm>
            <a:off x="826326"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b="1" dirty="0"/>
              <a:t>Automation features found in app</a:t>
            </a:r>
            <a:endParaRPr lang="en-ZA" b="1" dirty="0"/>
          </a:p>
        </p:txBody>
      </p:sp>
    </p:spTree>
    <p:extLst>
      <p:ext uri="{BB962C8B-B14F-4D97-AF65-F5344CB8AC3E}">
        <p14:creationId xmlns:p14="http://schemas.microsoft.com/office/powerpoint/2010/main" val="41945649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539BA-3407-A5EB-63F8-8FF6D260D79E}"/>
              </a:ext>
            </a:extLst>
          </p:cNvPr>
          <p:cNvSpPr>
            <a:spLocks noGrp="1"/>
          </p:cNvSpPr>
          <p:nvPr>
            <p:ph type="title"/>
          </p:nvPr>
        </p:nvSpPr>
        <p:spPr>
          <a:xfrm>
            <a:off x="3951516" y="1972733"/>
            <a:ext cx="10131425" cy="1456267"/>
          </a:xfrm>
        </p:spPr>
        <p:txBody>
          <a:bodyPr>
            <a:normAutofit fontScale="90000"/>
          </a:bodyPr>
          <a:lstStyle/>
          <a:p>
            <a:r>
              <a:rPr lang="en-GB" sz="5400" b="1" dirty="0"/>
              <a:t>1. Lecturer</a:t>
            </a:r>
            <a:br>
              <a:rPr lang="en-GB" sz="5400" b="1" dirty="0"/>
            </a:br>
            <a:endParaRPr lang="en-ZA" sz="5400" b="1" dirty="0"/>
          </a:p>
        </p:txBody>
      </p:sp>
      <p:sp>
        <p:nvSpPr>
          <p:cNvPr id="5" name="TextBox 4">
            <a:extLst>
              <a:ext uri="{FF2B5EF4-FFF2-40B4-BE49-F238E27FC236}">
                <a16:creationId xmlns:a16="http://schemas.microsoft.com/office/drawing/2014/main" id="{4A5FBB6D-3F4B-D5F8-C03B-1CF3F642FED8}"/>
              </a:ext>
            </a:extLst>
          </p:cNvPr>
          <p:cNvSpPr txBox="1"/>
          <p:nvPr/>
        </p:nvSpPr>
        <p:spPr>
          <a:xfrm>
            <a:off x="1917866" y="3044279"/>
            <a:ext cx="8670966" cy="769441"/>
          </a:xfrm>
          <a:prstGeom prst="rect">
            <a:avLst/>
          </a:prstGeom>
          <a:noFill/>
        </p:spPr>
        <p:txBody>
          <a:bodyPr wrap="square">
            <a:spAutoFit/>
          </a:bodyPr>
          <a:lstStyle/>
          <a:p>
            <a:r>
              <a:rPr lang="en-GB" sz="4400" dirty="0">
                <a:latin typeface="Algerian" panose="04020705040A02060702" pitchFamily="82" charset="0"/>
              </a:rPr>
              <a:t>Auto-calculator for claims</a:t>
            </a:r>
            <a:endParaRPr lang="en-ZA" sz="4400" dirty="0">
              <a:latin typeface="Algerian" panose="04020705040A02060702" pitchFamily="82" charset="0"/>
            </a:endParaRPr>
          </a:p>
        </p:txBody>
      </p:sp>
    </p:spTree>
    <p:extLst>
      <p:ext uri="{BB962C8B-B14F-4D97-AF65-F5344CB8AC3E}">
        <p14:creationId xmlns:p14="http://schemas.microsoft.com/office/powerpoint/2010/main" val="29091583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ADA2D-8EB5-6E5D-0B4F-E93380F695C0}"/>
              </a:ext>
            </a:extLst>
          </p:cNvPr>
          <p:cNvSpPr>
            <a:spLocks noGrp="1"/>
          </p:cNvSpPr>
          <p:nvPr>
            <p:ph type="title"/>
          </p:nvPr>
        </p:nvSpPr>
        <p:spPr>
          <a:xfrm>
            <a:off x="685801" y="0"/>
            <a:ext cx="10131425" cy="1456267"/>
          </a:xfrm>
        </p:spPr>
        <p:txBody>
          <a:bodyPr/>
          <a:lstStyle/>
          <a:p>
            <a:r>
              <a:rPr lang="en-GB" dirty="0"/>
              <a:t>Example of claim calculator automatically</a:t>
            </a:r>
            <a:endParaRPr lang="en-ZA" dirty="0"/>
          </a:p>
        </p:txBody>
      </p:sp>
      <p:pic>
        <p:nvPicPr>
          <p:cNvPr id="5" name="Picture 4">
            <a:extLst>
              <a:ext uri="{FF2B5EF4-FFF2-40B4-BE49-F238E27FC236}">
                <a16:creationId xmlns:a16="http://schemas.microsoft.com/office/drawing/2014/main" id="{0D37F97B-EEF6-D36E-1F88-789AF78C48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907" y="1703562"/>
            <a:ext cx="4073726" cy="4679425"/>
          </a:xfrm>
          <a:prstGeom prst="rect">
            <a:avLst/>
          </a:prstGeom>
        </p:spPr>
      </p:pic>
      <p:sp>
        <p:nvSpPr>
          <p:cNvPr id="7" name="TextBox 6">
            <a:extLst>
              <a:ext uri="{FF2B5EF4-FFF2-40B4-BE49-F238E27FC236}">
                <a16:creationId xmlns:a16="http://schemas.microsoft.com/office/drawing/2014/main" id="{7A288E5F-3156-F04E-BCD1-5CD3B536B082}"/>
              </a:ext>
            </a:extLst>
          </p:cNvPr>
          <p:cNvSpPr txBox="1"/>
          <p:nvPr/>
        </p:nvSpPr>
        <p:spPr>
          <a:xfrm>
            <a:off x="5507183" y="2463531"/>
            <a:ext cx="6097978" cy="2031325"/>
          </a:xfrm>
          <a:prstGeom prst="rect">
            <a:avLst/>
          </a:prstGeom>
          <a:noFill/>
        </p:spPr>
        <p:txBody>
          <a:bodyPr wrap="square">
            <a:spAutoFit/>
          </a:bodyPr>
          <a:lstStyle/>
          <a:p>
            <a:pPr marL="285750" indent="-285750">
              <a:buFont typeface="Wingdings" panose="05000000000000000000" pitchFamily="2" charset="2"/>
              <a:buChar char="v"/>
            </a:pPr>
            <a:r>
              <a:rPr lang="en-GB" dirty="0"/>
              <a:t>The </a:t>
            </a:r>
            <a:r>
              <a:rPr lang="en-GB" b="1" dirty="0"/>
              <a:t>automation for the claim calculator</a:t>
            </a:r>
            <a:r>
              <a:rPr lang="en-GB" dirty="0"/>
              <a:t> streamlines the approval process by automatically denying claims where the hourly rate exceeds </a:t>
            </a:r>
            <a:r>
              <a:rPr lang="en-GB" b="1" dirty="0"/>
              <a:t>$500</a:t>
            </a:r>
            <a:r>
              <a:rPr lang="en-GB" dirty="0"/>
              <a:t> or the total hours worked surpass </a:t>
            </a:r>
            <a:r>
              <a:rPr lang="en-GB" b="1" dirty="0"/>
              <a:t>200</a:t>
            </a:r>
            <a:r>
              <a:rPr lang="en-GB" dirty="0"/>
              <a:t>. </a:t>
            </a:r>
          </a:p>
          <a:p>
            <a:pPr marL="285750" indent="-285750">
              <a:buFont typeface="Wingdings" panose="05000000000000000000" pitchFamily="2" charset="2"/>
              <a:buChar char="v"/>
            </a:pPr>
            <a:r>
              <a:rPr lang="en-GB" dirty="0"/>
              <a:t>This ensures compliance with predefined thresholds, reduces manual intervention, and speeds up claim processing.</a:t>
            </a:r>
            <a:endParaRPr lang="en-ZA" dirty="0"/>
          </a:p>
        </p:txBody>
      </p:sp>
    </p:spTree>
    <p:extLst>
      <p:ext uri="{BB962C8B-B14F-4D97-AF65-F5344CB8AC3E}">
        <p14:creationId xmlns:p14="http://schemas.microsoft.com/office/powerpoint/2010/main" val="20544535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5D725-868F-4737-FCC6-0199A41E9F3F}"/>
              </a:ext>
            </a:extLst>
          </p:cNvPr>
          <p:cNvSpPr>
            <a:spLocks noGrp="1"/>
          </p:cNvSpPr>
          <p:nvPr>
            <p:ph type="title"/>
          </p:nvPr>
        </p:nvSpPr>
        <p:spPr>
          <a:xfrm>
            <a:off x="-736271" y="2307771"/>
            <a:ext cx="14808530" cy="1456267"/>
          </a:xfrm>
        </p:spPr>
        <p:txBody>
          <a:bodyPr>
            <a:normAutofit/>
          </a:bodyPr>
          <a:lstStyle/>
          <a:p>
            <a:pPr algn="ctr"/>
            <a:r>
              <a:rPr lang="en-GB" sz="4400" b="1" dirty="0"/>
              <a:t>2. Hr</a:t>
            </a:r>
            <a:br>
              <a:rPr lang="en-GB" sz="4400" b="1" dirty="0"/>
            </a:br>
            <a:r>
              <a:rPr lang="en-GB" sz="4400" b="1" dirty="0">
                <a:latin typeface="Bookman Old Style" panose="02050604050505020204" pitchFamily="18" charset="0"/>
              </a:rPr>
              <a:t>invoice generator</a:t>
            </a:r>
            <a:endParaRPr lang="en-ZA" sz="4400" b="1" dirty="0">
              <a:latin typeface="Bookman Old Style" panose="02050604050505020204" pitchFamily="18" charset="0"/>
            </a:endParaRPr>
          </a:p>
        </p:txBody>
      </p:sp>
    </p:spTree>
    <p:extLst>
      <p:ext uri="{BB962C8B-B14F-4D97-AF65-F5344CB8AC3E}">
        <p14:creationId xmlns:p14="http://schemas.microsoft.com/office/powerpoint/2010/main" val="3327487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0EC08-5335-B8E0-3813-C6573D18802B}"/>
              </a:ext>
            </a:extLst>
          </p:cNvPr>
          <p:cNvSpPr>
            <a:spLocks noGrp="1"/>
          </p:cNvSpPr>
          <p:nvPr>
            <p:ph type="title"/>
          </p:nvPr>
        </p:nvSpPr>
        <p:spPr>
          <a:xfrm>
            <a:off x="3476502" y="2058390"/>
            <a:ext cx="10131425" cy="1456267"/>
          </a:xfrm>
        </p:spPr>
        <p:txBody>
          <a:bodyPr>
            <a:normAutofit/>
          </a:bodyPr>
          <a:lstStyle/>
          <a:p>
            <a:r>
              <a:rPr lang="en-GB" sz="7200" b="1" dirty="0"/>
              <a:t>Home Page</a:t>
            </a:r>
            <a:endParaRPr lang="en-ZA" sz="7200" dirty="0"/>
          </a:p>
        </p:txBody>
      </p:sp>
    </p:spTree>
    <p:extLst>
      <p:ext uri="{BB962C8B-B14F-4D97-AF65-F5344CB8AC3E}">
        <p14:creationId xmlns:p14="http://schemas.microsoft.com/office/powerpoint/2010/main" val="28022728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DE427-89A2-B8C9-CEAB-E387DCE14ADC}"/>
              </a:ext>
            </a:extLst>
          </p:cNvPr>
          <p:cNvSpPr>
            <a:spLocks noGrp="1"/>
          </p:cNvSpPr>
          <p:nvPr>
            <p:ph type="title"/>
          </p:nvPr>
        </p:nvSpPr>
        <p:spPr/>
        <p:txBody>
          <a:bodyPr/>
          <a:lstStyle/>
          <a:p>
            <a:r>
              <a:rPr lang="en-GB" dirty="0"/>
              <a:t>Example of generated report </a:t>
            </a:r>
            <a:endParaRPr lang="en-ZA" dirty="0"/>
          </a:p>
        </p:txBody>
      </p:sp>
      <p:pic>
        <p:nvPicPr>
          <p:cNvPr id="5" name="Picture 4">
            <a:extLst>
              <a:ext uri="{FF2B5EF4-FFF2-40B4-BE49-F238E27FC236}">
                <a16:creationId xmlns:a16="http://schemas.microsoft.com/office/drawing/2014/main" id="{D8CB2D78-7EB1-D17A-9F7B-1CABD23F0B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192" y="4058392"/>
            <a:ext cx="4528457" cy="2671916"/>
          </a:xfrm>
          <a:prstGeom prst="rect">
            <a:avLst/>
          </a:prstGeom>
        </p:spPr>
      </p:pic>
      <p:sp>
        <p:nvSpPr>
          <p:cNvPr id="12" name="TextBox 11">
            <a:extLst>
              <a:ext uri="{FF2B5EF4-FFF2-40B4-BE49-F238E27FC236}">
                <a16:creationId xmlns:a16="http://schemas.microsoft.com/office/drawing/2014/main" id="{E130E01C-0D64-347D-B240-01BA5E913D36}"/>
              </a:ext>
            </a:extLst>
          </p:cNvPr>
          <p:cNvSpPr txBox="1"/>
          <p:nvPr/>
        </p:nvSpPr>
        <p:spPr>
          <a:xfrm>
            <a:off x="685801" y="2065866"/>
            <a:ext cx="4173429" cy="2031325"/>
          </a:xfrm>
          <a:prstGeom prst="rect">
            <a:avLst/>
          </a:prstGeom>
          <a:noFill/>
        </p:spPr>
        <p:txBody>
          <a:bodyPr wrap="square">
            <a:spAutoFit/>
          </a:bodyPr>
          <a:lstStyle/>
          <a:p>
            <a:pPr marL="285750" indent="-285750">
              <a:buFont typeface="Wingdings" panose="05000000000000000000" pitchFamily="2" charset="2"/>
              <a:buChar char="v"/>
            </a:pPr>
            <a:r>
              <a:rPr lang="en-GB" b="1" dirty="0"/>
              <a:t>A HR personnel can download a pdf or Excel to view the report</a:t>
            </a:r>
          </a:p>
          <a:p>
            <a:pPr marL="285750" indent="-285750">
              <a:buFont typeface="Wingdings" panose="05000000000000000000" pitchFamily="2" charset="2"/>
              <a:buChar char="v"/>
            </a:pPr>
            <a:r>
              <a:rPr lang="en-GB" b="1" dirty="0"/>
              <a:t>The just press the download PDF REPORT OR DOWNLOAD EXCEL REPORT</a:t>
            </a:r>
          </a:p>
          <a:p>
            <a:pPr marL="285750" indent="-285750">
              <a:buFont typeface="Wingdings" panose="05000000000000000000" pitchFamily="2" charset="2"/>
              <a:buChar char="v"/>
            </a:pPr>
            <a:r>
              <a:rPr lang="en-GB" b="1" dirty="0"/>
              <a:t>It will generate a invoice for all the given claims</a:t>
            </a:r>
            <a:endParaRPr lang="en-ZA" dirty="0"/>
          </a:p>
        </p:txBody>
      </p:sp>
      <p:pic>
        <p:nvPicPr>
          <p:cNvPr id="13" name="Picture 12">
            <a:extLst>
              <a:ext uri="{FF2B5EF4-FFF2-40B4-BE49-F238E27FC236}">
                <a16:creationId xmlns:a16="http://schemas.microsoft.com/office/drawing/2014/main" id="{B791393C-BF1B-6118-C415-3848E38E4A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6299" y="1506519"/>
            <a:ext cx="4860691" cy="3844962"/>
          </a:xfrm>
          <a:prstGeom prst="rect">
            <a:avLst/>
          </a:prstGeom>
        </p:spPr>
      </p:pic>
    </p:spTree>
    <p:extLst>
      <p:ext uri="{BB962C8B-B14F-4D97-AF65-F5344CB8AC3E}">
        <p14:creationId xmlns:p14="http://schemas.microsoft.com/office/powerpoint/2010/main" val="26712122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5A7B4-235A-BAA1-2BDD-06D1F79440A0}"/>
              </a:ext>
            </a:extLst>
          </p:cNvPr>
          <p:cNvSpPr>
            <a:spLocks noGrp="1"/>
          </p:cNvSpPr>
          <p:nvPr>
            <p:ph type="title"/>
          </p:nvPr>
        </p:nvSpPr>
        <p:spPr>
          <a:xfrm>
            <a:off x="1232066" y="2510861"/>
            <a:ext cx="10131425" cy="1456267"/>
          </a:xfrm>
        </p:spPr>
        <p:txBody>
          <a:bodyPr>
            <a:normAutofit fontScale="90000"/>
          </a:bodyPr>
          <a:lstStyle/>
          <a:p>
            <a:pPr algn="ctr"/>
            <a:r>
              <a:rPr lang="en-GB" b="1" dirty="0"/>
              <a:t>3. Programme Co-ordinators/Academic Managers</a:t>
            </a:r>
            <a:br>
              <a:rPr lang="en-GB" b="1" dirty="0"/>
            </a:br>
            <a:r>
              <a:rPr lang="en-GB" dirty="0"/>
              <a:t>Automation in the Claim Verification and Approval process</a:t>
            </a:r>
            <a:endParaRPr lang="en-ZA" dirty="0"/>
          </a:p>
        </p:txBody>
      </p:sp>
    </p:spTree>
    <p:extLst>
      <p:ext uri="{BB962C8B-B14F-4D97-AF65-F5344CB8AC3E}">
        <p14:creationId xmlns:p14="http://schemas.microsoft.com/office/powerpoint/2010/main" val="6901552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BD160-304A-0EC1-C55B-298D5F7A9B58}"/>
              </a:ext>
            </a:extLst>
          </p:cNvPr>
          <p:cNvSpPr>
            <a:spLocks noGrp="1"/>
          </p:cNvSpPr>
          <p:nvPr>
            <p:ph type="title"/>
          </p:nvPr>
        </p:nvSpPr>
        <p:spPr/>
        <p:txBody>
          <a:bodyPr/>
          <a:lstStyle/>
          <a:p>
            <a:r>
              <a:rPr lang="en-GB" dirty="0"/>
              <a:t>Hourly rate &gt;500 or hours worked &gt;200 then it is automatically declined in the system</a:t>
            </a:r>
            <a:endParaRPr lang="en-ZA" dirty="0"/>
          </a:p>
        </p:txBody>
      </p:sp>
      <p:pic>
        <p:nvPicPr>
          <p:cNvPr id="4" name="Content Placeholder 3">
            <a:extLst>
              <a:ext uri="{FF2B5EF4-FFF2-40B4-BE49-F238E27FC236}">
                <a16:creationId xmlns:a16="http://schemas.microsoft.com/office/drawing/2014/main" id="{48190FD8-B58D-E323-52E4-CF9065375F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0385" y="3176212"/>
            <a:ext cx="10131425" cy="1487699"/>
          </a:xfrm>
          <a:prstGeom prst="rect">
            <a:avLst/>
          </a:prstGeom>
        </p:spPr>
      </p:pic>
    </p:spTree>
    <p:extLst>
      <p:ext uri="{BB962C8B-B14F-4D97-AF65-F5344CB8AC3E}">
        <p14:creationId xmlns:p14="http://schemas.microsoft.com/office/powerpoint/2010/main" val="4303111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DD2B2-A2CD-30C8-BB61-757F442EED88}"/>
              </a:ext>
            </a:extLst>
          </p:cNvPr>
          <p:cNvSpPr>
            <a:spLocks noGrp="1"/>
          </p:cNvSpPr>
          <p:nvPr>
            <p:ph type="title"/>
          </p:nvPr>
        </p:nvSpPr>
        <p:spPr>
          <a:xfrm>
            <a:off x="733302" y="158338"/>
            <a:ext cx="10131425" cy="1456267"/>
          </a:xfrm>
        </p:spPr>
        <p:txBody>
          <a:bodyPr/>
          <a:lstStyle/>
          <a:p>
            <a:r>
              <a:rPr lang="en-GB" dirty="0"/>
              <a:t>Meet criteria to claim example </a:t>
            </a:r>
            <a:endParaRPr lang="en-ZA" dirty="0"/>
          </a:p>
        </p:txBody>
      </p:sp>
      <p:pic>
        <p:nvPicPr>
          <p:cNvPr id="4" name="Picture 3">
            <a:extLst>
              <a:ext uri="{FF2B5EF4-FFF2-40B4-BE49-F238E27FC236}">
                <a16:creationId xmlns:a16="http://schemas.microsoft.com/office/drawing/2014/main" id="{BAC61B55-1472-B256-FC64-2BB5C0CA24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302" y="1497187"/>
            <a:ext cx="6266562" cy="4957052"/>
          </a:xfrm>
          <a:prstGeom prst="rect">
            <a:avLst/>
          </a:prstGeom>
        </p:spPr>
      </p:pic>
      <p:sp>
        <p:nvSpPr>
          <p:cNvPr id="6" name="TextBox 5">
            <a:extLst>
              <a:ext uri="{FF2B5EF4-FFF2-40B4-BE49-F238E27FC236}">
                <a16:creationId xmlns:a16="http://schemas.microsoft.com/office/drawing/2014/main" id="{63E5BA6E-A4B3-CE32-ECFE-CACD88B7F400}"/>
              </a:ext>
            </a:extLst>
          </p:cNvPr>
          <p:cNvSpPr txBox="1"/>
          <p:nvPr/>
        </p:nvSpPr>
        <p:spPr>
          <a:xfrm>
            <a:off x="8119753" y="2361072"/>
            <a:ext cx="6097978" cy="369332"/>
          </a:xfrm>
          <a:prstGeom prst="rect">
            <a:avLst/>
          </a:prstGeom>
          <a:noFill/>
        </p:spPr>
        <p:txBody>
          <a:bodyPr wrap="square">
            <a:spAutoFit/>
          </a:bodyPr>
          <a:lstStyle/>
          <a:p>
            <a:pPr marL="285750" indent="-285750">
              <a:buFont typeface="Wingdings" panose="05000000000000000000" pitchFamily="2" charset="2"/>
              <a:buChar char="v"/>
            </a:pPr>
            <a:r>
              <a:rPr lang="en-GB" dirty="0"/>
              <a:t>All approved in green</a:t>
            </a:r>
          </a:p>
        </p:txBody>
      </p:sp>
    </p:spTree>
    <p:extLst>
      <p:ext uri="{BB962C8B-B14F-4D97-AF65-F5344CB8AC3E}">
        <p14:creationId xmlns:p14="http://schemas.microsoft.com/office/powerpoint/2010/main" val="37948422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6D951-CA17-17C7-61B9-B8F505CE8C0C}"/>
              </a:ext>
            </a:extLst>
          </p:cNvPr>
          <p:cNvSpPr>
            <a:spLocks noGrp="1"/>
          </p:cNvSpPr>
          <p:nvPr>
            <p:ph type="title"/>
          </p:nvPr>
        </p:nvSpPr>
        <p:spPr/>
        <p:txBody>
          <a:bodyPr/>
          <a:lstStyle/>
          <a:p>
            <a:r>
              <a:rPr lang="en-GB" dirty="0"/>
              <a:t>DID NOT MEET CRITERIA TO CLAIM EXAMPLE</a:t>
            </a:r>
            <a:endParaRPr lang="en-ZA" dirty="0"/>
          </a:p>
        </p:txBody>
      </p:sp>
      <p:pic>
        <p:nvPicPr>
          <p:cNvPr id="5" name="Picture 4">
            <a:extLst>
              <a:ext uri="{FF2B5EF4-FFF2-40B4-BE49-F238E27FC236}">
                <a16:creationId xmlns:a16="http://schemas.microsoft.com/office/drawing/2014/main" id="{FAEEE217-47C9-3731-5CB8-8BEF981DD4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4269" y="1812966"/>
            <a:ext cx="5607147" cy="4435434"/>
          </a:xfrm>
          <a:prstGeom prst="rect">
            <a:avLst/>
          </a:prstGeom>
        </p:spPr>
      </p:pic>
      <p:sp>
        <p:nvSpPr>
          <p:cNvPr id="6" name="TextBox 5">
            <a:extLst>
              <a:ext uri="{FF2B5EF4-FFF2-40B4-BE49-F238E27FC236}">
                <a16:creationId xmlns:a16="http://schemas.microsoft.com/office/drawing/2014/main" id="{2122B67E-0750-F7B6-6564-26864C79CDA1}"/>
              </a:ext>
            </a:extLst>
          </p:cNvPr>
          <p:cNvSpPr txBox="1"/>
          <p:nvPr/>
        </p:nvSpPr>
        <p:spPr>
          <a:xfrm>
            <a:off x="8119753" y="2361072"/>
            <a:ext cx="6097978" cy="369332"/>
          </a:xfrm>
          <a:prstGeom prst="rect">
            <a:avLst/>
          </a:prstGeom>
          <a:noFill/>
        </p:spPr>
        <p:txBody>
          <a:bodyPr wrap="square">
            <a:spAutoFit/>
          </a:bodyPr>
          <a:lstStyle/>
          <a:p>
            <a:pPr marL="285750" indent="-285750">
              <a:buFont typeface="Wingdings" panose="05000000000000000000" pitchFamily="2" charset="2"/>
              <a:buChar char="v"/>
            </a:pPr>
            <a:r>
              <a:rPr lang="en-GB" dirty="0"/>
              <a:t>All Rejected in red</a:t>
            </a:r>
          </a:p>
        </p:txBody>
      </p:sp>
    </p:spTree>
    <p:extLst>
      <p:ext uri="{BB962C8B-B14F-4D97-AF65-F5344CB8AC3E}">
        <p14:creationId xmlns:p14="http://schemas.microsoft.com/office/powerpoint/2010/main" val="12112156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26A28-7B28-6B5E-7835-DE3D4415FCE3}"/>
              </a:ext>
            </a:extLst>
          </p:cNvPr>
          <p:cNvSpPr>
            <a:spLocks noGrp="1"/>
          </p:cNvSpPr>
          <p:nvPr>
            <p:ph type="title"/>
          </p:nvPr>
        </p:nvSpPr>
        <p:spPr>
          <a:xfrm>
            <a:off x="344384" y="-408100"/>
            <a:ext cx="10131425" cy="1456267"/>
          </a:xfrm>
        </p:spPr>
        <p:txBody>
          <a:bodyPr>
            <a:normAutofit/>
          </a:bodyPr>
          <a:lstStyle/>
          <a:p>
            <a:r>
              <a:rPr lang="en-GB" sz="1800" dirty="0"/>
              <a:t>ASP.NET Core MVC Framework</a:t>
            </a:r>
            <a:endParaRPr lang="en-ZA" sz="1800" dirty="0"/>
          </a:p>
        </p:txBody>
      </p:sp>
      <p:sp>
        <p:nvSpPr>
          <p:cNvPr id="3" name="Content Placeholder 2">
            <a:extLst>
              <a:ext uri="{FF2B5EF4-FFF2-40B4-BE49-F238E27FC236}">
                <a16:creationId xmlns:a16="http://schemas.microsoft.com/office/drawing/2014/main" id="{5F10F704-1978-7022-C3FC-4CACAB9402E9}"/>
              </a:ext>
            </a:extLst>
          </p:cNvPr>
          <p:cNvSpPr>
            <a:spLocks noGrp="1"/>
          </p:cNvSpPr>
          <p:nvPr>
            <p:ph idx="1"/>
          </p:nvPr>
        </p:nvSpPr>
        <p:spPr>
          <a:xfrm>
            <a:off x="234539" y="-501574"/>
            <a:ext cx="5085607" cy="3649133"/>
          </a:xfrm>
        </p:spPr>
        <p:txBody>
          <a:bodyPr/>
          <a:lstStyle/>
          <a:p>
            <a:pPr marL="0" indent="0">
              <a:buNone/>
            </a:pPr>
            <a:r>
              <a:rPr lang="en-GB" dirty="0"/>
              <a:t>A lightweight, cross-platform framework for building dynamic, data-driven web applications. It follows the </a:t>
            </a:r>
            <a:r>
              <a:rPr lang="en-GB" b="1" dirty="0"/>
              <a:t>Model-View-Controller</a:t>
            </a:r>
            <a:r>
              <a:rPr lang="en-GB" dirty="0"/>
              <a:t> pattern, which separates concerns, making the application more modular and easier to maintain</a:t>
            </a:r>
            <a:endParaRPr lang="en-ZA" dirty="0"/>
          </a:p>
        </p:txBody>
      </p:sp>
      <p:sp>
        <p:nvSpPr>
          <p:cNvPr id="5" name="TextBox 4">
            <a:extLst>
              <a:ext uri="{FF2B5EF4-FFF2-40B4-BE49-F238E27FC236}">
                <a16:creationId xmlns:a16="http://schemas.microsoft.com/office/drawing/2014/main" id="{1A598DB6-D67A-B3AD-6478-7B73642567D0}"/>
              </a:ext>
            </a:extLst>
          </p:cNvPr>
          <p:cNvSpPr txBox="1"/>
          <p:nvPr/>
        </p:nvSpPr>
        <p:spPr>
          <a:xfrm>
            <a:off x="7401527" y="223054"/>
            <a:ext cx="3772240" cy="2031325"/>
          </a:xfrm>
          <a:prstGeom prst="rect">
            <a:avLst/>
          </a:prstGeom>
          <a:noFill/>
        </p:spPr>
        <p:txBody>
          <a:bodyPr wrap="square">
            <a:spAutoFit/>
          </a:bodyPr>
          <a:lstStyle/>
          <a:p>
            <a:r>
              <a:rPr lang="en-ZA" dirty="0"/>
              <a:t>Entity Framework Core</a:t>
            </a:r>
          </a:p>
          <a:p>
            <a:r>
              <a:rPr lang="en-GB" dirty="0"/>
              <a:t>An ORM (Object-Relational Mapper) that simplifies database interactions by allowing developers to work with database data using C# objects. It eliminates the need to write raw SQL queries for most database operations.</a:t>
            </a:r>
            <a:endParaRPr lang="en-ZA" dirty="0"/>
          </a:p>
        </p:txBody>
      </p:sp>
      <p:sp>
        <p:nvSpPr>
          <p:cNvPr id="7" name="TextBox 6">
            <a:extLst>
              <a:ext uri="{FF2B5EF4-FFF2-40B4-BE49-F238E27FC236}">
                <a16:creationId xmlns:a16="http://schemas.microsoft.com/office/drawing/2014/main" id="{2F75E6B8-0563-FD3A-4C9D-E6AF102DCA5F}"/>
              </a:ext>
            </a:extLst>
          </p:cNvPr>
          <p:cNvSpPr txBox="1"/>
          <p:nvPr/>
        </p:nvSpPr>
        <p:spPr>
          <a:xfrm>
            <a:off x="386837" y="2778227"/>
            <a:ext cx="3638898" cy="2585323"/>
          </a:xfrm>
          <a:prstGeom prst="rect">
            <a:avLst/>
          </a:prstGeom>
          <a:noFill/>
        </p:spPr>
        <p:txBody>
          <a:bodyPr wrap="square">
            <a:spAutoFit/>
          </a:bodyPr>
          <a:lstStyle/>
          <a:p>
            <a:r>
              <a:rPr lang="en-ZA" dirty="0"/>
              <a:t>ASP.NET Identity</a:t>
            </a:r>
          </a:p>
          <a:p>
            <a:endParaRPr lang="en-ZA" dirty="0"/>
          </a:p>
          <a:p>
            <a:r>
              <a:rPr lang="en-GB" dirty="0"/>
              <a:t>A robust system for managing user authentication and authorization. It allows features like user registration, login, password recovery, and role-based access control, ensuring secure access to application features.</a:t>
            </a:r>
            <a:endParaRPr lang="en-ZA" dirty="0"/>
          </a:p>
        </p:txBody>
      </p:sp>
      <p:sp>
        <p:nvSpPr>
          <p:cNvPr id="9" name="TextBox 8">
            <a:extLst>
              <a:ext uri="{FF2B5EF4-FFF2-40B4-BE49-F238E27FC236}">
                <a16:creationId xmlns:a16="http://schemas.microsoft.com/office/drawing/2014/main" id="{17063560-2D90-AC6B-E888-E1FA0638CEDE}"/>
              </a:ext>
            </a:extLst>
          </p:cNvPr>
          <p:cNvSpPr txBox="1"/>
          <p:nvPr/>
        </p:nvSpPr>
        <p:spPr>
          <a:xfrm>
            <a:off x="6590805" y="2952158"/>
            <a:ext cx="3275612" cy="923330"/>
          </a:xfrm>
          <a:prstGeom prst="rect">
            <a:avLst/>
          </a:prstGeom>
          <a:noFill/>
        </p:spPr>
        <p:txBody>
          <a:bodyPr wrap="square">
            <a:spAutoFit/>
          </a:bodyPr>
          <a:lstStyle/>
          <a:p>
            <a:r>
              <a:rPr lang="en-ZA" dirty="0"/>
              <a:t>JavaScript, XML, and jQuery</a:t>
            </a:r>
          </a:p>
          <a:p>
            <a:endParaRPr lang="en-ZA" dirty="0"/>
          </a:p>
          <a:p>
            <a:endParaRPr lang="en-ZA" dirty="0"/>
          </a:p>
        </p:txBody>
      </p:sp>
      <p:sp>
        <p:nvSpPr>
          <p:cNvPr id="10" name="Rectangle 1">
            <a:extLst>
              <a:ext uri="{FF2B5EF4-FFF2-40B4-BE49-F238E27FC236}">
                <a16:creationId xmlns:a16="http://schemas.microsoft.com/office/drawing/2014/main" id="{77036A4B-10F4-9A37-D60B-5B60651381CB}"/>
              </a:ext>
            </a:extLst>
          </p:cNvPr>
          <p:cNvSpPr>
            <a:spLocks noChangeArrowheads="1"/>
          </p:cNvSpPr>
          <p:nvPr/>
        </p:nvSpPr>
        <p:spPr bwMode="auto">
          <a:xfrm>
            <a:off x="6590805" y="3310959"/>
            <a:ext cx="539368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JavaScript</a:t>
            </a:r>
            <a:r>
              <a:rPr kumimoji="0" lang="en-US" altLang="en-US" sz="1800" b="0" i="0" u="none" strike="noStrike" cap="none" normalizeH="0" baseline="0" dirty="0">
                <a:ln>
                  <a:noFill/>
                </a:ln>
                <a:solidFill>
                  <a:schemeClr val="tx1"/>
                </a:solidFill>
                <a:effectLst/>
                <a:latin typeface="Arial" panose="020B0604020202020204" pitchFamily="34" charset="0"/>
              </a:rPr>
              <a:t>: Adds interactivity and dynamic functionality to web pages, such as real-time updates and form validation.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XML</a:t>
            </a:r>
            <a:r>
              <a:rPr kumimoji="0" lang="en-US" altLang="en-US" sz="1800" b="0" i="0" u="none" strike="noStrike" cap="none" normalizeH="0" baseline="0" dirty="0">
                <a:ln>
                  <a:noFill/>
                </a:ln>
                <a:solidFill>
                  <a:schemeClr val="tx1"/>
                </a:solidFill>
                <a:effectLst/>
                <a:latin typeface="Arial" panose="020B0604020202020204" pitchFamily="34" charset="0"/>
              </a:rPr>
              <a:t>: A markup language used for data storage and transfer, often for structured data between systems.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Query</a:t>
            </a:r>
            <a:r>
              <a:rPr kumimoji="0" lang="en-US" altLang="en-US" sz="1800" b="0" i="0" u="none" strike="noStrike" cap="none" normalizeH="0" baseline="0" dirty="0">
                <a:ln>
                  <a:noFill/>
                </a:ln>
                <a:solidFill>
                  <a:schemeClr val="tx1"/>
                </a:solidFill>
                <a:effectLst/>
                <a:latin typeface="Arial" panose="020B0604020202020204" pitchFamily="34" charset="0"/>
              </a:rPr>
              <a:t>: A JavaScript library that simplifies DOM manipulation, AJAX calls, and event handling. </a:t>
            </a:r>
          </a:p>
        </p:txBody>
      </p:sp>
      <p:sp>
        <p:nvSpPr>
          <p:cNvPr id="12" name="TextBox 11">
            <a:extLst>
              <a:ext uri="{FF2B5EF4-FFF2-40B4-BE49-F238E27FC236}">
                <a16:creationId xmlns:a16="http://schemas.microsoft.com/office/drawing/2014/main" id="{C671EDA4-9A5E-98B6-B38C-E947C8595C7C}"/>
              </a:ext>
            </a:extLst>
          </p:cNvPr>
          <p:cNvSpPr txBox="1"/>
          <p:nvPr/>
        </p:nvSpPr>
        <p:spPr>
          <a:xfrm>
            <a:off x="2443805" y="2156780"/>
            <a:ext cx="7958754" cy="646331"/>
          </a:xfrm>
          <a:prstGeom prst="rect">
            <a:avLst/>
          </a:prstGeom>
          <a:noFill/>
        </p:spPr>
        <p:txBody>
          <a:bodyPr wrap="square">
            <a:spAutoFit/>
          </a:bodyPr>
          <a:lstStyle/>
          <a:p>
            <a:r>
              <a:rPr lang="en-ZA" sz="3600" b="1" i="1" u="sng" dirty="0">
                <a:latin typeface="Aptos" panose="020B0004020202020204" pitchFamily="34" charset="0"/>
              </a:rPr>
              <a:t>Tools and Technologies Used </a:t>
            </a:r>
            <a:endParaRPr lang="en-ZA" sz="3600" i="1" u="sng" dirty="0"/>
          </a:p>
        </p:txBody>
      </p:sp>
      <p:sp>
        <p:nvSpPr>
          <p:cNvPr id="14" name="TextBox 13">
            <a:extLst>
              <a:ext uri="{FF2B5EF4-FFF2-40B4-BE49-F238E27FC236}">
                <a16:creationId xmlns:a16="http://schemas.microsoft.com/office/drawing/2014/main" id="{68EF4B5C-72CB-6295-3557-4FB179C2B54B}"/>
              </a:ext>
            </a:extLst>
          </p:cNvPr>
          <p:cNvSpPr txBox="1"/>
          <p:nvPr/>
        </p:nvSpPr>
        <p:spPr>
          <a:xfrm>
            <a:off x="2443805" y="6003948"/>
            <a:ext cx="6093372" cy="671915"/>
          </a:xfrm>
          <a:prstGeom prst="rect">
            <a:avLst/>
          </a:prstGeom>
          <a:noFill/>
        </p:spPr>
        <p:txBody>
          <a:bodyPr wrap="square">
            <a:spAutoFit/>
          </a:bodyPr>
          <a:lstStyle/>
          <a:p>
            <a:pPr>
              <a:lnSpc>
                <a:spcPct val="107000"/>
              </a:lnSpc>
              <a:spcAft>
                <a:spcPts val="800"/>
              </a:spcAft>
            </a:pPr>
            <a:r>
              <a:rPr lang="en-ZA" sz="1800" kern="0" dirty="0">
                <a:effectLst/>
                <a:latin typeface="Calibri" panose="020F0502020204030204" pitchFamily="34" charset="0"/>
                <a:ea typeface="Calibri" panose="020F0502020204030204" pitchFamily="34" charset="0"/>
                <a:cs typeface="Calibri" panose="020F0502020204030204" pitchFamily="34" charset="0"/>
              </a:rPr>
              <a:t>(“</a:t>
            </a:r>
            <a:r>
              <a:rPr lang="en-ZA" sz="1800" kern="0" dirty="0" err="1">
                <a:effectLst/>
                <a:latin typeface="Calibri" panose="020F0502020204030204" pitchFamily="34" charset="0"/>
                <a:ea typeface="Calibri" panose="020F0502020204030204" pitchFamily="34" charset="0"/>
                <a:cs typeface="Calibri" panose="020F0502020204030204" pitchFamily="34" charset="0"/>
              </a:rPr>
              <a:t>javascript</a:t>
            </a:r>
            <a:r>
              <a:rPr lang="en-ZA" sz="1800" kern="0" dirty="0">
                <a:effectLst/>
                <a:latin typeface="Calibri" panose="020F0502020204030204" pitchFamily="34" charset="0"/>
                <a:ea typeface="Calibri" panose="020F0502020204030204" pitchFamily="34" charset="0"/>
                <a:cs typeface="Calibri" panose="020F0502020204030204" pitchFamily="34" charset="0"/>
              </a:rPr>
              <a:t> - jQuery and XML : Select by ID - Stack Overflow,” n.d.)</a:t>
            </a:r>
            <a:endParaRPr lang="en-ZA"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143985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023A-4061-9B43-A172-25F8A815FFAA}"/>
              </a:ext>
            </a:extLst>
          </p:cNvPr>
          <p:cNvSpPr>
            <a:spLocks noGrp="1"/>
          </p:cNvSpPr>
          <p:nvPr>
            <p:ph type="title"/>
          </p:nvPr>
        </p:nvSpPr>
        <p:spPr/>
        <p:txBody>
          <a:bodyPr/>
          <a:lstStyle/>
          <a:p>
            <a:r>
              <a:rPr lang="en-GB" b="1" dirty="0">
                <a:latin typeface="Aptos" panose="020B0004020202020204" pitchFamily="34" charset="0"/>
              </a:rPr>
              <a:t>Benefits of </a:t>
            </a:r>
            <a:r>
              <a:rPr lang="en-GB" b="1" dirty="0" err="1">
                <a:latin typeface="Aptos" panose="020B0004020202020204" pitchFamily="34" charset="0"/>
              </a:rPr>
              <a:t>cmcs</a:t>
            </a:r>
            <a:endParaRPr lang="en-ZA" b="1" dirty="0">
              <a:latin typeface="Aptos" panose="020B0004020202020204" pitchFamily="34" charset="0"/>
            </a:endParaRPr>
          </a:p>
        </p:txBody>
      </p:sp>
      <p:sp>
        <p:nvSpPr>
          <p:cNvPr id="3" name="Content Placeholder 2">
            <a:extLst>
              <a:ext uri="{FF2B5EF4-FFF2-40B4-BE49-F238E27FC236}">
                <a16:creationId xmlns:a16="http://schemas.microsoft.com/office/drawing/2014/main" id="{74DE99DA-4ECF-DBF4-2130-679EB3E97F5D}"/>
              </a:ext>
            </a:extLst>
          </p:cNvPr>
          <p:cNvSpPr>
            <a:spLocks noGrp="1"/>
          </p:cNvSpPr>
          <p:nvPr>
            <p:ph idx="1"/>
          </p:nvPr>
        </p:nvSpPr>
        <p:spPr/>
        <p:txBody>
          <a:bodyPr/>
          <a:lstStyle/>
          <a:p>
            <a:r>
              <a:rPr lang="en-GB" sz="3600" dirty="0"/>
              <a:t>Streamlined Processes and Increased Efficiency</a:t>
            </a:r>
          </a:p>
          <a:p>
            <a:r>
              <a:rPr lang="en-ZA" sz="3600" dirty="0"/>
              <a:t>Enhanced User Experience</a:t>
            </a:r>
            <a:endParaRPr lang="en-GB" sz="3600" dirty="0"/>
          </a:p>
          <a:p>
            <a:r>
              <a:rPr lang="en-GB" sz="3600" dirty="0"/>
              <a:t>Robust Security through Role-Based Access Control (RBAC)</a:t>
            </a:r>
          </a:p>
          <a:p>
            <a:r>
              <a:rPr lang="en-ZA" sz="3600" dirty="0"/>
              <a:t>Reliability and Scalability</a:t>
            </a:r>
            <a:endParaRPr lang="en-GB" sz="3600" dirty="0"/>
          </a:p>
          <a:p>
            <a:endParaRPr lang="en-ZA" dirty="0"/>
          </a:p>
        </p:txBody>
      </p:sp>
    </p:spTree>
    <p:extLst>
      <p:ext uri="{BB962C8B-B14F-4D97-AF65-F5344CB8AC3E}">
        <p14:creationId xmlns:p14="http://schemas.microsoft.com/office/powerpoint/2010/main" val="39547619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2537B-4F49-B860-CA06-598AD54D84B5}"/>
              </a:ext>
            </a:extLst>
          </p:cNvPr>
          <p:cNvSpPr>
            <a:spLocks noGrp="1"/>
          </p:cNvSpPr>
          <p:nvPr>
            <p:ph type="title"/>
          </p:nvPr>
        </p:nvSpPr>
        <p:spPr/>
        <p:txBody>
          <a:bodyPr/>
          <a:lstStyle/>
          <a:p>
            <a:r>
              <a:rPr lang="en-GB" dirty="0"/>
              <a:t>Streamlined Processes and Increased Efficiency</a:t>
            </a:r>
            <a:endParaRPr lang="en-ZA" dirty="0"/>
          </a:p>
        </p:txBody>
      </p:sp>
      <p:sp>
        <p:nvSpPr>
          <p:cNvPr id="3" name="Content Placeholder 2">
            <a:extLst>
              <a:ext uri="{FF2B5EF4-FFF2-40B4-BE49-F238E27FC236}">
                <a16:creationId xmlns:a16="http://schemas.microsoft.com/office/drawing/2014/main" id="{B481E132-54B9-F549-9D1A-E8F2D3430C7C}"/>
              </a:ext>
            </a:extLst>
          </p:cNvPr>
          <p:cNvSpPr>
            <a:spLocks noGrp="1"/>
          </p:cNvSpPr>
          <p:nvPr>
            <p:ph idx="1"/>
          </p:nvPr>
        </p:nvSpPr>
        <p:spPr>
          <a:xfrm>
            <a:off x="685801" y="2142067"/>
            <a:ext cx="9146968" cy="3649133"/>
          </a:xfrm>
        </p:spPr>
        <p:txBody>
          <a:bodyPr>
            <a:normAutofit/>
          </a:bodyPr>
          <a:lstStyle/>
          <a:p>
            <a:pPr marL="0" indent="0">
              <a:buNone/>
            </a:pPr>
            <a:r>
              <a:rPr lang="en-GB" sz="2800" dirty="0"/>
              <a:t>CMCS automates key tasks such as claim calculations, real-time status updates, and document validation. These automation features reduce manual effort and speed up workflows, allowing lecturers to submit claims and Programme Co-ordinators/Managers to approve or reject them efficiently.</a:t>
            </a:r>
            <a:r>
              <a:rPr lang="en-ZA" sz="1800" kern="100" dirty="0">
                <a:effectLst/>
                <a:latin typeface="Calibri" panose="020F0502020204030204" pitchFamily="34" charset="0"/>
                <a:ea typeface="Calibri" panose="020F0502020204030204" pitchFamily="34" charset="0"/>
                <a:cs typeface="Calibri" panose="020F0502020204030204" pitchFamily="34" charset="0"/>
              </a:rPr>
              <a:t> (</a:t>
            </a:r>
            <a:r>
              <a:rPr lang="en-ZA" sz="1800" kern="100" dirty="0" err="1">
                <a:effectLst/>
                <a:latin typeface="Calibri" panose="020F0502020204030204" pitchFamily="34" charset="0"/>
                <a:ea typeface="Calibri" panose="020F0502020204030204" pitchFamily="34" charset="0"/>
                <a:cs typeface="Calibri" panose="020F0502020204030204" pitchFamily="34" charset="0"/>
              </a:rPr>
              <a:t>spelluru</a:t>
            </a:r>
            <a:r>
              <a:rPr lang="en-ZA" sz="1800" kern="100" dirty="0">
                <a:effectLst/>
                <a:latin typeface="Calibri" panose="020F0502020204030204" pitchFamily="34" charset="0"/>
                <a:ea typeface="Calibri" panose="020F0502020204030204" pitchFamily="34" charset="0"/>
                <a:cs typeface="Calibri" panose="020F0502020204030204" pitchFamily="34" charset="0"/>
              </a:rPr>
              <a:t>, 2024)</a:t>
            </a:r>
            <a:endParaRPr lang="en-Z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ZA" sz="2800" dirty="0"/>
          </a:p>
        </p:txBody>
      </p:sp>
    </p:spTree>
    <p:extLst>
      <p:ext uri="{BB962C8B-B14F-4D97-AF65-F5344CB8AC3E}">
        <p14:creationId xmlns:p14="http://schemas.microsoft.com/office/powerpoint/2010/main" val="27051130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A986F-671B-94E6-2D0E-0406F245DD70}"/>
              </a:ext>
            </a:extLst>
          </p:cNvPr>
          <p:cNvSpPr>
            <a:spLocks noGrp="1"/>
          </p:cNvSpPr>
          <p:nvPr>
            <p:ph type="title"/>
          </p:nvPr>
        </p:nvSpPr>
        <p:spPr/>
        <p:txBody>
          <a:bodyPr/>
          <a:lstStyle/>
          <a:p>
            <a:r>
              <a:rPr lang="en-ZA" dirty="0"/>
              <a:t>Enhanced User Experience</a:t>
            </a:r>
          </a:p>
        </p:txBody>
      </p:sp>
      <p:sp>
        <p:nvSpPr>
          <p:cNvPr id="3" name="Content Placeholder 2">
            <a:extLst>
              <a:ext uri="{FF2B5EF4-FFF2-40B4-BE49-F238E27FC236}">
                <a16:creationId xmlns:a16="http://schemas.microsoft.com/office/drawing/2014/main" id="{4C0E471C-D08A-BBA2-B9DD-2792CCB35398}"/>
              </a:ext>
            </a:extLst>
          </p:cNvPr>
          <p:cNvSpPr>
            <a:spLocks noGrp="1"/>
          </p:cNvSpPr>
          <p:nvPr>
            <p:ph idx="1"/>
          </p:nvPr>
        </p:nvSpPr>
        <p:spPr>
          <a:xfrm>
            <a:off x="685802" y="2142067"/>
            <a:ext cx="9610104" cy="3649133"/>
          </a:xfrm>
        </p:spPr>
        <p:txBody>
          <a:bodyPr>
            <a:normAutofit/>
          </a:bodyPr>
          <a:lstStyle/>
          <a:p>
            <a:pPr marL="0" indent="0">
              <a:buNone/>
            </a:pPr>
            <a:r>
              <a:rPr lang="en-GB" sz="2800" dirty="0"/>
              <a:t>The system’s role-based access ensures that each user interacts with a tailored interface, improving usability. Features like auto-calculation of claims, real-time notifications, and progress indicators make the platform intuitive and user-friendly, minimizing errors and saving time for all stakeholders.</a:t>
            </a:r>
            <a:endParaRPr lang="en-ZA" sz="2800" dirty="0"/>
          </a:p>
        </p:txBody>
      </p:sp>
      <p:sp>
        <p:nvSpPr>
          <p:cNvPr id="5" name="TextBox 4">
            <a:extLst>
              <a:ext uri="{FF2B5EF4-FFF2-40B4-BE49-F238E27FC236}">
                <a16:creationId xmlns:a16="http://schemas.microsoft.com/office/drawing/2014/main" id="{CCF5DAFC-35E1-7C6B-826B-994B353AEF35}"/>
              </a:ext>
            </a:extLst>
          </p:cNvPr>
          <p:cNvSpPr txBox="1"/>
          <p:nvPr/>
        </p:nvSpPr>
        <p:spPr>
          <a:xfrm>
            <a:off x="2704827" y="5603424"/>
            <a:ext cx="6093372" cy="375552"/>
          </a:xfrm>
          <a:prstGeom prst="rect">
            <a:avLst/>
          </a:prstGeom>
          <a:noFill/>
        </p:spPr>
        <p:txBody>
          <a:bodyPr wrap="square">
            <a:spAutoFit/>
          </a:bodyPr>
          <a:lstStyle/>
          <a:p>
            <a:pPr>
              <a:lnSpc>
                <a:spcPct val="107000"/>
              </a:lnSpc>
              <a:spcAft>
                <a:spcPts val="800"/>
              </a:spcAft>
            </a:pPr>
            <a:r>
              <a:rPr lang="en-ZA" sz="1800" kern="0" dirty="0">
                <a:effectLst/>
                <a:latin typeface="Calibri" panose="020F0502020204030204" pitchFamily="34" charset="0"/>
                <a:ea typeface="Calibri" panose="020F0502020204030204" pitchFamily="34" charset="0"/>
                <a:cs typeface="Calibri" panose="020F0502020204030204" pitchFamily="34" charset="0"/>
              </a:rPr>
              <a:t>(“Enhance User Experience,” n.d.)</a:t>
            </a:r>
            <a:endParaRPr lang="en-ZA"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507729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E74E2-CFBB-CCF1-3FB5-9FC80FFFCB06}"/>
              </a:ext>
            </a:extLst>
          </p:cNvPr>
          <p:cNvSpPr>
            <a:spLocks noGrp="1"/>
          </p:cNvSpPr>
          <p:nvPr>
            <p:ph type="title"/>
          </p:nvPr>
        </p:nvSpPr>
        <p:spPr/>
        <p:txBody>
          <a:bodyPr/>
          <a:lstStyle/>
          <a:p>
            <a:r>
              <a:rPr lang="en-GB" dirty="0"/>
              <a:t>Robust Security through Role-Based Access Control (RBAC)</a:t>
            </a:r>
            <a:endParaRPr lang="en-ZA" dirty="0"/>
          </a:p>
        </p:txBody>
      </p:sp>
      <p:sp>
        <p:nvSpPr>
          <p:cNvPr id="3" name="Content Placeholder 2">
            <a:extLst>
              <a:ext uri="{FF2B5EF4-FFF2-40B4-BE49-F238E27FC236}">
                <a16:creationId xmlns:a16="http://schemas.microsoft.com/office/drawing/2014/main" id="{107A7D57-2B04-87DA-FBBF-CEAE5FEF6FB2}"/>
              </a:ext>
            </a:extLst>
          </p:cNvPr>
          <p:cNvSpPr>
            <a:spLocks noGrp="1"/>
          </p:cNvSpPr>
          <p:nvPr>
            <p:ph idx="1"/>
          </p:nvPr>
        </p:nvSpPr>
        <p:spPr>
          <a:xfrm>
            <a:off x="685802" y="2142067"/>
            <a:ext cx="7187538" cy="3649133"/>
          </a:xfrm>
        </p:spPr>
        <p:txBody>
          <a:bodyPr>
            <a:normAutofit/>
          </a:bodyPr>
          <a:lstStyle/>
          <a:p>
            <a:pPr marL="0" indent="0">
              <a:buNone/>
            </a:pPr>
            <a:r>
              <a:rPr lang="en-GB" sz="2400" dirty="0"/>
              <a:t>By implementing RBAC, CMCS restricts access to specific features based on user roles, ensuring data privacy and integrity. Lecturers can only access their own claims, while Programme Co-ordinators and HR personnel are limited to their respective responsibilities. This isolation of tasks protects sensitive information and prevents unauthorize</a:t>
            </a:r>
            <a:r>
              <a:rPr lang="en-ZA" sz="1800" kern="0" dirty="0">
                <a:effectLst/>
                <a:latin typeface="Calibri" panose="020F0502020204030204" pitchFamily="34" charset="0"/>
                <a:ea typeface="Calibri" panose="020F0502020204030204" pitchFamily="34" charset="0"/>
                <a:cs typeface="Calibri" panose="020F0502020204030204" pitchFamily="34" charset="0"/>
              </a:rPr>
              <a:t>(“Role-Based Access Control (RBAC),” n.d.)</a:t>
            </a:r>
            <a:endParaRPr lang="en-Z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GB" sz="2400" dirty="0"/>
              <a:t>d access.</a:t>
            </a:r>
            <a:endParaRPr lang="en-ZA" sz="2400" dirty="0"/>
          </a:p>
        </p:txBody>
      </p:sp>
    </p:spTree>
    <p:extLst>
      <p:ext uri="{BB962C8B-B14F-4D97-AF65-F5344CB8AC3E}">
        <p14:creationId xmlns:p14="http://schemas.microsoft.com/office/powerpoint/2010/main" val="1081321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E0B45-997B-9F58-4B7A-244C42CBA5AF}"/>
              </a:ext>
            </a:extLst>
          </p:cNvPr>
          <p:cNvSpPr>
            <a:spLocks noGrp="1"/>
          </p:cNvSpPr>
          <p:nvPr>
            <p:ph type="title"/>
          </p:nvPr>
        </p:nvSpPr>
        <p:spPr>
          <a:xfrm>
            <a:off x="543297" y="-320634"/>
            <a:ext cx="10131425" cy="1456267"/>
          </a:xfrm>
        </p:spPr>
        <p:txBody>
          <a:bodyPr/>
          <a:lstStyle/>
          <a:p>
            <a:r>
              <a:rPr lang="en-GB" b="1" dirty="0"/>
              <a:t>Home Page - Centralized Entry Point</a:t>
            </a:r>
            <a:endParaRPr lang="en-ZA" b="1" dirty="0"/>
          </a:p>
        </p:txBody>
      </p:sp>
      <p:sp>
        <p:nvSpPr>
          <p:cNvPr id="3" name="Content Placeholder 2">
            <a:extLst>
              <a:ext uri="{FF2B5EF4-FFF2-40B4-BE49-F238E27FC236}">
                <a16:creationId xmlns:a16="http://schemas.microsoft.com/office/drawing/2014/main" id="{EA27D69A-1595-9F65-0ADD-60A90699931E}"/>
              </a:ext>
            </a:extLst>
          </p:cNvPr>
          <p:cNvSpPr>
            <a:spLocks noGrp="1"/>
          </p:cNvSpPr>
          <p:nvPr>
            <p:ph idx="1"/>
          </p:nvPr>
        </p:nvSpPr>
        <p:spPr>
          <a:xfrm>
            <a:off x="424544" y="1028754"/>
            <a:ext cx="9847612" cy="5401733"/>
          </a:xfrm>
        </p:spPr>
        <p:txBody>
          <a:bodyPr>
            <a:normAutofit fontScale="70000" lnSpcReduction="20000"/>
          </a:bodyPr>
          <a:lstStyle/>
          <a:p>
            <a:pPr marL="0" indent="0">
              <a:buNone/>
            </a:pPr>
            <a:r>
              <a:rPr lang="en-GB" sz="2900" b="1" dirty="0">
                <a:latin typeface="Bahnschrift Condensed" panose="020B0502040204020203" pitchFamily="34" charset="0"/>
              </a:rPr>
              <a:t>Purpose</a:t>
            </a:r>
            <a:r>
              <a:rPr lang="en-GB" sz="2900" dirty="0">
                <a:latin typeface="Bahnschrift Condensed" panose="020B0502040204020203" pitchFamily="34" charset="0"/>
              </a:rPr>
              <a:t>:</a:t>
            </a:r>
          </a:p>
          <a:p>
            <a:pPr lvl="1">
              <a:buFont typeface="Wingdings" panose="05000000000000000000" pitchFamily="2" charset="2"/>
              <a:buChar char="v"/>
            </a:pPr>
            <a:r>
              <a:rPr lang="en-GB" sz="2900" dirty="0">
                <a:latin typeface="Bahnschrift Condensed" panose="020B0502040204020203" pitchFamily="34" charset="0"/>
              </a:rPr>
              <a:t>Serves as the main entry point for all users (Lecturers,HR, Programme Co-ordinators, and Academic Managers).</a:t>
            </a:r>
          </a:p>
          <a:p>
            <a:pPr lvl="1">
              <a:buFont typeface="Wingdings" panose="05000000000000000000" pitchFamily="2" charset="2"/>
              <a:buChar char="v"/>
            </a:pPr>
            <a:r>
              <a:rPr lang="en-GB" sz="2900" dirty="0">
                <a:latin typeface="Bahnschrift Condensed" panose="020B0502040204020203" pitchFamily="34" charset="0"/>
              </a:rPr>
              <a:t>Provides secure access to role-specific dashboards.</a:t>
            </a:r>
          </a:p>
          <a:p>
            <a:pPr marL="0" indent="0">
              <a:buNone/>
            </a:pPr>
            <a:r>
              <a:rPr lang="en-GB" sz="2900" b="1" dirty="0">
                <a:latin typeface="Bahnschrift Condensed" panose="020B0502040204020203" pitchFamily="34" charset="0"/>
              </a:rPr>
              <a:t>Key Features</a:t>
            </a:r>
            <a:r>
              <a:rPr lang="en-GB" sz="2900" dirty="0">
                <a:latin typeface="Bahnschrift Condensed" panose="020B0502040204020203" pitchFamily="34" charset="0"/>
              </a:rPr>
              <a:t>:</a:t>
            </a:r>
          </a:p>
          <a:p>
            <a:pPr lvl="1">
              <a:buFont typeface="Wingdings" panose="05000000000000000000" pitchFamily="2" charset="2"/>
              <a:buChar char="v"/>
            </a:pPr>
            <a:r>
              <a:rPr lang="en-GB" sz="2900" b="1" dirty="0">
                <a:latin typeface="Bahnschrift Condensed" panose="020B0502040204020203" pitchFamily="34" charset="0"/>
              </a:rPr>
              <a:t>Welcome Message</a:t>
            </a:r>
            <a:r>
              <a:rPr lang="en-GB" sz="2900" dirty="0">
                <a:latin typeface="Bahnschrift Condensed" panose="020B0502040204020203" pitchFamily="34" charset="0"/>
              </a:rPr>
              <a:t>: Outlines the purpose of the system (Contract Monthly Claim System).</a:t>
            </a:r>
          </a:p>
          <a:p>
            <a:pPr marL="457200" lvl="1" indent="0">
              <a:buNone/>
            </a:pPr>
            <a:r>
              <a:rPr lang="en-GB" sz="2900" b="1" dirty="0">
                <a:latin typeface="Bahnschrift Condensed" panose="020B0502040204020203" pitchFamily="34" charset="0"/>
              </a:rPr>
              <a:t>Login Section</a:t>
            </a:r>
            <a:r>
              <a:rPr lang="en-GB" sz="2900" dirty="0">
                <a:latin typeface="Bahnschrift Condensed" panose="020B0502040204020203" pitchFamily="34" charset="0"/>
              </a:rPr>
              <a:t>: Allows users to log in based on their roles:</a:t>
            </a:r>
          </a:p>
          <a:p>
            <a:pPr lvl="2">
              <a:buFont typeface="Wingdings" panose="05000000000000000000" pitchFamily="2" charset="2"/>
              <a:buChar char="v"/>
            </a:pPr>
            <a:r>
              <a:rPr lang="en-GB" sz="2900" dirty="0">
                <a:latin typeface="Bahnschrift Condensed" panose="020B0502040204020203" pitchFamily="34" charset="0"/>
              </a:rPr>
              <a:t>Lecturers: Redirected to the submission and tracking dashboard.</a:t>
            </a:r>
          </a:p>
          <a:p>
            <a:pPr lvl="2">
              <a:buFont typeface="Wingdings" panose="05000000000000000000" pitchFamily="2" charset="2"/>
              <a:buChar char="v"/>
            </a:pPr>
            <a:r>
              <a:rPr lang="en-GB" sz="2900" dirty="0">
                <a:latin typeface="Bahnschrift Condensed" panose="020B0502040204020203" pitchFamily="34" charset="0"/>
              </a:rPr>
              <a:t>Programme Co-ordinators/Managers: Redirected to the claim's approval dashboard.</a:t>
            </a:r>
          </a:p>
          <a:p>
            <a:pPr marL="457200" lvl="1" indent="0">
              <a:buNone/>
            </a:pPr>
            <a:r>
              <a:rPr lang="en-GB" sz="2900" b="1" dirty="0">
                <a:latin typeface="Bahnschrift Condensed" panose="020B0502040204020203" pitchFamily="34" charset="0"/>
              </a:rPr>
              <a:t>Navigation Menu</a:t>
            </a:r>
            <a:r>
              <a:rPr lang="en-GB" sz="2900" dirty="0">
                <a:latin typeface="Bahnschrift Condensed" panose="020B0502040204020203" pitchFamily="34" charset="0"/>
              </a:rPr>
              <a:t>:</a:t>
            </a:r>
          </a:p>
          <a:p>
            <a:pPr lvl="2">
              <a:buFont typeface="Wingdings" panose="05000000000000000000" pitchFamily="2" charset="2"/>
              <a:buChar char="v"/>
            </a:pPr>
            <a:r>
              <a:rPr lang="en-GB" sz="2900" dirty="0">
                <a:latin typeface="Bahnschrift Condensed" panose="020B0502040204020203" pitchFamily="34" charset="0"/>
              </a:rPr>
              <a:t>Links to login, contact support, and help pages.</a:t>
            </a:r>
          </a:p>
          <a:p>
            <a:pPr lvl="2">
              <a:buFont typeface="Wingdings" panose="05000000000000000000" pitchFamily="2" charset="2"/>
              <a:buChar char="v"/>
            </a:pPr>
            <a:r>
              <a:rPr lang="en-GB" sz="2900" dirty="0">
                <a:latin typeface="Bahnschrift Condensed" panose="020B0502040204020203" pitchFamily="34" charset="0"/>
              </a:rPr>
              <a:t>Clear instructions for accessing features.</a:t>
            </a:r>
          </a:p>
          <a:p>
            <a:pPr marL="0" indent="0">
              <a:buNone/>
            </a:pPr>
            <a:r>
              <a:rPr lang="en-GB" sz="2900" b="1" dirty="0">
                <a:latin typeface="Bahnschrift Condensed" panose="020B0502040204020203" pitchFamily="34" charset="0"/>
              </a:rPr>
              <a:t>Role-Based Access</a:t>
            </a:r>
            <a:r>
              <a:rPr lang="en-GB" sz="2900" dirty="0">
                <a:latin typeface="Bahnschrift Condensed" panose="020B0502040204020203" pitchFamily="34" charset="0"/>
              </a:rPr>
              <a:t>:</a:t>
            </a:r>
          </a:p>
          <a:p>
            <a:pPr lvl="1">
              <a:buFont typeface="Wingdings" panose="05000000000000000000" pitchFamily="2" charset="2"/>
              <a:buChar char="v"/>
            </a:pPr>
            <a:r>
              <a:rPr lang="en-GB" sz="2900" dirty="0">
                <a:latin typeface="Bahnschrift Condensed" panose="020B0502040204020203" pitchFamily="34" charset="0"/>
              </a:rPr>
              <a:t>Ensures users only see features relevant to their roles (security-focused design).</a:t>
            </a:r>
          </a:p>
          <a:p>
            <a:endParaRPr lang="en-ZA" dirty="0"/>
          </a:p>
        </p:txBody>
      </p:sp>
      <p:sp>
        <p:nvSpPr>
          <p:cNvPr id="5" name="TextBox 4">
            <a:extLst>
              <a:ext uri="{FF2B5EF4-FFF2-40B4-BE49-F238E27FC236}">
                <a16:creationId xmlns:a16="http://schemas.microsoft.com/office/drawing/2014/main" id="{767C732F-7DDA-D53B-1CA3-A92A26576718}"/>
              </a:ext>
            </a:extLst>
          </p:cNvPr>
          <p:cNvSpPr txBox="1"/>
          <p:nvPr/>
        </p:nvSpPr>
        <p:spPr>
          <a:xfrm>
            <a:off x="8312369" y="4912369"/>
            <a:ext cx="6093372" cy="375552"/>
          </a:xfrm>
          <a:prstGeom prst="rect">
            <a:avLst/>
          </a:prstGeom>
          <a:noFill/>
        </p:spPr>
        <p:txBody>
          <a:bodyPr wrap="square">
            <a:spAutoFit/>
          </a:bodyPr>
          <a:lstStyle/>
          <a:p>
            <a:pPr>
              <a:lnSpc>
                <a:spcPct val="107000"/>
              </a:lnSpc>
              <a:spcAft>
                <a:spcPts val="800"/>
              </a:spcAft>
            </a:pPr>
            <a:r>
              <a:rPr lang="en-ZA" sz="1800" kern="0" dirty="0">
                <a:effectLst/>
                <a:latin typeface="Calibri" panose="020F0502020204030204" pitchFamily="34" charset="0"/>
                <a:ea typeface="Calibri" panose="020F0502020204030204" pitchFamily="34" charset="0"/>
                <a:cs typeface="Calibri" panose="020F0502020204030204" pitchFamily="34" charset="0"/>
              </a:rPr>
              <a:t>(“Homepage Design,” n.d.)</a:t>
            </a:r>
            <a:endParaRPr lang="en-ZA"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41654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192A2-9802-34FD-E1E8-19A6C1A5EFA1}"/>
              </a:ext>
            </a:extLst>
          </p:cNvPr>
          <p:cNvSpPr>
            <a:spLocks noGrp="1"/>
          </p:cNvSpPr>
          <p:nvPr>
            <p:ph type="title"/>
          </p:nvPr>
        </p:nvSpPr>
        <p:spPr/>
        <p:txBody>
          <a:bodyPr/>
          <a:lstStyle/>
          <a:p>
            <a:r>
              <a:rPr lang="en-ZA" dirty="0"/>
              <a:t>Reliability and Scalability</a:t>
            </a:r>
          </a:p>
        </p:txBody>
      </p:sp>
      <p:sp>
        <p:nvSpPr>
          <p:cNvPr id="3" name="Content Placeholder 2">
            <a:extLst>
              <a:ext uri="{FF2B5EF4-FFF2-40B4-BE49-F238E27FC236}">
                <a16:creationId xmlns:a16="http://schemas.microsoft.com/office/drawing/2014/main" id="{5906260C-7B0C-3A56-4DF1-2341AC459073}"/>
              </a:ext>
            </a:extLst>
          </p:cNvPr>
          <p:cNvSpPr>
            <a:spLocks noGrp="1"/>
          </p:cNvSpPr>
          <p:nvPr>
            <p:ph idx="1"/>
          </p:nvPr>
        </p:nvSpPr>
        <p:spPr>
          <a:xfrm>
            <a:off x="685801" y="1604433"/>
            <a:ext cx="8161316" cy="3649133"/>
          </a:xfrm>
        </p:spPr>
        <p:txBody>
          <a:bodyPr>
            <a:normAutofit/>
          </a:bodyPr>
          <a:lstStyle/>
          <a:p>
            <a:pPr marL="0" indent="0">
              <a:buNone/>
            </a:pPr>
            <a:r>
              <a:rPr lang="en-GB" sz="2800"/>
              <a:t>Built with secure authentication mechanisms like ASP.NET Identity, CMCS ensures safe login and data protection. Additionally, the system is scalable, allowing for future enhancements such as analytics, new roles, or additional automated workflows without compromising its current stability.</a:t>
            </a:r>
            <a:endParaRPr lang="en-ZA" sz="2800" dirty="0"/>
          </a:p>
        </p:txBody>
      </p:sp>
      <p:sp>
        <p:nvSpPr>
          <p:cNvPr id="5" name="TextBox 4">
            <a:extLst>
              <a:ext uri="{FF2B5EF4-FFF2-40B4-BE49-F238E27FC236}">
                <a16:creationId xmlns:a16="http://schemas.microsoft.com/office/drawing/2014/main" id="{9556061B-A730-5680-16D7-5766EB5A8F00}"/>
              </a:ext>
            </a:extLst>
          </p:cNvPr>
          <p:cNvSpPr txBox="1"/>
          <p:nvPr/>
        </p:nvSpPr>
        <p:spPr>
          <a:xfrm>
            <a:off x="2753745" y="5872847"/>
            <a:ext cx="6093372" cy="375552"/>
          </a:xfrm>
          <a:prstGeom prst="rect">
            <a:avLst/>
          </a:prstGeom>
          <a:noFill/>
        </p:spPr>
        <p:txBody>
          <a:bodyPr wrap="square">
            <a:spAutoFit/>
          </a:bodyPr>
          <a:lstStyle/>
          <a:p>
            <a:pPr>
              <a:lnSpc>
                <a:spcPct val="107000"/>
              </a:lnSpc>
              <a:spcAft>
                <a:spcPts val="800"/>
              </a:spcAft>
            </a:pPr>
            <a:r>
              <a:rPr lang="en-ZA" sz="1800" kern="0" dirty="0">
                <a:effectLst/>
                <a:latin typeface="Calibri" panose="020F0502020204030204" pitchFamily="34" charset="0"/>
                <a:ea typeface="Calibri" panose="020F0502020204030204" pitchFamily="34" charset="0"/>
                <a:cs typeface="Calibri" panose="020F0502020204030204" pitchFamily="34" charset="0"/>
              </a:rPr>
              <a:t>(“Role-Based Access Control (RBAC),” n.d.)</a:t>
            </a:r>
            <a:endParaRPr lang="en-ZA"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69778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50D62-AE4C-C9C7-F3B7-CF0A20650FAE}"/>
              </a:ext>
            </a:extLst>
          </p:cNvPr>
          <p:cNvSpPr>
            <a:spLocks noGrp="1"/>
          </p:cNvSpPr>
          <p:nvPr>
            <p:ph type="title"/>
          </p:nvPr>
        </p:nvSpPr>
        <p:spPr/>
        <p:txBody>
          <a:bodyPr/>
          <a:lstStyle/>
          <a:p>
            <a:r>
              <a:rPr lang="en-ZA" sz="3600" b="1" dirty="0">
                <a:latin typeface="Aptos" panose="020B0004020202020204" pitchFamily="34" charset="0"/>
              </a:rPr>
              <a:t>Conclusion</a:t>
            </a:r>
            <a:br>
              <a:rPr lang="en-ZA" sz="3600" b="1" dirty="0">
                <a:latin typeface="Aptos" panose="020B0004020202020204" pitchFamily="34" charset="0"/>
              </a:rPr>
            </a:br>
            <a:endParaRPr lang="en-ZA" dirty="0"/>
          </a:p>
        </p:txBody>
      </p:sp>
      <p:sp>
        <p:nvSpPr>
          <p:cNvPr id="3" name="Content Placeholder 2">
            <a:extLst>
              <a:ext uri="{FF2B5EF4-FFF2-40B4-BE49-F238E27FC236}">
                <a16:creationId xmlns:a16="http://schemas.microsoft.com/office/drawing/2014/main" id="{B20C72CF-04EA-5613-499A-04014EE2895D}"/>
              </a:ext>
            </a:extLst>
          </p:cNvPr>
          <p:cNvSpPr>
            <a:spLocks noGrp="1"/>
          </p:cNvSpPr>
          <p:nvPr>
            <p:ph idx="1"/>
          </p:nvPr>
        </p:nvSpPr>
        <p:spPr/>
        <p:txBody>
          <a:bodyPr/>
          <a:lstStyle/>
          <a:p>
            <a:pPr marL="0" indent="0">
              <a:buNone/>
            </a:pPr>
            <a:r>
              <a:rPr lang="en-GB" dirty="0"/>
              <a:t>In conclusion, this project highlights the importance of leveraging technology and strategic planning to achieve our goals. By focusing on innovation, efficiency, and user-centric solutions, we have demonstrated a clear path to addressing key challenges.</a:t>
            </a:r>
          </a:p>
          <a:p>
            <a:pPr marL="0" indent="0">
              <a:buNone/>
            </a:pPr>
            <a:r>
              <a:rPr lang="en-GB" dirty="0"/>
              <a:t>The outcomes not only meet the initial objectives but also pave the way for future enhancements and scalability. Collaboration, continuous improvement, and a commitment to excellence remain at the heart of this solution.</a:t>
            </a:r>
          </a:p>
          <a:p>
            <a:pPr marL="0" indent="0">
              <a:buNone/>
            </a:pPr>
            <a:r>
              <a:rPr lang="en-GB" dirty="0"/>
              <a:t>Thank you for your time and attention. I look forward to your feedback and future discussions.</a:t>
            </a:r>
          </a:p>
          <a:p>
            <a:endParaRPr lang="en-ZA" dirty="0"/>
          </a:p>
        </p:txBody>
      </p:sp>
      <p:sp>
        <p:nvSpPr>
          <p:cNvPr id="5" name="TextBox 4">
            <a:extLst>
              <a:ext uri="{FF2B5EF4-FFF2-40B4-BE49-F238E27FC236}">
                <a16:creationId xmlns:a16="http://schemas.microsoft.com/office/drawing/2014/main" id="{E98AC82D-6E98-F26A-B10D-B0A3EF1CDD8E}"/>
              </a:ext>
            </a:extLst>
          </p:cNvPr>
          <p:cNvSpPr txBox="1"/>
          <p:nvPr/>
        </p:nvSpPr>
        <p:spPr>
          <a:xfrm>
            <a:off x="2006162" y="5038493"/>
            <a:ext cx="6093372" cy="375552"/>
          </a:xfrm>
          <a:prstGeom prst="rect">
            <a:avLst/>
          </a:prstGeom>
          <a:noFill/>
        </p:spPr>
        <p:txBody>
          <a:bodyPr wrap="square">
            <a:spAutoFit/>
          </a:bodyPr>
          <a:lstStyle/>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Calibri" panose="020F0502020204030204" pitchFamily="34" charset="0"/>
              </a:rPr>
              <a:t>(</a:t>
            </a:r>
            <a:r>
              <a:rPr lang="en-ZA" sz="1800" kern="100" dirty="0" err="1">
                <a:effectLst/>
                <a:latin typeface="Calibri" panose="020F0502020204030204" pitchFamily="34" charset="0"/>
                <a:ea typeface="Calibri" panose="020F0502020204030204" pitchFamily="34" charset="0"/>
                <a:cs typeface="Calibri" panose="020F0502020204030204" pitchFamily="34" charset="0"/>
              </a:rPr>
              <a:t>tdykstra</a:t>
            </a:r>
            <a:r>
              <a:rPr lang="en-ZA" sz="1800" kern="100" dirty="0">
                <a:effectLst/>
                <a:latin typeface="Calibri" panose="020F0502020204030204" pitchFamily="34" charset="0"/>
                <a:ea typeface="Calibri" panose="020F0502020204030204" pitchFamily="34" charset="0"/>
                <a:cs typeface="Calibri" panose="020F0502020204030204" pitchFamily="34" charset="0"/>
              </a:rPr>
              <a:t>, 2024)</a:t>
            </a:r>
            <a:endParaRPr lang="en-ZA"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866643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7F1BB-41D5-6F83-3097-F2E59A87A29E}"/>
              </a:ext>
            </a:extLst>
          </p:cNvPr>
          <p:cNvSpPr>
            <a:spLocks noGrp="1"/>
          </p:cNvSpPr>
          <p:nvPr>
            <p:ph type="title"/>
          </p:nvPr>
        </p:nvSpPr>
        <p:spPr>
          <a:xfrm>
            <a:off x="539751" y="69850"/>
            <a:ext cx="10131425" cy="1456267"/>
          </a:xfrm>
        </p:spPr>
        <p:txBody>
          <a:bodyPr/>
          <a:lstStyle/>
          <a:p>
            <a:r>
              <a:rPr lang="en-GB" dirty="0"/>
              <a:t>bibliography</a:t>
            </a:r>
            <a:endParaRPr lang="en-ZA" dirty="0"/>
          </a:p>
        </p:txBody>
      </p:sp>
      <p:sp>
        <p:nvSpPr>
          <p:cNvPr id="3" name="Content Placeholder 2">
            <a:extLst>
              <a:ext uri="{FF2B5EF4-FFF2-40B4-BE49-F238E27FC236}">
                <a16:creationId xmlns:a16="http://schemas.microsoft.com/office/drawing/2014/main" id="{14C86D89-7A69-DC84-8402-2B9C45BF2A16}"/>
              </a:ext>
            </a:extLst>
          </p:cNvPr>
          <p:cNvSpPr>
            <a:spLocks noGrp="1"/>
          </p:cNvSpPr>
          <p:nvPr>
            <p:ph idx="1"/>
          </p:nvPr>
        </p:nvSpPr>
        <p:spPr/>
        <p:txBody>
          <a:bodyPr>
            <a:normAutofit fontScale="25000" lnSpcReduction="20000"/>
          </a:bodyPr>
          <a:lstStyle/>
          <a:p>
            <a:pPr marL="0" indent="0">
              <a:lnSpc>
                <a:spcPct val="107000"/>
              </a:lnSpc>
              <a:spcAft>
                <a:spcPts val="800"/>
              </a:spcAft>
              <a:buNone/>
            </a:pPr>
            <a:r>
              <a:rPr lang="en-ZA" sz="3600" kern="100" dirty="0" err="1">
                <a:effectLst/>
                <a:latin typeface="Calibri" panose="020F0502020204030204" pitchFamily="34" charset="0"/>
                <a:ea typeface="Calibri" panose="020F0502020204030204" pitchFamily="34" charset="0"/>
                <a:cs typeface="Times New Roman" panose="02020603050405020304" pitchFamily="18" charset="0"/>
              </a:rPr>
              <a:t>ajcvickers</a:t>
            </a: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 2024. Overview of Entity Framework Core - EF Core [WWW Document]. URL </a:t>
            </a:r>
            <a:r>
              <a:rPr lang="en-ZA" sz="3600" kern="100" dirty="0">
                <a:effectLst/>
                <a:latin typeface="Calibri" panose="020F0502020204030204" pitchFamily="34" charset="0"/>
                <a:ea typeface="Calibri" panose="020F0502020204030204" pitchFamily="34" charset="0"/>
                <a:cs typeface="Times New Roman" panose="02020603050405020304" pitchFamily="18" charset="0"/>
                <a:hlinkClick r:id="rId2"/>
              </a:rPr>
              <a:t>https://learn.microsoft.com/en-us/ef/core/</a:t>
            </a:r>
            <a:endParaRPr lang="en-ZA"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 (20 November 2024)</a:t>
            </a:r>
          </a:p>
          <a:p>
            <a:pPr marL="0" indent="0">
              <a:lnSpc>
                <a:spcPct val="107000"/>
              </a:lnSpc>
              <a:spcAft>
                <a:spcPts val="800"/>
              </a:spcAft>
              <a:buNone/>
            </a:pP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ASP.NET Core | Open-source web framework for .NET [WWW Document], n.d. . Microsoft. URL </a:t>
            </a:r>
            <a:r>
              <a:rPr lang="en-ZA" sz="3600" kern="100" dirty="0">
                <a:effectLst/>
                <a:latin typeface="Calibri" panose="020F0502020204030204" pitchFamily="34" charset="0"/>
                <a:ea typeface="Calibri" panose="020F0502020204030204" pitchFamily="34" charset="0"/>
                <a:cs typeface="Times New Roman" panose="02020603050405020304" pitchFamily="18" charset="0"/>
                <a:hlinkClick r:id="rId3"/>
              </a:rPr>
              <a:t>https://dotnet.microsoft.com/en-us/apps/aspnet</a:t>
            </a:r>
            <a:endParaRPr lang="en-ZA"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 (20 November 2024)</a:t>
            </a:r>
          </a:p>
          <a:p>
            <a:pPr marL="0" indent="0">
              <a:lnSpc>
                <a:spcPct val="107000"/>
              </a:lnSpc>
              <a:spcAft>
                <a:spcPts val="800"/>
              </a:spcAft>
              <a:buNone/>
            </a:pP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Authentication Tools for Secure Sign In - Google Safety </a:t>
            </a:r>
            <a:r>
              <a:rPr lang="en-ZA" sz="3600" kern="100" dirty="0" err="1">
                <a:effectLst/>
                <a:latin typeface="Calibri" panose="020F0502020204030204" pitchFamily="34" charset="0"/>
                <a:ea typeface="Calibri" panose="020F0502020204030204" pitchFamily="34" charset="0"/>
                <a:cs typeface="Times New Roman" panose="02020603050405020304" pitchFamily="18" charset="0"/>
              </a:rPr>
              <a:t>Center</a:t>
            </a: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 [WWW Document], n.d. URL </a:t>
            </a:r>
            <a:r>
              <a:rPr lang="en-ZA" sz="3600" kern="100" dirty="0">
                <a:effectLst/>
                <a:latin typeface="Calibri" panose="020F0502020204030204" pitchFamily="34" charset="0"/>
                <a:ea typeface="Calibri" panose="020F0502020204030204" pitchFamily="34" charset="0"/>
                <a:cs typeface="Times New Roman" panose="02020603050405020304" pitchFamily="18" charset="0"/>
                <a:hlinkClick r:id="rId4"/>
              </a:rPr>
              <a:t>https://safety.google/authentication/</a:t>
            </a:r>
            <a:endParaRPr lang="en-ZA"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 (20 November 2024)</a:t>
            </a:r>
          </a:p>
          <a:p>
            <a:pPr marL="0" indent="0">
              <a:lnSpc>
                <a:spcPct val="107000"/>
              </a:lnSpc>
              <a:spcAft>
                <a:spcPts val="800"/>
              </a:spcAft>
              <a:buNone/>
            </a:pP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Enhance User Experience: 14 Proven Strategies to Boost Your UX [WWW Document], n.d. URL </a:t>
            </a:r>
            <a:r>
              <a:rPr lang="en-ZA" sz="3600" kern="100" dirty="0">
                <a:effectLst/>
                <a:latin typeface="Calibri" panose="020F0502020204030204" pitchFamily="34" charset="0"/>
                <a:ea typeface="Calibri" panose="020F0502020204030204" pitchFamily="34" charset="0"/>
                <a:cs typeface="Times New Roman" panose="02020603050405020304" pitchFamily="18" charset="0"/>
                <a:hlinkClick r:id="rId5"/>
              </a:rPr>
              <a:t>https://contentsquare.com/guides/ux/</a:t>
            </a:r>
            <a:endParaRPr lang="en-ZA"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 (20 November 2024)</a:t>
            </a:r>
          </a:p>
          <a:p>
            <a:pPr marL="0" indent="0">
              <a:lnSpc>
                <a:spcPct val="107000"/>
              </a:lnSpc>
              <a:spcAft>
                <a:spcPts val="800"/>
              </a:spcAft>
              <a:buNone/>
            </a:pP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Homepage Design: 5 Fundamental Principles [WWW Document], n.d. . Nielsen Norman Group. URL </a:t>
            </a:r>
            <a:r>
              <a:rPr lang="en-ZA" sz="3600" kern="100" dirty="0">
                <a:effectLst/>
                <a:latin typeface="Calibri" panose="020F0502020204030204" pitchFamily="34" charset="0"/>
                <a:ea typeface="Calibri" panose="020F0502020204030204" pitchFamily="34" charset="0"/>
                <a:cs typeface="Times New Roman" panose="02020603050405020304" pitchFamily="18" charset="0"/>
                <a:hlinkClick r:id="rId6"/>
              </a:rPr>
              <a:t>https://www.nngroup.com/articles/homepage-design-principles/</a:t>
            </a:r>
            <a:endParaRPr lang="en-ZA"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 (20 November 2024)</a:t>
            </a:r>
          </a:p>
          <a:p>
            <a:pPr marL="0" indent="0">
              <a:lnSpc>
                <a:spcPct val="107000"/>
              </a:lnSpc>
              <a:spcAft>
                <a:spcPts val="800"/>
              </a:spcAft>
              <a:buNone/>
            </a:pP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How to set dashboards by role | Salesforce Trailblazer Community [WWW Document], n.d. . Trailhead. URL </a:t>
            </a:r>
            <a:r>
              <a:rPr lang="en-ZA" sz="3600" kern="100" dirty="0">
                <a:effectLst/>
                <a:latin typeface="Calibri" panose="020F0502020204030204" pitchFamily="34" charset="0"/>
                <a:ea typeface="Calibri" panose="020F0502020204030204" pitchFamily="34" charset="0"/>
                <a:cs typeface="Times New Roman" panose="02020603050405020304" pitchFamily="18" charset="0"/>
                <a:hlinkClick r:id="rId7"/>
              </a:rPr>
              <a:t>https://trailhead.salesforce.com/trailblazer-community/feed/0D54S00000A8nINSAZ</a:t>
            </a:r>
            <a:endParaRPr lang="en-ZA"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 (20 November 2024)</a:t>
            </a:r>
          </a:p>
          <a:p>
            <a:pPr marL="0" indent="0">
              <a:lnSpc>
                <a:spcPct val="107000"/>
              </a:lnSpc>
              <a:spcAft>
                <a:spcPts val="800"/>
              </a:spcAft>
              <a:buNone/>
            </a:pPr>
            <a:r>
              <a:rPr lang="en-ZA" sz="3600" kern="100" dirty="0" err="1">
                <a:effectLst/>
                <a:latin typeface="Calibri" panose="020F0502020204030204" pitchFamily="34" charset="0"/>
                <a:ea typeface="Calibri" panose="020F0502020204030204" pitchFamily="34" charset="0"/>
                <a:cs typeface="Times New Roman" panose="02020603050405020304" pitchFamily="18" charset="0"/>
              </a:rPr>
              <a:t>javascript</a:t>
            </a: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 - jQuery and XML : Select by ID - Stack Overflow [WWW Document], n.d. URL </a:t>
            </a:r>
            <a:r>
              <a:rPr lang="en-ZA" sz="3600" kern="100" dirty="0">
                <a:effectLst/>
                <a:latin typeface="Calibri" panose="020F0502020204030204" pitchFamily="34" charset="0"/>
                <a:ea typeface="Calibri" panose="020F0502020204030204" pitchFamily="34" charset="0"/>
                <a:cs typeface="Times New Roman" panose="02020603050405020304" pitchFamily="18" charset="0"/>
                <a:hlinkClick r:id="rId8"/>
              </a:rPr>
              <a:t>https://stackoverflow.com/questions/27185505/jquery-and-xml-select-by-id</a:t>
            </a:r>
            <a:endParaRPr lang="en-ZA"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 (20 November 2024)</a:t>
            </a:r>
          </a:p>
          <a:p>
            <a:pPr marL="0" indent="0">
              <a:lnSpc>
                <a:spcPct val="107000"/>
              </a:lnSpc>
              <a:spcAft>
                <a:spcPts val="800"/>
              </a:spcAft>
              <a:buNone/>
            </a:pP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Rick-Anderson, 2024. Introduction to Identity on ASP.NET Core [WWW Document]. URL </a:t>
            </a:r>
            <a:r>
              <a:rPr lang="en-ZA" sz="3600" kern="100" dirty="0">
                <a:effectLst/>
                <a:latin typeface="Calibri" panose="020F0502020204030204" pitchFamily="34" charset="0"/>
                <a:ea typeface="Calibri" panose="020F0502020204030204" pitchFamily="34" charset="0"/>
                <a:cs typeface="Times New Roman" panose="02020603050405020304" pitchFamily="18" charset="0"/>
                <a:hlinkClick r:id="rId9"/>
              </a:rPr>
              <a:t>https://learn.microsoft.com/en-us/aspnet/core/security/authentication/identity?view=aspnetcore-9.0</a:t>
            </a:r>
            <a:endParaRPr lang="en-ZA"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 (20 November 2024)</a:t>
            </a:r>
          </a:p>
          <a:p>
            <a:pPr marL="0" indent="0">
              <a:lnSpc>
                <a:spcPct val="107000"/>
              </a:lnSpc>
              <a:spcAft>
                <a:spcPts val="800"/>
              </a:spcAft>
              <a:buNone/>
            </a:pP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Role-Based Access Control (RBAC) [WWW Document], n.d. URL </a:t>
            </a:r>
            <a:r>
              <a:rPr lang="en-ZA" sz="3600" kern="100" dirty="0">
                <a:effectLst/>
                <a:latin typeface="Calibri" panose="020F0502020204030204" pitchFamily="34" charset="0"/>
                <a:ea typeface="Calibri" panose="020F0502020204030204" pitchFamily="34" charset="0"/>
                <a:cs typeface="Times New Roman" panose="02020603050405020304" pitchFamily="18" charset="0"/>
                <a:hlinkClick r:id="rId10"/>
              </a:rPr>
              <a:t>https://www.datasunrise.com/knowledge-center/role-based-access-control-rbac/</a:t>
            </a:r>
            <a:endParaRPr lang="en-ZA"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 (20 November 2024)</a:t>
            </a:r>
          </a:p>
          <a:p>
            <a:pPr marL="0" indent="0">
              <a:lnSpc>
                <a:spcPct val="107000"/>
              </a:lnSpc>
              <a:spcAft>
                <a:spcPts val="800"/>
              </a:spcAft>
              <a:buNone/>
            </a:pPr>
            <a:r>
              <a:rPr lang="en-ZA" sz="3600" kern="100" dirty="0" err="1">
                <a:effectLst/>
                <a:latin typeface="Calibri" panose="020F0502020204030204" pitchFamily="34" charset="0"/>
                <a:ea typeface="Calibri" panose="020F0502020204030204" pitchFamily="34" charset="0"/>
                <a:cs typeface="Times New Roman" panose="02020603050405020304" pitchFamily="18" charset="0"/>
              </a:rPr>
              <a:t>spelluru</a:t>
            </a: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 2024. Azure Event Hubs: Data streaming platform with Kafka support - Azure Event Hubs [WWW Document]. URL </a:t>
            </a:r>
            <a:r>
              <a:rPr lang="en-ZA" sz="3600" kern="100" dirty="0">
                <a:effectLst/>
                <a:latin typeface="Calibri" panose="020F0502020204030204" pitchFamily="34" charset="0"/>
                <a:ea typeface="Calibri" panose="020F0502020204030204" pitchFamily="34" charset="0"/>
                <a:cs typeface="Times New Roman" panose="02020603050405020304" pitchFamily="18" charset="0"/>
                <a:hlinkClick r:id="rId11"/>
              </a:rPr>
              <a:t>https://learn.microsoft.com/en-us/azure/event-hubs/event-hubs-about</a:t>
            </a:r>
            <a:endParaRPr lang="en-ZA"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 (20 November 2024)</a:t>
            </a:r>
          </a:p>
          <a:p>
            <a:pPr marL="0" indent="0">
              <a:lnSpc>
                <a:spcPct val="107000"/>
              </a:lnSpc>
              <a:spcAft>
                <a:spcPts val="800"/>
              </a:spcAft>
              <a:buNone/>
            </a:pPr>
            <a:r>
              <a:rPr lang="en-ZA" sz="3600" kern="100" dirty="0" err="1">
                <a:effectLst/>
                <a:latin typeface="Calibri" panose="020F0502020204030204" pitchFamily="34" charset="0"/>
                <a:ea typeface="Calibri" panose="020F0502020204030204" pitchFamily="34" charset="0"/>
                <a:cs typeface="Times New Roman" panose="02020603050405020304" pitchFamily="18" charset="0"/>
              </a:rPr>
              <a:t>tdykstra</a:t>
            </a: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 2024. Overview of ASP.NET Core [WWW Document]. URL </a:t>
            </a:r>
            <a:r>
              <a:rPr lang="en-ZA" sz="3600" kern="100" dirty="0">
                <a:effectLst/>
                <a:latin typeface="Calibri" panose="020F0502020204030204" pitchFamily="34" charset="0"/>
                <a:ea typeface="Calibri" panose="020F0502020204030204" pitchFamily="34" charset="0"/>
                <a:cs typeface="Times New Roman" panose="02020603050405020304" pitchFamily="18" charset="0"/>
                <a:hlinkClick r:id="rId12"/>
              </a:rPr>
              <a:t>https://learn.microsoft.com/en-us/aspnet/core/introduction-to-aspnet-core?view=aspnetcore-9.0</a:t>
            </a: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(20 November 2024)</a:t>
            </a:r>
          </a:p>
          <a:p>
            <a:pPr marL="0" indent="0">
              <a:lnSpc>
                <a:spcPct val="107000"/>
              </a:lnSpc>
              <a:spcAft>
                <a:spcPts val="800"/>
              </a:spcAft>
              <a:buNone/>
            </a:pP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The Definitive Guide to Role-Based Access Control (RBAC) | </a:t>
            </a:r>
            <a:r>
              <a:rPr lang="en-ZA" sz="3600" kern="100" dirty="0" err="1">
                <a:effectLst/>
                <a:latin typeface="Calibri" panose="020F0502020204030204" pitchFamily="34" charset="0"/>
                <a:ea typeface="Calibri" panose="020F0502020204030204" pitchFamily="34" charset="0"/>
                <a:cs typeface="Times New Roman" panose="02020603050405020304" pitchFamily="18" charset="0"/>
              </a:rPr>
              <a:t>StrongDM</a:t>
            </a: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 [WWW Document], n.d. URL </a:t>
            </a:r>
            <a:r>
              <a:rPr lang="en-ZA" sz="3600" kern="100" dirty="0">
                <a:effectLst/>
                <a:latin typeface="Calibri" panose="020F0502020204030204" pitchFamily="34" charset="0"/>
                <a:ea typeface="Calibri" panose="020F0502020204030204" pitchFamily="34" charset="0"/>
                <a:cs typeface="Times New Roman" panose="02020603050405020304" pitchFamily="18" charset="0"/>
                <a:hlinkClick r:id="rId13"/>
              </a:rPr>
              <a:t>https://www.strongdm.com/rbac</a:t>
            </a: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 (20 November 2024)</a:t>
            </a:r>
          </a:p>
          <a:p>
            <a:pPr marL="0" indent="0">
              <a:lnSpc>
                <a:spcPct val="107000"/>
              </a:lnSpc>
              <a:spcAft>
                <a:spcPts val="800"/>
              </a:spcAft>
              <a:buNone/>
            </a:pP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What Is Role-Based Access Control (RBAC)? A Complete Guide [WWW Document], n.d. . </a:t>
            </a:r>
            <a:r>
              <a:rPr lang="en-ZA" sz="3600" kern="100" dirty="0" err="1">
                <a:effectLst/>
                <a:latin typeface="Calibri" panose="020F0502020204030204" pitchFamily="34" charset="0"/>
                <a:ea typeface="Calibri" panose="020F0502020204030204" pitchFamily="34" charset="0"/>
                <a:cs typeface="Times New Roman" panose="02020603050405020304" pitchFamily="18" charset="0"/>
              </a:rPr>
              <a:t>Frontegg</a:t>
            </a:r>
            <a:r>
              <a:rPr lang="en-ZA" sz="3600" kern="100" dirty="0">
                <a:effectLst/>
                <a:latin typeface="Calibri" panose="020F0502020204030204" pitchFamily="34" charset="0"/>
                <a:ea typeface="Calibri" panose="020F0502020204030204" pitchFamily="34" charset="0"/>
                <a:cs typeface="Times New Roman" panose="02020603050405020304" pitchFamily="18" charset="0"/>
              </a:rPr>
              <a:t>. URL </a:t>
            </a:r>
            <a:r>
              <a:rPr lang="en-ZA" sz="3600" kern="100" dirty="0">
                <a:effectLst/>
                <a:latin typeface="Calibri" panose="020F0502020204030204" pitchFamily="34" charset="0"/>
                <a:ea typeface="Calibri" panose="020F0502020204030204" pitchFamily="34" charset="0"/>
                <a:cs typeface="Times New Roman" panose="02020603050405020304" pitchFamily="18" charset="0"/>
                <a:hlinkClick r:id="rId14"/>
              </a:rPr>
              <a:t>https://frontegg.com/guides/rbac</a:t>
            </a:r>
            <a:endParaRPr lang="en-ZA"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(20 November 2024)</a:t>
            </a:r>
          </a:p>
          <a:p>
            <a:endParaRPr lang="en-ZA" dirty="0"/>
          </a:p>
        </p:txBody>
      </p:sp>
    </p:spTree>
    <p:extLst>
      <p:ext uri="{BB962C8B-B14F-4D97-AF65-F5344CB8AC3E}">
        <p14:creationId xmlns:p14="http://schemas.microsoft.com/office/powerpoint/2010/main" val="1840629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4D841-8C3C-4220-8660-539A35C0D091}"/>
              </a:ext>
            </a:extLst>
          </p:cNvPr>
          <p:cNvSpPr>
            <a:spLocks noGrp="1"/>
          </p:cNvSpPr>
          <p:nvPr>
            <p:ph type="title"/>
          </p:nvPr>
        </p:nvSpPr>
        <p:spPr>
          <a:xfrm>
            <a:off x="448294" y="-244983"/>
            <a:ext cx="10131425" cy="1456267"/>
          </a:xfrm>
        </p:spPr>
        <p:txBody>
          <a:bodyPr/>
          <a:lstStyle/>
          <a:p>
            <a:r>
              <a:rPr lang="en-GB" dirty="0"/>
              <a:t>Home page view</a:t>
            </a:r>
            <a:endParaRPr lang="en-ZA" dirty="0"/>
          </a:p>
        </p:txBody>
      </p:sp>
      <p:pic>
        <p:nvPicPr>
          <p:cNvPr id="7" name="Picture 6">
            <a:extLst>
              <a:ext uri="{FF2B5EF4-FFF2-40B4-BE49-F238E27FC236}">
                <a16:creationId xmlns:a16="http://schemas.microsoft.com/office/drawing/2014/main" id="{EDC38D7D-00A3-F0AE-3BAC-528E04A8DC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526" y="1009404"/>
            <a:ext cx="8266844" cy="5646716"/>
          </a:xfrm>
          <a:prstGeom prst="rect">
            <a:avLst/>
          </a:prstGeom>
        </p:spPr>
      </p:pic>
    </p:spTree>
    <p:extLst>
      <p:ext uri="{BB962C8B-B14F-4D97-AF65-F5344CB8AC3E}">
        <p14:creationId xmlns:p14="http://schemas.microsoft.com/office/powerpoint/2010/main" val="3030558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AE9C5-C32A-218A-2CCC-9A06D5FE3A9B}"/>
              </a:ext>
            </a:extLst>
          </p:cNvPr>
          <p:cNvSpPr>
            <a:spLocks noGrp="1"/>
          </p:cNvSpPr>
          <p:nvPr>
            <p:ph type="title"/>
          </p:nvPr>
        </p:nvSpPr>
        <p:spPr>
          <a:xfrm>
            <a:off x="1505199" y="1972733"/>
            <a:ext cx="10131425" cy="1456267"/>
          </a:xfrm>
        </p:spPr>
        <p:txBody>
          <a:bodyPr>
            <a:normAutofit/>
          </a:bodyPr>
          <a:lstStyle/>
          <a:p>
            <a:r>
              <a:rPr lang="en-ZA" sz="5400" b="1" dirty="0"/>
              <a:t>Role-Based Access Control</a:t>
            </a:r>
            <a:endParaRPr lang="en-ZA" sz="5400" dirty="0"/>
          </a:p>
        </p:txBody>
      </p:sp>
      <p:sp>
        <p:nvSpPr>
          <p:cNvPr id="4" name="TextBox 3">
            <a:extLst>
              <a:ext uri="{FF2B5EF4-FFF2-40B4-BE49-F238E27FC236}">
                <a16:creationId xmlns:a16="http://schemas.microsoft.com/office/drawing/2014/main" id="{73CF6EB9-180C-60CF-1997-3F11807CB048}"/>
              </a:ext>
            </a:extLst>
          </p:cNvPr>
          <p:cNvSpPr txBox="1"/>
          <p:nvPr/>
        </p:nvSpPr>
        <p:spPr>
          <a:xfrm>
            <a:off x="3049314" y="4455168"/>
            <a:ext cx="6093372" cy="375552"/>
          </a:xfrm>
          <a:prstGeom prst="rect">
            <a:avLst/>
          </a:prstGeom>
          <a:noFill/>
        </p:spPr>
        <p:txBody>
          <a:bodyPr wrap="square">
            <a:spAutoFit/>
          </a:bodyPr>
          <a:lstStyle/>
          <a:p>
            <a:pPr>
              <a:lnSpc>
                <a:spcPct val="107000"/>
              </a:lnSpc>
              <a:spcAft>
                <a:spcPts val="800"/>
              </a:spcAft>
            </a:pPr>
            <a:r>
              <a:rPr lang="en-ZA" sz="1800" kern="0" dirty="0">
                <a:effectLst/>
                <a:latin typeface="Calibri" panose="020F0502020204030204" pitchFamily="34" charset="0"/>
                <a:ea typeface="Calibri" panose="020F0502020204030204" pitchFamily="34" charset="0"/>
                <a:cs typeface="Calibri" panose="020F0502020204030204" pitchFamily="34" charset="0"/>
              </a:rPr>
              <a:t>(“Role-Based Access Control (RBAC),” n.d.)</a:t>
            </a:r>
            <a:endParaRPr lang="en-ZA"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83047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95EEF-B0CF-DC5C-1D4E-CC00D29255F7}"/>
              </a:ext>
            </a:extLst>
          </p:cNvPr>
          <p:cNvSpPr>
            <a:spLocks noGrp="1"/>
          </p:cNvSpPr>
          <p:nvPr>
            <p:ph type="title"/>
          </p:nvPr>
        </p:nvSpPr>
        <p:spPr/>
        <p:txBody>
          <a:bodyPr/>
          <a:lstStyle/>
          <a:p>
            <a:r>
              <a:rPr lang="en-ZA" sz="3600" b="1" dirty="0"/>
              <a:t>Role-Based Access Control</a:t>
            </a:r>
            <a:br>
              <a:rPr lang="en-ZA" sz="3600" b="1" dirty="0"/>
            </a:br>
            <a:r>
              <a:rPr lang="en-ZA" sz="3600" b="1" dirty="0"/>
              <a:t>Features</a:t>
            </a:r>
            <a:endParaRPr lang="en-ZA" dirty="0"/>
          </a:p>
        </p:txBody>
      </p:sp>
      <p:sp>
        <p:nvSpPr>
          <p:cNvPr id="3" name="Content Placeholder 2">
            <a:extLst>
              <a:ext uri="{FF2B5EF4-FFF2-40B4-BE49-F238E27FC236}">
                <a16:creationId xmlns:a16="http://schemas.microsoft.com/office/drawing/2014/main" id="{825A5F88-40FB-BA15-8302-EC25687B6359}"/>
              </a:ext>
            </a:extLst>
          </p:cNvPr>
          <p:cNvSpPr>
            <a:spLocks noGrp="1"/>
          </p:cNvSpPr>
          <p:nvPr>
            <p:ph idx="1"/>
          </p:nvPr>
        </p:nvSpPr>
        <p:spPr>
          <a:xfrm>
            <a:off x="685800" y="2065867"/>
            <a:ext cx="10131425" cy="3649133"/>
          </a:xfrm>
        </p:spPr>
        <p:txBody>
          <a:bodyPr>
            <a:normAutofit/>
          </a:bodyPr>
          <a:lstStyle/>
          <a:p>
            <a:pPr marL="342900" indent="-342900">
              <a:buAutoNum type="arabicPeriod"/>
            </a:pPr>
            <a:r>
              <a:rPr lang="en-ZA" sz="3600" dirty="0"/>
              <a:t>Secure Authentication</a:t>
            </a:r>
          </a:p>
          <a:p>
            <a:pPr marL="342900" indent="-342900">
              <a:buAutoNum type="arabicPeriod"/>
            </a:pPr>
            <a:r>
              <a:rPr lang="en-ZA" sz="3600" dirty="0"/>
              <a:t>Role-Specific Dashboards</a:t>
            </a:r>
          </a:p>
          <a:p>
            <a:pPr marL="342900" indent="-342900">
              <a:buAutoNum type="arabicPeriod"/>
            </a:pPr>
            <a:r>
              <a:rPr lang="en-ZA" sz="3600" dirty="0"/>
              <a:t>Restricted Access</a:t>
            </a:r>
          </a:p>
        </p:txBody>
      </p:sp>
      <p:sp>
        <p:nvSpPr>
          <p:cNvPr id="5" name="TextBox 4">
            <a:extLst>
              <a:ext uri="{FF2B5EF4-FFF2-40B4-BE49-F238E27FC236}">
                <a16:creationId xmlns:a16="http://schemas.microsoft.com/office/drawing/2014/main" id="{E0615A1F-0FC9-9F09-5656-15BF5C69D75A}"/>
              </a:ext>
            </a:extLst>
          </p:cNvPr>
          <p:cNvSpPr txBox="1"/>
          <p:nvPr/>
        </p:nvSpPr>
        <p:spPr>
          <a:xfrm>
            <a:off x="3961086" y="5715000"/>
            <a:ext cx="6093372" cy="375552"/>
          </a:xfrm>
          <a:prstGeom prst="rect">
            <a:avLst/>
          </a:prstGeom>
          <a:noFill/>
        </p:spPr>
        <p:txBody>
          <a:bodyPr wrap="square">
            <a:spAutoFit/>
          </a:bodyPr>
          <a:lstStyle/>
          <a:p>
            <a:pPr>
              <a:lnSpc>
                <a:spcPct val="107000"/>
              </a:lnSpc>
              <a:spcAft>
                <a:spcPts val="800"/>
              </a:spcAft>
            </a:pPr>
            <a:r>
              <a:rPr lang="en-ZA" sz="1800" kern="0" dirty="0">
                <a:effectLst/>
                <a:latin typeface="Calibri" panose="020F0502020204030204" pitchFamily="34" charset="0"/>
                <a:ea typeface="Calibri" panose="020F0502020204030204" pitchFamily="34" charset="0"/>
                <a:cs typeface="Calibri" panose="020F0502020204030204" pitchFamily="34" charset="0"/>
              </a:rPr>
              <a:t>(“Role-Based Access Control (RBAC),” n.d.)</a:t>
            </a:r>
            <a:endParaRPr lang="en-ZA"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52203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346</TotalTime>
  <Words>3040</Words>
  <Application>Microsoft Office PowerPoint</Application>
  <PresentationFormat>Widescreen</PresentationFormat>
  <Paragraphs>317</Paragraphs>
  <Slides>62</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62</vt:i4>
      </vt:variant>
    </vt:vector>
  </HeadingPairs>
  <TitlesOfParts>
    <vt:vector size="75" baseType="lpstr">
      <vt:lpstr>Algerian</vt:lpstr>
      <vt:lpstr>Aptos</vt:lpstr>
      <vt:lpstr>Arial</vt:lpstr>
      <vt:lpstr>Arial Black</vt:lpstr>
      <vt:lpstr>Arial Narrow</vt:lpstr>
      <vt:lpstr>Bahnschrift</vt:lpstr>
      <vt:lpstr>Bahnschrift Condensed</vt:lpstr>
      <vt:lpstr>Bahnschrift SemiBold SemiConden</vt:lpstr>
      <vt:lpstr>Bookman Old Style</vt:lpstr>
      <vt:lpstr>Calibri</vt:lpstr>
      <vt:lpstr>Calibri Light</vt:lpstr>
      <vt:lpstr>Wingdings</vt:lpstr>
      <vt:lpstr>Celestial</vt:lpstr>
      <vt:lpstr>CONTRACT MONTHLY CLAIM SYSTEM</vt:lpstr>
      <vt:lpstr>GITHUB LINK : https://github.com/NikhilSaroop21/ST10040092_Nikhil_POE_Part2_PROG6212.git  </vt:lpstr>
      <vt:lpstr>Table of Contents</vt:lpstr>
      <vt:lpstr>Introduction</vt:lpstr>
      <vt:lpstr>Home Page</vt:lpstr>
      <vt:lpstr>Home Page - Centralized Entry Point</vt:lpstr>
      <vt:lpstr>Home page view</vt:lpstr>
      <vt:lpstr>Role-Based Access Control</vt:lpstr>
      <vt:lpstr>Role-Based Access Control Features</vt:lpstr>
      <vt:lpstr>Secure Authentication </vt:lpstr>
      <vt:lpstr>Role-Specific Dashboards </vt:lpstr>
      <vt:lpstr>Restricted Access </vt:lpstr>
      <vt:lpstr>Role-Based Access Control</vt:lpstr>
      <vt:lpstr>vALIDATION </vt:lpstr>
      <vt:lpstr>Workflow</vt:lpstr>
      <vt:lpstr>Lecturers</vt:lpstr>
      <vt:lpstr> Lecturer Pages</vt:lpstr>
      <vt:lpstr>Lecturer Role</vt:lpstr>
      <vt:lpstr>Lecturer login process </vt:lpstr>
      <vt:lpstr>Lecturer SIGN UP</vt:lpstr>
      <vt:lpstr>Lecturer LOG IN</vt:lpstr>
      <vt:lpstr>Lecturer Features</vt:lpstr>
      <vt:lpstr>Showcasing features of lecturers</vt:lpstr>
      <vt:lpstr>Create new claim</vt:lpstr>
      <vt:lpstr>Upload claim</vt:lpstr>
      <vt:lpstr>Track claim</vt:lpstr>
      <vt:lpstr>Accepted claim</vt:lpstr>
      <vt:lpstr>Declined claim</vt:lpstr>
      <vt:lpstr>Pending claim</vt:lpstr>
      <vt:lpstr>Programme  Co-ordinators/Academic Managers </vt:lpstr>
      <vt:lpstr>PowerPoint Presentation</vt:lpstr>
      <vt:lpstr>Program  Co-ordinators and Academic Managers Pages</vt:lpstr>
      <vt:lpstr>Program  Co-ordinators and Academic Managers Lecturer SIGN UP</vt:lpstr>
      <vt:lpstr>Program  Co-ordinators and Academic Managers Lecturer LOGIN</vt:lpstr>
      <vt:lpstr>Programme Co-ordinators/Academic Managers Role</vt:lpstr>
      <vt:lpstr>Programme Co-ordinator/Manager Features</vt:lpstr>
      <vt:lpstr>Programme Co-ordinators/Academic Managers Showcasing features </vt:lpstr>
      <vt:lpstr>Programme Co-ordinators/Academic Managers  Approval</vt:lpstr>
      <vt:lpstr>Accepted and rejected claims</vt:lpstr>
      <vt:lpstr>hr</vt:lpstr>
      <vt:lpstr>HR PAGES</vt:lpstr>
      <vt:lpstr>Hr login process</vt:lpstr>
      <vt:lpstr>Hr Sign up</vt:lpstr>
      <vt:lpstr>Hr login</vt:lpstr>
      <vt:lpstr>AUTOMATION </vt:lpstr>
      <vt:lpstr>1. Lecturer Auto-calculator for claims  2. Hr invoice generator  3. Programme Co-ordinators/Academic Managers Automation in Claim Verification and Approval process   </vt:lpstr>
      <vt:lpstr>1. Lecturer </vt:lpstr>
      <vt:lpstr>Example of claim calculator automatically</vt:lpstr>
      <vt:lpstr>2. Hr invoice generator</vt:lpstr>
      <vt:lpstr>Example of generated report </vt:lpstr>
      <vt:lpstr>3. Programme Co-ordinators/Academic Managers Automation in the Claim Verification and Approval process</vt:lpstr>
      <vt:lpstr>Hourly rate &gt;500 or hours worked &gt;200 then it is automatically declined in the system</vt:lpstr>
      <vt:lpstr>Meet criteria to claim example </vt:lpstr>
      <vt:lpstr>DID NOT MEET CRITERIA TO CLAIM EXAMPLE</vt:lpstr>
      <vt:lpstr>ASP.NET Core MVC Framework</vt:lpstr>
      <vt:lpstr>Benefits of cmcs</vt:lpstr>
      <vt:lpstr>Streamlined Processes and Increased Efficiency</vt:lpstr>
      <vt:lpstr>Enhanced User Experience</vt:lpstr>
      <vt:lpstr>Robust Security through Role-Based Access Control (RBAC)</vt:lpstr>
      <vt:lpstr>Reliability and Scalability</vt:lpstr>
      <vt:lpstr>Conclusion </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Nikhil Saroop</dc:creator>
  <cp:lastModifiedBy>Nikhil Saroop</cp:lastModifiedBy>
  <cp:revision>1</cp:revision>
  <dcterms:created xsi:type="dcterms:W3CDTF">2024-11-21T08:52:31Z</dcterms:created>
  <dcterms:modified xsi:type="dcterms:W3CDTF">2024-11-22T08:19:33Z</dcterms:modified>
</cp:coreProperties>
</file>