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6" dt="2021-02-02T15:41:0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50272" y="150089"/>
            <a:ext cx="9954155" cy="505064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7030A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650272" y="5548107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85" y="25060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3ADC016-B89E-5D46-B934-3F63B4F3E2B1}"/>
              </a:ext>
            </a:extLst>
          </p:cNvPr>
          <p:cNvSpPr txBox="1"/>
          <p:nvPr/>
        </p:nvSpPr>
        <p:spPr>
          <a:xfrm>
            <a:off x="9220602" y="920332"/>
            <a:ext cx="1255470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track_proj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Slack </a:t>
            </a:r>
          </a:p>
          <a:p>
            <a:r>
              <a:rPr lang="en-US" dirty="0">
                <a:solidFill>
                  <a:schemeClr val="bg1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Left Brace 113">
            <a:extLst>
              <a:ext uri="{FF2B5EF4-FFF2-40B4-BE49-F238E27FC236}">
                <a16:creationId xmlns:a16="http://schemas.microsoft.com/office/drawing/2014/main" id="{9552DBD7-4A44-F14A-91FF-1D73FE059C10}"/>
              </a:ext>
            </a:extLst>
          </p:cNvPr>
          <p:cNvSpPr/>
          <p:nvPr/>
        </p:nvSpPr>
        <p:spPr>
          <a:xfrm>
            <a:off x="1749096" y="329956"/>
            <a:ext cx="224463" cy="353564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8E409D9-FED8-B94F-9786-67EA1A53C38B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6EF2BD3-571A-4648-8CA6-B3225C5BEF68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companyProfile.py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D124B2-EAF4-834A-B9D2-2C282147A369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stockPrice.py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E3BC97-724A-C748-A89D-1BA66202BC59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marketIndex.py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CD4516C-7D0A-F74B-A04B-DA7E1615223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company_profile.jl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72A700-4103-0B4E-BB6E-D04F9397C2CB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stock_prices.jl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D779C54-E041-A244-9FC9-24401B78268E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index.jl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083136-BE09-9F46-B6CD-0F5A18BDF718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company_profile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938B790-E987-6941-8F68-CDA66E5B2F7F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stock_price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6DC937-98A4-3843-B4B3-7C3FE57F32DD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market_index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482E909-3E8B-1945-A2C3-56ACB08D9E10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Yahoo Finance</a:t>
              </a:r>
            </a:p>
          </p:txBody>
        </p:sp>
        <p:pic>
          <p:nvPicPr>
            <p:cNvPr id="73" name="Picture 12">
              <a:extLst>
                <a:ext uri="{FF2B5EF4-FFF2-40B4-BE49-F238E27FC236}">
                  <a16:creationId xmlns:a16="http://schemas.microsoft.com/office/drawing/2014/main" id="{2D8A3FCB-D889-7A4E-9AA0-16B9B7E5C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AE06C9-2B93-8A42-BB68-A90E1EB7A496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08CD40-8198-A140-A7F2-DAB8EBAC0823}"/>
                </a:ext>
              </a:extLst>
            </p:cNvPr>
            <p:cNvCxnSpPr>
              <a:cxnSpLocks/>
              <a:stCxn id="72" idx="2"/>
              <a:endCxn id="64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A087F7-189C-AC4F-811C-A52FDD0C6EA1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E26D8CC-DA27-744F-8959-72041D92E21B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DEB36CC-A532-D647-94DF-4FD066DBF52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03DF398-09D0-BC4D-9F6C-735F36810028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8CFF5B5-5124-1441-9202-0EB2EB15B705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C34984C-850A-9545-BB66-046D93AB0F9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71E97A-5FB7-6D45-B36C-919D33F01D45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23911A3-B473-534A-AA8D-E355C5BE136D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14">
              <a:extLst>
                <a:ext uri="{FF2B5EF4-FFF2-40B4-BE49-F238E27FC236}">
                  <a16:creationId xmlns:a16="http://schemas.microsoft.com/office/drawing/2014/main" id="{5992A4CA-FCD1-3E4C-AC1B-825017B98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id="{1E28153F-8688-014B-A91D-2E1659757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4">
              <a:extLst>
                <a:ext uri="{FF2B5EF4-FFF2-40B4-BE49-F238E27FC236}">
                  <a16:creationId xmlns:a16="http://schemas.microsoft.com/office/drawing/2014/main" id="{2AC94A0E-E132-5143-BB87-AC28C49EE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E23584-720A-D94C-9644-FE5FE92E1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3840F5B-D8D6-754F-AC51-E0DC1C2CF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3ADD8AD-4E90-194B-908B-15BA7C96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24D6A0-2511-0C42-B51E-B110E8CC3960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pg_data_insert.py</a:t>
              </a:r>
            </a:p>
          </p:txBody>
        </p:sp>
        <p:pic>
          <p:nvPicPr>
            <p:cNvPr id="91" name="Picture 14">
              <a:extLst>
                <a:ext uri="{FF2B5EF4-FFF2-40B4-BE49-F238E27FC236}">
                  <a16:creationId xmlns:a16="http://schemas.microsoft.com/office/drawing/2014/main" id="{E650B2FC-C6C0-204A-8623-3C3D39C94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90D284B-C0E7-3E48-8571-AAF268E5E817}"/>
                </a:ext>
              </a:extLst>
            </p:cNvPr>
            <p:cNvCxnSpPr>
              <a:endCxn id="90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19BE12-F2F9-4448-94C5-9FE27E6E5F56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pg_create_db.py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20688E9-E126-E340-B763-B370EDFB3E2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97A03F5-3049-4A43-8D0E-9C4AB73BEC8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06ED4E7-058E-3846-AB9E-D1231850D961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982680-5811-D248-8797-A385D3B9E8D9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93FCE85-F64C-114E-9305-D3992B135A2F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0A15A10-A959-A74C-842B-5EC9A8D5FC5D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14">
              <a:extLst>
                <a:ext uri="{FF2B5EF4-FFF2-40B4-BE49-F238E27FC236}">
                  <a16:creationId xmlns:a16="http://schemas.microsoft.com/office/drawing/2014/main" id="{BC6F426E-B32A-BE45-9EFA-2285AC7C1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2317348-203C-8B4A-A5AC-AA4F704F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9CA341-02FE-224D-AE1D-2B847725961C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4B26AB5-E240-2446-928D-C345CFE0BAF8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4" name="Picture 22" descr="Image for post">
              <a:extLst>
                <a:ext uri="{FF2B5EF4-FFF2-40B4-BE49-F238E27FC236}">
                  <a16:creationId xmlns:a16="http://schemas.microsoft.com/office/drawing/2014/main" id="{9417A8B0-3D41-6141-9A45-C5A8CBC07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3607A1EE-D0EA-F148-B8C1-5056BCB63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E30CC5-46D1-D74B-9DC8-7A6FDBEC6F2D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A4E62E8-727A-1844-AB0E-80ACEC741E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95460-3029-7B4C-BFC5-C23FB6D9934F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0DA6D8-15E0-D94D-962D-D036F177FF53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FFADDB4-EFB8-9B42-B8AE-BA60846FF4EA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CF7109B-4565-054B-AA83-0D6A921F0401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track_proj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709F213-F268-E74C-86C4-C24F5D04E106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Slack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notifications</a:t>
              </a:r>
            </a:p>
          </p:txBody>
        </p:sp>
        <p:pic>
          <p:nvPicPr>
            <p:cNvPr id="113" name="Picture 26" descr="scrapy-big-logo">
              <a:extLst>
                <a:ext uri="{FF2B5EF4-FFF2-40B4-BE49-F238E27FC236}">
                  <a16:creationId xmlns:a16="http://schemas.microsoft.com/office/drawing/2014/main" id="{8612EC53-2FF4-8548-BE17-1D95CBAB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6" descr="scrapy-big-logo">
              <a:extLst>
                <a:ext uri="{FF2B5EF4-FFF2-40B4-BE49-F238E27FC236}">
                  <a16:creationId xmlns:a16="http://schemas.microsoft.com/office/drawing/2014/main" id="{49A62F95-8739-F849-B905-CDAF70C3C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scrapy-big-logo">
              <a:extLst>
                <a:ext uri="{FF2B5EF4-FFF2-40B4-BE49-F238E27FC236}">
                  <a16:creationId xmlns:a16="http://schemas.microsoft.com/office/drawing/2014/main" id="{620D4AE4-3283-664D-B704-523D05A98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Left Brace 115">
              <a:extLst>
                <a:ext uri="{FF2B5EF4-FFF2-40B4-BE49-F238E27FC236}">
                  <a16:creationId xmlns:a16="http://schemas.microsoft.com/office/drawing/2014/main" id="{4EBAA9A7-A366-5F41-8320-89DBCE443891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6F6C1B84-F6AE-3A43-ABE6-324211693C3C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Left Brace 117">
              <a:extLst>
                <a:ext uri="{FF2B5EF4-FFF2-40B4-BE49-F238E27FC236}">
                  <a16:creationId xmlns:a16="http://schemas.microsoft.com/office/drawing/2014/main" id="{A295CE1A-E218-754B-87BC-2F7C3FF55527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A3E2CDD-17EC-2341-843C-5D6F4A9C1A1A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Extract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6CA8382-6FDA-2446-87D6-ACC644E12D80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DBC4C1B-4473-A04A-A27F-1139416F06F0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2021-02-02T15:41:24Z</dcterms:modified>
</cp:coreProperties>
</file>