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3D954-F149-3944-BE6D-5630D4E0E09B}" v="20" dt="2021-02-02T16:05:22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SAWAL" userId="c8dee9c8a82970a7" providerId="LiveId" clId="{5D13D954-F149-3944-BE6D-5630D4E0E09B}"/>
    <pc:docChg chg="undo custSel modSld">
      <pc:chgData name="NIKHIL SAWAL" userId="c8dee9c8a82970a7" providerId="LiveId" clId="{5D13D954-F149-3944-BE6D-5630D4E0E09B}" dt="2021-02-02T16:05:22.548" v="33" actId="164"/>
      <pc:docMkLst>
        <pc:docMk/>
      </pc:docMkLst>
      <pc:sldChg chg="addSp delSp modSp mod">
        <pc:chgData name="NIKHIL SAWAL" userId="c8dee9c8a82970a7" providerId="LiveId" clId="{5D13D954-F149-3944-BE6D-5630D4E0E09B}" dt="2021-02-02T16:04:59.382" v="30" actId="14100"/>
        <pc:sldMkLst>
          <pc:docMk/>
          <pc:sldMk cId="1926175025" sldId="257"/>
        </pc:sldMkLst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5" creationId="{9CF49FA6-6F28-F842-A7BB-850779772B12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6" creationId="{1934F85D-03F1-0347-ADFE-B03A0DA65C99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7" creationId="{4C86EF03-9205-584B-B210-B7F24CFF5A59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8" creationId="{62485611-812B-4947-A3FD-EA2DEF0F751C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9" creationId="{B55DC232-A203-6E46-8C66-FFE475CCDB44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0" creationId="{464A887D-E070-A84B-B4B6-3F7983549A68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1" creationId="{A477097B-7026-BA4B-ADB0-3ABB35E058FF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2" creationId="{86DF0E3A-7378-874A-8A36-9FE6DCD18E10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3" creationId="{6CF7F6FF-835C-CE49-8AAF-D4B88347BEC8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4" creationId="{BF69B04A-CE9D-354B-8FA8-9F8F8CD10F99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50" creationId="{52F92229-01A9-3443-8D12-1CE5BD8A7A3F}"/>
          </ac:spMkLst>
        </pc:spChg>
        <pc:spChg chg="add mod">
          <ac:chgData name="NIKHIL SAWAL" userId="c8dee9c8a82970a7" providerId="LiveId" clId="{5D13D954-F149-3944-BE6D-5630D4E0E09B}" dt="2021-02-02T16:04:59.382" v="30" actId="14100"/>
          <ac:spMkLst>
            <pc:docMk/>
            <pc:sldMk cId="1926175025" sldId="257"/>
            <ac:spMk id="63" creationId="{4BB47544-61B6-0446-98E2-06C57A922A95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69" creationId="{5AAAA6DD-E5E0-514E-8FEE-6BE0545C942E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87" creationId="{290B428C-2078-1D47-A0D7-E58FA3FD693D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04" creationId="{9B45ED95-5F34-EA49-B9ED-44D918B29AF6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12" creationId="{E3ADC016-B89E-5D46-B934-3F63B4F3E2B1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13" creationId="{BE5BE2E1-4A6D-CC46-908B-BA2E81F121DA}"/>
          </ac:spMkLst>
        </pc:spChg>
        <pc:spChg chg="del mod topLvl">
          <ac:chgData name="NIKHIL SAWAL" userId="c8dee9c8a82970a7" providerId="LiveId" clId="{5D13D954-F149-3944-BE6D-5630D4E0E09B}" dt="2021-02-02T16:04:42.918" v="27" actId="478"/>
          <ac:spMkLst>
            <pc:docMk/>
            <pc:sldMk cId="1926175025" sldId="257"/>
            <ac:spMk id="114" creationId="{9552DBD7-4A44-F14A-91FF-1D73FE059C10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15" creationId="{25265826-5177-FC40-89EA-8C0B40449714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31" creationId="{BD2F9440-575F-7443-97EB-6448E33C08E9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32" creationId="{EE873E4B-1C73-A747-A149-3B7309FEAB5A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34" creationId="{DB02E5C0-6E93-8D4E-84F8-34ED926D3167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35" creationId="{4C8B5FD6-C4BA-2B44-9441-A58740819530}"/>
          </ac:spMkLst>
        </pc:spChg>
        <pc:grpChg chg="add del mod">
          <ac:chgData name="NIKHIL SAWAL" userId="c8dee9c8a82970a7" providerId="LiveId" clId="{5D13D954-F149-3944-BE6D-5630D4E0E09B}" dt="2021-02-02T15:56:53.473" v="10" actId="165"/>
          <ac:grpSpMkLst>
            <pc:docMk/>
            <pc:sldMk cId="1926175025" sldId="257"/>
            <ac:grpSpMk id="2" creationId="{5C13BF6B-BDBE-7347-821A-4840C69882BC}"/>
          </ac:grpSpMkLst>
        </pc:grp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49" creationId="{69192D6E-6C02-7C41-A4BA-8E80EA9D9268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58" creationId="{DDDCC2DE-5A06-154C-B7A9-52957A4CB6BA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59" creationId="{023EBBFD-7EB2-E04E-BFD8-5C27168AC3D5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61" creationId="{9FAC8A10-CC02-C64C-BAA4-782DC08B81F1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62" creationId="{BF090598-F1EB-5246-AF33-CF6E3F896236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65" creationId="{B22F363C-2A15-B340-A52C-54F3DD7032FC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80" creationId="{76997379-CD66-264C-89A2-835592B8CA39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95" creationId="{50F49F78-F5BD-5349-ACDD-B41354AB7CB7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28" creationId="{4C7E34CB-71B0-A54E-99AC-68943C63EA0C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29" creationId="{E8D959B7-C765-0348-ACEE-4E9E766FB4A8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036" creationId="{BA5A4558-1E41-0543-A13B-54D2F8718C38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038" creationId="{20629BF3-6842-3E44-9199-4D4BE1F6BFFE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046" creationId="{AA5DE2BF-DE66-5040-BF88-F3090B858E06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048" creationId="{BAA134E1-873F-4749-A41B-F7E1BE4FD09F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050" creationId="{9906C581-47C6-D54C-BEAD-068C76E36BD4}"/>
          </ac:picMkLst>
        </pc:pic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16" creationId="{38300A46-8328-EE41-AD25-9173BC9BCA68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24" creationId="{160118DA-612E-A241-8D53-487DAC972D68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25" creationId="{5782B8CC-81F7-894A-BA55-DD9043000998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26" creationId="{695DC2AF-7734-304E-B3AA-E94BB37D9FE8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31" creationId="{23AB814B-0360-844D-AE9D-F26295A831AD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32" creationId="{CBDD0680-AB84-B64E-AE6E-A24C4405EB4A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33" creationId="{72D069F2-F237-A64D-9A4B-7244DCC70A73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35" creationId="{75B44839-D07C-844D-86DB-CAF01278BD8B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36" creationId="{C0982A3D-2433-E444-B41C-7B0A5A813AA5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37" creationId="{9E389C97-B04D-594C-8806-BDFBCAAFB23F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68" creationId="{E2040E15-4873-7A43-9859-5B00EADD52F4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77" creationId="{0FBC5AC1-E4D9-BE41-A00B-9F4E586B667F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83" creationId="{8DA3077D-6F5C-0245-A1C7-C613D3426461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84" creationId="{75C81E7F-2950-064F-AF0D-AE3A191016A0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85" creationId="{FD0ED3D5-D86F-0845-BA27-E018B87154E7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86" creationId="{8283AFC2-B8DF-AF48-9797-6258198A8568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89" creationId="{DBAD1892-412F-DC4B-B290-87F0CADDE15A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91" creationId="{258B87C5-D2B2-FF49-8DDE-700526DD1567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97" creationId="{DA6FC1C1-ACFB-3347-B6FF-15EBAF1FDCC4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99" creationId="{BD1D4B56-35AC-1E49-8622-DACF278B9EAC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101" creationId="{4F16C023-57CC-D14C-BC59-E25EA81F1BFE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110" creationId="{66239ADA-5C97-0945-B928-F0070A4CACDE}"/>
          </ac:cxnSpMkLst>
        </pc:cxnChg>
      </pc:sldChg>
      <pc:sldChg chg="addSp delSp modSp mod">
        <pc:chgData name="NIKHIL SAWAL" userId="c8dee9c8a82970a7" providerId="LiveId" clId="{5D13D954-F149-3944-BE6D-5630D4E0E09B}" dt="2021-02-02T16:05:22.548" v="33" actId="164"/>
        <pc:sldMkLst>
          <pc:docMk/>
          <pc:sldMk cId="417216440" sldId="259"/>
        </pc:sldMkLst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62" creationId="{FB5EC0D3-E121-9948-ABA3-285139FC3DA9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3" creationId="{67496231-D0AB-524D-91F0-2C3AA953C181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4" creationId="{CA78C1FD-27FD-DD46-8396-9A0739C6CCE0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5" creationId="{EBF6FE5F-7A46-384D-808B-F3C9F68250D3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6" creationId="{46AA232B-71F3-D142-8B53-6EB28E245BF3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7" creationId="{ABE1C762-B3D0-264A-990E-279318AB5325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8" creationId="{FE097FED-2AFF-0D4A-826A-E048DB89E2DC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9" creationId="{44698CEC-6C26-BF46-A823-2F311C8E6D25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30" creationId="{85C1D92D-03ED-454F-B44E-A6C21687355A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31" creationId="{C479BD32-45BC-8846-B407-21204163D2BD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49" creationId="{174D6529-D58C-B64A-B928-7750269D9329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52" creationId="{2F306100-B502-444E-9EA8-47553A55823A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61" creationId="{6AD149B4-AB0A-714C-9D62-19B12999CFD6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62" creationId="{71A3D4C2-F7D6-DE43-B3F1-7AABEB81B5A4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0" creationId="{8AFD260F-F19A-0E4F-B2A3-AA75B8642268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1" creationId="{B0085941-7365-3946-9A93-EE5D5A63B1A7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5" creationId="{00AD0233-2FC4-E649-8FF8-0B782680AFCC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6" creationId="{C11824F8-0693-D240-A28D-E363F1C4763B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7" creationId="{F1E3816F-46C9-E949-9A88-B6F8D580328C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8" creationId="{B796F9AD-BFA4-9C44-8308-E78C3D9B1D9C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9" creationId="{42F543AA-3C16-9D4E-AF01-0F791172D285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80" creationId="{62E5F5CD-7539-C944-A1D8-4B5A7541D1C8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1" creationId="{E4A2C015-E919-7646-B2B4-41AEA853A296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2" creationId="{77691ACF-4C8C-F445-A464-DF42B41AC2BE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3" creationId="{320C46AE-5C22-7D4C-99A9-C25EAC62FF10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4" creationId="{479D2225-5AF9-554B-BD66-8AE0B4DA16D0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5" creationId="{A927D706-EB14-9542-8507-A6A7E5684F38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6" creationId="{B40DED59-88F8-5848-940A-48FEAA05F921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7" creationId="{E120E0CA-A49B-1245-AE44-9C1828792CDB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8" creationId="{9537080B-334F-6F46-AE5D-F97F851F4212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9" creationId="{7F6F729B-A849-6A40-ACEC-B1EDCF2440EA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90" creationId="{2B14490F-1D23-D041-9622-A615B251607A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08" creationId="{F6D5A439-AA17-7B4B-BA0E-934062B56469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11" creationId="{10E09DD0-303C-8B46-AFEA-F836B08D85A4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20" creationId="{4F0F5F27-4FFC-E846-ACA9-6C8A6F62D539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21" creationId="{6E2516C8-A379-5E4B-93CB-8BDF1E415F6B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29" creationId="{D85F6446-A093-9148-B6B0-BCEADB2FEF5F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0" creationId="{88BDEEA4-FDDA-2A4D-AD67-F25979E943C2}"/>
          </ac:spMkLst>
        </pc:spChg>
        <pc:spChg chg="add del mod">
          <ac:chgData name="NIKHIL SAWAL" userId="c8dee9c8a82970a7" providerId="LiveId" clId="{5D13D954-F149-3944-BE6D-5630D4E0E09B}" dt="2021-02-02T15:59:38.760" v="17" actId="478"/>
          <ac:spMkLst>
            <pc:docMk/>
            <pc:sldMk cId="417216440" sldId="259"/>
            <ac:spMk id="234" creationId="{ED120E84-CF75-5448-8CF0-AF9B9CD95D08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5" creationId="{46515788-7D1A-7E4D-B950-15BB99942998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6" creationId="{8FF131E5-D025-3841-974C-BD9F9C7BCEA9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7" creationId="{9A782FE9-B7C4-C146-A3EE-5B57649070FB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8" creationId="{EF2E45BD-D5E3-CB46-B7DA-BF0CE32666AA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9" creationId="{D6DBFA36-2536-C24F-AF2A-FE78002A74D6}"/>
          </ac:spMkLst>
        </pc:spChg>
        <pc:spChg chg="add mod">
          <ac:chgData name="NIKHIL SAWAL" userId="c8dee9c8a82970a7" providerId="LiveId" clId="{5D13D954-F149-3944-BE6D-5630D4E0E09B}" dt="2021-02-02T16:04:28.496" v="26" actId="13926"/>
          <ac:spMkLst>
            <pc:docMk/>
            <pc:sldMk cId="417216440" sldId="259"/>
            <ac:spMk id="240" creationId="{B6C17ACD-1668-2043-94C2-FFCD4933FA85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1" creationId="{7EDA7B7E-1F53-C649-B8B1-5138559D69C7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2" creationId="{C2EE9243-CF09-AE42-B4C0-B9F242D90B20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3" creationId="{A927C8D7-D078-9146-AF2E-0FF470509541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4" creationId="{4035A191-930F-E04F-80F6-C126F85B604F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5" creationId="{F99D604D-939B-EB4D-8140-ACD3C4350BF6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6" creationId="{6EFF7717-EC46-A942-8D77-14220D0478DA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7" creationId="{9D93B07F-4587-6048-95A4-DBD8F47FA9F8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8" creationId="{AB1028C3-CBBF-8D41-A0C9-89793662F6F9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9" creationId="{19854286-1EE2-F241-BFE5-ADD6FF544AA8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50" creationId="{FB530991-C2B3-A24E-9AF2-9F20EFBB778F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68" creationId="{603C67C9-D29B-BC44-BE2E-121FC8C5087D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71" creationId="{B38E6585-83F4-5149-A213-F3CAE2AF8DB5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80" creationId="{BB45CBB7-BDF6-8448-AD4D-83711D1A6473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81" creationId="{A7181AA9-F4CC-CC4A-BD7F-21AAF2D800BF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89" creationId="{436C032B-7772-8245-A8AC-1B806EF37C47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90" creationId="{34A7BF38-E38F-E54B-8961-1569BCD8D40E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94" creationId="{D812F6D2-5899-9749-9821-B12A1762DC87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95" creationId="{0D4F76EB-6DCC-DB47-9675-16F2FF21EF5B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96" creationId="{67B19FB1-BF5F-5F4E-9DCF-436405336E76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97" creationId="{1CD4A13F-76B3-6448-A1DF-1636168DB661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98" creationId="{A7528B7F-F351-5441-B2EB-BD9D6336D646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99" creationId="{FCC462B7-3444-5849-9BAF-533C20BACEF5}"/>
          </ac:spMkLst>
        </pc:spChg>
        <pc:grpChg chg="add mod">
          <ac:chgData name="NIKHIL SAWAL" userId="c8dee9c8a82970a7" providerId="LiveId" clId="{5D13D954-F149-3944-BE6D-5630D4E0E09B}" dt="2021-02-02T16:00:15.653" v="25" actId="164"/>
          <ac:grpSpMkLst>
            <pc:docMk/>
            <pc:sldMk cId="417216440" sldId="259"/>
            <ac:grpSpMk id="2" creationId="{4CE464F5-AD68-694B-9BF8-53EA8519170E}"/>
          </ac:grpSpMkLst>
        </pc:grpChg>
        <pc:grpChg chg="add del mod">
          <ac:chgData name="NIKHIL SAWAL" userId="c8dee9c8a82970a7" providerId="LiveId" clId="{5D13D954-F149-3944-BE6D-5630D4E0E09B}" dt="2021-02-02T16:05:11.268" v="31" actId="478"/>
          <ac:grpSpMkLst>
            <pc:docMk/>
            <pc:sldMk cId="417216440" sldId="259"/>
            <ac:grpSpMk id="3" creationId="{559ECE92-2EBC-1343-8651-8474115AAAB6}"/>
          </ac:grpSpMkLst>
        </pc:grpChg>
        <pc:grpChg chg="add mod">
          <ac:chgData name="NIKHIL SAWAL" userId="c8dee9c8a82970a7" providerId="LiveId" clId="{5D13D954-F149-3944-BE6D-5630D4E0E09B}" dt="2021-02-02T16:05:22.548" v="33" actId="164"/>
          <ac:grpSpMkLst>
            <pc:docMk/>
            <pc:sldMk cId="417216440" sldId="259"/>
            <ac:grpSpMk id="4" creationId="{70162705-1079-184B-8C64-F58E50A57B3A}"/>
          </ac:grpSpMkLst>
        </pc:grpChg>
        <pc:grpChg chg="del">
          <ac:chgData name="NIKHIL SAWAL" userId="c8dee9c8a82970a7" providerId="LiveId" clId="{5D13D954-F149-3944-BE6D-5630D4E0E09B}" dt="2021-02-02T15:56:59.143" v="11" actId="478"/>
          <ac:grpSpMkLst>
            <pc:docMk/>
            <pc:sldMk cId="417216440" sldId="259"/>
            <ac:grpSpMk id="122" creationId="{58E409D9-FED8-B94F-9786-67EA1A53C38B}"/>
          </ac:grpSpMkLst>
        </pc:grp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32" creationId="{E49F598F-4E9F-C54A-96FE-369AB282D52E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3" creationId="{740B4CEE-DF7F-CC4C-9604-D467E23A38A3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4" creationId="{9BBCEC4F-C111-2547-8FFC-E6E24B5B428B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5" creationId="{3CA502A3-0D90-F445-80A7-E6EE15079DDF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6" creationId="{4D97F483-5AB7-C74F-AE9D-DFF809410187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7" creationId="{7A6EAC2D-77C3-324F-866C-86532389C3D4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8" creationId="{84B30134-0C4A-734B-9B84-63C927C30A21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50" creationId="{76058F51-0EF0-F04A-BA9E-A9EBB37B892D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59" creationId="{F969E12C-AF0A-134C-A6BE-2039E62B6D1C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60" creationId="{57079536-3F50-A241-9525-355C964BDF63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63" creationId="{FF2EED43-235D-BD43-A030-E28981F18EC9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64" creationId="{2EA70484-8F05-F646-AE18-F0D477BC5DCE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72" creationId="{71F839E8-25C3-E448-A9EF-E60B2B61F3DB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73" creationId="{FFE12A7C-CD86-C24C-AC8A-21435D43AC9A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74" creationId="{1B4C27C1-2E93-4348-A119-782FB1D09120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191" creationId="{6AC1564F-CA3F-BC4C-97F5-4BA1EABD04BE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2" creationId="{0755F06D-57F3-CF4C-9863-789854BAEDE8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3" creationId="{F54B2A8F-071B-7749-BC2B-8E71CBAAB134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4" creationId="{1C3F7983-2FE2-CD49-A7C4-54D4DDDAD693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5" creationId="{4B46E74A-DD25-3A4E-9529-894A1D2EEBA7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6" creationId="{965B33C2-2400-7F42-8351-15E0614A0F05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7" creationId="{8012B781-31A2-E442-8C8A-3814D550F0D2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9" creationId="{EAB8B813-3C8D-8946-9142-3291546891C6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18" creationId="{F18FE00C-984A-E248-BEDC-8449BC10915D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19" creationId="{DEA682E0-D2A5-9042-91B3-D7C80D98077E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22" creationId="{06A92E52-268D-AE4B-9C66-EDD1A17FA57C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23" creationId="{18DC3E0F-7642-DC41-8AF6-A7FC510BB6A9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31" creationId="{919EA5FA-3407-3843-9C96-A8EB3524DDCA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32" creationId="{8B873610-E5F0-284C-BCDA-D806C8152172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33" creationId="{28D6AEA8-A143-A746-A6A3-2E3A4BB400FE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51" creationId="{E835F651-11CB-5D42-95E0-C90645EBC110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62" creationId="{AB696121-8F6F-5647-A0E9-FEAA4AB511BF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63" creationId="{6B948D81-94F2-8E44-88D5-BDC4599EA6D9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64" creationId="{E005EBB3-5C88-454C-9C85-D2E88060021F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65" creationId="{37AC047C-63E5-3D48-A6FE-E03E0382C997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66" creationId="{0289D798-0B48-C849-B28C-E7A9D660171A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67" creationId="{13F7D5F7-46F2-1D44-A47E-779E1EBEF2B1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69" creationId="{643255C6-FA49-A14B-96F5-6AD096BEE0CC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78" creationId="{149AAD88-B18C-4F4D-BC91-78865D1D68DF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79" creationId="{5CECED75-F8E4-B045-8CB8-DDA73240CBF1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82" creationId="{842AF1C6-2C8B-9946-9546-9F222180E62A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83" creationId="{5E2F50A8-573B-6749-9C6E-99BDFD4E1331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91" creationId="{C8AA0655-6A21-A64E-97A3-F4A3683C151A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92" creationId="{B3EEBB34-6864-9F48-994A-3D36B34CA698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93" creationId="{6F4C3F7F-AF0E-0F48-92F2-2E64D7517BFA}"/>
          </ac:picMkLst>
        </pc:pic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3" creationId="{659B8A0E-B3AB-8042-8520-411853A05ECA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4" creationId="{944730F5-7852-C340-8903-CD4DC890E57A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5" creationId="{6504CE0C-0C33-BC48-9773-78C82267583B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6" creationId="{DD2E9E57-EB2C-634B-83F9-BCCEBB58CE9B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7" creationId="{89237508-57E9-0F47-92B5-7BAD7388B546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8" creationId="{0FBCC9F6-CEDE-BE4B-AF07-F217FF571A3D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9" creationId="{C9D06E93-52E4-7140-B219-DB77DEAE5F1A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40" creationId="{5DD7CEA8-EE2E-B94A-8D13-187C45D1E83A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41" creationId="{DFC43179-DF6F-BB4A-860B-DF128AC873EC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42" creationId="{3AEEB6CD-F23A-364F-9253-9F0F5CCB7DF3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1" creationId="{828840B1-974B-E040-B2C4-1FD03A896807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3" creationId="{88C414FB-8568-DD41-88B4-835301B34BB8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4" creationId="{1A610B14-7EFF-9F42-85EF-51BA252447F7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5" creationId="{087DFDC3-499C-324F-9D11-8DCCEE762C64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6" creationId="{0CA831C0-BF1A-DE45-8549-84C210705B9D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7" creationId="{35EEFDD5-E6B1-6F45-9846-69688A663404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8" creationId="{D8B2288F-3533-CD45-B29D-D13390C91B09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5" creationId="{C7B055C3-AAB2-7944-99B5-17980B2D7C84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6" creationId="{693B2C51-5823-E44E-8AF6-30E314713BA8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7" creationId="{46DC3B13-EBEE-1B4E-B515-06D1ABEFC1A9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8" creationId="{F19EBF1A-542B-D14F-99FC-6109D8E63C87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9" creationId="{4FC81774-C6B1-1A42-A7E7-BAE651464999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2" creationId="{0054FF1A-2EEB-424C-8818-24FD7DEAE141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3" creationId="{E197D26F-6EA6-4940-99B9-5CBB88508729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4" creationId="{07079CA2-6B16-CB40-8D44-B869A98D2C9D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5" creationId="{C71B4863-7709-CB45-B3A3-25050C6A794D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6" creationId="{903CBA20-4D17-5249-BD90-79437B6CAB3B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7" creationId="{841E2324-07A5-CC43-9B41-84E72AEA65F8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8" creationId="{7A945F3E-C0D7-0D4E-84C0-A221DFA864E8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9" creationId="{6AFA3B7E-B92A-2D4F-81B6-C9DC86ADF56D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00" creationId="{61C23AAF-487B-AE44-8BCA-80523CD7EE99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01" creationId="{6CE432DC-AF84-B845-858C-EF3689D3F594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0" creationId="{67984614-7F61-8A4B-9DDB-304ED4145978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2" creationId="{63A940E1-FC34-474D-9291-C8D5BB47D125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3" creationId="{21BB348B-E637-5441-A5AC-4AA2D5B46DF8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4" creationId="{B08E5B62-30B6-1243-BCC0-587F6C94108B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5" creationId="{40D64AC0-D591-EF45-B449-869DFADDB4AF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6" creationId="{B08FA935-6BB3-5542-B022-FF28E5C04987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7" creationId="{B4A5AF68-03DD-EB4C-AEF9-783BE24EE4B7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4" creationId="{5677D6E5-0A10-DA45-A027-0643BF5565A5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5" creationId="{85C30A6D-8E7C-7F4C-A084-659F39DB2C1A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6" creationId="{E804EE1F-3990-D044-AE66-22C3B5163490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7" creationId="{E32BA9F8-C742-AA4B-8906-8C3A1D57E096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8" creationId="{D6D7CAF5-2BE4-7B41-8776-1B18B035FCDC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52" creationId="{B6226CE8-33C8-E043-9176-8BD13AFED838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53" creationId="{25E11C73-3882-FA4E-B880-D65A3FD88B1D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54" creationId="{696FDA4B-CA09-CA41-A13A-736F52BF58F4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55" creationId="{28DD33CF-109C-8348-A46B-44BDB00F39FD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56" creationId="{262C1DC7-4DC5-A34E-B66A-221203807306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57" creationId="{16DA85A3-C640-604D-9E4D-4BF8EDB9D319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58" creationId="{67FFF8DF-C247-A740-9BDC-E9B1371186FA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59" creationId="{1CD022D1-16FB-FE46-B4EF-5E8458D03BD8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60" creationId="{40ECA1D9-903A-B944-9446-4DF2B80FD31A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61" creationId="{8F3E1BE1-F8D3-2046-ABE7-5806EF00B58B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70" creationId="{C9E102CB-6D5B-C349-92D1-CD854347894C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72" creationId="{5C02C41C-0735-194C-BE38-8B440392824C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73" creationId="{555699A3-FC8E-6C4F-81A2-DD082BCCE764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74" creationId="{16504B69-FA55-8B49-B231-1AF86461C949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75" creationId="{46A00DAC-0257-1D4F-8590-BCD676F716E9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76" creationId="{C62EA5E8-C651-3C42-A9A0-F308AD473C08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77" creationId="{5E4BF40D-4833-9B4D-8F1B-301117BC8F66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84" creationId="{9B3C1985-FB13-C245-902F-80689E2AB143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85" creationId="{67E30C26-3221-B145-965E-904318B709B3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86" creationId="{49D72670-6BB8-454E-AF1B-1190254508FA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87" creationId="{6984FE67-0C21-3345-8A33-BDD7ED720C27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88" creationId="{3A245D86-8608-5940-804F-105BDD8BAF6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AF03-2233-1C42-93C8-F2F30B787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8FF3C-C710-C342-8D87-50E0360B0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8420A-C74F-7D41-864D-EC4F9856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CA5FD-8625-9B4A-90BC-5787CBD5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C258E-B905-3F4C-A609-CB9375AD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1D59-566F-0941-8849-F46F2E66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174CD-5D6C-FA44-8B6B-88D8911B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89EB-CA29-314A-8A67-3E36ED2C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DAA66-8945-8E4E-BB9D-7CE8D085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68E8-51DF-C44C-B793-7C59C686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9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5E30E-AE9B-DA4C-B38C-D8DE3E32C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0F038-A703-9A4A-AF2B-D20B56F7E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ABB0E-3BFF-6347-8660-0EB55C83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A7017-7D54-2E4C-A6F2-F32CC964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5CDE9-73F4-D745-A0E0-12CA72CD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8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7770-6AA9-0642-A09D-D426272B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1BE8-6086-2B4A-A73B-ACB0A285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2480-6C67-5147-8A4E-B206E1EF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8B108-CF1D-A54D-81E7-5CE4EEE9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BAD06-FB52-F14F-B932-9BC8E198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4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2C53-2F0A-BE4C-B3CF-5E837CDC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18EA8-2F53-5A48-A1CA-C90961EC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EB06-DF3C-094C-B889-73CDDAEC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B9B4F-03DF-3A41-9EB5-CBC4EC5B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45C3B-E368-7540-8805-C757B930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8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D24C-6681-9148-9B01-A0FE0F12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67EE-71C3-5A45-A324-49C3D2C05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324F0-C0C8-8842-8C5F-619174D3F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A3BFA-C47C-9242-AC54-250CC0E2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31A30-0739-FB4D-96CB-6FF945C1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37912-D40B-9A4A-A804-168782F4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4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3E25-3245-174F-A06D-3E6B6797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17C8D-FCA5-EB46-9FAC-6133FEDBE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7C8D6-483D-3144-84CE-54DCB7CA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4FCFD-A3C8-0C40-A0BD-0D9FA1E9B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7952A-EE17-6E49-AA50-14BCC9D88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9A240-85DD-A646-BC91-A724E14B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2953B-956C-8047-88D4-23086F48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9FE8A-45FE-4F44-8E84-F2B81B8D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A8F7-2EB5-CB42-BA6D-7355C76F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2F1EB-7F7F-5D4E-8A83-B6693F00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DB28F-BCE9-7247-9E7E-F9E2E344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DC2B3-743D-4046-80E6-927A6670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90C99-5978-214F-BF6A-DC38CCAD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533FD-EEE1-5741-8975-FBC88C8A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079EA-5C6E-904C-83F5-7CC6F0AF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3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F9C7-4CBF-8748-8B73-2293E378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44E5-F478-2241-8B21-CF3BF9A7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4F229-08C0-DB4D-A828-53883B3A2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E33E1-96A7-EF45-AEF2-BA51C81D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37AF1-0C85-B84C-8116-E400CEE8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5F30A-B228-BC4B-BD05-74740635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2B3D-B176-4445-A681-309CE653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11A7E-C9CD-0442-B529-F8A820572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EF4FF-BEAF-D54E-BF18-1FB1BD29E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D6567-F573-484D-87A7-739E9E7B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EADF8-3278-4246-81E1-6B9F745E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DA66D-F1AE-C34E-8333-C8A0E04C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105A7-A96F-2F49-8AB1-010DF5A2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2A556-3CCE-2746-9633-B235A57B5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D96A-1F03-FE4C-AF5E-F5E767CC8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91BEE-DAC4-BE46-AFC3-CCF3D0D1A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E056-6CF2-DD4B-8B91-7F8A9CC07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1E29-19E2-5346-858B-50A516154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0D87E-A92B-9040-99BD-E60759851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8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F49FA6-6F28-F842-A7BB-850779772B12}"/>
              </a:ext>
            </a:extLst>
          </p:cNvPr>
          <p:cNvSpPr/>
          <p:nvPr/>
        </p:nvSpPr>
        <p:spPr>
          <a:xfrm>
            <a:off x="2767912" y="1396313"/>
            <a:ext cx="1569309" cy="930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companyProfile.py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4F85D-03F1-0347-ADFE-B03A0DA65C99}"/>
              </a:ext>
            </a:extLst>
          </p:cNvPr>
          <p:cNvSpPr/>
          <p:nvPr/>
        </p:nvSpPr>
        <p:spPr>
          <a:xfrm>
            <a:off x="4866502" y="1396313"/>
            <a:ext cx="1569309" cy="930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stockPrice.py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86EF03-9205-584B-B210-B7F24CFF5A59}"/>
              </a:ext>
            </a:extLst>
          </p:cNvPr>
          <p:cNvSpPr/>
          <p:nvPr/>
        </p:nvSpPr>
        <p:spPr>
          <a:xfrm>
            <a:off x="6965092" y="1396313"/>
            <a:ext cx="1569309" cy="930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marketIndex.py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85611-812B-4947-A3FD-EA2DEF0F751C}"/>
              </a:ext>
            </a:extLst>
          </p:cNvPr>
          <p:cNvSpPr/>
          <p:nvPr/>
        </p:nvSpPr>
        <p:spPr>
          <a:xfrm>
            <a:off x="2767912" y="2934724"/>
            <a:ext cx="1569309" cy="9308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company_profile.jl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5DC232-A203-6E46-8C66-FFE475CCDB44}"/>
              </a:ext>
            </a:extLst>
          </p:cNvPr>
          <p:cNvSpPr/>
          <p:nvPr/>
        </p:nvSpPr>
        <p:spPr>
          <a:xfrm>
            <a:off x="4866502" y="2887355"/>
            <a:ext cx="1569309" cy="9308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stock_prices.jl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A887D-E070-A84B-B4B6-3F7983549A68}"/>
              </a:ext>
            </a:extLst>
          </p:cNvPr>
          <p:cNvSpPr/>
          <p:nvPr/>
        </p:nvSpPr>
        <p:spPr>
          <a:xfrm>
            <a:off x="6965092" y="2870883"/>
            <a:ext cx="1569309" cy="9308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index.jl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77097B-7026-BA4B-ADB0-3ABB35E058FF}"/>
              </a:ext>
            </a:extLst>
          </p:cNvPr>
          <p:cNvSpPr/>
          <p:nvPr/>
        </p:nvSpPr>
        <p:spPr>
          <a:xfrm>
            <a:off x="2767912" y="5648071"/>
            <a:ext cx="1569307" cy="9308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company_profile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F0E3A-7378-874A-8A36-9FE6DCD18E10}"/>
              </a:ext>
            </a:extLst>
          </p:cNvPr>
          <p:cNvSpPr/>
          <p:nvPr/>
        </p:nvSpPr>
        <p:spPr>
          <a:xfrm>
            <a:off x="4866502" y="5648071"/>
            <a:ext cx="1569307" cy="9308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stock_price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7F6FF-835C-CE49-8AAF-D4B88347BEC8}"/>
              </a:ext>
            </a:extLst>
          </p:cNvPr>
          <p:cNvSpPr/>
          <p:nvPr/>
        </p:nvSpPr>
        <p:spPr>
          <a:xfrm>
            <a:off x="6965092" y="5648070"/>
            <a:ext cx="1569307" cy="9308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market_index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9B04A-CE9D-354B-8FA8-9F8F8CD10F99}"/>
              </a:ext>
            </a:extLst>
          </p:cNvPr>
          <p:cNvSpPr/>
          <p:nvPr/>
        </p:nvSpPr>
        <p:spPr>
          <a:xfrm>
            <a:off x="2767913" y="288323"/>
            <a:ext cx="5766488" cy="5642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Yahoo Finance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A5A4558-1E41-0543-A13B-54D2F8718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696" y="5510258"/>
            <a:ext cx="1828802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300A46-8328-EE41-AD25-9173BC9BCA6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552567" y="85262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0118DA-612E-A241-8D53-487DAC972D68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5651157" y="85262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82B8CC-81F7-894A-BA55-DD904300099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749747" y="85262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AB814B-0360-844D-AE9D-F26295A831A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552567" y="2327190"/>
            <a:ext cx="0" cy="60753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DD0680-AB84-B64E-AE6E-A24C4405EB4A}"/>
              </a:ext>
            </a:extLst>
          </p:cNvPr>
          <p:cNvCxnSpPr>
            <a:cxnSpLocks/>
          </p:cNvCxnSpPr>
          <p:nvPr/>
        </p:nvCxnSpPr>
        <p:spPr>
          <a:xfrm>
            <a:off x="5651157" y="232719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D069F2-F237-A64D-9A4B-7244DCC70A73}"/>
              </a:ext>
            </a:extLst>
          </p:cNvPr>
          <p:cNvCxnSpPr>
            <a:cxnSpLocks/>
          </p:cNvCxnSpPr>
          <p:nvPr/>
        </p:nvCxnSpPr>
        <p:spPr>
          <a:xfrm>
            <a:off x="7749747" y="232719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B44839-D07C-844D-86DB-CAF01278BD8B}"/>
              </a:ext>
            </a:extLst>
          </p:cNvPr>
          <p:cNvCxnSpPr>
            <a:cxnSpLocks/>
          </p:cNvCxnSpPr>
          <p:nvPr/>
        </p:nvCxnSpPr>
        <p:spPr>
          <a:xfrm>
            <a:off x="3552567" y="3865601"/>
            <a:ext cx="0" cy="3253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982A3D-2433-E444-B41C-7B0A5A813AA5}"/>
              </a:ext>
            </a:extLst>
          </p:cNvPr>
          <p:cNvCxnSpPr>
            <a:cxnSpLocks/>
          </p:cNvCxnSpPr>
          <p:nvPr/>
        </p:nvCxnSpPr>
        <p:spPr>
          <a:xfrm>
            <a:off x="5651157" y="3840201"/>
            <a:ext cx="0" cy="3507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389C97-B04D-594C-8806-BDFBCAAFB23F}"/>
              </a:ext>
            </a:extLst>
          </p:cNvPr>
          <p:cNvCxnSpPr>
            <a:cxnSpLocks/>
          </p:cNvCxnSpPr>
          <p:nvPr/>
        </p:nvCxnSpPr>
        <p:spPr>
          <a:xfrm>
            <a:off x="7749747" y="3802101"/>
            <a:ext cx="0" cy="3888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5DC2AF-7734-304E-B3AA-E94BB37D9FE8}"/>
              </a:ext>
            </a:extLst>
          </p:cNvPr>
          <p:cNvCxnSpPr/>
          <p:nvPr/>
        </p:nvCxnSpPr>
        <p:spPr>
          <a:xfrm>
            <a:off x="3552567" y="4191000"/>
            <a:ext cx="419718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>
            <a:extLst>
              <a:ext uri="{FF2B5EF4-FFF2-40B4-BE49-F238E27FC236}">
                <a16:creationId xmlns:a16="http://schemas.microsoft.com/office/drawing/2014/main" id="{20629BF3-6842-3E44-9199-4D4BE1F6B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68255" y="1120688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4">
            <a:extLst>
              <a:ext uri="{FF2B5EF4-FFF2-40B4-BE49-F238E27FC236}">
                <a16:creationId xmlns:a16="http://schemas.microsoft.com/office/drawing/2014/main" id="{DDDCC2DE-5A06-154C-B7A9-52957A4CB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61705" y="1123773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4">
            <a:extLst>
              <a:ext uri="{FF2B5EF4-FFF2-40B4-BE49-F238E27FC236}">
                <a16:creationId xmlns:a16="http://schemas.microsoft.com/office/drawing/2014/main" id="{023EBBFD-7EB2-E04E-BFD8-5C27168A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60295" y="1124458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9192D6E-6C02-7C41-A4BA-8E80EA9D9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912" y="2934724"/>
            <a:ext cx="429643" cy="43180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FAC8A10-CC02-C64C-BAA4-782DC08B8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502" y="2887355"/>
            <a:ext cx="429643" cy="43180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F090598-F1EB-5246-AF33-CF6E3F896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092" y="2871925"/>
            <a:ext cx="429643" cy="43180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52F92229-01A9-3443-8D12-1CE5BD8A7A3F}"/>
              </a:ext>
            </a:extLst>
          </p:cNvPr>
          <p:cNvSpPr/>
          <p:nvPr/>
        </p:nvSpPr>
        <p:spPr>
          <a:xfrm>
            <a:off x="4866502" y="4430607"/>
            <a:ext cx="1569307" cy="6095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pg_data_insert.py</a:t>
            </a:r>
          </a:p>
        </p:txBody>
      </p:sp>
      <p:pic>
        <p:nvPicPr>
          <p:cNvPr id="65" name="Picture 14">
            <a:extLst>
              <a:ext uri="{FF2B5EF4-FFF2-40B4-BE49-F238E27FC236}">
                <a16:creationId xmlns:a16="http://schemas.microsoft.com/office/drawing/2014/main" id="{B22F363C-2A15-B340-A52C-54F3DD703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37219" y="4462153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040E15-4873-7A43-9859-5B00EADD52F4}"/>
              </a:ext>
            </a:extLst>
          </p:cNvPr>
          <p:cNvCxnSpPr>
            <a:endCxn id="50" idx="0"/>
          </p:cNvCxnSpPr>
          <p:nvPr/>
        </p:nvCxnSpPr>
        <p:spPr>
          <a:xfrm flipH="1">
            <a:off x="5651156" y="4191000"/>
            <a:ext cx="1" cy="23960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AAAA6DD-E5E0-514E-8FEE-6BE0545C942E}"/>
              </a:ext>
            </a:extLst>
          </p:cNvPr>
          <p:cNvSpPr/>
          <p:nvPr/>
        </p:nvSpPr>
        <p:spPr>
          <a:xfrm>
            <a:off x="2430241" y="4431644"/>
            <a:ext cx="1569307" cy="5985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pg_create_db.py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A3077D-6F5C-0245-A1C7-C613D3426461}"/>
              </a:ext>
            </a:extLst>
          </p:cNvPr>
          <p:cNvCxnSpPr>
            <a:cxnSpLocks/>
          </p:cNvCxnSpPr>
          <p:nvPr/>
        </p:nvCxnSpPr>
        <p:spPr>
          <a:xfrm>
            <a:off x="3552565" y="5313400"/>
            <a:ext cx="0" cy="3253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5C81E7F-2950-064F-AF0D-AE3A191016A0}"/>
              </a:ext>
            </a:extLst>
          </p:cNvPr>
          <p:cNvCxnSpPr>
            <a:cxnSpLocks/>
          </p:cNvCxnSpPr>
          <p:nvPr/>
        </p:nvCxnSpPr>
        <p:spPr>
          <a:xfrm>
            <a:off x="5651155" y="5313400"/>
            <a:ext cx="0" cy="3507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D0ED3D5-D86F-0845-BA27-E018B87154E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749745" y="5313400"/>
            <a:ext cx="1" cy="33467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283AFC2-B8DF-AF48-9797-6258198A8568}"/>
              </a:ext>
            </a:extLst>
          </p:cNvPr>
          <p:cNvCxnSpPr/>
          <p:nvPr/>
        </p:nvCxnSpPr>
        <p:spPr>
          <a:xfrm>
            <a:off x="3552565" y="5313400"/>
            <a:ext cx="419718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D1892-412F-DC4B-B290-87F0CADDE15A}"/>
              </a:ext>
            </a:extLst>
          </p:cNvPr>
          <p:cNvCxnSpPr/>
          <p:nvPr/>
        </p:nvCxnSpPr>
        <p:spPr>
          <a:xfrm flipH="1">
            <a:off x="5651154" y="5071747"/>
            <a:ext cx="1" cy="23960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FBC5AC1-E4D9-BE41-A00B-9F4E586B667F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214895" y="5030236"/>
            <a:ext cx="0" cy="51787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14">
            <a:extLst>
              <a:ext uri="{FF2B5EF4-FFF2-40B4-BE49-F238E27FC236}">
                <a16:creationId xmlns:a16="http://schemas.microsoft.com/office/drawing/2014/main" id="{50F49F78-F5BD-5349-ACDD-B41354AB7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0960" y="4439567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6997379-CD66-264C-89A2-835592B8C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573" y="306880"/>
            <a:ext cx="543694" cy="543694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90B428C-2078-1D47-A0D7-E58FA3FD693D}"/>
              </a:ext>
            </a:extLst>
          </p:cNvPr>
          <p:cNvSpPr/>
          <p:nvPr/>
        </p:nvSpPr>
        <p:spPr>
          <a:xfrm>
            <a:off x="650272" y="150089"/>
            <a:ext cx="9954155" cy="5050649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B45ED95-5F34-EA49-B9ED-44D918B29AF6}"/>
              </a:ext>
            </a:extLst>
          </p:cNvPr>
          <p:cNvSpPr/>
          <p:nvPr/>
        </p:nvSpPr>
        <p:spPr>
          <a:xfrm>
            <a:off x="650272" y="5548107"/>
            <a:ext cx="9954171" cy="1143502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chemeClr val="accent4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46" name="Picture 22" descr="Image for post">
            <a:extLst>
              <a:ext uri="{FF2B5EF4-FFF2-40B4-BE49-F238E27FC236}">
                <a16:creationId xmlns:a16="http://schemas.microsoft.com/office/drawing/2014/main" id="{AA5DE2BF-DE66-5040-BF88-F3090B858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885" y="250607"/>
            <a:ext cx="1759743" cy="93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The new Slack logo: Best, worst and funniest reactions to a B2B rebrand -  B2B News Network">
            <a:extLst>
              <a:ext uri="{FF2B5EF4-FFF2-40B4-BE49-F238E27FC236}">
                <a16:creationId xmlns:a16="http://schemas.microsoft.com/office/drawing/2014/main" id="{BAA134E1-873F-4749-A41B-F7E1BE4FD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978" y="2388278"/>
            <a:ext cx="1376333" cy="71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8B87C5-D2B2-FF49-8DDE-700526DD1567}"/>
              </a:ext>
            </a:extLst>
          </p:cNvPr>
          <p:cNvCxnSpPr/>
          <p:nvPr/>
        </p:nvCxnSpPr>
        <p:spPr>
          <a:xfrm>
            <a:off x="3552565" y="2599036"/>
            <a:ext cx="5693035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6239ADA-5C97-0945-B928-F0070A4CACDE}"/>
              </a:ext>
            </a:extLst>
          </p:cNvPr>
          <p:cNvCxnSpPr>
            <a:cxnSpLocks/>
          </p:cNvCxnSpPr>
          <p:nvPr/>
        </p:nvCxnSpPr>
        <p:spPr>
          <a:xfrm>
            <a:off x="6435809" y="4730940"/>
            <a:ext cx="2809791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A6FC1C1-ACFB-3347-B6FF-15EBAF1FDCC4}"/>
              </a:ext>
            </a:extLst>
          </p:cNvPr>
          <p:cNvCxnSpPr/>
          <p:nvPr/>
        </p:nvCxnSpPr>
        <p:spPr>
          <a:xfrm flipV="1">
            <a:off x="9245600" y="2630957"/>
            <a:ext cx="0" cy="210444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D1D4B56-35AC-1E49-8622-DACF278B9EAC}"/>
              </a:ext>
            </a:extLst>
          </p:cNvPr>
          <p:cNvCxnSpPr>
            <a:cxnSpLocks/>
          </p:cNvCxnSpPr>
          <p:nvPr/>
        </p:nvCxnSpPr>
        <p:spPr>
          <a:xfrm>
            <a:off x="9245600" y="3683180"/>
            <a:ext cx="214354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F16C023-57CC-D14C-BC59-E25EA81F1BFE}"/>
              </a:ext>
            </a:extLst>
          </p:cNvPr>
          <p:cNvCxnSpPr>
            <a:cxnSpLocks/>
            <a:endCxn id="1048" idx="2"/>
          </p:cNvCxnSpPr>
          <p:nvPr/>
        </p:nvCxnSpPr>
        <p:spPr>
          <a:xfrm flipV="1">
            <a:off x="11389144" y="3103256"/>
            <a:ext cx="1" cy="57992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3ADC016-B89E-5D46-B934-3F63B4F3E2B1}"/>
              </a:ext>
            </a:extLst>
          </p:cNvPr>
          <p:cNvSpPr txBox="1"/>
          <p:nvPr/>
        </p:nvSpPr>
        <p:spPr>
          <a:xfrm>
            <a:off x="9220602" y="1000637"/>
            <a:ext cx="1255470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track_proj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E5BE2E1-4A6D-CC46-908B-BA2E81F121DA}"/>
              </a:ext>
            </a:extLst>
          </p:cNvPr>
          <p:cNvSpPr txBox="1"/>
          <p:nvPr/>
        </p:nvSpPr>
        <p:spPr>
          <a:xfrm>
            <a:off x="9310455" y="3721030"/>
            <a:ext cx="1463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Slack </a:t>
            </a:r>
          </a:p>
          <a:p>
            <a:r>
              <a:rPr lang="en-US" dirty="0">
                <a:solidFill>
                  <a:srgbClr val="FF0000"/>
                </a:solidFill>
              </a:rPr>
              <a:t>notifications</a:t>
            </a:r>
          </a:p>
        </p:txBody>
      </p:sp>
      <p:pic>
        <p:nvPicPr>
          <p:cNvPr id="1050" name="Picture 26" descr="scrapy-big-logo">
            <a:extLst>
              <a:ext uri="{FF2B5EF4-FFF2-40B4-BE49-F238E27FC236}">
                <a16:creationId xmlns:a16="http://schemas.microsoft.com/office/drawing/2014/main" id="{9906C581-47C6-D54C-BEAD-068C76E3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057" y="1982296"/>
            <a:ext cx="478113" cy="6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6" descr="scrapy-big-logo">
            <a:extLst>
              <a:ext uri="{FF2B5EF4-FFF2-40B4-BE49-F238E27FC236}">
                <a16:creationId xmlns:a16="http://schemas.microsoft.com/office/drawing/2014/main" id="{4C7E34CB-71B0-A54E-99AC-68943C63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315" y="1957721"/>
            <a:ext cx="478113" cy="6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6" descr="scrapy-big-logo">
            <a:extLst>
              <a:ext uri="{FF2B5EF4-FFF2-40B4-BE49-F238E27FC236}">
                <a16:creationId xmlns:a16="http://schemas.microsoft.com/office/drawing/2014/main" id="{E8D959B7-C765-0348-ACEE-4E9E766FB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342" y="1946869"/>
            <a:ext cx="478113" cy="6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Left Brace 130">
            <a:extLst>
              <a:ext uri="{FF2B5EF4-FFF2-40B4-BE49-F238E27FC236}">
                <a16:creationId xmlns:a16="http://schemas.microsoft.com/office/drawing/2014/main" id="{BD2F9440-575F-7443-97EB-6448E33C08E9}"/>
              </a:ext>
            </a:extLst>
          </p:cNvPr>
          <p:cNvSpPr/>
          <p:nvPr/>
        </p:nvSpPr>
        <p:spPr>
          <a:xfrm>
            <a:off x="1510256" y="4439567"/>
            <a:ext cx="207170" cy="771244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2" name="Left Brace 131">
            <a:extLst>
              <a:ext uri="{FF2B5EF4-FFF2-40B4-BE49-F238E27FC236}">
                <a16:creationId xmlns:a16="http://schemas.microsoft.com/office/drawing/2014/main" id="{EE873E4B-1C73-A747-A149-3B7309FEAB5A}"/>
              </a:ext>
            </a:extLst>
          </p:cNvPr>
          <p:cNvSpPr/>
          <p:nvPr/>
        </p:nvSpPr>
        <p:spPr>
          <a:xfrm>
            <a:off x="1721360" y="4430607"/>
            <a:ext cx="224479" cy="222761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5265826-5177-FC40-89EA-8C0B40449714}"/>
              </a:ext>
            </a:extLst>
          </p:cNvPr>
          <p:cNvSpPr txBox="1"/>
          <p:nvPr/>
        </p:nvSpPr>
        <p:spPr>
          <a:xfrm>
            <a:off x="636751" y="1946869"/>
            <a:ext cx="83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Extract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B02E5C0-6E93-8D4E-84F8-34ED926D3167}"/>
              </a:ext>
            </a:extLst>
          </p:cNvPr>
          <p:cNvSpPr txBox="1"/>
          <p:nvPr/>
        </p:nvSpPr>
        <p:spPr>
          <a:xfrm>
            <a:off x="404883" y="4651777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Transform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C8B5FD6-C4BA-2B44-9441-A58740819530}"/>
              </a:ext>
            </a:extLst>
          </p:cNvPr>
          <p:cNvSpPr txBox="1"/>
          <p:nvPr/>
        </p:nvSpPr>
        <p:spPr>
          <a:xfrm>
            <a:off x="1105249" y="544551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Load</a:t>
            </a:r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4BB47544-61B6-0446-98E2-06C57A922A95}"/>
              </a:ext>
            </a:extLst>
          </p:cNvPr>
          <p:cNvSpPr/>
          <p:nvPr/>
        </p:nvSpPr>
        <p:spPr>
          <a:xfrm>
            <a:off x="1771061" y="282503"/>
            <a:ext cx="180200" cy="358308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17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29E3A5DF-CBFA-D143-8CA6-A2189B7A6555}"/>
              </a:ext>
            </a:extLst>
          </p:cNvPr>
          <p:cNvGrpSpPr/>
          <p:nvPr/>
        </p:nvGrpSpPr>
        <p:grpSpPr>
          <a:xfrm>
            <a:off x="404883" y="150089"/>
            <a:ext cx="11672428" cy="6579370"/>
            <a:chOff x="404883" y="150089"/>
            <a:chExt cx="11672428" cy="65793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252E53-627D-2A43-BDEB-A1289D881975}"/>
                </a:ext>
              </a:extLst>
            </p:cNvPr>
            <p:cNvSpPr/>
            <p:nvPr/>
          </p:nvSpPr>
          <p:spPr>
            <a:xfrm>
              <a:off x="276791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companyProfile.py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75B908-218B-1544-86EC-2705C45F900D}"/>
                </a:ext>
              </a:extLst>
            </p:cNvPr>
            <p:cNvSpPr/>
            <p:nvPr/>
          </p:nvSpPr>
          <p:spPr>
            <a:xfrm>
              <a:off x="486650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stockPrice.py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F98B8F-1A29-264D-B9CD-3EE74304131E}"/>
                </a:ext>
              </a:extLst>
            </p:cNvPr>
            <p:cNvSpPr/>
            <p:nvPr/>
          </p:nvSpPr>
          <p:spPr>
            <a:xfrm>
              <a:off x="696509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marketIndex.py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2A07EA-6C96-E04C-B472-97449A18A37C}"/>
                </a:ext>
              </a:extLst>
            </p:cNvPr>
            <p:cNvSpPr/>
            <p:nvPr/>
          </p:nvSpPr>
          <p:spPr>
            <a:xfrm>
              <a:off x="2767912" y="2934724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company_profile.jl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C893C4-5CC8-ED41-AAC5-07303CE5FE1D}"/>
                </a:ext>
              </a:extLst>
            </p:cNvPr>
            <p:cNvSpPr/>
            <p:nvPr/>
          </p:nvSpPr>
          <p:spPr>
            <a:xfrm>
              <a:off x="4866502" y="2887355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stock_prices.jl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640DA6-2CE8-2A42-8E5D-46E314E3013A}"/>
                </a:ext>
              </a:extLst>
            </p:cNvPr>
            <p:cNvSpPr/>
            <p:nvPr/>
          </p:nvSpPr>
          <p:spPr>
            <a:xfrm>
              <a:off x="6965092" y="2870883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index.jl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17F2E2-1331-1645-B09A-8A37FC68899F}"/>
                </a:ext>
              </a:extLst>
            </p:cNvPr>
            <p:cNvSpPr/>
            <p:nvPr/>
          </p:nvSpPr>
          <p:spPr>
            <a:xfrm>
              <a:off x="2767912" y="5648071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company_profile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B97AB1-A1AD-F747-A7F6-900073906027}"/>
                </a:ext>
              </a:extLst>
            </p:cNvPr>
            <p:cNvSpPr/>
            <p:nvPr/>
          </p:nvSpPr>
          <p:spPr>
            <a:xfrm>
              <a:off x="4866502" y="5648071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stock_price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032B5-B751-6443-BD8A-00BE1A11375E}"/>
                </a:ext>
              </a:extLst>
            </p:cNvPr>
            <p:cNvSpPr/>
            <p:nvPr/>
          </p:nvSpPr>
          <p:spPr>
            <a:xfrm>
              <a:off x="6965092" y="5648070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market_index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71FD53-34C4-4344-B62A-78A128829115}"/>
                </a:ext>
              </a:extLst>
            </p:cNvPr>
            <p:cNvSpPr/>
            <p:nvPr/>
          </p:nvSpPr>
          <p:spPr>
            <a:xfrm>
              <a:off x="2767913" y="288323"/>
              <a:ext cx="5766488" cy="5642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Yahoo Finance</a:t>
              </a:r>
            </a:p>
          </p:txBody>
        </p:sp>
        <p:pic>
          <p:nvPicPr>
            <p:cNvPr id="14" name="Picture 12">
              <a:extLst>
                <a:ext uri="{FF2B5EF4-FFF2-40B4-BE49-F238E27FC236}">
                  <a16:creationId xmlns:a16="http://schemas.microsoft.com/office/drawing/2014/main" id="{F88022BE-6C2B-824D-BA08-DC518A332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696" y="5510258"/>
              <a:ext cx="1828802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3FBA49-76B1-734E-B515-E163BC63F221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355256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839AB9-5594-EF40-88EC-1F32FEF15D0A}"/>
                </a:ext>
              </a:extLst>
            </p:cNvPr>
            <p:cNvCxnSpPr>
              <a:cxnSpLocks/>
              <a:stCxn id="13" idx="2"/>
              <a:endCxn id="5" idx="0"/>
            </p:cNvCxnSpPr>
            <p:nvPr/>
          </p:nvCxnSpPr>
          <p:spPr>
            <a:xfrm>
              <a:off x="565115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342F5C2-91C5-7B46-940C-0B0118991B01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774974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86B85A-737B-624B-96B6-2E68181FE232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52567" y="2327190"/>
              <a:ext cx="0" cy="607534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96793F-E022-D24A-A243-2DCAB4B6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7" y="232719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9E8EE0-234A-4A4D-8BF4-EF82B07DB75E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47" y="232719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138AE3-A3CF-4943-B943-A1EFF3DCF681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67" y="3865601"/>
              <a:ext cx="0" cy="3253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676E723-078A-BE4C-8577-61D6A01CF48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7" y="3840201"/>
              <a:ext cx="0" cy="3507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66AC336-43E9-E44F-8197-B0699B01ED24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47" y="3802101"/>
              <a:ext cx="0" cy="3888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557139-731D-7F47-B489-613FF8490675}"/>
                </a:ext>
              </a:extLst>
            </p:cNvPr>
            <p:cNvCxnSpPr/>
            <p:nvPr/>
          </p:nvCxnSpPr>
          <p:spPr>
            <a:xfrm>
              <a:off x="3552567" y="4191000"/>
              <a:ext cx="419718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14">
              <a:extLst>
                <a:ext uri="{FF2B5EF4-FFF2-40B4-BE49-F238E27FC236}">
                  <a16:creationId xmlns:a16="http://schemas.microsoft.com/office/drawing/2014/main" id="{2CF4F6AE-14B1-E643-877E-464E20054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68255" y="1120688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4">
              <a:extLst>
                <a:ext uri="{FF2B5EF4-FFF2-40B4-BE49-F238E27FC236}">
                  <a16:creationId xmlns:a16="http://schemas.microsoft.com/office/drawing/2014/main" id="{FA94BCB2-E21A-7B4A-B8B4-B25AFDB5E4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1705" y="1123773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4">
              <a:extLst>
                <a:ext uri="{FF2B5EF4-FFF2-40B4-BE49-F238E27FC236}">
                  <a16:creationId xmlns:a16="http://schemas.microsoft.com/office/drawing/2014/main" id="{B4F3D077-4A51-B048-919D-F30A14F14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60295" y="1124458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FF953D-853A-2944-9009-CA3EB6A4C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7912" y="2934724"/>
              <a:ext cx="429643" cy="43180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E440B07-4086-1642-BD8E-307344CED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6502" y="2887355"/>
              <a:ext cx="429643" cy="43180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C9F5942-0D38-774F-94DB-AD5271B3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5092" y="2871925"/>
              <a:ext cx="429643" cy="431802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C1013A6-6EF6-D743-BFE0-4700B0DC7313}"/>
                </a:ext>
              </a:extLst>
            </p:cNvPr>
            <p:cNvSpPr/>
            <p:nvPr/>
          </p:nvSpPr>
          <p:spPr>
            <a:xfrm>
              <a:off x="4866502" y="4430607"/>
              <a:ext cx="1569307" cy="6095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pg_data_insert.py</a:t>
              </a:r>
            </a:p>
          </p:txBody>
        </p:sp>
        <p:pic>
          <p:nvPicPr>
            <p:cNvPr id="32" name="Picture 14">
              <a:extLst>
                <a:ext uri="{FF2B5EF4-FFF2-40B4-BE49-F238E27FC236}">
                  <a16:creationId xmlns:a16="http://schemas.microsoft.com/office/drawing/2014/main" id="{85BBE854-C392-9B48-A79F-22135B4AA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37219" y="4462153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CF622B8-2C76-7E45-B849-744BE95DE998}"/>
                </a:ext>
              </a:extLst>
            </p:cNvPr>
            <p:cNvCxnSpPr>
              <a:endCxn id="31" idx="0"/>
            </p:cNvCxnSpPr>
            <p:nvPr/>
          </p:nvCxnSpPr>
          <p:spPr>
            <a:xfrm flipH="1">
              <a:off x="5651156" y="4191000"/>
              <a:ext cx="1" cy="23960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05692C3-3D64-6646-84E8-832711050559}"/>
                </a:ext>
              </a:extLst>
            </p:cNvPr>
            <p:cNvSpPr/>
            <p:nvPr/>
          </p:nvSpPr>
          <p:spPr>
            <a:xfrm>
              <a:off x="2430241" y="4431644"/>
              <a:ext cx="1569307" cy="5985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pg_create_db.py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99DDA7F-3AF9-E942-AAC2-12325958E244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65" y="5313400"/>
              <a:ext cx="0" cy="3253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C6D0638-ACA1-4843-9DE7-39E1C3C5F6B2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5" y="5313400"/>
              <a:ext cx="0" cy="3507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FBE8D9-6D0E-FE49-8D29-24AB31767F29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7749745" y="5313400"/>
              <a:ext cx="1" cy="3346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53A6030-0B37-5748-84BE-9CDA8E322547}"/>
                </a:ext>
              </a:extLst>
            </p:cNvPr>
            <p:cNvCxnSpPr/>
            <p:nvPr/>
          </p:nvCxnSpPr>
          <p:spPr>
            <a:xfrm>
              <a:off x="3552565" y="5313400"/>
              <a:ext cx="419718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AE60305-2786-1242-926A-EDC648D668EE}"/>
                </a:ext>
              </a:extLst>
            </p:cNvPr>
            <p:cNvCxnSpPr/>
            <p:nvPr/>
          </p:nvCxnSpPr>
          <p:spPr>
            <a:xfrm flipH="1">
              <a:off x="5651154" y="5071747"/>
              <a:ext cx="1" cy="23960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DA01D3D-D663-A740-979D-965D08C67F9E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3214895" y="5030236"/>
              <a:ext cx="0" cy="51787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14">
              <a:extLst>
                <a:ext uri="{FF2B5EF4-FFF2-40B4-BE49-F238E27FC236}">
                  <a16:creationId xmlns:a16="http://schemas.microsoft.com/office/drawing/2014/main" id="{E4FCAAA3-409C-4741-B7B8-129C96741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00960" y="4439567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374CF6A-101A-0F47-A7DE-FE555996A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9573" y="306880"/>
              <a:ext cx="543694" cy="54369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55E4E4D-D7F1-6244-A9E0-544645E116AF}"/>
                </a:ext>
              </a:extLst>
            </p:cNvPr>
            <p:cNvSpPr/>
            <p:nvPr/>
          </p:nvSpPr>
          <p:spPr>
            <a:xfrm>
              <a:off x="650272" y="150089"/>
              <a:ext cx="9954155" cy="505064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rgbClr val="7030A0"/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DC1C548-8DB1-EB4C-8792-FC958ECEC7AD}"/>
                </a:ext>
              </a:extLst>
            </p:cNvPr>
            <p:cNvSpPr/>
            <p:nvPr/>
          </p:nvSpPr>
          <p:spPr>
            <a:xfrm>
              <a:off x="650272" y="5548107"/>
              <a:ext cx="9954171" cy="114350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chemeClr val="accent4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Picture 22" descr="Image for post">
              <a:extLst>
                <a:ext uri="{FF2B5EF4-FFF2-40B4-BE49-F238E27FC236}">
                  <a16:creationId xmlns:a16="http://schemas.microsoft.com/office/drawing/2014/main" id="{48F3C056-0032-7A4D-82E5-CDE8F8E212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8885" y="250607"/>
              <a:ext cx="1759743" cy="938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4" descr="The new Slack logo: Best, worst and funniest reactions to a B2B rebrand -  B2B News Network">
              <a:extLst>
                <a:ext uri="{FF2B5EF4-FFF2-40B4-BE49-F238E27FC236}">
                  <a16:creationId xmlns:a16="http://schemas.microsoft.com/office/drawing/2014/main" id="{F43AB636-B716-FE4A-88AC-02CE5BA2F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0978" y="2388278"/>
              <a:ext cx="1376333" cy="714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7B87F4-4B50-F44B-B5E5-666C572A5581}"/>
                </a:ext>
              </a:extLst>
            </p:cNvPr>
            <p:cNvCxnSpPr/>
            <p:nvPr/>
          </p:nvCxnSpPr>
          <p:spPr>
            <a:xfrm>
              <a:off x="3552565" y="2599036"/>
              <a:ext cx="5693035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BA13A28-5AC1-674D-84CC-D22682D434C7}"/>
                </a:ext>
              </a:extLst>
            </p:cNvPr>
            <p:cNvCxnSpPr>
              <a:cxnSpLocks/>
            </p:cNvCxnSpPr>
            <p:nvPr/>
          </p:nvCxnSpPr>
          <p:spPr>
            <a:xfrm>
              <a:off x="6435809" y="4730940"/>
              <a:ext cx="2809791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230079-BAEF-8246-ABB3-A876D3B8375D}"/>
                </a:ext>
              </a:extLst>
            </p:cNvPr>
            <p:cNvCxnSpPr/>
            <p:nvPr/>
          </p:nvCxnSpPr>
          <p:spPr>
            <a:xfrm flipV="1">
              <a:off x="9245600" y="2630957"/>
              <a:ext cx="0" cy="210444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59F5DDD-08A3-6E49-8A27-C470099522EC}"/>
                </a:ext>
              </a:extLst>
            </p:cNvPr>
            <p:cNvCxnSpPr>
              <a:cxnSpLocks/>
            </p:cNvCxnSpPr>
            <p:nvPr/>
          </p:nvCxnSpPr>
          <p:spPr>
            <a:xfrm>
              <a:off x="9245600" y="3683180"/>
              <a:ext cx="2143544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6CB8850-0D05-8A47-9151-8D1C3977DB7F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11389144" y="3103256"/>
              <a:ext cx="1" cy="579924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A6F5E1-0AEB-A143-BD98-65E2EDEF5E8F}"/>
                </a:ext>
              </a:extLst>
            </p:cNvPr>
            <p:cNvSpPr txBox="1"/>
            <p:nvPr/>
          </p:nvSpPr>
          <p:spPr>
            <a:xfrm>
              <a:off x="9220602" y="920332"/>
              <a:ext cx="1255470" cy="369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track_proj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204FFA-3761-2F45-B2B3-8D2CB45F11C2}"/>
                </a:ext>
              </a:extLst>
            </p:cNvPr>
            <p:cNvSpPr txBox="1"/>
            <p:nvPr/>
          </p:nvSpPr>
          <p:spPr>
            <a:xfrm>
              <a:off x="9310455" y="3721030"/>
              <a:ext cx="1463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Slack </a:t>
              </a:r>
            </a:p>
            <a:p>
              <a:r>
                <a:rPr lang="en-US" dirty="0"/>
                <a:t>notifications</a:t>
              </a:r>
            </a:p>
          </p:txBody>
        </p:sp>
        <p:pic>
          <p:nvPicPr>
            <p:cNvPr id="54" name="Picture 26" descr="scrapy-big-logo">
              <a:extLst>
                <a:ext uri="{FF2B5EF4-FFF2-40B4-BE49-F238E27FC236}">
                  <a16:creationId xmlns:a16="http://schemas.microsoft.com/office/drawing/2014/main" id="{A326589A-2EDB-AE41-90E4-75462E69F6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057" y="1982296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6" descr="scrapy-big-logo">
              <a:extLst>
                <a:ext uri="{FF2B5EF4-FFF2-40B4-BE49-F238E27FC236}">
                  <a16:creationId xmlns:a16="http://schemas.microsoft.com/office/drawing/2014/main" id="{82A63DD6-6BA3-A94B-9625-D929D0D70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315" y="1957721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6" descr="scrapy-big-logo">
              <a:extLst>
                <a:ext uri="{FF2B5EF4-FFF2-40B4-BE49-F238E27FC236}">
                  <a16:creationId xmlns:a16="http://schemas.microsoft.com/office/drawing/2014/main" id="{AFE1360E-F095-B14C-9AD7-B5EE5BC18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5342" y="1946869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Left Brace 56">
              <a:extLst>
                <a:ext uri="{FF2B5EF4-FFF2-40B4-BE49-F238E27FC236}">
                  <a16:creationId xmlns:a16="http://schemas.microsoft.com/office/drawing/2014/main" id="{EF9BABEE-D84C-9745-A8AC-276B62F506C7}"/>
                </a:ext>
              </a:extLst>
            </p:cNvPr>
            <p:cNvSpPr/>
            <p:nvPr/>
          </p:nvSpPr>
          <p:spPr>
            <a:xfrm>
              <a:off x="1749096" y="329956"/>
              <a:ext cx="224463" cy="3535641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E5EA46FC-29EF-FF44-9978-18258426A9FF}"/>
                </a:ext>
              </a:extLst>
            </p:cNvPr>
            <p:cNvSpPr/>
            <p:nvPr/>
          </p:nvSpPr>
          <p:spPr>
            <a:xfrm>
              <a:off x="1510256" y="4439567"/>
              <a:ext cx="207170" cy="771244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Left Brace 58">
              <a:extLst>
                <a:ext uri="{FF2B5EF4-FFF2-40B4-BE49-F238E27FC236}">
                  <a16:creationId xmlns:a16="http://schemas.microsoft.com/office/drawing/2014/main" id="{D85496FB-6872-4F4F-8749-A4BA8D98AAD3}"/>
                </a:ext>
              </a:extLst>
            </p:cNvPr>
            <p:cNvSpPr/>
            <p:nvPr/>
          </p:nvSpPr>
          <p:spPr>
            <a:xfrm>
              <a:off x="1721360" y="4430607"/>
              <a:ext cx="224479" cy="2227618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833C94B-A174-0A45-8DC5-09BA07922D05}"/>
                </a:ext>
              </a:extLst>
            </p:cNvPr>
            <p:cNvSpPr txBox="1"/>
            <p:nvPr/>
          </p:nvSpPr>
          <p:spPr>
            <a:xfrm>
              <a:off x="636751" y="1946869"/>
              <a:ext cx="834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Extract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7376F8-AF86-4F4B-BC89-75FFBF4CA361}"/>
                </a:ext>
              </a:extLst>
            </p:cNvPr>
            <p:cNvSpPr txBox="1"/>
            <p:nvPr/>
          </p:nvSpPr>
          <p:spPr>
            <a:xfrm>
              <a:off x="404883" y="4651777"/>
              <a:ext cx="113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Transform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266862-9596-7844-B0DD-8E8F952876E4}"/>
                </a:ext>
              </a:extLst>
            </p:cNvPr>
            <p:cNvSpPr txBox="1"/>
            <p:nvPr/>
          </p:nvSpPr>
          <p:spPr>
            <a:xfrm>
              <a:off x="1105249" y="5445517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24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0162705-1079-184B-8C64-F58E50A57B3A}"/>
              </a:ext>
            </a:extLst>
          </p:cNvPr>
          <p:cNvGrpSpPr/>
          <p:nvPr/>
        </p:nvGrpSpPr>
        <p:grpSpPr>
          <a:xfrm>
            <a:off x="404883" y="150089"/>
            <a:ext cx="11672428" cy="6579370"/>
            <a:chOff x="404883" y="150089"/>
            <a:chExt cx="11672428" cy="6579370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EDA7B7E-1F53-C649-B8B1-5138559D69C7}"/>
                </a:ext>
              </a:extLst>
            </p:cNvPr>
            <p:cNvSpPr/>
            <p:nvPr/>
          </p:nvSpPr>
          <p:spPr>
            <a:xfrm>
              <a:off x="276791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companyProfile.py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2EE9243-CF09-AE42-B4C0-B9F242D90B20}"/>
                </a:ext>
              </a:extLst>
            </p:cNvPr>
            <p:cNvSpPr/>
            <p:nvPr/>
          </p:nvSpPr>
          <p:spPr>
            <a:xfrm>
              <a:off x="486650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stockPrice.py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927C8D7-D078-9146-AF2E-0FF470509541}"/>
                </a:ext>
              </a:extLst>
            </p:cNvPr>
            <p:cNvSpPr/>
            <p:nvPr/>
          </p:nvSpPr>
          <p:spPr>
            <a:xfrm>
              <a:off x="696509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marketIndex.py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4035A191-930F-E04F-80F6-C126F85B604F}"/>
                </a:ext>
              </a:extLst>
            </p:cNvPr>
            <p:cNvSpPr/>
            <p:nvPr/>
          </p:nvSpPr>
          <p:spPr>
            <a:xfrm>
              <a:off x="2767912" y="2934724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company_profile.jl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F99D604D-939B-EB4D-8140-ACD3C4350BF6}"/>
                </a:ext>
              </a:extLst>
            </p:cNvPr>
            <p:cNvSpPr/>
            <p:nvPr/>
          </p:nvSpPr>
          <p:spPr>
            <a:xfrm>
              <a:off x="4866502" y="2887355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stock_prices.jl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6EFF7717-EC46-A942-8D77-14220D0478DA}"/>
                </a:ext>
              </a:extLst>
            </p:cNvPr>
            <p:cNvSpPr/>
            <p:nvPr/>
          </p:nvSpPr>
          <p:spPr>
            <a:xfrm>
              <a:off x="6965092" y="2870883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index.jl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9D93B07F-4587-6048-95A4-DBD8F47FA9F8}"/>
                </a:ext>
              </a:extLst>
            </p:cNvPr>
            <p:cNvSpPr/>
            <p:nvPr/>
          </p:nvSpPr>
          <p:spPr>
            <a:xfrm>
              <a:off x="2767912" y="5648071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company_profile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B1028C3-CBBF-8D41-A0C9-89793662F6F9}"/>
                </a:ext>
              </a:extLst>
            </p:cNvPr>
            <p:cNvSpPr/>
            <p:nvPr/>
          </p:nvSpPr>
          <p:spPr>
            <a:xfrm>
              <a:off x="4866502" y="5648071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stock_price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19854286-1EE2-F241-BFE5-ADD6FF544AA8}"/>
                </a:ext>
              </a:extLst>
            </p:cNvPr>
            <p:cNvSpPr/>
            <p:nvPr/>
          </p:nvSpPr>
          <p:spPr>
            <a:xfrm>
              <a:off x="6965092" y="5648070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market_index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B530991-C2B3-A24E-9AF2-9F20EFBB778F}"/>
                </a:ext>
              </a:extLst>
            </p:cNvPr>
            <p:cNvSpPr/>
            <p:nvPr/>
          </p:nvSpPr>
          <p:spPr>
            <a:xfrm>
              <a:off x="2767913" y="288323"/>
              <a:ext cx="5766488" cy="5642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Yahoo Finance</a:t>
              </a:r>
            </a:p>
          </p:txBody>
        </p:sp>
        <p:pic>
          <p:nvPicPr>
            <p:cNvPr id="251" name="Picture 12">
              <a:extLst>
                <a:ext uri="{FF2B5EF4-FFF2-40B4-BE49-F238E27FC236}">
                  <a16:creationId xmlns:a16="http://schemas.microsoft.com/office/drawing/2014/main" id="{E835F651-11CB-5D42-95E0-C90645EBC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696" y="5510258"/>
              <a:ext cx="1828802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B6226CE8-33C8-E043-9176-8BD13AFED838}"/>
                </a:ext>
              </a:extLst>
            </p:cNvPr>
            <p:cNvCxnSpPr>
              <a:cxnSpLocks/>
              <a:endCxn id="241" idx="0"/>
            </p:cNvCxnSpPr>
            <p:nvPr/>
          </p:nvCxnSpPr>
          <p:spPr>
            <a:xfrm>
              <a:off x="355256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25E11C73-3882-FA4E-B880-D65A3FD88B1D}"/>
                </a:ext>
              </a:extLst>
            </p:cNvPr>
            <p:cNvCxnSpPr>
              <a:cxnSpLocks/>
              <a:stCxn id="250" idx="2"/>
              <a:endCxn id="242" idx="0"/>
            </p:cNvCxnSpPr>
            <p:nvPr/>
          </p:nvCxnSpPr>
          <p:spPr>
            <a:xfrm>
              <a:off x="565115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696FDA4B-CA09-CA41-A13A-736F52BF58F4}"/>
                </a:ext>
              </a:extLst>
            </p:cNvPr>
            <p:cNvCxnSpPr>
              <a:cxnSpLocks/>
              <a:endCxn id="243" idx="0"/>
            </p:cNvCxnSpPr>
            <p:nvPr/>
          </p:nvCxnSpPr>
          <p:spPr>
            <a:xfrm>
              <a:off x="774974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28DD33CF-109C-8348-A46B-44BDB00F39FD}"/>
                </a:ext>
              </a:extLst>
            </p:cNvPr>
            <p:cNvCxnSpPr>
              <a:cxnSpLocks/>
              <a:endCxn id="244" idx="0"/>
            </p:cNvCxnSpPr>
            <p:nvPr/>
          </p:nvCxnSpPr>
          <p:spPr>
            <a:xfrm>
              <a:off x="3552567" y="2327190"/>
              <a:ext cx="0" cy="607534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262C1DC7-4DC5-A34E-B66A-221203807306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7" y="232719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16DA85A3-C640-604D-9E4D-4BF8EDB9D319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47" y="232719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67FFF8DF-C247-A740-9BDC-E9B1371186FA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67" y="3865601"/>
              <a:ext cx="0" cy="3253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1CD022D1-16FB-FE46-B4EF-5E8458D03BD8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7" y="3840201"/>
              <a:ext cx="0" cy="3507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40ECA1D9-903A-B944-9446-4DF2B80FD31A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47" y="3802101"/>
              <a:ext cx="0" cy="3888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8F3E1BE1-F8D3-2046-ABE7-5806EF00B58B}"/>
                </a:ext>
              </a:extLst>
            </p:cNvPr>
            <p:cNvCxnSpPr/>
            <p:nvPr/>
          </p:nvCxnSpPr>
          <p:spPr>
            <a:xfrm>
              <a:off x="3552567" y="4191000"/>
              <a:ext cx="419718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2" name="Picture 14">
              <a:extLst>
                <a:ext uri="{FF2B5EF4-FFF2-40B4-BE49-F238E27FC236}">
                  <a16:creationId xmlns:a16="http://schemas.microsoft.com/office/drawing/2014/main" id="{AB696121-8F6F-5647-A0E9-FEAA4AB51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68255" y="1120688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3" name="Picture 14">
              <a:extLst>
                <a:ext uri="{FF2B5EF4-FFF2-40B4-BE49-F238E27FC236}">
                  <a16:creationId xmlns:a16="http://schemas.microsoft.com/office/drawing/2014/main" id="{6B948D81-94F2-8E44-88D5-BDC4599EA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1705" y="1123773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4" name="Picture 14">
              <a:extLst>
                <a:ext uri="{FF2B5EF4-FFF2-40B4-BE49-F238E27FC236}">
                  <a16:creationId xmlns:a16="http://schemas.microsoft.com/office/drawing/2014/main" id="{E005EBB3-5C88-454C-9C85-D2E880600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60295" y="1124458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5" name="Picture 264">
              <a:extLst>
                <a:ext uri="{FF2B5EF4-FFF2-40B4-BE49-F238E27FC236}">
                  <a16:creationId xmlns:a16="http://schemas.microsoft.com/office/drawing/2014/main" id="{37AC047C-63E5-3D48-A6FE-E03E0382C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7912" y="2934724"/>
              <a:ext cx="429643" cy="431802"/>
            </a:xfrm>
            <a:prstGeom prst="rect">
              <a:avLst/>
            </a:prstGeom>
          </p:spPr>
        </p:pic>
        <p:pic>
          <p:nvPicPr>
            <p:cNvPr id="266" name="Picture 265">
              <a:extLst>
                <a:ext uri="{FF2B5EF4-FFF2-40B4-BE49-F238E27FC236}">
                  <a16:creationId xmlns:a16="http://schemas.microsoft.com/office/drawing/2014/main" id="{0289D798-0B48-C849-B28C-E7A9D6601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6502" y="2887355"/>
              <a:ext cx="429643" cy="431802"/>
            </a:xfrm>
            <a:prstGeom prst="rect">
              <a:avLst/>
            </a:prstGeom>
          </p:spPr>
        </p:pic>
        <p:pic>
          <p:nvPicPr>
            <p:cNvPr id="267" name="Picture 266">
              <a:extLst>
                <a:ext uri="{FF2B5EF4-FFF2-40B4-BE49-F238E27FC236}">
                  <a16:creationId xmlns:a16="http://schemas.microsoft.com/office/drawing/2014/main" id="{13F7D5F7-46F2-1D44-A47E-779E1EBEF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5092" y="2871925"/>
              <a:ext cx="429643" cy="431802"/>
            </a:xfrm>
            <a:prstGeom prst="rect">
              <a:avLst/>
            </a:prstGeom>
          </p:spPr>
        </p:pic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603C67C9-D29B-BC44-BE2E-121FC8C5087D}"/>
                </a:ext>
              </a:extLst>
            </p:cNvPr>
            <p:cNvSpPr/>
            <p:nvPr/>
          </p:nvSpPr>
          <p:spPr>
            <a:xfrm>
              <a:off x="4866502" y="4430607"/>
              <a:ext cx="1569307" cy="6095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pg_data_insert.py</a:t>
              </a:r>
            </a:p>
          </p:txBody>
        </p:sp>
        <p:pic>
          <p:nvPicPr>
            <p:cNvPr id="269" name="Picture 14">
              <a:extLst>
                <a:ext uri="{FF2B5EF4-FFF2-40B4-BE49-F238E27FC236}">
                  <a16:creationId xmlns:a16="http://schemas.microsoft.com/office/drawing/2014/main" id="{643255C6-FA49-A14B-96F5-6AD096BEE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37219" y="4462153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C9E102CB-6D5B-C349-92D1-CD854347894C}"/>
                </a:ext>
              </a:extLst>
            </p:cNvPr>
            <p:cNvCxnSpPr>
              <a:endCxn id="268" idx="0"/>
            </p:cNvCxnSpPr>
            <p:nvPr/>
          </p:nvCxnSpPr>
          <p:spPr>
            <a:xfrm flipH="1">
              <a:off x="5651156" y="4191000"/>
              <a:ext cx="1" cy="23960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B38E6585-83F4-5149-A213-F3CAE2AF8DB5}"/>
                </a:ext>
              </a:extLst>
            </p:cNvPr>
            <p:cNvSpPr/>
            <p:nvPr/>
          </p:nvSpPr>
          <p:spPr>
            <a:xfrm>
              <a:off x="2430241" y="4431644"/>
              <a:ext cx="1569307" cy="5985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pg_create_db.py</a:t>
              </a:r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5C02C41C-0735-194C-BE38-8B440392824C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65" y="5313400"/>
              <a:ext cx="0" cy="3253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555699A3-FC8E-6C4F-81A2-DD082BCCE764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5" y="5313400"/>
              <a:ext cx="0" cy="3507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16504B69-FA55-8B49-B231-1AF86461C949}"/>
                </a:ext>
              </a:extLst>
            </p:cNvPr>
            <p:cNvCxnSpPr>
              <a:cxnSpLocks/>
              <a:endCxn id="249" idx="0"/>
            </p:cNvCxnSpPr>
            <p:nvPr/>
          </p:nvCxnSpPr>
          <p:spPr>
            <a:xfrm>
              <a:off x="7749745" y="5313400"/>
              <a:ext cx="1" cy="3346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6A00DAC-0257-1D4F-8590-BCD676F716E9}"/>
                </a:ext>
              </a:extLst>
            </p:cNvPr>
            <p:cNvCxnSpPr/>
            <p:nvPr/>
          </p:nvCxnSpPr>
          <p:spPr>
            <a:xfrm>
              <a:off x="3552565" y="5313400"/>
              <a:ext cx="419718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C62EA5E8-C651-3C42-A9A0-F308AD473C08}"/>
                </a:ext>
              </a:extLst>
            </p:cNvPr>
            <p:cNvCxnSpPr/>
            <p:nvPr/>
          </p:nvCxnSpPr>
          <p:spPr>
            <a:xfrm flipH="1">
              <a:off x="5651154" y="5071747"/>
              <a:ext cx="1" cy="23960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5E4BF40D-4833-9B4D-8F1B-301117BC8F66}"/>
                </a:ext>
              </a:extLst>
            </p:cNvPr>
            <p:cNvCxnSpPr>
              <a:cxnSpLocks/>
              <a:stCxn id="271" idx="2"/>
            </p:cNvCxnSpPr>
            <p:nvPr/>
          </p:nvCxnSpPr>
          <p:spPr>
            <a:xfrm>
              <a:off x="3214895" y="5030236"/>
              <a:ext cx="0" cy="51787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8" name="Picture 14">
              <a:extLst>
                <a:ext uri="{FF2B5EF4-FFF2-40B4-BE49-F238E27FC236}">
                  <a16:creationId xmlns:a16="http://schemas.microsoft.com/office/drawing/2014/main" id="{149AAD88-B18C-4F4D-BC91-78865D1D68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00960" y="4439567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9" name="Picture 278">
              <a:extLst>
                <a:ext uri="{FF2B5EF4-FFF2-40B4-BE49-F238E27FC236}">
                  <a16:creationId xmlns:a16="http://schemas.microsoft.com/office/drawing/2014/main" id="{5CECED75-F8E4-B045-8CB8-DDA73240C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9573" y="306880"/>
              <a:ext cx="543694" cy="543694"/>
            </a:xfrm>
            <a:prstGeom prst="rect">
              <a:avLst/>
            </a:prstGeom>
          </p:spPr>
        </p:pic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BB45CBB7-BDF6-8448-AD4D-83711D1A6473}"/>
                </a:ext>
              </a:extLst>
            </p:cNvPr>
            <p:cNvSpPr/>
            <p:nvPr/>
          </p:nvSpPr>
          <p:spPr>
            <a:xfrm>
              <a:off x="650272" y="150089"/>
              <a:ext cx="9954155" cy="505064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A7181AA9-F4CC-CC4A-BD7F-21AAF2D800BF}"/>
                </a:ext>
              </a:extLst>
            </p:cNvPr>
            <p:cNvSpPr/>
            <p:nvPr/>
          </p:nvSpPr>
          <p:spPr>
            <a:xfrm>
              <a:off x="650272" y="5548107"/>
              <a:ext cx="9954171" cy="114350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chemeClr val="accent4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82" name="Picture 22" descr="Image for post">
              <a:extLst>
                <a:ext uri="{FF2B5EF4-FFF2-40B4-BE49-F238E27FC236}">
                  <a16:creationId xmlns:a16="http://schemas.microsoft.com/office/drawing/2014/main" id="{842AF1C6-2C8B-9946-9546-9F222180E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8885" y="250607"/>
              <a:ext cx="1759743" cy="938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3" name="Picture 24" descr="The new Slack logo: Best, worst and funniest reactions to a B2B rebrand -  B2B News Network">
              <a:extLst>
                <a:ext uri="{FF2B5EF4-FFF2-40B4-BE49-F238E27FC236}">
                  <a16:creationId xmlns:a16="http://schemas.microsoft.com/office/drawing/2014/main" id="{5E2F50A8-573B-6749-9C6E-99BDFD4E1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0978" y="2388278"/>
              <a:ext cx="1376333" cy="714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9B3C1985-FB13-C245-902F-80689E2AB143}"/>
                </a:ext>
              </a:extLst>
            </p:cNvPr>
            <p:cNvCxnSpPr/>
            <p:nvPr/>
          </p:nvCxnSpPr>
          <p:spPr>
            <a:xfrm>
              <a:off x="3552565" y="2599036"/>
              <a:ext cx="5693035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7E30C26-3221-B145-965E-904318B709B3}"/>
                </a:ext>
              </a:extLst>
            </p:cNvPr>
            <p:cNvCxnSpPr>
              <a:cxnSpLocks/>
            </p:cNvCxnSpPr>
            <p:nvPr/>
          </p:nvCxnSpPr>
          <p:spPr>
            <a:xfrm>
              <a:off x="6435809" y="4730940"/>
              <a:ext cx="2809791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49D72670-6BB8-454E-AF1B-1190254508FA}"/>
                </a:ext>
              </a:extLst>
            </p:cNvPr>
            <p:cNvCxnSpPr/>
            <p:nvPr/>
          </p:nvCxnSpPr>
          <p:spPr>
            <a:xfrm flipV="1">
              <a:off x="9245600" y="2630957"/>
              <a:ext cx="0" cy="210444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6984FE67-0C21-3345-8A33-BDD7ED720C27}"/>
                </a:ext>
              </a:extLst>
            </p:cNvPr>
            <p:cNvCxnSpPr>
              <a:cxnSpLocks/>
            </p:cNvCxnSpPr>
            <p:nvPr/>
          </p:nvCxnSpPr>
          <p:spPr>
            <a:xfrm>
              <a:off x="9245600" y="3683180"/>
              <a:ext cx="2143544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3A245D86-8608-5940-804F-105BDD8BAF69}"/>
                </a:ext>
              </a:extLst>
            </p:cNvPr>
            <p:cNvCxnSpPr>
              <a:cxnSpLocks/>
              <a:endCxn id="283" idx="2"/>
            </p:cNvCxnSpPr>
            <p:nvPr/>
          </p:nvCxnSpPr>
          <p:spPr>
            <a:xfrm flipV="1">
              <a:off x="11389144" y="3103256"/>
              <a:ext cx="1" cy="579924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436C032B-7772-8245-A8AC-1B806EF37C47}"/>
                </a:ext>
              </a:extLst>
            </p:cNvPr>
            <p:cNvSpPr txBox="1"/>
            <p:nvPr/>
          </p:nvSpPr>
          <p:spPr>
            <a:xfrm>
              <a:off x="9220602" y="1000637"/>
              <a:ext cx="1255470" cy="369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track_proj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34A7BF38-E38F-E54B-8961-1569BCD8D40E}"/>
                </a:ext>
              </a:extLst>
            </p:cNvPr>
            <p:cNvSpPr txBox="1"/>
            <p:nvPr/>
          </p:nvSpPr>
          <p:spPr>
            <a:xfrm>
              <a:off x="9310455" y="3721030"/>
              <a:ext cx="1463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Slack 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notifications</a:t>
              </a:r>
            </a:p>
          </p:txBody>
        </p:sp>
        <p:pic>
          <p:nvPicPr>
            <p:cNvPr id="291" name="Picture 26" descr="scrapy-big-logo">
              <a:extLst>
                <a:ext uri="{FF2B5EF4-FFF2-40B4-BE49-F238E27FC236}">
                  <a16:creationId xmlns:a16="http://schemas.microsoft.com/office/drawing/2014/main" id="{C8AA0655-6A21-A64E-97A3-F4A3683C1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057" y="1982296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2" name="Picture 26" descr="scrapy-big-logo">
              <a:extLst>
                <a:ext uri="{FF2B5EF4-FFF2-40B4-BE49-F238E27FC236}">
                  <a16:creationId xmlns:a16="http://schemas.microsoft.com/office/drawing/2014/main" id="{B3EEBB34-6864-9F48-994A-3D36B34CA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315" y="1957721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3" name="Picture 26" descr="scrapy-big-logo">
              <a:extLst>
                <a:ext uri="{FF2B5EF4-FFF2-40B4-BE49-F238E27FC236}">
                  <a16:creationId xmlns:a16="http://schemas.microsoft.com/office/drawing/2014/main" id="{6F4C3F7F-AF0E-0F48-92F2-2E64D7517B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5342" y="1946869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4" name="Left Brace 293">
              <a:extLst>
                <a:ext uri="{FF2B5EF4-FFF2-40B4-BE49-F238E27FC236}">
                  <a16:creationId xmlns:a16="http://schemas.microsoft.com/office/drawing/2014/main" id="{D812F6D2-5899-9749-9821-B12A1762DC87}"/>
                </a:ext>
              </a:extLst>
            </p:cNvPr>
            <p:cNvSpPr/>
            <p:nvPr/>
          </p:nvSpPr>
          <p:spPr>
            <a:xfrm>
              <a:off x="1510256" y="4439567"/>
              <a:ext cx="207170" cy="771244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5" name="Left Brace 294">
              <a:extLst>
                <a:ext uri="{FF2B5EF4-FFF2-40B4-BE49-F238E27FC236}">
                  <a16:creationId xmlns:a16="http://schemas.microsoft.com/office/drawing/2014/main" id="{0D4F76EB-6DCC-DB47-9675-16F2FF21EF5B}"/>
                </a:ext>
              </a:extLst>
            </p:cNvPr>
            <p:cNvSpPr/>
            <p:nvPr/>
          </p:nvSpPr>
          <p:spPr>
            <a:xfrm>
              <a:off x="1721360" y="4430607"/>
              <a:ext cx="224479" cy="2227618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7B19FB1-BF5F-5F4E-9DCF-436405336E76}"/>
                </a:ext>
              </a:extLst>
            </p:cNvPr>
            <p:cNvSpPr txBox="1"/>
            <p:nvPr/>
          </p:nvSpPr>
          <p:spPr>
            <a:xfrm>
              <a:off x="636751" y="1946869"/>
              <a:ext cx="834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Extract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CD4A13F-76B3-6448-A1DF-1636168DB661}"/>
                </a:ext>
              </a:extLst>
            </p:cNvPr>
            <p:cNvSpPr txBox="1"/>
            <p:nvPr/>
          </p:nvSpPr>
          <p:spPr>
            <a:xfrm>
              <a:off x="404883" y="4651777"/>
              <a:ext cx="113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Transform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A7528B7F-F351-5441-B2EB-BD9D6336D646}"/>
                </a:ext>
              </a:extLst>
            </p:cNvPr>
            <p:cNvSpPr txBox="1"/>
            <p:nvPr/>
          </p:nvSpPr>
          <p:spPr>
            <a:xfrm>
              <a:off x="1105249" y="5445517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Load</a:t>
              </a:r>
            </a:p>
          </p:txBody>
        </p:sp>
        <p:sp>
          <p:nvSpPr>
            <p:cNvPr id="299" name="Left Brace 298">
              <a:extLst>
                <a:ext uri="{FF2B5EF4-FFF2-40B4-BE49-F238E27FC236}">
                  <a16:creationId xmlns:a16="http://schemas.microsoft.com/office/drawing/2014/main" id="{FCC462B7-3444-5849-9BAF-533C20BACEF5}"/>
                </a:ext>
              </a:extLst>
            </p:cNvPr>
            <p:cNvSpPr/>
            <p:nvPr/>
          </p:nvSpPr>
          <p:spPr>
            <a:xfrm>
              <a:off x="1771061" y="282503"/>
              <a:ext cx="180200" cy="3583085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1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165</Words>
  <Application>Microsoft Macintosh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SAWAL</dc:creator>
  <cp:lastModifiedBy>NIKHIL SAWAL</cp:lastModifiedBy>
  <cp:revision>10</cp:revision>
  <dcterms:created xsi:type="dcterms:W3CDTF">2021-02-02T13:58:19Z</dcterms:created>
  <dcterms:modified xsi:type="dcterms:W3CDTF">2021-02-02T16:05:28Z</dcterms:modified>
</cp:coreProperties>
</file>