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0E253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0E253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0E253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BD3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1" y="1442096"/>
            <a:ext cx="920115" cy="1826260"/>
          </a:xfrm>
          <a:custGeom>
            <a:avLst/>
            <a:gdLst/>
            <a:ahLst/>
            <a:cxnLst/>
            <a:rect l="l" t="t" r="r" b="b"/>
            <a:pathLst>
              <a:path w="920115" h="1826260">
                <a:moveTo>
                  <a:pt x="393043" y="1826161"/>
                </a:moveTo>
                <a:lnTo>
                  <a:pt x="0" y="1826161"/>
                </a:lnTo>
                <a:lnTo>
                  <a:pt x="0" y="0"/>
                </a:lnTo>
                <a:lnTo>
                  <a:pt x="393043" y="0"/>
                </a:lnTo>
                <a:lnTo>
                  <a:pt x="919830" y="913128"/>
                </a:lnTo>
                <a:lnTo>
                  <a:pt x="393043" y="1826161"/>
                </a:lnTo>
                <a:close/>
              </a:path>
            </a:pathLst>
          </a:custGeom>
          <a:solidFill>
            <a:srgbClr val="A3C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436098"/>
            <a:ext cx="914400" cy="1826260"/>
          </a:xfrm>
          <a:custGeom>
            <a:avLst/>
            <a:gdLst/>
            <a:ahLst/>
            <a:cxnLst/>
            <a:rect l="l" t="t" r="r" b="b"/>
            <a:pathLst>
              <a:path w="914400" h="1826260">
                <a:moveTo>
                  <a:pt x="0" y="0"/>
                </a:moveTo>
                <a:lnTo>
                  <a:pt x="387163" y="0"/>
                </a:lnTo>
                <a:lnTo>
                  <a:pt x="913951" y="913128"/>
                </a:lnTo>
                <a:lnTo>
                  <a:pt x="387163" y="1826257"/>
                </a:lnTo>
                <a:lnTo>
                  <a:pt x="0" y="1826257"/>
                </a:lnTo>
              </a:path>
            </a:pathLst>
          </a:custGeom>
          <a:ln w="9519">
            <a:solidFill>
              <a:srgbClr val="A3C1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20431" y="2252497"/>
            <a:ext cx="2651125" cy="2364105"/>
          </a:xfrm>
          <a:custGeom>
            <a:avLst/>
            <a:gdLst/>
            <a:ahLst/>
            <a:cxnLst/>
            <a:rect l="l" t="t" r="r" b="b"/>
            <a:pathLst>
              <a:path w="2651125" h="2364104">
                <a:moveTo>
                  <a:pt x="1969121" y="2363509"/>
                </a:moveTo>
                <a:lnTo>
                  <a:pt x="681853" y="2363509"/>
                </a:lnTo>
                <a:lnTo>
                  <a:pt x="0" y="1181802"/>
                </a:lnTo>
                <a:lnTo>
                  <a:pt x="681853" y="0"/>
                </a:lnTo>
                <a:lnTo>
                  <a:pt x="1969121" y="0"/>
                </a:lnTo>
                <a:lnTo>
                  <a:pt x="2650975" y="1181802"/>
                </a:lnTo>
                <a:lnTo>
                  <a:pt x="1969121" y="2363509"/>
                </a:lnTo>
                <a:close/>
              </a:path>
            </a:pathLst>
          </a:custGeom>
          <a:solidFill>
            <a:srgbClr val="F6F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14529" y="2246594"/>
            <a:ext cx="2651125" cy="2364105"/>
          </a:xfrm>
          <a:custGeom>
            <a:avLst/>
            <a:gdLst/>
            <a:ahLst/>
            <a:cxnLst/>
            <a:rect l="l" t="t" r="r" b="b"/>
            <a:pathLst>
              <a:path w="2651125" h="2364104">
                <a:moveTo>
                  <a:pt x="0" y="1181706"/>
                </a:moveTo>
                <a:lnTo>
                  <a:pt x="681758" y="0"/>
                </a:lnTo>
                <a:lnTo>
                  <a:pt x="1969121" y="0"/>
                </a:lnTo>
                <a:lnTo>
                  <a:pt x="2650975" y="1181802"/>
                </a:lnTo>
                <a:lnTo>
                  <a:pt x="1969121" y="2363604"/>
                </a:lnTo>
                <a:lnTo>
                  <a:pt x="681758" y="2363604"/>
                </a:lnTo>
                <a:lnTo>
                  <a:pt x="0" y="1181706"/>
                </a:lnTo>
                <a:close/>
              </a:path>
            </a:pathLst>
          </a:custGeom>
          <a:ln w="9519">
            <a:solidFill>
              <a:srgbClr val="1212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1" y="3459909"/>
            <a:ext cx="920115" cy="2364105"/>
          </a:xfrm>
          <a:custGeom>
            <a:avLst/>
            <a:gdLst/>
            <a:ahLst/>
            <a:cxnLst/>
            <a:rect l="l" t="t" r="r" b="b"/>
            <a:pathLst>
              <a:path w="920115" h="2364104">
                <a:moveTo>
                  <a:pt x="242737" y="2363509"/>
                </a:moveTo>
                <a:lnTo>
                  <a:pt x="0" y="2363509"/>
                </a:lnTo>
                <a:lnTo>
                  <a:pt x="0" y="0"/>
                </a:lnTo>
                <a:lnTo>
                  <a:pt x="242737" y="0"/>
                </a:lnTo>
                <a:lnTo>
                  <a:pt x="919830" y="1181802"/>
                </a:lnTo>
                <a:lnTo>
                  <a:pt x="242737" y="2363509"/>
                </a:lnTo>
                <a:close/>
              </a:path>
            </a:pathLst>
          </a:custGeom>
          <a:solidFill>
            <a:srgbClr val="F593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3448008"/>
            <a:ext cx="908050" cy="2364105"/>
          </a:xfrm>
          <a:custGeom>
            <a:avLst/>
            <a:gdLst/>
            <a:ahLst/>
            <a:cxnLst/>
            <a:rect l="l" t="t" r="r" b="b"/>
            <a:pathLst>
              <a:path w="908050" h="2364104">
                <a:moveTo>
                  <a:pt x="0" y="0"/>
                </a:moveTo>
                <a:lnTo>
                  <a:pt x="230860" y="0"/>
                </a:lnTo>
                <a:lnTo>
                  <a:pt x="907954" y="1181802"/>
                </a:lnTo>
                <a:lnTo>
                  <a:pt x="230860" y="2363509"/>
                </a:lnTo>
                <a:lnTo>
                  <a:pt x="0" y="2363509"/>
                </a:lnTo>
              </a:path>
            </a:pathLst>
          </a:custGeom>
          <a:ln w="9519">
            <a:solidFill>
              <a:srgbClr val="F593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465543" y="7415689"/>
            <a:ext cx="1224915" cy="923925"/>
          </a:xfrm>
          <a:custGeom>
            <a:avLst/>
            <a:gdLst/>
            <a:ahLst/>
            <a:cxnLst/>
            <a:rect l="l" t="t" r="r" b="b"/>
            <a:pathLst>
              <a:path w="1224915" h="923925">
                <a:moveTo>
                  <a:pt x="958669" y="923577"/>
                </a:moveTo>
                <a:lnTo>
                  <a:pt x="266079" y="923577"/>
                </a:lnTo>
                <a:lnTo>
                  <a:pt x="0" y="461788"/>
                </a:lnTo>
                <a:lnTo>
                  <a:pt x="266079" y="0"/>
                </a:lnTo>
                <a:lnTo>
                  <a:pt x="958669" y="0"/>
                </a:lnTo>
                <a:lnTo>
                  <a:pt x="1224749" y="461788"/>
                </a:lnTo>
                <a:lnTo>
                  <a:pt x="958669" y="923577"/>
                </a:lnTo>
                <a:close/>
              </a:path>
            </a:pathLst>
          </a:custGeom>
          <a:solidFill>
            <a:srgbClr val="A3C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6459541" y="7409679"/>
            <a:ext cx="1224915" cy="923925"/>
          </a:xfrm>
          <a:custGeom>
            <a:avLst/>
            <a:gdLst/>
            <a:ahLst/>
            <a:cxnLst/>
            <a:rect l="l" t="t" r="r" b="b"/>
            <a:pathLst>
              <a:path w="1224915" h="923925">
                <a:moveTo>
                  <a:pt x="0" y="461788"/>
                </a:moveTo>
                <a:lnTo>
                  <a:pt x="266175" y="0"/>
                </a:lnTo>
                <a:lnTo>
                  <a:pt x="958764" y="0"/>
                </a:lnTo>
                <a:lnTo>
                  <a:pt x="1224844" y="461788"/>
                </a:lnTo>
                <a:lnTo>
                  <a:pt x="958669" y="923577"/>
                </a:lnTo>
                <a:lnTo>
                  <a:pt x="266079" y="923577"/>
                </a:lnTo>
                <a:lnTo>
                  <a:pt x="0" y="461788"/>
                </a:lnTo>
                <a:close/>
              </a:path>
            </a:pathLst>
          </a:custGeom>
          <a:ln w="9534">
            <a:solidFill>
              <a:srgbClr val="A3C1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6297778" y="8535772"/>
            <a:ext cx="1990725" cy="1751330"/>
          </a:xfrm>
          <a:custGeom>
            <a:avLst/>
            <a:gdLst/>
            <a:ahLst/>
            <a:cxnLst/>
            <a:rect l="l" t="t" r="r" b="b"/>
            <a:pathLst>
              <a:path w="1990725" h="1751329">
                <a:moveTo>
                  <a:pt x="1990222" y="1751227"/>
                </a:moveTo>
                <a:lnTo>
                  <a:pt x="393379" y="1751227"/>
                </a:lnTo>
                <a:lnTo>
                  <a:pt x="0" y="1068667"/>
                </a:lnTo>
                <a:lnTo>
                  <a:pt x="615899" y="0"/>
                </a:lnTo>
                <a:lnTo>
                  <a:pt x="1990222" y="0"/>
                </a:lnTo>
                <a:lnTo>
                  <a:pt x="1990222" y="1751227"/>
                </a:lnTo>
                <a:close/>
              </a:path>
            </a:pathLst>
          </a:custGeom>
          <a:solidFill>
            <a:srgbClr val="D4DE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6291871" y="8529858"/>
            <a:ext cx="1991360" cy="1755775"/>
          </a:xfrm>
          <a:custGeom>
            <a:avLst/>
            <a:gdLst/>
            <a:ahLst/>
            <a:cxnLst/>
            <a:rect l="l" t="t" r="r" b="b"/>
            <a:pathLst>
              <a:path w="1991359" h="1755775">
                <a:moveTo>
                  <a:pt x="395833" y="1755484"/>
                </a:moveTo>
                <a:lnTo>
                  <a:pt x="0" y="1068667"/>
                </a:lnTo>
                <a:lnTo>
                  <a:pt x="615899" y="0"/>
                </a:lnTo>
                <a:lnTo>
                  <a:pt x="1990884" y="0"/>
                </a:lnTo>
              </a:path>
            </a:pathLst>
          </a:custGeom>
          <a:ln w="9533">
            <a:solidFill>
              <a:srgbClr val="D4DE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4308132" y="7874997"/>
            <a:ext cx="2157730" cy="1539875"/>
          </a:xfrm>
          <a:custGeom>
            <a:avLst/>
            <a:gdLst/>
            <a:ahLst/>
            <a:cxnLst/>
            <a:rect l="l" t="t" r="r" b="b"/>
            <a:pathLst>
              <a:path w="2157730" h="1539875">
                <a:moveTo>
                  <a:pt x="1713753" y="1539518"/>
                </a:moveTo>
                <a:lnTo>
                  <a:pt x="443561" y="1539518"/>
                </a:lnTo>
                <a:lnTo>
                  <a:pt x="0" y="769807"/>
                </a:lnTo>
                <a:lnTo>
                  <a:pt x="443561" y="0"/>
                </a:lnTo>
                <a:lnTo>
                  <a:pt x="1713753" y="0"/>
                </a:lnTo>
                <a:lnTo>
                  <a:pt x="2157315" y="769711"/>
                </a:lnTo>
                <a:lnTo>
                  <a:pt x="1713753" y="1539518"/>
                </a:lnTo>
                <a:close/>
              </a:path>
            </a:pathLst>
          </a:custGeom>
          <a:solidFill>
            <a:srgbClr val="F6F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4302130" y="7869083"/>
            <a:ext cx="2157730" cy="1539875"/>
          </a:xfrm>
          <a:custGeom>
            <a:avLst/>
            <a:gdLst/>
            <a:ahLst/>
            <a:cxnLst/>
            <a:rect l="l" t="t" r="r" b="b"/>
            <a:pathLst>
              <a:path w="2157730" h="1539875">
                <a:moveTo>
                  <a:pt x="0" y="769711"/>
                </a:moveTo>
                <a:lnTo>
                  <a:pt x="443657" y="0"/>
                </a:lnTo>
                <a:lnTo>
                  <a:pt x="1713848" y="0"/>
                </a:lnTo>
                <a:lnTo>
                  <a:pt x="2157410" y="769711"/>
                </a:lnTo>
                <a:lnTo>
                  <a:pt x="1713848" y="1539423"/>
                </a:lnTo>
                <a:lnTo>
                  <a:pt x="443657" y="1539423"/>
                </a:lnTo>
                <a:lnTo>
                  <a:pt x="0" y="769711"/>
                </a:lnTo>
                <a:close/>
              </a:path>
            </a:pathLst>
          </a:custGeom>
          <a:ln w="9534">
            <a:solidFill>
              <a:srgbClr val="F593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5072934" y="9749530"/>
            <a:ext cx="1224915" cy="537845"/>
          </a:xfrm>
          <a:custGeom>
            <a:avLst/>
            <a:gdLst/>
            <a:ahLst/>
            <a:cxnLst/>
            <a:rect l="l" t="t" r="r" b="b"/>
            <a:pathLst>
              <a:path w="1224915" h="537845">
                <a:moveTo>
                  <a:pt x="1181095" y="537469"/>
                </a:moveTo>
                <a:lnTo>
                  <a:pt x="43653" y="537469"/>
                </a:lnTo>
                <a:lnTo>
                  <a:pt x="0" y="461788"/>
                </a:lnTo>
                <a:lnTo>
                  <a:pt x="266080" y="0"/>
                </a:lnTo>
                <a:lnTo>
                  <a:pt x="958669" y="0"/>
                </a:lnTo>
                <a:lnTo>
                  <a:pt x="1224749" y="461788"/>
                </a:lnTo>
                <a:lnTo>
                  <a:pt x="1181095" y="53746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5067027" y="9743615"/>
            <a:ext cx="1224915" cy="542290"/>
          </a:xfrm>
          <a:custGeom>
            <a:avLst/>
            <a:gdLst/>
            <a:ahLst/>
            <a:cxnLst/>
            <a:rect l="l" t="t" r="r" b="b"/>
            <a:pathLst>
              <a:path w="1224915" h="542290">
                <a:moveTo>
                  <a:pt x="46109" y="541726"/>
                </a:moveTo>
                <a:lnTo>
                  <a:pt x="0" y="461788"/>
                </a:lnTo>
                <a:lnTo>
                  <a:pt x="266080" y="0"/>
                </a:lnTo>
                <a:lnTo>
                  <a:pt x="958669" y="0"/>
                </a:lnTo>
                <a:lnTo>
                  <a:pt x="1224749" y="461788"/>
                </a:lnTo>
                <a:lnTo>
                  <a:pt x="1178640" y="541726"/>
                </a:lnTo>
              </a:path>
            </a:pathLst>
          </a:custGeom>
          <a:ln w="953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0E253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BD3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003" y="220420"/>
            <a:ext cx="10832420" cy="17727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0E253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0736" y="2409032"/>
            <a:ext cx="16383000" cy="4965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" y="0"/>
            <a:ext cx="18278475" cy="10287000"/>
          </a:xfrm>
          <a:custGeom>
            <a:avLst/>
            <a:gdLst/>
            <a:ahLst/>
            <a:cxnLst/>
            <a:rect l="l" t="t" r="r" b="b"/>
            <a:pathLst>
              <a:path w="18278475" h="10287000">
                <a:moveTo>
                  <a:pt x="18278473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78473" y="0"/>
                </a:lnTo>
                <a:lnTo>
                  <a:pt x="18278473" y="10286999"/>
                </a:lnTo>
                <a:close/>
              </a:path>
            </a:pathLst>
          </a:custGeom>
          <a:solidFill>
            <a:srgbClr val="DBD3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961652" y="1241830"/>
            <a:ext cx="8274684" cy="8535670"/>
            <a:chOff x="8961652" y="1241830"/>
            <a:chExt cx="8274684" cy="8535670"/>
          </a:xfrm>
        </p:grpSpPr>
        <p:sp>
          <p:nvSpPr>
            <p:cNvPr id="4" name="object 4"/>
            <p:cNvSpPr/>
            <p:nvPr/>
          </p:nvSpPr>
          <p:spPr>
            <a:xfrm>
              <a:off x="11161983" y="8353165"/>
              <a:ext cx="1245235" cy="1424305"/>
            </a:xfrm>
            <a:custGeom>
              <a:avLst/>
              <a:gdLst/>
              <a:ahLst/>
              <a:cxnLst/>
              <a:rect l="l" t="t" r="r" b="b"/>
              <a:pathLst>
                <a:path w="1245234" h="1424304">
                  <a:moveTo>
                    <a:pt x="1244917" y="1072419"/>
                  </a:moveTo>
                  <a:lnTo>
                    <a:pt x="3010" y="1072419"/>
                  </a:lnTo>
                  <a:lnTo>
                    <a:pt x="0" y="1070705"/>
                  </a:lnTo>
                  <a:lnTo>
                    <a:pt x="0" y="358616"/>
                  </a:lnTo>
                  <a:lnTo>
                    <a:pt x="619030" y="0"/>
                  </a:lnTo>
                  <a:lnTo>
                    <a:pt x="1241488" y="356901"/>
                  </a:lnTo>
                  <a:lnTo>
                    <a:pt x="1244909" y="1070705"/>
                  </a:lnTo>
                  <a:lnTo>
                    <a:pt x="1244917" y="1072419"/>
                  </a:lnTo>
                  <a:close/>
                </a:path>
                <a:path w="1245234" h="1424304">
                  <a:moveTo>
                    <a:pt x="620912" y="1424273"/>
                  </a:moveTo>
                  <a:lnTo>
                    <a:pt x="620744" y="1424273"/>
                  </a:lnTo>
                  <a:lnTo>
                    <a:pt x="1244917" y="1072419"/>
                  </a:lnTo>
                  <a:lnTo>
                    <a:pt x="3010" y="1072419"/>
                  </a:lnTo>
                  <a:lnTo>
                    <a:pt x="620912" y="1424273"/>
                  </a:lnTo>
                  <a:close/>
                </a:path>
              </a:pathLst>
            </a:custGeom>
            <a:solidFill>
              <a:srgbClr val="DB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3833" y="1343754"/>
              <a:ext cx="6608252" cy="759853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774350" y="1246591"/>
              <a:ext cx="2457450" cy="2809240"/>
            </a:xfrm>
            <a:custGeom>
              <a:avLst/>
              <a:gdLst/>
              <a:ahLst/>
              <a:cxnLst/>
              <a:rect l="l" t="t" r="r" b="b"/>
              <a:pathLst>
                <a:path w="2457450" h="2809240">
                  <a:moveTo>
                    <a:pt x="1221771" y="0"/>
                  </a:moveTo>
                  <a:lnTo>
                    <a:pt x="2450306" y="703890"/>
                  </a:lnTo>
                  <a:lnTo>
                    <a:pt x="2450782" y="804690"/>
                  </a:lnTo>
                  <a:lnTo>
                    <a:pt x="2451258" y="905491"/>
                  </a:lnTo>
                  <a:lnTo>
                    <a:pt x="2451734" y="1006291"/>
                  </a:lnTo>
                  <a:lnTo>
                    <a:pt x="2452210" y="1107092"/>
                  </a:lnTo>
                  <a:lnTo>
                    <a:pt x="2452686" y="1207892"/>
                  </a:lnTo>
                  <a:lnTo>
                    <a:pt x="2453162" y="1308693"/>
                  </a:lnTo>
                  <a:lnTo>
                    <a:pt x="2453638" y="1409493"/>
                  </a:lnTo>
                  <a:lnTo>
                    <a:pt x="2454115" y="1510294"/>
                  </a:lnTo>
                  <a:lnTo>
                    <a:pt x="2454591" y="1611094"/>
                  </a:lnTo>
                  <a:lnTo>
                    <a:pt x="2455067" y="1711895"/>
                  </a:lnTo>
                  <a:lnTo>
                    <a:pt x="2455543" y="1812695"/>
                  </a:lnTo>
                  <a:lnTo>
                    <a:pt x="2456019" y="1913496"/>
                  </a:lnTo>
                  <a:lnTo>
                    <a:pt x="2456495" y="2014296"/>
                  </a:lnTo>
                  <a:lnTo>
                    <a:pt x="2456971" y="2115097"/>
                  </a:lnTo>
                  <a:lnTo>
                    <a:pt x="1225198" y="2808993"/>
                  </a:lnTo>
                  <a:lnTo>
                    <a:pt x="0" y="2111671"/>
                  </a:lnTo>
                  <a:lnTo>
                    <a:pt x="0" y="707221"/>
                  </a:lnTo>
                  <a:lnTo>
                    <a:pt x="1221771" y="0"/>
                  </a:lnTo>
                  <a:close/>
                </a:path>
              </a:pathLst>
            </a:custGeom>
            <a:ln w="9522">
              <a:solidFill>
                <a:srgbClr val="4D8B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61652" y="5542378"/>
              <a:ext cx="2457450" cy="2811145"/>
            </a:xfrm>
            <a:custGeom>
              <a:avLst/>
              <a:gdLst/>
              <a:ahLst/>
              <a:cxnLst/>
              <a:rect l="l" t="t" r="r" b="b"/>
              <a:pathLst>
                <a:path w="2457450" h="2811145">
                  <a:moveTo>
                    <a:pt x="1225105" y="2810827"/>
                  </a:moveTo>
                  <a:lnTo>
                    <a:pt x="0" y="2113121"/>
                  </a:lnTo>
                  <a:lnTo>
                    <a:pt x="0" y="707707"/>
                  </a:lnTo>
                  <a:lnTo>
                    <a:pt x="1221771" y="0"/>
                  </a:lnTo>
                  <a:lnTo>
                    <a:pt x="2450306" y="704373"/>
                  </a:lnTo>
                  <a:lnTo>
                    <a:pt x="2456973" y="2116454"/>
                  </a:lnTo>
                  <a:lnTo>
                    <a:pt x="1225105" y="2810827"/>
                  </a:lnTo>
                  <a:close/>
                </a:path>
              </a:pathLst>
            </a:custGeom>
            <a:solidFill>
              <a:srgbClr val="FABE77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22395" y="3893345"/>
            <a:ext cx="444373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VisionMaths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19450" y="5759456"/>
            <a:ext cx="281305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E253D"/>
                </a:solidFill>
                <a:latin typeface="Arial"/>
                <a:cs typeface="Arial"/>
              </a:rPr>
              <a:t>CPG</a:t>
            </a:r>
            <a:r>
              <a:rPr sz="2800" b="1" spc="-40" dirty="0">
                <a:solidFill>
                  <a:srgbClr val="0E253D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E253D"/>
                </a:solidFill>
                <a:latin typeface="Arial"/>
                <a:cs typeface="Arial"/>
              </a:rPr>
              <a:t>No.</a:t>
            </a:r>
            <a:r>
              <a:rPr sz="2800" b="1" spc="-40" dirty="0">
                <a:solidFill>
                  <a:srgbClr val="0E253D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E253D"/>
                </a:solidFill>
                <a:latin typeface="Arial"/>
                <a:cs typeface="Arial"/>
              </a:rPr>
              <a:t>140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ts val="3329"/>
              </a:lnSpc>
            </a:pPr>
            <a:r>
              <a:rPr sz="2800" b="1" spc="-10" dirty="0">
                <a:solidFill>
                  <a:srgbClr val="0E253D"/>
                </a:solidFill>
                <a:latin typeface="Arial"/>
                <a:cs typeface="Arial"/>
              </a:rPr>
              <a:t>Mentors: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300"/>
              </a:lnSpc>
            </a:pPr>
            <a:r>
              <a:rPr sz="2800" dirty="0">
                <a:solidFill>
                  <a:srgbClr val="0E253D"/>
                </a:solidFill>
                <a:latin typeface="Arial MT"/>
                <a:cs typeface="Arial MT"/>
              </a:rPr>
              <a:t>Dr.</a:t>
            </a:r>
            <a:r>
              <a:rPr sz="2800" spc="-145" dirty="0">
                <a:solidFill>
                  <a:srgbClr val="0E253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E253D"/>
                </a:solidFill>
                <a:latin typeface="Arial MT"/>
                <a:cs typeface="Arial MT"/>
              </a:rPr>
              <a:t>Nitin</a:t>
            </a:r>
            <a:r>
              <a:rPr sz="2800" spc="-145" dirty="0">
                <a:solidFill>
                  <a:srgbClr val="0E253D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0E253D"/>
                </a:solidFill>
                <a:latin typeface="Arial MT"/>
                <a:cs typeface="Arial MT"/>
              </a:rPr>
              <a:t>Arora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ts val="3329"/>
              </a:lnSpc>
            </a:pPr>
            <a:r>
              <a:rPr sz="2800" dirty="0">
                <a:solidFill>
                  <a:srgbClr val="0E253D"/>
                </a:solidFill>
                <a:latin typeface="Arial MT"/>
                <a:cs typeface="Arial MT"/>
              </a:rPr>
              <a:t>Dr.</a:t>
            </a:r>
            <a:r>
              <a:rPr sz="2800" spc="-150" dirty="0">
                <a:solidFill>
                  <a:srgbClr val="0E253D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E253D"/>
                </a:solidFill>
                <a:latin typeface="Arial MT"/>
                <a:cs typeface="Arial MT"/>
              </a:rPr>
              <a:t>Sumit</a:t>
            </a:r>
            <a:r>
              <a:rPr sz="2800" spc="-145" dirty="0">
                <a:solidFill>
                  <a:srgbClr val="0E253D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0E253D"/>
                </a:solidFill>
                <a:latin typeface="Arial MT"/>
                <a:cs typeface="Arial MT"/>
              </a:rPr>
              <a:t>Sharma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299" y="1362379"/>
            <a:ext cx="14716124" cy="89246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733" rIns="0" bIns="0" rtlCol="0">
            <a:spAutoFit/>
          </a:bodyPr>
          <a:lstStyle/>
          <a:p>
            <a:pPr marL="4400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Hardware</a:t>
            </a:r>
            <a:r>
              <a:rPr spc="-285" dirty="0"/>
              <a:t> </a:t>
            </a:r>
            <a:r>
              <a:rPr spc="-10" dirty="0"/>
              <a:t>Design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2575"/>
            <a:ext cx="18285667" cy="7591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733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UI/UX</a:t>
            </a:r>
            <a:r>
              <a:rPr spc="-195" dirty="0"/>
              <a:t> </a:t>
            </a:r>
            <a:r>
              <a:rPr spc="-10" dirty="0"/>
              <a:t>Design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45022"/>
            <a:ext cx="18287999" cy="79152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733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/>
              <a:t>UI/UX</a:t>
            </a:r>
            <a:r>
              <a:rPr spc="-195" dirty="0"/>
              <a:t> </a:t>
            </a:r>
            <a:r>
              <a:rPr spc="-10" dirty="0"/>
              <a:t>Design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369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300" dirty="0"/>
              <a:t> </a:t>
            </a:r>
            <a:r>
              <a:rPr spc="-10" dirty="0"/>
              <a:t>Outcomes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4759" y="1431338"/>
            <a:ext cx="3176270" cy="4392295"/>
            <a:chOff x="-4759" y="1431338"/>
            <a:chExt cx="3176270" cy="4392295"/>
          </a:xfrm>
        </p:grpSpPr>
        <p:sp>
          <p:nvSpPr>
            <p:cNvPr id="4" name="object 4"/>
            <p:cNvSpPr/>
            <p:nvPr/>
          </p:nvSpPr>
          <p:spPr>
            <a:xfrm>
              <a:off x="21" y="1442096"/>
              <a:ext cx="920115" cy="1826260"/>
            </a:xfrm>
            <a:custGeom>
              <a:avLst/>
              <a:gdLst/>
              <a:ahLst/>
              <a:cxnLst/>
              <a:rect l="l" t="t" r="r" b="b"/>
              <a:pathLst>
                <a:path w="920115" h="1826260">
                  <a:moveTo>
                    <a:pt x="393043" y="1826161"/>
                  </a:moveTo>
                  <a:lnTo>
                    <a:pt x="0" y="1826161"/>
                  </a:lnTo>
                  <a:lnTo>
                    <a:pt x="0" y="0"/>
                  </a:lnTo>
                  <a:lnTo>
                    <a:pt x="393043" y="0"/>
                  </a:lnTo>
                  <a:lnTo>
                    <a:pt x="919830" y="913128"/>
                  </a:lnTo>
                  <a:lnTo>
                    <a:pt x="393043" y="1826161"/>
                  </a:lnTo>
                  <a:close/>
                </a:path>
              </a:pathLst>
            </a:custGeom>
            <a:solidFill>
              <a:srgbClr val="A3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436098"/>
              <a:ext cx="914400" cy="1826260"/>
            </a:xfrm>
            <a:custGeom>
              <a:avLst/>
              <a:gdLst/>
              <a:ahLst/>
              <a:cxnLst/>
              <a:rect l="l" t="t" r="r" b="b"/>
              <a:pathLst>
                <a:path w="914400" h="1826260">
                  <a:moveTo>
                    <a:pt x="0" y="0"/>
                  </a:moveTo>
                  <a:lnTo>
                    <a:pt x="387163" y="0"/>
                  </a:lnTo>
                  <a:lnTo>
                    <a:pt x="913951" y="913128"/>
                  </a:lnTo>
                  <a:lnTo>
                    <a:pt x="387163" y="1826257"/>
                  </a:lnTo>
                  <a:lnTo>
                    <a:pt x="0" y="1826257"/>
                  </a:lnTo>
                </a:path>
              </a:pathLst>
            </a:custGeom>
            <a:ln w="9519">
              <a:solidFill>
                <a:srgbClr val="A3C1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0431" y="2252497"/>
              <a:ext cx="2651125" cy="2364105"/>
            </a:xfrm>
            <a:custGeom>
              <a:avLst/>
              <a:gdLst/>
              <a:ahLst/>
              <a:cxnLst/>
              <a:rect l="l" t="t" r="r" b="b"/>
              <a:pathLst>
                <a:path w="2651125" h="2364104">
                  <a:moveTo>
                    <a:pt x="1969121" y="2363509"/>
                  </a:moveTo>
                  <a:lnTo>
                    <a:pt x="681853" y="2363509"/>
                  </a:lnTo>
                  <a:lnTo>
                    <a:pt x="0" y="1181802"/>
                  </a:lnTo>
                  <a:lnTo>
                    <a:pt x="681853" y="0"/>
                  </a:lnTo>
                  <a:lnTo>
                    <a:pt x="1969121" y="0"/>
                  </a:lnTo>
                  <a:lnTo>
                    <a:pt x="2650975" y="1181802"/>
                  </a:lnTo>
                  <a:lnTo>
                    <a:pt x="1969121" y="2363509"/>
                  </a:lnTo>
                  <a:close/>
                </a:path>
              </a:pathLst>
            </a:custGeom>
            <a:solidFill>
              <a:srgbClr val="F6F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4529" y="2246594"/>
              <a:ext cx="2651125" cy="2364105"/>
            </a:xfrm>
            <a:custGeom>
              <a:avLst/>
              <a:gdLst/>
              <a:ahLst/>
              <a:cxnLst/>
              <a:rect l="l" t="t" r="r" b="b"/>
              <a:pathLst>
                <a:path w="2651125" h="2364104">
                  <a:moveTo>
                    <a:pt x="0" y="1181706"/>
                  </a:moveTo>
                  <a:lnTo>
                    <a:pt x="681758" y="0"/>
                  </a:lnTo>
                  <a:lnTo>
                    <a:pt x="1969121" y="0"/>
                  </a:lnTo>
                  <a:lnTo>
                    <a:pt x="2650975" y="1181802"/>
                  </a:lnTo>
                  <a:lnTo>
                    <a:pt x="1969121" y="2363604"/>
                  </a:lnTo>
                  <a:lnTo>
                    <a:pt x="681758" y="2363604"/>
                  </a:lnTo>
                  <a:lnTo>
                    <a:pt x="0" y="1181706"/>
                  </a:lnTo>
                  <a:close/>
                </a:path>
              </a:pathLst>
            </a:custGeom>
            <a:ln w="9519">
              <a:solidFill>
                <a:srgbClr val="1212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" y="3459909"/>
              <a:ext cx="920115" cy="2364105"/>
            </a:xfrm>
            <a:custGeom>
              <a:avLst/>
              <a:gdLst/>
              <a:ahLst/>
              <a:cxnLst/>
              <a:rect l="l" t="t" r="r" b="b"/>
              <a:pathLst>
                <a:path w="920115" h="2364104">
                  <a:moveTo>
                    <a:pt x="242737" y="2363509"/>
                  </a:moveTo>
                  <a:lnTo>
                    <a:pt x="0" y="2363509"/>
                  </a:lnTo>
                  <a:lnTo>
                    <a:pt x="0" y="0"/>
                  </a:lnTo>
                  <a:lnTo>
                    <a:pt x="242737" y="0"/>
                  </a:lnTo>
                  <a:lnTo>
                    <a:pt x="919830" y="1181802"/>
                  </a:lnTo>
                  <a:lnTo>
                    <a:pt x="242737" y="2363509"/>
                  </a:lnTo>
                  <a:close/>
                </a:path>
              </a:pathLst>
            </a:custGeom>
            <a:solidFill>
              <a:srgbClr val="F59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448008"/>
              <a:ext cx="908050" cy="2364105"/>
            </a:xfrm>
            <a:custGeom>
              <a:avLst/>
              <a:gdLst/>
              <a:ahLst/>
              <a:cxnLst/>
              <a:rect l="l" t="t" r="r" b="b"/>
              <a:pathLst>
                <a:path w="908050" h="2364104">
                  <a:moveTo>
                    <a:pt x="0" y="0"/>
                  </a:moveTo>
                  <a:lnTo>
                    <a:pt x="230860" y="0"/>
                  </a:lnTo>
                  <a:lnTo>
                    <a:pt x="907954" y="1181802"/>
                  </a:lnTo>
                  <a:lnTo>
                    <a:pt x="230860" y="2363509"/>
                  </a:lnTo>
                  <a:lnTo>
                    <a:pt x="0" y="2363509"/>
                  </a:lnTo>
                </a:path>
              </a:pathLst>
            </a:custGeom>
            <a:ln w="9519">
              <a:solidFill>
                <a:srgbClr val="F593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4297362" y="7404912"/>
            <a:ext cx="3990975" cy="2885440"/>
            <a:chOff x="14297362" y="7404912"/>
            <a:chExt cx="3990975" cy="2885440"/>
          </a:xfrm>
        </p:grpSpPr>
        <p:sp>
          <p:nvSpPr>
            <p:cNvPr id="11" name="object 11"/>
            <p:cNvSpPr/>
            <p:nvPr/>
          </p:nvSpPr>
          <p:spPr>
            <a:xfrm>
              <a:off x="16465543" y="7415689"/>
              <a:ext cx="1224915" cy="923925"/>
            </a:xfrm>
            <a:custGeom>
              <a:avLst/>
              <a:gdLst/>
              <a:ahLst/>
              <a:cxnLst/>
              <a:rect l="l" t="t" r="r" b="b"/>
              <a:pathLst>
                <a:path w="1224915" h="923925">
                  <a:moveTo>
                    <a:pt x="958669" y="923577"/>
                  </a:moveTo>
                  <a:lnTo>
                    <a:pt x="266079" y="923577"/>
                  </a:lnTo>
                  <a:lnTo>
                    <a:pt x="0" y="461788"/>
                  </a:lnTo>
                  <a:lnTo>
                    <a:pt x="266079" y="0"/>
                  </a:lnTo>
                  <a:lnTo>
                    <a:pt x="958669" y="0"/>
                  </a:lnTo>
                  <a:lnTo>
                    <a:pt x="1224749" y="461788"/>
                  </a:lnTo>
                  <a:lnTo>
                    <a:pt x="958669" y="923577"/>
                  </a:lnTo>
                  <a:close/>
                </a:path>
              </a:pathLst>
            </a:custGeom>
            <a:solidFill>
              <a:srgbClr val="A3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59541" y="7409679"/>
              <a:ext cx="1224915" cy="923925"/>
            </a:xfrm>
            <a:custGeom>
              <a:avLst/>
              <a:gdLst/>
              <a:ahLst/>
              <a:cxnLst/>
              <a:rect l="l" t="t" r="r" b="b"/>
              <a:pathLst>
                <a:path w="1224915" h="923925">
                  <a:moveTo>
                    <a:pt x="0" y="461788"/>
                  </a:moveTo>
                  <a:lnTo>
                    <a:pt x="266175" y="0"/>
                  </a:lnTo>
                  <a:lnTo>
                    <a:pt x="958764" y="0"/>
                  </a:lnTo>
                  <a:lnTo>
                    <a:pt x="1224844" y="461788"/>
                  </a:lnTo>
                  <a:lnTo>
                    <a:pt x="958669" y="923577"/>
                  </a:lnTo>
                  <a:lnTo>
                    <a:pt x="266079" y="923577"/>
                  </a:lnTo>
                  <a:lnTo>
                    <a:pt x="0" y="461788"/>
                  </a:lnTo>
                  <a:close/>
                </a:path>
              </a:pathLst>
            </a:custGeom>
            <a:ln w="9534">
              <a:solidFill>
                <a:srgbClr val="A3C1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97778" y="8535772"/>
              <a:ext cx="1990725" cy="1751330"/>
            </a:xfrm>
            <a:custGeom>
              <a:avLst/>
              <a:gdLst/>
              <a:ahLst/>
              <a:cxnLst/>
              <a:rect l="l" t="t" r="r" b="b"/>
              <a:pathLst>
                <a:path w="1990725" h="1751329">
                  <a:moveTo>
                    <a:pt x="1990222" y="1751227"/>
                  </a:moveTo>
                  <a:lnTo>
                    <a:pt x="393379" y="1751227"/>
                  </a:lnTo>
                  <a:lnTo>
                    <a:pt x="0" y="1068667"/>
                  </a:lnTo>
                  <a:lnTo>
                    <a:pt x="615899" y="0"/>
                  </a:lnTo>
                  <a:lnTo>
                    <a:pt x="1990222" y="0"/>
                  </a:lnTo>
                  <a:lnTo>
                    <a:pt x="1990222" y="1751227"/>
                  </a:lnTo>
                  <a:close/>
                </a:path>
              </a:pathLst>
            </a:custGeom>
            <a:solidFill>
              <a:srgbClr val="D4D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91871" y="8529858"/>
              <a:ext cx="1991360" cy="1755775"/>
            </a:xfrm>
            <a:custGeom>
              <a:avLst/>
              <a:gdLst/>
              <a:ahLst/>
              <a:cxnLst/>
              <a:rect l="l" t="t" r="r" b="b"/>
              <a:pathLst>
                <a:path w="1991359" h="1755775">
                  <a:moveTo>
                    <a:pt x="395833" y="1755484"/>
                  </a:moveTo>
                  <a:lnTo>
                    <a:pt x="0" y="1068667"/>
                  </a:lnTo>
                  <a:lnTo>
                    <a:pt x="615899" y="0"/>
                  </a:lnTo>
                  <a:lnTo>
                    <a:pt x="1990884" y="0"/>
                  </a:lnTo>
                </a:path>
              </a:pathLst>
            </a:custGeom>
            <a:ln w="9533">
              <a:solidFill>
                <a:srgbClr val="D4DE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08132" y="7874997"/>
              <a:ext cx="2157730" cy="1539875"/>
            </a:xfrm>
            <a:custGeom>
              <a:avLst/>
              <a:gdLst/>
              <a:ahLst/>
              <a:cxnLst/>
              <a:rect l="l" t="t" r="r" b="b"/>
              <a:pathLst>
                <a:path w="2157730" h="1539875">
                  <a:moveTo>
                    <a:pt x="1713753" y="1539518"/>
                  </a:moveTo>
                  <a:lnTo>
                    <a:pt x="443561" y="1539518"/>
                  </a:lnTo>
                  <a:lnTo>
                    <a:pt x="0" y="769807"/>
                  </a:lnTo>
                  <a:lnTo>
                    <a:pt x="443561" y="0"/>
                  </a:lnTo>
                  <a:lnTo>
                    <a:pt x="1713753" y="0"/>
                  </a:lnTo>
                  <a:lnTo>
                    <a:pt x="2157315" y="769711"/>
                  </a:lnTo>
                  <a:lnTo>
                    <a:pt x="1713753" y="1539518"/>
                  </a:lnTo>
                  <a:close/>
                </a:path>
              </a:pathLst>
            </a:custGeom>
            <a:solidFill>
              <a:srgbClr val="F6F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302130" y="7869083"/>
              <a:ext cx="2157730" cy="1539875"/>
            </a:xfrm>
            <a:custGeom>
              <a:avLst/>
              <a:gdLst/>
              <a:ahLst/>
              <a:cxnLst/>
              <a:rect l="l" t="t" r="r" b="b"/>
              <a:pathLst>
                <a:path w="2157730" h="1539875">
                  <a:moveTo>
                    <a:pt x="0" y="769711"/>
                  </a:moveTo>
                  <a:lnTo>
                    <a:pt x="443657" y="0"/>
                  </a:lnTo>
                  <a:lnTo>
                    <a:pt x="1713848" y="0"/>
                  </a:lnTo>
                  <a:lnTo>
                    <a:pt x="2157410" y="769711"/>
                  </a:lnTo>
                  <a:lnTo>
                    <a:pt x="1713848" y="1539423"/>
                  </a:lnTo>
                  <a:lnTo>
                    <a:pt x="443657" y="1539423"/>
                  </a:lnTo>
                  <a:lnTo>
                    <a:pt x="0" y="769711"/>
                  </a:lnTo>
                  <a:close/>
                </a:path>
              </a:pathLst>
            </a:custGeom>
            <a:ln w="9534">
              <a:solidFill>
                <a:srgbClr val="F593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072934" y="9749530"/>
              <a:ext cx="1224915" cy="537845"/>
            </a:xfrm>
            <a:custGeom>
              <a:avLst/>
              <a:gdLst/>
              <a:ahLst/>
              <a:cxnLst/>
              <a:rect l="l" t="t" r="r" b="b"/>
              <a:pathLst>
                <a:path w="1224915" h="537845">
                  <a:moveTo>
                    <a:pt x="1181095" y="537469"/>
                  </a:moveTo>
                  <a:lnTo>
                    <a:pt x="43653" y="537469"/>
                  </a:lnTo>
                  <a:lnTo>
                    <a:pt x="0" y="461788"/>
                  </a:lnTo>
                  <a:lnTo>
                    <a:pt x="266080" y="0"/>
                  </a:lnTo>
                  <a:lnTo>
                    <a:pt x="958669" y="0"/>
                  </a:lnTo>
                  <a:lnTo>
                    <a:pt x="1224749" y="461788"/>
                  </a:lnTo>
                  <a:lnTo>
                    <a:pt x="1181095" y="53746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067027" y="9743615"/>
              <a:ext cx="1224915" cy="542290"/>
            </a:xfrm>
            <a:custGeom>
              <a:avLst/>
              <a:gdLst/>
              <a:ahLst/>
              <a:cxnLst/>
              <a:rect l="l" t="t" r="r" b="b"/>
              <a:pathLst>
                <a:path w="1224915" h="542290">
                  <a:moveTo>
                    <a:pt x="46109" y="541726"/>
                  </a:moveTo>
                  <a:lnTo>
                    <a:pt x="0" y="461788"/>
                  </a:lnTo>
                  <a:lnTo>
                    <a:pt x="266080" y="0"/>
                  </a:lnTo>
                  <a:lnTo>
                    <a:pt x="958669" y="0"/>
                  </a:lnTo>
                  <a:lnTo>
                    <a:pt x="1224749" y="461788"/>
                  </a:lnTo>
                  <a:lnTo>
                    <a:pt x="1178640" y="541726"/>
                  </a:lnTo>
                </a:path>
              </a:pathLst>
            </a:custGeom>
            <a:ln w="9537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7886" y="2819376"/>
            <a:ext cx="190084" cy="19008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97886" y="3551203"/>
            <a:ext cx="190084" cy="19008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7886" y="4283029"/>
            <a:ext cx="190084" cy="19008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7886" y="5014856"/>
            <a:ext cx="190084" cy="19008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97886" y="5746682"/>
            <a:ext cx="190084" cy="19008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534261" y="2475453"/>
            <a:ext cx="8679180" cy="369252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5760"/>
              </a:lnSpc>
              <a:spcBef>
                <a:spcPts val="270"/>
              </a:spcBef>
            </a:pPr>
            <a:r>
              <a:rPr sz="4850" dirty="0">
                <a:solidFill>
                  <a:srgbClr val="0E253D"/>
                </a:solidFill>
                <a:latin typeface="Cambria"/>
                <a:cs typeface="Cambria"/>
              </a:rPr>
              <a:t>Enhanced</a:t>
            </a:r>
            <a:r>
              <a:rPr sz="4850" spc="-190" dirty="0">
                <a:solidFill>
                  <a:srgbClr val="0E253D"/>
                </a:solidFill>
                <a:latin typeface="Cambria"/>
                <a:cs typeface="Cambria"/>
              </a:rPr>
              <a:t> </a:t>
            </a:r>
            <a:r>
              <a:rPr sz="4850" spc="-10" dirty="0">
                <a:solidFill>
                  <a:srgbClr val="0E253D"/>
                </a:solidFill>
                <a:latin typeface="Cambria"/>
                <a:cs typeface="Cambria"/>
              </a:rPr>
              <a:t>Accessibility </a:t>
            </a:r>
            <a:r>
              <a:rPr sz="4850" dirty="0">
                <a:solidFill>
                  <a:srgbClr val="0E253D"/>
                </a:solidFill>
                <a:latin typeface="Cambria"/>
                <a:cs typeface="Cambria"/>
              </a:rPr>
              <a:t>Improved</a:t>
            </a:r>
            <a:r>
              <a:rPr sz="4850" spc="-215" dirty="0">
                <a:solidFill>
                  <a:srgbClr val="0E253D"/>
                </a:solidFill>
                <a:latin typeface="Cambria"/>
                <a:cs typeface="Cambria"/>
              </a:rPr>
              <a:t> </a:t>
            </a:r>
            <a:r>
              <a:rPr sz="4850" dirty="0">
                <a:solidFill>
                  <a:srgbClr val="0E253D"/>
                </a:solidFill>
                <a:latin typeface="Cambria"/>
                <a:cs typeface="Cambria"/>
              </a:rPr>
              <a:t>Learning</a:t>
            </a:r>
            <a:r>
              <a:rPr sz="4850" spc="-215" dirty="0">
                <a:solidFill>
                  <a:srgbClr val="0E253D"/>
                </a:solidFill>
                <a:latin typeface="Cambria"/>
                <a:cs typeface="Cambria"/>
              </a:rPr>
              <a:t> </a:t>
            </a:r>
            <a:r>
              <a:rPr sz="4850" spc="-10" dirty="0">
                <a:solidFill>
                  <a:srgbClr val="0E253D"/>
                </a:solidFill>
                <a:latin typeface="Cambria"/>
                <a:cs typeface="Cambria"/>
              </a:rPr>
              <a:t>Efficiency </a:t>
            </a:r>
            <a:r>
              <a:rPr sz="4850" dirty="0">
                <a:solidFill>
                  <a:srgbClr val="0E253D"/>
                </a:solidFill>
                <a:latin typeface="Cambria"/>
                <a:cs typeface="Cambria"/>
              </a:rPr>
              <a:t>Accurate</a:t>
            </a:r>
            <a:r>
              <a:rPr sz="4850" spc="-150" dirty="0">
                <a:solidFill>
                  <a:srgbClr val="0E253D"/>
                </a:solidFill>
                <a:latin typeface="Cambria"/>
                <a:cs typeface="Cambria"/>
              </a:rPr>
              <a:t> </a:t>
            </a:r>
            <a:r>
              <a:rPr sz="4850" dirty="0">
                <a:solidFill>
                  <a:srgbClr val="0E253D"/>
                </a:solidFill>
                <a:latin typeface="Cambria"/>
                <a:cs typeface="Cambria"/>
              </a:rPr>
              <a:t>Braille</a:t>
            </a:r>
            <a:r>
              <a:rPr sz="4850" spc="-150" dirty="0">
                <a:solidFill>
                  <a:srgbClr val="0E253D"/>
                </a:solidFill>
                <a:latin typeface="Cambria"/>
                <a:cs typeface="Cambria"/>
              </a:rPr>
              <a:t> </a:t>
            </a:r>
            <a:r>
              <a:rPr sz="4850" spc="-10" dirty="0">
                <a:solidFill>
                  <a:srgbClr val="0E253D"/>
                </a:solidFill>
                <a:latin typeface="Cambria"/>
                <a:cs typeface="Cambria"/>
              </a:rPr>
              <a:t>Translation </a:t>
            </a:r>
            <a:r>
              <a:rPr sz="4850" dirty="0">
                <a:solidFill>
                  <a:srgbClr val="0E253D"/>
                </a:solidFill>
                <a:latin typeface="Cambria"/>
                <a:cs typeface="Cambria"/>
              </a:rPr>
              <a:t>Bridging</a:t>
            </a:r>
            <a:r>
              <a:rPr sz="4850" spc="-235" dirty="0">
                <a:solidFill>
                  <a:srgbClr val="0E253D"/>
                </a:solidFill>
                <a:latin typeface="Cambria"/>
                <a:cs typeface="Cambria"/>
              </a:rPr>
              <a:t> </a:t>
            </a:r>
            <a:r>
              <a:rPr sz="4850" dirty="0">
                <a:solidFill>
                  <a:srgbClr val="0E253D"/>
                </a:solidFill>
                <a:latin typeface="Cambria"/>
                <a:cs typeface="Cambria"/>
              </a:rPr>
              <a:t>Learning</a:t>
            </a:r>
            <a:r>
              <a:rPr sz="4850" spc="-229" dirty="0">
                <a:solidFill>
                  <a:srgbClr val="0E253D"/>
                </a:solidFill>
                <a:latin typeface="Cambria"/>
                <a:cs typeface="Cambria"/>
              </a:rPr>
              <a:t> </a:t>
            </a:r>
            <a:r>
              <a:rPr sz="4850" spc="-20" dirty="0">
                <a:solidFill>
                  <a:srgbClr val="0E253D"/>
                </a:solidFill>
                <a:latin typeface="Cambria"/>
                <a:cs typeface="Cambria"/>
              </a:rPr>
              <a:t>Gaps </a:t>
            </a:r>
            <a:r>
              <a:rPr sz="4850" spc="-10" dirty="0">
                <a:solidFill>
                  <a:srgbClr val="0E253D"/>
                </a:solidFill>
                <a:latin typeface="Cambria"/>
                <a:cs typeface="Cambria"/>
              </a:rPr>
              <a:t>Convenient</a:t>
            </a:r>
            <a:r>
              <a:rPr sz="4850" spc="-150" dirty="0">
                <a:solidFill>
                  <a:srgbClr val="0E253D"/>
                </a:solidFill>
                <a:latin typeface="Cambria"/>
                <a:cs typeface="Cambria"/>
              </a:rPr>
              <a:t> </a:t>
            </a:r>
            <a:r>
              <a:rPr sz="4850" dirty="0">
                <a:solidFill>
                  <a:srgbClr val="0E253D"/>
                </a:solidFill>
                <a:latin typeface="Cambria"/>
                <a:cs typeface="Cambria"/>
              </a:rPr>
              <a:t>and</a:t>
            </a:r>
            <a:r>
              <a:rPr sz="4850" spc="-140" dirty="0">
                <a:solidFill>
                  <a:srgbClr val="0E253D"/>
                </a:solidFill>
                <a:latin typeface="Cambria"/>
                <a:cs typeface="Cambria"/>
              </a:rPr>
              <a:t> </a:t>
            </a:r>
            <a:r>
              <a:rPr sz="4850" dirty="0">
                <a:solidFill>
                  <a:srgbClr val="0E253D"/>
                </a:solidFill>
                <a:latin typeface="Cambria"/>
                <a:cs typeface="Cambria"/>
              </a:rPr>
              <a:t>Reliable</a:t>
            </a:r>
            <a:r>
              <a:rPr sz="4850" spc="-140" dirty="0">
                <a:solidFill>
                  <a:srgbClr val="0E253D"/>
                </a:solidFill>
                <a:latin typeface="Cambria"/>
                <a:cs typeface="Cambria"/>
              </a:rPr>
              <a:t> </a:t>
            </a:r>
            <a:r>
              <a:rPr sz="4850" spc="-10" dirty="0">
                <a:solidFill>
                  <a:srgbClr val="0E253D"/>
                </a:solidFill>
                <a:latin typeface="Cambria"/>
                <a:cs typeface="Cambria"/>
              </a:rPr>
              <a:t>Solution</a:t>
            </a:r>
            <a:endParaRPr sz="48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0489" y="1362379"/>
            <a:ext cx="10201273" cy="89246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949" y="311453"/>
            <a:ext cx="474218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Cost</a:t>
            </a:r>
            <a:r>
              <a:rPr spc="-155" dirty="0"/>
              <a:t> </a:t>
            </a:r>
            <a:r>
              <a:rPr spc="-10" dirty="0"/>
              <a:t>Analysis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65927" y="6998096"/>
            <a:ext cx="3011805" cy="3279140"/>
            <a:chOff x="15265927" y="6998096"/>
            <a:chExt cx="3011805" cy="3279140"/>
          </a:xfrm>
        </p:grpSpPr>
        <p:sp>
          <p:nvSpPr>
            <p:cNvPr id="3" name="object 3"/>
            <p:cNvSpPr/>
            <p:nvPr/>
          </p:nvSpPr>
          <p:spPr>
            <a:xfrm>
              <a:off x="15826264" y="6998096"/>
              <a:ext cx="904875" cy="1021715"/>
            </a:xfrm>
            <a:custGeom>
              <a:avLst/>
              <a:gdLst/>
              <a:ahLst/>
              <a:cxnLst/>
              <a:rect l="l" t="t" r="r" b="b"/>
              <a:pathLst>
                <a:path w="904875" h="1021715">
                  <a:moveTo>
                    <a:pt x="452170" y="1021681"/>
                  </a:moveTo>
                  <a:lnTo>
                    <a:pt x="0" y="768069"/>
                  </a:lnTo>
                  <a:lnTo>
                    <a:pt x="0" y="257228"/>
                  </a:lnTo>
                  <a:lnTo>
                    <a:pt x="451028" y="0"/>
                  </a:lnTo>
                  <a:lnTo>
                    <a:pt x="904531" y="255991"/>
                  </a:lnTo>
                  <a:lnTo>
                    <a:pt x="904721" y="358483"/>
                  </a:lnTo>
                  <a:lnTo>
                    <a:pt x="904435" y="460879"/>
                  </a:lnTo>
                  <a:lnTo>
                    <a:pt x="904055" y="563181"/>
                  </a:lnTo>
                  <a:lnTo>
                    <a:pt x="903770" y="665577"/>
                  </a:lnTo>
                  <a:lnTo>
                    <a:pt x="903960" y="768069"/>
                  </a:lnTo>
                  <a:lnTo>
                    <a:pt x="452170" y="1021681"/>
                  </a:lnTo>
                  <a:close/>
                </a:path>
              </a:pathLst>
            </a:custGeom>
            <a:solidFill>
              <a:srgbClr val="DBD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774606" y="7706688"/>
              <a:ext cx="2498090" cy="2566035"/>
            </a:xfrm>
            <a:custGeom>
              <a:avLst/>
              <a:gdLst/>
              <a:ahLst/>
              <a:cxnLst/>
              <a:rect l="l" t="t" r="r" b="b"/>
              <a:pathLst>
                <a:path w="2498090" h="2566034">
                  <a:moveTo>
                    <a:pt x="1496452" y="0"/>
                  </a:moveTo>
                  <a:lnTo>
                    <a:pt x="2497830" y="560135"/>
                  </a:lnTo>
                  <a:lnTo>
                    <a:pt x="2497830" y="2565433"/>
                  </a:lnTo>
                  <a:lnTo>
                    <a:pt x="72682" y="2565433"/>
                  </a:lnTo>
                  <a:lnTo>
                    <a:pt x="0" y="2525084"/>
                  </a:lnTo>
                  <a:lnTo>
                    <a:pt x="0" y="845723"/>
                  </a:lnTo>
                  <a:lnTo>
                    <a:pt x="1496452" y="0"/>
                  </a:lnTo>
                  <a:close/>
                </a:path>
              </a:pathLst>
            </a:custGeom>
            <a:ln w="9514">
              <a:solidFill>
                <a:srgbClr val="F593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65927" y="8019778"/>
              <a:ext cx="1122045" cy="1283970"/>
            </a:xfrm>
            <a:custGeom>
              <a:avLst/>
              <a:gdLst/>
              <a:ahLst/>
              <a:cxnLst/>
              <a:rect l="l" t="t" r="r" b="b"/>
              <a:pathLst>
                <a:path w="1122044" h="1283970">
                  <a:moveTo>
                    <a:pt x="559195" y="1283382"/>
                  </a:moveTo>
                  <a:lnTo>
                    <a:pt x="0" y="964868"/>
                  </a:lnTo>
                  <a:lnTo>
                    <a:pt x="0" y="323177"/>
                  </a:lnTo>
                  <a:lnTo>
                    <a:pt x="557673" y="0"/>
                  </a:lnTo>
                  <a:lnTo>
                    <a:pt x="1118391" y="321559"/>
                  </a:lnTo>
                  <a:lnTo>
                    <a:pt x="1121435" y="966296"/>
                  </a:lnTo>
                  <a:lnTo>
                    <a:pt x="559195" y="1283382"/>
                  </a:lnTo>
                  <a:close/>
                </a:path>
              </a:pathLst>
            </a:custGeom>
            <a:solidFill>
              <a:srgbClr val="FAB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7812" y="961962"/>
            <a:ext cx="582993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0" algn="l"/>
              </a:tabLst>
            </a:pPr>
            <a:r>
              <a:rPr spc="-10" dirty="0"/>
              <a:t>Individual</a:t>
            </a:r>
            <a:r>
              <a:rPr dirty="0"/>
              <a:t>	</a:t>
            </a:r>
            <a:r>
              <a:rPr spc="-10" dirty="0"/>
              <a:t>Roles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1CC1CF-42A5-3B3D-FB6A-32C1DEDD5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18" y="2323610"/>
            <a:ext cx="14989946" cy="527560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BD3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769099"/>
            <a:ext cx="17068797" cy="83248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2834" rIns="0" bIns="0" rtlCol="0">
            <a:spAutoFit/>
          </a:bodyPr>
          <a:lstStyle/>
          <a:p>
            <a:pPr marL="699135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/>
                <a:cs typeface="Arial"/>
              </a:rPr>
              <a:t>Progess</a:t>
            </a:r>
            <a:r>
              <a:rPr sz="6000" b="1" spc="-195" dirty="0">
                <a:latin typeface="Arial"/>
                <a:cs typeface="Arial"/>
              </a:rPr>
              <a:t> </a:t>
            </a:r>
            <a:r>
              <a:rPr sz="6000" b="1" dirty="0">
                <a:latin typeface="Arial"/>
                <a:cs typeface="Arial"/>
              </a:rPr>
              <a:t>Till</a:t>
            </a:r>
            <a:r>
              <a:rPr sz="6000" b="1" spc="-190" dirty="0">
                <a:latin typeface="Arial"/>
                <a:cs typeface="Arial"/>
              </a:rPr>
              <a:t> </a:t>
            </a:r>
            <a:r>
              <a:rPr sz="6000" b="1" spc="-25" dirty="0">
                <a:latin typeface="Arial"/>
                <a:cs typeface="Arial"/>
              </a:rPr>
              <a:t>Now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BD3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735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Future</a:t>
            </a:r>
            <a:r>
              <a:rPr spc="-295" dirty="0"/>
              <a:t> </a:t>
            </a:r>
            <a:r>
              <a:rPr dirty="0"/>
              <a:t>Work</a:t>
            </a:r>
            <a:r>
              <a:rPr spc="-290" dirty="0"/>
              <a:t> </a:t>
            </a:r>
            <a:r>
              <a:rPr spc="-20" dirty="0"/>
              <a:t>Plan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1432575"/>
            <a:ext cx="18288000" cy="8854440"/>
            <a:chOff x="0" y="1432575"/>
            <a:chExt cx="18288000" cy="8854440"/>
          </a:xfrm>
        </p:grpSpPr>
        <p:sp>
          <p:nvSpPr>
            <p:cNvPr id="5" name="object 5"/>
            <p:cNvSpPr/>
            <p:nvPr/>
          </p:nvSpPr>
          <p:spPr>
            <a:xfrm>
              <a:off x="16465098" y="7415673"/>
              <a:ext cx="1224915" cy="922655"/>
            </a:xfrm>
            <a:custGeom>
              <a:avLst/>
              <a:gdLst/>
              <a:ahLst/>
              <a:cxnLst/>
              <a:rect l="l" t="t" r="r" b="b"/>
              <a:pathLst>
                <a:path w="1224915" h="922654">
                  <a:moveTo>
                    <a:pt x="958500" y="922210"/>
                  </a:moveTo>
                  <a:lnTo>
                    <a:pt x="266033" y="922210"/>
                  </a:lnTo>
                  <a:lnTo>
                    <a:pt x="0" y="461105"/>
                  </a:lnTo>
                  <a:lnTo>
                    <a:pt x="266033" y="0"/>
                  </a:lnTo>
                  <a:lnTo>
                    <a:pt x="958500" y="0"/>
                  </a:lnTo>
                  <a:lnTo>
                    <a:pt x="1224533" y="461105"/>
                  </a:lnTo>
                  <a:lnTo>
                    <a:pt x="958500" y="922210"/>
                  </a:lnTo>
                  <a:close/>
                </a:path>
              </a:pathLst>
            </a:custGeom>
            <a:solidFill>
              <a:srgbClr val="A3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59108" y="7409687"/>
              <a:ext cx="1228090" cy="923290"/>
            </a:xfrm>
            <a:custGeom>
              <a:avLst/>
              <a:gdLst/>
              <a:ahLst/>
              <a:cxnLst/>
              <a:rect l="l" t="t" r="r" b="b"/>
              <a:pathLst>
                <a:path w="1228090" h="923290">
                  <a:moveTo>
                    <a:pt x="0" y="461420"/>
                  </a:moveTo>
                  <a:lnTo>
                    <a:pt x="266800" y="0"/>
                  </a:lnTo>
                  <a:lnTo>
                    <a:pt x="961016" y="0"/>
                  </a:lnTo>
                  <a:lnTo>
                    <a:pt x="1227721" y="461420"/>
                  </a:lnTo>
                  <a:lnTo>
                    <a:pt x="961016" y="922841"/>
                  </a:lnTo>
                  <a:lnTo>
                    <a:pt x="266800" y="922841"/>
                  </a:lnTo>
                  <a:lnTo>
                    <a:pt x="0" y="461420"/>
                  </a:lnTo>
                  <a:close/>
                </a:path>
              </a:pathLst>
            </a:custGeom>
            <a:ln w="9537">
              <a:solidFill>
                <a:srgbClr val="A3C1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87915" y="8524557"/>
              <a:ext cx="2000250" cy="1762760"/>
            </a:xfrm>
            <a:custGeom>
              <a:avLst/>
              <a:gdLst/>
              <a:ahLst/>
              <a:cxnLst/>
              <a:rect l="l" t="t" r="r" b="b"/>
              <a:pathLst>
                <a:path w="2000250" h="1762759">
                  <a:moveTo>
                    <a:pt x="2000072" y="9525"/>
                  </a:moveTo>
                  <a:lnTo>
                    <a:pt x="2000059" y="0"/>
                  </a:lnTo>
                  <a:lnTo>
                    <a:pt x="621893" y="0"/>
                  </a:lnTo>
                  <a:lnTo>
                    <a:pt x="618744" y="1803"/>
                  </a:lnTo>
                  <a:lnTo>
                    <a:pt x="0" y="1073975"/>
                  </a:lnTo>
                  <a:lnTo>
                    <a:pt x="0" y="1079246"/>
                  </a:lnTo>
                  <a:lnTo>
                    <a:pt x="394284" y="1762442"/>
                  </a:lnTo>
                  <a:lnTo>
                    <a:pt x="405218" y="1762442"/>
                  </a:lnTo>
                  <a:lnTo>
                    <a:pt x="2000059" y="1762404"/>
                  </a:lnTo>
                  <a:lnTo>
                    <a:pt x="2000059" y="19050"/>
                  </a:lnTo>
                  <a:lnTo>
                    <a:pt x="2000072" y="9525"/>
                  </a:lnTo>
                  <a:close/>
                </a:path>
              </a:pathLst>
            </a:custGeom>
            <a:solidFill>
              <a:srgbClr val="D4D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308098" y="7874347"/>
              <a:ext cx="2157095" cy="1537335"/>
            </a:xfrm>
            <a:custGeom>
              <a:avLst/>
              <a:gdLst/>
              <a:ahLst/>
              <a:cxnLst/>
              <a:rect l="l" t="t" r="r" b="b"/>
              <a:pathLst>
                <a:path w="2157094" h="1537334">
                  <a:moveTo>
                    <a:pt x="1713397" y="1537239"/>
                  </a:moveTo>
                  <a:lnTo>
                    <a:pt x="443484" y="1537239"/>
                  </a:lnTo>
                  <a:lnTo>
                    <a:pt x="0" y="768572"/>
                  </a:lnTo>
                  <a:lnTo>
                    <a:pt x="443484" y="0"/>
                  </a:lnTo>
                  <a:lnTo>
                    <a:pt x="1713452" y="0"/>
                  </a:lnTo>
                  <a:lnTo>
                    <a:pt x="2156762" y="768270"/>
                  </a:lnTo>
                  <a:lnTo>
                    <a:pt x="2156762" y="768874"/>
                  </a:lnTo>
                  <a:lnTo>
                    <a:pt x="1713397" y="1537239"/>
                  </a:lnTo>
                  <a:close/>
                </a:path>
              </a:pathLst>
            </a:custGeom>
            <a:solidFill>
              <a:srgbClr val="F6F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302226" y="7868337"/>
              <a:ext cx="2161540" cy="1532890"/>
            </a:xfrm>
            <a:custGeom>
              <a:avLst/>
              <a:gdLst/>
              <a:ahLst/>
              <a:cxnLst/>
              <a:rect l="l" t="t" r="r" b="b"/>
              <a:pathLst>
                <a:path w="2161540" h="1532890">
                  <a:moveTo>
                    <a:pt x="0" y="766457"/>
                  </a:moveTo>
                  <a:lnTo>
                    <a:pt x="444443" y="0"/>
                  </a:lnTo>
                  <a:lnTo>
                    <a:pt x="1716884" y="0"/>
                  </a:lnTo>
                  <a:lnTo>
                    <a:pt x="2161232" y="766362"/>
                  </a:lnTo>
                  <a:lnTo>
                    <a:pt x="1716884" y="1532724"/>
                  </a:lnTo>
                  <a:lnTo>
                    <a:pt x="444443" y="1532724"/>
                  </a:lnTo>
                  <a:lnTo>
                    <a:pt x="0" y="766457"/>
                  </a:lnTo>
                  <a:close/>
                </a:path>
              </a:pathLst>
            </a:custGeom>
            <a:ln w="9512">
              <a:solidFill>
                <a:srgbClr val="F593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432584"/>
              <a:ext cx="930275" cy="1846580"/>
            </a:xfrm>
            <a:custGeom>
              <a:avLst/>
              <a:gdLst/>
              <a:ahLst/>
              <a:cxnLst/>
              <a:rect l="l" t="t" r="r" b="b"/>
              <a:pathLst>
                <a:path w="930275" h="1846579">
                  <a:moveTo>
                    <a:pt x="930262" y="921029"/>
                  </a:moveTo>
                  <a:lnTo>
                    <a:pt x="928687" y="918298"/>
                  </a:lnTo>
                  <a:lnTo>
                    <a:pt x="409803" y="19050"/>
                  </a:lnTo>
                  <a:lnTo>
                    <a:pt x="404304" y="9525"/>
                  </a:lnTo>
                  <a:lnTo>
                    <a:pt x="399859" y="1803"/>
                  </a:lnTo>
                  <a:lnTo>
                    <a:pt x="396709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0" y="1826983"/>
                  </a:lnTo>
                  <a:lnTo>
                    <a:pt x="0" y="1836508"/>
                  </a:lnTo>
                  <a:lnTo>
                    <a:pt x="0" y="1846033"/>
                  </a:lnTo>
                  <a:lnTo>
                    <a:pt x="396709" y="1846033"/>
                  </a:lnTo>
                  <a:lnTo>
                    <a:pt x="399859" y="1844230"/>
                  </a:lnTo>
                  <a:lnTo>
                    <a:pt x="404304" y="1836508"/>
                  </a:lnTo>
                  <a:lnTo>
                    <a:pt x="409803" y="1826983"/>
                  </a:lnTo>
                  <a:lnTo>
                    <a:pt x="928687" y="927823"/>
                  </a:lnTo>
                  <a:lnTo>
                    <a:pt x="930262" y="925093"/>
                  </a:lnTo>
                  <a:lnTo>
                    <a:pt x="930262" y="921029"/>
                  </a:lnTo>
                  <a:close/>
                </a:path>
              </a:pathLst>
            </a:custGeom>
            <a:solidFill>
              <a:srgbClr val="A3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2806585"/>
              <a:ext cx="18288000" cy="5077460"/>
            </a:xfrm>
            <a:custGeom>
              <a:avLst/>
              <a:gdLst/>
              <a:ahLst/>
              <a:cxnLst/>
              <a:rect l="l" t="t" r="r" b="b"/>
              <a:pathLst>
                <a:path w="18288000" h="5077459">
                  <a:moveTo>
                    <a:pt x="1828800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9525"/>
                  </a:lnTo>
                  <a:lnTo>
                    <a:pt x="0" y="5067300"/>
                  </a:lnTo>
                  <a:lnTo>
                    <a:pt x="0" y="5067922"/>
                  </a:lnTo>
                  <a:lnTo>
                    <a:pt x="0" y="5077460"/>
                  </a:lnTo>
                  <a:lnTo>
                    <a:pt x="18288000" y="5077460"/>
                  </a:lnTo>
                  <a:lnTo>
                    <a:pt x="18288000" y="5067490"/>
                  </a:lnTo>
                  <a:lnTo>
                    <a:pt x="18288000" y="5067300"/>
                  </a:lnTo>
                  <a:lnTo>
                    <a:pt x="18288000" y="9525"/>
                  </a:lnTo>
                  <a:lnTo>
                    <a:pt x="18284432" y="9525"/>
                  </a:lnTo>
                  <a:lnTo>
                    <a:pt x="18278475" y="9525"/>
                  </a:lnTo>
                  <a:lnTo>
                    <a:pt x="9525" y="9525"/>
                  </a:lnTo>
                  <a:lnTo>
                    <a:pt x="9525" y="8890"/>
                  </a:lnTo>
                  <a:lnTo>
                    <a:pt x="18288000" y="889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BD3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072850" y="9746073"/>
              <a:ext cx="1224915" cy="541020"/>
            </a:xfrm>
            <a:custGeom>
              <a:avLst/>
              <a:gdLst/>
              <a:ahLst/>
              <a:cxnLst/>
              <a:rect l="l" t="t" r="r" b="b"/>
              <a:pathLst>
                <a:path w="1224915" h="541020">
                  <a:moveTo>
                    <a:pt x="1178432" y="540924"/>
                  </a:moveTo>
                  <a:lnTo>
                    <a:pt x="46100" y="540924"/>
                  </a:lnTo>
                  <a:lnTo>
                    <a:pt x="0" y="461105"/>
                  </a:lnTo>
                  <a:lnTo>
                    <a:pt x="266033" y="0"/>
                  </a:lnTo>
                  <a:lnTo>
                    <a:pt x="958500" y="0"/>
                  </a:lnTo>
                  <a:lnTo>
                    <a:pt x="1224533" y="461105"/>
                  </a:lnTo>
                  <a:lnTo>
                    <a:pt x="1178432" y="540924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063325" y="9736549"/>
              <a:ext cx="1244600" cy="550545"/>
            </a:xfrm>
            <a:custGeom>
              <a:avLst/>
              <a:gdLst/>
              <a:ahLst/>
              <a:cxnLst/>
              <a:rect l="l" t="t" r="r" b="b"/>
              <a:pathLst>
                <a:path w="1244600" h="550545">
                  <a:moveTo>
                    <a:pt x="55578" y="550449"/>
                  </a:moveTo>
                  <a:lnTo>
                    <a:pt x="44588" y="550449"/>
                  </a:lnTo>
                  <a:lnTo>
                    <a:pt x="0" y="473073"/>
                  </a:lnTo>
                  <a:lnTo>
                    <a:pt x="0" y="468187"/>
                  </a:lnTo>
                  <a:lnTo>
                    <a:pt x="269081" y="1809"/>
                  </a:lnTo>
                  <a:lnTo>
                    <a:pt x="272224" y="0"/>
                  </a:lnTo>
                  <a:lnTo>
                    <a:pt x="971550" y="0"/>
                  </a:lnTo>
                  <a:lnTo>
                    <a:pt x="974693" y="1809"/>
                  </a:lnTo>
                  <a:lnTo>
                    <a:pt x="979145" y="9525"/>
                  </a:lnTo>
                  <a:lnTo>
                    <a:pt x="275558" y="9525"/>
                  </a:lnTo>
                  <a:lnTo>
                    <a:pt x="275558" y="19050"/>
                  </a:lnTo>
                  <a:lnTo>
                    <a:pt x="281097" y="19050"/>
                  </a:lnTo>
                  <a:lnTo>
                    <a:pt x="23307" y="465867"/>
                  </a:lnTo>
                  <a:lnTo>
                    <a:pt x="17812" y="465867"/>
                  </a:lnTo>
                  <a:lnTo>
                    <a:pt x="9529" y="470632"/>
                  </a:lnTo>
                  <a:lnTo>
                    <a:pt x="17812" y="475392"/>
                  </a:lnTo>
                  <a:lnTo>
                    <a:pt x="23302" y="475392"/>
                  </a:lnTo>
                  <a:lnTo>
                    <a:pt x="63817" y="545687"/>
                  </a:lnTo>
                  <a:lnTo>
                    <a:pt x="55578" y="550449"/>
                  </a:lnTo>
                  <a:close/>
                </a:path>
                <a:path w="1244600" h="550545">
                  <a:moveTo>
                    <a:pt x="281097" y="19050"/>
                  </a:moveTo>
                  <a:lnTo>
                    <a:pt x="275558" y="19050"/>
                  </a:lnTo>
                  <a:lnTo>
                    <a:pt x="275558" y="9525"/>
                  </a:lnTo>
                  <a:lnTo>
                    <a:pt x="283845" y="14287"/>
                  </a:lnTo>
                  <a:lnTo>
                    <a:pt x="281097" y="19050"/>
                  </a:lnTo>
                  <a:close/>
                </a:path>
                <a:path w="1244600" h="550545">
                  <a:moveTo>
                    <a:pt x="962583" y="19050"/>
                  </a:moveTo>
                  <a:lnTo>
                    <a:pt x="281097" y="19050"/>
                  </a:lnTo>
                  <a:lnTo>
                    <a:pt x="283845" y="14287"/>
                  </a:lnTo>
                  <a:lnTo>
                    <a:pt x="275558" y="9525"/>
                  </a:lnTo>
                  <a:lnTo>
                    <a:pt x="968121" y="9525"/>
                  </a:lnTo>
                  <a:lnTo>
                    <a:pt x="959834" y="14287"/>
                  </a:lnTo>
                  <a:lnTo>
                    <a:pt x="962583" y="19050"/>
                  </a:lnTo>
                  <a:close/>
                </a:path>
                <a:path w="1244600" h="550545">
                  <a:moveTo>
                    <a:pt x="1223215" y="470632"/>
                  </a:moveTo>
                  <a:lnTo>
                    <a:pt x="959834" y="14287"/>
                  </a:lnTo>
                  <a:lnTo>
                    <a:pt x="968121" y="9525"/>
                  </a:lnTo>
                  <a:lnTo>
                    <a:pt x="968121" y="19050"/>
                  </a:lnTo>
                  <a:lnTo>
                    <a:pt x="984641" y="19050"/>
                  </a:lnTo>
                  <a:lnTo>
                    <a:pt x="1242451" y="465867"/>
                  </a:lnTo>
                  <a:lnTo>
                    <a:pt x="1225963" y="465867"/>
                  </a:lnTo>
                  <a:lnTo>
                    <a:pt x="1223215" y="470632"/>
                  </a:lnTo>
                  <a:close/>
                </a:path>
                <a:path w="1244600" h="550545">
                  <a:moveTo>
                    <a:pt x="984641" y="19050"/>
                  </a:moveTo>
                  <a:lnTo>
                    <a:pt x="968121" y="19050"/>
                  </a:lnTo>
                  <a:lnTo>
                    <a:pt x="968121" y="9525"/>
                  </a:lnTo>
                  <a:lnTo>
                    <a:pt x="979145" y="9525"/>
                  </a:lnTo>
                  <a:lnTo>
                    <a:pt x="984641" y="19050"/>
                  </a:lnTo>
                  <a:close/>
                </a:path>
                <a:path w="1244600" h="550545">
                  <a:moveTo>
                    <a:pt x="17812" y="475392"/>
                  </a:moveTo>
                  <a:lnTo>
                    <a:pt x="9529" y="470632"/>
                  </a:lnTo>
                  <a:lnTo>
                    <a:pt x="17812" y="465867"/>
                  </a:lnTo>
                  <a:lnTo>
                    <a:pt x="20558" y="470632"/>
                  </a:lnTo>
                  <a:lnTo>
                    <a:pt x="17812" y="475392"/>
                  </a:lnTo>
                  <a:close/>
                </a:path>
                <a:path w="1244600" h="550545">
                  <a:moveTo>
                    <a:pt x="20558" y="470632"/>
                  </a:moveTo>
                  <a:lnTo>
                    <a:pt x="17812" y="465867"/>
                  </a:lnTo>
                  <a:lnTo>
                    <a:pt x="23307" y="465867"/>
                  </a:lnTo>
                  <a:lnTo>
                    <a:pt x="20558" y="470632"/>
                  </a:lnTo>
                  <a:close/>
                </a:path>
                <a:path w="1244600" h="550545">
                  <a:moveTo>
                    <a:pt x="1225963" y="475392"/>
                  </a:moveTo>
                  <a:lnTo>
                    <a:pt x="1223215" y="470632"/>
                  </a:lnTo>
                  <a:lnTo>
                    <a:pt x="1225963" y="465867"/>
                  </a:lnTo>
                  <a:lnTo>
                    <a:pt x="1234245" y="470632"/>
                  </a:lnTo>
                  <a:lnTo>
                    <a:pt x="1225963" y="475392"/>
                  </a:lnTo>
                  <a:close/>
                </a:path>
                <a:path w="1244600" h="550545">
                  <a:moveTo>
                    <a:pt x="1242449" y="475392"/>
                  </a:moveTo>
                  <a:lnTo>
                    <a:pt x="1225963" y="475392"/>
                  </a:lnTo>
                  <a:lnTo>
                    <a:pt x="1234245" y="470632"/>
                  </a:lnTo>
                  <a:lnTo>
                    <a:pt x="1225963" y="465867"/>
                  </a:lnTo>
                  <a:lnTo>
                    <a:pt x="1242451" y="465867"/>
                  </a:lnTo>
                  <a:lnTo>
                    <a:pt x="1244155" y="468820"/>
                  </a:lnTo>
                  <a:lnTo>
                    <a:pt x="1244155" y="472440"/>
                  </a:lnTo>
                  <a:lnTo>
                    <a:pt x="1242449" y="475392"/>
                  </a:lnTo>
                  <a:close/>
                </a:path>
                <a:path w="1244600" h="550545">
                  <a:moveTo>
                    <a:pt x="23302" y="475392"/>
                  </a:moveTo>
                  <a:lnTo>
                    <a:pt x="17812" y="475392"/>
                  </a:lnTo>
                  <a:lnTo>
                    <a:pt x="20558" y="470632"/>
                  </a:lnTo>
                  <a:lnTo>
                    <a:pt x="23302" y="475392"/>
                  </a:lnTo>
                  <a:close/>
                </a:path>
                <a:path w="1244600" h="550545">
                  <a:moveTo>
                    <a:pt x="1199091" y="550449"/>
                  </a:moveTo>
                  <a:lnTo>
                    <a:pt x="1188100" y="550449"/>
                  </a:lnTo>
                  <a:lnTo>
                    <a:pt x="1179862" y="545687"/>
                  </a:lnTo>
                  <a:lnTo>
                    <a:pt x="1223215" y="470632"/>
                  </a:lnTo>
                  <a:lnTo>
                    <a:pt x="1225963" y="475392"/>
                  </a:lnTo>
                  <a:lnTo>
                    <a:pt x="1242449" y="475392"/>
                  </a:lnTo>
                  <a:lnTo>
                    <a:pt x="1199091" y="55044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687" y="3237279"/>
              <a:ext cx="17945099" cy="42195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003" y="369275"/>
            <a:ext cx="523367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1835" algn="l"/>
                <a:tab pos="3420745" algn="l"/>
              </a:tabLst>
            </a:pPr>
            <a:r>
              <a:rPr spc="-20" dirty="0"/>
              <a:t>Meet</a:t>
            </a:r>
            <a:r>
              <a:rPr dirty="0"/>
              <a:t>	</a:t>
            </a:r>
            <a:r>
              <a:rPr spc="-25" dirty="0"/>
              <a:t>our</a:t>
            </a:r>
            <a:r>
              <a:rPr dirty="0"/>
              <a:t>	</a:t>
            </a:r>
            <a:r>
              <a:rPr spc="-20" dirty="0"/>
              <a:t>team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60883" y="3636116"/>
            <a:ext cx="6344920" cy="2649220"/>
            <a:chOff x="6060883" y="3636116"/>
            <a:chExt cx="6344920" cy="26492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0883" y="3654885"/>
              <a:ext cx="3214782" cy="26304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90982" y="3636116"/>
              <a:ext cx="3214782" cy="263039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948929" y="6284372"/>
            <a:ext cx="1388110" cy="87121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9"/>
              </a:spcBef>
            </a:pPr>
            <a:r>
              <a:rPr sz="2800" b="1" dirty="0">
                <a:solidFill>
                  <a:srgbClr val="0E253D"/>
                </a:solidFill>
                <a:latin typeface="Arial"/>
                <a:cs typeface="Arial"/>
              </a:rPr>
              <a:t>Dr.</a:t>
            </a:r>
            <a:r>
              <a:rPr sz="2800" b="1" spc="-114" dirty="0">
                <a:solidFill>
                  <a:srgbClr val="0E253D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E253D"/>
                </a:solidFill>
                <a:latin typeface="Arial"/>
                <a:cs typeface="Arial"/>
              </a:rPr>
              <a:t>Nitin </a:t>
            </a:r>
            <a:r>
              <a:rPr sz="2800" b="1" spc="-10" dirty="0">
                <a:solidFill>
                  <a:srgbClr val="0E253D"/>
                </a:solidFill>
                <a:latin typeface="Arial"/>
                <a:cs typeface="Arial"/>
              </a:rPr>
              <a:t>Arora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80200" y="6265602"/>
            <a:ext cx="1585595" cy="87121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9"/>
              </a:spcBef>
            </a:pPr>
            <a:r>
              <a:rPr sz="2800" b="1" dirty="0">
                <a:solidFill>
                  <a:srgbClr val="0E253D"/>
                </a:solidFill>
                <a:latin typeface="Arial"/>
                <a:cs typeface="Arial"/>
              </a:rPr>
              <a:t>Dr.</a:t>
            </a:r>
            <a:r>
              <a:rPr sz="2800" b="1" spc="-114" dirty="0">
                <a:solidFill>
                  <a:srgbClr val="0E253D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E253D"/>
                </a:solidFill>
                <a:latin typeface="Arial"/>
                <a:cs typeface="Arial"/>
              </a:rPr>
              <a:t>Sumit </a:t>
            </a:r>
            <a:r>
              <a:rPr sz="2800" b="1" spc="-10" dirty="0">
                <a:solidFill>
                  <a:srgbClr val="0E253D"/>
                </a:solidFill>
                <a:latin typeface="Arial"/>
                <a:cs typeface="Arial"/>
              </a:rPr>
              <a:t>Sharma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2399" y="2496237"/>
            <a:ext cx="2968276" cy="196859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506479" y="4646447"/>
            <a:ext cx="12776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0E253D"/>
                </a:solidFill>
                <a:latin typeface="Arial"/>
                <a:cs typeface="Arial"/>
              </a:rPr>
              <a:t>Bhavya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68903" y="6805157"/>
            <a:ext cx="2968276" cy="196859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463297" y="8772403"/>
            <a:ext cx="1316990" cy="87121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9"/>
              </a:spcBef>
            </a:pPr>
            <a:r>
              <a:rPr sz="2800" b="1" spc="-10" dirty="0">
                <a:solidFill>
                  <a:srgbClr val="0E253D"/>
                </a:solidFill>
                <a:latin typeface="Arial"/>
                <a:cs typeface="Arial"/>
              </a:rPr>
              <a:t>Nikhil </a:t>
            </a:r>
            <a:r>
              <a:rPr sz="2800" b="1" spc="-30" dirty="0">
                <a:solidFill>
                  <a:srgbClr val="0E253D"/>
                </a:solidFill>
                <a:latin typeface="Arial"/>
                <a:cs typeface="Arial"/>
              </a:rPr>
              <a:t>Sharma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26787" y="2086692"/>
            <a:ext cx="2968276" cy="196859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3322597" y="4053918"/>
            <a:ext cx="1511935" cy="87121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9"/>
              </a:spcBef>
            </a:pPr>
            <a:r>
              <a:rPr sz="2800" b="1" spc="-35" dirty="0">
                <a:solidFill>
                  <a:srgbClr val="0E253D"/>
                </a:solidFill>
                <a:latin typeface="Arial"/>
                <a:cs typeface="Arial"/>
              </a:rPr>
              <a:t>Anushka </a:t>
            </a:r>
            <a:r>
              <a:rPr sz="2800" b="1" spc="-10" dirty="0">
                <a:solidFill>
                  <a:srgbClr val="0E253D"/>
                </a:solidFill>
                <a:latin typeface="Arial"/>
                <a:cs typeface="Arial"/>
              </a:rPr>
              <a:t>Verma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089114" y="6805173"/>
            <a:ext cx="3015615" cy="214617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3085630" y="9003503"/>
            <a:ext cx="1158875" cy="87121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9"/>
              </a:spcBef>
            </a:pPr>
            <a:r>
              <a:rPr sz="2800" b="1" spc="-10" dirty="0">
                <a:solidFill>
                  <a:srgbClr val="0E253D"/>
                </a:solidFill>
                <a:latin typeface="Arial"/>
                <a:cs typeface="Arial"/>
              </a:rPr>
              <a:t>Aryan </a:t>
            </a:r>
            <a:r>
              <a:rPr sz="2800" b="1" spc="-35" dirty="0">
                <a:solidFill>
                  <a:srgbClr val="0E253D"/>
                </a:solidFill>
                <a:latin typeface="Arial"/>
                <a:cs typeface="Arial"/>
              </a:rPr>
              <a:t>Mishra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18383" y="253950"/>
            <a:ext cx="2967741" cy="196859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076895" y="2404178"/>
            <a:ext cx="1235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0E253D"/>
                </a:solidFill>
                <a:latin typeface="Arial"/>
                <a:cs typeface="Arial"/>
              </a:rPr>
              <a:t>Harshit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BD3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735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Patent</a:t>
            </a:r>
            <a:r>
              <a:rPr spc="-315" dirty="0"/>
              <a:t> </a:t>
            </a:r>
            <a:r>
              <a:rPr spc="-25" dirty="0"/>
              <a:t>Application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432584"/>
            <a:ext cx="930275" cy="1846580"/>
          </a:xfrm>
          <a:custGeom>
            <a:avLst/>
            <a:gdLst/>
            <a:ahLst/>
            <a:cxnLst/>
            <a:rect l="l" t="t" r="r" b="b"/>
            <a:pathLst>
              <a:path w="930275" h="1846579">
                <a:moveTo>
                  <a:pt x="930262" y="921029"/>
                </a:moveTo>
                <a:lnTo>
                  <a:pt x="928687" y="918298"/>
                </a:lnTo>
                <a:lnTo>
                  <a:pt x="409803" y="19050"/>
                </a:lnTo>
                <a:lnTo>
                  <a:pt x="404304" y="9525"/>
                </a:lnTo>
                <a:lnTo>
                  <a:pt x="399859" y="1803"/>
                </a:lnTo>
                <a:lnTo>
                  <a:pt x="396709" y="0"/>
                </a:lnTo>
                <a:lnTo>
                  <a:pt x="0" y="0"/>
                </a:lnTo>
                <a:lnTo>
                  <a:pt x="0" y="9525"/>
                </a:lnTo>
                <a:lnTo>
                  <a:pt x="0" y="19050"/>
                </a:lnTo>
                <a:lnTo>
                  <a:pt x="0" y="1826983"/>
                </a:lnTo>
                <a:lnTo>
                  <a:pt x="0" y="1836508"/>
                </a:lnTo>
                <a:lnTo>
                  <a:pt x="0" y="1846033"/>
                </a:lnTo>
                <a:lnTo>
                  <a:pt x="396709" y="1846033"/>
                </a:lnTo>
                <a:lnTo>
                  <a:pt x="399859" y="1844230"/>
                </a:lnTo>
                <a:lnTo>
                  <a:pt x="404304" y="1836508"/>
                </a:lnTo>
                <a:lnTo>
                  <a:pt x="409803" y="1826983"/>
                </a:lnTo>
                <a:lnTo>
                  <a:pt x="928687" y="927823"/>
                </a:lnTo>
                <a:lnTo>
                  <a:pt x="930262" y="925093"/>
                </a:lnTo>
                <a:lnTo>
                  <a:pt x="930262" y="921029"/>
                </a:lnTo>
                <a:close/>
              </a:path>
            </a:pathLst>
          </a:custGeom>
          <a:solidFill>
            <a:srgbClr val="A3C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441801"/>
            <a:ext cx="939800" cy="2402840"/>
          </a:xfrm>
          <a:custGeom>
            <a:avLst/>
            <a:gdLst/>
            <a:ahLst/>
            <a:cxnLst/>
            <a:rect l="l" t="t" r="r" b="b"/>
            <a:pathLst>
              <a:path w="939800" h="2402840">
                <a:moveTo>
                  <a:pt x="231828" y="38100"/>
                </a:moveTo>
                <a:lnTo>
                  <a:pt x="0" y="38100"/>
                </a:lnTo>
                <a:lnTo>
                  <a:pt x="0" y="0"/>
                </a:lnTo>
                <a:lnTo>
                  <a:pt x="249746" y="0"/>
                </a:lnTo>
                <a:lnTo>
                  <a:pt x="256032" y="3619"/>
                </a:lnTo>
                <a:lnTo>
                  <a:pt x="264874" y="19050"/>
                </a:lnTo>
                <a:lnTo>
                  <a:pt x="242888" y="19050"/>
                </a:lnTo>
                <a:lnTo>
                  <a:pt x="226315" y="28479"/>
                </a:lnTo>
                <a:lnTo>
                  <a:pt x="231828" y="38100"/>
                </a:lnTo>
                <a:close/>
              </a:path>
              <a:path w="939800" h="2402840">
                <a:moveTo>
                  <a:pt x="898519" y="1201293"/>
                </a:moveTo>
                <a:lnTo>
                  <a:pt x="226315" y="28479"/>
                </a:lnTo>
                <a:lnTo>
                  <a:pt x="242888" y="19050"/>
                </a:lnTo>
                <a:lnTo>
                  <a:pt x="242888" y="38100"/>
                </a:lnTo>
                <a:lnTo>
                  <a:pt x="275791" y="38100"/>
                </a:lnTo>
                <a:lnTo>
                  <a:pt x="936975" y="1191958"/>
                </a:lnTo>
                <a:lnTo>
                  <a:pt x="903868" y="1191958"/>
                </a:lnTo>
                <a:lnTo>
                  <a:pt x="898519" y="1201293"/>
                </a:lnTo>
                <a:close/>
              </a:path>
              <a:path w="939800" h="2402840">
                <a:moveTo>
                  <a:pt x="275791" y="38100"/>
                </a:moveTo>
                <a:lnTo>
                  <a:pt x="242888" y="38100"/>
                </a:lnTo>
                <a:lnTo>
                  <a:pt x="242888" y="19050"/>
                </a:lnTo>
                <a:lnTo>
                  <a:pt x="264874" y="19050"/>
                </a:lnTo>
                <a:lnTo>
                  <a:pt x="275791" y="38100"/>
                </a:lnTo>
                <a:close/>
              </a:path>
              <a:path w="939800" h="2402840">
                <a:moveTo>
                  <a:pt x="903923" y="1210722"/>
                </a:moveTo>
                <a:lnTo>
                  <a:pt x="898519" y="1201293"/>
                </a:lnTo>
                <a:lnTo>
                  <a:pt x="903868" y="1191958"/>
                </a:lnTo>
                <a:lnTo>
                  <a:pt x="904090" y="1191958"/>
                </a:lnTo>
                <a:lnTo>
                  <a:pt x="920495" y="1201293"/>
                </a:lnTo>
                <a:lnTo>
                  <a:pt x="903923" y="1210722"/>
                </a:lnTo>
                <a:close/>
              </a:path>
              <a:path w="939800" h="2402840">
                <a:moveTo>
                  <a:pt x="937082" y="1210722"/>
                </a:moveTo>
                <a:lnTo>
                  <a:pt x="903923" y="1210722"/>
                </a:lnTo>
                <a:lnTo>
                  <a:pt x="920495" y="1201293"/>
                </a:lnTo>
                <a:lnTo>
                  <a:pt x="904090" y="1191958"/>
                </a:lnTo>
                <a:lnTo>
                  <a:pt x="936975" y="1191958"/>
                </a:lnTo>
                <a:lnTo>
                  <a:pt x="939799" y="1196960"/>
                </a:lnTo>
                <a:lnTo>
                  <a:pt x="939799" y="1205911"/>
                </a:lnTo>
                <a:lnTo>
                  <a:pt x="937082" y="1210722"/>
                </a:lnTo>
                <a:close/>
              </a:path>
              <a:path w="939800" h="2402840">
                <a:moveTo>
                  <a:pt x="242888" y="2383726"/>
                </a:moveTo>
                <a:lnTo>
                  <a:pt x="226315" y="2374296"/>
                </a:lnTo>
                <a:lnTo>
                  <a:pt x="898519" y="1201293"/>
                </a:lnTo>
                <a:lnTo>
                  <a:pt x="903923" y="1210722"/>
                </a:lnTo>
                <a:lnTo>
                  <a:pt x="937082" y="1210722"/>
                </a:lnTo>
                <a:lnTo>
                  <a:pt x="275782" y="2364676"/>
                </a:lnTo>
                <a:lnTo>
                  <a:pt x="242888" y="2364676"/>
                </a:lnTo>
                <a:lnTo>
                  <a:pt x="242888" y="2383726"/>
                </a:lnTo>
                <a:close/>
              </a:path>
              <a:path w="939800" h="2402840">
                <a:moveTo>
                  <a:pt x="249746" y="2402776"/>
                </a:moveTo>
                <a:lnTo>
                  <a:pt x="0" y="2402776"/>
                </a:lnTo>
                <a:lnTo>
                  <a:pt x="0" y="2364676"/>
                </a:lnTo>
                <a:lnTo>
                  <a:pt x="231828" y="2364676"/>
                </a:lnTo>
                <a:lnTo>
                  <a:pt x="226315" y="2374296"/>
                </a:lnTo>
                <a:lnTo>
                  <a:pt x="242888" y="2383726"/>
                </a:lnTo>
                <a:lnTo>
                  <a:pt x="264865" y="2383726"/>
                </a:lnTo>
                <a:lnTo>
                  <a:pt x="259462" y="2393156"/>
                </a:lnTo>
                <a:lnTo>
                  <a:pt x="256032" y="2399061"/>
                </a:lnTo>
                <a:lnTo>
                  <a:pt x="249746" y="2402776"/>
                </a:lnTo>
                <a:close/>
              </a:path>
              <a:path w="939800" h="2402840">
                <a:moveTo>
                  <a:pt x="264865" y="2383726"/>
                </a:moveTo>
                <a:lnTo>
                  <a:pt x="242888" y="2383726"/>
                </a:lnTo>
                <a:lnTo>
                  <a:pt x="242888" y="2364676"/>
                </a:lnTo>
                <a:lnTo>
                  <a:pt x="275782" y="2364676"/>
                </a:lnTo>
                <a:lnTo>
                  <a:pt x="264865" y="2383726"/>
                </a:lnTo>
                <a:close/>
              </a:path>
            </a:pathLst>
          </a:custGeom>
          <a:solidFill>
            <a:srgbClr val="F593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539481" y="1694730"/>
            <a:ext cx="14749144" cy="8592820"/>
            <a:chOff x="3539481" y="1694730"/>
            <a:chExt cx="14749144" cy="8592820"/>
          </a:xfrm>
        </p:grpSpPr>
        <p:sp>
          <p:nvSpPr>
            <p:cNvPr id="7" name="object 7"/>
            <p:cNvSpPr/>
            <p:nvPr/>
          </p:nvSpPr>
          <p:spPr>
            <a:xfrm>
              <a:off x="16465098" y="7415673"/>
              <a:ext cx="1224915" cy="922655"/>
            </a:xfrm>
            <a:custGeom>
              <a:avLst/>
              <a:gdLst/>
              <a:ahLst/>
              <a:cxnLst/>
              <a:rect l="l" t="t" r="r" b="b"/>
              <a:pathLst>
                <a:path w="1224915" h="922654">
                  <a:moveTo>
                    <a:pt x="958500" y="922210"/>
                  </a:moveTo>
                  <a:lnTo>
                    <a:pt x="266033" y="922210"/>
                  </a:lnTo>
                  <a:lnTo>
                    <a:pt x="0" y="461105"/>
                  </a:lnTo>
                  <a:lnTo>
                    <a:pt x="266033" y="0"/>
                  </a:lnTo>
                  <a:lnTo>
                    <a:pt x="958500" y="0"/>
                  </a:lnTo>
                  <a:lnTo>
                    <a:pt x="1224533" y="461105"/>
                  </a:lnTo>
                  <a:lnTo>
                    <a:pt x="958500" y="922210"/>
                  </a:lnTo>
                  <a:close/>
                </a:path>
              </a:pathLst>
            </a:custGeom>
            <a:solidFill>
              <a:srgbClr val="A3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459108" y="7409688"/>
              <a:ext cx="1228090" cy="923290"/>
            </a:xfrm>
            <a:custGeom>
              <a:avLst/>
              <a:gdLst/>
              <a:ahLst/>
              <a:cxnLst/>
              <a:rect l="l" t="t" r="r" b="b"/>
              <a:pathLst>
                <a:path w="1228090" h="923290">
                  <a:moveTo>
                    <a:pt x="0" y="461420"/>
                  </a:moveTo>
                  <a:lnTo>
                    <a:pt x="266800" y="0"/>
                  </a:lnTo>
                  <a:lnTo>
                    <a:pt x="961016" y="0"/>
                  </a:lnTo>
                  <a:lnTo>
                    <a:pt x="1227721" y="461420"/>
                  </a:lnTo>
                  <a:lnTo>
                    <a:pt x="961016" y="922841"/>
                  </a:lnTo>
                  <a:lnTo>
                    <a:pt x="266800" y="922841"/>
                  </a:lnTo>
                  <a:lnTo>
                    <a:pt x="0" y="461420"/>
                  </a:lnTo>
                  <a:close/>
                </a:path>
              </a:pathLst>
            </a:custGeom>
            <a:ln w="9537">
              <a:solidFill>
                <a:srgbClr val="A3C1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87915" y="8524557"/>
              <a:ext cx="2000250" cy="1762760"/>
            </a:xfrm>
            <a:custGeom>
              <a:avLst/>
              <a:gdLst/>
              <a:ahLst/>
              <a:cxnLst/>
              <a:rect l="l" t="t" r="r" b="b"/>
              <a:pathLst>
                <a:path w="2000250" h="1762759">
                  <a:moveTo>
                    <a:pt x="2000072" y="9525"/>
                  </a:moveTo>
                  <a:lnTo>
                    <a:pt x="2000059" y="0"/>
                  </a:lnTo>
                  <a:lnTo>
                    <a:pt x="621893" y="0"/>
                  </a:lnTo>
                  <a:lnTo>
                    <a:pt x="618744" y="1803"/>
                  </a:lnTo>
                  <a:lnTo>
                    <a:pt x="0" y="1073975"/>
                  </a:lnTo>
                  <a:lnTo>
                    <a:pt x="0" y="1079246"/>
                  </a:lnTo>
                  <a:lnTo>
                    <a:pt x="394284" y="1762442"/>
                  </a:lnTo>
                  <a:lnTo>
                    <a:pt x="405218" y="1762442"/>
                  </a:lnTo>
                  <a:lnTo>
                    <a:pt x="2000059" y="1762404"/>
                  </a:lnTo>
                  <a:lnTo>
                    <a:pt x="2000059" y="19050"/>
                  </a:lnTo>
                  <a:lnTo>
                    <a:pt x="2000072" y="9525"/>
                  </a:lnTo>
                  <a:close/>
                </a:path>
              </a:pathLst>
            </a:custGeom>
            <a:solidFill>
              <a:srgbClr val="D4D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308098" y="7874348"/>
              <a:ext cx="2157095" cy="1537335"/>
            </a:xfrm>
            <a:custGeom>
              <a:avLst/>
              <a:gdLst/>
              <a:ahLst/>
              <a:cxnLst/>
              <a:rect l="l" t="t" r="r" b="b"/>
              <a:pathLst>
                <a:path w="2157094" h="1537334">
                  <a:moveTo>
                    <a:pt x="1713397" y="1537239"/>
                  </a:moveTo>
                  <a:lnTo>
                    <a:pt x="443484" y="1537239"/>
                  </a:lnTo>
                  <a:lnTo>
                    <a:pt x="0" y="768572"/>
                  </a:lnTo>
                  <a:lnTo>
                    <a:pt x="443484" y="0"/>
                  </a:lnTo>
                  <a:lnTo>
                    <a:pt x="1713452" y="0"/>
                  </a:lnTo>
                  <a:lnTo>
                    <a:pt x="2156762" y="768270"/>
                  </a:lnTo>
                  <a:lnTo>
                    <a:pt x="2156762" y="768874"/>
                  </a:lnTo>
                  <a:lnTo>
                    <a:pt x="1713397" y="1537239"/>
                  </a:lnTo>
                  <a:close/>
                </a:path>
              </a:pathLst>
            </a:custGeom>
            <a:solidFill>
              <a:srgbClr val="F6F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302225" y="7868337"/>
              <a:ext cx="2161540" cy="1532890"/>
            </a:xfrm>
            <a:custGeom>
              <a:avLst/>
              <a:gdLst/>
              <a:ahLst/>
              <a:cxnLst/>
              <a:rect l="l" t="t" r="r" b="b"/>
              <a:pathLst>
                <a:path w="2161540" h="1532890">
                  <a:moveTo>
                    <a:pt x="0" y="766457"/>
                  </a:moveTo>
                  <a:lnTo>
                    <a:pt x="444443" y="0"/>
                  </a:lnTo>
                  <a:lnTo>
                    <a:pt x="1716884" y="0"/>
                  </a:lnTo>
                  <a:lnTo>
                    <a:pt x="2161232" y="766362"/>
                  </a:lnTo>
                  <a:lnTo>
                    <a:pt x="1716884" y="1532724"/>
                  </a:lnTo>
                  <a:lnTo>
                    <a:pt x="444443" y="1532724"/>
                  </a:lnTo>
                  <a:lnTo>
                    <a:pt x="0" y="766457"/>
                  </a:lnTo>
                  <a:close/>
                </a:path>
              </a:pathLst>
            </a:custGeom>
            <a:ln w="9512">
              <a:solidFill>
                <a:srgbClr val="F593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072849" y="9746074"/>
              <a:ext cx="1224915" cy="541020"/>
            </a:xfrm>
            <a:custGeom>
              <a:avLst/>
              <a:gdLst/>
              <a:ahLst/>
              <a:cxnLst/>
              <a:rect l="l" t="t" r="r" b="b"/>
              <a:pathLst>
                <a:path w="1224915" h="541020">
                  <a:moveTo>
                    <a:pt x="1178432" y="540924"/>
                  </a:moveTo>
                  <a:lnTo>
                    <a:pt x="46100" y="540924"/>
                  </a:lnTo>
                  <a:lnTo>
                    <a:pt x="0" y="461105"/>
                  </a:lnTo>
                  <a:lnTo>
                    <a:pt x="266033" y="0"/>
                  </a:lnTo>
                  <a:lnTo>
                    <a:pt x="958500" y="0"/>
                  </a:lnTo>
                  <a:lnTo>
                    <a:pt x="1224533" y="461105"/>
                  </a:lnTo>
                  <a:lnTo>
                    <a:pt x="1178432" y="540924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063324" y="9736549"/>
              <a:ext cx="1244600" cy="550545"/>
            </a:xfrm>
            <a:custGeom>
              <a:avLst/>
              <a:gdLst/>
              <a:ahLst/>
              <a:cxnLst/>
              <a:rect l="l" t="t" r="r" b="b"/>
              <a:pathLst>
                <a:path w="1244600" h="550545">
                  <a:moveTo>
                    <a:pt x="55578" y="550449"/>
                  </a:moveTo>
                  <a:lnTo>
                    <a:pt x="44588" y="550449"/>
                  </a:lnTo>
                  <a:lnTo>
                    <a:pt x="0" y="473073"/>
                  </a:lnTo>
                  <a:lnTo>
                    <a:pt x="0" y="468187"/>
                  </a:lnTo>
                  <a:lnTo>
                    <a:pt x="269081" y="1809"/>
                  </a:lnTo>
                  <a:lnTo>
                    <a:pt x="272224" y="0"/>
                  </a:lnTo>
                  <a:lnTo>
                    <a:pt x="971550" y="0"/>
                  </a:lnTo>
                  <a:lnTo>
                    <a:pt x="974693" y="1809"/>
                  </a:lnTo>
                  <a:lnTo>
                    <a:pt x="979145" y="9525"/>
                  </a:lnTo>
                  <a:lnTo>
                    <a:pt x="275558" y="9525"/>
                  </a:lnTo>
                  <a:lnTo>
                    <a:pt x="275558" y="19050"/>
                  </a:lnTo>
                  <a:lnTo>
                    <a:pt x="281097" y="19050"/>
                  </a:lnTo>
                  <a:lnTo>
                    <a:pt x="23307" y="465867"/>
                  </a:lnTo>
                  <a:lnTo>
                    <a:pt x="17812" y="465867"/>
                  </a:lnTo>
                  <a:lnTo>
                    <a:pt x="9529" y="470632"/>
                  </a:lnTo>
                  <a:lnTo>
                    <a:pt x="17812" y="475392"/>
                  </a:lnTo>
                  <a:lnTo>
                    <a:pt x="23302" y="475392"/>
                  </a:lnTo>
                  <a:lnTo>
                    <a:pt x="63817" y="545687"/>
                  </a:lnTo>
                  <a:lnTo>
                    <a:pt x="55578" y="550449"/>
                  </a:lnTo>
                  <a:close/>
                </a:path>
                <a:path w="1244600" h="550545">
                  <a:moveTo>
                    <a:pt x="281097" y="19050"/>
                  </a:moveTo>
                  <a:lnTo>
                    <a:pt x="275558" y="19050"/>
                  </a:lnTo>
                  <a:lnTo>
                    <a:pt x="275558" y="9525"/>
                  </a:lnTo>
                  <a:lnTo>
                    <a:pt x="283845" y="14287"/>
                  </a:lnTo>
                  <a:lnTo>
                    <a:pt x="281097" y="19050"/>
                  </a:lnTo>
                  <a:close/>
                </a:path>
                <a:path w="1244600" h="550545">
                  <a:moveTo>
                    <a:pt x="962583" y="19050"/>
                  </a:moveTo>
                  <a:lnTo>
                    <a:pt x="281097" y="19050"/>
                  </a:lnTo>
                  <a:lnTo>
                    <a:pt x="283845" y="14287"/>
                  </a:lnTo>
                  <a:lnTo>
                    <a:pt x="275558" y="9525"/>
                  </a:lnTo>
                  <a:lnTo>
                    <a:pt x="968121" y="9525"/>
                  </a:lnTo>
                  <a:lnTo>
                    <a:pt x="959834" y="14287"/>
                  </a:lnTo>
                  <a:lnTo>
                    <a:pt x="962583" y="19050"/>
                  </a:lnTo>
                  <a:close/>
                </a:path>
                <a:path w="1244600" h="550545">
                  <a:moveTo>
                    <a:pt x="1223215" y="470632"/>
                  </a:moveTo>
                  <a:lnTo>
                    <a:pt x="959834" y="14287"/>
                  </a:lnTo>
                  <a:lnTo>
                    <a:pt x="968121" y="9525"/>
                  </a:lnTo>
                  <a:lnTo>
                    <a:pt x="968121" y="19050"/>
                  </a:lnTo>
                  <a:lnTo>
                    <a:pt x="984641" y="19050"/>
                  </a:lnTo>
                  <a:lnTo>
                    <a:pt x="1242451" y="465867"/>
                  </a:lnTo>
                  <a:lnTo>
                    <a:pt x="1225963" y="465867"/>
                  </a:lnTo>
                  <a:lnTo>
                    <a:pt x="1223215" y="470632"/>
                  </a:lnTo>
                  <a:close/>
                </a:path>
                <a:path w="1244600" h="550545">
                  <a:moveTo>
                    <a:pt x="984641" y="19050"/>
                  </a:moveTo>
                  <a:lnTo>
                    <a:pt x="968121" y="19050"/>
                  </a:lnTo>
                  <a:lnTo>
                    <a:pt x="968121" y="9525"/>
                  </a:lnTo>
                  <a:lnTo>
                    <a:pt x="979145" y="9525"/>
                  </a:lnTo>
                  <a:lnTo>
                    <a:pt x="984641" y="19050"/>
                  </a:lnTo>
                  <a:close/>
                </a:path>
                <a:path w="1244600" h="550545">
                  <a:moveTo>
                    <a:pt x="17812" y="475392"/>
                  </a:moveTo>
                  <a:lnTo>
                    <a:pt x="9529" y="470632"/>
                  </a:lnTo>
                  <a:lnTo>
                    <a:pt x="17812" y="465867"/>
                  </a:lnTo>
                  <a:lnTo>
                    <a:pt x="20558" y="470632"/>
                  </a:lnTo>
                  <a:lnTo>
                    <a:pt x="17812" y="475392"/>
                  </a:lnTo>
                  <a:close/>
                </a:path>
                <a:path w="1244600" h="550545">
                  <a:moveTo>
                    <a:pt x="20558" y="470632"/>
                  </a:moveTo>
                  <a:lnTo>
                    <a:pt x="17812" y="465867"/>
                  </a:lnTo>
                  <a:lnTo>
                    <a:pt x="23307" y="465867"/>
                  </a:lnTo>
                  <a:lnTo>
                    <a:pt x="20558" y="470632"/>
                  </a:lnTo>
                  <a:close/>
                </a:path>
                <a:path w="1244600" h="550545">
                  <a:moveTo>
                    <a:pt x="1225963" y="475392"/>
                  </a:moveTo>
                  <a:lnTo>
                    <a:pt x="1223215" y="470632"/>
                  </a:lnTo>
                  <a:lnTo>
                    <a:pt x="1225963" y="465867"/>
                  </a:lnTo>
                  <a:lnTo>
                    <a:pt x="1234245" y="470632"/>
                  </a:lnTo>
                  <a:lnTo>
                    <a:pt x="1225963" y="475392"/>
                  </a:lnTo>
                  <a:close/>
                </a:path>
                <a:path w="1244600" h="550545">
                  <a:moveTo>
                    <a:pt x="1242449" y="475392"/>
                  </a:moveTo>
                  <a:lnTo>
                    <a:pt x="1225963" y="475392"/>
                  </a:lnTo>
                  <a:lnTo>
                    <a:pt x="1234245" y="470632"/>
                  </a:lnTo>
                  <a:lnTo>
                    <a:pt x="1225963" y="465867"/>
                  </a:lnTo>
                  <a:lnTo>
                    <a:pt x="1242451" y="465867"/>
                  </a:lnTo>
                  <a:lnTo>
                    <a:pt x="1244155" y="468820"/>
                  </a:lnTo>
                  <a:lnTo>
                    <a:pt x="1244155" y="472440"/>
                  </a:lnTo>
                  <a:lnTo>
                    <a:pt x="1242449" y="475392"/>
                  </a:lnTo>
                  <a:close/>
                </a:path>
                <a:path w="1244600" h="550545">
                  <a:moveTo>
                    <a:pt x="23302" y="475392"/>
                  </a:moveTo>
                  <a:lnTo>
                    <a:pt x="17812" y="475392"/>
                  </a:lnTo>
                  <a:lnTo>
                    <a:pt x="20558" y="470632"/>
                  </a:lnTo>
                  <a:lnTo>
                    <a:pt x="23302" y="475392"/>
                  </a:lnTo>
                  <a:close/>
                </a:path>
                <a:path w="1244600" h="550545">
                  <a:moveTo>
                    <a:pt x="1199091" y="550449"/>
                  </a:moveTo>
                  <a:lnTo>
                    <a:pt x="1188100" y="550449"/>
                  </a:lnTo>
                  <a:lnTo>
                    <a:pt x="1179862" y="545687"/>
                  </a:lnTo>
                  <a:lnTo>
                    <a:pt x="1223215" y="470632"/>
                  </a:lnTo>
                  <a:lnTo>
                    <a:pt x="1225963" y="475392"/>
                  </a:lnTo>
                  <a:lnTo>
                    <a:pt x="1242449" y="475392"/>
                  </a:lnTo>
                  <a:lnTo>
                    <a:pt x="1199091" y="55044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9481" y="1694730"/>
              <a:ext cx="11849099" cy="85922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24264" y="744168"/>
            <a:ext cx="7549515" cy="8639175"/>
          </a:xfrm>
          <a:custGeom>
            <a:avLst/>
            <a:gdLst/>
            <a:ahLst/>
            <a:cxnLst/>
            <a:rect l="l" t="t" r="r" b="b"/>
            <a:pathLst>
              <a:path w="7549515" h="8639175">
                <a:moveTo>
                  <a:pt x="2868599" y="847966"/>
                </a:moveTo>
                <a:lnTo>
                  <a:pt x="1430655" y="43776"/>
                </a:lnTo>
                <a:lnTo>
                  <a:pt x="0" y="852068"/>
                </a:lnTo>
                <a:lnTo>
                  <a:pt x="0" y="2457132"/>
                </a:lnTo>
                <a:lnTo>
                  <a:pt x="1434731" y="3253981"/>
                </a:lnTo>
                <a:lnTo>
                  <a:pt x="2867596" y="2457323"/>
                </a:lnTo>
                <a:lnTo>
                  <a:pt x="2867596" y="2457132"/>
                </a:lnTo>
                <a:lnTo>
                  <a:pt x="2867215" y="2356548"/>
                </a:lnTo>
                <a:lnTo>
                  <a:pt x="2867304" y="1954212"/>
                </a:lnTo>
                <a:lnTo>
                  <a:pt x="2867596" y="1853717"/>
                </a:lnTo>
                <a:lnTo>
                  <a:pt x="2868599" y="1587423"/>
                </a:lnTo>
                <a:lnTo>
                  <a:pt x="2868599" y="847966"/>
                </a:lnTo>
                <a:close/>
              </a:path>
              <a:path w="7549515" h="8639175">
                <a:moveTo>
                  <a:pt x="4437011" y="3736568"/>
                </a:moveTo>
                <a:lnTo>
                  <a:pt x="4436440" y="3533381"/>
                </a:lnTo>
                <a:lnTo>
                  <a:pt x="2998266" y="2721508"/>
                </a:lnTo>
                <a:lnTo>
                  <a:pt x="1567916" y="3537191"/>
                </a:lnTo>
                <a:lnTo>
                  <a:pt x="1567916" y="5156949"/>
                </a:lnTo>
                <a:lnTo>
                  <a:pt x="3002178" y="5961024"/>
                </a:lnTo>
                <a:lnTo>
                  <a:pt x="4434725" y="5157051"/>
                </a:lnTo>
                <a:lnTo>
                  <a:pt x="4434344" y="5055413"/>
                </a:lnTo>
                <a:lnTo>
                  <a:pt x="4434154" y="4852314"/>
                </a:lnTo>
                <a:lnTo>
                  <a:pt x="4434725" y="4547971"/>
                </a:lnTo>
                <a:lnTo>
                  <a:pt x="4436529" y="4041102"/>
                </a:lnTo>
                <a:lnTo>
                  <a:pt x="4436821" y="3838206"/>
                </a:lnTo>
                <a:lnTo>
                  <a:pt x="4436821" y="3736568"/>
                </a:lnTo>
                <a:lnTo>
                  <a:pt x="4437011" y="3736568"/>
                </a:lnTo>
                <a:close/>
              </a:path>
              <a:path w="7549515" h="8639175">
                <a:moveTo>
                  <a:pt x="6007735" y="6515887"/>
                </a:moveTo>
                <a:lnTo>
                  <a:pt x="6007544" y="6312713"/>
                </a:lnTo>
                <a:lnTo>
                  <a:pt x="6007163" y="6211074"/>
                </a:lnTo>
                <a:lnTo>
                  <a:pt x="4569003" y="5399290"/>
                </a:lnTo>
                <a:lnTo>
                  <a:pt x="3138640" y="6214973"/>
                </a:lnTo>
                <a:lnTo>
                  <a:pt x="3138640" y="7834731"/>
                </a:lnTo>
                <a:lnTo>
                  <a:pt x="4572901" y="8638896"/>
                </a:lnTo>
                <a:lnTo>
                  <a:pt x="6005449" y="7834922"/>
                </a:lnTo>
                <a:lnTo>
                  <a:pt x="6005068" y="7733284"/>
                </a:lnTo>
                <a:lnTo>
                  <a:pt x="6004877" y="7530097"/>
                </a:lnTo>
                <a:lnTo>
                  <a:pt x="6005449" y="7225754"/>
                </a:lnTo>
                <a:lnTo>
                  <a:pt x="6007265" y="6718884"/>
                </a:lnTo>
                <a:lnTo>
                  <a:pt x="6007544" y="6515989"/>
                </a:lnTo>
                <a:lnTo>
                  <a:pt x="6007735" y="6515887"/>
                </a:lnTo>
                <a:close/>
              </a:path>
              <a:path w="7549515" h="8639175">
                <a:moveTo>
                  <a:pt x="6007735" y="1116609"/>
                </a:moveTo>
                <a:lnTo>
                  <a:pt x="6007544" y="913523"/>
                </a:lnTo>
                <a:lnTo>
                  <a:pt x="6007163" y="811885"/>
                </a:lnTo>
                <a:lnTo>
                  <a:pt x="4568901" y="0"/>
                </a:lnTo>
                <a:lnTo>
                  <a:pt x="3138640" y="815695"/>
                </a:lnTo>
                <a:lnTo>
                  <a:pt x="3138640" y="2435453"/>
                </a:lnTo>
                <a:lnTo>
                  <a:pt x="4572901" y="3239617"/>
                </a:lnTo>
                <a:lnTo>
                  <a:pt x="6005449" y="2435644"/>
                </a:lnTo>
                <a:lnTo>
                  <a:pt x="6004877" y="2232456"/>
                </a:lnTo>
                <a:lnTo>
                  <a:pt x="6005169" y="1928012"/>
                </a:lnTo>
                <a:lnTo>
                  <a:pt x="6007252" y="1319695"/>
                </a:lnTo>
                <a:lnTo>
                  <a:pt x="6007544" y="1116799"/>
                </a:lnTo>
                <a:lnTo>
                  <a:pt x="6007735" y="1116609"/>
                </a:lnTo>
                <a:close/>
              </a:path>
              <a:path w="7549515" h="8639175">
                <a:moveTo>
                  <a:pt x="7549324" y="3736568"/>
                </a:moveTo>
                <a:lnTo>
                  <a:pt x="7548753" y="3533381"/>
                </a:lnTo>
                <a:lnTo>
                  <a:pt x="6110579" y="2721508"/>
                </a:lnTo>
                <a:lnTo>
                  <a:pt x="4680229" y="3537191"/>
                </a:lnTo>
                <a:lnTo>
                  <a:pt x="4680229" y="5156949"/>
                </a:lnTo>
                <a:lnTo>
                  <a:pt x="6114491" y="5961024"/>
                </a:lnTo>
                <a:lnTo>
                  <a:pt x="7547038" y="5157051"/>
                </a:lnTo>
                <a:lnTo>
                  <a:pt x="7546467" y="4953863"/>
                </a:lnTo>
                <a:lnTo>
                  <a:pt x="7546556" y="4750867"/>
                </a:lnTo>
                <a:lnTo>
                  <a:pt x="7547419" y="4446613"/>
                </a:lnTo>
                <a:lnTo>
                  <a:pt x="7548842" y="4041102"/>
                </a:lnTo>
                <a:lnTo>
                  <a:pt x="7549134" y="3838206"/>
                </a:lnTo>
                <a:lnTo>
                  <a:pt x="7549134" y="3736568"/>
                </a:lnTo>
                <a:lnTo>
                  <a:pt x="7549324" y="3736568"/>
                </a:lnTo>
                <a:close/>
              </a:path>
            </a:pathLst>
          </a:custGeom>
          <a:solidFill>
            <a:srgbClr val="FABE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4566" y="897355"/>
            <a:ext cx="2867025" cy="3209925"/>
          </a:xfrm>
          <a:custGeom>
            <a:avLst/>
            <a:gdLst/>
            <a:ahLst/>
            <a:cxnLst/>
            <a:rect l="l" t="t" r="r" b="b"/>
            <a:pathLst>
              <a:path w="2867025" h="3209925">
                <a:moveTo>
                  <a:pt x="1429086" y="0"/>
                </a:moveTo>
                <a:lnTo>
                  <a:pt x="2865974" y="804316"/>
                </a:lnTo>
                <a:lnTo>
                  <a:pt x="2866354" y="905070"/>
                </a:lnTo>
                <a:lnTo>
                  <a:pt x="2866544" y="1005728"/>
                </a:lnTo>
                <a:lnTo>
                  <a:pt x="2866544" y="1106292"/>
                </a:lnTo>
                <a:lnTo>
                  <a:pt x="2866449" y="1206855"/>
                </a:lnTo>
                <a:lnTo>
                  <a:pt x="2866259" y="1307323"/>
                </a:lnTo>
                <a:lnTo>
                  <a:pt x="2865974" y="1407791"/>
                </a:lnTo>
                <a:lnTo>
                  <a:pt x="2865593" y="1508259"/>
                </a:lnTo>
                <a:lnTo>
                  <a:pt x="2865212" y="1608728"/>
                </a:lnTo>
                <a:lnTo>
                  <a:pt x="2864832" y="1709196"/>
                </a:lnTo>
                <a:lnTo>
                  <a:pt x="2864451" y="1809664"/>
                </a:lnTo>
                <a:lnTo>
                  <a:pt x="2864166" y="1910132"/>
                </a:lnTo>
                <a:lnTo>
                  <a:pt x="2863975" y="2010600"/>
                </a:lnTo>
                <a:lnTo>
                  <a:pt x="2863880" y="2111163"/>
                </a:lnTo>
                <a:lnTo>
                  <a:pt x="2863880" y="2211727"/>
                </a:lnTo>
                <a:lnTo>
                  <a:pt x="2864070" y="2312385"/>
                </a:lnTo>
                <a:lnTo>
                  <a:pt x="2864451" y="2413139"/>
                </a:lnTo>
                <a:lnTo>
                  <a:pt x="1433177" y="3209647"/>
                </a:lnTo>
                <a:lnTo>
                  <a:pt x="0" y="2412853"/>
                </a:lnTo>
                <a:lnTo>
                  <a:pt x="0" y="808125"/>
                </a:lnTo>
                <a:lnTo>
                  <a:pt x="1429086" y="0"/>
                </a:lnTo>
                <a:close/>
              </a:path>
            </a:pathLst>
          </a:custGeom>
          <a:ln w="9518">
            <a:solidFill>
              <a:srgbClr val="DBD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78816" y="746909"/>
            <a:ext cx="2599690" cy="8657590"/>
          </a:xfrm>
          <a:custGeom>
            <a:avLst/>
            <a:gdLst/>
            <a:ahLst/>
            <a:cxnLst/>
            <a:rect l="l" t="t" r="r" b="b"/>
            <a:pathLst>
              <a:path w="2599690" h="8657590">
                <a:moveTo>
                  <a:pt x="1431688" y="0"/>
                </a:moveTo>
                <a:lnTo>
                  <a:pt x="2599153" y="658698"/>
                </a:lnTo>
                <a:lnTo>
                  <a:pt x="2599153" y="2588194"/>
                </a:lnTo>
                <a:lnTo>
                  <a:pt x="1435596" y="3240889"/>
                </a:lnTo>
                <a:lnTo>
                  <a:pt x="0" y="2436480"/>
                </a:lnTo>
                <a:lnTo>
                  <a:pt x="0" y="816035"/>
                </a:lnTo>
                <a:lnTo>
                  <a:pt x="1431688" y="0"/>
                </a:lnTo>
                <a:close/>
              </a:path>
              <a:path w="2599690" h="8657590">
                <a:moveTo>
                  <a:pt x="2599153" y="5699002"/>
                </a:moveTo>
                <a:lnTo>
                  <a:pt x="1557509" y="5115398"/>
                </a:lnTo>
                <a:lnTo>
                  <a:pt x="1557509" y="3494858"/>
                </a:lnTo>
                <a:lnTo>
                  <a:pt x="2599153" y="2901152"/>
                </a:lnTo>
              </a:path>
              <a:path w="2599690" h="8657590">
                <a:moveTo>
                  <a:pt x="1431688" y="5416158"/>
                </a:moveTo>
                <a:lnTo>
                  <a:pt x="2599153" y="6074857"/>
                </a:lnTo>
                <a:lnTo>
                  <a:pt x="2599153" y="8004352"/>
                </a:lnTo>
                <a:lnTo>
                  <a:pt x="1435596" y="8657047"/>
                </a:lnTo>
                <a:lnTo>
                  <a:pt x="0" y="7852638"/>
                </a:lnTo>
                <a:lnTo>
                  <a:pt x="0" y="6232193"/>
                </a:lnTo>
                <a:lnTo>
                  <a:pt x="1431688" y="5416158"/>
                </a:lnTo>
                <a:close/>
              </a:path>
            </a:pathLst>
          </a:custGeom>
          <a:ln w="9530">
            <a:solidFill>
              <a:srgbClr val="DBD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67500" y="3424423"/>
            <a:ext cx="4457065" cy="5886450"/>
          </a:xfrm>
          <a:custGeom>
            <a:avLst/>
            <a:gdLst/>
            <a:ahLst/>
            <a:cxnLst/>
            <a:rect l="l" t="t" r="r" b="b"/>
            <a:pathLst>
              <a:path w="4457065" h="5886450">
                <a:moveTo>
                  <a:pt x="1431049" y="0"/>
                </a:moveTo>
                <a:lnTo>
                  <a:pt x="2869910" y="811539"/>
                </a:lnTo>
                <a:lnTo>
                  <a:pt x="2870292" y="913148"/>
                </a:lnTo>
                <a:lnTo>
                  <a:pt x="2870482" y="1014757"/>
                </a:lnTo>
                <a:lnTo>
                  <a:pt x="2870482" y="1116270"/>
                </a:lnTo>
                <a:lnTo>
                  <a:pt x="2870387" y="1217689"/>
                </a:lnTo>
                <a:lnTo>
                  <a:pt x="2870196" y="1319108"/>
                </a:lnTo>
                <a:lnTo>
                  <a:pt x="2869910" y="1420526"/>
                </a:lnTo>
                <a:lnTo>
                  <a:pt x="2869529" y="1521849"/>
                </a:lnTo>
                <a:lnTo>
                  <a:pt x="2869148" y="1623173"/>
                </a:lnTo>
                <a:lnTo>
                  <a:pt x="2868767" y="1724496"/>
                </a:lnTo>
                <a:lnTo>
                  <a:pt x="2868386" y="1825819"/>
                </a:lnTo>
                <a:lnTo>
                  <a:pt x="2868100" y="1927238"/>
                </a:lnTo>
                <a:lnTo>
                  <a:pt x="2867909" y="2028657"/>
                </a:lnTo>
                <a:lnTo>
                  <a:pt x="2867814" y="2130075"/>
                </a:lnTo>
                <a:lnTo>
                  <a:pt x="2867814" y="2231589"/>
                </a:lnTo>
                <a:lnTo>
                  <a:pt x="2868004" y="2333198"/>
                </a:lnTo>
                <a:lnTo>
                  <a:pt x="2868386" y="2434807"/>
                </a:lnTo>
                <a:lnTo>
                  <a:pt x="1435145" y="3238537"/>
                </a:lnTo>
                <a:lnTo>
                  <a:pt x="0" y="2434712"/>
                </a:lnTo>
                <a:lnTo>
                  <a:pt x="0" y="815443"/>
                </a:lnTo>
                <a:lnTo>
                  <a:pt x="1431049" y="0"/>
                </a:lnTo>
                <a:close/>
              </a:path>
              <a:path w="4457065" h="5886450">
                <a:moveTo>
                  <a:pt x="3017112" y="2647739"/>
                </a:moveTo>
                <a:lnTo>
                  <a:pt x="4455974" y="3459278"/>
                </a:lnTo>
                <a:lnTo>
                  <a:pt x="4456355" y="3560887"/>
                </a:lnTo>
                <a:lnTo>
                  <a:pt x="4456545" y="3662496"/>
                </a:lnTo>
                <a:lnTo>
                  <a:pt x="4456545" y="3764010"/>
                </a:lnTo>
                <a:lnTo>
                  <a:pt x="4456450" y="3865429"/>
                </a:lnTo>
                <a:lnTo>
                  <a:pt x="4456260" y="3966847"/>
                </a:lnTo>
                <a:lnTo>
                  <a:pt x="4455974" y="4068266"/>
                </a:lnTo>
                <a:lnTo>
                  <a:pt x="4455593" y="4169589"/>
                </a:lnTo>
                <a:lnTo>
                  <a:pt x="4455212" y="4270913"/>
                </a:lnTo>
                <a:lnTo>
                  <a:pt x="4454830" y="4372236"/>
                </a:lnTo>
                <a:lnTo>
                  <a:pt x="4454449" y="4473560"/>
                </a:lnTo>
                <a:lnTo>
                  <a:pt x="4454163" y="4574978"/>
                </a:lnTo>
                <a:lnTo>
                  <a:pt x="4453973" y="4676397"/>
                </a:lnTo>
                <a:lnTo>
                  <a:pt x="4453877" y="4777815"/>
                </a:lnTo>
                <a:lnTo>
                  <a:pt x="4453877" y="4879329"/>
                </a:lnTo>
                <a:lnTo>
                  <a:pt x="4454068" y="4980938"/>
                </a:lnTo>
                <a:lnTo>
                  <a:pt x="4454449" y="5082547"/>
                </a:lnTo>
                <a:lnTo>
                  <a:pt x="3021209" y="5886277"/>
                </a:lnTo>
                <a:lnTo>
                  <a:pt x="1586253" y="5082357"/>
                </a:lnTo>
                <a:lnTo>
                  <a:pt x="1586253" y="3463182"/>
                </a:lnTo>
                <a:lnTo>
                  <a:pt x="3017302" y="2647739"/>
                </a:lnTo>
                <a:lnTo>
                  <a:pt x="3017112" y="2647739"/>
                </a:lnTo>
                <a:close/>
              </a:path>
            </a:pathLst>
          </a:custGeom>
          <a:ln w="9525">
            <a:solidFill>
              <a:srgbClr val="DBD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4108" y="5828277"/>
            <a:ext cx="337502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20" dirty="0">
                <a:solidFill>
                  <a:srgbClr val="0E253D"/>
                </a:solidFill>
                <a:latin typeface="Cambria"/>
                <a:cs typeface="Cambria"/>
              </a:rPr>
              <a:t>Members</a:t>
            </a:r>
            <a:endParaRPr sz="6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87559" y="1907344"/>
            <a:ext cx="2151380" cy="87121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9"/>
              </a:spcBef>
            </a:pPr>
            <a:r>
              <a:rPr sz="2800" spc="-10" dirty="0">
                <a:solidFill>
                  <a:srgbClr val="0E253D"/>
                </a:solidFill>
                <a:latin typeface="Georgia"/>
                <a:cs typeface="Georgia"/>
              </a:rPr>
              <a:t>Aryan</a:t>
            </a:r>
            <a:r>
              <a:rPr sz="2800" spc="-125" dirty="0">
                <a:solidFill>
                  <a:srgbClr val="0E253D"/>
                </a:solidFill>
                <a:latin typeface="Georgia"/>
                <a:cs typeface="Georgia"/>
              </a:rPr>
              <a:t> </a:t>
            </a:r>
            <a:r>
              <a:rPr sz="2800" spc="-25" dirty="0">
                <a:solidFill>
                  <a:srgbClr val="0E253D"/>
                </a:solidFill>
                <a:latin typeface="Georgia"/>
                <a:cs typeface="Georgia"/>
              </a:rPr>
              <a:t>Mishra </a:t>
            </a:r>
            <a:r>
              <a:rPr sz="2800" spc="-10" dirty="0">
                <a:solidFill>
                  <a:srgbClr val="0E253D"/>
                </a:solidFill>
                <a:latin typeface="Georgia"/>
                <a:cs typeface="Georgia"/>
              </a:rPr>
              <a:t>(102203357)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990614" y="1693983"/>
            <a:ext cx="2005330" cy="12903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065" marR="5080" algn="ctr">
              <a:lnSpc>
                <a:spcPts val="3300"/>
              </a:lnSpc>
              <a:spcBef>
                <a:spcPts val="259"/>
              </a:spcBef>
            </a:pPr>
            <a:r>
              <a:rPr sz="2800" spc="-10" dirty="0">
                <a:latin typeface="Georgia"/>
                <a:cs typeface="Georgia"/>
              </a:rPr>
              <a:t>Anushka Verma </a:t>
            </a:r>
            <a:r>
              <a:rPr sz="2800" spc="-65" dirty="0">
                <a:latin typeface="Georgia"/>
                <a:cs typeface="Georgia"/>
              </a:rPr>
              <a:t>(102203699)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83409" y="4585919"/>
            <a:ext cx="1979930" cy="87121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9"/>
              </a:spcBef>
            </a:pPr>
            <a:r>
              <a:rPr sz="2800" spc="-10" dirty="0">
                <a:solidFill>
                  <a:srgbClr val="0E253D"/>
                </a:solidFill>
                <a:latin typeface="Georgia"/>
                <a:cs typeface="Georgia"/>
              </a:rPr>
              <a:t>Bhavya </a:t>
            </a:r>
            <a:r>
              <a:rPr sz="2800" spc="-100" dirty="0">
                <a:solidFill>
                  <a:srgbClr val="0E253D"/>
                </a:solidFill>
                <a:latin typeface="Georgia"/>
                <a:cs typeface="Georgia"/>
              </a:rPr>
              <a:t>(102203806)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33691" y="4572471"/>
            <a:ext cx="1992630" cy="87121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9"/>
              </a:spcBef>
            </a:pPr>
            <a:r>
              <a:rPr sz="2800" spc="-10" dirty="0">
                <a:solidFill>
                  <a:srgbClr val="0E253D"/>
                </a:solidFill>
                <a:latin typeface="Georgia"/>
                <a:cs typeface="Georgia"/>
              </a:rPr>
              <a:t>Harshit </a:t>
            </a:r>
            <a:r>
              <a:rPr sz="2800" spc="-60" dirty="0">
                <a:solidFill>
                  <a:srgbClr val="0E253D"/>
                </a:solidFill>
                <a:latin typeface="Georgia"/>
                <a:cs typeface="Georgia"/>
              </a:rPr>
              <a:t>(102203526)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69085" y="7123669"/>
            <a:ext cx="2285365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600"/>
              </a:lnSpc>
              <a:spcBef>
                <a:spcPts val="100"/>
              </a:spcBef>
            </a:pPr>
            <a:r>
              <a:rPr sz="2800" spc="-10" dirty="0">
                <a:solidFill>
                  <a:srgbClr val="0E253D"/>
                </a:solidFill>
                <a:latin typeface="Georgia"/>
                <a:cs typeface="Georgia"/>
              </a:rPr>
              <a:t>Nikhil</a:t>
            </a:r>
            <a:r>
              <a:rPr sz="2800" spc="-140" dirty="0">
                <a:solidFill>
                  <a:srgbClr val="0E253D"/>
                </a:solidFill>
                <a:latin typeface="Georgia"/>
                <a:cs typeface="Georgia"/>
              </a:rPr>
              <a:t> </a:t>
            </a:r>
            <a:r>
              <a:rPr sz="2800" spc="-20" dirty="0">
                <a:solidFill>
                  <a:srgbClr val="0E253D"/>
                </a:solidFill>
                <a:latin typeface="Georgia"/>
                <a:cs typeface="Georgia"/>
              </a:rPr>
              <a:t>Sharma </a:t>
            </a:r>
            <a:r>
              <a:rPr sz="2800" spc="-10" dirty="0">
                <a:solidFill>
                  <a:srgbClr val="0E253D"/>
                </a:solidFill>
                <a:latin typeface="Georgia"/>
                <a:cs typeface="Georgia"/>
              </a:rPr>
              <a:t>(102203474)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5297" y="9183090"/>
            <a:ext cx="17614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Presentation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11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70" dirty="0">
                <a:latin typeface="Times New Roman"/>
                <a:cs typeface="Times New Roman"/>
              </a:rPr>
              <a:t>Project</a:t>
            </a:r>
            <a:r>
              <a:rPr sz="7200" b="1" spc="-330" dirty="0">
                <a:latin typeface="Times New Roman"/>
                <a:cs typeface="Times New Roman"/>
              </a:rPr>
              <a:t> </a:t>
            </a:r>
            <a:r>
              <a:rPr sz="7200" b="1" spc="-200" dirty="0">
                <a:latin typeface="Times New Roman"/>
                <a:cs typeface="Times New Roman"/>
              </a:rPr>
              <a:t>Overview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5299" y="2210905"/>
            <a:ext cx="7743190" cy="63195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6985" algn="just">
              <a:lnSpc>
                <a:spcPts val="3300"/>
              </a:lnSpc>
              <a:spcBef>
                <a:spcPts val="259"/>
              </a:spcBef>
            </a:pPr>
            <a:r>
              <a:rPr sz="2800" spc="80" dirty="0">
                <a:latin typeface="Times New Roman"/>
                <a:cs typeface="Times New Roman"/>
              </a:rPr>
              <a:t>VisionMaths</a:t>
            </a:r>
            <a:r>
              <a:rPr sz="2800" spc="1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spc="160" dirty="0">
                <a:latin typeface="Times New Roman"/>
                <a:cs typeface="Times New Roman"/>
              </a:rPr>
              <a:t>a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smart</a:t>
            </a:r>
            <a:r>
              <a:rPr sz="2800" b="1" spc="17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learning</a:t>
            </a:r>
            <a:r>
              <a:rPr sz="2800" b="1" spc="16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system</a:t>
            </a:r>
            <a:r>
              <a:rPr sz="2800" b="1" spc="170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that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helps </a:t>
            </a:r>
            <a:r>
              <a:rPr sz="2800" b="1" dirty="0">
                <a:latin typeface="Times New Roman"/>
                <a:cs typeface="Times New Roman"/>
              </a:rPr>
              <a:t>visually</a:t>
            </a:r>
            <a:r>
              <a:rPr sz="2800" b="1" spc="530" dirty="0">
                <a:latin typeface="Times New Roman"/>
                <a:cs typeface="Times New Roman"/>
              </a:rPr>
              <a:t>  </a:t>
            </a:r>
            <a:r>
              <a:rPr sz="2800" b="1" dirty="0">
                <a:latin typeface="Times New Roman"/>
                <a:cs typeface="Times New Roman"/>
              </a:rPr>
              <a:t>impaired</a:t>
            </a:r>
            <a:r>
              <a:rPr sz="2800" b="1" spc="530" dirty="0">
                <a:latin typeface="Times New Roman"/>
                <a:cs typeface="Times New Roman"/>
              </a:rPr>
              <a:t>  </a:t>
            </a:r>
            <a:r>
              <a:rPr sz="2800" b="1" dirty="0">
                <a:latin typeface="Times New Roman"/>
                <a:cs typeface="Times New Roman"/>
              </a:rPr>
              <a:t>students</a:t>
            </a:r>
            <a:r>
              <a:rPr sz="2800" b="1" spc="530" dirty="0">
                <a:latin typeface="Times New Roman"/>
                <a:cs typeface="Times New Roman"/>
              </a:rPr>
              <a:t>  </a:t>
            </a:r>
            <a:r>
              <a:rPr sz="2800" spc="75" dirty="0">
                <a:latin typeface="Times New Roman"/>
                <a:cs typeface="Times New Roman"/>
              </a:rPr>
              <a:t>learn</a:t>
            </a:r>
            <a:r>
              <a:rPr sz="2800" spc="530" dirty="0">
                <a:latin typeface="Times New Roman"/>
                <a:cs typeface="Times New Roman"/>
              </a:rPr>
              <a:t>  </a:t>
            </a:r>
            <a:r>
              <a:rPr sz="2800" b="1" spc="-40" dirty="0">
                <a:latin typeface="Times New Roman"/>
                <a:cs typeface="Times New Roman"/>
              </a:rPr>
              <a:t>mathematics </a:t>
            </a:r>
            <a:r>
              <a:rPr sz="2800" dirty="0">
                <a:latin typeface="Times New Roman"/>
                <a:cs typeface="Times New Roman"/>
              </a:rPr>
              <a:t>easily.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spc="140" dirty="0">
                <a:latin typeface="Times New Roman"/>
                <a:cs typeface="Times New Roman"/>
              </a:rPr>
              <a:t>It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introduces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spc="145" dirty="0">
                <a:latin typeface="Times New Roman"/>
                <a:cs typeface="Times New Roman"/>
              </a:rPr>
              <a:t>an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interactive,</a:t>
            </a:r>
            <a:r>
              <a:rPr sz="2800" b="1" spc="120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adaptive</a:t>
            </a:r>
            <a:r>
              <a:rPr sz="2800" b="1" spc="1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Braille </a:t>
            </a:r>
            <a:r>
              <a:rPr sz="2800" b="1" dirty="0">
                <a:latin typeface="Times New Roman"/>
                <a:cs typeface="Times New Roman"/>
              </a:rPr>
              <a:t>display</a:t>
            </a:r>
            <a:r>
              <a:rPr sz="2800" b="1" spc="220" dirty="0">
                <a:latin typeface="Times New Roman"/>
                <a:cs typeface="Times New Roman"/>
              </a:rPr>
              <a:t>  </a:t>
            </a:r>
            <a:r>
              <a:rPr sz="2800" spc="150" dirty="0">
                <a:latin typeface="Times New Roman"/>
                <a:cs typeface="Times New Roman"/>
              </a:rPr>
              <a:t>that</a:t>
            </a:r>
            <a:r>
              <a:rPr sz="2800" spc="225" dirty="0">
                <a:latin typeface="Times New Roman"/>
                <a:cs typeface="Times New Roman"/>
              </a:rPr>
              <a:t>  </a:t>
            </a:r>
            <a:r>
              <a:rPr sz="2800" b="1" dirty="0">
                <a:latin typeface="Times New Roman"/>
                <a:cs typeface="Times New Roman"/>
              </a:rPr>
              <a:t>adjusts</a:t>
            </a:r>
            <a:r>
              <a:rPr sz="2800" b="1" spc="220" dirty="0">
                <a:latin typeface="Times New Roman"/>
                <a:cs typeface="Times New Roman"/>
              </a:rPr>
              <a:t>  </a:t>
            </a:r>
            <a:r>
              <a:rPr sz="2800" b="1" dirty="0">
                <a:latin typeface="Times New Roman"/>
                <a:cs typeface="Times New Roman"/>
              </a:rPr>
              <a:t>in</a:t>
            </a:r>
            <a:r>
              <a:rPr sz="2800" b="1" spc="225" dirty="0">
                <a:latin typeface="Times New Roman"/>
                <a:cs typeface="Times New Roman"/>
              </a:rPr>
              <a:t>  </a:t>
            </a:r>
            <a:r>
              <a:rPr sz="2800" b="1" dirty="0">
                <a:latin typeface="Times New Roman"/>
                <a:cs typeface="Times New Roman"/>
              </a:rPr>
              <a:t>real</a:t>
            </a:r>
            <a:r>
              <a:rPr sz="2800" b="1" spc="220" dirty="0">
                <a:latin typeface="Times New Roman"/>
                <a:cs typeface="Times New Roman"/>
              </a:rPr>
              <a:t>  </a:t>
            </a:r>
            <a:r>
              <a:rPr sz="2800" b="1" dirty="0">
                <a:latin typeface="Times New Roman"/>
                <a:cs typeface="Times New Roman"/>
              </a:rPr>
              <a:t>time</a:t>
            </a:r>
            <a:r>
              <a:rPr sz="2800" b="1" spc="225" dirty="0">
                <a:latin typeface="Times New Roman"/>
                <a:cs typeface="Times New Roman"/>
              </a:rPr>
              <a:t>  </a:t>
            </a:r>
            <a:r>
              <a:rPr sz="2800" spc="145" dirty="0">
                <a:latin typeface="Times New Roman"/>
                <a:cs typeface="Times New Roman"/>
              </a:rPr>
              <a:t>to</a:t>
            </a:r>
            <a:r>
              <a:rPr sz="2800" spc="220" dirty="0">
                <a:latin typeface="Times New Roman"/>
                <a:cs typeface="Times New Roman"/>
              </a:rPr>
              <a:t>  </a:t>
            </a:r>
            <a:r>
              <a:rPr sz="2800" spc="55" dirty="0">
                <a:latin typeface="Times New Roman"/>
                <a:cs typeface="Times New Roman"/>
              </a:rPr>
              <a:t>represent </a:t>
            </a:r>
            <a:r>
              <a:rPr sz="2800" b="1" spc="-130" dirty="0">
                <a:latin typeface="Times New Roman"/>
                <a:cs typeface="Times New Roman"/>
              </a:rPr>
              <a:t>numbers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100" dirty="0">
                <a:latin typeface="Times New Roman"/>
                <a:cs typeface="Times New Roman"/>
              </a:rPr>
              <a:t>and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70" dirty="0">
                <a:latin typeface="Times New Roman"/>
                <a:cs typeface="Times New Roman"/>
              </a:rPr>
              <a:t>math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symbols.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2800">
              <a:latin typeface="Times New Roman"/>
              <a:cs typeface="Times New Roman"/>
            </a:endParaRPr>
          </a:p>
          <a:p>
            <a:pPr marL="970915" marR="822325" indent="-227329">
              <a:lnSpc>
                <a:spcPts val="3300"/>
              </a:lnSpc>
              <a:buFont typeface="Times New Roman"/>
              <a:buAutoNum type="romanLcPeriod"/>
              <a:tabLst>
                <a:tab pos="972185" algn="l"/>
                <a:tab pos="2038985" algn="l"/>
                <a:tab pos="4883785" algn="l"/>
                <a:tab pos="595058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Smart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40" dirty="0">
                <a:latin typeface="Times New Roman"/>
                <a:cs typeface="Times New Roman"/>
              </a:rPr>
              <a:t>Braille</a:t>
            </a:r>
            <a:r>
              <a:rPr sz="2800" b="1" spc="-13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Hardware: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spc="110" dirty="0">
                <a:latin typeface="Times New Roman"/>
                <a:cs typeface="Times New Roman"/>
              </a:rPr>
              <a:t>Dots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35" dirty="0">
                <a:latin typeface="Times New Roman"/>
                <a:cs typeface="Times New Roman"/>
              </a:rPr>
              <a:t>move 	</a:t>
            </a:r>
            <a:r>
              <a:rPr sz="2800" spc="80" dirty="0">
                <a:latin typeface="Times New Roman"/>
                <a:cs typeface="Times New Roman"/>
              </a:rPr>
              <a:t>automatically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45" dirty="0">
                <a:latin typeface="Times New Roman"/>
                <a:cs typeface="Times New Roman"/>
              </a:rPr>
              <a:t>to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display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Times New Roman"/>
                <a:cs typeface="Times New Roman"/>
              </a:rPr>
              <a:t>math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symbols.</a:t>
            </a:r>
            <a:endParaRPr sz="2800">
              <a:latin typeface="Times New Roman"/>
              <a:cs typeface="Times New Roman"/>
            </a:endParaRPr>
          </a:p>
          <a:p>
            <a:pPr marL="873125" marR="443865" indent="-317500">
              <a:lnSpc>
                <a:spcPts val="3300"/>
              </a:lnSpc>
              <a:buFont typeface="Times New Roman"/>
              <a:buAutoNum type="romanLcPeriod"/>
              <a:tabLst>
                <a:tab pos="873125" algn="l"/>
                <a:tab pos="958850" algn="l"/>
                <a:tab pos="2651125" algn="l"/>
                <a:tab pos="4784725" algn="l"/>
                <a:tab pos="6206490" algn="l"/>
              </a:tabLst>
            </a:pP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b="1" spc="50" dirty="0">
                <a:latin typeface="Times New Roman"/>
                <a:cs typeface="Times New Roman"/>
              </a:rPr>
              <a:t>ML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-</a:t>
            </a:r>
            <a:r>
              <a:rPr sz="2800" b="1" spc="-45" dirty="0">
                <a:latin typeface="Times New Roman"/>
                <a:cs typeface="Times New Roman"/>
              </a:rPr>
              <a:t> </a:t>
            </a:r>
            <a:r>
              <a:rPr sz="2800" b="1" spc="-65" dirty="0">
                <a:latin typeface="Times New Roman"/>
                <a:cs typeface="Times New Roman"/>
              </a:rPr>
              <a:t>Powered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105" dirty="0">
                <a:latin typeface="Times New Roman"/>
                <a:cs typeface="Times New Roman"/>
              </a:rPr>
              <a:t>Learning:</a:t>
            </a:r>
            <a:r>
              <a:rPr sz="2800" b="1" spc="-4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Machine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learning </a:t>
            </a:r>
            <a:r>
              <a:rPr sz="2800" spc="45" dirty="0">
                <a:latin typeface="Times New Roman"/>
                <a:cs typeface="Times New Roman"/>
              </a:rPr>
              <a:t>algorithms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65" dirty="0">
                <a:latin typeface="Times New Roman"/>
                <a:cs typeface="Times New Roman"/>
              </a:rPr>
              <a:t>interpret</a:t>
            </a:r>
            <a:r>
              <a:rPr sz="2800" spc="360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45" dirty="0">
                <a:latin typeface="Times New Roman"/>
                <a:cs typeface="Times New Roman"/>
              </a:rPr>
              <a:t>convert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simple </a:t>
            </a:r>
            <a:r>
              <a:rPr sz="2800" spc="65" dirty="0">
                <a:latin typeface="Times New Roman"/>
                <a:cs typeface="Times New Roman"/>
              </a:rPr>
              <a:t>mathematical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equations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into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Braille.</a:t>
            </a:r>
            <a:endParaRPr sz="2800">
              <a:latin typeface="Times New Roman"/>
              <a:cs typeface="Times New Roman"/>
            </a:endParaRPr>
          </a:p>
          <a:p>
            <a:pPr marL="929640" marR="5080" indent="-445770" algn="just">
              <a:lnSpc>
                <a:spcPts val="3300"/>
              </a:lnSpc>
            </a:pPr>
            <a:r>
              <a:rPr sz="2800" spc="-65" dirty="0">
                <a:latin typeface="Arial MT"/>
                <a:cs typeface="Arial MT"/>
              </a:rPr>
              <a:t>III.</a:t>
            </a:r>
            <a:r>
              <a:rPr sz="2800" spc="-130" dirty="0">
                <a:latin typeface="Arial MT"/>
                <a:cs typeface="Arial MT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Seamless</a:t>
            </a:r>
            <a:r>
              <a:rPr sz="2800" b="1" spc="459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Integration:</a:t>
            </a:r>
            <a:r>
              <a:rPr sz="2800" b="1" spc="655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An</a:t>
            </a:r>
            <a:r>
              <a:rPr sz="2800" spc="6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intuitive</a:t>
            </a:r>
            <a:r>
              <a:rPr sz="2800" spc="655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software </a:t>
            </a:r>
            <a:r>
              <a:rPr sz="2800" dirty="0">
                <a:latin typeface="Times New Roman"/>
                <a:cs typeface="Times New Roman"/>
              </a:rPr>
              <a:t>interface</a:t>
            </a:r>
            <a:r>
              <a:rPr sz="2800" spc="63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ensures</a:t>
            </a:r>
            <a:r>
              <a:rPr sz="2800" spc="640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effortless</a:t>
            </a:r>
            <a:r>
              <a:rPr sz="2800" spc="640" dirty="0">
                <a:latin typeface="Times New Roman"/>
                <a:cs typeface="Times New Roman"/>
              </a:rPr>
              <a:t>   </a:t>
            </a:r>
            <a:r>
              <a:rPr sz="2800" spc="55" dirty="0">
                <a:latin typeface="Times New Roman"/>
                <a:cs typeface="Times New Roman"/>
              </a:rPr>
              <a:t>interaction </a:t>
            </a:r>
            <a:r>
              <a:rPr sz="2800" dirty="0">
                <a:latin typeface="Times New Roman"/>
                <a:cs typeface="Times New Roman"/>
              </a:rPr>
              <a:t>between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users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130" dirty="0">
                <a:latin typeface="Times New Roman"/>
                <a:cs typeface="Times New Roman"/>
              </a:rPr>
              <a:t>and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the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system.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33529" y="938139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0E253D"/>
                </a:solidFill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120449" y="622944"/>
            <a:ext cx="8582660" cy="9102090"/>
            <a:chOff x="9120449" y="622944"/>
            <a:chExt cx="8582660" cy="91020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3999" y="622944"/>
              <a:ext cx="8559072" cy="910175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0449" y="736900"/>
              <a:ext cx="8559617" cy="88642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9531" y="0"/>
            <a:ext cx="17706975" cy="9763125"/>
            <a:chOff x="579531" y="0"/>
            <a:chExt cx="17706975" cy="9763125"/>
          </a:xfrm>
        </p:grpSpPr>
        <p:sp>
          <p:nvSpPr>
            <p:cNvPr id="3" name="object 3"/>
            <p:cNvSpPr/>
            <p:nvPr/>
          </p:nvSpPr>
          <p:spPr>
            <a:xfrm>
              <a:off x="9143237" y="0"/>
              <a:ext cx="9143365" cy="1106170"/>
            </a:xfrm>
            <a:custGeom>
              <a:avLst/>
              <a:gdLst/>
              <a:ahLst/>
              <a:cxnLst/>
              <a:rect l="l" t="t" r="r" b="b"/>
              <a:pathLst>
                <a:path w="9143365" h="1106170">
                  <a:moveTo>
                    <a:pt x="9143152" y="1105586"/>
                  </a:moveTo>
                  <a:lnTo>
                    <a:pt x="0" y="1105586"/>
                  </a:lnTo>
                  <a:lnTo>
                    <a:pt x="0" y="0"/>
                  </a:lnTo>
                  <a:lnTo>
                    <a:pt x="9143152" y="0"/>
                  </a:lnTo>
                  <a:lnTo>
                    <a:pt x="9143152" y="1105586"/>
                  </a:lnTo>
                  <a:close/>
                </a:path>
              </a:pathLst>
            </a:custGeom>
            <a:solidFill>
              <a:srgbClr val="D4D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9526" y="528471"/>
              <a:ext cx="17127855" cy="9234170"/>
            </a:xfrm>
            <a:custGeom>
              <a:avLst/>
              <a:gdLst/>
              <a:ahLst/>
              <a:cxnLst/>
              <a:rect l="l" t="t" r="r" b="b"/>
              <a:pathLst>
                <a:path w="17127855" h="9234170">
                  <a:moveTo>
                    <a:pt x="17127512" y="127"/>
                  </a:moveTo>
                  <a:lnTo>
                    <a:pt x="17107510" y="127"/>
                  </a:lnTo>
                  <a:lnTo>
                    <a:pt x="17107510" y="9213799"/>
                  </a:lnTo>
                  <a:lnTo>
                    <a:pt x="20002" y="9213799"/>
                  </a:lnTo>
                  <a:lnTo>
                    <a:pt x="20002" y="20320"/>
                  </a:lnTo>
                  <a:lnTo>
                    <a:pt x="17107408" y="20320"/>
                  </a:lnTo>
                  <a:lnTo>
                    <a:pt x="17107408" y="0"/>
                  </a:lnTo>
                  <a:lnTo>
                    <a:pt x="0" y="0"/>
                  </a:lnTo>
                  <a:lnTo>
                    <a:pt x="0" y="20320"/>
                  </a:lnTo>
                  <a:lnTo>
                    <a:pt x="0" y="9213799"/>
                  </a:lnTo>
                  <a:lnTo>
                    <a:pt x="0" y="9234132"/>
                  </a:lnTo>
                  <a:lnTo>
                    <a:pt x="17127512" y="9234132"/>
                  </a:lnTo>
                  <a:lnTo>
                    <a:pt x="17127512" y="9214269"/>
                  </a:lnTo>
                  <a:lnTo>
                    <a:pt x="17127512" y="9213799"/>
                  </a:lnTo>
                  <a:lnTo>
                    <a:pt x="17127512" y="127"/>
                  </a:lnTo>
                  <a:close/>
                </a:path>
              </a:pathLst>
            </a:custGeom>
            <a:solidFill>
              <a:srgbClr val="446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7249" y="3058631"/>
              <a:ext cx="76200" cy="761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7249" y="4392131"/>
              <a:ext cx="76200" cy="761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7249" y="5725631"/>
              <a:ext cx="76200" cy="761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89703" y="990002"/>
            <a:ext cx="54933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105" dirty="0">
                <a:latin typeface="Times New Roman"/>
                <a:cs typeface="Times New Roman"/>
              </a:rPr>
              <a:t>Problem</a:t>
            </a:r>
            <a:r>
              <a:rPr sz="5400" b="1" spc="-220" dirty="0">
                <a:latin typeface="Times New Roman"/>
                <a:cs typeface="Times New Roman"/>
              </a:rPr>
              <a:t> </a:t>
            </a:r>
            <a:r>
              <a:rPr sz="5400" b="1" spc="-60" dirty="0">
                <a:latin typeface="Times New Roman"/>
                <a:cs typeface="Times New Roman"/>
              </a:rPr>
              <a:t>Statement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4220" y="2769059"/>
            <a:ext cx="58039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  <a:tabLst>
                <a:tab pos="3331210" algn="l"/>
                <a:tab pos="3661410" algn="l"/>
                <a:tab pos="4538980" algn="l"/>
              </a:tabLst>
            </a:pPr>
            <a:r>
              <a:rPr sz="2600" b="1" spc="-40" dirty="0">
                <a:latin typeface="Times New Roman"/>
                <a:cs typeface="Times New Roman"/>
              </a:rPr>
              <a:t>Outdated</a:t>
            </a:r>
            <a:r>
              <a:rPr sz="2600" b="1" spc="-11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Braille</a:t>
            </a:r>
            <a:r>
              <a:rPr sz="2600" b="1" spc="-10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Tools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Times New Roman"/>
                <a:cs typeface="Times New Roman"/>
              </a:rPr>
              <a:t>–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75" dirty="0">
                <a:latin typeface="Times New Roman"/>
                <a:cs typeface="Times New Roman"/>
              </a:rPr>
              <a:t>Lack</a:t>
            </a:r>
            <a:r>
              <a:rPr sz="2600" dirty="0">
                <a:latin typeface="Times New Roman"/>
                <a:cs typeface="Times New Roman"/>
              </a:rPr>
              <a:t>	real-</a:t>
            </a:r>
            <a:r>
              <a:rPr sz="2600" spc="-20" dirty="0">
                <a:latin typeface="Times New Roman"/>
                <a:cs typeface="Times New Roman"/>
              </a:rPr>
              <a:t>time </a:t>
            </a:r>
            <a:r>
              <a:rPr sz="2600" spc="85" dirty="0">
                <a:latin typeface="Times New Roman"/>
                <a:cs typeface="Times New Roman"/>
              </a:rPr>
              <a:t>updates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&amp;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interactivity.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14220" y="4102559"/>
            <a:ext cx="6184265" cy="181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2600" b="1" spc="-55" dirty="0">
                <a:latin typeface="Times New Roman"/>
                <a:cs typeface="Times New Roman"/>
              </a:rPr>
              <a:t>Limited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Digital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Access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–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Restricts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textbooks </a:t>
            </a:r>
            <a:r>
              <a:rPr sz="2600" dirty="0">
                <a:latin typeface="Times New Roman"/>
                <a:cs typeface="Times New Roman"/>
              </a:rPr>
              <a:t>&amp;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online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resources.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002665" algn="l"/>
                <a:tab pos="2983230" algn="l"/>
                <a:tab pos="3313429" algn="l"/>
              </a:tabLst>
            </a:pPr>
            <a:r>
              <a:rPr sz="2600" b="1" spc="-20" dirty="0">
                <a:latin typeface="Times New Roman"/>
                <a:cs typeface="Times New Roman"/>
              </a:rPr>
              <a:t>High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b="1" spc="-10" dirty="0">
                <a:latin typeface="Times New Roman"/>
                <a:cs typeface="Times New Roman"/>
              </a:rPr>
              <a:t>Dependence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Times New Roman"/>
                <a:cs typeface="Times New Roman"/>
              </a:rPr>
              <a:t>–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50" dirty="0">
                <a:latin typeface="Times New Roman"/>
                <a:cs typeface="Times New Roman"/>
              </a:rPr>
              <a:t>Requires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sighted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4220" y="5954295"/>
            <a:ext cx="31680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assistance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for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learning.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86699" y="6386063"/>
            <a:ext cx="2404110" cy="89979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25"/>
              </a:spcBef>
              <a:tabLst>
                <a:tab pos="1051560" algn="l"/>
                <a:tab pos="1404620" algn="l"/>
              </a:tabLst>
            </a:pPr>
            <a:r>
              <a:rPr sz="2800" b="1" spc="-25" dirty="0">
                <a:latin typeface="Times New Roman"/>
                <a:cs typeface="Times New Roman"/>
              </a:rPr>
              <a:t>"To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develop learning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65" dirty="0"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86699" y="7281413"/>
            <a:ext cx="3185160" cy="899794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ts val="3520"/>
              </a:lnSpc>
              <a:spcBef>
                <a:spcPts val="45"/>
              </a:spcBef>
              <a:tabLst>
                <a:tab pos="1767839" algn="l"/>
              </a:tabLst>
            </a:pPr>
            <a:r>
              <a:rPr sz="2800" b="1" spc="-25" dirty="0">
                <a:latin typeface="Times New Roman"/>
                <a:cs typeface="Times New Roman"/>
              </a:rPr>
              <a:t>and</a:t>
            </a:r>
            <a:r>
              <a:rPr sz="2800" b="1" spc="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</a:t>
            </a:r>
            <a:r>
              <a:rPr sz="2800" b="1" spc="45" dirty="0">
                <a:latin typeface="Times New Roman"/>
                <a:cs typeface="Times New Roman"/>
              </a:rPr>
              <a:t> </a:t>
            </a:r>
            <a:r>
              <a:rPr sz="2800" b="1" spc="-60" dirty="0">
                <a:latin typeface="Times New Roman"/>
                <a:cs typeface="Times New Roman"/>
              </a:rPr>
              <a:t>dynamic</a:t>
            </a:r>
            <a:r>
              <a:rPr sz="2800" b="1" spc="50" dirty="0">
                <a:latin typeface="Times New Roman"/>
                <a:cs typeface="Times New Roman"/>
              </a:rPr>
              <a:t> </a:t>
            </a:r>
            <a:r>
              <a:rPr sz="2800" b="1" spc="-80" dirty="0">
                <a:latin typeface="Times New Roman"/>
                <a:cs typeface="Times New Roman"/>
              </a:rPr>
              <a:t>online </a:t>
            </a:r>
            <a:r>
              <a:rPr sz="2800" b="1" spc="-10" dirty="0">
                <a:latin typeface="Times New Roman"/>
                <a:cs typeface="Times New Roman"/>
              </a:rPr>
              <a:t>visually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impaired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40292" y="6386063"/>
            <a:ext cx="2280285" cy="17951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2069" marR="5080" indent="-40005">
              <a:lnSpc>
                <a:spcPts val="3529"/>
              </a:lnSpc>
              <a:spcBef>
                <a:spcPts val="75"/>
              </a:spcBef>
              <a:tabLst>
                <a:tab pos="798830" algn="l"/>
                <a:tab pos="888365" algn="l"/>
              </a:tabLst>
            </a:pPr>
            <a:r>
              <a:rPr sz="2800" b="1" spc="-25" dirty="0">
                <a:latin typeface="Times New Roman"/>
                <a:cs typeface="Times New Roman"/>
              </a:rPr>
              <a:t>an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85" dirty="0">
                <a:latin typeface="Times New Roman"/>
                <a:cs typeface="Times New Roman"/>
              </a:rPr>
              <a:t>integrated </a:t>
            </a:r>
            <a:r>
              <a:rPr sz="2800" b="1" spc="-20" dirty="0">
                <a:latin typeface="Times New Roman"/>
                <a:cs typeface="Times New Roman"/>
              </a:rPr>
              <a:t>with</a:t>
            </a:r>
            <a:r>
              <a:rPr sz="2800" b="1" dirty="0">
                <a:latin typeface="Times New Roman"/>
                <a:cs typeface="Times New Roman"/>
              </a:rPr>
              <a:t>		</a:t>
            </a:r>
            <a:r>
              <a:rPr sz="2800" b="1" spc="-10" dirty="0">
                <a:latin typeface="Times New Roman"/>
                <a:cs typeface="Times New Roman"/>
              </a:rPr>
              <a:t>adaptive</a:t>
            </a:r>
            <a:endParaRPr sz="2800">
              <a:latin typeface="Times New Roman"/>
              <a:cs typeface="Times New Roman"/>
            </a:endParaRPr>
          </a:p>
          <a:p>
            <a:pPr marL="864235">
              <a:lnSpc>
                <a:spcPct val="100000"/>
              </a:lnSpc>
              <a:spcBef>
                <a:spcPts val="15"/>
              </a:spcBef>
            </a:pPr>
            <a:r>
              <a:rPr sz="2800" b="1" spc="-30" dirty="0">
                <a:latin typeface="Times New Roman"/>
                <a:cs typeface="Times New Roman"/>
              </a:rPr>
              <a:t>platform,</a:t>
            </a:r>
            <a:endParaRPr sz="2800">
              <a:latin typeface="Times New Roman"/>
              <a:cs typeface="Times New Roman"/>
            </a:endParaRPr>
          </a:p>
          <a:p>
            <a:pPr marL="815975">
              <a:lnSpc>
                <a:spcPct val="100000"/>
              </a:lnSpc>
              <a:spcBef>
                <a:spcPts val="165"/>
              </a:spcBef>
            </a:pPr>
            <a:r>
              <a:rPr sz="2800" b="1" spc="-10" dirty="0">
                <a:latin typeface="Times New Roman"/>
                <a:cs typeface="Times New Roman"/>
              </a:rPr>
              <a:t>students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49839" y="6386063"/>
            <a:ext cx="1384935" cy="17951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 indent="378460" algn="just">
              <a:lnSpc>
                <a:spcPts val="3529"/>
              </a:lnSpc>
              <a:spcBef>
                <a:spcPts val="15"/>
              </a:spcBef>
            </a:pPr>
            <a:r>
              <a:rPr sz="2800" b="1" spc="-60" dirty="0">
                <a:latin typeface="Times New Roman"/>
                <a:cs typeface="Times New Roman"/>
              </a:rPr>
              <a:t>Braille </a:t>
            </a:r>
            <a:r>
              <a:rPr sz="2800" b="1" spc="-130" dirty="0">
                <a:latin typeface="Times New Roman"/>
                <a:cs typeface="Times New Roman"/>
              </a:rPr>
              <a:t>hardware </a:t>
            </a:r>
            <a:r>
              <a:rPr sz="2800" b="1" spc="-10" dirty="0">
                <a:latin typeface="Times New Roman"/>
                <a:cs typeface="Times New Roman"/>
              </a:rPr>
              <a:t>enabling </a:t>
            </a:r>
            <a:r>
              <a:rPr sz="2800" b="1" dirty="0">
                <a:latin typeface="Times New Roman"/>
                <a:cs typeface="Times New Roman"/>
              </a:rPr>
              <a:t>to</a:t>
            </a:r>
            <a:r>
              <a:rPr sz="2800" b="1" spc="575" dirty="0">
                <a:latin typeface="Times New Roman"/>
                <a:cs typeface="Times New Roman"/>
              </a:rPr>
              <a:t>  </a:t>
            </a:r>
            <a:r>
              <a:rPr sz="2800" b="1" spc="-95" dirty="0">
                <a:latin typeface="Times New Roman"/>
                <a:cs typeface="Times New Roman"/>
              </a:rPr>
              <a:t>learn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86699" y="8176762"/>
            <a:ext cx="6247765" cy="899794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25"/>
              </a:spcBef>
            </a:pPr>
            <a:r>
              <a:rPr sz="2800" b="1" spc="-55" dirty="0">
                <a:latin typeface="Times New Roman"/>
                <a:cs typeface="Times New Roman"/>
              </a:rPr>
              <a:t>mathematics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90" dirty="0">
                <a:latin typeface="Times New Roman"/>
                <a:cs typeface="Times New Roman"/>
              </a:rPr>
              <a:t>independently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and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access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5" dirty="0">
                <a:latin typeface="Times New Roman"/>
                <a:cs typeface="Times New Roman"/>
              </a:rPr>
              <a:t>up- </a:t>
            </a:r>
            <a:r>
              <a:rPr sz="2800" b="1" spc="-40" dirty="0">
                <a:latin typeface="Times New Roman"/>
                <a:cs typeface="Times New Roman"/>
              </a:rPr>
              <a:t>to-</a:t>
            </a:r>
            <a:r>
              <a:rPr sz="2800" b="1" spc="-50" dirty="0">
                <a:latin typeface="Times New Roman"/>
                <a:cs typeface="Times New Roman"/>
              </a:rPr>
              <a:t>date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75" dirty="0">
                <a:latin typeface="Times New Roman"/>
                <a:cs typeface="Times New Roman"/>
              </a:rPr>
              <a:t>educational </a:t>
            </a:r>
            <a:r>
              <a:rPr sz="2800" b="1" spc="-10" dirty="0">
                <a:latin typeface="Times New Roman"/>
                <a:cs typeface="Times New Roman"/>
              </a:rPr>
              <a:t>content."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24549" y="989848"/>
            <a:ext cx="29756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110" dirty="0">
                <a:solidFill>
                  <a:srgbClr val="0E253D"/>
                </a:solidFill>
                <a:latin typeface="Times New Roman"/>
                <a:cs typeface="Times New Roman"/>
              </a:rPr>
              <a:t>Objectives</a:t>
            </a:r>
            <a:endParaRPr sz="54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744225" y="3057878"/>
            <a:ext cx="161925" cy="4667250"/>
            <a:chOff x="9744225" y="3057878"/>
            <a:chExt cx="161925" cy="466725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44225" y="3057878"/>
              <a:ext cx="76200" cy="761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9950" y="4562828"/>
              <a:ext cx="76200" cy="761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9950" y="5877278"/>
              <a:ext cx="76200" cy="761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9950" y="7648928"/>
              <a:ext cx="76200" cy="7619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9944796" y="2845154"/>
            <a:ext cx="6264910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spc="-20" dirty="0">
                <a:latin typeface="Arial MT"/>
                <a:cs typeface="Arial MT"/>
              </a:rPr>
              <a:t>Develop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straightforward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easy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use </a:t>
            </a:r>
            <a:r>
              <a:rPr sz="2400" spc="-10" dirty="0">
                <a:latin typeface="Arial MT"/>
                <a:cs typeface="Arial MT"/>
              </a:rPr>
              <a:t>website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promotes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independent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learning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for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visually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impaired.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029925" y="4239613"/>
            <a:ext cx="6626859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5095">
              <a:lnSpc>
                <a:spcPct val="1302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Compare</a:t>
            </a:r>
            <a:r>
              <a:rPr sz="2400" spc="135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different</a:t>
            </a:r>
            <a:r>
              <a:rPr sz="2400" b="1" spc="1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ML</a:t>
            </a:r>
            <a:r>
              <a:rPr sz="2400" b="1" spc="1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algorithms</a:t>
            </a:r>
            <a:r>
              <a:rPr sz="2400" b="1" spc="14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1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identify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best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dataset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training.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29925" y="5554063"/>
            <a:ext cx="6626859" cy="145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02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Create  a</a:t>
            </a:r>
            <a:r>
              <a:rPr sz="2400" spc="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responsive</a:t>
            </a:r>
            <a:r>
              <a:rPr sz="2400" spc="5" dirty="0">
                <a:latin typeface="Arial MT"/>
                <a:cs typeface="Arial MT"/>
              </a:rPr>
              <a:t>  </a:t>
            </a:r>
            <a:r>
              <a:rPr sz="2400" b="1" dirty="0">
                <a:latin typeface="Arial"/>
                <a:cs typeface="Arial"/>
              </a:rPr>
              <a:t>Braille</a:t>
            </a:r>
            <a:r>
              <a:rPr sz="2400" b="1" spc="5" dirty="0">
                <a:latin typeface="Arial"/>
                <a:cs typeface="Arial"/>
              </a:rPr>
              <a:t>  </a:t>
            </a:r>
            <a:r>
              <a:rPr sz="2400" b="1" dirty="0">
                <a:latin typeface="Arial"/>
                <a:cs typeface="Arial"/>
              </a:rPr>
              <a:t>learning</a:t>
            </a:r>
            <a:r>
              <a:rPr sz="2400" b="1" spc="5" dirty="0">
                <a:latin typeface="Arial"/>
                <a:cs typeface="Arial"/>
              </a:rPr>
              <a:t>  </a:t>
            </a:r>
            <a:r>
              <a:rPr sz="2400" b="1" spc="-10" dirty="0">
                <a:latin typeface="Arial"/>
                <a:cs typeface="Arial"/>
              </a:rPr>
              <a:t>system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2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real</a:t>
            </a:r>
            <a:r>
              <a:rPr sz="2400" spc="-2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2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movement</a:t>
            </a:r>
            <a:r>
              <a:rPr sz="2400" spc="-2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braille</a:t>
            </a:r>
            <a:r>
              <a:rPr sz="2400" spc="-2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dots</a:t>
            </a:r>
            <a:r>
              <a:rPr sz="2400" spc="-25" dirty="0">
                <a:latin typeface="Arial MT"/>
                <a:cs typeface="Arial MT"/>
              </a:rPr>
              <a:t>  </a:t>
            </a:r>
            <a:r>
              <a:rPr sz="2400" spc="-10" dirty="0">
                <a:latin typeface="Arial MT"/>
                <a:cs typeface="Arial MT"/>
              </a:rPr>
              <a:t>using </a:t>
            </a:r>
            <a:r>
              <a:rPr sz="2400" b="1" spc="-10" dirty="0">
                <a:latin typeface="Arial"/>
                <a:cs typeface="Arial"/>
              </a:rPr>
              <a:t>hardware</a:t>
            </a:r>
            <a:r>
              <a:rPr sz="2400" spc="-1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029925" y="7354288"/>
            <a:ext cx="6626859" cy="920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2400"/>
              </a:lnSpc>
              <a:spcBef>
                <a:spcPts val="100"/>
              </a:spcBef>
              <a:tabLst>
                <a:tab pos="1334770" algn="l"/>
                <a:tab pos="1892935" algn="l"/>
                <a:tab pos="3369945" algn="l"/>
                <a:tab pos="4013200" algn="l"/>
                <a:tab pos="5387975" algn="l"/>
                <a:tab pos="5779135" algn="l"/>
              </a:tabLst>
            </a:pPr>
            <a:r>
              <a:rPr sz="2400" spc="-10" dirty="0">
                <a:latin typeface="Arial MT"/>
                <a:cs typeface="Arial MT"/>
              </a:rPr>
              <a:t>Integrate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b="1" spc="-10" dirty="0">
                <a:latin typeface="Arial"/>
                <a:cs typeface="Arial"/>
              </a:rPr>
              <a:t>hardware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spc="-2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b="1" spc="-10" dirty="0">
                <a:latin typeface="Arial"/>
                <a:cs typeface="Arial"/>
              </a:rPr>
              <a:t>software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spc="-25" dirty="0">
                <a:latin typeface="Arial MT"/>
                <a:cs typeface="Arial MT"/>
              </a:rPr>
              <a:t>to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30" dirty="0">
                <a:latin typeface="Arial MT"/>
                <a:cs typeface="Arial MT"/>
              </a:rPr>
              <a:t>create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easy-to-</a:t>
            </a:r>
            <a:r>
              <a:rPr sz="2400" dirty="0">
                <a:latin typeface="Arial MT"/>
                <a:cs typeface="Arial MT"/>
              </a:rPr>
              <a:t>use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learning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platform.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4808" y="0"/>
            <a:ext cx="7153274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733" rIns="0" bIns="0" rtlCol="0">
            <a:spAutoFit/>
          </a:bodyPr>
          <a:lstStyle/>
          <a:p>
            <a:pPr marL="440055">
              <a:lnSpc>
                <a:spcPct val="100000"/>
              </a:lnSpc>
              <a:spcBef>
                <a:spcPts val="100"/>
              </a:spcBef>
            </a:pPr>
            <a:r>
              <a:rPr dirty="0"/>
              <a:t>Use</a:t>
            </a:r>
            <a:r>
              <a:rPr spc="-170" dirty="0"/>
              <a:t> </a:t>
            </a:r>
            <a:r>
              <a:rPr dirty="0"/>
              <a:t>Case</a:t>
            </a:r>
            <a:r>
              <a:rPr spc="-165" dirty="0"/>
              <a:t> </a:t>
            </a:r>
            <a:r>
              <a:rPr spc="-10" dirty="0"/>
              <a:t>Diagram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4925" y="830512"/>
            <a:ext cx="11868149" cy="94564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610" y="-47561"/>
            <a:ext cx="60693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Swim</a:t>
            </a:r>
            <a:r>
              <a:rPr sz="5600" spc="-170" dirty="0"/>
              <a:t> </a:t>
            </a:r>
            <a:r>
              <a:rPr sz="5600" dirty="0"/>
              <a:t>Lane</a:t>
            </a:r>
            <a:r>
              <a:rPr sz="5600" spc="-165" dirty="0"/>
              <a:t> </a:t>
            </a:r>
            <a:r>
              <a:rPr sz="5600" spc="-10" dirty="0"/>
              <a:t>Diagram</a:t>
            </a:r>
            <a:endParaRPr sz="5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BD3C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733" rIns="0" bIns="0" rtlCol="0">
            <a:spAutoFit/>
          </a:bodyPr>
          <a:lstStyle/>
          <a:p>
            <a:pPr marL="440055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220" dirty="0"/>
              <a:t> </a:t>
            </a:r>
            <a:r>
              <a:rPr dirty="0"/>
              <a:t>UML</a:t>
            </a:r>
            <a:r>
              <a:rPr spc="-215" dirty="0"/>
              <a:t> </a:t>
            </a:r>
            <a:r>
              <a:rPr spc="-10" dirty="0"/>
              <a:t>Diagrams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4759" y="1431338"/>
            <a:ext cx="18293080" cy="8858885"/>
            <a:chOff x="-4759" y="1431338"/>
            <a:chExt cx="18293080" cy="8858885"/>
          </a:xfrm>
        </p:grpSpPr>
        <p:sp>
          <p:nvSpPr>
            <p:cNvPr id="5" name="object 5"/>
            <p:cNvSpPr/>
            <p:nvPr/>
          </p:nvSpPr>
          <p:spPr>
            <a:xfrm>
              <a:off x="21" y="1442096"/>
              <a:ext cx="920115" cy="1826260"/>
            </a:xfrm>
            <a:custGeom>
              <a:avLst/>
              <a:gdLst/>
              <a:ahLst/>
              <a:cxnLst/>
              <a:rect l="l" t="t" r="r" b="b"/>
              <a:pathLst>
                <a:path w="920115" h="1826260">
                  <a:moveTo>
                    <a:pt x="393043" y="1826161"/>
                  </a:moveTo>
                  <a:lnTo>
                    <a:pt x="0" y="1826161"/>
                  </a:lnTo>
                  <a:lnTo>
                    <a:pt x="0" y="0"/>
                  </a:lnTo>
                  <a:lnTo>
                    <a:pt x="393043" y="0"/>
                  </a:lnTo>
                  <a:lnTo>
                    <a:pt x="919830" y="913128"/>
                  </a:lnTo>
                  <a:lnTo>
                    <a:pt x="393043" y="1826161"/>
                  </a:lnTo>
                  <a:close/>
                </a:path>
              </a:pathLst>
            </a:custGeom>
            <a:solidFill>
              <a:srgbClr val="A3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436098"/>
              <a:ext cx="914400" cy="1826260"/>
            </a:xfrm>
            <a:custGeom>
              <a:avLst/>
              <a:gdLst/>
              <a:ahLst/>
              <a:cxnLst/>
              <a:rect l="l" t="t" r="r" b="b"/>
              <a:pathLst>
                <a:path w="914400" h="1826260">
                  <a:moveTo>
                    <a:pt x="0" y="0"/>
                  </a:moveTo>
                  <a:lnTo>
                    <a:pt x="387163" y="0"/>
                  </a:lnTo>
                  <a:lnTo>
                    <a:pt x="913951" y="913128"/>
                  </a:lnTo>
                  <a:lnTo>
                    <a:pt x="387163" y="1826257"/>
                  </a:lnTo>
                  <a:lnTo>
                    <a:pt x="0" y="1826257"/>
                  </a:lnTo>
                </a:path>
              </a:pathLst>
            </a:custGeom>
            <a:ln w="9519">
              <a:solidFill>
                <a:srgbClr val="A3C1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0431" y="2252497"/>
              <a:ext cx="2651125" cy="2364105"/>
            </a:xfrm>
            <a:custGeom>
              <a:avLst/>
              <a:gdLst/>
              <a:ahLst/>
              <a:cxnLst/>
              <a:rect l="l" t="t" r="r" b="b"/>
              <a:pathLst>
                <a:path w="2651125" h="2364104">
                  <a:moveTo>
                    <a:pt x="1969121" y="2363509"/>
                  </a:moveTo>
                  <a:lnTo>
                    <a:pt x="681853" y="2363509"/>
                  </a:lnTo>
                  <a:lnTo>
                    <a:pt x="0" y="1181802"/>
                  </a:lnTo>
                  <a:lnTo>
                    <a:pt x="681853" y="0"/>
                  </a:lnTo>
                  <a:lnTo>
                    <a:pt x="1969121" y="0"/>
                  </a:lnTo>
                  <a:lnTo>
                    <a:pt x="2650975" y="1181802"/>
                  </a:lnTo>
                  <a:lnTo>
                    <a:pt x="1969121" y="2363509"/>
                  </a:lnTo>
                  <a:close/>
                </a:path>
              </a:pathLst>
            </a:custGeom>
            <a:solidFill>
              <a:srgbClr val="F6F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4529" y="2246594"/>
              <a:ext cx="2651125" cy="2364105"/>
            </a:xfrm>
            <a:custGeom>
              <a:avLst/>
              <a:gdLst/>
              <a:ahLst/>
              <a:cxnLst/>
              <a:rect l="l" t="t" r="r" b="b"/>
              <a:pathLst>
                <a:path w="2651125" h="2364104">
                  <a:moveTo>
                    <a:pt x="0" y="1181706"/>
                  </a:moveTo>
                  <a:lnTo>
                    <a:pt x="681758" y="0"/>
                  </a:lnTo>
                  <a:lnTo>
                    <a:pt x="1969121" y="0"/>
                  </a:lnTo>
                  <a:lnTo>
                    <a:pt x="2650975" y="1181802"/>
                  </a:lnTo>
                  <a:lnTo>
                    <a:pt x="1969121" y="2363604"/>
                  </a:lnTo>
                  <a:lnTo>
                    <a:pt x="681758" y="2363604"/>
                  </a:lnTo>
                  <a:lnTo>
                    <a:pt x="0" y="1181706"/>
                  </a:lnTo>
                  <a:close/>
                </a:path>
              </a:pathLst>
            </a:custGeom>
            <a:ln w="9519">
              <a:solidFill>
                <a:srgbClr val="1212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" y="3459909"/>
              <a:ext cx="920115" cy="2364105"/>
            </a:xfrm>
            <a:custGeom>
              <a:avLst/>
              <a:gdLst/>
              <a:ahLst/>
              <a:cxnLst/>
              <a:rect l="l" t="t" r="r" b="b"/>
              <a:pathLst>
                <a:path w="920115" h="2364104">
                  <a:moveTo>
                    <a:pt x="242737" y="2363509"/>
                  </a:moveTo>
                  <a:lnTo>
                    <a:pt x="0" y="2363509"/>
                  </a:lnTo>
                  <a:lnTo>
                    <a:pt x="0" y="0"/>
                  </a:lnTo>
                  <a:lnTo>
                    <a:pt x="242737" y="0"/>
                  </a:lnTo>
                  <a:lnTo>
                    <a:pt x="919830" y="1181802"/>
                  </a:lnTo>
                  <a:lnTo>
                    <a:pt x="242737" y="2363509"/>
                  </a:lnTo>
                  <a:close/>
                </a:path>
              </a:pathLst>
            </a:custGeom>
            <a:solidFill>
              <a:srgbClr val="F59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448008"/>
              <a:ext cx="908050" cy="2364105"/>
            </a:xfrm>
            <a:custGeom>
              <a:avLst/>
              <a:gdLst/>
              <a:ahLst/>
              <a:cxnLst/>
              <a:rect l="l" t="t" r="r" b="b"/>
              <a:pathLst>
                <a:path w="908050" h="2364104">
                  <a:moveTo>
                    <a:pt x="0" y="0"/>
                  </a:moveTo>
                  <a:lnTo>
                    <a:pt x="230860" y="0"/>
                  </a:lnTo>
                  <a:lnTo>
                    <a:pt x="907954" y="1181802"/>
                  </a:lnTo>
                  <a:lnTo>
                    <a:pt x="230860" y="2363509"/>
                  </a:lnTo>
                  <a:lnTo>
                    <a:pt x="0" y="2363509"/>
                  </a:lnTo>
                </a:path>
              </a:pathLst>
            </a:custGeom>
            <a:ln w="9519">
              <a:solidFill>
                <a:srgbClr val="F593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465541" y="7415689"/>
              <a:ext cx="1224915" cy="923925"/>
            </a:xfrm>
            <a:custGeom>
              <a:avLst/>
              <a:gdLst/>
              <a:ahLst/>
              <a:cxnLst/>
              <a:rect l="l" t="t" r="r" b="b"/>
              <a:pathLst>
                <a:path w="1224915" h="923925">
                  <a:moveTo>
                    <a:pt x="958669" y="923577"/>
                  </a:moveTo>
                  <a:lnTo>
                    <a:pt x="266079" y="923577"/>
                  </a:lnTo>
                  <a:lnTo>
                    <a:pt x="0" y="461788"/>
                  </a:lnTo>
                  <a:lnTo>
                    <a:pt x="266079" y="0"/>
                  </a:lnTo>
                  <a:lnTo>
                    <a:pt x="958669" y="0"/>
                  </a:lnTo>
                  <a:lnTo>
                    <a:pt x="1224749" y="461788"/>
                  </a:lnTo>
                  <a:lnTo>
                    <a:pt x="958669" y="923577"/>
                  </a:lnTo>
                  <a:close/>
                </a:path>
              </a:pathLst>
            </a:custGeom>
            <a:solidFill>
              <a:srgbClr val="A3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59540" y="7409679"/>
              <a:ext cx="1224915" cy="923925"/>
            </a:xfrm>
            <a:custGeom>
              <a:avLst/>
              <a:gdLst/>
              <a:ahLst/>
              <a:cxnLst/>
              <a:rect l="l" t="t" r="r" b="b"/>
              <a:pathLst>
                <a:path w="1224915" h="923925">
                  <a:moveTo>
                    <a:pt x="0" y="461788"/>
                  </a:moveTo>
                  <a:lnTo>
                    <a:pt x="266175" y="0"/>
                  </a:lnTo>
                  <a:lnTo>
                    <a:pt x="958764" y="0"/>
                  </a:lnTo>
                  <a:lnTo>
                    <a:pt x="1224844" y="461788"/>
                  </a:lnTo>
                  <a:lnTo>
                    <a:pt x="958669" y="923577"/>
                  </a:lnTo>
                  <a:lnTo>
                    <a:pt x="266079" y="923577"/>
                  </a:lnTo>
                  <a:lnTo>
                    <a:pt x="0" y="461788"/>
                  </a:lnTo>
                  <a:close/>
                </a:path>
              </a:pathLst>
            </a:custGeom>
            <a:ln w="9534">
              <a:solidFill>
                <a:srgbClr val="A3C1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297778" y="8535773"/>
              <a:ext cx="1990725" cy="1751330"/>
            </a:xfrm>
            <a:custGeom>
              <a:avLst/>
              <a:gdLst/>
              <a:ahLst/>
              <a:cxnLst/>
              <a:rect l="l" t="t" r="r" b="b"/>
              <a:pathLst>
                <a:path w="1990725" h="1751329">
                  <a:moveTo>
                    <a:pt x="1990222" y="1751227"/>
                  </a:moveTo>
                  <a:lnTo>
                    <a:pt x="393379" y="1751227"/>
                  </a:lnTo>
                  <a:lnTo>
                    <a:pt x="0" y="1068667"/>
                  </a:lnTo>
                  <a:lnTo>
                    <a:pt x="615899" y="0"/>
                  </a:lnTo>
                  <a:lnTo>
                    <a:pt x="1990222" y="0"/>
                  </a:lnTo>
                  <a:lnTo>
                    <a:pt x="1990222" y="1751227"/>
                  </a:lnTo>
                  <a:close/>
                </a:path>
              </a:pathLst>
            </a:custGeom>
            <a:solidFill>
              <a:srgbClr val="D4D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91871" y="8529858"/>
              <a:ext cx="1991360" cy="1755775"/>
            </a:xfrm>
            <a:custGeom>
              <a:avLst/>
              <a:gdLst/>
              <a:ahLst/>
              <a:cxnLst/>
              <a:rect l="l" t="t" r="r" b="b"/>
              <a:pathLst>
                <a:path w="1991359" h="1755775">
                  <a:moveTo>
                    <a:pt x="395833" y="1755484"/>
                  </a:moveTo>
                  <a:lnTo>
                    <a:pt x="0" y="1068667"/>
                  </a:lnTo>
                  <a:lnTo>
                    <a:pt x="615899" y="0"/>
                  </a:lnTo>
                  <a:lnTo>
                    <a:pt x="1990884" y="0"/>
                  </a:lnTo>
                </a:path>
              </a:pathLst>
            </a:custGeom>
            <a:ln w="9533">
              <a:solidFill>
                <a:srgbClr val="D4DE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08132" y="7874997"/>
              <a:ext cx="2157730" cy="1539875"/>
            </a:xfrm>
            <a:custGeom>
              <a:avLst/>
              <a:gdLst/>
              <a:ahLst/>
              <a:cxnLst/>
              <a:rect l="l" t="t" r="r" b="b"/>
              <a:pathLst>
                <a:path w="2157730" h="1539875">
                  <a:moveTo>
                    <a:pt x="1713753" y="1539518"/>
                  </a:moveTo>
                  <a:lnTo>
                    <a:pt x="443561" y="1539518"/>
                  </a:lnTo>
                  <a:lnTo>
                    <a:pt x="0" y="769807"/>
                  </a:lnTo>
                  <a:lnTo>
                    <a:pt x="443561" y="0"/>
                  </a:lnTo>
                  <a:lnTo>
                    <a:pt x="1713753" y="0"/>
                  </a:lnTo>
                  <a:lnTo>
                    <a:pt x="2157315" y="769711"/>
                  </a:lnTo>
                  <a:lnTo>
                    <a:pt x="1713753" y="1539518"/>
                  </a:lnTo>
                  <a:close/>
                </a:path>
              </a:pathLst>
            </a:custGeom>
            <a:solidFill>
              <a:srgbClr val="F6F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302129" y="7869083"/>
              <a:ext cx="2157730" cy="1539875"/>
            </a:xfrm>
            <a:custGeom>
              <a:avLst/>
              <a:gdLst/>
              <a:ahLst/>
              <a:cxnLst/>
              <a:rect l="l" t="t" r="r" b="b"/>
              <a:pathLst>
                <a:path w="2157730" h="1539875">
                  <a:moveTo>
                    <a:pt x="0" y="769711"/>
                  </a:moveTo>
                  <a:lnTo>
                    <a:pt x="443657" y="0"/>
                  </a:lnTo>
                  <a:lnTo>
                    <a:pt x="1713848" y="0"/>
                  </a:lnTo>
                  <a:lnTo>
                    <a:pt x="2157410" y="769711"/>
                  </a:lnTo>
                  <a:lnTo>
                    <a:pt x="1713848" y="1539423"/>
                  </a:lnTo>
                  <a:lnTo>
                    <a:pt x="443657" y="1539423"/>
                  </a:lnTo>
                  <a:lnTo>
                    <a:pt x="0" y="769711"/>
                  </a:lnTo>
                  <a:close/>
                </a:path>
              </a:pathLst>
            </a:custGeom>
            <a:ln w="9534">
              <a:solidFill>
                <a:srgbClr val="F593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072933" y="9749529"/>
              <a:ext cx="1224915" cy="537845"/>
            </a:xfrm>
            <a:custGeom>
              <a:avLst/>
              <a:gdLst/>
              <a:ahLst/>
              <a:cxnLst/>
              <a:rect l="l" t="t" r="r" b="b"/>
              <a:pathLst>
                <a:path w="1224915" h="537845">
                  <a:moveTo>
                    <a:pt x="1181095" y="537469"/>
                  </a:moveTo>
                  <a:lnTo>
                    <a:pt x="43653" y="537469"/>
                  </a:lnTo>
                  <a:lnTo>
                    <a:pt x="0" y="461788"/>
                  </a:lnTo>
                  <a:lnTo>
                    <a:pt x="266080" y="0"/>
                  </a:lnTo>
                  <a:lnTo>
                    <a:pt x="958669" y="0"/>
                  </a:lnTo>
                  <a:lnTo>
                    <a:pt x="1224749" y="461788"/>
                  </a:lnTo>
                  <a:lnTo>
                    <a:pt x="1181095" y="53746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067027" y="9743615"/>
              <a:ext cx="1224915" cy="542290"/>
            </a:xfrm>
            <a:custGeom>
              <a:avLst/>
              <a:gdLst/>
              <a:ahLst/>
              <a:cxnLst/>
              <a:rect l="l" t="t" r="r" b="b"/>
              <a:pathLst>
                <a:path w="1224915" h="542290">
                  <a:moveTo>
                    <a:pt x="46109" y="541726"/>
                  </a:moveTo>
                  <a:lnTo>
                    <a:pt x="0" y="461788"/>
                  </a:lnTo>
                  <a:lnTo>
                    <a:pt x="266080" y="0"/>
                  </a:lnTo>
                  <a:lnTo>
                    <a:pt x="958669" y="0"/>
                  </a:lnTo>
                  <a:lnTo>
                    <a:pt x="1224749" y="461788"/>
                  </a:lnTo>
                  <a:lnTo>
                    <a:pt x="1178640" y="541726"/>
                  </a:lnTo>
                </a:path>
              </a:pathLst>
            </a:custGeom>
            <a:ln w="9537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3220" y="2846492"/>
              <a:ext cx="17040224" cy="64103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172640"/>
            <a:ext cx="14982824" cy="91143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025" rIns="0" bIns="0" rtlCol="0">
            <a:spAutoFit/>
          </a:bodyPr>
          <a:lstStyle/>
          <a:p>
            <a:pPr marL="440055">
              <a:lnSpc>
                <a:spcPct val="100000"/>
              </a:lnSpc>
              <a:spcBef>
                <a:spcPts val="95"/>
              </a:spcBef>
            </a:pPr>
            <a:r>
              <a:rPr sz="5750" dirty="0"/>
              <a:t>ML</a:t>
            </a:r>
            <a:r>
              <a:rPr sz="5750" spc="-195" dirty="0"/>
              <a:t> </a:t>
            </a:r>
            <a:r>
              <a:rPr sz="5750" spc="-20" dirty="0"/>
              <a:t>Algorithms</a:t>
            </a:r>
            <a:r>
              <a:rPr sz="5750" spc="-195" dirty="0"/>
              <a:t> </a:t>
            </a:r>
            <a:r>
              <a:rPr sz="5750" spc="-20" dirty="0"/>
              <a:t>Comparison</a:t>
            </a:r>
            <a:r>
              <a:rPr sz="5750" spc="-195" dirty="0"/>
              <a:t> </a:t>
            </a:r>
            <a:r>
              <a:rPr sz="5750" spc="-10" dirty="0"/>
              <a:t>Chart</a:t>
            </a:r>
            <a:endParaRPr sz="57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28700"/>
            <a:ext cx="18288000" cy="9062720"/>
            <a:chOff x="0" y="1028700"/>
            <a:chExt cx="18288000" cy="90627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28700"/>
              <a:ext cx="9686924" cy="89915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83577" y="1233044"/>
              <a:ext cx="8604421" cy="88582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025" rIns="0" bIns="0" rtlCol="0">
            <a:spAutoFit/>
          </a:bodyPr>
          <a:lstStyle/>
          <a:p>
            <a:pPr marL="440055">
              <a:lnSpc>
                <a:spcPct val="100000"/>
              </a:lnSpc>
              <a:spcBef>
                <a:spcPts val="95"/>
              </a:spcBef>
            </a:pPr>
            <a:r>
              <a:rPr sz="5750" dirty="0"/>
              <a:t>CNN</a:t>
            </a:r>
            <a:r>
              <a:rPr sz="5750" spc="-190" dirty="0"/>
              <a:t> </a:t>
            </a:r>
            <a:r>
              <a:rPr sz="5750" dirty="0"/>
              <a:t>Model</a:t>
            </a:r>
            <a:r>
              <a:rPr sz="5750" spc="-185" dirty="0"/>
              <a:t> </a:t>
            </a:r>
            <a:r>
              <a:rPr sz="5750" spc="-10" dirty="0"/>
              <a:t>Architecture</a:t>
            </a:r>
            <a:endParaRPr sz="57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350</Words>
  <Application>Microsoft Office PowerPoint</Application>
  <PresentationFormat>Custom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MT</vt:lpstr>
      <vt:lpstr>Calibri</vt:lpstr>
      <vt:lpstr>Cambria</vt:lpstr>
      <vt:lpstr>Georgia</vt:lpstr>
      <vt:lpstr>Times New Roman</vt:lpstr>
      <vt:lpstr>Office Theme</vt:lpstr>
      <vt:lpstr>VisionMaths</vt:lpstr>
      <vt:lpstr>Anushka Verma (102203699)</vt:lpstr>
      <vt:lpstr>Project Overview</vt:lpstr>
      <vt:lpstr>Problem Statement</vt:lpstr>
      <vt:lpstr>Use Case Diagram</vt:lpstr>
      <vt:lpstr>Swim Lane Diagram</vt:lpstr>
      <vt:lpstr>Project UML Diagrams</vt:lpstr>
      <vt:lpstr>ML Algorithms Comparison Chart</vt:lpstr>
      <vt:lpstr>CNN Model Architecture</vt:lpstr>
      <vt:lpstr>Hardware Design</vt:lpstr>
      <vt:lpstr>UI/UX Design</vt:lpstr>
      <vt:lpstr>UI/UX Design</vt:lpstr>
      <vt:lpstr>Project Outcomes</vt:lpstr>
      <vt:lpstr>Cost Analysis</vt:lpstr>
      <vt:lpstr>Individual Roles</vt:lpstr>
      <vt:lpstr>Progess Till Now</vt:lpstr>
      <vt:lpstr>Future Work Plan</vt:lpstr>
      <vt:lpstr>Meet our team</vt:lpstr>
      <vt:lpstr>Patent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design</dc:title>
  <dc:creator>Nikhil Sharma</dc:creator>
  <cp:keywords>DAGxSu_oNn8,BAFKjHWAv9k,0</cp:keywords>
  <cp:lastModifiedBy>sai</cp:lastModifiedBy>
  <cp:revision>1</cp:revision>
  <dcterms:created xsi:type="dcterms:W3CDTF">2025-09-10T18:58:24Z</dcterms:created>
  <dcterms:modified xsi:type="dcterms:W3CDTF">2025-09-10T19:00:41Z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2025-08-27T00:00:00Z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2025-09-10T00:00:00Z</vt:filetime>
  </property>
  <property fmtid="{D5CDD505-2E9C-101B-9397-08002B2CF9AE}" pid="5" name="Producer">
    <vt:lpwstr>Canva</vt:lpwstr>
  </property>
</Properties>
</file>