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2"/>
    <p:sldMasterId id="2147483672" r:id="rId3"/>
  </p:sldMasterIdLst>
  <p:notesMasterIdLst>
    <p:notesMasterId r:id="rId5"/>
  </p:notesMasterIdLst>
  <p:sldIdLst>
    <p:sldId id="256" r:id="rId4"/>
  </p:sldIdLst>
  <p:sldSz cx="35999738" cy="35999738"/>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310" userDrawn="1">
          <p15:clr>
            <a:srgbClr val="A4A3A4"/>
          </p15:clr>
        </p15:guide>
        <p15:guide id="2" orient="horz" pos="22184" userDrawn="1">
          <p15:clr>
            <a:srgbClr val="A4A3A4"/>
          </p15:clr>
        </p15:guide>
        <p15:guide id="3" pos="484" userDrawn="1">
          <p15:clr>
            <a:srgbClr val="A4A3A4"/>
          </p15:clr>
        </p15:guide>
        <p15:guide id="4" pos="7466" userDrawn="1">
          <p15:clr>
            <a:srgbClr val="A4A3A4"/>
          </p15:clr>
        </p15:guide>
        <p15:guide id="5" pos="7860" userDrawn="1">
          <p15:clr>
            <a:srgbClr val="A4A3A4"/>
          </p15:clr>
        </p15:guide>
        <p15:guide id="6" pos="22094" userDrawn="1">
          <p15:clr>
            <a:srgbClr val="A4A3A4"/>
          </p15:clr>
        </p15:guide>
        <p15:guide id="7" pos="14777" userDrawn="1">
          <p15:clr>
            <a:srgbClr val="A4A3A4"/>
          </p15:clr>
        </p15:guide>
        <p15:guide id="8" pos="15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2" autoAdjust="0"/>
    <p:restoredTop sz="96278" autoAdjust="0"/>
  </p:normalViewPr>
  <p:slideViewPr>
    <p:cSldViewPr snapToGrid="0" snapToObjects="1" showGuides="1">
      <p:cViewPr>
        <p:scale>
          <a:sx n="33" d="100"/>
          <a:sy n="33" d="100"/>
        </p:scale>
        <p:origin x="547" y="-1752"/>
      </p:cViewPr>
      <p:guideLst>
        <p:guide orient="horz" pos="3310"/>
        <p:guide orient="horz" pos="22184"/>
        <p:guide pos="484"/>
        <p:guide pos="7466"/>
        <p:guide pos="7860"/>
        <p:guide pos="22094"/>
        <p:guide pos="14777"/>
        <p:guide pos="15141"/>
      </p:guideLst>
    </p:cSldViewPr>
  </p:slid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0530" name="Header Placeholder 150529"/>
          <p:cNvSpPr>
            <a:spLocks noGrp="1"/>
          </p:cNvSpPr>
          <p:nvPr>
            <p:ph type="hdr" sz="quarter"/>
          </p:nvPr>
        </p:nvSpPr>
        <p:spPr>
          <a:xfrm>
            <a:off x="0" y="0"/>
            <a:ext cx="2971800" cy="457200"/>
          </a:xfrm>
          <a:prstGeom prst="rect">
            <a:avLst/>
          </a:prstGeom>
          <a:noFill/>
          <a:ln w="9525">
            <a:noFill/>
          </a:ln>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en-US"/>
          </a:p>
        </p:txBody>
      </p:sp>
      <p:sp>
        <p:nvSpPr>
          <p:cNvPr id="150531" name="Date Placeholder 150530"/>
          <p:cNvSpPr>
            <a:spLocks noGrp="1"/>
          </p:cNvSpPr>
          <p:nvPr>
            <p:ph type="dt" idx="1"/>
          </p:nvPr>
        </p:nvSpPr>
        <p:spPr>
          <a:xfrm>
            <a:off x="3884613" y="0"/>
            <a:ext cx="2971800" cy="457200"/>
          </a:xfrm>
          <a:prstGeom prst="rect">
            <a:avLst/>
          </a:prstGeom>
          <a:noFill/>
          <a:ln w="9525">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a:defRPr/>
            </a:pPr>
            <a:endParaRPr lang="en-US" altLang="en-US"/>
          </a:p>
        </p:txBody>
      </p:sp>
      <p:sp>
        <p:nvSpPr>
          <p:cNvPr id="4100" name="Slide Image Placeholder 150531"/>
          <p:cNvSpPr>
            <a:spLocks noGrp="1" noRot="1" noChangeAspect="1" noChangeArrowheads="1" noTextEdit="1"/>
          </p:cNvSpPr>
          <p:nvPr>
            <p:ph type="sldImg" idx="4294967295"/>
          </p:nvPr>
        </p:nvSpPr>
        <p:spPr bwMode="auto">
          <a:xfrm>
            <a:off x="1714500" y="685800"/>
            <a:ext cx="3429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Text Placeholder 150532"/>
          <p:cNvSpPr>
            <a:spLocks noGrp="1" noChangeArrowheads="1"/>
          </p:cNvSpPr>
          <p:nvPr>
            <p:ph type="body" sz="quarter" idx="9"/>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50534" name="Footer Placeholder 150533"/>
          <p:cNvSpPr>
            <a:spLocks noGrp="1"/>
          </p:cNvSpPr>
          <p:nvPr>
            <p:ph type="ftr" sz="quarter" idx="4"/>
          </p:nvPr>
        </p:nvSpPr>
        <p:spPr>
          <a:xfrm>
            <a:off x="0" y="8685213"/>
            <a:ext cx="2971800" cy="457200"/>
          </a:xfrm>
          <a:prstGeom prst="rect">
            <a:avLst/>
          </a:prstGeom>
          <a:noFill/>
          <a:ln w="9525">
            <a:noFill/>
          </a:ln>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en-US"/>
          </a:p>
        </p:txBody>
      </p:sp>
      <p:sp>
        <p:nvSpPr>
          <p:cNvPr id="150535" name="Slide Number Placeholder 150534"/>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lstStyle>
            <a:lvl1pPr algn="r" eaLnBrk="1" hangingPunct="1">
              <a:buFont typeface="Arial" panose="020B0604020202020204" pitchFamily="34" charset="0"/>
              <a:buNone/>
              <a:defRPr sz="1200">
                <a:cs typeface="Arial" panose="020B0604020202020204" pitchFamily="34" charset="0"/>
              </a:defRPr>
            </a:lvl1pPr>
          </a:lstStyle>
          <a:p>
            <a:pPr>
              <a:defRPr/>
            </a:pPr>
            <a:fld id="{C13A6C50-7598-E043-85BB-B94C7455489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51553"/>
          <p:cNvSpPr>
            <a:spLocks noGrp="1" noRot="1" noChangeAspect="1" noChangeArrowheads="1" noTextEdit="1"/>
          </p:cNvSpPr>
          <p:nvPr>
            <p:ph type="sldImg" idx="4294967295"/>
          </p:nvPr>
        </p:nvSpPr>
        <p:spPr/>
      </p:sp>
      <p:sp>
        <p:nvSpPr>
          <p:cNvPr id="6147" name="Text Placeholder 151554"/>
          <p:cNvSpPr>
            <a:spLocks noGrp="1" noChangeArrowheads="1"/>
          </p:cNvSpPr>
          <p:nvPr>
            <p:ph type="body" idx="4294967295"/>
          </p:nvPr>
        </p:nvSpPr>
        <p:spPr/>
        <p:txBody>
          <a:bodyPr/>
          <a:lstStyle/>
          <a:p>
            <a:pPr eaLnBrk="1" hangingPunct="1"/>
            <a:endParaRPr lang="en-US" altLang="en-US"/>
          </a:p>
        </p:txBody>
      </p:sp>
      <p:sp>
        <p:nvSpPr>
          <p:cNvPr id="6148" name="Slide Number Placeholder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buFontTx/>
              <a:buNone/>
            </a:pPr>
            <a:fld id="{FECD2618-7BB3-5F49-ACA9-98FF50D5CF35}" type="slidenum">
              <a:rPr lang="en-US" altLang="en-US" smtClean="0"/>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00007" y="5891678"/>
            <a:ext cx="27000041" cy="12533352"/>
          </a:xfrm>
        </p:spPr>
        <p:txBody>
          <a:bodyPr anchor="b"/>
          <a:lstStyle>
            <a:lvl1pPr algn="ctr">
              <a:defRPr sz="17715"/>
            </a:lvl1pPr>
          </a:lstStyle>
          <a:p>
            <a:r>
              <a:rPr lang="en-US" noProof="1"/>
              <a:t>Click to edit Master title style</a:t>
            </a:r>
          </a:p>
        </p:txBody>
      </p:sp>
      <p:sp>
        <p:nvSpPr>
          <p:cNvPr id="3" name="Subtitle 2"/>
          <p:cNvSpPr>
            <a:spLocks noGrp="1"/>
          </p:cNvSpPr>
          <p:nvPr>
            <p:ph type="subTitle" idx="1"/>
          </p:nvPr>
        </p:nvSpPr>
        <p:spPr>
          <a:xfrm>
            <a:off x="4500007" y="18908365"/>
            <a:ext cx="27000041" cy="8691677"/>
          </a:xfrm>
        </p:spPr>
        <p:txBody>
          <a:bodyPr/>
          <a:lstStyle>
            <a:lvl1pPr marL="0" indent="0" algn="ctr">
              <a:buNone/>
              <a:defRPr sz="7085"/>
            </a:lvl1pPr>
            <a:lvl2pPr marL="1350010" indent="0" algn="ctr">
              <a:buNone/>
              <a:defRPr sz="5905"/>
            </a:lvl2pPr>
            <a:lvl3pPr marL="2700020" indent="0" algn="ctr">
              <a:buNone/>
              <a:defRPr sz="5315"/>
            </a:lvl3pPr>
            <a:lvl4pPr marL="4050030" indent="0" algn="ctr">
              <a:buNone/>
              <a:defRPr sz="4725"/>
            </a:lvl4pPr>
            <a:lvl5pPr marL="5400040" indent="0" algn="ctr">
              <a:buNone/>
              <a:defRPr sz="4725"/>
            </a:lvl5pPr>
            <a:lvl6pPr marL="6750050" indent="0" algn="ctr">
              <a:buNone/>
              <a:defRPr sz="4725"/>
            </a:lvl6pPr>
            <a:lvl7pPr marL="8100060" indent="0" algn="ctr">
              <a:buNone/>
              <a:defRPr sz="4725"/>
            </a:lvl7pPr>
            <a:lvl8pPr marL="9450070" indent="0" algn="ctr">
              <a:buNone/>
              <a:defRPr sz="4725"/>
            </a:lvl8pPr>
            <a:lvl9pPr marL="10800080" indent="0" algn="ctr">
              <a:buNone/>
              <a:defRPr sz="4725"/>
            </a:lvl9pPr>
          </a:lstStyle>
          <a:p>
            <a:r>
              <a:rPr lang="en-US" noProof="1"/>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529" y="915988"/>
            <a:ext cx="8596710" cy="34296350"/>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787400" y="915988"/>
            <a:ext cx="25291769" cy="34296350"/>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00007" y="5891678"/>
            <a:ext cx="27000041" cy="12533352"/>
          </a:xfrm>
        </p:spPr>
        <p:txBody>
          <a:bodyPr anchor="b"/>
          <a:lstStyle>
            <a:lvl1pPr algn="ctr">
              <a:defRPr sz="17715"/>
            </a:lvl1pPr>
          </a:lstStyle>
          <a:p>
            <a:r>
              <a:rPr lang="en-US" noProof="1"/>
              <a:t>Click to edit Master title style</a:t>
            </a:r>
          </a:p>
        </p:txBody>
      </p:sp>
      <p:sp>
        <p:nvSpPr>
          <p:cNvPr id="3" name="Subtitle 2"/>
          <p:cNvSpPr>
            <a:spLocks noGrp="1"/>
          </p:cNvSpPr>
          <p:nvPr>
            <p:ph type="subTitle" idx="1"/>
          </p:nvPr>
        </p:nvSpPr>
        <p:spPr>
          <a:xfrm>
            <a:off x="4500007" y="18908365"/>
            <a:ext cx="27000041" cy="8691677"/>
          </a:xfrm>
        </p:spPr>
        <p:txBody>
          <a:bodyPr/>
          <a:lstStyle>
            <a:lvl1pPr marL="0" indent="0" algn="ctr">
              <a:buNone/>
              <a:defRPr sz="7085"/>
            </a:lvl1pPr>
            <a:lvl2pPr marL="1350010" indent="0" algn="ctr">
              <a:buNone/>
              <a:defRPr sz="5905"/>
            </a:lvl2pPr>
            <a:lvl3pPr marL="2700020" indent="0" algn="ctr">
              <a:buNone/>
              <a:defRPr sz="5315"/>
            </a:lvl3pPr>
            <a:lvl4pPr marL="4050030" indent="0" algn="ctr">
              <a:buNone/>
              <a:defRPr sz="4725"/>
            </a:lvl4pPr>
            <a:lvl5pPr marL="5400040" indent="0" algn="ctr">
              <a:buNone/>
              <a:defRPr sz="4725"/>
            </a:lvl5pPr>
            <a:lvl6pPr marL="6750050" indent="0" algn="ctr">
              <a:buNone/>
              <a:defRPr sz="4725"/>
            </a:lvl6pPr>
            <a:lvl7pPr marL="8100060" indent="0" algn="ctr">
              <a:buNone/>
              <a:defRPr sz="4725"/>
            </a:lvl7pPr>
            <a:lvl8pPr marL="9450070" indent="0" algn="ctr">
              <a:buNone/>
              <a:defRPr sz="4725"/>
            </a:lvl8pPr>
            <a:lvl9pPr marL="10800080" indent="0" algn="ctr">
              <a:buNone/>
              <a:defRPr sz="4725"/>
            </a:lvl9pPr>
          </a:lstStyle>
          <a:p>
            <a:r>
              <a:rPr lang="en-US" noProof="1"/>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54" y="8975016"/>
            <a:ext cx="31050047" cy="14975020"/>
          </a:xfrm>
        </p:spPr>
        <p:txBody>
          <a:bodyPr anchor="b"/>
          <a:lstStyle>
            <a:lvl1pPr>
              <a:defRPr sz="17715"/>
            </a:lvl1pPr>
          </a:lstStyle>
          <a:p>
            <a:r>
              <a:rPr lang="en-US" noProof="1"/>
              <a:t>Click to edit Master title style</a:t>
            </a:r>
          </a:p>
        </p:txBody>
      </p:sp>
      <p:sp>
        <p:nvSpPr>
          <p:cNvPr id="3" name="Text Placeholder 2"/>
          <p:cNvSpPr>
            <a:spLocks noGrp="1"/>
          </p:cNvSpPr>
          <p:nvPr>
            <p:ph type="body" idx="1"/>
          </p:nvPr>
        </p:nvSpPr>
        <p:spPr>
          <a:xfrm>
            <a:off x="2456254" y="24091706"/>
            <a:ext cx="31050047" cy="7875009"/>
          </a:xfrm>
        </p:spPr>
        <p:txBody>
          <a:bodyPr/>
          <a:lstStyle>
            <a:lvl1pPr marL="0" indent="0">
              <a:buNone/>
              <a:defRPr sz="7085">
                <a:solidFill>
                  <a:schemeClr val="tx1">
                    <a:tint val="75000"/>
                  </a:schemeClr>
                </a:solidFill>
              </a:defRPr>
            </a:lvl1pPr>
            <a:lvl2pPr marL="1350010" indent="0">
              <a:buNone/>
              <a:defRPr sz="5905">
                <a:solidFill>
                  <a:schemeClr val="tx1">
                    <a:tint val="75000"/>
                  </a:schemeClr>
                </a:solidFill>
              </a:defRPr>
            </a:lvl2pPr>
            <a:lvl3pPr marL="2700020" indent="0">
              <a:buNone/>
              <a:defRPr sz="5315">
                <a:solidFill>
                  <a:schemeClr val="tx1">
                    <a:tint val="75000"/>
                  </a:schemeClr>
                </a:solidFill>
              </a:defRPr>
            </a:lvl3pPr>
            <a:lvl4pPr marL="4050030" indent="0">
              <a:buNone/>
              <a:defRPr sz="4725">
                <a:solidFill>
                  <a:schemeClr val="tx1">
                    <a:tint val="75000"/>
                  </a:schemeClr>
                </a:solidFill>
              </a:defRPr>
            </a:lvl4pPr>
            <a:lvl5pPr marL="5400040" indent="0">
              <a:buNone/>
              <a:defRPr sz="4725">
                <a:solidFill>
                  <a:schemeClr val="tx1">
                    <a:tint val="75000"/>
                  </a:schemeClr>
                </a:solidFill>
              </a:defRPr>
            </a:lvl5pPr>
            <a:lvl6pPr marL="6750050" indent="0">
              <a:buNone/>
              <a:defRPr sz="4725">
                <a:solidFill>
                  <a:schemeClr val="tx1">
                    <a:tint val="75000"/>
                  </a:schemeClr>
                </a:solidFill>
              </a:defRPr>
            </a:lvl6pPr>
            <a:lvl7pPr marL="8100060" indent="0">
              <a:buNone/>
              <a:defRPr sz="4725">
                <a:solidFill>
                  <a:schemeClr val="tx1">
                    <a:tint val="75000"/>
                  </a:schemeClr>
                </a:solidFill>
              </a:defRPr>
            </a:lvl7pPr>
            <a:lvl8pPr marL="9450070" indent="0">
              <a:buNone/>
              <a:defRPr sz="4725">
                <a:solidFill>
                  <a:schemeClr val="tx1">
                    <a:tint val="75000"/>
                  </a:schemeClr>
                </a:solidFill>
              </a:defRPr>
            </a:lvl8pPr>
            <a:lvl9pPr marL="10800080" indent="0">
              <a:buNone/>
              <a:defRPr sz="4725">
                <a:solidFill>
                  <a:schemeClr val="tx1">
                    <a:tint val="75000"/>
                  </a:schemeClr>
                </a:solidFill>
              </a:defRPr>
            </a:lvl9pPr>
          </a:lstStyle>
          <a:p>
            <a:pPr lvl="0"/>
            <a:r>
              <a:rPr lang="en-US" noProof="1"/>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768350" y="5254625"/>
            <a:ext cx="4008390" cy="299624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940348" y="5254625"/>
            <a:ext cx="4008390" cy="299624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93" y="1916670"/>
            <a:ext cx="31050047" cy="6958347"/>
          </a:xfrm>
        </p:spPr>
        <p:txBody>
          <a:bodyPr/>
          <a:lstStyle/>
          <a:p>
            <a:r>
              <a:rPr lang="en-US" noProof="1"/>
              <a:t>Click to edit Master title style</a:t>
            </a:r>
          </a:p>
        </p:txBody>
      </p:sp>
      <p:sp>
        <p:nvSpPr>
          <p:cNvPr id="3" name="Text Placeholder 2"/>
          <p:cNvSpPr>
            <a:spLocks noGrp="1"/>
          </p:cNvSpPr>
          <p:nvPr>
            <p:ph type="body" idx="1"/>
          </p:nvPr>
        </p:nvSpPr>
        <p:spPr>
          <a:xfrm>
            <a:off x="2479693" y="8825016"/>
            <a:ext cx="15229709"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4" name="Content Placeholder 3"/>
          <p:cNvSpPr>
            <a:spLocks noGrp="1"/>
          </p:cNvSpPr>
          <p:nvPr>
            <p:ph sz="half" idx="2"/>
          </p:nvPr>
        </p:nvSpPr>
        <p:spPr>
          <a:xfrm>
            <a:off x="2479693" y="13150020"/>
            <a:ext cx="15229709"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8225028" y="8825016"/>
            <a:ext cx="15304712"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6" name="Content Placeholder 5"/>
          <p:cNvSpPr>
            <a:spLocks noGrp="1"/>
          </p:cNvSpPr>
          <p:nvPr>
            <p:ph sz="quarter" idx="4"/>
          </p:nvPr>
        </p:nvSpPr>
        <p:spPr>
          <a:xfrm>
            <a:off x="18225028" y="13150020"/>
            <a:ext cx="15304712"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Content Placeholder 2"/>
          <p:cNvSpPr>
            <a:spLocks noGrp="1"/>
          </p:cNvSpPr>
          <p:nvPr>
            <p:ph idx="1"/>
          </p:nvPr>
        </p:nvSpPr>
        <p:spPr>
          <a:xfrm>
            <a:off x="15304712" y="5183341"/>
            <a:ext cx="18225028" cy="25583372"/>
          </a:xfrm>
        </p:spPr>
        <p:txBody>
          <a:bodyPr/>
          <a:lstStyle>
            <a:lvl1pPr>
              <a:defRPr sz="9450"/>
            </a:lvl1pPr>
            <a:lvl2pPr>
              <a:defRPr sz="8270"/>
            </a:lvl2pPr>
            <a:lvl3pPr>
              <a:defRPr sz="7085"/>
            </a:lvl3pPr>
            <a:lvl4pPr>
              <a:defRPr sz="5905"/>
            </a:lvl4pPr>
            <a:lvl5pPr>
              <a:defRPr sz="5905"/>
            </a:lvl5pPr>
            <a:lvl6pPr>
              <a:defRPr sz="5905"/>
            </a:lvl6pPr>
            <a:lvl7pPr>
              <a:defRPr sz="5905"/>
            </a:lvl7pPr>
            <a:lvl8pPr>
              <a:defRPr sz="5905"/>
            </a:lvl8pPr>
            <a:lvl9pPr>
              <a:defRPr sz="590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Picture Placeholder 2"/>
          <p:cNvSpPr>
            <a:spLocks noGrp="1"/>
          </p:cNvSpPr>
          <p:nvPr>
            <p:ph type="pic" idx="1"/>
          </p:nvPr>
        </p:nvSpPr>
        <p:spPr>
          <a:xfrm>
            <a:off x="15304712" y="5183341"/>
            <a:ext cx="18225028" cy="25583372"/>
          </a:xfrm>
        </p:spPr>
        <p:txBody>
          <a:bodyPr/>
          <a:lstStyle>
            <a:lvl1pPr marL="0" indent="0">
              <a:buNone/>
              <a:defRPr sz="9450"/>
            </a:lvl1pPr>
            <a:lvl2pPr marL="1350010" indent="0">
              <a:buNone/>
              <a:defRPr sz="8270"/>
            </a:lvl2pPr>
            <a:lvl3pPr marL="2700020" indent="0">
              <a:buNone/>
              <a:defRPr sz="7085"/>
            </a:lvl3pPr>
            <a:lvl4pPr marL="4050030" indent="0">
              <a:buNone/>
              <a:defRPr sz="5905"/>
            </a:lvl4pPr>
            <a:lvl5pPr marL="5400040" indent="0">
              <a:buNone/>
              <a:defRPr sz="5905"/>
            </a:lvl5pPr>
            <a:lvl6pPr marL="6750050" indent="0">
              <a:buNone/>
              <a:defRPr sz="5905"/>
            </a:lvl6pPr>
            <a:lvl7pPr marL="8100060" indent="0">
              <a:buNone/>
              <a:defRPr sz="5905"/>
            </a:lvl7pPr>
            <a:lvl8pPr marL="9450070" indent="0">
              <a:buNone/>
              <a:defRPr sz="5905"/>
            </a:lvl8pPr>
            <a:lvl9pPr marL="10800080" indent="0">
              <a:buNone/>
              <a:defRPr sz="5905"/>
            </a:lvl9pPr>
          </a:lstStyle>
          <a:p>
            <a:pPr lvl="0"/>
            <a:endParaRPr lang="en-US" noProof="1"/>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2766" y="1392238"/>
            <a:ext cx="8601472" cy="33824862"/>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768350" y="1392238"/>
            <a:ext cx="25305780" cy="33824862"/>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00007" y="5891678"/>
            <a:ext cx="27000041" cy="12533352"/>
          </a:xfrm>
        </p:spPr>
        <p:txBody>
          <a:bodyPr anchor="b"/>
          <a:lstStyle>
            <a:lvl1pPr algn="ctr">
              <a:defRPr sz="17715"/>
            </a:lvl1pPr>
          </a:lstStyle>
          <a:p>
            <a:r>
              <a:rPr lang="en-US" noProof="1"/>
              <a:t>Click to edit Master title style</a:t>
            </a:r>
          </a:p>
        </p:txBody>
      </p:sp>
      <p:sp>
        <p:nvSpPr>
          <p:cNvPr id="3" name="Subtitle 2"/>
          <p:cNvSpPr>
            <a:spLocks noGrp="1"/>
          </p:cNvSpPr>
          <p:nvPr>
            <p:ph type="subTitle" idx="1"/>
          </p:nvPr>
        </p:nvSpPr>
        <p:spPr>
          <a:xfrm>
            <a:off x="4500007" y="18908365"/>
            <a:ext cx="27000041" cy="8691677"/>
          </a:xfrm>
        </p:spPr>
        <p:txBody>
          <a:bodyPr/>
          <a:lstStyle>
            <a:lvl1pPr marL="0" indent="0" algn="ctr">
              <a:buNone/>
              <a:defRPr sz="7085"/>
            </a:lvl1pPr>
            <a:lvl2pPr marL="1350010" indent="0" algn="ctr">
              <a:buNone/>
              <a:defRPr sz="5905"/>
            </a:lvl2pPr>
            <a:lvl3pPr marL="2700020" indent="0" algn="ctr">
              <a:buNone/>
              <a:defRPr sz="5315"/>
            </a:lvl3pPr>
            <a:lvl4pPr marL="4050030" indent="0" algn="ctr">
              <a:buNone/>
              <a:defRPr sz="4725"/>
            </a:lvl4pPr>
            <a:lvl5pPr marL="5400040" indent="0" algn="ctr">
              <a:buNone/>
              <a:defRPr sz="4725"/>
            </a:lvl5pPr>
            <a:lvl6pPr marL="6750050" indent="0" algn="ctr">
              <a:buNone/>
              <a:defRPr sz="4725"/>
            </a:lvl6pPr>
            <a:lvl7pPr marL="8100060" indent="0" algn="ctr">
              <a:buNone/>
              <a:defRPr sz="4725"/>
            </a:lvl7pPr>
            <a:lvl8pPr marL="9450070" indent="0" algn="ctr">
              <a:buNone/>
              <a:defRPr sz="4725"/>
            </a:lvl8pPr>
            <a:lvl9pPr marL="10800080" indent="0" algn="ctr">
              <a:buNone/>
              <a:defRPr sz="4725"/>
            </a:lvl9pPr>
          </a:lstStyle>
          <a:p>
            <a:r>
              <a:rPr lang="en-US" noProof="1"/>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54" y="8975016"/>
            <a:ext cx="31050047" cy="14975020"/>
          </a:xfrm>
        </p:spPr>
        <p:txBody>
          <a:bodyPr anchor="b"/>
          <a:lstStyle>
            <a:lvl1pPr>
              <a:defRPr sz="17715"/>
            </a:lvl1pPr>
          </a:lstStyle>
          <a:p>
            <a:r>
              <a:rPr lang="en-US" noProof="1"/>
              <a:t>Click to edit Master title style</a:t>
            </a:r>
          </a:p>
        </p:txBody>
      </p:sp>
      <p:sp>
        <p:nvSpPr>
          <p:cNvPr id="3" name="Text Placeholder 2"/>
          <p:cNvSpPr>
            <a:spLocks noGrp="1"/>
          </p:cNvSpPr>
          <p:nvPr>
            <p:ph type="body" idx="1"/>
          </p:nvPr>
        </p:nvSpPr>
        <p:spPr>
          <a:xfrm>
            <a:off x="2456254" y="24091706"/>
            <a:ext cx="31050047" cy="7875009"/>
          </a:xfrm>
        </p:spPr>
        <p:txBody>
          <a:bodyPr/>
          <a:lstStyle>
            <a:lvl1pPr marL="0" indent="0">
              <a:buNone/>
              <a:defRPr sz="7085">
                <a:solidFill>
                  <a:schemeClr val="tx1">
                    <a:tint val="75000"/>
                  </a:schemeClr>
                </a:solidFill>
              </a:defRPr>
            </a:lvl1pPr>
            <a:lvl2pPr marL="1350010" indent="0">
              <a:buNone/>
              <a:defRPr sz="5905">
                <a:solidFill>
                  <a:schemeClr val="tx1">
                    <a:tint val="75000"/>
                  </a:schemeClr>
                </a:solidFill>
              </a:defRPr>
            </a:lvl2pPr>
            <a:lvl3pPr marL="2700020" indent="0">
              <a:buNone/>
              <a:defRPr sz="5315">
                <a:solidFill>
                  <a:schemeClr val="tx1">
                    <a:tint val="75000"/>
                  </a:schemeClr>
                </a:solidFill>
              </a:defRPr>
            </a:lvl3pPr>
            <a:lvl4pPr marL="4050030" indent="0">
              <a:buNone/>
              <a:defRPr sz="4725">
                <a:solidFill>
                  <a:schemeClr val="tx1">
                    <a:tint val="75000"/>
                  </a:schemeClr>
                </a:solidFill>
              </a:defRPr>
            </a:lvl4pPr>
            <a:lvl5pPr marL="5400040" indent="0">
              <a:buNone/>
              <a:defRPr sz="4725">
                <a:solidFill>
                  <a:schemeClr val="tx1">
                    <a:tint val="75000"/>
                  </a:schemeClr>
                </a:solidFill>
              </a:defRPr>
            </a:lvl5pPr>
            <a:lvl6pPr marL="6750050" indent="0">
              <a:buNone/>
              <a:defRPr sz="4725">
                <a:solidFill>
                  <a:schemeClr val="tx1">
                    <a:tint val="75000"/>
                  </a:schemeClr>
                </a:solidFill>
              </a:defRPr>
            </a:lvl6pPr>
            <a:lvl7pPr marL="8100060" indent="0">
              <a:buNone/>
              <a:defRPr sz="4725">
                <a:solidFill>
                  <a:schemeClr val="tx1">
                    <a:tint val="75000"/>
                  </a:schemeClr>
                </a:solidFill>
              </a:defRPr>
            </a:lvl7pPr>
            <a:lvl8pPr marL="9450070" indent="0">
              <a:buNone/>
              <a:defRPr sz="4725">
                <a:solidFill>
                  <a:schemeClr val="tx1">
                    <a:tint val="75000"/>
                  </a:schemeClr>
                </a:solidFill>
              </a:defRPr>
            </a:lvl8pPr>
            <a:lvl9pPr marL="10800080" indent="0">
              <a:buNone/>
              <a:defRPr sz="4725">
                <a:solidFill>
                  <a:schemeClr val="tx1">
                    <a:tint val="75000"/>
                  </a:schemeClr>
                </a:solidFill>
              </a:defRPr>
            </a:lvl9pPr>
          </a:lstStyle>
          <a:p>
            <a:pPr lvl="0"/>
            <a:r>
              <a:rPr lang="en-US" noProof="1"/>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568325" y="5254625"/>
            <a:ext cx="16956897" cy="299624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8217341" y="5254625"/>
            <a:ext cx="16956897" cy="299624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93" y="1916670"/>
            <a:ext cx="31050047" cy="6958347"/>
          </a:xfrm>
        </p:spPr>
        <p:txBody>
          <a:bodyPr/>
          <a:lstStyle/>
          <a:p>
            <a:r>
              <a:rPr lang="en-US" noProof="1"/>
              <a:t>Click to edit Master title style</a:t>
            </a:r>
          </a:p>
        </p:txBody>
      </p:sp>
      <p:sp>
        <p:nvSpPr>
          <p:cNvPr id="3" name="Text Placeholder 2"/>
          <p:cNvSpPr>
            <a:spLocks noGrp="1"/>
          </p:cNvSpPr>
          <p:nvPr>
            <p:ph type="body" idx="1"/>
          </p:nvPr>
        </p:nvSpPr>
        <p:spPr>
          <a:xfrm>
            <a:off x="2479693" y="8825016"/>
            <a:ext cx="15229709"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4" name="Content Placeholder 3"/>
          <p:cNvSpPr>
            <a:spLocks noGrp="1"/>
          </p:cNvSpPr>
          <p:nvPr>
            <p:ph sz="half" idx="2"/>
          </p:nvPr>
        </p:nvSpPr>
        <p:spPr>
          <a:xfrm>
            <a:off x="2479693" y="13150020"/>
            <a:ext cx="15229709"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8225028" y="8825016"/>
            <a:ext cx="15304712"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6" name="Content Placeholder 5"/>
          <p:cNvSpPr>
            <a:spLocks noGrp="1"/>
          </p:cNvSpPr>
          <p:nvPr>
            <p:ph sz="quarter" idx="4"/>
          </p:nvPr>
        </p:nvSpPr>
        <p:spPr>
          <a:xfrm>
            <a:off x="18225028" y="13150020"/>
            <a:ext cx="15304712"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54" y="8975016"/>
            <a:ext cx="31050047" cy="14975020"/>
          </a:xfrm>
        </p:spPr>
        <p:txBody>
          <a:bodyPr anchor="b"/>
          <a:lstStyle>
            <a:lvl1pPr>
              <a:defRPr sz="17715"/>
            </a:lvl1pPr>
          </a:lstStyle>
          <a:p>
            <a:r>
              <a:rPr lang="en-US" noProof="1"/>
              <a:t>Click to edit Master title style</a:t>
            </a:r>
          </a:p>
        </p:txBody>
      </p:sp>
      <p:sp>
        <p:nvSpPr>
          <p:cNvPr id="3" name="Text Placeholder 2"/>
          <p:cNvSpPr>
            <a:spLocks noGrp="1"/>
          </p:cNvSpPr>
          <p:nvPr>
            <p:ph type="body" idx="1"/>
          </p:nvPr>
        </p:nvSpPr>
        <p:spPr>
          <a:xfrm>
            <a:off x="2456254" y="24091706"/>
            <a:ext cx="31050047" cy="7875009"/>
          </a:xfrm>
        </p:spPr>
        <p:txBody>
          <a:bodyPr/>
          <a:lstStyle>
            <a:lvl1pPr marL="0" indent="0">
              <a:buNone/>
              <a:defRPr sz="7085">
                <a:solidFill>
                  <a:schemeClr val="tx1">
                    <a:tint val="75000"/>
                  </a:schemeClr>
                </a:solidFill>
              </a:defRPr>
            </a:lvl1pPr>
            <a:lvl2pPr marL="1350010" indent="0">
              <a:buNone/>
              <a:defRPr sz="5905">
                <a:solidFill>
                  <a:schemeClr val="tx1">
                    <a:tint val="75000"/>
                  </a:schemeClr>
                </a:solidFill>
              </a:defRPr>
            </a:lvl2pPr>
            <a:lvl3pPr marL="2700020" indent="0">
              <a:buNone/>
              <a:defRPr sz="5315">
                <a:solidFill>
                  <a:schemeClr val="tx1">
                    <a:tint val="75000"/>
                  </a:schemeClr>
                </a:solidFill>
              </a:defRPr>
            </a:lvl3pPr>
            <a:lvl4pPr marL="4050030" indent="0">
              <a:buNone/>
              <a:defRPr sz="4725">
                <a:solidFill>
                  <a:schemeClr val="tx1">
                    <a:tint val="75000"/>
                  </a:schemeClr>
                </a:solidFill>
              </a:defRPr>
            </a:lvl4pPr>
            <a:lvl5pPr marL="5400040" indent="0">
              <a:buNone/>
              <a:defRPr sz="4725">
                <a:solidFill>
                  <a:schemeClr val="tx1">
                    <a:tint val="75000"/>
                  </a:schemeClr>
                </a:solidFill>
              </a:defRPr>
            </a:lvl5pPr>
            <a:lvl6pPr marL="6750050" indent="0">
              <a:buNone/>
              <a:defRPr sz="4725">
                <a:solidFill>
                  <a:schemeClr val="tx1">
                    <a:tint val="75000"/>
                  </a:schemeClr>
                </a:solidFill>
              </a:defRPr>
            </a:lvl6pPr>
            <a:lvl7pPr marL="8100060" indent="0">
              <a:buNone/>
              <a:defRPr sz="4725">
                <a:solidFill>
                  <a:schemeClr val="tx1">
                    <a:tint val="75000"/>
                  </a:schemeClr>
                </a:solidFill>
              </a:defRPr>
            </a:lvl7pPr>
            <a:lvl8pPr marL="9450070" indent="0">
              <a:buNone/>
              <a:defRPr sz="4725">
                <a:solidFill>
                  <a:schemeClr val="tx1">
                    <a:tint val="75000"/>
                  </a:schemeClr>
                </a:solidFill>
              </a:defRPr>
            </a:lvl8pPr>
            <a:lvl9pPr marL="10800080" indent="0">
              <a:buNone/>
              <a:defRPr sz="4725">
                <a:solidFill>
                  <a:schemeClr val="tx1">
                    <a:tint val="75000"/>
                  </a:schemeClr>
                </a:solidFill>
              </a:defRPr>
            </a:lvl9pPr>
          </a:lstStyle>
          <a:p>
            <a:pPr lvl="0"/>
            <a:r>
              <a:rPr lang="en-US" noProof="1"/>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Content Placeholder 2"/>
          <p:cNvSpPr>
            <a:spLocks noGrp="1"/>
          </p:cNvSpPr>
          <p:nvPr>
            <p:ph idx="1"/>
          </p:nvPr>
        </p:nvSpPr>
        <p:spPr>
          <a:xfrm>
            <a:off x="15304712" y="5183341"/>
            <a:ext cx="18225028" cy="25583372"/>
          </a:xfrm>
        </p:spPr>
        <p:txBody>
          <a:bodyPr/>
          <a:lstStyle>
            <a:lvl1pPr>
              <a:defRPr sz="9450"/>
            </a:lvl1pPr>
            <a:lvl2pPr>
              <a:defRPr sz="8270"/>
            </a:lvl2pPr>
            <a:lvl3pPr>
              <a:defRPr sz="7085"/>
            </a:lvl3pPr>
            <a:lvl4pPr>
              <a:defRPr sz="5905"/>
            </a:lvl4pPr>
            <a:lvl5pPr>
              <a:defRPr sz="5905"/>
            </a:lvl5pPr>
            <a:lvl6pPr>
              <a:defRPr sz="5905"/>
            </a:lvl6pPr>
            <a:lvl7pPr>
              <a:defRPr sz="5905"/>
            </a:lvl7pPr>
            <a:lvl8pPr>
              <a:defRPr sz="5905"/>
            </a:lvl8pPr>
            <a:lvl9pPr>
              <a:defRPr sz="590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Picture Placeholder 2"/>
          <p:cNvSpPr>
            <a:spLocks noGrp="1"/>
          </p:cNvSpPr>
          <p:nvPr>
            <p:ph type="pic" idx="1"/>
          </p:nvPr>
        </p:nvSpPr>
        <p:spPr>
          <a:xfrm>
            <a:off x="15304712" y="5183341"/>
            <a:ext cx="18225028" cy="25583372"/>
          </a:xfrm>
        </p:spPr>
        <p:txBody>
          <a:bodyPr/>
          <a:lstStyle>
            <a:lvl1pPr marL="0" indent="0">
              <a:buNone/>
              <a:defRPr sz="9450"/>
            </a:lvl1pPr>
            <a:lvl2pPr marL="1350010" indent="0">
              <a:buNone/>
              <a:defRPr sz="8270"/>
            </a:lvl2pPr>
            <a:lvl3pPr marL="2700020" indent="0">
              <a:buNone/>
              <a:defRPr sz="7085"/>
            </a:lvl3pPr>
            <a:lvl4pPr marL="4050030" indent="0">
              <a:buNone/>
              <a:defRPr sz="5905"/>
            </a:lvl4pPr>
            <a:lvl5pPr marL="5400040" indent="0">
              <a:buNone/>
              <a:defRPr sz="5905"/>
            </a:lvl5pPr>
            <a:lvl6pPr marL="6750050" indent="0">
              <a:buNone/>
              <a:defRPr sz="5905"/>
            </a:lvl6pPr>
            <a:lvl7pPr marL="8100060" indent="0">
              <a:buNone/>
              <a:defRPr sz="5905"/>
            </a:lvl7pPr>
            <a:lvl8pPr marL="9450070" indent="0">
              <a:buNone/>
              <a:defRPr sz="5905"/>
            </a:lvl8pPr>
            <a:lvl9pPr marL="10800080" indent="0">
              <a:buNone/>
              <a:defRPr sz="5905"/>
            </a:lvl9pPr>
          </a:lstStyle>
          <a:p>
            <a:pPr lvl="0"/>
            <a:endParaRPr lang="en-US" noProof="1"/>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22760" y="1392238"/>
            <a:ext cx="8651478" cy="33824862"/>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568325" y="1392238"/>
            <a:ext cx="25452900" cy="33824862"/>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787400" y="5245100"/>
            <a:ext cx="5421011" cy="299672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429677" y="5245100"/>
            <a:ext cx="5421011" cy="299672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93" y="1916670"/>
            <a:ext cx="31050047" cy="6958347"/>
          </a:xfrm>
        </p:spPr>
        <p:txBody>
          <a:bodyPr/>
          <a:lstStyle/>
          <a:p>
            <a:r>
              <a:rPr lang="en-US" noProof="1"/>
              <a:t>Click to edit Master title style</a:t>
            </a:r>
          </a:p>
        </p:txBody>
      </p:sp>
      <p:sp>
        <p:nvSpPr>
          <p:cNvPr id="3" name="Text Placeholder 2"/>
          <p:cNvSpPr>
            <a:spLocks noGrp="1"/>
          </p:cNvSpPr>
          <p:nvPr>
            <p:ph type="body" idx="1"/>
          </p:nvPr>
        </p:nvSpPr>
        <p:spPr>
          <a:xfrm>
            <a:off x="2479693" y="8825016"/>
            <a:ext cx="15229709"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4" name="Content Placeholder 3"/>
          <p:cNvSpPr>
            <a:spLocks noGrp="1"/>
          </p:cNvSpPr>
          <p:nvPr>
            <p:ph sz="half" idx="2"/>
          </p:nvPr>
        </p:nvSpPr>
        <p:spPr>
          <a:xfrm>
            <a:off x="2479693" y="13150020"/>
            <a:ext cx="15229709"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8225028" y="8825016"/>
            <a:ext cx="15304712" cy="4325004"/>
          </a:xfrm>
        </p:spPr>
        <p:txBody>
          <a:bodyPr anchor="b"/>
          <a:lstStyle>
            <a:lvl1pPr marL="0" indent="0">
              <a:buNone/>
              <a:defRPr sz="7085" b="1"/>
            </a:lvl1pPr>
            <a:lvl2pPr marL="1350010" indent="0">
              <a:buNone/>
              <a:defRPr sz="5905" b="1"/>
            </a:lvl2pPr>
            <a:lvl3pPr marL="2700020" indent="0">
              <a:buNone/>
              <a:defRPr sz="5315" b="1"/>
            </a:lvl3pPr>
            <a:lvl4pPr marL="4050030" indent="0">
              <a:buNone/>
              <a:defRPr sz="4725" b="1"/>
            </a:lvl4pPr>
            <a:lvl5pPr marL="5400040" indent="0">
              <a:buNone/>
              <a:defRPr sz="4725" b="1"/>
            </a:lvl5pPr>
            <a:lvl6pPr marL="6750050" indent="0">
              <a:buNone/>
              <a:defRPr sz="4725" b="1"/>
            </a:lvl6pPr>
            <a:lvl7pPr marL="8100060" indent="0">
              <a:buNone/>
              <a:defRPr sz="4725" b="1"/>
            </a:lvl7pPr>
            <a:lvl8pPr marL="9450070" indent="0">
              <a:buNone/>
              <a:defRPr sz="4725" b="1"/>
            </a:lvl8pPr>
            <a:lvl9pPr marL="10800080" indent="0">
              <a:buNone/>
              <a:defRPr sz="4725" b="1"/>
            </a:lvl9pPr>
          </a:lstStyle>
          <a:p>
            <a:pPr lvl="0"/>
            <a:r>
              <a:rPr lang="en-US" noProof="1"/>
              <a:t>Click to edit Master text styles</a:t>
            </a:r>
          </a:p>
        </p:txBody>
      </p:sp>
      <p:sp>
        <p:nvSpPr>
          <p:cNvPr id="6" name="Content Placeholder 5"/>
          <p:cNvSpPr>
            <a:spLocks noGrp="1"/>
          </p:cNvSpPr>
          <p:nvPr>
            <p:ph sz="quarter" idx="4"/>
          </p:nvPr>
        </p:nvSpPr>
        <p:spPr>
          <a:xfrm>
            <a:off x="18225028" y="13150020"/>
            <a:ext cx="15304712" cy="19341699"/>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Content Placeholder 2"/>
          <p:cNvSpPr>
            <a:spLocks noGrp="1"/>
          </p:cNvSpPr>
          <p:nvPr>
            <p:ph idx="1"/>
          </p:nvPr>
        </p:nvSpPr>
        <p:spPr>
          <a:xfrm>
            <a:off x="15304712" y="5183341"/>
            <a:ext cx="18225028" cy="25583372"/>
          </a:xfrm>
        </p:spPr>
        <p:txBody>
          <a:bodyPr/>
          <a:lstStyle>
            <a:lvl1pPr>
              <a:defRPr sz="9450"/>
            </a:lvl1pPr>
            <a:lvl2pPr>
              <a:defRPr sz="8270"/>
            </a:lvl2pPr>
            <a:lvl3pPr>
              <a:defRPr sz="7085"/>
            </a:lvl3pPr>
            <a:lvl4pPr>
              <a:defRPr sz="5905"/>
            </a:lvl4pPr>
            <a:lvl5pPr>
              <a:defRPr sz="5905"/>
            </a:lvl5pPr>
            <a:lvl6pPr>
              <a:defRPr sz="5905"/>
            </a:lvl6pPr>
            <a:lvl7pPr>
              <a:defRPr sz="5905"/>
            </a:lvl7pPr>
            <a:lvl8pPr>
              <a:defRPr sz="5905"/>
            </a:lvl8pPr>
            <a:lvl9pPr>
              <a:defRPr sz="5905"/>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93" y="2400004"/>
            <a:ext cx="11610954" cy="8400013"/>
          </a:xfrm>
        </p:spPr>
        <p:txBody>
          <a:bodyPr anchor="b"/>
          <a:lstStyle>
            <a:lvl1pPr>
              <a:defRPr sz="9450"/>
            </a:lvl1pPr>
          </a:lstStyle>
          <a:p>
            <a:r>
              <a:rPr lang="en-US" noProof="1"/>
              <a:t>Click to edit Master title style</a:t>
            </a:r>
          </a:p>
        </p:txBody>
      </p:sp>
      <p:sp>
        <p:nvSpPr>
          <p:cNvPr id="3" name="Picture Placeholder 2"/>
          <p:cNvSpPr>
            <a:spLocks noGrp="1"/>
          </p:cNvSpPr>
          <p:nvPr>
            <p:ph type="pic" idx="1"/>
          </p:nvPr>
        </p:nvSpPr>
        <p:spPr>
          <a:xfrm>
            <a:off x="15304712" y="5183341"/>
            <a:ext cx="18225028" cy="25583372"/>
          </a:xfrm>
        </p:spPr>
        <p:txBody>
          <a:bodyPr/>
          <a:lstStyle>
            <a:lvl1pPr marL="0" indent="0">
              <a:buNone/>
              <a:defRPr sz="9450"/>
            </a:lvl1pPr>
            <a:lvl2pPr marL="1350010" indent="0">
              <a:buNone/>
              <a:defRPr sz="8270"/>
            </a:lvl2pPr>
            <a:lvl3pPr marL="2700020" indent="0">
              <a:buNone/>
              <a:defRPr sz="7085"/>
            </a:lvl3pPr>
            <a:lvl4pPr marL="4050030" indent="0">
              <a:buNone/>
              <a:defRPr sz="5905"/>
            </a:lvl4pPr>
            <a:lvl5pPr marL="5400040" indent="0">
              <a:buNone/>
              <a:defRPr sz="5905"/>
            </a:lvl5pPr>
            <a:lvl6pPr marL="6750050" indent="0">
              <a:buNone/>
              <a:defRPr sz="5905"/>
            </a:lvl6pPr>
            <a:lvl7pPr marL="8100060" indent="0">
              <a:buNone/>
              <a:defRPr sz="5905"/>
            </a:lvl7pPr>
            <a:lvl8pPr marL="9450070" indent="0">
              <a:buNone/>
              <a:defRPr sz="5905"/>
            </a:lvl8pPr>
            <a:lvl9pPr marL="10800080" indent="0">
              <a:buNone/>
              <a:defRPr sz="5905"/>
            </a:lvl9pPr>
          </a:lstStyle>
          <a:p>
            <a:pPr lvl="0"/>
            <a:endParaRPr lang="en-US" noProof="1"/>
          </a:p>
        </p:txBody>
      </p:sp>
      <p:sp>
        <p:nvSpPr>
          <p:cNvPr id="4" name="Text Placeholder 3"/>
          <p:cNvSpPr>
            <a:spLocks noGrp="1"/>
          </p:cNvSpPr>
          <p:nvPr>
            <p:ph type="body" sz="half" idx="2"/>
          </p:nvPr>
        </p:nvSpPr>
        <p:spPr>
          <a:xfrm>
            <a:off x="2479693" y="10800017"/>
            <a:ext cx="11610954" cy="20008367"/>
          </a:xfrm>
        </p:spPr>
        <p:txBody>
          <a:bodyPr/>
          <a:lstStyle>
            <a:lvl1pPr marL="0" indent="0">
              <a:buNone/>
              <a:defRPr sz="4725"/>
            </a:lvl1pPr>
            <a:lvl2pPr marL="1350010" indent="0">
              <a:buNone/>
              <a:defRPr sz="4135"/>
            </a:lvl2pPr>
            <a:lvl3pPr marL="2700020" indent="0">
              <a:buNone/>
              <a:defRPr sz="3545"/>
            </a:lvl3pPr>
            <a:lvl4pPr marL="4050030" indent="0">
              <a:buNone/>
              <a:defRPr sz="2955"/>
            </a:lvl4pPr>
            <a:lvl5pPr marL="5400040" indent="0">
              <a:buNone/>
              <a:defRPr sz="2955"/>
            </a:lvl5pPr>
            <a:lvl6pPr marL="6750050" indent="0">
              <a:buNone/>
              <a:defRPr sz="2955"/>
            </a:lvl6pPr>
            <a:lvl7pPr marL="8100060" indent="0">
              <a:buNone/>
              <a:defRPr sz="2955"/>
            </a:lvl7pPr>
            <a:lvl8pPr marL="9450070" indent="0">
              <a:buNone/>
              <a:defRPr sz="2955"/>
            </a:lvl8pPr>
            <a:lvl9pPr marL="10800080" indent="0">
              <a:buNone/>
              <a:defRPr sz="2955"/>
            </a:lvl9pPr>
          </a:lstStyle>
          <a:p>
            <a:pPr lvl="0"/>
            <a:r>
              <a:rPr lang="en-US" noProof="1"/>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86051"/>
          <p:cNvSpPr>
            <a:spLocks noChangeArrowheads="1"/>
          </p:cNvSpPr>
          <p:nvPr userDrawn="1"/>
        </p:nvSpPr>
        <p:spPr bwMode="auto">
          <a:xfrm>
            <a:off x="0" y="0"/>
            <a:ext cx="35999738" cy="4449763"/>
          </a:xfrm>
          <a:prstGeom prst="rect">
            <a:avLst/>
          </a:prstGeom>
          <a:solidFill>
            <a:schemeClr val="accent2"/>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1027" name="Rectangle 86048"/>
          <p:cNvSpPr>
            <a:spLocks noChangeArrowheads="1"/>
          </p:cNvSpPr>
          <p:nvPr userDrawn="1"/>
        </p:nvSpPr>
        <p:spPr bwMode="auto">
          <a:xfrm>
            <a:off x="766763" y="5249863"/>
            <a:ext cx="11083925" cy="29962475"/>
          </a:xfrm>
          <a:prstGeom prst="rect">
            <a:avLst/>
          </a:prstGeom>
          <a:solidFill>
            <a:srgbClr val="FFFFFF"/>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1028" name="Text Box 86029"/>
          <p:cNvSpPr txBox="1">
            <a:spLocks noChangeArrowheads="1"/>
          </p:cNvSpPr>
          <p:nvPr userDrawn="1"/>
        </p:nvSpPr>
        <p:spPr bwMode="auto">
          <a:xfrm>
            <a:off x="766763" y="35482213"/>
            <a:ext cx="2365375" cy="257175"/>
          </a:xfrm>
          <a:prstGeom prst="rect">
            <a:avLst/>
          </a:prstGeom>
          <a:noFill/>
          <a:ln>
            <a:noFill/>
          </a:ln>
        </p:spPr>
        <p:txBody>
          <a:bodyPr lIns="74857" tIns="37421" rIns="74857" bIns="37421">
            <a:spAutoFit/>
          </a:bodyPr>
          <a:lstStyle>
            <a:lvl1pPr defTabSz="749300">
              <a:buFont typeface="Arial" panose="020B0604020202020204" pitchFamily="34" charset="0"/>
              <a:defRPr sz="2400">
                <a:solidFill>
                  <a:schemeClr val="tx1"/>
                </a:solidFill>
                <a:latin typeface="Arial" panose="020B0604020202020204" pitchFamily="34" charset="0"/>
              </a:defRPr>
            </a:lvl1pPr>
            <a:lvl2pPr marL="742950" indent="-285750" defTabSz="749300">
              <a:buFont typeface="Arial" panose="020B0604020202020204" pitchFamily="34" charset="0"/>
              <a:defRPr sz="2400">
                <a:solidFill>
                  <a:schemeClr val="tx1"/>
                </a:solidFill>
                <a:latin typeface="Arial" panose="020B0604020202020204" pitchFamily="34" charset="0"/>
              </a:defRPr>
            </a:lvl2pPr>
            <a:lvl3pPr marL="1143000" indent="-228600" defTabSz="749300">
              <a:buFont typeface="Arial" panose="020B0604020202020204" pitchFamily="34" charset="0"/>
              <a:defRPr sz="2400">
                <a:solidFill>
                  <a:schemeClr val="tx1"/>
                </a:solidFill>
                <a:latin typeface="Arial" panose="020B0604020202020204" pitchFamily="34" charset="0"/>
              </a:defRPr>
            </a:lvl3pPr>
            <a:lvl4pPr marL="1600200" indent="-228600" defTabSz="749300">
              <a:buFont typeface="Arial" panose="020B0604020202020204" pitchFamily="34" charset="0"/>
              <a:defRPr sz="2400">
                <a:solidFill>
                  <a:schemeClr val="tx1"/>
                </a:solidFill>
                <a:latin typeface="Arial" panose="020B0604020202020204" pitchFamily="34" charset="0"/>
              </a:defRPr>
            </a:lvl4pPr>
            <a:lvl5pPr marL="2057400" indent="-228600" defTabSz="749300">
              <a:buFont typeface="Arial" panose="020B0604020202020204" pitchFamily="34" charset="0"/>
              <a:defRPr sz="2400">
                <a:solidFill>
                  <a:schemeClr val="tx1"/>
                </a:solidFill>
                <a:latin typeface="Arial" panose="020B0604020202020204" pitchFamily="34" charset="0"/>
              </a:defRPr>
            </a:lvl5pPr>
            <a:lvl6pPr marL="25146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a:lnSpc>
                <a:spcPct val="65000"/>
              </a:lnSpc>
              <a:spcBef>
                <a:spcPct val="50000"/>
              </a:spcBef>
              <a:defRPr/>
            </a:pPr>
            <a:r>
              <a:rPr lang="en-US" altLang="en-US" sz="400" b="1">
                <a:solidFill>
                  <a:schemeClr val="bg2"/>
                </a:solidFill>
                <a:cs typeface="Arial" panose="020B0604020202020204" pitchFamily="34" charset="0"/>
              </a:rPr>
              <a:t>TEMPLATE DESIGN © 2008</a:t>
            </a:r>
          </a:p>
          <a:p>
            <a:pPr>
              <a:lnSpc>
                <a:spcPct val="65000"/>
              </a:lnSpc>
              <a:spcBef>
                <a:spcPct val="50000"/>
              </a:spcBef>
              <a:defRPr/>
            </a:pPr>
            <a:r>
              <a:rPr lang="en-US" altLang="en-US" sz="800" b="1">
                <a:solidFill>
                  <a:schemeClr val="bg2"/>
                </a:solidFill>
                <a:cs typeface="Arial" panose="020B0604020202020204" pitchFamily="34" charset="0"/>
              </a:rPr>
              <a:t>www.PosterPresentations.com</a:t>
            </a:r>
          </a:p>
        </p:txBody>
      </p:sp>
      <p:sp>
        <p:nvSpPr>
          <p:cNvPr id="1029" name="Title 86030"/>
          <p:cNvSpPr>
            <a:spLocks noGrp="1" noChangeArrowheads="1"/>
          </p:cNvSpPr>
          <p:nvPr>
            <p:ph type="title" idx="4294967295"/>
          </p:nvPr>
        </p:nvSpPr>
        <p:spPr bwMode="auto">
          <a:xfrm>
            <a:off x="787400" y="91598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en-US"/>
              <a:t>Click to edit Master title style</a:t>
            </a:r>
          </a:p>
        </p:txBody>
      </p:sp>
      <p:sp>
        <p:nvSpPr>
          <p:cNvPr id="1030" name="Text Placeholder 86031"/>
          <p:cNvSpPr>
            <a:spLocks noGrp="1" noChangeArrowheads="1"/>
          </p:cNvSpPr>
          <p:nvPr>
            <p:ph type="body" idx="9"/>
          </p:nvPr>
        </p:nvSpPr>
        <p:spPr bwMode="auto">
          <a:xfrm>
            <a:off x="787400" y="5245100"/>
            <a:ext cx="11063288" cy="299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en-US"/>
              <a:t>Click to edit Master text styles</a:t>
            </a:r>
          </a:p>
          <a:p>
            <a:pPr lvl="1"/>
            <a:r>
              <a:rPr lang="en-US" altLang="en-US"/>
              <a:t>Second level</a:t>
            </a:r>
          </a:p>
        </p:txBody>
      </p:sp>
      <p:sp>
        <p:nvSpPr>
          <p:cNvPr id="1031" name="Rectangle 86040"/>
          <p:cNvSpPr>
            <a:spLocks noChangeArrowheads="1"/>
          </p:cNvSpPr>
          <p:nvPr userDrawn="1"/>
        </p:nvSpPr>
        <p:spPr bwMode="auto">
          <a:xfrm>
            <a:off x="0" y="0"/>
            <a:ext cx="35999738" cy="35999738"/>
          </a:xfrm>
          <a:prstGeom prst="rect">
            <a:avLst/>
          </a:prstGeom>
          <a:noFill/>
          <a:ln w="3175">
            <a:solidFill>
              <a:schemeClr val="tx2"/>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1032" name="Rectangle 86055"/>
          <p:cNvSpPr>
            <a:spLocks noChangeArrowheads="1"/>
          </p:cNvSpPr>
          <p:nvPr userDrawn="1"/>
        </p:nvSpPr>
        <p:spPr bwMode="auto">
          <a:xfrm>
            <a:off x="24090313" y="5249863"/>
            <a:ext cx="11083925" cy="29962475"/>
          </a:xfrm>
          <a:prstGeom prst="rect">
            <a:avLst/>
          </a:prstGeom>
          <a:solidFill>
            <a:srgbClr val="FFFFFF"/>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1033" name="Rectangle 86056"/>
          <p:cNvSpPr>
            <a:spLocks noChangeArrowheads="1"/>
          </p:cNvSpPr>
          <p:nvPr userDrawn="1"/>
        </p:nvSpPr>
        <p:spPr bwMode="auto">
          <a:xfrm>
            <a:off x="12428538" y="5249863"/>
            <a:ext cx="11082337" cy="29962475"/>
          </a:xfrm>
          <a:prstGeom prst="rect">
            <a:avLst/>
          </a:prstGeom>
          <a:solidFill>
            <a:srgbClr val="FFFFFF"/>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1034" name="Straight Connector 86058"/>
          <p:cNvSpPr>
            <a:spLocks noChangeShapeType="1"/>
          </p:cNvSpPr>
          <p:nvPr userDrawn="1"/>
        </p:nvSpPr>
        <p:spPr bwMode="auto">
          <a:xfrm>
            <a:off x="0" y="4449763"/>
            <a:ext cx="35999738" cy="0"/>
          </a:xfrm>
          <a:prstGeom prst="line">
            <a:avLst/>
          </a:prstGeom>
          <a:noFill/>
          <a:ln w="203200">
            <a:solidFill>
              <a:srgbClr val="FF99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49300" rtl="0" eaLnBrk="0" fontAlgn="base" hangingPunct="0">
        <a:spcBef>
          <a:spcPct val="0"/>
        </a:spcBef>
        <a:spcAft>
          <a:spcPct val="0"/>
        </a:spcAft>
        <a:defRPr sz="7200" kern="1200">
          <a:solidFill>
            <a:srgbClr val="F8F8F8"/>
          </a:solidFill>
          <a:latin typeface="+mj-lt"/>
          <a:ea typeface="+mj-ea"/>
          <a:cs typeface="+mj-cs"/>
        </a:defRPr>
      </a:lvl1pPr>
      <a:lvl2pPr algn="ctr" defTabSz="749300" rtl="0" eaLnBrk="0" fontAlgn="base" hangingPunct="0">
        <a:spcBef>
          <a:spcPct val="0"/>
        </a:spcBef>
        <a:spcAft>
          <a:spcPct val="0"/>
        </a:spcAft>
        <a:defRPr sz="7200">
          <a:solidFill>
            <a:srgbClr val="F8F8F8"/>
          </a:solidFill>
          <a:latin typeface="Arial Black" panose="020B0A04020102020204" pitchFamily="34" charset="0"/>
        </a:defRPr>
      </a:lvl2pPr>
      <a:lvl3pPr algn="ctr" defTabSz="749300" rtl="0" eaLnBrk="0" fontAlgn="base" hangingPunct="0">
        <a:spcBef>
          <a:spcPct val="0"/>
        </a:spcBef>
        <a:spcAft>
          <a:spcPct val="0"/>
        </a:spcAft>
        <a:defRPr sz="7200">
          <a:solidFill>
            <a:srgbClr val="F8F8F8"/>
          </a:solidFill>
          <a:latin typeface="Arial Black" panose="020B0A04020102020204" pitchFamily="34" charset="0"/>
        </a:defRPr>
      </a:lvl3pPr>
      <a:lvl4pPr algn="ctr" defTabSz="749300" rtl="0" eaLnBrk="0" fontAlgn="base" hangingPunct="0">
        <a:spcBef>
          <a:spcPct val="0"/>
        </a:spcBef>
        <a:spcAft>
          <a:spcPct val="0"/>
        </a:spcAft>
        <a:defRPr sz="7200">
          <a:solidFill>
            <a:srgbClr val="F8F8F8"/>
          </a:solidFill>
          <a:latin typeface="Arial Black" panose="020B0A04020102020204" pitchFamily="34" charset="0"/>
        </a:defRPr>
      </a:lvl4pPr>
      <a:lvl5pPr algn="ctr" defTabSz="749300" rtl="0" eaLnBrk="0" fontAlgn="base" hangingPunct="0">
        <a:spcBef>
          <a:spcPct val="0"/>
        </a:spcBef>
        <a:spcAft>
          <a:spcPct val="0"/>
        </a:spcAft>
        <a:defRPr sz="7200">
          <a:solidFill>
            <a:srgbClr val="F8F8F8"/>
          </a:solidFill>
          <a:latin typeface="Arial Black" panose="020B0A04020102020204" pitchFamily="34" charset="0"/>
        </a:defRPr>
      </a:lvl5pPr>
      <a:lvl6pPr marL="457200" algn="ctr" defTabSz="749300" rtl="0" fontAlgn="base">
        <a:spcBef>
          <a:spcPct val="0"/>
        </a:spcBef>
        <a:spcAft>
          <a:spcPct val="0"/>
        </a:spcAft>
        <a:defRPr sz="7200">
          <a:solidFill>
            <a:srgbClr val="F8F8F8"/>
          </a:solidFill>
          <a:latin typeface="Arial Black" panose="020B0A04020102020204" pitchFamily="34" charset="0"/>
        </a:defRPr>
      </a:lvl6pPr>
      <a:lvl7pPr marL="914400" algn="ctr" defTabSz="749300" rtl="0" fontAlgn="base">
        <a:spcBef>
          <a:spcPct val="0"/>
        </a:spcBef>
        <a:spcAft>
          <a:spcPct val="0"/>
        </a:spcAft>
        <a:defRPr sz="7200">
          <a:solidFill>
            <a:srgbClr val="F8F8F8"/>
          </a:solidFill>
          <a:latin typeface="Arial Black" panose="020B0A04020102020204" pitchFamily="34" charset="0"/>
        </a:defRPr>
      </a:lvl7pPr>
      <a:lvl8pPr marL="1371600" algn="ctr" defTabSz="749300" rtl="0" fontAlgn="base">
        <a:spcBef>
          <a:spcPct val="0"/>
        </a:spcBef>
        <a:spcAft>
          <a:spcPct val="0"/>
        </a:spcAft>
        <a:defRPr sz="7200">
          <a:solidFill>
            <a:srgbClr val="F8F8F8"/>
          </a:solidFill>
          <a:latin typeface="Arial Black" panose="020B0A04020102020204" pitchFamily="34" charset="0"/>
        </a:defRPr>
      </a:lvl8pPr>
      <a:lvl9pPr marL="1828800" algn="ctr" defTabSz="749300" rtl="0" fontAlgn="base">
        <a:spcBef>
          <a:spcPct val="0"/>
        </a:spcBef>
        <a:spcAft>
          <a:spcPct val="0"/>
        </a:spcAft>
        <a:defRPr sz="7200">
          <a:solidFill>
            <a:srgbClr val="F8F8F8"/>
          </a:solidFill>
          <a:latin typeface="Arial Black" panose="020B0A04020102020204" pitchFamily="34" charset="0"/>
        </a:defRPr>
      </a:lvl9pPr>
    </p:titleStyle>
    <p:bodyStyle>
      <a:lvl1pPr marL="281305" indent="-281305" algn="l" defTabSz="749300" rtl="0" eaLnBrk="0" fontAlgn="base" hangingPunct="0">
        <a:spcBef>
          <a:spcPct val="20000"/>
        </a:spcBef>
        <a:spcAft>
          <a:spcPct val="0"/>
        </a:spcAft>
        <a:buChar char="•"/>
        <a:defRPr sz="2400" kern="1200">
          <a:solidFill>
            <a:schemeClr val="tx1"/>
          </a:solidFill>
          <a:latin typeface="+mn-lt"/>
          <a:ea typeface="+mn-ea"/>
          <a:cs typeface="+mn-cs"/>
        </a:defRPr>
      </a:lvl1pPr>
      <a:lvl2pPr marL="606425" lvl="1" indent="-231775" algn="l" defTabSz="749300" rtl="0" eaLnBrk="0" fontAlgn="base" hangingPunct="0">
        <a:spcBef>
          <a:spcPct val="20000"/>
        </a:spcBef>
        <a:spcAft>
          <a:spcPct val="0"/>
        </a:spcAft>
        <a:buChar char="–"/>
        <a:defRPr sz="2400" kern="1200">
          <a:solidFill>
            <a:schemeClr val="tx1"/>
          </a:solidFill>
          <a:latin typeface="+mn-lt"/>
          <a:ea typeface="+mn-ea"/>
          <a:cs typeface="+mn-cs"/>
        </a:defRPr>
      </a:lvl2pPr>
      <a:lvl3pPr marL="938530" lvl="2" indent="-189230" algn="l" defTabSz="749300" rtl="0" eaLnBrk="0" fontAlgn="base" hangingPunct="0">
        <a:spcBef>
          <a:spcPct val="20000"/>
        </a:spcBef>
        <a:spcAft>
          <a:spcPct val="0"/>
        </a:spcAft>
        <a:buChar char="•"/>
        <a:defRPr sz="2000" kern="1200">
          <a:solidFill>
            <a:schemeClr val="tx1"/>
          </a:solidFill>
          <a:latin typeface="+mn-lt"/>
          <a:ea typeface="+mn-ea"/>
          <a:cs typeface="+mn-cs"/>
        </a:defRPr>
      </a:lvl3pPr>
      <a:lvl4pPr marL="1313180" lvl="3"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4pPr>
      <a:lvl5pPr marL="1687830" lvl="4"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5pPr>
      <a:lvl6pPr marL="2514600" lvl="5"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180225"/>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2051" name="Rectangle 180226"/>
          <p:cNvSpPr>
            <a:spLocks noChangeArrowheads="1"/>
          </p:cNvSpPr>
          <p:nvPr userDrawn="1"/>
        </p:nvSpPr>
        <p:spPr bwMode="auto">
          <a:xfrm>
            <a:off x="768350" y="5254625"/>
            <a:ext cx="8180388" cy="29962475"/>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2052" name="Rectangle 180227"/>
          <p:cNvSpPr>
            <a:spLocks noChangeArrowheads="1"/>
          </p:cNvSpPr>
          <p:nvPr userDrawn="1"/>
        </p:nvSpPr>
        <p:spPr bwMode="auto">
          <a:xfrm>
            <a:off x="0" y="4603750"/>
            <a:ext cx="35999738" cy="142875"/>
          </a:xfrm>
          <a:prstGeom prst="rect">
            <a:avLst/>
          </a:prstGeom>
          <a:solidFill>
            <a:srgbClr val="660000"/>
          </a:solidFill>
          <a:ln>
            <a:noFill/>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2053" name="Text Box 180228"/>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buFont typeface="Arial" panose="020B0604020202020204" pitchFamily="34" charset="0"/>
              <a:defRPr sz="2400">
                <a:solidFill>
                  <a:schemeClr val="tx1"/>
                </a:solidFill>
                <a:latin typeface="Arial" panose="020B0604020202020204" pitchFamily="34" charset="0"/>
              </a:defRPr>
            </a:lvl1pPr>
            <a:lvl2pPr marL="742950" indent="-285750" defTabSz="749300">
              <a:buFont typeface="Arial" panose="020B0604020202020204" pitchFamily="34" charset="0"/>
              <a:defRPr sz="2400">
                <a:solidFill>
                  <a:schemeClr val="tx1"/>
                </a:solidFill>
                <a:latin typeface="Arial" panose="020B0604020202020204" pitchFamily="34" charset="0"/>
              </a:defRPr>
            </a:lvl2pPr>
            <a:lvl3pPr marL="1143000" indent="-228600" defTabSz="749300">
              <a:buFont typeface="Arial" panose="020B0604020202020204" pitchFamily="34" charset="0"/>
              <a:defRPr sz="2400">
                <a:solidFill>
                  <a:schemeClr val="tx1"/>
                </a:solidFill>
                <a:latin typeface="Arial" panose="020B0604020202020204" pitchFamily="34" charset="0"/>
              </a:defRPr>
            </a:lvl3pPr>
            <a:lvl4pPr marL="1600200" indent="-228600" defTabSz="749300">
              <a:buFont typeface="Arial" panose="020B0604020202020204" pitchFamily="34" charset="0"/>
              <a:defRPr sz="2400">
                <a:solidFill>
                  <a:schemeClr val="tx1"/>
                </a:solidFill>
                <a:latin typeface="Arial" panose="020B0604020202020204" pitchFamily="34" charset="0"/>
              </a:defRPr>
            </a:lvl4pPr>
            <a:lvl5pPr marL="2057400" indent="-228600" defTabSz="749300">
              <a:buFont typeface="Arial" panose="020B0604020202020204" pitchFamily="34" charset="0"/>
              <a:defRPr sz="2400">
                <a:solidFill>
                  <a:schemeClr val="tx1"/>
                </a:solidFill>
                <a:latin typeface="Arial" panose="020B0604020202020204" pitchFamily="34" charset="0"/>
              </a:defRPr>
            </a:lvl5pPr>
            <a:lvl6pPr marL="25146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a:lnSpc>
                <a:spcPct val="65000"/>
              </a:lnSpc>
              <a:spcBef>
                <a:spcPct val="50000"/>
              </a:spcBef>
              <a:defRPr/>
            </a:pPr>
            <a:r>
              <a:rPr lang="en-US" altLang="en-US" sz="400" b="1">
                <a:solidFill>
                  <a:schemeClr val="bg2"/>
                </a:solidFill>
                <a:cs typeface="Arial" panose="020B0604020202020204" pitchFamily="34" charset="0"/>
              </a:rPr>
              <a:t>POSTER TEMPLATE BY:</a:t>
            </a:r>
          </a:p>
          <a:p>
            <a:pPr>
              <a:lnSpc>
                <a:spcPct val="65000"/>
              </a:lnSpc>
              <a:spcBef>
                <a:spcPct val="50000"/>
              </a:spcBef>
              <a:defRPr/>
            </a:pPr>
            <a:r>
              <a:rPr lang="en-US" altLang="en-US" sz="800" b="1">
                <a:solidFill>
                  <a:schemeClr val="bg2"/>
                </a:solidFill>
                <a:cs typeface="Arial" panose="020B0604020202020204" pitchFamily="34" charset="0"/>
              </a:rPr>
              <a:t>www.PosterPresentations.com</a:t>
            </a:r>
          </a:p>
        </p:txBody>
      </p:sp>
      <p:sp>
        <p:nvSpPr>
          <p:cNvPr id="2054" name="Title 180229"/>
          <p:cNvSpPr>
            <a:spLocks noGrp="1" noChangeArrowheads="1"/>
          </p:cNvSpPr>
          <p:nvPr>
            <p:ph type="title" idx="4294967295"/>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en-US"/>
              <a:t>Click to edit Master title style</a:t>
            </a:r>
          </a:p>
        </p:txBody>
      </p:sp>
      <p:sp>
        <p:nvSpPr>
          <p:cNvPr id="2055" name="Text Placeholder 180230"/>
          <p:cNvSpPr>
            <a:spLocks noGrp="1" noChangeArrowheads="1"/>
          </p:cNvSpPr>
          <p:nvPr>
            <p:ph type="body" idx="9"/>
          </p:nvPr>
        </p:nvSpPr>
        <p:spPr bwMode="auto">
          <a:xfrm>
            <a:off x="768350" y="5254625"/>
            <a:ext cx="8180388"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en-US"/>
              <a:t>Click to edit Master text styles</a:t>
            </a:r>
          </a:p>
          <a:p>
            <a:pPr lvl="1"/>
            <a:r>
              <a:rPr lang="en-US" altLang="en-US"/>
              <a:t>Second level</a:t>
            </a:r>
          </a:p>
        </p:txBody>
      </p:sp>
      <p:sp>
        <p:nvSpPr>
          <p:cNvPr id="2056" name="Rectangle 180231"/>
          <p:cNvSpPr>
            <a:spLocks noChangeArrowheads="1"/>
          </p:cNvSpPr>
          <p:nvPr userDrawn="1"/>
        </p:nvSpPr>
        <p:spPr bwMode="auto">
          <a:xfrm>
            <a:off x="0" y="0"/>
            <a:ext cx="35999738" cy="35999738"/>
          </a:xfrm>
          <a:prstGeom prst="rect">
            <a:avLst/>
          </a:prstGeom>
          <a:noFill/>
          <a:ln w="3175">
            <a:solidFill>
              <a:schemeClr val="tx2"/>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2057" name="Rectangle 180232"/>
          <p:cNvSpPr>
            <a:spLocks noChangeArrowheads="1"/>
          </p:cNvSpPr>
          <p:nvPr userDrawn="1"/>
        </p:nvSpPr>
        <p:spPr bwMode="auto">
          <a:xfrm>
            <a:off x="9424988" y="5254625"/>
            <a:ext cx="17030700" cy="29962475"/>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2058" name="Rectangle 180234"/>
          <p:cNvSpPr>
            <a:spLocks noChangeArrowheads="1"/>
          </p:cNvSpPr>
          <p:nvPr userDrawn="1"/>
        </p:nvSpPr>
        <p:spPr bwMode="auto">
          <a:xfrm>
            <a:off x="26987500" y="5254625"/>
            <a:ext cx="8186738" cy="29962475"/>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749300" rtl="0" eaLnBrk="0" fontAlgn="base" hangingPunct="0">
        <a:spcBef>
          <a:spcPct val="0"/>
        </a:spcBef>
        <a:spcAft>
          <a:spcPct val="0"/>
        </a:spcAft>
        <a:defRPr sz="7100" kern="12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anose="020B0A04020102020204" pitchFamily="34" charset="0"/>
        </a:defRPr>
      </a:lvl2pPr>
      <a:lvl3pPr algn="ctr" defTabSz="749300" rtl="0" eaLnBrk="0" fontAlgn="base" hangingPunct="0">
        <a:spcBef>
          <a:spcPct val="0"/>
        </a:spcBef>
        <a:spcAft>
          <a:spcPct val="0"/>
        </a:spcAft>
        <a:defRPr sz="7100">
          <a:solidFill>
            <a:schemeClr val="tx2"/>
          </a:solidFill>
          <a:latin typeface="Arial Black" panose="020B0A04020102020204" pitchFamily="34" charset="0"/>
        </a:defRPr>
      </a:lvl3pPr>
      <a:lvl4pPr algn="ctr" defTabSz="749300" rtl="0" eaLnBrk="0" fontAlgn="base" hangingPunct="0">
        <a:spcBef>
          <a:spcPct val="0"/>
        </a:spcBef>
        <a:spcAft>
          <a:spcPct val="0"/>
        </a:spcAft>
        <a:defRPr sz="7100">
          <a:solidFill>
            <a:schemeClr val="tx2"/>
          </a:solidFill>
          <a:latin typeface="Arial Black" panose="020B0A04020102020204" pitchFamily="34" charset="0"/>
        </a:defRPr>
      </a:lvl4pPr>
      <a:lvl5pPr algn="ctr" defTabSz="749300" rtl="0" eaLnBrk="0" fontAlgn="base" hangingPunct="0">
        <a:spcBef>
          <a:spcPct val="0"/>
        </a:spcBef>
        <a:spcAft>
          <a:spcPct val="0"/>
        </a:spcAft>
        <a:defRPr sz="7100">
          <a:solidFill>
            <a:schemeClr val="tx2"/>
          </a:solidFill>
          <a:latin typeface="Arial Black" panose="020B0A04020102020204" pitchFamily="34" charset="0"/>
        </a:defRPr>
      </a:lvl5pPr>
      <a:lvl6pPr marL="457200" algn="ctr" defTabSz="749300" rtl="0" fontAlgn="base">
        <a:spcBef>
          <a:spcPct val="0"/>
        </a:spcBef>
        <a:spcAft>
          <a:spcPct val="0"/>
        </a:spcAft>
        <a:defRPr sz="7100">
          <a:solidFill>
            <a:schemeClr val="tx2"/>
          </a:solidFill>
          <a:latin typeface="Arial Black" panose="020B0A04020102020204" pitchFamily="34" charset="0"/>
        </a:defRPr>
      </a:lvl6pPr>
      <a:lvl7pPr marL="914400" algn="ctr" defTabSz="749300" rtl="0" fontAlgn="base">
        <a:spcBef>
          <a:spcPct val="0"/>
        </a:spcBef>
        <a:spcAft>
          <a:spcPct val="0"/>
        </a:spcAft>
        <a:defRPr sz="7100">
          <a:solidFill>
            <a:schemeClr val="tx2"/>
          </a:solidFill>
          <a:latin typeface="Arial Black" panose="020B0A04020102020204" pitchFamily="34" charset="0"/>
        </a:defRPr>
      </a:lvl7pPr>
      <a:lvl8pPr marL="1371600" algn="ctr" defTabSz="749300" rtl="0" fontAlgn="base">
        <a:spcBef>
          <a:spcPct val="0"/>
        </a:spcBef>
        <a:spcAft>
          <a:spcPct val="0"/>
        </a:spcAft>
        <a:defRPr sz="7100">
          <a:solidFill>
            <a:schemeClr val="tx2"/>
          </a:solidFill>
          <a:latin typeface="Arial Black" panose="020B0A04020102020204" pitchFamily="34" charset="0"/>
        </a:defRPr>
      </a:lvl8pPr>
      <a:lvl9pPr marL="1828800" algn="ctr" defTabSz="749300" rtl="0" fontAlgn="base">
        <a:spcBef>
          <a:spcPct val="0"/>
        </a:spcBef>
        <a:spcAft>
          <a:spcPct val="0"/>
        </a:spcAft>
        <a:defRPr sz="7100">
          <a:solidFill>
            <a:schemeClr val="tx2"/>
          </a:solidFill>
          <a:latin typeface="Arial Black" panose="020B0A04020102020204" pitchFamily="34" charset="0"/>
        </a:defRPr>
      </a:lvl9pPr>
    </p:titleStyle>
    <p:bodyStyle>
      <a:lvl1pPr marL="281305" indent="-281305" algn="l" defTabSz="749300" rtl="0" eaLnBrk="0" fontAlgn="base" hangingPunct="0">
        <a:spcBef>
          <a:spcPct val="20000"/>
        </a:spcBef>
        <a:spcAft>
          <a:spcPct val="0"/>
        </a:spcAft>
        <a:buChar char="•"/>
        <a:defRPr sz="2400" kern="1200">
          <a:solidFill>
            <a:schemeClr val="tx1"/>
          </a:solidFill>
          <a:latin typeface="+mn-lt"/>
          <a:ea typeface="+mn-ea"/>
          <a:cs typeface="+mn-cs"/>
        </a:defRPr>
      </a:lvl1pPr>
      <a:lvl2pPr marL="606425" lvl="1" indent="-231775" algn="l" defTabSz="749300" rtl="0" eaLnBrk="0" fontAlgn="base" hangingPunct="0">
        <a:spcBef>
          <a:spcPct val="20000"/>
        </a:spcBef>
        <a:spcAft>
          <a:spcPct val="0"/>
        </a:spcAft>
        <a:buChar char="–"/>
        <a:defRPr sz="2400" kern="1200">
          <a:solidFill>
            <a:schemeClr val="tx1"/>
          </a:solidFill>
          <a:latin typeface="+mn-lt"/>
          <a:ea typeface="+mn-ea"/>
          <a:cs typeface="+mn-cs"/>
        </a:defRPr>
      </a:lvl2pPr>
      <a:lvl3pPr marL="938530" lvl="2" indent="-189230" algn="l" defTabSz="749300" rtl="0" eaLnBrk="0" fontAlgn="base" hangingPunct="0">
        <a:spcBef>
          <a:spcPct val="20000"/>
        </a:spcBef>
        <a:spcAft>
          <a:spcPct val="0"/>
        </a:spcAft>
        <a:buChar char="•"/>
        <a:defRPr sz="2000" kern="1200">
          <a:solidFill>
            <a:schemeClr val="tx1"/>
          </a:solidFill>
          <a:latin typeface="+mn-lt"/>
          <a:ea typeface="+mn-ea"/>
          <a:cs typeface="+mn-cs"/>
        </a:defRPr>
      </a:lvl3pPr>
      <a:lvl4pPr marL="1313180" lvl="3"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4pPr>
      <a:lvl5pPr marL="1687830" lvl="4"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5pPr>
      <a:lvl6pPr marL="2514600" lvl="5"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181249"/>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3075" name="Rectangle 181250"/>
          <p:cNvSpPr>
            <a:spLocks noChangeArrowheads="1"/>
          </p:cNvSpPr>
          <p:nvPr userDrawn="1"/>
        </p:nvSpPr>
        <p:spPr bwMode="auto">
          <a:xfrm>
            <a:off x="568325" y="5254625"/>
            <a:ext cx="34750375" cy="29962475"/>
          </a:xfrm>
          <a:prstGeom prst="rect">
            <a:avLst/>
          </a:prstGeom>
          <a:solidFill>
            <a:schemeClr val="accent1"/>
          </a:solidFill>
          <a:ln w="9525">
            <a:solidFill>
              <a:schemeClr val="tx1"/>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3076" name="Rectangle 181251"/>
          <p:cNvSpPr>
            <a:spLocks noChangeArrowheads="1"/>
          </p:cNvSpPr>
          <p:nvPr userDrawn="1"/>
        </p:nvSpPr>
        <p:spPr bwMode="auto">
          <a:xfrm>
            <a:off x="0" y="4603750"/>
            <a:ext cx="35999738" cy="142875"/>
          </a:xfrm>
          <a:prstGeom prst="rect">
            <a:avLst/>
          </a:prstGeom>
          <a:solidFill>
            <a:srgbClr val="660000"/>
          </a:solidFill>
          <a:ln>
            <a:noFill/>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
        <p:nvSpPr>
          <p:cNvPr id="3077" name="Text Box 181252"/>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buFont typeface="Arial" panose="020B0604020202020204" pitchFamily="34" charset="0"/>
              <a:defRPr sz="2400">
                <a:solidFill>
                  <a:schemeClr val="tx1"/>
                </a:solidFill>
                <a:latin typeface="Arial" panose="020B0604020202020204" pitchFamily="34" charset="0"/>
              </a:defRPr>
            </a:lvl1pPr>
            <a:lvl2pPr marL="742950" indent="-285750" defTabSz="749300">
              <a:buFont typeface="Arial" panose="020B0604020202020204" pitchFamily="34" charset="0"/>
              <a:defRPr sz="2400">
                <a:solidFill>
                  <a:schemeClr val="tx1"/>
                </a:solidFill>
                <a:latin typeface="Arial" panose="020B0604020202020204" pitchFamily="34" charset="0"/>
              </a:defRPr>
            </a:lvl2pPr>
            <a:lvl3pPr marL="1143000" indent="-228600" defTabSz="749300">
              <a:buFont typeface="Arial" panose="020B0604020202020204" pitchFamily="34" charset="0"/>
              <a:defRPr sz="2400">
                <a:solidFill>
                  <a:schemeClr val="tx1"/>
                </a:solidFill>
                <a:latin typeface="Arial" panose="020B0604020202020204" pitchFamily="34" charset="0"/>
              </a:defRPr>
            </a:lvl3pPr>
            <a:lvl4pPr marL="1600200" indent="-228600" defTabSz="749300">
              <a:buFont typeface="Arial" panose="020B0604020202020204" pitchFamily="34" charset="0"/>
              <a:defRPr sz="2400">
                <a:solidFill>
                  <a:schemeClr val="tx1"/>
                </a:solidFill>
                <a:latin typeface="Arial" panose="020B0604020202020204" pitchFamily="34" charset="0"/>
              </a:defRPr>
            </a:lvl4pPr>
            <a:lvl5pPr marL="2057400" indent="-228600" defTabSz="749300">
              <a:buFont typeface="Arial" panose="020B0604020202020204" pitchFamily="34" charset="0"/>
              <a:defRPr sz="2400">
                <a:solidFill>
                  <a:schemeClr val="tx1"/>
                </a:solidFill>
                <a:latin typeface="Arial" panose="020B0604020202020204" pitchFamily="34" charset="0"/>
              </a:defRPr>
            </a:lvl5pPr>
            <a:lvl6pPr marL="25146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defTabSz="7493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a:lnSpc>
                <a:spcPct val="65000"/>
              </a:lnSpc>
              <a:spcBef>
                <a:spcPct val="50000"/>
              </a:spcBef>
              <a:defRPr/>
            </a:pPr>
            <a:r>
              <a:rPr lang="en-US" altLang="en-US" sz="400" b="1">
                <a:solidFill>
                  <a:schemeClr val="bg2"/>
                </a:solidFill>
                <a:cs typeface="Arial" panose="020B0604020202020204" pitchFamily="34" charset="0"/>
              </a:rPr>
              <a:t>POSTER TEMPLATE BY:</a:t>
            </a:r>
          </a:p>
          <a:p>
            <a:pPr>
              <a:lnSpc>
                <a:spcPct val="65000"/>
              </a:lnSpc>
              <a:spcBef>
                <a:spcPct val="50000"/>
              </a:spcBef>
              <a:defRPr/>
            </a:pPr>
            <a:r>
              <a:rPr lang="en-US" altLang="en-US" sz="800" b="1">
                <a:solidFill>
                  <a:schemeClr val="bg2"/>
                </a:solidFill>
                <a:cs typeface="Arial" panose="020B0604020202020204" pitchFamily="34" charset="0"/>
              </a:rPr>
              <a:t>www.PosterPresentations.com</a:t>
            </a:r>
          </a:p>
        </p:txBody>
      </p:sp>
      <p:sp>
        <p:nvSpPr>
          <p:cNvPr id="3078" name="Title 181253"/>
          <p:cNvSpPr>
            <a:spLocks noGrp="1" noChangeArrowheads="1"/>
          </p:cNvSpPr>
          <p:nvPr>
            <p:ph type="title" idx="4294967295"/>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lstStyle/>
          <a:p>
            <a:pPr lvl="0"/>
            <a:r>
              <a:rPr lang="en-US" altLang="en-US"/>
              <a:t>Click to edit Master title style</a:t>
            </a:r>
          </a:p>
        </p:txBody>
      </p:sp>
      <p:sp>
        <p:nvSpPr>
          <p:cNvPr id="3079" name="Text Placeholder 181254"/>
          <p:cNvSpPr>
            <a:spLocks noGrp="1" noChangeArrowheads="1"/>
          </p:cNvSpPr>
          <p:nvPr>
            <p:ph type="body" idx="9"/>
          </p:nvPr>
        </p:nvSpPr>
        <p:spPr bwMode="auto">
          <a:xfrm>
            <a:off x="568325" y="5254625"/>
            <a:ext cx="34605913"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lstStyle/>
          <a:p>
            <a:pPr lvl="0"/>
            <a:r>
              <a:rPr lang="en-US" altLang="en-US"/>
              <a:t>Click to edit Master text styles</a:t>
            </a:r>
          </a:p>
          <a:p>
            <a:pPr lvl="1"/>
            <a:r>
              <a:rPr lang="en-US" altLang="en-US"/>
              <a:t>Second level</a:t>
            </a:r>
          </a:p>
        </p:txBody>
      </p:sp>
      <p:sp>
        <p:nvSpPr>
          <p:cNvPr id="3080" name="Rectangle 181255"/>
          <p:cNvSpPr>
            <a:spLocks noChangeArrowheads="1"/>
          </p:cNvSpPr>
          <p:nvPr userDrawn="1"/>
        </p:nvSpPr>
        <p:spPr bwMode="auto">
          <a:xfrm>
            <a:off x="0" y="0"/>
            <a:ext cx="35999738" cy="35999738"/>
          </a:xfrm>
          <a:prstGeom prst="rect">
            <a:avLst/>
          </a:prstGeom>
          <a:noFill/>
          <a:ln w="3175">
            <a:solidFill>
              <a:schemeClr val="tx2"/>
            </a:solidFill>
            <a:miter lim="800000"/>
          </a:ln>
        </p:spPr>
        <p:txBody>
          <a:bodyPr/>
          <a:lstStyle>
            <a:lvl1pPr>
              <a:buFont typeface="Arial" panose="020B0604020202020204" pitchFamily="34" charset="0"/>
              <a:defRPr sz="2400">
                <a:solidFill>
                  <a:schemeClr val="tx1"/>
                </a:solidFill>
                <a:latin typeface="Arial" panose="020B0604020202020204" pitchFamily="34" charset="0"/>
              </a:defRPr>
            </a:lvl1pPr>
            <a:lvl2pPr marL="742950" indent="-285750">
              <a:buFont typeface="Arial" panose="020B0604020202020204" pitchFamily="34" charset="0"/>
              <a:defRPr sz="2400">
                <a:solidFill>
                  <a:schemeClr val="tx1"/>
                </a:solidFill>
                <a:latin typeface="Arial" panose="020B0604020202020204" pitchFamily="34" charset="0"/>
              </a:defRPr>
            </a:lvl2pPr>
            <a:lvl3pPr marL="1143000" indent="-228600">
              <a:buFont typeface="Arial" panose="020B0604020202020204" pitchFamily="34" charset="0"/>
              <a:defRPr sz="2400">
                <a:solidFill>
                  <a:schemeClr val="tx1"/>
                </a:solidFill>
                <a:latin typeface="Arial" panose="020B0604020202020204" pitchFamily="34" charset="0"/>
              </a:defRPr>
            </a:lvl3pPr>
            <a:lvl4pPr marL="1600200" indent="-228600">
              <a:buFont typeface="Arial" panose="020B0604020202020204" pitchFamily="34" charset="0"/>
              <a:defRPr sz="2400">
                <a:solidFill>
                  <a:schemeClr val="tx1"/>
                </a:solidFill>
                <a:latin typeface="Arial" panose="020B0604020202020204" pitchFamily="34" charset="0"/>
              </a:defRPr>
            </a:lvl4pPr>
            <a:lvl5pPr marL="2057400" indent="-228600">
              <a:buFont typeface="Arial" panose="020B0604020202020204" pitchFamily="34" charset="0"/>
              <a:defRPr sz="2400">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defRPr>
            </a:lvl9pPr>
          </a:lstStyle>
          <a:p>
            <a:pPr eaLnBrk="1" hangingPunct="1">
              <a:defRPr/>
            </a:pPr>
            <a:endParaRPr lang="en-US" altLang="en-US">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749300" rtl="0" eaLnBrk="0" fontAlgn="base" hangingPunct="0">
        <a:spcBef>
          <a:spcPct val="0"/>
        </a:spcBef>
        <a:spcAft>
          <a:spcPct val="0"/>
        </a:spcAft>
        <a:defRPr sz="7100" kern="12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anose="020B0A04020102020204" pitchFamily="34" charset="0"/>
        </a:defRPr>
      </a:lvl2pPr>
      <a:lvl3pPr algn="ctr" defTabSz="749300" rtl="0" eaLnBrk="0" fontAlgn="base" hangingPunct="0">
        <a:spcBef>
          <a:spcPct val="0"/>
        </a:spcBef>
        <a:spcAft>
          <a:spcPct val="0"/>
        </a:spcAft>
        <a:defRPr sz="7100">
          <a:solidFill>
            <a:schemeClr val="tx2"/>
          </a:solidFill>
          <a:latin typeface="Arial Black" panose="020B0A04020102020204" pitchFamily="34" charset="0"/>
        </a:defRPr>
      </a:lvl3pPr>
      <a:lvl4pPr algn="ctr" defTabSz="749300" rtl="0" eaLnBrk="0" fontAlgn="base" hangingPunct="0">
        <a:spcBef>
          <a:spcPct val="0"/>
        </a:spcBef>
        <a:spcAft>
          <a:spcPct val="0"/>
        </a:spcAft>
        <a:defRPr sz="7100">
          <a:solidFill>
            <a:schemeClr val="tx2"/>
          </a:solidFill>
          <a:latin typeface="Arial Black" panose="020B0A04020102020204" pitchFamily="34" charset="0"/>
        </a:defRPr>
      </a:lvl4pPr>
      <a:lvl5pPr algn="ctr" defTabSz="749300" rtl="0" eaLnBrk="0" fontAlgn="base" hangingPunct="0">
        <a:spcBef>
          <a:spcPct val="0"/>
        </a:spcBef>
        <a:spcAft>
          <a:spcPct val="0"/>
        </a:spcAft>
        <a:defRPr sz="7100">
          <a:solidFill>
            <a:schemeClr val="tx2"/>
          </a:solidFill>
          <a:latin typeface="Arial Black" panose="020B0A04020102020204" pitchFamily="34" charset="0"/>
        </a:defRPr>
      </a:lvl5pPr>
      <a:lvl6pPr marL="457200" algn="ctr" defTabSz="749300" rtl="0" fontAlgn="base">
        <a:spcBef>
          <a:spcPct val="0"/>
        </a:spcBef>
        <a:spcAft>
          <a:spcPct val="0"/>
        </a:spcAft>
        <a:defRPr sz="7100">
          <a:solidFill>
            <a:schemeClr val="tx2"/>
          </a:solidFill>
          <a:latin typeface="Arial Black" panose="020B0A04020102020204" pitchFamily="34" charset="0"/>
        </a:defRPr>
      </a:lvl6pPr>
      <a:lvl7pPr marL="914400" algn="ctr" defTabSz="749300" rtl="0" fontAlgn="base">
        <a:spcBef>
          <a:spcPct val="0"/>
        </a:spcBef>
        <a:spcAft>
          <a:spcPct val="0"/>
        </a:spcAft>
        <a:defRPr sz="7100">
          <a:solidFill>
            <a:schemeClr val="tx2"/>
          </a:solidFill>
          <a:latin typeface="Arial Black" panose="020B0A04020102020204" pitchFamily="34" charset="0"/>
        </a:defRPr>
      </a:lvl7pPr>
      <a:lvl8pPr marL="1371600" algn="ctr" defTabSz="749300" rtl="0" fontAlgn="base">
        <a:spcBef>
          <a:spcPct val="0"/>
        </a:spcBef>
        <a:spcAft>
          <a:spcPct val="0"/>
        </a:spcAft>
        <a:defRPr sz="7100">
          <a:solidFill>
            <a:schemeClr val="tx2"/>
          </a:solidFill>
          <a:latin typeface="Arial Black" panose="020B0A04020102020204" pitchFamily="34" charset="0"/>
        </a:defRPr>
      </a:lvl8pPr>
      <a:lvl9pPr marL="1828800" algn="ctr" defTabSz="749300" rtl="0" fontAlgn="base">
        <a:spcBef>
          <a:spcPct val="0"/>
        </a:spcBef>
        <a:spcAft>
          <a:spcPct val="0"/>
        </a:spcAft>
        <a:defRPr sz="7100">
          <a:solidFill>
            <a:schemeClr val="tx2"/>
          </a:solidFill>
          <a:latin typeface="Arial Black" panose="020B0A04020102020204" pitchFamily="34" charset="0"/>
        </a:defRPr>
      </a:lvl9pPr>
    </p:titleStyle>
    <p:bodyStyle>
      <a:lvl1pPr marL="281305" indent="-281305" algn="l" defTabSz="749300" rtl="0" eaLnBrk="0" fontAlgn="base" hangingPunct="0">
        <a:spcBef>
          <a:spcPct val="20000"/>
        </a:spcBef>
        <a:spcAft>
          <a:spcPct val="0"/>
        </a:spcAft>
        <a:buChar char="•"/>
        <a:defRPr sz="2400" kern="1200">
          <a:solidFill>
            <a:schemeClr val="tx1"/>
          </a:solidFill>
          <a:latin typeface="+mn-lt"/>
          <a:ea typeface="+mn-ea"/>
          <a:cs typeface="+mn-cs"/>
        </a:defRPr>
      </a:lvl1pPr>
      <a:lvl2pPr marL="606425" lvl="1" indent="-231775" algn="l" defTabSz="749300" rtl="0" eaLnBrk="0" fontAlgn="base" hangingPunct="0">
        <a:spcBef>
          <a:spcPct val="20000"/>
        </a:spcBef>
        <a:spcAft>
          <a:spcPct val="0"/>
        </a:spcAft>
        <a:buChar char="–"/>
        <a:defRPr sz="2400" kern="1200">
          <a:solidFill>
            <a:schemeClr val="tx1"/>
          </a:solidFill>
          <a:latin typeface="+mn-lt"/>
          <a:ea typeface="+mn-ea"/>
          <a:cs typeface="+mn-cs"/>
        </a:defRPr>
      </a:lvl2pPr>
      <a:lvl3pPr marL="938530" lvl="2" indent="-189230" algn="l" defTabSz="749300" rtl="0" eaLnBrk="0" fontAlgn="base" hangingPunct="0">
        <a:spcBef>
          <a:spcPct val="20000"/>
        </a:spcBef>
        <a:spcAft>
          <a:spcPct val="0"/>
        </a:spcAft>
        <a:buChar char="•"/>
        <a:defRPr sz="2000" kern="1200">
          <a:solidFill>
            <a:schemeClr val="tx1"/>
          </a:solidFill>
          <a:latin typeface="+mn-lt"/>
          <a:ea typeface="+mn-ea"/>
          <a:cs typeface="+mn-cs"/>
        </a:defRPr>
      </a:lvl3pPr>
      <a:lvl4pPr marL="1313180" lvl="3"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4pPr>
      <a:lvl5pPr marL="1687830" lvl="4" indent="-187325" algn="l" defTabSz="749300" rtl="0" eaLnBrk="0" fontAlgn="base" hangingPunct="0">
        <a:spcBef>
          <a:spcPct val="20000"/>
        </a:spcBef>
        <a:spcAft>
          <a:spcPct val="0"/>
        </a:spcAft>
        <a:buChar char="»"/>
        <a:defRPr sz="1600" kern="1200">
          <a:solidFill>
            <a:schemeClr val="tx1"/>
          </a:solidFill>
          <a:latin typeface="+mn-lt"/>
          <a:ea typeface="+mn-ea"/>
          <a:cs typeface="+mn-cs"/>
        </a:defRPr>
      </a:lvl5pPr>
      <a:lvl6pPr marL="2514600" lvl="5"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7493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2"/>
          <p:cNvSpPr>
            <a:spLocks noChangeArrowheads="1"/>
          </p:cNvSpPr>
          <p:nvPr/>
        </p:nvSpPr>
        <p:spPr bwMode="auto">
          <a:xfrm>
            <a:off x="379413" y="0"/>
            <a:ext cx="34737675" cy="404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838" tIns="37413" rIns="74838" bIns="37413">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FontTx/>
              <a:buNone/>
            </a:pPr>
            <a:r>
              <a:rPr lang="en-US" altLang="zh-CN" sz="6000" dirty="0">
                <a:solidFill>
                  <a:srgbClr val="FFFFFF"/>
                </a:solidFill>
                <a:latin typeface="Times New Roman" panose="02020603050405020304" pitchFamily="18" charset="0"/>
                <a:ea typeface="SimSun" panose="02010600030101010101" pitchFamily="2" charset="-122"/>
              </a:rPr>
              <a:t> </a:t>
            </a:r>
            <a:r>
              <a:rPr lang="en-US" altLang="zh-CN" sz="6000" b="1" dirty="0">
                <a:solidFill>
                  <a:srgbClr val="FFFFFF"/>
                </a:solidFill>
                <a:latin typeface="Times New Roman" panose="02020603050405020304" pitchFamily="18" charset="0"/>
                <a:ea typeface="SimSun" panose="02010600030101010101" pitchFamily="2" charset="-122"/>
                <a:cs typeface="Arial" panose="020B0604020202020204" pitchFamily="34" charset="0"/>
              </a:rPr>
              <a:t>SRM Humanoid Professor: An LLM based Application for Engineering Subjects</a:t>
            </a:r>
            <a:endParaRPr lang="en-US" altLang="en-US" sz="6000" b="1" dirty="0">
              <a:solidFill>
                <a:srgbClr val="FFFFFF"/>
              </a:solidFill>
              <a:latin typeface="Times New Roman" panose="02020603050405020304" pitchFamily="18" charset="0"/>
              <a:cs typeface="Arial" panose="020B0604020202020204" pitchFamily="34" charset="0"/>
            </a:endParaRPr>
          </a:p>
          <a:p>
            <a:pPr algn="ctr" eaLnBrk="1" hangingPunct="1">
              <a:spcBef>
                <a:spcPct val="50000"/>
              </a:spcBef>
              <a:buFontTx/>
              <a:buNone/>
            </a:pPr>
            <a:r>
              <a:rPr lang="en-US" altLang="en-US" sz="4400" b="1" dirty="0">
                <a:solidFill>
                  <a:srgbClr val="FFFFFF"/>
                </a:solidFill>
                <a:latin typeface="Times New Roman" panose="02020603050405020304" pitchFamily="18" charset="0"/>
                <a:cs typeface="Arial" panose="020B0604020202020204" pitchFamily="34" charset="0"/>
              </a:rPr>
              <a:t>Funded by SRM . Grant Amount: Rs. 7,42,275 (July 2022- June 2025)</a:t>
            </a:r>
          </a:p>
          <a:p>
            <a:pPr algn="ctr" eaLnBrk="1" hangingPunct="1">
              <a:spcBef>
                <a:spcPct val="50000"/>
              </a:spcBef>
              <a:buFontTx/>
              <a:buNone/>
            </a:pPr>
            <a:r>
              <a:rPr lang="en-US" altLang="en-US" sz="4400" b="1" dirty="0">
                <a:solidFill>
                  <a:srgbClr val="FFFFFF"/>
                </a:solidFill>
                <a:latin typeface="Times New Roman" panose="02020603050405020304" pitchFamily="18" charset="0"/>
                <a:cs typeface="Arial" panose="020B0604020202020204" pitchFamily="34" charset="0"/>
              </a:rPr>
              <a:t> PI : Dr. Subalalitha C.N .  Co-PIs: Dr. </a:t>
            </a:r>
            <a:r>
              <a:rPr lang="en-US" altLang="en-US" sz="4400" b="1" dirty="0" err="1">
                <a:solidFill>
                  <a:srgbClr val="FFFFFF"/>
                </a:solidFill>
                <a:latin typeface="Times New Roman" panose="02020603050405020304" pitchFamily="18" charset="0"/>
                <a:cs typeface="Arial" panose="020B0604020202020204" pitchFamily="34" charset="0"/>
              </a:rPr>
              <a:t>Akilandeswari</a:t>
            </a:r>
            <a:r>
              <a:rPr lang="en-US" altLang="en-US" sz="4400" b="1" dirty="0">
                <a:solidFill>
                  <a:srgbClr val="FFFFFF"/>
                </a:solidFill>
                <a:latin typeface="Times New Roman" panose="02020603050405020304" pitchFamily="18" charset="0"/>
                <a:cs typeface="Arial" panose="020B0604020202020204" pitchFamily="34" charset="0"/>
              </a:rPr>
              <a:t> &amp; </a:t>
            </a:r>
            <a:r>
              <a:rPr lang="en-US" altLang="en-US" sz="4400" b="1" dirty="0" err="1">
                <a:solidFill>
                  <a:srgbClr val="FFFFFF"/>
                </a:solidFill>
                <a:latin typeface="Times New Roman" panose="02020603050405020304" pitchFamily="18" charset="0"/>
                <a:cs typeface="Arial" panose="020B0604020202020204" pitchFamily="34" charset="0"/>
              </a:rPr>
              <a:t>Dr.Kayalvizhi</a:t>
            </a:r>
            <a:r>
              <a:rPr lang="en-US" altLang="en-US" sz="4400" b="1" dirty="0">
                <a:solidFill>
                  <a:srgbClr val="FFFFFF"/>
                </a:solidFill>
                <a:latin typeface="Times New Roman" panose="02020603050405020304" pitchFamily="18" charset="0"/>
                <a:cs typeface="Arial" panose="020B0604020202020204" pitchFamily="34" charset="0"/>
              </a:rPr>
              <a:t> R </a:t>
            </a:r>
          </a:p>
          <a:p>
            <a:pPr algn="ctr" eaLnBrk="1" hangingPunct="1">
              <a:spcBef>
                <a:spcPct val="50000"/>
              </a:spcBef>
              <a:buFontTx/>
              <a:buNone/>
            </a:pPr>
            <a:r>
              <a:rPr lang="en-US" altLang="en-US" sz="4400" b="1" dirty="0">
                <a:solidFill>
                  <a:srgbClr val="FFFFFF"/>
                </a:solidFill>
                <a:latin typeface="Times New Roman" panose="02020603050405020304" pitchFamily="18" charset="0"/>
                <a:cs typeface="Arial" panose="020B0604020202020204" pitchFamily="34" charset="0"/>
              </a:rPr>
              <a:t>Student Team : Bhupesh S , </a:t>
            </a:r>
            <a:r>
              <a:rPr lang="en-US" altLang="en-US" sz="4400" b="1" dirty="0" err="1">
                <a:solidFill>
                  <a:srgbClr val="FFFFFF"/>
                </a:solidFill>
                <a:latin typeface="Times New Roman" panose="02020603050405020304" pitchFamily="18" charset="0"/>
                <a:cs typeface="Arial" panose="020B0604020202020204" pitchFamily="34" charset="0"/>
              </a:rPr>
              <a:t>Hirithik</a:t>
            </a:r>
            <a:r>
              <a:rPr lang="en-US" altLang="en-US" sz="4400" b="1" dirty="0">
                <a:solidFill>
                  <a:srgbClr val="FFFFFF"/>
                </a:solidFill>
                <a:latin typeface="Times New Roman" panose="02020603050405020304" pitchFamily="18" charset="0"/>
                <a:cs typeface="Arial" panose="020B0604020202020204" pitchFamily="34" charset="0"/>
              </a:rPr>
              <a:t> R , </a:t>
            </a:r>
            <a:r>
              <a:rPr lang="en-US" altLang="en-US" sz="4400" b="1" dirty="0" err="1">
                <a:solidFill>
                  <a:srgbClr val="FFFFFF"/>
                </a:solidFill>
                <a:latin typeface="Times New Roman" panose="02020603050405020304" pitchFamily="18" charset="0"/>
                <a:cs typeface="Arial" panose="020B0604020202020204" pitchFamily="34" charset="0"/>
              </a:rPr>
              <a:t>Luvish</a:t>
            </a:r>
            <a:r>
              <a:rPr lang="en-US" altLang="en-US" sz="4400" b="1" dirty="0">
                <a:solidFill>
                  <a:srgbClr val="FFFFFF"/>
                </a:solidFill>
                <a:latin typeface="Times New Roman" panose="02020603050405020304" pitchFamily="18" charset="0"/>
                <a:cs typeface="Arial" panose="020B0604020202020204" pitchFamily="34" charset="0"/>
              </a:rPr>
              <a:t> Arora , Nikhil Sharma , Yash Srivastava , </a:t>
            </a:r>
            <a:r>
              <a:rPr lang="en-US" altLang="en-US" sz="4400" b="1" dirty="0" err="1">
                <a:solidFill>
                  <a:srgbClr val="FFFFFF"/>
                </a:solidFill>
                <a:latin typeface="Times New Roman" panose="02020603050405020304" pitchFamily="18" charset="0"/>
                <a:cs typeface="Arial" panose="020B0604020202020204" pitchFamily="34" charset="0"/>
              </a:rPr>
              <a:t>Gaurish</a:t>
            </a:r>
            <a:r>
              <a:rPr lang="en-US" altLang="en-US" sz="4400" b="1" dirty="0">
                <a:solidFill>
                  <a:srgbClr val="FFFFFF"/>
                </a:solidFill>
                <a:latin typeface="Times New Roman" panose="02020603050405020304" pitchFamily="18" charset="0"/>
                <a:cs typeface="Arial" panose="020B0604020202020204" pitchFamily="34" charset="0"/>
              </a:rPr>
              <a:t> </a:t>
            </a:r>
            <a:r>
              <a:rPr lang="en-US" altLang="en-US" sz="4400" b="1" dirty="0" err="1">
                <a:solidFill>
                  <a:srgbClr val="FFFFFF"/>
                </a:solidFill>
                <a:latin typeface="Times New Roman" panose="02020603050405020304" pitchFamily="18" charset="0"/>
                <a:cs typeface="Arial" panose="020B0604020202020204" pitchFamily="34" charset="0"/>
              </a:rPr>
              <a:t>Aradhy</a:t>
            </a:r>
            <a:r>
              <a:rPr lang="en-US" altLang="en-US" sz="4400" b="1" dirty="0">
                <a:solidFill>
                  <a:srgbClr val="FFFFFF"/>
                </a:solidFill>
                <a:latin typeface="Times New Roman" panose="02020603050405020304" pitchFamily="18" charset="0"/>
                <a:cs typeface="Arial" panose="020B0604020202020204" pitchFamily="34" charset="0"/>
              </a:rPr>
              <a:t>  </a:t>
            </a:r>
          </a:p>
        </p:txBody>
      </p:sp>
      <p:sp>
        <p:nvSpPr>
          <p:cNvPr id="4099" name="Text Box 2518"/>
          <p:cNvSpPr txBox="1">
            <a:spLocks noChangeArrowheads="1"/>
          </p:cNvSpPr>
          <p:nvPr/>
        </p:nvSpPr>
        <p:spPr bwMode="auto">
          <a:xfrm>
            <a:off x="768350" y="5254625"/>
            <a:ext cx="11083925"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8F8F8"/>
                </a:solidFill>
                <a:latin typeface="+mj-lt"/>
                <a:cs typeface="Arial" panose="020B0604020202020204" pitchFamily="34" charset="0"/>
              </a:rPr>
              <a:t>OVERVIEW</a:t>
            </a:r>
          </a:p>
        </p:txBody>
      </p:sp>
      <p:sp>
        <p:nvSpPr>
          <p:cNvPr id="5124" name="Text Box 2519"/>
          <p:cNvSpPr txBox="1">
            <a:spLocks noChangeArrowheads="1"/>
          </p:cNvSpPr>
          <p:nvPr/>
        </p:nvSpPr>
        <p:spPr bwMode="auto">
          <a:xfrm>
            <a:off x="774700" y="5811838"/>
            <a:ext cx="11077575" cy="678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r>
              <a:rPr lang="en-US" sz="2000" dirty="0"/>
              <a:t>The </a:t>
            </a:r>
            <a:r>
              <a:rPr lang="en-US" sz="2000" b="1" dirty="0"/>
              <a:t>Humanoid Professor Learning Platform</a:t>
            </a:r>
            <a:r>
              <a:rPr lang="en-US" sz="2000" dirty="0"/>
              <a:t> is an innovative AI-driven system designed to make learning computer science subjects engaging and interactive. Initially focusing on </a:t>
            </a:r>
            <a:r>
              <a:rPr lang="en-US" sz="2000" b="1" dirty="0"/>
              <a:t>Data Structures</a:t>
            </a:r>
            <a:r>
              <a:rPr lang="en-US" sz="2000" dirty="0"/>
              <a:t>, the platform combines advanced language models like </a:t>
            </a:r>
            <a:r>
              <a:rPr lang="en-US" sz="2000" b="1" dirty="0"/>
              <a:t>Claude</a:t>
            </a:r>
            <a:r>
              <a:rPr lang="en-US" sz="2000" dirty="0"/>
              <a:t> with state-of-the-art </a:t>
            </a:r>
            <a:r>
              <a:rPr lang="en-US" sz="2000" b="1" dirty="0"/>
              <a:t>Speech-to-Text</a:t>
            </a:r>
            <a:r>
              <a:rPr lang="en-US" sz="2000" dirty="0"/>
              <a:t> and </a:t>
            </a:r>
            <a:r>
              <a:rPr lang="en-US" sz="2000" b="1" dirty="0"/>
              <a:t>Text-to-Speech</a:t>
            </a:r>
            <a:r>
              <a:rPr lang="en-US" sz="2000" dirty="0"/>
              <a:t> capabilities to create a seamless learning experience.</a:t>
            </a:r>
          </a:p>
          <a:p>
            <a:endParaRPr lang="en-US" sz="2000" dirty="0"/>
          </a:p>
          <a:p>
            <a:r>
              <a:rPr lang="en-US" sz="2000" dirty="0"/>
              <a:t>The learning platform offers dynamic, conversational teaching sessions, allowing students to explore complex concepts in an intuitive, question-and-answer format. It supports multiple learning styles by enabling voice-based interactions alongside text-based explanations, making it accessible to a diverse range of users.</a:t>
            </a:r>
          </a:p>
          <a:p>
            <a:endParaRPr lang="en-US" sz="2000" dirty="0"/>
          </a:p>
          <a:p>
            <a:r>
              <a:rPr lang="en-US" sz="2000" dirty="0"/>
              <a:t>Coupled with the </a:t>
            </a:r>
            <a:r>
              <a:rPr lang="en-US" sz="2000" b="1" dirty="0"/>
              <a:t>Quiz Buddy</a:t>
            </a:r>
            <a:r>
              <a:rPr lang="en-US" sz="2000" dirty="0"/>
              <a:t> testing platform, which evaluates students' understanding through interactive quizzes, the Humanoid Professor system empowers learners to gain a solid foundation in computer science while receiving real-time feedback and personalized guidance. This blend of cutting-edge technology and pedagogical innovation positions the platform as a comprehensive solution for mastering technical subjects.</a:t>
            </a:r>
          </a:p>
          <a:p>
            <a:pPr algn="just" eaLnBrk="1" hangingPunct="1">
              <a:spcBef>
                <a:spcPct val="0"/>
              </a:spcBef>
              <a:buFontTx/>
              <a:buNone/>
            </a:pPr>
            <a:r>
              <a:rPr lang="en-IN" altLang="en-US" sz="2800" dirty="0">
                <a:solidFill>
                  <a:srgbClr val="0E0E0E"/>
                </a:solidFill>
                <a:latin typeface="Times New Roman" panose="02020603050405020304" pitchFamily="18" charset="0"/>
                <a:cs typeface="Times New Roman" panose="02020603050405020304" pitchFamily="18" charset="0"/>
              </a:rPr>
              <a:t>.</a:t>
            </a:r>
          </a:p>
          <a:p>
            <a:pPr algn="just" eaLnBrk="1" hangingPunct="1">
              <a:spcBef>
                <a:spcPct val="0"/>
              </a:spcBef>
              <a:buFontTx/>
              <a:buNone/>
            </a:pPr>
            <a:r>
              <a:rPr lang="en-US" altLang="en-US" sz="2800" dirty="0"/>
              <a:t>.</a:t>
            </a:r>
          </a:p>
        </p:txBody>
      </p:sp>
      <p:sp>
        <p:nvSpPr>
          <p:cNvPr id="4101" name="Text Box 2520"/>
          <p:cNvSpPr txBox="1">
            <a:spLocks noChangeArrowheads="1"/>
          </p:cNvSpPr>
          <p:nvPr/>
        </p:nvSpPr>
        <p:spPr bwMode="auto">
          <a:xfrm>
            <a:off x="814388" y="12333288"/>
            <a:ext cx="11083925"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8F8F8"/>
                </a:solidFill>
                <a:latin typeface="+mj-lt"/>
                <a:cs typeface="Arial" panose="020B0604020202020204" pitchFamily="34" charset="0"/>
              </a:rPr>
              <a:t>SYSTEM  OVERVIEW</a:t>
            </a:r>
            <a:r>
              <a:rPr lang="en-US" altLang="en-US" sz="3000" b="1" dirty="0">
                <a:solidFill>
                  <a:srgbClr val="F8F8F8"/>
                </a:solidFill>
                <a:latin typeface="Arial Narrow" pitchFamily="34" charset="0"/>
                <a:cs typeface="Arial" panose="020B0604020202020204" pitchFamily="34" charset="0"/>
              </a:rPr>
              <a:t> </a:t>
            </a:r>
            <a:endParaRPr lang="en-US" altLang="en-US" sz="3000" b="1" dirty="0">
              <a:solidFill>
                <a:srgbClr val="F8F8F8"/>
              </a:solidFill>
              <a:latin typeface="+mj-lt"/>
              <a:cs typeface="Arial" panose="020B0604020202020204" pitchFamily="34" charset="0"/>
            </a:endParaRPr>
          </a:p>
        </p:txBody>
      </p:sp>
      <p:sp>
        <p:nvSpPr>
          <p:cNvPr id="4102" name="Text Box 2537"/>
          <p:cNvSpPr txBox="1">
            <a:spLocks noChangeArrowheads="1"/>
          </p:cNvSpPr>
          <p:nvPr/>
        </p:nvSpPr>
        <p:spPr bwMode="auto">
          <a:xfrm>
            <a:off x="781050" y="20274796"/>
            <a:ext cx="11077575"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8F8F8"/>
                </a:solidFill>
                <a:latin typeface="+mj-lt"/>
                <a:cs typeface="Arial" panose="020B0604020202020204" pitchFamily="34" charset="0"/>
              </a:rPr>
              <a:t>WORKING ALGORITHM</a:t>
            </a:r>
          </a:p>
        </p:txBody>
      </p:sp>
      <p:sp>
        <p:nvSpPr>
          <p:cNvPr id="5127" name="Text Box 2538"/>
          <p:cNvSpPr txBox="1">
            <a:spLocks noChangeArrowheads="1"/>
          </p:cNvSpPr>
          <p:nvPr/>
        </p:nvSpPr>
        <p:spPr bwMode="auto">
          <a:xfrm>
            <a:off x="568052" y="21203831"/>
            <a:ext cx="11687175" cy="12045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ts val="900"/>
              </a:spcBef>
            </a:pPr>
            <a:r>
              <a:rPr lang="en-IN" dirty="0">
                <a:solidFill>
                  <a:srgbClr val="0E0E0E"/>
                </a:solidFill>
                <a:effectLst/>
                <a:latin typeface=".AppleSystemUIFont"/>
              </a:rPr>
              <a:t>1. </a:t>
            </a:r>
            <a:r>
              <a:rPr lang="en-IN" b="1" dirty="0">
                <a:solidFill>
                  <a:srgbClr val="0E0E0E"/>
                </a:solidFill>
                <a:effectLst/>
                <a:latin typeface=".AppleSystemUIFont"/>
              </a:rPr>
              <a:t>Dataset Preparation</a:t>
            </a:r>
            <a:endParaRPr lang="en-IN" dirty="0">
              <a:solidFill>
                <a:srgbClr val="0E0E0E"/>
              </a:solidFill>
              <a:effectLst/>
              <a:latin typeface=".AppleSystemUIFont"/>
            </a:endParaRPr>
          </a:p>
          <a:p>
            <a:pPr lvl="1">
              <a:spcBef>
                <a:spcPts val="900"/>
              </a:spcBef>
            </a:pPr>
            <a:r>
              <a:rPr lang="en-IN" dirty="0">
                <a:solidFill>
                  <a:srgbClr val="0E0E0E"/>
                </a:solidFill>
                <a:effectLst/>
                <a:latin typeface=".AppleSystemUIFont"/>
              </a:rPr>
              <a:t>• Collect data from academic materials, textbooks, and online problem sets.</a:t>
            </a:r>
          </a:p>
          <a:p>
            <a:pPr lvl="1">
              <a:spcBef>
                <a:spcPts val="900"/>
              </a:spcBef>
            </a:pPr>
            <a:r>
              <a:rPr lang="en-IN" dirty="0">
                <a:solidFill>
                  <a:srgbClr val="0E0E0E"/>
                </a:solidFill>
                <a:effectLst/>
                <a:latin typeface=".AppleSystemUIFont"/>
              </a:rPr>
              <a:t>• Clean the dataset to remove noise and inconsistencies.</a:t>
            </a:r>
          </a:p>
          <a:p>
            <a:pPr lvl="1">
              <a:spcBef>
                <a:spcPts val="900"/>
              </a:spcBef>
            </a:pPr>
            <a:r>
              <a:rPr lang="en-IN" dirty="0">
                <a:solidFill>
                  <a:srgbClr val="0E0E0E"/>
                </a:solidFill>
                <a:effectLst/>
                <a:latin typeface=".AppleSystemUIFont"/>
              </a:rPr>
              <a:t>• Annotate and structure the data into input-output pairs (question-answer format).</a:t>
            </a:r>
          </a:p>
          <a:p>
            <a:pPr lvl="1">
              <a:spcBef>
                <a:spcPts val="900"/>
              </a:spcBef>
            </a:pPr>
            <a:r>
              <a:rPr lang="en-IN" dirty="0">
                <a:solidFill>
                  <a:srgbClr val="0E0E0E"/>
                </a:solidFill>
                <a:effectLst/>
                <a:latin typeface=".AppleSystemUIFont"/>
              </a:rPr>
              <a:t>• Split the data into training, validation, and test sets.</a:t>
            </a:r>
          </a:p>
          <a:p>
            <a:pPr>
              <a:spcBef>
                <a:spcPts val="900"/>
              </a:spcBef>
            </a:pPr>
            <a:r>
              <a:rPr lang="en-IN" dirty="0">
                <a:solidFill>
                  <a:srgbClr val="0E0E0E"/>
                </a:solidFill>
                <a:effectLst/>
                <a:latin typeface=".AppleSystemUIFont"/>
              </a:rPr>
              <a:t>2. </a:t>
            </a:r>
            <a:r>
              <a:rPr lang="en-IN" b="1" dirty="0">
                <a:solidFill>
                  <a:srgbClr val="0E0E0E"/>
                </a:solidFill>
                <a:effectLst/>
                <a:latin typeface=".AppleSystemUIFont"/>
              </a:rPr>
              <a:t>Model Setup</a:t>
            </a:r>
            <a:endParaRPr lang="en-IN" dirty="0">
              <a:solidFill>
                <a:srgbClr val="0E0E0E"/>
              </a:solidFill>
              <a:effectLst/>
              <a:latin typeface=".AppleSystemUIFont"/>
            </a:endParaRPr>
          </a:p>
          <a:p>
            <a:pPr lvl="1">
              <a:spcBef>
                <a:spcPts val="900"/>
              </a:spcBef>
            </a:pPr>
            <a:r>
              <a:rPr lang="en-IN" dirty="0">
                <a:solidFill>
                  <a:srgbClr val="0E0E0E"/>
                </a:solidFill>
                <a:effectLst/>
                <a:latin typeface=".AppleSystemUIFont"/>
              </a:rPr>
              <a:t>• Load the pre-trained Claude 7B model from Hugging Face.</a:t>
            </a:r>
          </a:p>
          <a:p>
            <a:pPr lvl="1">
              <a:spcBef>
                <a:spcPts val="900"/>
              </a:spcBef>
            </a:pPr>
            <a:r>
              <a:rPr lang="en-IN" dirty="0">
                <a:solidFill>
                  <a:srgbClr val="0E0E0E"/>
                </a:solidFill>
                <a:effectLst/>
                <a:latin typeface=".AppleSystemUIFont"/>
              </a:rPr>
              <a:t>• Tokenize and preprocess the input data for model compatibility.</a:t>
            </a:r>
          </a:p>
          <a:p>
            <a:pPr lvl="1">
              <a:spcBef>
                <a:spcPts val="900"/>
              </a:spcBef>
            </a:pPr>
            <a:r>
              <a:rPr lang="en-IN" dirty="0">
                <a:solidFill>
                  <a:srgbClr val="0E0E0E"/>
                </a:solidFill>
                <a:effectLst/>
                <a:latin typeface=".AppleSystemUIFont"/>
              </a:rPr>
              <a:t>• Fine-tune the model using the prepared dataset.</a:t>
            </a:r>
          </a:p>
          <a:p>
            <a:pPr>
              <a:spcBef>
                <a:spcPts val="900"/>
              </a:spcBef>
            </a:pPr>
            <a:r>
              <a:rPr lang="en-IN" dirty="0">
                <a:solidFill>
                  <a:srgbClr val="0E0E0E"/>
                </a:solidFill>
                <a:latin typeface=".AppleSystemUIFont"/>
              </a:rPr>
              <a:t>3</a:t>
            </a:r>
            <a:r>
              <a:rPr lang="en-IN" dirty="0">
                <a:solidFill>
                  <a:srgbClr val="0E0E0E"/>
                </a:solidFill>
                <a:effectLst/>
                <a:latin typeface=".AppleSystemUIFont"/>
              </a:rPr>
              <a:t>. </a:t>
            </a:r>
            <a:r>
              <a:rPr lang="en-IN" b="1" dirty="0">
                <a:solidFill>
                  <a:srgbClr val="0E0E0E"/>
                </a:solidFill>
                <a:effectLst/>
                <a:latin typeface=".AppleSystemUIFont"/>
              </a:rPr>
              <a:t>Speech Integration</a:t>
            </a:r>
            <a:endParaRPr lang="en-IN" dirty="0">
              <a:solidFill>
                <a:srgbClr val="0E0E0E"/>
              </a:solidFill>
              <a:effectLst/>
              <a:latin typeface=".AppleSystemUIFont"/>
            </a:endParaRPr>
          </a:p>
          <a:p>
            <a:pPr lvl="1">
              <a:spcBef>
                <a:spcPts val="900"/>
              </a:spcBef>
            </a:pPr>
            <a:r>
              <a:rPr lang="en-IN" dirty="0">
                <a:solidFill>
                  <a:srgbClr val="0E0E0E"/>
                </a:solidFill>
                <a:effectLst/>
                <a:latin typeface=".AppleSystemUIFont"/>
              </a:rPr>
              <a:t>• Integrate Text-to-Speech (TTS) functionality using Google TTS API or Hugging Face TTS.</a:t>
            </a:r>
          </a:p>
          <a:p>
            <a:pPr lvl="1">
              <a:spcBef>
                <a:spcPts val="900"/>
              </a:spcBef>
            </a:pPr>
            <a:r>
              <a:rPr lang="en-IN" dirty="0">
                <a:solidFill>
                  <a:srgbClr val="0E0E0E"/>
                </a:solidFill>
                <a:effectLst/>
                <a:latin typeface=".AppleSystemUIFont"/>
              </a:rPr>
              <a:t>• Validate the synchronization of textual responses with audio generation.</a:t>
            </a:r>
          </a:p>
          <a:p>
            <a:pPr>
              <a:spcBef>
                <a:spcPts val="900"/>
              </a:spcBef>
            </a:pPr>
            <a:r>
              <a:rPr lang="en-IN" b="1" dirty="0">
                <a:solidFill>
                  <a:srgbClr val="0E0E0E"/>
                </a:solidFill>
                <a:latin typeface=".AppleSystemUIFont"/>
              </a:rPr>
              <a:t>4. </a:t>
            </a:r>
            <a:r>
              <a:rPr lang="en-IN" b="1" dirty="0">
                <a:solidFill>
                  <a:srgbClr val="0E0E0E"/>
                </a:solidFill>
                <a:effectLst/>
                <a:latin typeface=".AppleSystemUIFont"/>
              </a:rPr>
              <a:t>Training the Model</a:t>
            </a:r>
            <a:endParaRPr lang="en-IN" dirty="0">
              <a:solidFill>
                <a:srgbClr val="0E0E0E"/>
              </a:solidFill>
              <a:effectLst/>
              <a:latin typeface=".AppleSystemUIFont"/>
            </a:endParaRPr>
          </a:p>
          <a:p>
            <a:pPr lvl="1">
              <a:spcBef>
                <a:spcPts val="900"/>
              </a:spcBef>
            </a:pPr>
            <a:r>
              <a:rPr lang="en-IN" dirty="0">
                <a:solidFill>
                  <a:srgbClr val="0E0E0E"/>
                </a:solidFill>
                <a:effectLst/>
                <a:latin typeface=".AppleSystemUIFont"/>
              </a:rPr>
              <a:t>• Use supervised learning to fine-tune the model iteratively.</a:t>
            </a:r>
          </a:p>
          <a:p>
            <a:pPr lvl="1">
              <a:spcBef>
                <a:spcPts val="900"/>
              </a:spcBef>
            </a:pPr>
            <a:r>
              <a:rPr lang="en-IN" dirty="0">
                <a:solidFill>
                  <a:srgbClr val="0E0E0E"/>
                </a:solidFill>
                <a:effectLst/>
                <a:latin typeface=".AppleSystemUIFont"/>
              </a:rPr>
              <a:t>• Monitor training performance using metrics such as loss and accuracy.</a:t>
            </a:r>
          </a:p>
          <a:p>
            <a:pPr lvl="1">
              <a:spcBef>
                <a:spcPts val="900"/>
              </a:spcBef>
            </a:pPr>
            <a:r>
              <a:rPr lang="en-IN" dirty="0">
                <a:solidFill>
                  <a:srgbClr val="0E0E0E"/>
                </a:solidFill>
                <a:effectLst/>
                <a:latin typeface=".AppleSystemUIFont"/>
              </a:rPr>
              <a:t>• Adjust hyperparameters to improve model performance.</a:t>
            </a:r>
          </a:p>
          <a:p>
            <a:pPr>
              <a:spcBef>
                <a:spcPts val="900"/>
              </a:spcBef>
            </a:pPr>
            <a:r>
              <a:rPr lang="en-IN" dirty="0">
                <a:solidFill>
                  <a:srgbClr val="0E0E0E"/>
                </a:solidFill>
                <a:latin typeface=".AppleSystemUIFont"/>
              </a:rPr>
              <a:t>5. </a:t>
            </a:r>
            <a:r>
              <a:rPr lang="en-IN" dirty="0">
                <a:solidFill>
                  <a:srgbClr val="0E0E0E"/>
                </a:solidFill>
                <a:effectLst/>
                <a:latin typeface=".AppleSystemUIFont"/>
              </a:rPr>
              <a:t> </a:t>
            </a:r>
            <a:r>
              <a:rPr lang="en-IN" b="1" dirty="0">
                <a:solidFill>
                  <a:srgbClr val="0E0E0E"/>
                </a:solidFill>
                <a:effectLst/>
                <a:latin typeface=".AppleSystemUIFont"/>
              </a:rPr>
              <a:t>Evaluation and Testing</a:t>
            </a:r>
            <a:endParaRPr lang="en-IN" dirty="0">
              <a:solidFill>
                <a:srgbClr val="0E0E0E"/>
              </a:solidFill>
              <a:effectLst/>
              <a:latin typeface=".AppleSystemUIFont"/>
            </a:endParaRPr>
          </a:p>
          <a:p>
            <a:pPr lvl="1">
              <a:spcBef>
                <a:spcPts val="900"/>
              </a:spcBef>
            </a:pPr>
            <a:r>
              <a:rPr lang="en-IN" dirty="0">
                <a:solidFill>
                  <a:srgbClr val="0E0E0E"/>
                </a:solidFill>
                <a:effectLst/>
                <a:latin typeface=".AppleSystemUIFont"/>
              </a:rPr>
              <a:t>• Test the model on basic DS-</a:t>
            </a:r>
            <a:r>
              <a:rPr lang="en-IN" dirty="0" err="1">
                <a:solidFill>
                  <a:srgbClr val="0E0E0E"/>
                </a:solidFill>
                <a:effectLst/>
                <a:latin typeface=".AppleSystemUIFont"/>
              </a:rPr>
              <a:t>Alg</a:t>
            </a:r>
            <a:r>
              <a:rPr lang="en-IN" dirty="0">
                <a:solidFill>
                  <a:srgbClr val="0E0E0E"/>
                </a:solidFill>
                <a:effectLst/>
                <a:latin typeface=".AppleSystemUIFont"/>
              </a:rPr>
              <a:t> problems to evaluate performance.</a:t>
            </a:r>
          </a:p>
          <a:p>
            <a:pPr lvl="1">
              <a:spcBef>
                <a:spcPts val="900"/>
              </a:spcBef>
            </a:pPr>
            <a:r>
              <a:rPr lang="en-IN" dirty="0">
                <a:solidFill>
                  <a:srgbClr val="0E0E0E"/>
                </a:solidFill>
                <a:effectLst/>
                <a:latin typeface=".AppleSystemUIFont"/>
              </a:rPr>
              <a:t>• Conduct advanced tests on complex algorithmic scenarios.</a:t>
            </a:r>
          </a:p>
          <a:p>
            <a:pPr>
              <a:spcBef>
                <a:spcPts val="900"/>
              </a:spcBef>
            </a:pPr>
            <a:r>
              <a:rPr lang="en-IN" dirty="0">
                <a:solidFill>
                  <a:srgbClr val="0E0E0E"/>
                </a:solidFill>
                <a:effectLst/>
                <a:latin typeface=".AppleSystemUIFont"/>
              </a:rPr>
              <a:t>6. </a:t>
            </a:r>
            <a:r>
              <a:rPr lang="en-IN" b="1" dirty="0">
                <a:solidFill>
                  <a:srgbClr val="0E0E0E"/>
                </a:solidFill>
                <a:effectLst/>
                <a:latin typeface=".AppleSystemUIFont"/>
              </a:rPr>
              <a:t>Refinement and deployment</a:t>
            </a:r>
            <a:endParaRPr lang="en-IN" dirty="0">
              <a:solidFill>
                <a:srgbClr val="0E0E0E"/>
              </a:solidFill>
              <a:effectLst/>
              <a:latin typeface=".AppleSystemUIFont"/>
            </a:endParaRPr>
          </a:p>
          <a:p>
            <a:pPr marL="1085850" lvl="1" indent="-342900">
              <a:spcBef>
                <a:spcPts val="900"/>
              </a:spcBef>
              <a:buFont typeface="Arial" panose="020B0604020202020204" pitchFamily="34" charset="0"/>
              <a:buChar char="•"/>
            </a:pPr>
            <a:r>
              <a:rPr lang="en-IN" dirty="0">
                <a:solidFill>
                  <a:srgbClr val="0E0E0E"/>
                </a:solidFill>
                <a:effectLst/>
                <a:latin typeface=".AppleSystemUIFont"/>
              </a:rPr>
              <a:t>Incorporate feedback into the dataset and retrain the model.</a:t>
            </a:r>
          </a:p>
          <a:p>
            <a:pPr marL="1085850" lvl="1" indent="-342900">
              <a:spcBef>
                <a:spcPts val="900"/>
              </a:spcBef>
              <a:buFont typeface="Arial" panose="020B0604020202020204" pitchFamily="34" charset="0"/>
              <a:buChar char="•"/>
            </a:pPr>
            <a:r>
              <a:rPr lang="en-IN" dirty="0">
                <a:solidFill>
                  <a:srgbClr val="0E0E0E"/>
                </a:solidFill>
                <a:effectLst/>
                <a:latin typeface=".AppleSystemUIFont"/>
              </a:rPr>
              <a:t>Deploy the  model in NIVIDIA JETSON and integrate </a:t>
            </a:r>
            <a:r>
              <a:rPr lang="en-IN" dirty="0">
                <a:solidFill>
                  <a:srgbClr val="0E0E0E"/>
                </a:solidFill>
                <a:latin typeface=".AppleSystemUIFont"/>
              </a:rPr>
              <a:t>on to  a robot or host as a web application</a:t>
            </a:r>
            <a:endParaRPr lang="en-IN" dirty="0">
              <a:solidFill>
                <a:srgbClr val="0E0E0E"/>
              </a:solidFill>
              <a:effectLst/>
              <a:latin typeface=".AppleSystemUIFont"/>
            </a:endParaRPr>
          </a:p>
        </p:txBody>
      </p:sp>
      <p:sp>
        <p:nvSpPr>
          <p:cNvPr id="4104" name="Text Box 2542"/>
          <p:cNvSpPr txBox="1">
            <a:spLocks noChangeArrowheads="1"/>
          </p:cNvSpPr>
          <p:nvPr/>
        </p:nvSpPr>
        <p:spPr bwMode="auto">
          <a:xfrm>
            <a:off x="12515056" y="14070144"/>
            <a:ext cx="11082338" cy="53530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sz="3000" b="1" dirty="0">
                <a:solidFill>
                  <a:srgbClr val="FFFFFF"/>
                </a:solidFill>
                <a:latin typeface="+mj-lt"/>
              </a:rPr>
              <a:t>SYSTEMATIC PROCESS</a:t>
            </a:r>
            <a:r>
              <a:rPr lang="en-IN" altLang="en-US" sz="3000" b="1" dirty="0">
                <a:solidFill>
                  <a:srgbClr val="FFFFFF"/>
                </a:solidFill>
                <a:latin typeface="+mj-lt"/>
              </a:rPr>
              <a:t> FOR KNOWLEDGE HUB</a:t>
            </a:r>
            <a:endParaRPr lang="en-IN" altLang="en-US" sz="3000" b="1" dirty="0">
              <a:solidFill>
                <a:srgbClr val="FFFFFF"/>
              </a:solidFill>
              <a:latin typeface="+mj-lt"/>
              <a:cs typeface="Arial" panose="020B0604020202020204" pitchFamily="34" charset="0"/>
            </a:endParaRPr>
          </a:p>
        </p:txBody>
      </p:sp>
      <p:sp>
        <p:nvSpPr>
          <p:cNvPr id="4105" name="Text Box 2549"/>
          <p:cNvSpPr txBox="1">
            <a:spLocks noChangeArrowheads="1"/>
          </p:cNvSpPr>
          <p:nvPr/>
        </p:nvSpPr>
        <p:spPr bwMode="auto">
          <a:xfrm>
            <a:off x="12431880" y="22964775"/>
            <a:ext cx="11082338" cy="538163"/>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FFFFF"/>
                </a:solidFill>
                <a:latin typeface="+mj-lt"/>
                <a:cs typeface="Arial" panose="020B0604020202020204" pitchFamily="34" charset="0"/>
              </a:rPr>
              <a:t>GRAPH VISUALIZATION</a:t>
            </a:r>
          </a:p>
        </p:txBody>
      </p:sp>
      <p:sp>
        <p:nvSpPr>
          <p:cNvPr id="5130" name="Text Box 2550"/>
          <p:cNvSpPr txBox="1">
            <a:spLocks noChangeArrowheads="1"/>
          </p:cNvSpPr>
          <p:nvPr/>
        </p:nvSpPr>
        <p:spPr bwMode="auto">
          <a:xfrm>
            <a:off x="12803225" y="23478290"/>
            <a:ext cx="11083925"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3200" b="1" dirty="0">
              <a:solidFill>
                <a:srgbClr val="000000"/>
              </a:solidFill>
              <a:latin typeface="Times New Roman" panose="02020603050405020304" pitchFamily="18" charset="0"/>
            </a:endParaRPr>
          </a:p>
          <a:p>
            <a:pPr algn="just" eaLnBrk="1" hangingPunct="1">
              <a:spcBef>
                <a:spcPct val="0"/>
              </a:spcBef>
              <a:buFontTx/>
              <a:buNone/>
            </a:pPr>
            <a:r>
              <a:rPr lang="en-IN" altLang="en-US" sz="2800" dirty="0">
                <a:latin typeface="Times New Roman" panose="02020603050405020304" pitchFamily="18" charset="0"/>
                <a:cs typeface="Times New Roman" panose="02020603050405020304" pitchFamily="18" charset="0"/>
              </a:rPr>
              <a:t>The pie chart visualizes the distribution of various components in the dataset used for the humanoid project, which focuses on data structures and algorithms (DS-Algo).</a:t>
            </a:r>
            <a:endParaRPr lang="en-US" altLang="en-US" sz="2800" dirty="0">
              <a:latin typeface="Times New Roman" panose="02020603050405020304" pitchFamily="18" charset="0"/>
              <a:cs typeface="Times New Roman" panose="02020603050405020304" pitchFamily="18" charset="0"/>
            </a:endParaRPr>
          </a:p>
        </p:txBody>
      </p:sp>
      <p:sp>
        <p:nvSpPr>
          <p:cNvPr id="4107" name="Text Box 2569"/>
          <p:cNvSpPr txBox="1">
            <a:spLocks noChangeArrowheads="1"/>
          </p:cNvSpPr>
          <p:nvPr/>
        </p:nvSpPr>
        <p:spPr bwMode="auto">
          <a:xfrm>
            <a:off x="24082375" y="5254625"/>
            <a:ext cx="11082338"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sz="3000" b="1" dirty="0">
                <a:solidFill>
                  <a:srgbClr val="FFFFFF"/>
                </a:solidFill>
                <a:latin typeface="+mj-lt"/>
              </a:rPr>
              <a:t>POTENTIAL BENEFICIARIES </a:t>
            </a:r>
            <a:endParaRPr lang="en-US" altLang="en-US" sz="3000" b="1" dirty="0">
              <a:solidFill>
                <a:srgbClr val="FFFFFF"/>
              </a:solidFill>
              <a:latin typeface="+mj-lt"/>
              <a:cs typeface="Arial" panose="020B0604020202020204" pitchFamily="34" charset="0"/>
            </a:endParaRPr>
          </a:p>
        </p:txBody>
      </p:sp>
      <p:sp>
        <p:nvSpPr>
          <p:cNvPr id="5132" name="Text Box 2570"/>
          <p:cNvSpPr txBox="1">
            <a:spLocks noChangeArrowheads="1"/>
          </p:cNvSpPr>
          <p:nvPr/>
        </p:nvSpPr>
        <p:spPr bwMode="auto">
          <a:xfrm>
            <a:off x="24036338" y="5781675"/>
            <a:ext cx="11082337"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lnSpc>
                <a:spcPct val="150000"/>
              </a:lnSpc>
              <a:spcBef>
                <a:spcPct val="0"/>
              </a:spcBef>
              <a:buFontTx/>
              <a:buNone/>
            </a:pPr>
            <a:r>
              <a:rPr lang="en-US" altLang="en-US" sz="3200">
                <a:latin typeface="Times New Roman" panose="02020603050405020304" pitchFamily="18" charset="0"/>
                <a:cs typeface="Arial" panose="020B0604020202020204" pitchFamily="34" charset="0"/>
              </a:rPr>
              <a:t>          </a:t>
            </a:r>
          </a:p>
        </p:txBody>
      </p:sp>
      <p:sp>
        <p:nvSpPr>
          <p:cNvPr id="5133" name="Text Box 2593"/>
          <p:cNvSpPr txBox="1">
            <a:spLocks noChangeArrowheads="1"/>
          </p:cNvSpPr>
          <p:nvPr/>
        </p:nvSpPr>
        <p:spPr bwMode="auto">
          <a:xfrm>
            <a:off x="24103013" y="5629275"/>
            <a:ext cx="10793412" cy="648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en-US" sz="2800" dirty="0">
                <a:latin typeface="Times New Roman" panose="02020603050405020304" pitchFamily="18" charset="0"/>
                <a:cs typeface="Times New Roman" panose="02020603050405020304" pitchFamily="18" charset="0"/>
              </a:rPr>
              <a:t>     </a:t>
            </a:r>
            <a:r>
              <a:rPr lang="en-IN" altLang="en-US" sz="2800" dirty="0">
                <a:solidFill>
                  <a:srgbClr val="0E0E0E"/>
                </a:solidFill>
                <a:latin typeface="Times New Roman" panose="02020603050405020304" pitchFamily="18" charset="0"/>
                <a:cs typeface="Times New Roman" panose="02020603050405020304" pitchFamily="18" charset="0"/>
              </a:rPr>
              <a:t>The Humanoid project has the potential to benefit a diverse audience, including students, educators, developers, and organizations. For students, it provides an interactive humanoid to learn and practice data structures and algorithms, while educators can use it as a supplementary teaching tool to explain complex concepts. Developers and programmers can rely on the humanoid for debugging and solving challenges, with competitive programmers leveraging it to enhance their preparation and master advanced scenarios. Organizations can deploy the model for employee training or technical interviews, and technology platforms, such as online learning or coding practice websites, can integrate it to offer engaging and automated assistance.</a:t>
            </a:r>
          </a:p>
          <a:p>
            <a:pPr algn="just" eaLnBrk="1" hangingPunct="1">
              <a:spcBef>
                <a:spcPct val="0"/>
              </a:spcBef>
              <a:buFontTx/>
              <a:buNone/>
            </a:pPr>
            <a:endParaRPr lang="en-US" altLang="en-US" sz="3600" dirty="0">
              <a:latin typeface="Times New Roman" panose="02020603050405020304" pitchFamily="18" charset="0"/>
              <a:cs typeface="Arial" panose="020B0604020202020204" pitchFamily="34" charset="0"/>
            </a:endParaRPr>
          </a:p>
        </p:txBody>
      </p:sp>
      <p:sp>
        <p:nvSpPr>
          <p:cNvPr id="4111" name="Text Box 2608"/>
          <p:cNvSpPr txBox="1">
            <a:spLocks noChangeArrowheads="1"/>
          </p:cNvSpPr>
          <p:nvPr/>
        </p:nvSpPr>
        <p:spPr bwMode="auto">
          <a:xfrm>
            <a:off x="24107775" y="11185525"/>
            <a:ext cx="11082338"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8F8F8"/>
                </a:solidFill>
                <a:latin typeface="+mj-lt"/>
                <a:cs typeface="Arial" panose="020B0604020202020204" pitchFamily="34" charset="0"/>
              </a:rPr>
              <a:t>TESTING RESULTS</a:t>
            </a:r>
          </a:p>
        </p:txBody>
      </p:sp>
      <p:sp>
        <p:nvSpPr>
          <p:cNvPr id="5136" name="Text Box 2521"/>
          <p:cNvSpPr txBox="1">
            <a:spLocks noChangeArrowheads="1"/>
          </p:cNvSpPr>
          <p:nvPr/>
        </p:nvSpPr>
        <p:spPr bwMode="auto">
          <a:xfrm>
            <a:off x="768350" y="13970000"/>
            <a:ext cx="110839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en-US" sz="2600">
                <a:latin typeface="Arial Narrow" pitchFamily="34" charset="0"/>
                <a:cs typeface="Arial" panose="020B0604020202020204" pitchFamily="34" charset="0"/>
              </a:rPr>
              <a:t>                </a:t>
            </a:r>
            <a:endParaRPr lang="en-US" altLang="en-US" sz="3900">
              <a:latin typeface="Times New Roman" panose="02020603050405020304" pitchFamily="18" charset="0"/>
              <a:cs typeface="Arial" panose="020B0604020202020204" pitchFamily="34" charset="0"/>
            </a:endParaRPr>
          </a:p>
        </p:txBody>
      </p:sp>
      <p:sp>
        <p:nvSpPr>
          <p:cNvPr id="5137" name="Text Box 10"/>
          <p:cNvSpPr txBox="1">
            <a:spLocks noChangeArrowheads="1"/>
          </p:cNvSpPr>
          <p:nvPr/>
        </p:nvSpPr>
        <p:spPr bwMode="auto">
          <a:xfrm>
            <a:off x="24103013" y="11970988"/>
            <a:ext cx="10993438" cy="242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buNone/>
            </a:pPr>
            <a:r>
              <a:rPr lang="en-IN" sz="2000" dirty="0">
                <a:solidFill>
                  <a:srgbClr val="0E0E0E"/>
                </a:solidFill>
                <a:effectLst/>
                <a:latin typeface="Calibri" panose="020F0502020204030204" pitchFamily="34" charset="0"/>
                <a:cs typeface="Calibri" panose="020F0502020204030204" pitchFamily="34" charset="0"/>
              </a:rPr>
              <a:t>The performance of the model was evaluated through systematic testing to ensure its ability to comprehend and respond to DS-</a:t>
            </a:r>
            <a:r>
              <a:rPr lang="en-IN" sz="2000" dirty="0" err="1">
                <a:solidFill>
                  <a:srgbClr val="0E0E0E"/>
                </a:solidFill>
                <a:effectLst/>
                <a:latin typeface="Calibri" panose="020F0502020204030204" pitchFamily="34" charset="0"/>
                <a:cs typeface="Calibri" panose="020F0502020204030204" pitchFamily="34" charset="0"/>
              </a:rPr>
              <a:t>Alg</a:t>
            </a:r>
            <a:r>
              <a:rPr lang="en-IN" sz="2000" dirty="0">
                <a:solidFill>
                  <a:srgbClr val="0E0E0E"/>
                </a:solidFill>
                <a:effectLst/>
                <a:latin typeface="Calibri" panose="020F0502020204030204" pitchFamily="34" charset="0"/>
                <a:cs typeface="Calibri" panose="020F0502020204030204" pitchFamily="34" charset="0"/>
              </a:rPr>
              <a:t> questions effectively. The process involved leveraging a curated JSON dataset and analysing the model’s outputs against benchmark standards.</a:t>
            </a:r>
          </a:p>
          <a:p>
            <a:pPr algn="just">
              <a:spcBef>
                <a:spcPts val="900"/>
              </a:spcBef>
              <a:buNone/>
            </a:pPr>
            <a:r>
              <a:rPr lang="en-IN" sz="2000" dirty="0">
                <a:solidFill>
                  <a:srgbClr val="0E0E0E"/>
                </a:solidFill>
                <a:effectLst/>
                <a:latin typeface="Calibri" panose="020F0502020204030204" pitchFamily="34" charset="0"/>
                <a:cs typeface="Calibri" panose="020F0502020204030204" pitchFamily="34" charset="0"/>
              </a:rPr>
              <a:t>1. </a:t>
            </a:r>
            <a:r>
              <a:rPr lang="en-IN" sz="2000" b="1" dirty="0">
                <a:solidFill>
                  <a:srgbClr val="0E0E0E"/>
                </a:solidFill>
                <a:effectLst/>
                <a:latin typeface="Calibri" panose="020F0502020204030204" pitchFamily="34" charset="0"/>
                <a:cs typeface="Calibri" panose="020F0502020204030204" pitchFamily="34" charset="0"/>
              </a:rPr>
              <a:t>Dataset Analysis</a:t>
            </a:r>
            <a:endParaRPr lang="en-IN" sz="2000" dirty="0">
              <a:solidFill>
                <a:srgbClr val="0E0E0E"/>
              </a:solidFill>
              <a:effectLst/>
              <a:latin typeface="Calibri" panose="020F0502020204030204" pitchFamily="34" charset="0"/>
              <a:cs typeface="Calibri" panose="020F0502020204030204" pitchFamily="34" charset="0"/>
            </a:endParaRPr>
          </a:p>
          <a:p>
            <a:pPr algn="just"/>
            <a:r>
              <a:rPr lang="en-IN" sz="2000" dirty="0">
                <a:solidFill>
                  <a:srgbClr val="0E0E0E"/>
                </a:solidFill>
                <a:effectLst/>
                <a:latin typeface="Calibri" panose="020F0502020204030204" pitchFamily="34" charset="0"/>
                <a:cs typeface="Calibri" panose="020F0502020204030204" pitchFamily="34" charset="0"/>
              </a:rPr>
              <a:t>The dataset, structured in JSON format, contains a rich collection of DS-</a:t>
            </a:r>
            <a:r>
              <a:rPr lang="en-IN" sz="2000" dirty="0" err="1">
                <a:solidFill>
                  <a:srgbClr val="0E0E0E"/>
                </a:solidFill>
                <a:effectLst/>
                <a:latin typeface="Calibri" panose="020F0502020204030204" pitchFamily="34" charset="0"/>
                <a:cs typeface="Calibri" panose="020F0502020204030204" pitchFamily="34" charset="0"/>
              </a:rPr>
              <a:t>Alg</a:t>
            </a:r>
            <a:r>
              <a:rPr lang="en-IN" sz="2000" dirty="0">
                <a:solidFill>
                  <a:srgbClr val="0E0E0E"/>
                </a:solidFill>
                <a:effectLst/>
                <a:latin typeface="Calibri" panose="020F0502020204030204" pitchFamily="34" charset="0"/>
                <a:cs typeface="Calibri" panose="020F0502020204030204" pitchFamily="34" charset="0"/>
              </a:rPr>
              <a:t> questions paired with accurate answers. Each entry is tagged with specific metadata to enhance the model’s ability to learn and generalize. This structured approach ensures clarity and consistency during training and evaluation. </a:t>
            </a:r>
            <a:endParaRPr lang="en-US" altLang="en-US" sz="2800" dirty="0"/>
          </a:p>
        </p:txBody>
      </p:sp>
      <p:sp>
        <p:nvSpPr>
          <p:cNvPr id="5139" name="Rectangle 80"/>
          <p:cNvSpPr>
            <a:spLocks noChangeArrowheads="1"/>
          </p:cNvSpPr>
          <p:nvPr/>
        </p:nvSpPr>
        <p:spPr bwMode="auto">
          <a:xfrm>
            <a:off x="24036338" y="33167638"/>
            <a:ext cx="11037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zh-CN" sz="2800">
                <a:latin typeface="Times New Roman" panose="02020603050405020304" pitchFamily="18" charset="0"/>
                <a:ea typeface="SimSun" panose="02010600030101010101" pitchFamily="2" charset="-122"/>
                <a:cs typeface="Times New Roman" panose="02020603050405020304" pitchFamily="18" charset="0"/>
              </a:rPr>
              <a:t>	</a:t>
            </a:r>
            <a:endParaRPr lang="zh-CN" altLang="en-US">
              <a:latin typeface="Times New Roman" panose="02020603050405020304" pitchFamily="18" charset="0"/>
              <a:ea typeface="SimSun" panose="02010600030101010101" pitchFamily="2" charset="-122"/>
              <a:cs typeface="Times New Roman" panose="02020603050405020304" pitchFamily="18" charset="0"/>
            </a:endParaRPr>
          </a:p>
        </p:txBody>
      </p:sp>
      <p:sp>
        <p:nvSpPr>
          <p:cNvPr id="5140" name="Rectangle 81"/>
          <p:cNvSpPr>
            <a:spLocks noChangeArrowheads="1"/>
          </p:cNvSpPr>
          <p:nvPr/>
        </p:nvSpPr>
        <p:spPr bwMode="auto">
          <a:xfrm>
            <a:off x="24180800" y="28503563"/>
            <a:ext cx="107680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buFont typeface="Arial" panose="020B0604020202020204" pitchFamily="34" charset="0"/>
              <a:buNone/>
            </a:pPr>
            <a:endParaRPr lang="en-US" altLang="en-US" sz="2800" b="1">
              <a:solidFill>
                <a:srgbClr val="0066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b="1">
              <a:solidFill>
                <a:srgbClr val="0066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2800" b="1">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b="1">
              <a:latin typeface="Times New Roman" panose="02020603050405020304" pitchFamily="18" charset="0"/>
            </a:endParaRPr>
          </a:p>
          <a:p>
            <a:pPr eaLnBrk="1" hangingPunct="1">
              <a:buFont typeface="Arial" panose="020B0604020202020204" pitchFamily="34" charset="0"/>
              <a:buNone/>
            </a:pPr>
            <a:endParaRPr lang="en-US" altLang="en-US" b="1">
              <a:latin typeface="Times New Roman" panose="02020603050405020304" pitchFamily="18" charset="0"/>
            </a:endParaRPr>
          </a:p>
        </p:txBody>
      </p:sp>
      <p:sp>
        <p:nvSpPr>
          <p:cNvPr id="4120" name="Rectangle 85"/>
          <p:cNvSpPr>
            <a:spLocks noChangeArrowheads="1"/>
          </p:cNvSpPr>
          <p:nvPr/>
        </p:nvSpPr>
        <p:spPr bwMode="auto">
          <a:xfrm>
            <a:off x="14586744" y="22031737"/>
            <a:ext cx="6769100" cy="461665"/>
          </a:xfrm>
          <a:prstGeom prst="rect">
            <a:avLst/>
          </a:prstGeom>
          <a:noFill/>
          <a:ln w="9525">
            <a:noFill/>
            <a:miter lim="800000"/>
          </a:ln>
        </p:spPr>
        <p:txBody>
          <a:bodyPr>
            <a:spAutoFit/>
          </a:bodyPr>
          <a:lstStyle/>
          <a:p>
            <a:pPr eaLnBrk="1" hangingPunct="1">
              <a:buFont typeface="Arial" panose="020B0604020202020204" pitchFamily="34" charset="0"/>
              <a:buNone/>
              <a:defRPr/>
            </a:pPr>
            <a:r>
              <a:rPr lang="en-US" sz="2000" b="1" dirty="0">
                <a:solidFill>
                  <a:srgbClr val="C00000"/>
                </a:solidFill>
                <a:latin typeface="+mj-lt"/>
              </a:rPr>
              <a:t>Fig. 2 </a:t>
            </a:r>
            <a:r>
              <a:rPr lang="en-US" sz="2000" b="1" dirty="0">
                <a:solidFill>
                  <a:srgbClr val="FF0000"/>
                </a:solidFill>
                <a:latin typeface="+mj-lt"/>
              </a:rPr>
              <a:t>Illustrative process visualization</a:t>
            </a:r>
            <a:r>
              <a:rPr lang="en-US" b="1" dirty="0"/>
              <a:t>	</a:t>
            </a:r>
          </a:p>
        </p:txBody>
      </p:sp>
      <p:sp>
        <p:nvSpPr>
          <p:cNvPr id="5143" name="Rectangle 87"/>
          <p:cNvSpPr>
            <a:spLocks noChangeArrowheads="1"/>
          </p:cNvSpPr>
          <p:nvPr/>
        </p:nvSpPr>
        <p:spPr bwMode="auto">
          <a:xfrm>
            <a:off x="12660313" y="14011275"/>
            <a:ext cx="1036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en-US" sz="2800">
                <a:solidFill>
                  <a:srgbClr val="000000"/>
                </a:solidFill>
                <a:latin typeface="Times New Roman" panose="02020603050405020304" pitchFamily="18" charset="0"/>
              </a:rPr>
              <a:t>	. </a:t>
            </a:r>
            <a:r>
              <a:rPr lang="en-US" altLang="en-US">
                <a:solidFill>
                  <a:srgbClr val="000000"/>
                </a:solidFill>
                <a:latin typeface="Times New Roman" panose="02020603050405020304" pitchFamily="18" charset="0"/>
              </a:rPr>
              <a:t>	</a:t>
            </a:r>
          </a:p>
        </p:txBody>
      </p:sp>
      <p:sp>
        <p:nvSpPr>
          <p:cNvPr id="4124" name="Rectangle 89"/>
          <p:cNvSpPr>
            <a:spLocks noChangeArrowheads="1"/>
          </p:cNvSpPr>
          <p:nvPr/>
        </p:nvSpPr>
        <p:spPr bwMode="auto">
          <a:xfrm>
            <a:off x="13203034" y="33968734"/>
            <a:ext cx="9536520" cy="461665"/>
          </a:xfrm>
          <a:prstGeom prst="rect">
            <a:avLst/>
          </a:prstGeom>
          <a:noFill/>
          <a:ln w="9525">
            <a:noFill/>
            <a:miter lim="800000"/>
          </a:ln>
        </p:spPr>
        <p:txBody>
          <a:bodyPr wrap="none">
            <a:spAutoFit/>
          </a:bodyPr>
          <a:lstStyle/>
          <a:p>
            <a:pPr algn="ctr" eaLnBrk="1" hangingPunct="1">
              <a:buFont typeface="Arial" panose="020B0604020202020204" pitchFamily="34" charset="0"/>
              <a:buNone/>
              <a:defRPr/>
            </a:pPr>
            <a:r>
              <a:rPr lang="en-US" sz="2000" b="1" dirty="0">
                <a:solidFill>
                  <a:srgbClr val="C00000"/>
                </a:solidFill>
                <a:latin typeface="+mj-lt"/>
              </a:rPr>
              <a:t>Fig 4</a:t>
            </a:r>
            <a:r>
              <a:rPr lang="en-US" b="1" dirty="0">
                <a:solidFill>
                  <a:srgbClr val="C00000"/>
                </a:solidFill>
                <a:latin typeface="+mj-lt"/>
              </a:rPr>
              <a:t>. </a:t>
            </a:r>
            <a:r>
              <a:rPr lang="en-US" sz="2000" b="1" dirty="0">
                <a:solidFill>
                  <a:srgbClr val="FF0000"/>
                </a:solidFill>
                <a:latin typeface="+mj-lt"/>
              </a:rPr>
              <a:t>Model loading time breakdown / model memory distribution</a:t>
            </a:r>
            <a:endParaRPr lang="en-US" sz="2000" dirty="0">
              <a:solidFill>
                <a:srgbClr val="FF0000"/>
              </a:solidFill>
              <a:latin typeface="+mj-lt"/>
            </a:endParaRPr>
          </a:p>
        </p:txBody>
      </p:sp>
      <p:sp>
        <p:nvSpPr>
          <p:cNvPr id="5145" name="Rectangle 90"/>
          <p:cNvSpPr>
            <a:spLocks noChangeArrowheads="1"/>
          </p:cNvSpPr>
          <p:nvPr/>
        </p:nvSpPr>
        <p:spPr bwMode="auto">
          <a:xfrm>
            <a:off x="24198421" y="22839998"/>
            <a:ext cx="10966450" cy="353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ts val="900"/>
              </a:spcBef>
              <a:buNone/>
            </a:pPr>
            <a:r>
              <a:rPr lang="en-IN" sz="2000" dirty="0">
                <a:solidFill>
                  <a:srgbClr val="0E0E0E"/>
                </a:solidFill>
                <a:effectLst/>
                <a:latin typeface="Calibri" panose="020F0502020204030204" pitchFamily="34" charset="0"/>
                <a:cs typeface="Calibri" panose="020F0502020204030204" pitchFamily="34" charset="0"/>
              </a:rPr>
              <a:t>2. </a:t>
            </a:r>
            <a:r>
              <a:rPr lang="en-IN" sz="2000" b="1" dirty="0">
                <a:solidFill>
                  <a:srgbClr val="0E0E0E"/>
                </a:solidFill>
                <a:effectLst/>
                <a:latin typeface="Calibri" panose="020F0502020204030204" pitchFamily="34" charset="0"/>
                <a:cs typeface="Calibri" panose="020F0502020204030204" pitchFamily="34" charset="0"/>
              </a:rPr>
              <a:t>Model Testing and Validation</a:t>
            </a:r>
            <a:endParaRPr lang="en-IN" sz="2000" dirty="0">
              <a:solidFill>
                <a:srgbClr val="0E0E0E"/>
              </a:solidFill>
              <a:effectLst/>
              <a:latin typeface="Calibri" panose="020F0502020204030204" pitchFamily="34" charset="0"/>
              <a:cs typeface="Calibri" panose="020F0502020204030204" pitchFamily="34" charset="0"/>
            </a:endParaRPr>
          </a:p>
          <a:p>
            <a:pPr algn="just"/>
            <a:r>
              <a:rPr lang="en-IN" sz="2000" dirty="0">
                <a:solidFill>
                  <a:srgbClr val="0E0E0E"/>
                </a:solidFill>
                <a:effectLst/>
                <a:latin typeface="Calibri" panose="020F0502020204030204" pitchFamily="34" charset="0"/>
                <a:cs typeface="Calibri" panose="020F0502020204030204" pitchFamily="34" charset="0"/>
              </a:rPr>
              <a:t>The trained model was rigorously tested using the prepared dataset. Responses were </a:t>
            </a:r>
            <a:r>
              <a:rPr lang="en-IN" sz="2000" dirty="0" err="1">
                <a:solidFill>
                  <a:srgbClr val="0E0E0E"/>
                </a:solidFill>
                <a:effectLst/>
                <a:latin typeface="Calibri" panose="020F0502020204030204" pitchFamily="34" charset="0"/>
                <a:cs typeface="Calibri" panose="020F0502020204030204" pitchFamily="34" charset="0"/>
              </a:rPr>
              <a:t>analyzed</a:t>
            </a:r>
            <a:r>
              <a:rPr lang="en-IN" sz="2000" dirty="0">
                <a:solidFill>
                  <a:srgbClr val="0E0E0E"/>
                </a:solidFill>
                <a:effectLst/>
                <a:latin typeface="Calibri" panose="020F0502020204030204" pitchFamily="34" charset="0"/>
                <a:cs typeface="Calibri" panose="020F0502020204030204" pitchFamily="34" charset="0"/>
              </a:rPr>
              <a:t> for correctness, relevance, and clarity, enabling the identification of areas requiring refinement. Performance metrics such as accuracy, latency, and contextual alignment were measured and optimized iteratively. </a:t>
            </a:r>
            <a:r>
              <a:rPr lang="en-IN" sz="2000" i="1" dirty="0">
                <a:solidFill>
                  <a:srgbClr val="0E0E0E"/>
                </a:solidFill>
                <a:effectLst/>
                <a:latin typeface="Calibri" panose="020F0502020204030204" pitchFamily="34" charset="0"/>
                <a:cs typeface="Calibri" panose="020F0502020204030204" pitchFamily="34" charset="0"/>
              </a:rPr>
              <a:t>(Refer Fig. 6: Output of Model Testing with the Dataset)</a:t>
            </a:r>
            <a:endParaRPr lang="en-IN" sz="2000" dirty="0">
              <a:solidFill>
                <a:srgbClr val="0E0E0E"/>
              </a:solidFill>
              <a:effectLst/>
              <a:latin typeface="Calibri" panose="020F0502020204030204" pitchFamily="34" charset="0"/>
              <a:cs typeface="Calibri" panose="020F0502020204030204" pitchFamily="34" charset="0"/>
            </a:endParaRPr>
          </a:p>
          <a:p>
            <a:pPr algn="just">
              <a:spcBef>
                <a:spcPts val="900"/>
              </a:spcBef>
              <a:buNone/>
            </a:pPr>
            <a:r>
              <a:rPr lang="en-IN" sz="2000" dirty="0">
                <a:solidFill>
                  <a:srgbClr val="0E0E0E"/>
                </a:solidFill>
                <a:effectLst/>
                <a:latin typeface="Calibri" panose="020F0502020204030204" pitchFamily="34" charset="0"/>
                <a:cs typeface="Calibri" panose="020F0502020204030204" pitchFamily="34" charset="0"/>
              </a:rPr>
              <a:t>3. </a:t>
            </a:r>
            <a:r>
              <a:rPr lang="en-IN" sz="2000" b="1" dirty="0">
                <a:solidFill>
                  <a:srgbClr val="0E0E0E"/>
                </a:solidFill>
                <a:effectLst/>
                <a:latin typeface="Calibri" panose="020F0502020204030204" pitchFamily="34" charset="0"/>
                <a:cs typeface="Calibri" panose="020F0502020204030204" pitchFamily="34" charset="0"/>
              </a:rPr>
              <a:t>Insights and Refinements</a:t>
            </a:r>
            <a:endParaRPr lang="en-IN" sz="2000" dirty="0">
              <a:solidFill>
                <a:srgbClr val="0E0E0E"/>
              </a:solidFill>
              <a:effectLst/>
              <a:latin typeface="Calibri" panose="020F0502020204030204" pitchFamily="34" charset="0"/>
              <a:cs typeface="Calibri" panose="020F0502020204030204" pitchFamily="34" charset="0"/>
            </a:endParaRPr>
          </a:p>
          <a:p>
            <a:pPr algn="just"/>
            <a:r>
              <a:rPr lang="en-IN" sz="2000" dirty="0">
                <a:solidFill>
                  <a:srgbClr val="0E0E0E"/>
                </a:solidFill>
                <a:effectLst/>
                <a:latin typeface="Calibri" panose="020F0502020204030204" pitchFamily="34" charset="0"/>
                <a:cs typeface="Calibri" panose="020F0502020204030204" pitchFamily="34" charset="0"/>
              </a:rPr>
              <a:t>Observations from testing highlighted areas where the model excelled in answering DS-</a:t>
            </a:r>
            <a:r>
              <a:rPr lang="en-IN" sz="2000" dirty="0" err="1">
                <a:solidFill>
                  <a:srgbClr val="0E0E0E"/>
                </a:solidFill>
                <a:effectLst/>
                <a:latin typeface="Calibri" panose="020F0502020204030204" pitchFamily="34" charset="0"/>
                <a:cs typeface="Calibri" panose="020F0502020204030204" pitchFamily="34" charset="0"/>
              </a:rPr>
              <a:t>Alg</a:t>
            </a:r>
            <a:r>
              <a:rPr lang="en-IN" sz="2000" dirty="0">
                <a:solidFill>
                  <a:srgbClr val="0E0E0E"/>
                </a:solidFill>
                <a:effectLst/>
                <a:latin typeface="Calibri" panose="020F0502020204030204" pitchFamily="34" charset="0"/>
                <a:cs typeface="Calibri" panose="020F0502020204030204" pitchFamily="34" charset="0"/>
              </a:rPr>
              <a:t> questions, as well as opportunities for improvement. Iterative enhancements were applied to ensure the model’s output aligns with the intended academic rigor.</a:t>
            </a:r>
          </a:p>
          <a:p>
            <a:pPr algn="just" eaLnBrk="1" hangingPunct="1">
              <a:spcBef>
                <a:spcPct val="0"/>
              </a:spcBef>
              <a:buFontTx/>
              <a:buNone/>
            </a:pPr>
            <a:r>
              <a:rPr lang="en-US" altLang="en-US" sz="2000" dirty="0">
                <a:latin typeface="Calibri" panose="020F0502020204030204" pitchFamily="34" charset="0"/>
                <a:cs typeface="Calibri" panose="020F0502020204030204" pitchFamily="34" charset="0"/>
              </a:rPr>
              <a:t>	</a:t>
            </a:r>
          </a:p>
        </p:txBody>
      </p:sp>
      <p:sp>
        <p:nvSpPr>
          <p:cNvPr id="4155" name="Rectangle 231"/>
          <p:cNvSpPr>
            <a:spLocks noChangeArrowheads="1"/>
          </p:cNvSpPr>
          <p:nvPr/>
        </p:nvSpPr>
        <p:spPr bwMode="auto">
          <a:xfrm>
            <a:off x="903287" y="18580988"/>
            <a:ext cx="11077575" cy="830997"/>
          </a:xfrm>
          <a:prstGeom prst="rect">
            <a:avLst/>
          </a:prstGeom>
          <a:noFill/>
          <a:ln w="9525">
            <a:noFill/>
            <a:miter lim="800000"/>
          </a:ln>
        </p:spPr>
        <p:txBody>
          <a:bodyPr>
            <a:spAutoFit/>
          </a:bodyPr>
          <a:lstStyle/>
          <a:p>
            <a:pPr algn="ctr" eaLnBrk="1" hangingPunct="1">
              <a:defRPr/>
            </a:pPr>
            <a:r>
              <a:rPr lang="en-US" sz="2000" b="1" dirty="0">
                <a:solidFill>
                  <a:srgbClr val="C00000"/>
                </a:solidFill>
                <a:latin typeface="+mj-lt"/>
              </a:rPr>
              <a:t>Fig.1</a:t>
            </a:r>
            <a:r>
              <a:rPr lang="en-US" b="1" dirty="0">
                <a:solidFill>
                  <a:srgbClr val="C00000"/>
                </a:solidFill>
                <a:latin typeface="+mj-lt"/>
              </a:rPr>
              <a:t> </a:t>
            </a:r>
            <a:r>
              <a:rPr lang="en-IN" dirty="0">
                <a:solidFill>
                  <a:srgbClr val="0E0E0E"/>
                </a:solidFill>
                <a:latin typeface=".AppleSystemUIFont"/>
              </a:rPr>
              <a:t> </a:t>
            </a:r>
            <a:r>
              <a:rPr lang="en-IN" sz="2000" dirty="0">
                <a:solidFill>
                  <a:srgbClr val="FF0000"/>
                </a:solidFill>
                <a:latin typeface="+mj-lt"/>
              </a:rPr>
              <a:t> Overview of the SRM Humanoid platform </a:t>
            </a:r>
          </a:p>
          <a:p>
            <a:pPr algn="ctr" eaLnBrk="1" hangingPunct="1">
              <a:buFont typeface="Arial" panose="020B0604020202020204" pitchFamily="34" charset="0"/>
              <a:buNone/>
              <a:defRPr/>
            </a:pPr>
            <a:endParaRPr lang="en-US" b="1" dirty="0">
              <a:solidFill>
                <a:srgbClr val="C00000"/>
              </a:solidFill>
              <a:latin typeface="+mj-lt"/>
            </a:endParaRPr>
          </a:p>
        </p:txBody>
      </p:sp>
      <p:sp>
        <p:nvSpPr>
          <p:cNvPr id="4157" name="Rectangle 233"/>
          <p:cNvSpPr>
            <a:spLocks noChangeArrowheads="1"/>
          </p:cNvSpPr>
          <p:nvPr/>
        </p:nvSpPr>
        <p:spPr bwMode="auto">
          <a:xfrm>
            <a:off x="26472357" y="22085320"/>
            <a:ext cx="6979285" cy="460375"/>
          </a:xfrm>
          <a:prstGeom prst="rect">
            <a:avLst/>
          </a:prstGeom>
          <a:noFill/>
          <a:ln w="9525">
            <a:noFill/>
            <a:miter lim="800000"/>
          </a:ln>
        </p:spPr>
        <p:txBody>
          <a:bodyPr wrap="none">
            <a:spAutoFit/>
          </a:bodyPr>
          <a:lstStyle/>
          <a:p>
            <a:pPr algn="ctr" eaLnBrk="1" hangingPunct="1">
              <a:defRPr/>
            </a:pPr>
            <a:r>
              <a:rPr lang="en-US" sz="2000" dirty="0">
                <a:solidFill>
                  <a:srgbClr val="C00000"/>
                </a:solidFill>
                <a:latin typeface="+mj-lt"/>
              </a:rPr>
              <a:t>Fig 5</a:t>
            </a:r>
            <a:r>
              <a:rPr lang="en-US" dirty="0">
                <a:solidFill>
                  <a:srgbClr val="C00000"/>
                </a:solidFill>
                <a:latin typeface="+mj-lt"/>
              </a:rPr>
              <a:t>.</a:t>
            </a:r>
            <a:r>
              <a:rPr lang="en-IN" altLang="en-US" dirty="0">
                <a:solidFill>
                  <a:srgbClr val="C00000"/>
                </a:solidFill>
                <a:latin typeface="+mj-lt"/>
              </a:rPr>
              <a:t> Systematic Process For QuizBuddy</a:t>
            </a:r>
            <a:r>
              <a:rPr lang="en-US" dirty="0">
                <a:solidFill>
                  <a:srgbClr val="C00000"/>
                </a:solidFill>
                <a:latin typeface="+mj-lt"/>
              </a:rPr>
              <a:t> </a:t>
            </a:r>
            <a:endParaRPr lang="en-US" sz="2000" dirty="0">
              <a:solidFill>
                <a:srgbClr val="FF0000"/>
              </a:solidFill>
              <a:latin typeface="+mj-lt"/>
            </a:endParaRPr>
          </a:p>
        </p:txBody>
      </p:sp>
      <p:sp>
        <p:nvSpPr>
          <p:cNvPr id="4158" name="Rectangle 234"/>
          <p:cNvSpPr>
            <a:spLocks noChangeArrowheads="1"/>
          </p:cNvSpPr>
          <p:nvPr/>
        </p:nvSpPr>
        <p:spPr bwMode="auto">
          <a:xfrm>
            <a:off x="26142142" y="29985742"/>
            <a:ext cx="6870728" cy="769441"/>
          </a:xfrm>
          <a:prstGeom prst="rect">
            <a:avLst/>
          </a:prstGeom>
          <a:noFill/>
          <a:ln w="9525">
            <a:noFill/>
            <a:miter lim="800000"/>
          </a:ln>
        </p:spPr>
        <p:txBody>
          <a:bodyPr wrap="none">
            <a:spAutoFit/>
          </a:bodyPr>
          <a:lstStyle/>
          <a:p>
            <a:pPr algn="ctr" eaLnBrk="1" hangingPunct="1">
              <a:defRPr/>
            </a:pPr>
            <a:r>
              <a:rPr lang="en-US" sz="2000" b="1" dirty="0">
                <a:solidFill>
                  <a:srgbClr val="C00000"/>
                </a:solidFill>
                <a:latin typeface="+mj-lt"/>
              </a:rPr>
              <a:t>Fig 6</a:t>
            </a:r>
            <a:r>
              <a:rPr lang="en-US" b="1" dirty="0">
                <a:solidFill>
                  <a:srgbClr val="C00000"/>
                </a:solidFill>
                <a:latin typeface="+mj-lt"/>
              </a:rPr>
              <a:t>. </a:t>
            </a:r>
            <a:r>
              <a:rPr lang="en-IN" sz="2000" dirty="0">
                <a:solidFill>
                  <a:srgbClr val="FF0000"/>
                </a:solidFill>
                <a:effectLst/>
                <a:latin typeface="+mj-lt"/>
              </a:rPr>
              <a:t>Output of Model Testing with the Dataset</a:t>
            </a:r>
          </a:p>
          <a:p>
            <a:pPr algn="ctr" eaLnBrk="1" hangingPunct="1">
              <a:buFont typeface="Arial" panose="020B0604020202020204" pitchFamily="34" charset="0"/>
              <a:buNone/>
              <a:defRPr/>
            </a:pPr>
            <a:endParaRPr lang="en-US" sz="2000" b="1" dirty="0">
              <a:solidFill>
                <a:srgbClr val="FF0000"/>
              </a:solidFill>
              <a:latin typeface="+mj-lt"/>
            </a:endParaRPr>
          </a:p>
        </p:txBody>
      </p:sp>
      <p:sp>
        <p:nvSpPr>
          <p:cNvPr id="5149" name="AutoShape 68" descr="Image result for decagon ec-5 soil moisture senso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p>
        </p:txBody>
      </p:sp>
      <p:sp>
        <p:nvSpPr>
          <p:cNvPr id="5150" name="AutoShape 70" descr="Image result for decagon ec-5 soil moisture senso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p>
        </p:txBody>
      </p:sp>
      <p:sp>
        <p:nvSpPr>
          <p:cNvPr id="5151" name="AutoShape 72" descr="Image result for decagon ec-5 soil moisture sensor"/>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p>
        </p:txBody>
      </p:sp>
      <p:sp>
        <p:nvSpPr>
          <p:cNvPr id="5152" name="Rectangle 85"/>
          <p:cNvSpPr>
            <a:spLocks noChangeArrowheads="1"/>
          </p:cNvSpPr>
          <p:nvPr/>
        </p:nvSpPr>
        <p:spPr bwMode="auto">
          <a:xfrm>
            <a:off x="12893675" y="6551021"/>
            <a:ext cx="10121900" cy="732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107000"/>
              </a:lnSpc>
              <a:spcAft>
                <a:spcPts val="800"/>
              </a:spcAft>
            </a:pPr>
            <a:r>
              <a:rPr lang="en-US" b="1" kern="100" dirty="0">
                <a:effectLst/>
                <a:latin typeface="+mn-lt"/>
                <a:ea typeface="Calibri" panose="020F0502020204030204" pitchFamily="34" charset="0"/>
              </a:rPr>
              <a:t>Log In and Select Data Structures</a:t>
            </a:r>
            <a:endParaRPr lang="en-US" kern="100" dirty="0">
              <a:effectLst/>
              <a:latin typeface="+mn-lt"/>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n-lt"/>
                <a:ea typeface="Calibri" panose="020F0502020204030204" pitchFamily="34" charset="0"/>
              </a:rPr>
              <a:t>Sign in to the platform and choose the </a:t>
            </a:r>
            <a:r>
              <a:rPr lang="en-US" b="1" kern="100" dirty="0">
                <a:effectLst/>
                <a:latin typeface="+mn-lt"/>
                <a:ea typeface="Calibri" panose="020F0502020204030204" pitchFamily="34" charset="0"/>
              </a:rPr>
              <a:t>Data Structures</a:t>
            </a:r>
            <a:r>
              <a:rPr lang="en-US" kern="100" dirty="0">
                <a:effectLst/>
                <a:latin typeface="+mn-lt"/>
                <a:ea typeface="Calibri" panose="020F0502020204030204" pitchFamily="34" charset="0"/>
              </a:rPr>
              <a:t> module to access topics like arrays, trees, and graphs.</a:t>
            </a:r>
          </a:p>
          <a:p>
            <a:pPr>
              <a:lnSpc>
                <a:spcPct val="107000"/>
              </a:lnSpc>
              <a:spcAft>
                <a:spcPts val="800"/>
              </a:spcAft>
            </a:pPr>
            <a:r>
              <a:rPr lang="en-US" kern="100" dirty="0">
                <a:effectLst/>
                <a:latin typeface="+mn-lt"/>
                <a:ea typeface="Calibri" panose="020F0502020204030204" pitchFamily="34" charset="0"/>
              </a:rPr>
              <a:t> </a:t>
            </a:r>
            <a:r>
              <a:rPr lang="en-US" b="1" kern="100" dirty="0">
                <a:effectLst/>
                <a:latin typeface="+mn-lt"/>
                <a:ea typeface="Calibri" panose="020F0502020204030204" pitchFamily="34" charset="0"/>
              </a:rPr>
              <a:t>Interactive Learning Sessions</a:t>
            </a:r>
            <a:endParaRPr lang="en-US" kern="100" dirty="0">
              <a:effectLst/>
              <a:latin typeface="+mn-lt"/>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n-lt"/>
                <a:ea typeface="Calibri" panose="020F0502020204030204" pitchFamily="34" charset="0"/>
              </a:rPr>
              <a:t>Learn concepts through conversations with the AI-powered Humanoid Professor, using text or voice commands for explanations and examples.</a:t>
            </a:r>
          </a:p>
          <a:p>
            <a:pPr>
              <a:lnSpc>
                <a:spcPct val="107000"/>
              </a:lnSpc>
              <a:spcAft>
                <a:spcPts val="800"/>
              </a:spcAft>
            </a:pPr>
            <a:r>
              <a:rPr lang="en-US" b="1" kern="100" dirty="0">
                <a:effectLst/>
                <a:latin typeface="+mn-lt"/>
                <a:ea typeface="Calibri" panose="020F0502020204030204" pitchFamily="34" charset="0"/>
              </a:rPr>
              <a:t>Practice with Exercises</a:t>
            </a:r>
            <a:endParaRPr lang="en-US" kern="100" dirty="0">
              <a:effectLst/>
              <a:latin typeface="+mn-lt"/>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n-lt"/>
                <a:ea typeface="Calibri" panose="020F0502020204030204" pitchFamily="34" charset="0"/>
              </a:rPr>
              <a:t>Solve coding challenges and interactive problems with instant feedback to solidify your understanding.</a:t>
            </a:r>
          </a:p>
          <a:p>
            <a:pPr>
              <a:lnSpc>
                <a:spcPct val="107000"/>
              </a:lnSpc>
              <a:spcAft>
                <a:spcPts val="800"/>
              </a:spcAft>
            </a:pPr>
            <a:r>
              <a:rPr lang="en-US" kern="100" dirty="0">
                <a:effectLst/>
                <a:latin typeface="+mn-lt"/>
                <a:ea typeface="Calibri" panose="020F0502020204030204" pitchFamily="34" charset="0"/>
              </a:rPr>
              <a:t> </a:t>
            </a:r>
            <a:r>
              <a:rPr lang="en-US" b="1" kern="100" dirty="0">
                <a:effectLst/>
                <a:latin typeface="+mn-lt"/>
                <a:ea typeface="Calibri" panose="020F0502020204030204" pitchFamily="34" charset="0"/>
              </a:rPr>
              <a:t>Test Your Knowledge</a:t>
            </a:r>
            <a:endParaRPr lang="en-US" kern="100" dirty="0">
              <a:effectLst/>
              <a:latin typeface="+mn-lt"/>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n-lt"/>
                <a:ea typeface="Calibri" panose="020F0502020204030204" pitchFamily="34" charset="0"/>
              </a:rPr>
              <a:t>Use </a:t>
            </a:r>
            <a:r>
              <a:rPr lang="en-US" b="1" kern="100" dirty="0">
                <a:effectLst/>
                <a:latin typeface="+mn-lt"/>
                <a:ea typeface="Calibri" panose="020F0502020204030204" pitchFamily="34" charset="0"/>
              </a:rPr>
              <a:t>Quiz Buddy</a:t>
            </a:r>
            <a:r>
              <a:rPr lang="en-US" kern="100" dirty="0">
                <a:effectLst/>
                <a:latin typeface="+mn-lt"/>
                <a:ea typeface="Calibri" panose="020F0502020204030204" pitchFamily="34" charset="0"/>
              </a:rPr>
              <a:t> to assess your progress with quizzes and receive performance insights.</a:t>
            </a:r>
          </a:p>
          <a:p>
            <a:pPr>
              <a:lnSpc>
                <a:spcPct val="107000"/>
              </a:lnSpc>
              <a:spcAft>
                <a:spcPts val="800"/>
              </a:spcAft>
            </a:pPr>
            <a:r>
              <a:rPr lang="en-US" b="1" kern="100" dirty="0">
                <a:effectLst/>
                <a:latin typeface="+mn-lt"/>
                <a:ea typeface="Calibri" panose="020F0502020204030204" pitchFamily="34" charset="0"/>
              </a:rPr>
              <a:t>Track and Revise</a:t>
            </a:r>
            <a:endParaRPr lang="en-US" kern="100" dirty="0">
              <a:effectLst/>
              <a:latin typeface="+mn-lt"/>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n-lt"/>
                <a:ea typeface="Calibri" panose="020F0502020204030204" pitchFamily="34" charset="0"/>
              </a:rPr>
              <a:t>Monitor your progress, revisit saved lessons, and review summaries for continuous improvement.</a:t>
            </a:r>
          </a:p>
        </p:txBody>
      </p:sp>
      <p:cxnSp>
        <p:nvCxnSpPr>
          <p:cNvPr id="77" name="Straight Arrow Connector 76"/>
          <p:cNvCxnSpPr/>
          <p:nvPr/>
        </p:nvCxnSpPr>
        <p:spPr>
          <a:xfrm rot="5400000">
            <a:off x="26409650" y="24961850"/>
            <a:ext cx="3381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65" name="Picture 5" descr="A pie chart with numbers and text&#10;&#10;Description automatically gene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47700" y="26268363"/>
            <a:ext cx="6600825" cy="4132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9"/>
          <p:cNvSpPr>
            <a:spLocks noChangeArrowheads="1"/>
          </p:cNvSpPr>
          <p:nvPr/>
        </p:nvSpPr>
        <p:spPr bwMode="auto">
          <a:xfrm>
            <a:off x="15456151" y="30492867"/>
            <a:ext cx="2383921" cy="461665"/>
          </a:xfrm>
          <a:prstGeom prst="rect">
            <a:avLst/>
          </a:prstGeom>
          <a:noFill/>
          <a:ln w="9525">
            <a:noFill/>
            <a:miter lim="800000"/>
          </a:ln>
        </p:spPr>
        <p:txBody>
          <a:bodyPr wrap="none">
            <a:spAutoFit/>
          </a:bodyPr>
          <a:lstStyle/>
          <a:p>
            <a:pPr algn="ctr" eaLnBrk="1" hangingPunct="1">
              <a:buFont typeface="Arial" panose="020B0604020202020204" pitchFamily="34" charset="0"/>
              <a:buNone/>
              <a:defRPr/>
            </a:pPr>
            <a:r>
              <a:rPr lang="en-US" sz="2000" b="1" dirty="0">
                <a:solidFill>
                  <a:srgbClr val="C00000"/>
                </a:solidFill>
                <a:latin typeface="+mj-lt"/>
              </a:rPr>
              <a:t>Fig 3</a:t>
            </a:r>
            <a:r>
              <a:rPr lang="en-US" b="1" dirty="0">
                <a:solidFill>
                  <a:srgbClr val="C00000"/>
                </a:solidFill>
                <a:latin typeface="+mj-lt"/>
              </a:rPr>
              <a:t>. </a:t>
            </a:r>
            <a:r>
              <a:rPr lang="en-US" sz="2000" b="1" dirty="0">
                <a:solidFill>
                  <a:srgbClr val="FF0000"/>
                </a:solidFill>
                <a:latin typeface="+mj-lt"/>
              </a:rPr>
              <a:t>Pie Chart</a:t>
            </a:r>
            <a:endParaRPr lang="en-US" sz="2000" dirty="0">
              <a:solidFill>
                <a:srgbClr val="FF0000"/>
              </a:solidFill>
              <a:latin typeface="+mj-lt"/>
            </a:endParaRPr>
          </a:p>
        </p:txBody>
      </p:sp>
      <p:pic>
        <p:nvPicPr>
          <p:cNvPr id="5167" name="Picture 2" descr="A graph showing a breakdown&#10;&#10;Description automatically generated with medium confid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0" y="31162625"/>
            <a:ext cx="5578475" cy="24209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8" name="Picture 4" descr="A graph showing a number of bars&#10;&#10;Description automatically generated with medium confid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9838" y="31162625"/>
            <a:ext cx="5708650" cy="24209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screen shot of a computer&#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2319" y="26780700"/>
            <a:ext cx="9714825" cy="2910739"/>
          </a:xfrm>
          <a:prstGeom prst="rect">
            <a:avLst/>
          </a:prstGeom>
          <a:ln>
            <a:noFill/>
          </a:ln>
          <a:effectLst>
            <a:outerShdw blurRad="292100" dist="139700" dir="2700000" algn="tl" rotWithShape="0">
              <a:srgbClr val="333333">
                <a:alpha val="65000"/>
              </a:srgbClr>
            </a:outerShdw>
          </a:effectLst>
        </p:spPr>
      </p:pic>
      <p:sp>
        <p:nvSpPr>
          <p:cNvPr id="8" name="Rectangle 85"/>
          <p:cNvSpPr>
            <a:spLocks noChangeArrowheads="1"/>
          </p:cNvSpPr>
          <p:nvPr/>
        </p:nvSpPr>
        <p:spPr bwMode="auto">
          <a:xfrm>
            <a:off x="24285546" y="31162625"/>
            <a:ext cx="10306109" cy="310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IN" b="1" dirty="0">
                <a:solidFill>
                  <a:srgbClr val="0E0E0E"/>
                </a:solidFill>
                <a:effectLst/>
                <a:latin typeface=".AppleSystemUIFont"/>
              </a:rPr>
              <a:t>Advanced Evaluation and Iterative Refinement</a:t>
            </a:r>
            <a:endParaRPr lang="en-IN" dirty="0">
              <a:solidFill>
                <a:srgbClr val="0E0E0E"/>
              </a:solidFill>
              <a:effectLst/>
              <a:latin typeface=".AppleSystemUIFont"/>
            </a:endParaRPr>
          </a:p>
          <a:p>
            <a:pPr algn="just"/>
            <a:r>
              <a:rPr lang="en-IN" sz="2000" dirty="0">
                <a:solidFill>
                  <a:srgbClr val="0E0E0E"/>
                </a:solidFill>
                <a:effectLst/>
                <a:latin typeface="Calibri" panose="020F0502020204030204" pitchFamily="34" charset="0"/>
                <a:cs typeface="Calibri" panose="020F0502020204030204" pitchFamily="34" charset="0"/>
              </a:rPr>
              <a:t>The model was rigorously evaluated using advanced metrics like </a:t>
            </a:r>
            <a:r>
              <a:rPr lang="en-IN" sz="2000" b="1" dirty="0">
                <a:solidFill>
                  <a:srgbClr val="0E0E0E"/>
                </a:solidFill>
                <a:effectLst/>
                <a:latin typeface="Calibri" panose="020F0502020204030204" pitchFamily="34" charset="0"/>
                <a:cs typeface="Calibri" panose="020F0502020204030204" pitchFamily="34" charset="0"/>
              </a:rPr>
              <a:t>accuracy and precision</a:t>
            </a:r>
            <a:r>
              <a:rPr lang="en-IN" sz="2000" dirty="0">
                <a:solidFill>
                  <a:srgbClr val="0E0E0E"/>
                </a:solidFill>
                <a:effectLst/>
                <a:latin typeface="Calibri" panose="020F0502020204030204" pitchFamily="34" charset="0"/>
                <a:cs typeface="Calibri" panose="020F0502020204030204" pitchFamily="34" charset="0"/>
              </a:rPr>
              <a:t>, comparing its responses to ground truth data, and </a:t>
            </a:r>
            <a:r>
              <a:rPr lang="en-IN" sz="2000" b="1" dirty="0">
                <a:solidFill>
                  <a:srgbClr val="0E0E0E"/>
                </a:solidFill>
                <a:effectLst/>
                <a:latin typeface="Calibri" panose="020F0502020204030204" pitchFamily="34" charset="0"/>
                <a:cs typeface="Calibri" panose="020F0502020204030204" pitchFamily="34" charset="0"/>
              </a:rPr>
              <a:t>Latent Semantic Analysis (LSA)</a:t>
            </a:r>
            <a:r>
              <a:rPr lang="en-IN" sz="2000" dirty="0">
                <a:solidFill>
                  <a:srgbClr val="0E0E0E"/>
                </a:solidFill>
                <a:effectLst/>
                <a:latin typeface="Calibri" panose="020F0502020204030204" pitchFamily="34" charset="0"/>
                <a:cs typeface="Calibri" panose="020F0502020204030204" pitchFamily="34" charset="0"/>
              </a:rPr>
              <a:t> to ensure contextual alignment. </a:t>
            </a:r>
            <a:r>
              <a:rPr lang="en-IN" sz="2000" b="1" dirty="0">
                <a:solidFill>
                  <a:srgbClr val="0E0E0E"/>
                </a:solidFill>
                <a:effectLst/>
                <a:latin typeface="Calibri" panose="020F0502020204030204" pitchFamily="34" charset="0"/>
                <a:cs typeface="Calibri" panose="020F0502020204030204" pitchFamily="34" charset="0"/>
              </a:rPr>
              <a:t>Inference speed</a:t>
            </a:r>
            <a:r>
              <a:rPr lang="en-IN" sz="2000" dirty="0">
                <a:solidFill>
                  <a:srgbClr val="0E0E0E"/>
                </a:solidFill>
                <a:effectLst/>
                <a:latin typeface="Calibri" panose="020F0502020204030204" pitchFamily="34" charset="0"/>
                <a:cs typeface="Calibri" panose="020F0502020204030204" pitchFamily="34" charset="0"/>
              </a:rPr>
              <a:t> was measured for real-time efficiency, while detailed </a:t>
            </a:r>
            <a:r>
              <a:rPr lang="en-IN" sz="2000" b="1" dirty="0">
                <a:solidFill>
                  <a:srgbClr val="0E0E0E"/>
                </a:solidFill>
                <a:effectLst/>
                <a:latin typeface="Calibri" panose="020F0502020204030204" pitchFamily="34" charset="0"/>
                <a:cs typeface="Calibri" panose="020F0502020204030204" pitchFamily="34" charset="0"/>
              </a:rPr>
              <a:t>error analysis</a:t>
            </a:r>
            <a:r>
              <a:rPr lang="en-IN" sz="2000" dirty="0">
                <a:solidFill>
                  <a:srgbClr val="0E0E0E"/>
                </a:solidFill>
                <a:effectLst/>
                <a:latin typeface="Calibri" panose="020F0502020204030204" pitchFamily="34" charset="0"/>
                <a:cs typeface="Calibri" panose="020F0502020204030204" pitchFamily="34" charset="0"/>
              </a:rPr>
              <a:t> identified improvement areas. An iterative feedback mechanism further refined the model, leveraging user feedback and error patterns to enhance accuracy and robustness across successive iterations. This approach ensured a balance of performance, reliability, and scalability for DS-Algo problem-solving.</a:t>
            </a:r>
          </a:p>
          <a:p>
            <a:pPr>
              <a:spcBef>
                <a:spcPts val="900"/>
              </a:spcBef>
            </a:pPr>
            <a:endParaRPr lang="en-IN" altLang="en-US" dirty="0">
              <a:solidFill>
                <a:srgbClr val="0E0E0E"/>
              </a:solidFill>
              <a:latin typeface=".AppleSystemUIFont"/>
            </a:endParaRPr>
          </a:p>
        </p:txBody>
      </p:sp>
      <p:pic>
        <p:nvPicPr>
          <p:cNvPr id="11" name="Picture 10"/>
          <p:cNvPicPr>
            <a:picLocks noChangeAspect="1"/>
          </p:cNvPicPr>
          <p:nvPr/>
        </p:nvPicPr>
        <p:blipFill>
          <a:blip r:embed="rId7"/>
          <a:stretch>
            <a:fillRect/>
          </a:stretch>
        </p:blipFill>
        <p:spPr>
          <a:xfrm>
            <a:off x="914137" y="13687652"/>
            <a:ext cx="10725413" cy="4697106"/>
          </a:xfrm>
          <a:prstGeom prst="rect">
            <a:avLst/>
          </a:prstGeom>
        </p:spPr>
      </p:pic>
      <p:sp>
        <p:nvSpPr>
          <p:cNvPr id="13" name="Text Box 2520"/>
          <p:cNvSpPr txBox="1">
            <a:spLocks noChangeArrowheads="1"/>
          </p:cNvSpPr>
          <p:nvPr/>
        </p:nvSpPr>
        <p:spPr bwMode="auto">
          <a:xfrm>
            <a:off x="12658725" y="5629275"/>
            <a:ext cx="11083925" cy="536575"/>
          </a:xfrm>
          <a:prstGeom prst="rect">
            <a:avLst/>
          </a:prstGeom>
          <a:solidFill>
            <a:schemeClr val="accent2"/>
          </a:solidFill>
          <a:ln w="9525">
            <a:noFill/>
            <a:miter lim="800000"/>
          </a:ln>
        </p:spPr>
        <p:txBody>
          <a:bodyPr lIns="74857" tIns="37421" rIns="74857" bIns="37421">
            <a:spAutoFit/>
          </a:bodyPr>
          <a:lstStyle/>
          <a:p>
            <a:pPr algn="ctr" defTabSz="749300">
              <a:spcBef>
                <a:spcPct val="50000"/>
              </a:spcBef>
              <a:buFont typeface="Arial" panose="020B0604020202020204" pitchFamily="34" charset="0"/>
              <a:buNone/>
              <a:defRPr/>
            </a:pPr>
            <a:r>
              <a:rPr lang="en-US" altLang="en-US" sz="3000" b="1" dirty="0">
                <a:solidFill>
                  <a:srgbClr val="F8F8F8"/>
                </a:solidFill>
                <a:latin typeface="+mj-lt"/>
                <a:cs typeface="Arial" panose="020B0604020202020204" pitchFamily="34" charset="0"/>
              </a:rPr>
              <a:t>HOW STUDENTS CAN USE THE PLATFORM</a:t>
            </a:r>
          </a:p>
        </p:txBody>
      </p:sp>
      <p:pic>
        <p:nvPicPr>
          <p:cNvPr id="14" name="Picture 2" descr="A diagram of a software application&#10;&#10;Description automatically generat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55955" y="14936055"/>
            <a:ext cx="8291438" cy="63027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A diagram of a diagram&#10;&#10;Description automatically generated with medium confidence">
            <a:extLst>
              <a:ext uri="{FF2B5EF4-FFF2-40B4-BE49-F238E27FC236}">
                <a16:creationId xmlns:a16="http://schemas.microsoft.com/office/drawing/2014/main" id="{23BF5842-FD2F-3B40-2A92-964644BB78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611700" y="14802170"/>
            <a:ext cx="7969401" cy="7172460"/>
          </a:xfrm>
          <a:prstGeom prst="rect">
            <a:avLst/>
          </a:prstGeom>
        </p:spPr>
      </p:pic>
    </p:spTree>
  </p:cSld>
  <p:clrMapOvr>
    <a:masterClrMapping/>
  </p:clrMapOvr>
</p:sld>
</file>

<file path=ppt/theme/theme1.xml><?xml version="1.0" encoding="utf-8"?>
<a:theme xmlns:a="http://schemas.openxmlformats.org/drawingml/2006/main" name="Custom Design">
  <a:themeElements>
    <a:clrScheme name="">
      <a:dk1>
        <a:srgbClr val="000000"/>
      </a:dk1>
      <a:lt1>
        <a:srgbClr val="AABAC9"/>
      </a:lt1>
      <a:dk2>
        <a:srgbClr val="000000"/>
      </a:dk2>
      <a:lt2>
        <a:srgbClr val="808080"/>
      </a:lt2>
      <a:accent1>
        <a:srgbClr val="D7D7D7"/>
      </a:accent1>
      <a:accent2>
        <a:srgbClr val="003466"/>
      </a:accent2>
      <a:accent3>
        <a:srgbClr val="D1D9E0"/>
      </a:accent3>
      <a:accent4>
        <a:srgbClr val="000000"/>
      </a:accent4>
      <a:accent5>
        <a:srgbClr val="E8E8E8"/>
      </a:accent5>
      <a:accent6>
        <a:srgbClr val="002E5B"/>
      </a:accent6>
      <a:hlink>
        <a:srgbClr val="008000"/>
      </a:hlink>
      <a:folHlink>
        <a:srgbClr val="800000"/>
      </a:folHlink>
    </a:clrScheme>
    <a:fontScheme na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
      <a:dk1>
        <a:srgbClr val="000000"/>
      </a:dk1>
      <a:lt1>
        <a:srgbClr val="AABAC9"/>
      </a:lt1>
      <a:dk2>
        <a:srgbClr val="000000"/>
      </a:dk2>
      <a:lt2>
        <a:srgbClr val="808080"/>
      </a:lt2>
      <a:accent1>
        <a:srgbClr val="D7D7D7"/>
      </a:accent1>
      <a:accent2>
        <a:srgbClr val="003466"/>
      </a:accent2>
      <a:accent3>
        <a:srgbClr val="D1D9E0"/>
      </a:accent3>
      <a:accent4>
        <a:srgbClr val="000000"/>
      </a:accent4>
      <a:accent5>
        <a:srgbClr val="E8E8E8"/>
      </a:accent5>
      <a:accent6>
        <a:srgbClr val="002E5B"/>
      </a:accent6>
      <a:hlink>
        <a:srgbClr val="008000"/>
      </a:hlink>
      <a:folHlink>
        <a:srgbClr val="800000"/>
      </a:folHlink>
    </a:clrScheme>
    <a:fontScheme na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
      <a:dk1>
        <a:srgbClr val="000000"/>
      </a:dk1>
      <a:lt1>
        <a:srgbClr val="AABAC9"/>
      </a:lt1>
      <a:dk2>
        <a:srgbClr val="000000"/>
      </a:dk2>
      <a:lt2>
        <a:srgbClr val="808080"/>
      </a:lt2>
      <a:accent1>
        <a:srgbClr val="D7D7D7"/>
      </a:accent1>
      <a:accent2>
        <a:srgbClr val="003466"/>
      </a:accent2>
      <a:accent3>
        <a:srgbClr val="D1D9E0"/>
      </a:accent3>
      <a:accent4>
        <a:srgbClr val="000000"/>
      </a:accent4>
      <a:accent5>
        <a:srgbClr val="E8E8E8"/>
      </a:accent5>
      <a:accent6>
        <a:srgbClr val="002E5B"/>
      </a:accent6>
      <a:hlink>
        <a:srgbClr val="008000"/>
      </a:hlink>
      <a:folHlink>
        <a:srgbClr val="800000"/>
      </a:folHlink>
    </a:clrScheme>
    <a:fontScheme na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1063</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.AppleSystemUIFont</vt:lpstr>
      <vt:lpstr>Arial</vt:lpstr>
      <vt:lpstr>Arial Black</vt:lpstr>
      <vt:lpstr>Arial Narrow</vt:lpstr>
      <vt:lpstr>Calibri</vt:lpstr>
      <vt:lpstr>Symbol</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nikhildevsharma231@gmail.com</cp:lastModifiedBy>
  <cp:revision>307</cp:revision>
  <dcterms:created xsi:type="dcterms:W3CDTF">2005-05-18T01:24:00Z</dcterms:created>
  <dcterms:modified xsi:type="dcterms:W3CDTF">2025-01-06T16:11:22Z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CC1DF38F4132497B9A973662C9291167_12</vt:lpwstr>
  </property>
</Properties>
</file>