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0" r:id="rId4"/>
    <p:sldId id="259" r:id="rId5"/>
    <p:sldId id="261" r:id="rId6"/>
    <p:sldId id="263" r:id="rId7"/>
    <p:sldId id="266" r:id="rId8"/>
    <p:sldId id="270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7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89B6-006F-4AA2-8254-64B7F1105C5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8056-7963-4807-9EE3-70768B7B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73" y="2516044"/>
            <a:ext cx="10515600" cy="1325563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+mn-lt"/>
              </a:rPr>
              <a:t>IMPACT OF CUSTOMER PREFERENCES ON REVENUE FOR AIRBNB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44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2656898"/>
            <a:ext cx="9258300" cy="2715202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Tableau was used to get detailed insights along with location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Used maps, bar and line charts to predict customer preferences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</a:t>
            </a:r>
            <a:r>
              <a:rPr lang="en-US" dirty="0"/>
              <a:t>data set was cleaned for null </a:t>
            </a:r>
            <a:r>
              <a:rPr lang="en-US" dirty="0" smtClean="0"/>
              <a:t>values, pivot table was used.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36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en-US" sz="3200" b="1" dirty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APPENDIX - DATA </a:t>
            </a:r>
            <a:r>
              <a:rPr lang="en-US" altLang="en-US" sz="3200" b="1" dirty="0" smtClean="0">
                <a:solidFill>
                  <a:prstClr val="black"/>
                </a:solidFill>
                <a:latin typeface="+mn-lt"/>
                <a:ea typeface="Lato Semibold" panose="020F0502020204030203" pitchFamily="34" charset="0"/>
                <a:cs typeface="Lato Semibold" panose="020F0502020204030203" pitchFamily="34" charset="0"/>
              </a:rPr>
              <a:t>ASSUMPTIONS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117"/>
            <a:ext cx="10515600" cy="1756065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There were certain gaps due to missing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count of reviews used as popularity matrix.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latitude and longitude column is clubbed to get a exact location on map.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20% of the null values were deleted.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3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AGENDA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782" y="2085543"/>
            <a:ext cx="4530436" cy="3515158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Key findings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Recommendations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Appendix: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Data sources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Data model assumptions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505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OBJECTIVE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9079"/>
            <a:ext cx="10515600" cy="1873539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Lato`"/>
              </a:rPr>
              <a:t> </a:t>
            </a:r>
            <a:r>
              <a:rPr lang="en-US" dirty="0" smtClean="0"/>
              <a:t>Improve business strategies and estimate customer preferences. 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Get the insights from pre-</a:t>
            </a:r>
            <a:r>
              <a:rPr lang="en-US" dirty="0" err="1" smtClean="0"/>
              <a:t>Covid</a:t>
            </a:r>
            <a:r>
              <a:rPr lang="en-US" dirty="0" smtClean="0"/>
              <a:t> period from the data.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Provide </a:t>
            </a:r>
            <a:r>
              <a:rPr lang="en-US" dirty="0"/>
              <a:t>early recommendations </a:t>
            </a:r>
            <a:r>
              <a:rPr lang="en-US" dirty="0" smtClean="0"/>
              <a:t>to various departments on how to tackle for post pandemic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BACKGROUND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4944"/>
            <a:ext cx="10515600" cy="1998230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Manhattan and Brooklyn contributes </a:t>
            </a:r>
            <a:r>
              <a:rPr lang="en-US" dirty="0"/>
              <a:t>a</a:t>
            </a:r>
            <a:r>
              <a:rPr lang="en-US" dirty="0" smtClean="0"/>
              <a:t>round 90% of the revenue collected.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taten island gets lowest count on reviews with just 1% of the total.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Availability of rooms is the lowest for Brooklyn .</a:t>
            </a:r>
          </a:p>
        </p:txBody>
      </p:sp>
    </p:spTree>
    <p:extLst>
      <p:ext uri="{BB962C8B-B14F-4D97-AF65-F5344CB8AC3E}">
        <p14:creationId xmlns:p14="http://schemas.microsoft.com/office/powerpoint/2010/main" val="37636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4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+mn-lt"/>
              </a:rPr>
              <a:t>LESSER LISTINGS FROM SMALLER CITIES IS IMPACTING THE OVERALL GROWTH.</a:t>
            </a:r>
            <a:endParaRPr lang="en-IN" sz="28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7495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below bubble chart shows listing count area wise: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996798"/>
            <a:ext cx="3868882" cy="41549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top 2 cities(Manhattan and Brooklyn) are contributing 90% as compared to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an average 142 is charged per night at different listings.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About 72% revenue is from entire home or an apartment followed by private room </a:t>
            </a:r>
            <a:r>
              <a:rPr lang="en-US" sz="2400" dirty="0"/>
              <a:t>w</a:t>
            </a:r>
            <a:r>
              <a:rPr lang="en-US" sz="2400" dirty="0" smtClean="0"/>
              <a:t>ith 27%.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590" y="1996798"/>
            <a:ext cx="6314209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ROOM TYPE CAN HELP YOU TARGET PARTICULAR CUSTOMERS</a:t>
            </a:r>
            <a:endParaRPr lang="en-IN" sz="32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70263"/>
            <a:ext cx="10515600" cy="1007919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Manhattan has more listed properties in entire room category at around 26% of the total.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About 83% of the listings are in </a:t>
            </a:r>
            <a:r>
              <a:rPr lang="en-US" dirty="0"/>
              <a:t>M</a:t>
            </a:r>
            <a:r>
              <a:rPr lang="en-US" dirty="0" smtClean="0"/>
              <a:t>anhattan and Brooklyn in Entire home and Private room type.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Shared rooms are very rare in Staten island and Bronx with just 0.12%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200"/>
            <a:ext cx="10515600" cy="45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REVIEWS VS HOST LISTINGS</a:t>
            </a:r>
            <a:endParaRPr lang="en-IN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755" y="1797627"/>
            <a:ext cx="5527963" cy="4401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Manhattan has 3% more reviews although having almost 54% less listings count.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The listings count is considerably low in Manhattan by almost 54%.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M</a:t>
            </a:r>
            <a:r>
              <a:rPr lang="en-US" sz="2800" dirty="0" smtClean="0"/>
              <a:t>anhattan has highest listings count in Entire room category with 62%.</a:t>
            </a:r>
            <a:endParaRPr lang="en-IN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737" y="1797626"/>
            <a:ext cx="442306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1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NEIGHBOURHOOD VS AVAILABILITY</a:t>
            </a:r>
            <a:endParaRPr lang="en-IN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45" y="1496291"/>
            <a:ext cx="4166755" cy="48320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The Bedford has the lowest average price despite having a high availability, so customers can be targeted 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East village availability is low but compared to others prices are high.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Staten island has the lowest average price and availability is high.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736" y="1496291"/>
            <a:ext cx="7391400" cy="48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AREAS OF IMPROVEMENT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555" y="2795155"/>
            <a:ext cx="9580418" cy="1652154"/>
          </a:xfr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Target more on the small cities.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Increase Availability in Manhattan and Brooklyn.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Reduce the price gap in entire room and private room.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0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452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Semibold</vt:lpstr>
      <vt:lpstr>Lato`</vt:lpstr>
      <vt:lpstr>Wingdings</vt:lpstr>
      <vt:lpstr>Office Theme</vt:lpstr>
      <vt:lpstr>IMPACT OF CUSTOMER PREFERENCES ON REVENUE FOR AIRBNB</vt:lpstr>
      <vt:lpstr>AGENDA</vt:lpstr>
      <vt:lpstr>OBJECTIVE</vt:lpstr>
      <vt:lpstr>BACKGROUND</vt:lpstr>
      <vt:lpstr>LESSER LISTINGS FROM SMALLER CITIES IS IMPACTING THE OVERALL GROWTH.</vt:lpstr>
      <vt:lpstr>ROOM TYPE CAN HELP YOU TARGET PARTICULAR CUSTOMERS</vt:lpstr>
      <vt:lpstr>REVIEWS VS HOST LISTINGS</vt:lpstr>
      <vt:lpstr>NEIGHBOURHOOD VS AVAILABILITY</vt:lpstr>
      <vt:lpstr>AREAS OF IMPROVEMENT</vt:lpstr>
      <vt:lpstr>APPENDIX - DATA METHODOLOGY</vt:lpstr>
      <vt:lpstr>APPENDIX - DATA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- DATA METHODOLOGY</dc:title>
  <dc:creator>Microsoft account</dc:creator>
  <cp:lastModifiedBy>Microsoft account</cp:lastModifiedBy>
  <cp:revision>64</cp:revision>
  <dcterms:created xsi:type="dcterms:W3CDTF">2023-05-02T10:36:09Z</dcterms:created>
  <dcterms:modified xsi:type="dcterms:W3CDTF">2023-05-06T10:45:48Z</dcterms:modified>
</cp:coreProperties>
</file>