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markets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Qty by markets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Qty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Qty by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0bd9fa2-7fff-41cd-87fb-f05b65e7611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6043b75cf224752" /><Relationship Type="http://schemas.openxmlformats.org/officeDocument/2006/relationships/slideLayout" Target="/ppt/slideLayouts/slideLayout8.xml" Id="R9d29b94e1c874277" /><Relationship Type="http://schemas.openxmlformats.org/officeDocument/2006/relationships/hyperlink" Target="https://app.powerbi.com/groups/me/reports/c0bd9fa2-7fff-41cd-87fb-f05b65e76110/?pbi_source=PowerPoint" TargetMode="External" Id="RelId0" /><Relationship Type="http://schemas.openxmlformats.org/officeDocument/2006/relationships/image" Target="/ppt/media/image4.png" Id="imgId313852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Sales_Insights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1/5/2023 1:44:51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1/5/2023 1:39:52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Revenue by markets ,Sales Qty by markets ,slicer ,slicer ,Sales Qty by customer ,Sales Qty by products ,Revenue Tren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138526"/>
          <a:stretch xmlns:a="http://schemas.openxmlformats.org/drawingml/2006/main">
            <a:fillRect/>
          </a:stretch>
        </p:blipFill>
        <p:spPr>
          <a:xfrm xmlns:a="http://schemas.openxmlformats.org/drawingml/2006/main">
            <a:off x="704850" y="0"/>
            <a:ext cx="107632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