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32FA37-88CE-E94E-8ECC-8E65690CCD9F}" v="76" dt="2023-06-07T05:03:02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6" d="100"/>
          <a:sy n="66" d="100"/>
        </p:scale>
        <p:origin x="62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microsoft.com/office/2015/10/relationships/revisionInfo" Target="revisionInfo.xml" Id="rId8" /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D317F-2453-4707-B366-1E550722411D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03DE-5DE1-4D8E-9E44-85AC601E2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7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D317F-2453-4707-B366-1E550722411D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03DE-5DE1-4D8E-9E44-85AC601E2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5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D317F-2453-4707-B366-1E550722411D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03DE-5DE1-4D8E-9E44-85AC601E2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46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793C-6CAC-4463-BCC0-7A7984613414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506568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9981218" y="6373368"/>
            <a:ext cx="1704217" cy="36576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816864" y="6400802"/>
            <a:ext cx="13484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70">
              <a:defRPr/>
            </a:pPr>
            <a:r>
              <a:rPr lang="en-US" sz="1100" dirty="0">
                <a:solidFill>
                  <a:srgbClr val="0033A0"/>
                </a:solidFill>
                <a:latin typeface="+mn-lt"/>
              </a:rPr>
              <a:t>|  © 2019 Cognizant</a:t>
            </a:r>
          </a:p>
        </p:txBody>
      </p:sp>
    </p:spTree>
    <p:extLst>
      <p:ext uri="{BB962C8B-B14F-4D97-AF65-F5344CB8AC3E}">
        <p14:creationId xmlns:p14="http://schemas.microsoft.com/office/powerpoint/2010/main" val="68233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D317F-2453-4707-B366-1E550722411D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03DE-5DE1-4D8E-9E44-85AC601E2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7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D317F-2453-4707-B366-1E550722411D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03DE-5DE1-4D8E-9E44-85AC601E2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4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D317F-2453-4707-B366-1E550722411D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03DE-5DE1-4D8E-9E44-85AC601E2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1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D317F-2453-4707-B366-1E550722411D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03DE-5DE1-4D8E-9E44-85AC601E2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7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D317F-2453-4707-B366-1E550722411D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03DE-5DE1-4D8E-9E44-85AC601E2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8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D317F-2453-4707-B366-1E550722411D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03DE-5DE1-4D8E-9E44-85AC601E2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D317F-2453-4707-B366-1E550722411D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03DE-5DE1-4D8E-9E44-85AC601E2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2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D317F-2453-4707-B366-1E550722411D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03DE-5DE1-4D8E-9E44-85AC601E2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1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D317F-2453-4707-B366-1E550722411D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003DE-5DE1-4D8E-9E44-85AC601E2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5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4399"/>
            <a:ext cx="10515600" cy="472028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Adepu Nikhila - Developer</a:t>
            </a:r>
            <a:endParaRPr lang="en-US" sz="2800" i="1" dirty="0"/>
          </a:p>
        </p:txBody>
      </p:sp>
      <p:sp>
        <p:nvSpPr>
          <p:cNvPr id="14" name="Slide Number"/>
          <p:cNvSpPr txBox="1"/>
          <p:nvPr/>
        </p:nvSpPr>
        <p:spPr>
          <a:xfrm>
            <a:off x="426734" y="6515102"/>
            <a:ext cx="226823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</a:rPr>
              <a:t>20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847989"/>
            <a:ext cx="11669917" cy="381000"/>
          </a:xfrm>
          <a:prstGeom prst="rect">
            <a:avLst/>
          </a:prstGeom>
          <a:solidFill>
            <a:srgbClr val="50B3CF"/>
          </a:solidFill>
          <a:ln w="762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32">
              <a:defRPr/>
            </a:pPr>
            <a:endParaRPr lang="en-US" sz="1467" kern="0" dirty="0">
              <a:solidFill>
                <a:prstClr val="white"/>
              </a:solidFill>
              <a:latin typeface="Ari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150600"/>
              </p:ext>
            </p:extLst>
          </p:nvPr>
        </p:nvGraphicFramePr>
        <p:xfrm>
          <a:off x="304803" y="1239826"/>
          <a:ext cx="11669916" cy="4952983"/>
        </p:xfrm>
        <a:graphic>
          <a:graphicData uri="http://schemas.openxmlformats.org/drawingml/2006/table">
            <a:tbl>
              <a:tblPr firstRow="1" bandRow="1"/>
              <a:tblGrid>
                <a:gridCol w="3837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6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29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9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  <a:p>
                      <a:endParaRPr lang="en-US" sz="19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  <a:p>
                      <a:endParaRPr lang="en-US" sz="1100" b="1" i="0" u="none" strike="noStrike" kern="1200" baseline="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b="1" i="0" u="none" strike="noStrike" kern="1200" baseline="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b="1" i="0" u="none" strike="noStrike" kern="1200" baseline="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b="1" i="0" u="none" strike="noStrike" kern="1200" baseline="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b="1" i="0" u="none" strike="noStrike" kern="1200" baseline="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b="1" i="0" u="none" strike="noStrike" kern="1200" baseline="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100" b="1" i="0" u="none" strike="noStrike" kern="1200" baseline="0" dirty="0">
                          <a:solidFill>
                            <a:schemeClr val="tx2"/>
                          </a:solidFill>
                          <a:latin typeface="Calibiri"/>
                          <a:ea typeface="+mn-ea"/>
                          <a:cs typeface="+mn-cs"/>
                        </a:rPr>
                        <a:t>Executive Summary </a:t>
                      </a:r>
                    </a:p>
                    <a:p>
                      <a:endParaRPr lang="en-US" sz="500" b="1" i="0" u="none" strike="noStrike" kern="1200" baseline="0" dirty="0">
                        <a:solidFill>
                          <a:schemeClr val="tx2"/>
                        </a:solidFill>
                        <a:latin typeface="Calibiri"/>
                        <a:ea typeface="+mn-ea"/>
                        <a:cs typeface="+mn-cs"/>
                      </a:endParaRPr>
                    </a:p>
                    <a:p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+mn-lt"/>
                        </a:rPr>
                        <a:t>I am a qualified software developer with 1.10 years of hands-on experience in ERP - Microsoft Dynamics 365 Finance and Operations . Having excellent communication and problem-solving skills, confidence to achieve and can-do attitude toward any challenge are my important competencies as a software developer.</a:t>
                      </a:r>
                      <a:endParaRPr lang="en-US" sz="1100" b="0" i="0" u="none" strike="noStrike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100" b="1" i="0" u="none" strike="noStrike" kern="1200" baseline="0" dirty="0">
                        <a:solidFill>
                          <a:schemeClr val="tx2"/>
                        </a:solidFill>
                        <a:latin typeface="Calibiri"/>
                        <a:ea typeface="+mn-ea"/>
                        <a:cs typeface="+mn-cs"/>
                      </a:endParaRPr>
                    </a:p>
                    <a:p>
                      <a:r>
                        <a:rPr lang="en-US" sz="1100" b="1" i="0" u="none" strike="noStrike" kern="1200" baseline="0" dirty="0">
                          <a:solidFill>
                            <a:schemeClr val="tx2"/>
                          </a:solidFill>
                          <a:latin typeface="Calibiri"/>
                          <a:ea typeface="+mn-ea"/>
                          <a:cs typeface="+mn-cs"/>
                        </a:rPr>
                        <a:t>Prior Experience </a:t>
                      </a:r>
                    </a:p>
                    <a:p>
                      <a:endParaRPr lang="en-US" sz="500" b="1" i="0" u="none" strike="noStrike" kern="1200" baseline="0" dirty="0">
                        <a:solidFill>
                          <a:schemeClr val="tx2"/>
                        </a:solidFill>
                        <a:latin typeface="Calibiri"/>
                        <a:ea typeface="+mn-ea"/>
                        <a:cs typeface="+mn-cs"/>
                      </a:endParaRPr>
                    </a:p>
                    <a:p>
                      <a:r>
                        <a:rPr lang="en-US" sz="1100" b="0" i="0" u="none" strike="noStrike" kern="1200" baseline="0" dirty="0">
                          <a:solidFill>
                            <a:schemeClr val="tx2"/>
                          </a:solidFill>
                          <a:latin typeface="Calibiri"/>
                          <a:ea typeface="+mn-ea"/>
                          <a:cs typeface="+mn-cs"/>
                        </a:rPr>
                        <a:t>Intern at IBM</a:t>
                      </a:r>
                    </a:p>
                    <a:p>
                      <a:endParaRPr lang="en-US" sz="1100" b="0" i="0" u="none" strike="noStrike" kern="1200" baseline="0" dirty="0">
                        <a:solidFill>
                          <a:schemeClr val="tx2"/>
                        </a:solidFill>
                        <a:latin typeface="Calibiri"/>
                        <a:ea typeface="+mn-ea"/>
                        <a:cs typeface="+mn-cs"/>
                      </a:endParaRPr>
                    </a:p>
                    <a:p>
                      <a:r>
                        <a:rPr lang="en-US" sz="1100" b="1" i="0" u="none" strike="noStrike" kern="1200" baseline="0" dirty="0">
                          <a:solidFill>
                            <a:schemeClr val="tx2"/>
                          </a:solidFill>
                          <a:latin typeface="Calibiri"/>
                          <a:ea typeface="+mn-ea"/>
                          <a:cs typeface="+mn-cs"/>
                        </a:rPr>
                        <a:t>Education </a:t>
                      </a:r>
                    </a:p>
                    <a:p>
                      <a:endParaRPr lang="en-US" sz="500" b="1" i="0" u="none" strike="noStrike" kern="1200" baseline="0" dirty="0">
                        <a:solidFill>
                          <a:schemeClr val="tx2"/>
                        </a:solidFill>
                        <a:latin typeface="Calibiri"/>
                        <a:ea typeface="+mn-ea"/>
                        <a:cs typeface="+mn-cs"/>
                      </a:endParaRPr>
                    </a:p>
                    <a:p>
                      <a:r>
                        <a:rPr lang="en-US" sz="1100" b="0" i="0" u="none" strike="noStrike" kern="1200" baseline="0" dirty="0">
                          <a:solidFill>
                            <a:schemeClr val="tx2"/>
                          </a:solidFill>
                          <a:latin typeface="Calibiri"/>
                          <a:ea typeface="+mn-ea"/>
                          <a:cs typeface="+mn-cs"/>
                        </a:rPr>
                        <a:t>Bachelor of Technology(C.S.E) 2017-2021 from Marri Laxman Reddy Institute of Technology and Management , India.</a:t>
                      </a: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50B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B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B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B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100" b="1" i="0" u="none" strike="noStrike" kern="1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b="1" i="0" u="none" strike="noStrike" kern="1200" baseline="0" dirty="0">
                          <a:solidFill>
                            <a:schemeClr val="tx2"/>
                          </a:solidFill>
                          <a:latin typeface="Calibiri"/>
                          <a:ea typeface="+mn-ea"/>
                          <a:cs typeface="+mn-cs"/>
                        </a:rPr>
                        <a:t>Technical Expertise:</a:t>
                      </a:r>
                    </a:p>
                    <a:p>
                      <a:endParaRPr lang="en-US" sz="1100" b="1" i="0" u="none" strike="noStrike" kern="1200" baseline="0" dirty="0">
                        <a:solidFill>
                          <a:schemeClr val="tx2"/>
                        </a:solidFill>
                        <a:latin typeface="Calibiri"/>
                        <a:ea typeface="+mn-ea"/>
                        <a:cs typeface="+mn-cs"/>
                      </a:endParaRPr>
                    </a:p>
                    <a:p>
                      <a:endParaRPr lang="en-US" sz="500" b="1" i="0" u="none" strike="noStrike" kern="1200" baseline="0" dirty="0">
                        <a:solidFill>
                          <a:schemeClr val="tx2"/>
                        </a:solidFill>
                        <a:latin typeface="Calibiri"/>
                        <a:ea typeface="+mn-ea"/>
                        <a:cs typeface="+mn-cs"/>
                      </a:endParaRPr>
                    </a:p>
                    <a:p>
                      <a:r>
                        <a:rPr lang="en-US" sz="1100" b="0" i="0" u="none" strike="noStrike" kern="1200" baseline="0" dirty="0">
                          <a:solidFill>
                            <a:schemeClr val="tx2"/>
                          </a:solidFill>
                          <a:latin typeface="Calibiri"/>
                          <a:ea typeface="+mn-ea"/>
                          <a:cs typeface="+mn-cs"/>
                        </a:rPr>
                        <a:t>Microsoft Dynamics 365 Finance and Operations.</a:t>
                      </a:r>
                    </a:p>
                    <a:p>
                      <a:r>
                        <a:rPr lang="en-US" sz="1100" b="0" i="0" u="none" strike="noStrike" kern="1200" baseline="0" dirty="0">
                          <a:solidFill>
                            <a:schemeClr val="tx2"/>
                          </a:solidFill>
                          <a:latin typeface="Calibiri"/>
                          <a:ea typeface="+mn-ea"/>
                          <a:cs typeface="+mn-cs"/>
                        </a:rPr>
                        <a:t>Technical Consultant.</a:t>
                      </a:r>
                    </a:p>
                    <a:p>
                      <a:endParaRPr lang="en-US" sz="1100" b="1" i="0" u="none" strike="noStrike" kern="1200" baseline="0" dirty="0">
                        <a:solidFill>
                          <a:schemeClr val="tx2"/>
                        </a:solidFill>
                        <a:latin typeface="Calibiri"/>
                        <a:ea typeface="+mn-ea"/>
                        <a:cs typeface="+mn-cs"/>
                      </a:endParaRPr>
                    </a:p>
                    <a:p>
                      <a:endParaRPr lang="en-US" sz="1100" b="1" i="0" u="none" strike="noStrike" kern="1200" baseline="0" dirty="0">
                        <a:solidFill>
                          <a:schemeClr val="tx2"/>
                        </a:solidFill>
                        <a:latin typeface="Calibiri"/>
                        <a:ea typeface="+mn-ea"/>
                        <a:cs typeface="+mn-cs"/>
                      </a:endParaRPr>
                    </a:p>
                    <a:p>
                      <a:r>
                        <a:rPr lang="en-US" sz="1100" b="1" i="0" u="none" strike="noStrike" kern="1200" baseline="0" dirty="0">
                          <a:solidFill>
                            <a:schemeClr val="tx2"/>
                          </a:solidFill>
                          <a:latin typeface="Calibiri"/>
                          <a:ea typeface="+mn-ea"/>
                          <a:cs typeface="+mn-cs"/>
                        </a:rPr>
                        <a:t>Certification:</a:t>
                      </a:r>
                    </a:p>
                    <a:p>
                      <a:endParaRPr lang="en-US" sz="1100" b="1" i="0" u="none" strike="noStrike" kern="1200" baseline="0" dirty="0">
                        <a:solidFill>
                          <a:schemeClr val="tx2"/>
                        </a:solidFill>
                        <a:latin typeface="Calibiri"/>
                        <a:ea typeface="+mn-ea"/>
                        <a:cs typeface="+mn-cs"/>
                      </a:endParaRPr>
                    </a:p>
                    <a:p>
                      <a:endParaRPr lang="en-US" sz="500" b="1" i="0" u="none" strike="noStrike" kern="1200" baseline="0" dirty="0">
                        <a:solidFill>
                          <a:schemeClr val="tx2"/>
                        </a:solidFill>
                        <a:latin typeface="Calibiri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+mn-lt"/>
                        </a:rPr>
                        <a:t>MB 300 </a:t>
                      </a:r>
                      <a:r>
                        <a:rPr lang="en-IN" sz="1100" b="0" kern="1200" dirty="0">
                          <a:solidFill>
                            <a:schemeClr val="tx2"/>
                          </a:solidFill>
                          <a:latin typeface="Arial"/>
                          <a:ea typeface="+mn-ea"/>
                          <a:cs typeface="+mn-cs"/>
                        </a:rPr>
                        <a:t>– 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+mn-lt"/>
                        </a:rPr>
                        <a:t>Microsoft Dynamics 365: Core Finance and Operations</a:t>
                      </a:r>
                    </a:p>
                    <a:p>
                      <a:endParaRPr lang="en-US" sz="1100" b="0" i="0" u="none" strike="noStrike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+mn-lt"/>
                        </a:rPr>
                        <a:t>MB 500 </a:t>
                      </a:r>
                      <a:r>
                        <a:rPr lang="en-IN" sz="1100" b="0" kern="1200" dirty="0">
                          <a:solidFill>
                            <a:schemeClr val="tx2"/>
                          </a:solidFill>
                          <a:latin typeface="Arial"/>
                          <a:ea typeface="+mn-ea"/>
                          <a:cs typeface="+mn-cs"/>
                        </a:rPr>
                        <a:t>– 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+mn-lt"/>
                        </a:rPr>
                        <a:t>Dynamics 365: Finance and Operations Apps Developer Associate</a:t>
                      </a:r>
                    </a:p>
                    <a:p>
                      <a:endParaRPr lang="en-US" sz="1100" b="0" i="0" u="none" strike="noStrike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dirty="0">
                          <a:solidFill>
                            <a:schemeClr val="tx2"/>
                          </a:solidFill>
                          <a:latin typeface="+mn-lt"/>
                        </a:rPr>
                        <a:t>MB-920 – Microsoft Dynamics 365 Fundamentals(ERP)</a:t>
                      </a:r>
                    </a:p>
                    <a:p>
                      <a:endParaRPr lang="en-IN" sz="1100" b="0" i="0" u="none" strike="noStrike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b="0" dirty="0">
                          <a:solidFill>
                            <a:schemeClr val="tx2"/>
                          </a:solidFill>
                          <a:latin typeface="+mn-lt"/>
                        </a:rPr>
                        <a:t>MB-910 – Microsoft Dynamics 365 Fundamentals(CRM)</a:t>
                      </a:r>
                      <a:endParaRPr lang="en-US" sz="1100" b="0" i="0" u="none" strike="noStrike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100" b="0" i="0" u="none" strike="noStrike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dirty="0">
                          <a:solidFill>
                            <a:schemeClr val="tx2"/>
                          </a:solidFill>
                          <a:latin typeface="+mn-lt"/>
                        </a:rPr>
                        <a:t>PL- 900 </a:t>
                      </a:r>
                      <a:r>
                        <a:rPr lang="en-IN" sz="1100" b="0" kern="1200" dirty="0">
                          <a:solidFill>
                            <a:schemeClr val="tx2"/>
                          </a:solidFill>
                          <a:latin typeface="Arial"/>
                          <a:ea typeface="+mn-ea"/>
                          <a:cs typeface="+mn-cs"/>
                        </a:rPr>
                        <a:t>–</a:t>
                      </a:r>
                      <a:r>
                        <a:rPr lang="en-IN" sz="1100" b="0" dirty="0">
                          <a:solidFill>
                            <a:schemeClr val="tx2"/>
                          </a:solidFill>
                          <a:latin typeface="+mn-lt"/>
                        </a:rPr>
                        <a:t> Power platform fundamentals</a:t>
                      </a:r>
                    </a:p>
                    <a:p>
                      <a:pPr marL="0" lvl="0" indent="0">
                        <a:buNone/>
                      </a:pPr>
                      <a:endParaRPr lang="en-IN" sz="11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>
                          <a:solidFill>
                            <a:schemeClr val="tx2"/>
                          </a:solidFill>
                          <a:latin typeface="+mn-lt"/>
                        </a:rPr>
                        <a:t>PL- 400 </a:t>
                      </a:r>
                      <a:r>
                        <a:rPr lang="en-IN" sz="1100" b="0" i="0" u="none" strike="noStrike" noProof="0">
                          <a:solidFill>
                            <a:schemeClr val="tx2"/>
                          </a:solidFill>
                          <a:latin typeface="Arial"/>
                        </a:rPr>
                        <a:t>–</a:t>
                      </a:r>
                      <a:r>
                        <a:rPr lang="en-IN" sz="1100" b="0" i="0" u="none" strike="noStrike" noProof="0" dirty="0">
                          <a:solidFill>
                            <a:schemeClr val="tx2"/>
                          </a:solidFill>
                          <a:latin typeface="Calibri"/>
                        </a:rPr>
                        <a:t> </a:t>
                      </a:r>
                      <a:r>
                        <a:rPr lang="en-IN" sz="1100" b="0" i="0">
                          <a:solidFill>
                            <a:srgbClr val="161616"/>
                          </a:solidFill>
                          <a:latin typeface="Segoe UI"/>
                        </a:rPr>
                        <a:t>Microsoft Power Platform Developer</a:t>
                      </a:r>
                      <a:endParaRPr lang="en-IN" sz="11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en-IN" sz="1100" b="0" i="0" u="none" strike="noStrike" noProof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50B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B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B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B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en-US" sz="1100" b="0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Worked on several modules under Microsoft Dynamics 365 Finance and Operations.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1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100" b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 have worked on several Priority Bugs under Microsoft Dynamics 365 Finance &amp; Operations, a proven knowledge on Table Creation, Form Creation, Labels, Menu Items, Classes, </a:t>
                      </a:r>
                      <a:r>
                        <a:rPr lang="en-IN" sz="1100" b="0" dirty="0">
                          <a:solidFill>
                            <a:schemeClr val="tx2"/>
                          </a:solidFill>
                          <a:latin typeface="+mn-lt"/>
                        </a:rPr>
                        <a:t>Views, Queries, Data Entities and Data Management.</a:t>
                      </a: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IN" sz="11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+mn-lt"/>
                        </a:rPr>
                        <a:t>Worked on Change in design bugs like label change, removing duplicate fields ,basic changes on display menu items and made some code changes.</a:t>
                      </a:r>
                      <a:endParaRPr lang="en-US" sz="1100" b="0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1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+mn-lt"/>
                        </a:rPr>
                        <a:t>Has experience in design,developments of SSRS Reports 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1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+mn-lt"/>
                        </a:rPr>
                        <a:t>Has experience in creating </a:t>
                      </a:r>
                      <a:r>
                        <a:rPr lang="en-IN" sz="1100" b="0" dirty="0">
                          <a:solidFill>
                            <a:schemeClr val="tx2"/>
                          </a:solidFill>
                          <a:latin typeface="+mn-lt"/>
                        </a:rPr>
                        <a:t>Technical Design Document.</a:t>
                      </a:r>
                      <a:endParaRPr lang="en-US" sz="1100" b="0" baseline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100" b="0" dirty="0">
                        <a:solidFill>
                          <a:schemeClr val="tx2"/>
                        </a:solidFill>
                        <a:latin typeface="Calibiri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alibiri"/>
                        </a:rPr>
                        <a:t>Effective</a:t>
                      </a:r>
                      <a:r>
                        <a:rPr lang="en-US" sz="1100" b="0" baseline="0" dirty="0">
                          <a:solidFill>
                            <a:schemeClr val="tx2"/>
                          </a:solidFill>
                          <a:latin typeface="Calibiri"/>
                        </a:rPr>
                        <a:t> Communication skills to work in a team and always enjoy challenging tasks.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100" b="0" dirty="0">
                        <a:solidFill>
                          <a:schemeClr val="tx2"/>
                        </a:solidFill>
                        <a:latin typeface="Calibiri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100" b="1" dirty="0">
                          <a:solidFill>
                            <a:schemeClr val="tx2"/>
                          </a:solidFill>
                          <a:latin typeface="Calibiri"/>
                        </a:rPr>
                        <a:t>Recent Projects: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100" b="1" dirty="0">
                        <a:solidFill>
                          <a:schemeClr val="tx2"/>
                        </a:solidFill>
                        <a:latin typeface="Calibiri"/>
                      </a:endParaRP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100" b="1" baseline="0" dirty="0">
                          <a:solidFill>
                            <a:schemeClr val="tx2"/>
                          </a:solidFill>
                          <a:latin typeface="Calibiri"/>
                        </a:rPr>
                        <a:t>CCBA – COCO COLA BEVERAGE AFRICA</a:t>
                      </a: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endParaRPr lang="en-US" sz="1100" b="1" baseline="0" dirty="0">
                        <a:solidFill>
                          <a:schemeClr val="tx2"/>
                        </a:solidFill>
                        <a:latin typeface="Calibiri"/>
                      </a:endParaRP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100" b="0" baseline="0" dirty="0">
                          <a:solidFill>
                            <a:schemeClr val="tx2"/>
                          </a:solidFill>
                          <a:latin typeface="Calibiri"/>
                        </a:rPr>
                        <a:t>Worked on customization of D365 F &amp; O mainly under Finance modules.</a:t>
                      </a: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endParaRPr lang="en-US" sz="1100" b="0" baseline="0" dirty="0">
                        <a:solidFill>
                          <a:schemeClr val="tx2"/>
                        </a:solidFill>
                        <a:latin typeface="Calibiri"/>
                      </a:endParaRP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endParaRPr lang="en-US" sz="1100" b="1" baseline="0" dirty="0">
                        <a:solidFill>
                          <a:schemeClr val="tx2"/>
                        </a:solidFill>
                        <a:latin typeface="Calibiri"/>
                      </a:endParaRP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endParaRPr lang="en-US" sz="1100" b="1" baseline="0" dirty="0">
                        <a:solidFill>
                          <a:schemeClr val="tx2"/>
                        </a:solidFill>
                        <a:latin typeface="Calibiri"/>
                      </a:endParaRP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endParaRPr lang="en-US" sz="1100" b="1" baseline="0" dirty="0">
                        <a:solidFill>
                          <a:schemeClr val="tx2"/>
                        </a:solidFill>
                        <a:latin typeface="Calibiri"/>
                      </a:endParaRP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endParaRPr lang="en-US" sz="1100" b="1" baseline="0" dirty="0">
                        <a:solidFill>
                          <a:schemeClr val="tx2"/>
                        </a:solidFill>
                        <a:latin typeface="Calibiri"/>
                      </a:endParaRP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100" b="1" kern="1200" baseline="0" dirty="0">
                          <a:solidFill>
                            <a:schemeClr val="tx2"/>
                          </a:solidFill>
                          <a:latin typeface="Calibiri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sz="1100" b="0" kern="1200" dirty="0">
                          <a:solidFill>
                            <a:schemeClr val="tx2"/>
                          </a:solidFill>
                          <a:latin typeface="Calibiri"/>
                          <a:ea typeface="+mn-ea"/>
                          <a:cs typeface="+mn-cs"/>
                        </a:rPr>
                        <a:t> </a:t>
                      </a:r>
                      <a:endParaRPr lang="en-US" sz="1100" b="0" dirty="0">
                        <a:solidFill>
                          <a:schemeClr val="tx2"/>
                        </a:solidFill>
                        <a:latin typeface="Calibiri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50B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B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B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B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1044938" y="893527"/>
            <a:ext cx="86120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332" eaLnBrk="1" hangingPunct="1">
              <a:spcBef>
                <a:spcPct val="0"/>
              </a:spcBef>
              <a:buNone/>
              <a:defRPr/>
            </a:pPr>
            <a:r>
              <a:rPr lang="en-US" altLang="en-US" sz="1400" b="1" kern="0" dirty="0">
                <a:solidFill>
                  <a:prstClr val="white"/>
                </a:solidFill>
              </a:rPr>
              <a:t>              Overview                                       	     Expertise                                </a:t>
            </a:r>
            <a:r>
              <a:rPr lang="en-US" altLang="en-US" sz="1400" b="1" kern="0" dirty="0">
                <a:solidFill>
                  <a:srgbClr val="FFFFFF"/>
                </a:solidFill>
              </a:rPr>
              <a:t>Relevant Experience Overview</a:t>
            </a:r>
            <a:r>
              <a:rPr lang="en-US" altLang="en-US" sz="1400" kern="0" dirty="0">
                <a:solidFill>
                  <a:prstClr val="white"/>
                </a:solidFill>
              </a:rPr>
              <a:t>                              </a:t>
            </a:r>
          </a:p>
        </p:txBody>
      </p:sp>
      <p:pic>
        <p:nvPicPr>
          <p:cNvPr id="8" name="Picture 7" descr="A person with long black hair&#10;&#10;Description automatically generated with low confidence">
            <a:extLst>
              <a:ext uri="{FF2B5EF4-FFF2-40B4-BE49-F238E27FC236}">
                <a16:creationId xmlns:a16="http://schemas.microsoft.com/office/drawing/2014/main" id="{AD1E3241-DD76-431F-D801-908A76E23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73" y="1274527"/>
            <a:ext cx="1454225" cy="15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46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287</Words>
  <Application>Microsoft Office PowerPoint</Application>
  <PresentationFormat>Widescreen</PresentationFormat>
  <Paragraphs>66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Adepu Nikhila - Developer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Sanjeev – Technical Lead</dc:title>
  <dc:creator>S.K.L.N, Prasad (Cognizant)</dc:creator>
  <cp:lastModifiedBy>Nikhila, Adepu (Cognizant)</cp:lastModifiedBy>
  <cp:revision>26</cp:revision>
  <dcterms:created xsi:type="dcterms:W3CDTF">2019-10-07T06:53:01Z</dcterms:created>
  <dcterms:modified xsi:type="dcterms:W3CDTF">2023-06-07T05:03:10Z</dcterms:modified>
</cp:coreProperties>
</file>