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3C4BE3-5304-45A6-9159-18D60C487C8A}" type="datetimeFigureOut">
              <a:rPr lang="en-IN" smtClean="0"/>
              <a:t>14-11-2016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463D53-6B2E-4612-8992-89B7116A2831}" type="slidenum">
              <a:rPr lang="en-IN" smtClean="0"/>
              <a:t>‹#›</a:t>
            </a:fld>
            <a:endParaRPr lang="en-IN"/>
          </a:p>
        </p:txBody>
      </p:sp>
    </p:spTree>
    <p:extLst>
      <p:ext uri="{BB962C8B-B14F-4D97-AF65-F5344CB8AC3E}">
        <p14:creationId xmlns:p14="http://schemas.microsoft.com/office/powerpoint/2010/main" val="1135831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3C4BE3-5304-45A6-9159-18D60C487C8A}" type="datetimeFigureOut">
              <a:rPr lang="en-IN" smtClean="0"/>
              <a:t>14-11-2016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463D53-6B2E-4612-8992-89B7116A2831}" type="slidenum">
              <a:rPr lang="en-IN" smtClean="0"/>
              <a:t>‹#›</a:t>
            </a:fld>
            <a:endParaRPr lang="en-IN"/>
          </a:p>
        </p:txBody>
      </p:sp>
    </p:spTree>
    <p:extLst>
      <p:ext uri="{BB962C8B-B14F-4D97-AF65-F5344CB8AC3E}">
        <p14:creationId xmlns:p14="http://schemas.microsoft.com/office/powerpoint/2010/main" val="3451784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3C4BE3-5304-45A6-9159-18D60C487C8A}" type="datetimeFigureOut">
              <a:rPr lang="en-IN" smtClean="0"/>
              <a:t>14-11-2016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463D53-6B2E-4612-8992-89B7116A283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2010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3C4BE3-5304-45A6-9159-18D60C487C8A}" type="datetimeFigureOut">
              <a:rPr lang="en-IN" smtClean="0"/>
              <a:t>14-11-2016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463D53-6B2E-4612-8992-89B7116A2831}" type="slidenum">
              <a:rPr lang="en-IN" smtClean="0"/>
              <a:t>‹#›</a:t>
            </a:fld>
            <a:endParaRPr lang="en-IN"/>
          </a:p>
        </p:txBody>
      </p:sp>
    </p:spTree>
    <p:extLst>
      <p:ext uri="{BB962C8B-B14F-4D97-AF65-F5344CB8AC3E}">
        <p14:creationId xmlns:p14="http://schemas.microsoft.com/office/powerpoint/2010/main" val="627999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3C4BE3-5304-45A6-9159-18D60C487C8A}" type="datetimeFigureOut">
              <a:rPr lang="en-IN" smtClean="0"/>
              <a:t>14-11-2016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463D53-6B2E-4612-8992-89B7116A283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31410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3C4BE3-5304-45A6-9159-18D60C487C8A}" type="datetimeFigureOut">
              <a:rPr lang="en-IN" smtClean="0"/>
              <a:t>14-11-2016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463D53-6B2E-4612-8992-89B7116A2831}" type="slidenum">
              <a:rPr lang="en-IN" smtClean="0"/>
              <a:t>‹#›</a:t>
            </a:fld>
            <a:endParaRPr lang="en-IN"/>
          </a:p>
        </p:txBody>
      </p:sp>
    </p:spTree>
    <p:extLst>
      <p:ext uri="{BB962C8B-B14F-4D97-AF65-F5344CB8AC3E}">
        <p14:creationId xmlns:p14="http://schemas.microsoft.com/office/powerpoint/2010/main" val="4155653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C4BE3-5304-45A6-9159-18D60C487C8A}" type="datetimeFigureOut">
              <a:rPr lang="en-IN" smtClean="0"/>
              <a:t>14-11-2016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463D53-6B2E-4612-8992-89B7116A2831}" type="slidenum">
              <a:rPr lang="en-IN" smtClean="0"/>
              <a:t>‹#›</a:t>
            </a:fld>
            <a:endParaRPr lang="en-IN"/>
          </a:p>
        </p:txBody>
      </p:sp>
    </p:spTree>
    <p:extLst>
      <p:ext uri="{BB962C8B-B14F-4D97-AF65-F5344CB8AC3E}">
        <p14:creationId xmlns:p14="http://schemas.microsoft.com/office/powerpoint/2010/main" val="3123141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C4BE3-5304-45A6-9159-18D60C487C8A}" type="datetimeFigureOut">
              <a:rPr lang="en-IN" smtClean="0"/>
              <a:t>14-11-2016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463D53-6B2E-4612-8992-89B7116A2831}" type="slidenum">
              <a:rPr lang="en-IN" smtClean="0"/>
              <a:t>‹#›</a:t>
            </a:fld>
            <a:endParaRPr lang="en-IN"/>
          </a:p>
        </p:txBody>
      </p:sp>
    </p:spTree>
    <p:extLst>
      <p:ext uri="{BB962C8B-B14F-4D97-AF65-F5344CB8AC3E}">
        <p14:creationId xmlns:p14="http://schemas.microsoft.com/office/powerpoint/2010/main" val="3092183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C4BE3-5304-45A6-9159-18D60C487C8A}" type="datetimeFigureOut">
              <a:rPr lang="en-IN" smtClean="0"/>
              <a:t>14-11-2016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463D53-6B2E-4612-8992-89B7116A2831}" type="slidenum">
              <a:rPr lang="en-IN" smtClean="0"/>
              <a:t>‹#›</a:t>
            </a:fld>
            <a:endParaRPr lang="en-IN"/>
          </a:p>
        </p:txBody>
      </p:sp>
    </p:spTree>
    <p:extLst>
      <p:ext uri="{BB962C8B-B14F-4D97-AF65-F5344CB8AC3E}">
        <p14:creationId xmlns:p14="http://schemas.microsoft.com/office/powerpoint/2010/main" val="4263919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3C4BE3-5304-45A6-9159-18D60C487C8A}" type="datetimeFigureOut">
              <a:rPr lang="en-IN" smtClean="0"/>
              <a:t>14-11-2016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463D53-6B2E-4612-8992-89B7116A2831}" type="slidenum">
              <a:rPr lang="en-IN" smtClean="0"/>
              <a:t>‹#›</a:t>
            </a:fld>
            <a:endParaRPr lang="en-IN"/>
          </a:p>
        </p:txBody>
      </p:sp>
    </p:spTree>
    <p:extLst>
      <p:ext uri="{BB962C8B-B14F-4D97-AF65-F5344CB8AC3E}">
        <p14:creationId xmlns:p14="http://schemas.microsoft.com/office/powerpoint/2010/main" val="879414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3C4BE3-5304-45A6-9159-18D60C487C8A}" type="datetimeFigureOut">
              <a:rPr lang="en-IN" smtClean="0"/>
              <a:t>14-11-2016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463D53-6B2E-4612-8992-89B7116A2831}" type="slidenum">
              <a:rPr lang="en-IN" smtClean="0"/>
              <a:t>‹#›</a:t>
            </a:fld>
            <a:endParaRPr lang="en-IN"/>
          </a:p>
        </p:txBody>
      </p:sp>
    </p:spTree>
    <p:extLst>
      <p:ext uri="{BB962C8B-B14F-4D97-AF65-F5344CB8AC3E}">
        <p14:creationId xmlns:p14="http://schemas.microsoft.com/office/powerpoint/2010/main" val="369972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3C4BE3-5304-45A6-9159-18D60C487C8A}" type="datetimeFigureOut">
              <a:rPr lang="en-IN" smtClean="0"/>
              <a:t>14-11-2016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463D53-6B2E-4612-8992-89B7116A2831}" type="slidenum">
              <a:rPr lang="en-IN" smtClean="0"/>
              <a:t>‹#›</a:t>
            </a:fld>
            <a:endParaRPr lang="en-IN"/>
          </a:p>
        </p:txBody>
      </p:sp>
    </p:spTree>
    <p:extLst>
      <p:ext uri="{BB962C8B-B14F-4D97-AF65-F5344CB8AC3E}">
        <p14:creationId xmlns:p14="http://schemas.microsoft.com/office/powerpoint/2010/main" val="3742043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3C4BE3-5304-45A6-9159-18D60C487C8A}" type="datetimeFigureOut">
              <a:rPr lang="en-IN" smtClean="0"/>
              <a:t>14-11-2016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463D53-6B2E-4612-8992-89B7116A2831}" type="slidenum">
              <a:rPr lang="en-IN" smtClean="0"/>
              <a:t>‹#›</a:t>
            </a:fld>
            <a:endParaRPr lang="en-IN"/>
          </a:p>
        </p:txBody>
      </p:sp>
    </p:spTree>
    <p:extLst>
      <p:ext uri="{BB962C8B-B14F-4D97-AF65-F5344CB8AC3E}">
        <p14:creationId xmlns:p14="http://schemas.microsoft.com/office/powerpoint/2010/main" val="86044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3C4BE3-5304-45A6-9159-18D60C487C8A}" type="datetimeFigureOut">
              <a:rPr lang="en-IN" smtClean="0"/>
              <a:t>14-11-2016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463D53-6B2E-4612-8992-89B7116A2831}" type="slidenum">
              <a:rPr lang="en-IN" smtClean="0"/>
              <a:t>‹#›</a:t>
            </a:fld>
            <a:endParaRPr lang="en-IN"/>
          </a:p>
        </p:txBody>
      </p:sp>
    </p:spTree>
    <p:extLst>
      <p:ext uri="{BB962C8B-B14F-4D97-AF65-F5344CB8AC3E}">
        <p14:creationId xmlns:p14="http://schemas.microsoft.com/office/powerpoint/2010/main" val="4006047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3C4BE3-5304-45A6-9159-18D60C487C8A}" type="datetimeFigureOut">
              <a:rPr lang="en-IN" smtClean="0"/>
              <a:t>14-11-2016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463D53-6B2E-4612-8992-89B7116A2831}" type="slidenum">
              <a:rPr lang="en-IN" smtClean="0"/>
              <a:t>‹#›</a:t>
            </a:fld>
            <a:endParaRPr lang="en-IN"/>
          </a:p>
        </p:txBody>
      </p:sp>
    </p:spTree>
    <p:extLst>
      <p:ext uri="{BB962C8B-B14F-4D97-AF65-F5344CB8AC3E}">
        <p14:creationId xmlns:p14="http://schemas.microsoft.com/office/powerpoint/2010/main" val="2265393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A3C4BE3-5304-45A6-9159-18D60C487C8A}" type="datetimeFigureOut">
              <a:rPr lang="en-IN" smtClean="0"/>
              <a:t>14-11-2016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463D53-6B2E-4612-8992-89B7116A2831}" type="slidenum">
              <a:rPr lang="en-IN" smtClean="0"/>
              <a:t>‹#›</a:t>
            </a:fld>
            <a:endParaRPr lang="en-IN"/>
          </a:p>
        </p:txBody>
      </p:sp>
    </p:spTree>
    <p:extLst>
      <p:ext uri="{BB962C8B-B14F-4D97-AF65-F5344CB8AC3E}">
        <p14:creationId xmlns:p14="http://schemas.microsoft.com/office/powerpoint/2010/main" val="3523178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A3C4BE3-5304-45A6-9159-18D60C487C8A}" type="datetimeFigureOut">
              <a:rPr lang="en-IN" smtClean="0"/>
              <a:t>14-11-2016</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463D53-6B2E-4612-8992-89B7116A2831}" type="slidenum">
              <a:rPr lang="en-IN" smtClean="0"/>
              <a:t>‹#›</a:t>
            </a:fld>
            <a:endParaRPr lang="en-IN"/>
          </a:p>
        </p:txBody>
      </p:sp>
    </p:spTree>
    <p:extLst>
      <p:ext uri="{BB962C8B-B14F-4D97-AF65-F5344CB8AC3E}">
        <p14:creationId xmlns:p14="http://schemas.microsoft.com/office/powerpoint/2010/main" val="1324595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2322" y="913359"/>
            <a:ext cx="7766936" cy="1646302"/>
          </a:xfrm>
        </p:spPr>
        <p:txBody>
          <a:bodyPr/>
          <a:lstStyle/>
          <a:p>
            <a:r>
              <a:rPr lang="en-IN" i="1" dirty="0"/>
              <a:t>BAR CODE SCANNER MVP</a:t>
            </a:r>
          </a:p>
        </p:txBody>
      </p:sp>
      <p:sp>
        <p:nvSpPr>
          <p:cNvPr id="5" name="Title 1"/>
          <p:cNvSpPr txBox="1">
            <a:spLocks/>
          </p:cNvSpPr>
          <p:nvPr/>
        </p:nvSpPr>
        <p:spPr>
          <a:xfrm>
            <a:off x="1251504" y="4723360"/>
            <a:ext cx="7766936" cy="164630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3000" i="1" dirty="0"/>
              <a:t>	</a:t>
            </a:r>
          </a:p>
          <a:p>
            <a:pPr algn="l"/>
            <a:endParaRPr lang="en-IN" sz="3000" i="1" dirty="0"/>
          </a:p>
          <a:p>
            <a:pPr algn="l"/>
            <a:endParaRPr lang="en-IN" sz="3000" i="1" dirty="0"/>
          </a:p>
          <a:p>
            <a:pPr algn="l"/>
            <a:endParaRPr lang="en-IN" sz="3000" i="1" dirty="0"/>
          </a:p>
          <a:p>
            <a:pPr algn="l"/>
            <a:endParaRPr lang="en-IN" sz="3000" i="1" dirty="0"/>
          </a:p>
          <a:p>
            <a:pPr algn="l"/>
            <a:endParaRPr lang="en-IN" sz="3000" i="1" dirty="0"/>
          </a:p>
          <a:p>
            <a:pPr algn="l"/>
            <a:endParaRPr lang="en-IN" sz="3000" i="1" dirty="0"/>
          </a:p>
          <a:p>
            <a:pPr algn="l"/>
            <a:endParaRPr lang="en-IN" sz="3000" i="1" dirty="0"/>
          </a:p>
          <a:p>
            <a:pPr algn="l"/>
            <a:endParaRPr lang="en-IN" sz="3000" i="1" dirty="0"/>
          </a:p>
          <a:p>
            <a:pPr algn="l"/>
            <a:r>
              <a:rPr lang="en-IN" sz="3000" i="1" dirty="0"/>
              <a:t>By,</a:t>
            </a:r>
          </a:p>
          <a:p>
            <a:pPr algn="l"/>
            <a:r>
              <a:rPr lang="en-IN" sz="3000" i="1" dirty="0"/>
              <a:t>	ASETeam12-</a:t>
            </a:r>
          </a:p>
          <a:p>
            <a:pPr algn="l"/>
            <a:r>
              <a:rPr lang="en-IN" sz="3000" i="1" dirty="0"/>
              <a:t>	Sai </a:t>
            </a:r>
            <a:r>
              <a:rPr lang="en-IN" sz="3000" i="1" dirty="0" err="1"/>
              <a:t>Teja</a:t>
            </a:r>
            <a:r>
              <a:rPr lang="en-IN" sz="3000" i="1" dirty="0"/>
              <a:t>,</a:t>
            </a:r>
          </a:p>
          <a:p>
            <a:pPr algn="l"/>
            <a:r>
              <a:rPr lang="en-IN" sz="3000" i="1" dirty="0"/>
              <a:t>	Nikhila,</a:t>
            </a:r>
          </a:p>
          <a:p>
            <a:pPr algn="l"/>
            <a:r>
              <a:rPr lang="en-IN" sz="3000" i="1" dirty="0"/>
              <a:t>	</a:t>
            </a:r>
            <a:r>
              <a:rPr lang="en-IN" sz="3000" i="1" dirty="0" err="1"/>
              <a:t>Divya</a:t>
            </a:r>
            <a:r>
              <a:rPr lang="en-IN" sz="3000" i="1" dirty="0"/>
              <a:t>,</a:t>
            </a:r>
          </a:p>
          <a:p>
            <a:pPr algn="l"/>
            <a:r>
              <a:rPr lang="en-IN" sz="3000" i="1" dirty="0"/>
              <a:t>	</a:t>
            </a:r>
            <a:r>
              <a:rPr lang="en-IN" sz="3000" i="1" dirty="0" err="1"/>
              <a:t>Arun</a:t>
            </a:r>
            <a:endParaRPr lang="en-IN" sz="3000" i="1" dirty="0"/>
          </a:p>
        </p:txBody>
      </p:sp>
    </p:spTree>
    <p:extLst>
      <p:ext uri="{BB962C8B-B14F-4D97-AF65-F5344CB8AC3E}">
        <p14:creationId xmlns:p14="http://schemas.microsoft.com/office/powerpoint/2010/main" val="60909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MVP and Viral Coefficient:</a:t>
            </a:r>
          </a:p>
        </p:txBody>
      </p:sp>
      <p:sp>
        <p:nvSpPr>
          <p:cNvPr id="3" name="Content Placeholder 2"/>
          <p:cNvSpPr>
            <a:spLocks noGrp="1"/>
          </p:cNvSpPr>
          <p:nvPr>
            <p:ph idx="1"/>
          </p:nvPr>
        </p:nvSpPr>
        <p:spPr>
          <a:xfrm>
            <a:off x="677335" y="1547446"/>
            <a:ext cx="7116168" cy="4493917"/>
          </a:xfrm>
        </p:spPr>
        <p:txBody>
          <a:bodyPr/>
          <a:lstStyle/>
          <a:p>
            <a:r>
              <a:rPr lang="en-US" sz="2000" dirty="0"/>
              <a:t>A </a:t>
            </a:r>
            <a:r>
              <a:rPr lang="en-US" sz="2000" b="1" dirty="0"/>
              <a:t>minimum viable product</a:t>
            </a:r>
            <a:r>
              <a:rPr lang="en-US" sz="2000" dirty="0"/>
              <a:t> (MVP) is a development technique in which a new product or website is developed with sufficient features to satisfy early adopters. The final, complete set of features is only designed and developed after considering feedback from the product's initial users.</a:t>
            </a:r>
          </a:p>
          <a:p>
            <a:r>
              <a:rPr lang="en-US" sz="2000" b="1" dirty="0"/>
              <a:t>Viral Coefficient</a:t>
            </a:r>
            <a:r>
              <a:rPr lang="en-US" sz="2000" dirty="0"/>
              <a:t> is a quantitative measure of virality. Often calculated as the average number of invitations sent by each existing user times the conversion rate of invitation to new user.</a:t>
            </a:r>
          </a:p>
          <a:p>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4375" y="0"/>
            <a:ext cx="3857625" cy="6858000"/>
          </a:xfrm>
          <a:prstGeom prst="rect">
            <a:avLst/>
          </a:prstGeom>
        </p:spPr>
      </p:pic>
    </p:spTree>
    <p:extLst>
      <p:ext uri="{BB962C8B-B14F-4D97-AF65-F5344CB8AC3E}">
        <p14:creationId xmlns:p14="http://schemas.microsoft.com/office/powerpoint/2010/main" val="2023752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0779" y="4299"/>
            <a:ext cx="3857624" cy="6858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08" y="3908"/>
            <a:ext cx="3857625" cy="6858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4375" y="0"/>
            <a:ext cx="3857625" cy="6858000"/>
          </a:xfrm>
          <a:prstGeom prst="rect">
            <a:avLst/>
          </a:prstGeom>
        </p:spPr>
      </p:pic>
    </p:spTree>
    <p:extLst>
      <p:ext uri="{BB962C8B-B14F-4D97-AF65-F5344CB8AC3E}">
        <p14:creationId xmlns:p14="http://schemas.microsoft.com/office/powerpoint/2010/main" val="1067920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7513" y="0"/>
            <a:ext cx="3857625" cy="6858000"/>
          </a:xfrm>
          <a:prstGeom prst="rect">
            <a:avLst/>
          </a:prstGeom>
        </p:spPr>
      </p:pic>
      <p:pic>
        <p:nvPicPr>
          <p:cNvPr id="7"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128" y="1"/>
            <a:ext cx="3857624" cy="6858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1900" y="0"/>
            <a:ext cx="3857625" cy="6858000"/>
          </a:xfrm>
          <a:prstGeom prst="rect">
            <a:avLst/>
          </a:prstGeom>
        </p:spPr>
      </p:pic>
    </p:spTree>
    <p:extLst>
      <p:ext uri="{BB962C8B-B14F-4D97-AF65-F5344CB8AC3E}">
        <p14:creationId xmlns:p14="http://schemas.microsoft.com/office/powerpoint/2010/main" val="336234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771" y="0"/>
            <a:ext cx="3857625" cy="6858000"/>
          </a:xfrm>
        </p:spPr>
      </p:pic>
      <p:pic>
        <p:nvPicPr>
          <p:cNvPr id="5" name="Picture 4"/>
          <p:cNvPicPr>
            <a:picLocks noChangeAspect="1"/>
          </p:cNvPicPr>
          <p:nvPr/>
        </p:nvPicPr>
        <p:blipFill>
          <a:blip r:embed="rId3"/>
          <a:stretch>
            <a:fillRect/>
          </a:stretch>
        </p:blipFill>
        <p:spPr>
          <a:xfrm>
            <a:off x="4631644" y="0"/>
            <a:ext cx="3857625" cy="6858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835990">
            <a:off x="8225646" y="1240224"/>
            <a:ext cx="3476171" cy="2855808"/>
          </a:xfrm>
          <a:prstGeom prst="rect">
            <a:avLst/>
          </a:prstGeom>
        </p:spPr>
      </p:pic>
    </p:spTree>
    <p:extLst>
      <p:ext uri="{BB962C8B-B14F-4D97-AF65-F5344CB8AC3E}">
        <p14:creationId xmlns:p14="http://schemas.microsoft.com/office/powerpoint/2010/main" val="36990935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117</TotalTime>
  <Words>10</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BAR CODE SCANNER MVP</vt:lpstr>
      <vt:lpstr>MVP and Viral Coefficient: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 my first slide</dc:title>
  <dc:creator>saiteja makani</dc:creator>
  <cp:lastModifiedBy>Chinthakindhi, Nikhila (UMKC-Student)</cp:lastModifiedBy>
  <cp:revision>8</cp:revision>
  <dcterms:created xsi:type="dcterms:W3CDTF">2016-11-14T06:00:45Z</dcterms:created>
  <dcterms:modified xsi:type="dcterms:W3CDTF">2016-11-14T07:58:49Z</dcterms:modified>
</cp:coreProperties>
</file>