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1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1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9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4BE3-5304-45A6-9159-18D60C487C8A}" type="datetimeFigureOut">
              <a:rPr lang="en-IN" smtClean="0"/>
              <a:t>14-11-2016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3D53-6B2E-4612-8992-89B7116A2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7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 my </a:t>
            </a:r>
            <a:r>
              <a:rPr lang="en-IN"/>
              <a:t>first slide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my 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my first slide</dc:title>
  <dc:creator>saiteja makani</dc:creator>
  <cp:lastModifiedBy>saiteja makani</cp:lastModifiedBy>
  <cp:revision>1</cp:revision>
  <dcterms:created xsi:type="dcterms:W3CDTF">2016-11-14T06:00:45Z</dcterms:created>
  <dcterms:modified xsi:type="dcterms:W3CDTF">2016-11-14T06:00:58Z</dcterms:modified>
</cp:coreProperties>
</file>