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 </a:t>
            </a:r>
            <a:r>
              <a:rPr dirty="0" sz="2400" lang="en-US"/>
              <a:t>N</a:t>
            </a:r>
            <a:r>
              <a:rPr dirty="0" sz="2400" lang="en-US"/>
              <a:t>i</a:t>
            </a:r>
            <a:r>
              <a:rPr dirty="0" sz="2400" lang="en-US"/>
              <a:t>k</a:t>
            </a:r>
            <a:r>
              <a:rPr dirty="0" sz="2400" lang="en-US"/>
              <a:t>h</a:t>
            </a:r>
            <a:r>
              <a:rPr dirty="0" sz="2400" lang="en-US"/>
              <a:t>i</a:t>
            </a:r>
            <a:r>
              <a:rPr dirty="0" sz="2400" lang="en-US"/>
              <a:t>l</a:t>
            </a:r>
            <a:r>
              <a:rPr dirty="0" sz="2400" lang="en-US"/>
              <a:t>a</a:t>
            </a:r>
            <a:r>
              <a:rPr dirty="0" sz="2400" lang="en-US"/>
              <a:t> </a:t>
            </a:r>
            <a:r>
              <a:rPr dirty="0" sz="2400" lang="en-US"/>
              <a:t>.</a:t>
            </a:r>
            <a:r>
              <a:rPr dirty="0" sz="2400" lang="en-US"/>
              <a:t>G</a:t>
            </a:r>
            <a:endParaRPr sz="2000"/>
          </a:p>
          <a:p>
            <a:r>
              <a:rPr dirty="0" sz="2400" lang="en-US"/>
              <a:t>REGISTER NO:3122067</a:t>
            </a:r>
            <a:r>
              <a:rPr dirty="0" sz="2400" lang="en-US"/>
              <a:t>6</a:t>
            </a:r>
            <a:r>
              <a:rPr dirty="0" sz="2400" lang="en-US"/>
              <a:t>1</a:t>
            </a:r>
            <a:endParaRPr sz="2000"/>
          </a:p>
          <a:p>
            <a:r>
              <a:rPr dirty="0" sz="2400" lang="en-US"/>
              <a:t>NAN MUDHALVAN ID:</a:t>
            </a:r>
            <a:r>
              <a:rPr altLang="en-IN" dirty="0" sz="2400" lang="en-US"/>
              <a:t>D12E1B9051C937F914046E60D43A8647</a:t>
            </a:r>
            <a:endParaRPr sz="2000"/>
          </a:p>
          <a:p>
            <a:r>
              <a:rPr dirty="0" sz="2400" lang="en-US"/>
              <a:t>DEPARTMENT:B. COM (A/F)</a:t>
            </a:r>
            <a:endParaRPr sz="2000"/>
          </a:p>
          <a:p>
            <a:r>
              <a:rPr dirty="0" sz="2400" lang="en-US"/>
              <a:t>COLLEGE: AGURCHAND MANMULL JAIN COLLEGE</a:t>
            </a:r>
            <a:endParaRPr sz="2000"/>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7142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7236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29108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869440"/>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2024-03-28T17:07:22Z</dcterms:created>
  <dcterms:modified xsi:type="dcterms:W3CDTF">2024-09-03T04:24:21Z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8d533c9410aa403d9b1a9f54005f63b6</vt:lpwstr>
  </property>
</Properties>
</file>