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63" r:id="rId4"/>
    <p:sldId id="264" r:id="rId5"/>
    <p:sldId id="259" r:id="rId6"/>
    <p:sldId id="272" r:id="rId7"/>
    <p:sldId id="274" r:id="rId8"/>
    <p:sldId id="275" r:id="rId9"/>
    <p:sldId id="276" r:id="rId10"/>
    <p:sldId id="267" r:id="rId11"/>
    <p:sldId id="277" r:id="rId12"/>
    <p:sldId id="268" r:id="rId13"/>
    <p:sldId id="278" r:id="rId14"/>
    <p:sldId id="269" r:id="rId15"/>
    <p:sldId id="270"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2BA7A-3BE4-4EE8-8E87-811E5C364C42}" v="7" dt="2025-04-24T19:53:43.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3"/>
    <p:restoredTop sz="94628"/>
  </p:normalViewPr>
  <p:slideViewPr>
    <p:cSldViewPr snapToGrid="0">
      <p:cViewPr varScale="1">
        <p:scale>
          <a:sx n="78" d="100"/>
          <a:sy n="78"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Nikhil Appasani" userId="ad0f8d0acf521e45" providerId="LiveId" clId="{1A62BA7A-3BE4-4EE8-8E87-811E5C364C42}"/>
    <pc:docChg chg="undo custSel addSld delSld modSld sldOrd">
      <pc:chgData name="Sai Krishna Nikhil Appasani" userId="ad0f8d0acf521e45" providerId="LiveId" clId="{1A62BA7A-3BE4-4EE8-8E87-811E5C364C42}" dt="2025-04-24T21:26:12.787" v="489" actId="20577"/>
      <pc:docMkLst>
        <pc:docMk/>
      </pc:docMkLst>
      <pc:sldChg chg="addSp delSp modSp mod setBg addAnim delAnim">
        <pc:chgData name="Sai Krishna Nikhil Appasani" userId="ad0f8d0acf521e45" providerId="LiveId" clId="{1A62BA7A-3BE4-4EE8-8E87-811E5C364C42}" dt="2025-04-23T20:51:24.825" v="56"/>
        <pc:sldMkLst>
          <pc:docMk/>
          <pc:sldMk cId="2592610602" sldId="256"/>
        </pc:sldMkLst>
        <pc:spChg chg="mod">
          <ac:chgData name="Sai Krishna Nikhil Appasani" userId="ad0f8d0acf521e45" providerId="LiveId" clId="{1A62BA7A-3BE4-4EE8-8E87-811E5C364C42}" dt="2025-04-23T20:51:24.815" v="54" actId="26606"/>
          <ac:spMkLst>
            <pc:docMk/>
            <pc:sldMk cId="2592610602" sldId="256"/>
            <ac:spMk id="2" creationId="{341BCAA2-E03D-38A2-BD03-74BAC5CB4615}"/>
          </ac:spMkLst>
        </pc:spChg>
        <pc:spChg chg="mod">
          <ac:chgData name="Sai Krishna Nikhil Appasani" userId="ad0f8d0acf521e45" providerId="LiveId" clId="{1A62BA7A-3BE4-4EE8-8E87-811E5C364C42}" dt="2025-04-23T20:51:24.815" v="54" actId="26606"/>
          <ac:spMkLst>
            <pc:docMk/>
            <pc:sldMk cId="2592610602" sldId="256"/>
            <ac:spMk id="3" creationId="{E3176AF5-3DD4-1124-B88F-5A522EB66EC7}"/>
          </ac:spMkLst>
        </pc:spChg>
        <pc:spChg chg="add del">
          <ac:chgData name="Sai Krishna Nikhil Appasani" userId="ad0f8d0acf521e45" providerId="LiveId" clId="{1A62BA7A-3BE4-4EE8-8E87-811E5C364C42}" dt="2025-04-23T20:51:12.354" v="51" actId="26606"/>
          <ac:spMkLst>
            <pc:docMk/>
            <pc:sldMk cId="2592610602" sldId="256"/>
            <ac:spMk id="5" creationId="{9715DAF0-AE1B-46C9-8A6B-DB2AA05AB91D}"/>
          </ac:spMkLst>
        </pc:spChg>
        <pc:spChg chg="add del">
          <ac:chgData name="Sai Krishna Nikhil Appasani" userId="ad0f8d0acf521e45" providerId="LiveId" clId="{1A62BA7A-3BE4-4EE8-8E87-811E5C364C42}" dt="2025-04-23T20:51:12.354" v="51" actId="26606"/>
          <ac:spMkLst>
            <pc:docMk/>
            <pc:sldMk cId="2592610602" sldId="256"/>
            <ac:spMk id="6" creationId="{6016219D-510E-4184-9090-6D5578A87BD1}"/>
          </ac:spMkLst>
        </pc:spChg>
        <pc:spChg chg="add del">
          <ac:chgData name="Sai Krishna Nikhil Appasani" userId="ad0f8d0acf521e45" providerId="LiveId" clId="{1A62BA7A-3BE4-4EE8-8E87-811E5C364C42}" dt="2025-04-23T20:51:12.354" v="51" actId="26606"/>
          <ac:spMkLst>
            <pc:docMk/>
            <pc:sldMk cId="2592610602" sldId="256"/>
            <ac:spMk id="8" creationId="{6F5A5072-7B47-4D32-B52A-4EBBF590B8A5}"/>
          </ac:spMkLst>
        </pc:spChg>
        <pc:spChg chg="add del">
          <ac:chgData name="Sai Krishna Nikhil Appasani" userId="ad0f8d0acf521e45" providerId="LiveId" clId="{1A62BA7A-3BE4-4EE8-8E87-811E5C364C42}" dt="2025-04-23T20:51:12.354" v="51" actId="26606"/>
          <ac:spMkLst>
            <pc:docMk/>
            <pc:sldMk cId="2592610602" sldId="256"/>
            <ac:spMk id="9" creationId="{AFF4A713-7B75-4B21-90D7-5AB19547C728}"/>
          </ac:spMkLst>
        </pc:spChg>
        <pc:spChg chg="add del">
          <ac:chgData name="Sai Krishna Nikhil Appasani" userId="ad0f8d0acf521e45" providerId="LiveId" clId="{1A62BA7A-3BE4-4EE8-8E87-811E5C364C42}" dt="2025-04-23T20:50:58.668" v="49" actId="26606"/>
          <ac:spMkLst>
            <pc:docMk/>
            <pc:sldMk cId="2592610602" sldId="256"/>
            <ac:spMk id="10" creationId="{A3363022-C969-41E9-8EB2-E4C94908C1FA}"/>
          </ac:spMkLst>
        </pc:spChg>
        <pc:spChg chg="add del">
          <ac:chgData name="Sai Krishna Nikhil Appasani" userId="ad0f8d0acf521e45" providerId="LiveId" clId="{1A62BA7A-3BE4-4EE8-8E87-811E5C364C42}" dt="2025-04-23T20:51:12.354" v="51" actId="26606"/>
          <ac:spMkLst>
            <pc:docMk/>
            <pc:sldMk cId="2592610602" sldId="256"/>
            <ac:spMk id="11" creationId="{DC631C0B-6DA6-4E57-8231-CE32B3434A7E}"/>
          </ac:spMkLst>
        </pc:spChg>
        <pc:spChg chg="add del">
          <ac:chgData name="Sai Krishna Nikhil Appasani" userId="ad0f8d0acf521e45" providerId="LiveId" clId="{1A62BA7A-3BE4-4EE8-8E87-811E5C364C42}" dt="2025-04-23T20:50:58.668" v="49" actId="26606"/>
          <ac:spMkLst>
            <pc:docMk/>
            <pc:sldMk cId="2592610602" sldId="256"/>
            <ac:spMk id="12" creationId="{8D1AD6B3-BE88-4CEB-BA17-790657CC4729}"/>
          </ac:spMkLst>
        </pc:spChg>
        <pc:spChg chg="add del">
          <ac:chgData name="Sai Krishna Nikhil Appasani" userId="ad0f8d0acf521e45" providerId="LiveId" clId="{1A62BA7A-3BE4-4EE8-8E87-811E5C364C42}" dt="2025-04-23T20:51:24.806" v="53" actId="26606"/>
          <ac:spMkLst>
            <pc:docMk/>
            <pc:sldMk cId="2592610602" sldId="256"/>
            <ac:spMk id="13" creationId="{6F5A5072-7B47-4D32-B52A-4EBBF590B8A5}"/>
          </ac:spMkLst>
        </pc:spChg>
        <pc:spChg chg="add del">
          <ac:chgData name="Sai Krishna Nikhil Appasani" userId="ad0f8d0acf521e45" providerId="LiveId" clId="{1A62BA7A-3BE4-4EE8-8E87-811E5C364C42}" dt="2025-04-23T20:51:24.806" v="53" actId="26606"/>
          <ac:spMkLst>
            <pc:docMk/>
            <pc:sldMk cId="2592610602" sldId="256"/>
            <ac:spMk id="15" creationId="{9715DAF0-AE1B-46C9-8A6B-DB2AA05AB91D}"/>
          </ac:spMkLst>
        </pc:spChg>
        <pc:spChg chg="add del">
          <ac:chgData name="Sai Krishna Nikhil Appasani" userId="ad0f8d0acf521e45" providerId="LiveId" clId="{1A62BA7A-3BE4-4EE8-8E87-811E5C364C42}" dt="2025-04-23T20:51:24.806" v="53" actId="26606"/>
          <ac:spMkLst>
            <pc:docMk/>
            <pc:sldMk cId="2592610602" sldId="256"/>
            <ac:spMk id="16" creationId="{DC631C0B-6DA6-4E57-8231-CE32B3434A7E}"/>
          </ac:spMkLst>
        </pc:spChg>
        <pc:spChg chg="add del">
          <ac:chgData name="Sai Krishna Nikhil Appasani" userId="ad0f8d0acf521e45" providerId="LiveId" clId="{1A62BA7A-3BE4-4EE8-8E87-811E5C364C42}" dt="2025-04-23T20:51:24.806" v="53" actId="26606"/>
          <ac:spMkLst>
            <pc:docMk/>
            <pc:sldMk cId="2592610602" sldId="256"/>
            <ac:spMk id="17" creationId="{6016219D-510E-4184-9090-6D5578A87BD1}"/>
          </ac:spMkLst>
        </pc:spChg>
        <pc:spChg chg="add del">
          <ac:chgData name="Sai Krishna Nikhil Appasani" userId="ad0f8d0acf521e45" providerId="LiveId" clId="{1A62BA7A-3BE4-4EE8-8E87-811E5C364C42}" dt="2025-04-23T20:51:12.354" v="51" actId="26606"/>
          <ac:spMkLst>
            <pc:docMk/>
            <pc:sldMk cId="2592610602" sldId="256"/>
            <ac:spMk id="18" creationId="{C29501E6-A978-4A61-9689-9085AF97A53A}"/>
          </ac:spMkLst>
        </pc:spChg>
        <pc:spChg chg="add del">
          <ac:chgData name="Sai Krishna Nikhil Appasani" userId="ad0f8d0acf521e45" providerId="LiveId" clId="{1A62BA7A-3BE4-4EE8-8E87-811E5C364C42}" dt="2025-04-23T20:51:24.806" v="53" actId="26606"/>
          <ac:spMkLst>
            <pc:docMk/>
            <pc:sldMk cId="2592610602" sldId="256"/>
            <ac:spMk id="19" creationId="{AFF4A713-7B75-4B21-90D7-5AB19547C728}"/>
          </ac:spMkLst>
        </pc:spChg>
        <pc:spChg chg="add del">
          <ac:chgData name="Sai Krishna Nikhil Appasani" userId="ad0f8d0acf521e45" providerId="LiveId" clId="{1A62BA7A-3BE4-4EE8-8E87-811E5C364C42}" dt="2025-04-23T20:51:24.806" v="53" actId="26606"/>
          <ac:spMkLst>
            <pc:docMk/>
            <pc:sldMk cId="2592610602" sldId="256"/>
            <ac:spMk id="20" creationId="{C29501E6-A978-4A61-9689-9085AF97A53A}"/>
          </ac:spMkLst>
        </pc:spChg>
        <pc:spChg chg="add">
          <ac:chgData name="Sai Krishna Nikhil Appasani" userId="ad0f8d0acf521e45" providerId="LiveId" clId="{1A62BA7A-3BE4-4EE8-8E87-811E5C364C42}" dt="2025-04-23T20:51:24.815" v="54" actId="26606"/>
          <ac:spMkLst>
            <pc:docMk/>
            <pc:sldMk cId="2592610602" sldId="256"/>
            <ac:spMk id="22" creationId="{9B7AD9F6-8CE7-4299-8FC6-328F4DCD3FF9}"/>
          </ac:spMkLst>
        </pc:spChg>
        <pc:spChg chg="add">
          <ac:chgData name="Sai Krishna Nikhil Appasani" userId="ad0f8d0acf521e45" providerId="LiveId" clId="{1A62BA7A-3BE4-4EE8-8E87-811E5C364C42}" dt="2025-04-23T20:51:24.815" v="54" actId="26606"/>
          <ac:spMkLst>
            <pc:docMk/>
            <pc:sldMk cId="2592610602" sldId="256"/>
            <ac:spMk id="24" creationId="{F49775AF-8896-43EE-92C6-83497D6DC56F}"/>
          </ac:spMkLst>
        </pc:spChg>
        <pc:grpChg chg="add del">
          <ac:chgData name="Sai Krishna Nikhil Appasani" userId="ad0f8d0acf521e45" providerId="LiveId" clId="{1A62BA7A-3BE4-4EE8-8E87-811E5C364C42}" dt="2025-04-23T20:50:58.668" v="49" actId="26606"/>
          <ac:grpSpMkLst>
            <pc:docMk/>
            <pc:sldMk cId="2592610602" sldId="256"/>
            <ac:grpSpMk id="14" creationId="{89D1390B-7E13-4B4F-9CB2-391063412E54}"/>
          </ac:grpSpMkLst>
        </pc:grpChg>
        <pc:picChg chg="add del">
          <ac:chgData name="Sai Krishna Nikhil Appasani" userId="ad0f8d0acf521e45" providerId="LiveId" clId="{1A62BA7A-3BE4-4EE8-8E87-811E5C364C42}" dt="2025-04-23T20:50:58.668" v="49" actId="26606"/>
          <ac:picMkLst>
            <pc:docMk/>
            <pc:sldMk cId="2592610602" sldId="256"/>
            <ac:picMk id="7" creationId="{94F7E8AA-AA06-5A49-DE98-03CFD32AA3F3}"/>
          </ac:picMkLst>
        </pc:picChg>
        <pc:picChg chg="add">
          <ac:chgData name="Sai Krishna Nikhil Appasani" userId="ad0f8d0acf521e45" providerId="LiveId" clId="{1A62BA7A-3BE4-4EE8-8E87-811E5C364C42}" dt="2025-04-23T20:51:24.815" v="54" actId="26606"/>
          <ac:picMkLst>
            <pc:docMk/>
            <pc:sldMk cId="2592610602" sldId="256"/>
            <ac:picMk id="23" creationId="{0E247BF9-7C06-F8CD-32B9-1FED2567F448}"/>
          </ac:picMkLst>
        </pc:picChg>
      </pc:sldChg>
      <pc:sldChg chg="addSp delSp modSp add mod setBg">
        <pc:chgData name="Sai Krishna Nikhil Appasani" userId="ad0f8d0acf521e45" providerId="LiveId" clId="{1A62BA7A-3BE4-4EE8-8E87-811E5C364C42}" dt="2025-04-24T16:14:42.254" v="440" actId="26606"/>
        <pc:sldMkLst>
          <pc:docMk/>
          <pc:sldMk cId="1915454409" sldId="259"/>
        </pc:sldMkLst>
        <pc:spChg chg="mod">
          <ac:chgData name="Sai Krishna Nikhil Appasani" userId="ad0f8d0acf521e45" providerId="LiveId" clId="{1A62BA7A-3BE4-4EE8-8E87-811E5C364C42}" dt="2025-04-24T16:14:42.254" v="440" actId="26606"/>
          <ac:spMkLst>
            <pc:docMk/>
            <pc:sldMk cId="1915454409" sldId="259"/>
            <ac:spMk id="2" creationId="{6BBB98EA-6346-20C3-8628-32261426DF4D}"/>
          </ac:spMkLst>
        </pc:spChg>
        <pc:spChg chg="mod ord">
          <ac:chgData name="Sai Krishna Nikhil Appasani" userId="ad0f8d0acf521e45" providerId="LiveId" clId="{1A62BA7A-3BE4-4EE8-8E87-811E5C364C42}" dt="2025-04-24T16:14:42.254" v="440" actId="26606"/>
          <ac:spMkLst>
            <pc:docMk/>
            <pc:sldMk cId="1915454409" sldId="259"/>
            <ac:spMk id="3" creationId="{192C6445-5FE8-53A2-99C4-BE1F13086294}"/>
          </ac:spMkLst>
        </pc:spChg>
        <pc:spChg chg="add del">
          <ac:chgData name="Sai Krishna Nikhil Appasani" userId="ad0f8d0acf521e45" providerId="LiveId" clId="{1A62BA7A-3BE4-4EE8-8E87-811E5C364C42}" dt="2025-04-24T16:14:42.249" v="439" actId="26606"/>
          <ac:spMkLst>
            <pc:docMk/>
            <pc:sldMk cId="1915454409" sldId="259"/>
            <ac:spMk id="13" creationId="{04695F26-39DB-450E-B464-9C76CD233B36}"/>
          </ac:spMkLst>
        </pc:spChg>
        <pc:spChg chg="add del">
          <ac:chgData name="Sai Krishna Nikhil Appasani" userId="ad0f8d0acf521e45" providerId="LiveId" clId="{1A62BA7A-3BE4-4EE8-8E87-811E5C364C42}" dt="2025-04-24T16:14:42.249" v="439" actId="26606"/>
          <ac:spMkLst>
            <pc:docMk/>
            <pc:sldMk cId="1915454409" sldId="259"/>
            <ac:spMk id="15" creationId="{2F42E55F-A297-474F-AF2D-6D3A15822BCA}"/>
          </ac:spMkLst>
        </pc:spChg>
        <pc:spChg chg="add">
          <ac:chgData name="Sai Krishna Nikhil Appasani" userId="ad0f8d0acf521e45" providerId="LiveId" clId="{1A62BA7A-3BE4-4EE8-8E87-811E5C364C42}" dt="2025-04-24T16:14:42.254" v="440" actId="26606"/>
          <ac:spMkLst>
            <pc:docMk/>
            <pc:sldMk cId="1915454409" sldId="259"/>
            <ac:spMk id="23" creationId="{7E6D2D34-4BB4-460B-8844-027610FB21F5}"/>
          </ac:spMkLst>
        </pc:spChg>
        <pc:grpChg chg="add del">
          <ac:chgData name="Sai Krishna Nikhil Appasani" userId="ad0f8d0acf521e45" providerId="LiveId" clId="{1A62BA7A-3BE4-4EE8-8E87-811E5C364C42}" dt="2025-04-24T16:14:42.249" v="439" actId="26606"/>
          <ac:grpSpMkLst>
            <pc:docMk/>
            <pc:sldMk cId="1915454409" sldId="259"/>
            <ac:grpSpMk id="17" creationId="{972070F7-E065-4D60-8938-9FB8CDB8ACB0}"/>
          </ac:grpSpMkLst>
        </pc:grpChg>
        <pc:grpChg chg="add">
          <ac:chgData name="Sai Krishna Nikhil Appasani" userId="ad0f8d0acf521e45" providerId="LiveId" clId="{1A62BA7A-3BE4-4EE8-8E87-811E5C364C42}" dt="2025-04-24T16:14:42.254" v="440" actId="26606"/>
          <ac:grpSpMkLst>
            <pc:docMk/>
            <pc:sldMk cId="1915454409" sldId="259"/>
            <ac:grpSpMk id="24" creationId="{C5314570-9B06-4D37-8CBD-EDD67C2FA205}"/>
          </ac:grpSpMkLst>
        </pc:grpChg>
        <pc:picChg chg="mod">
          <ac:chgData name="Sai Krishna Nikhil Appasani" userId="ad0f8d0acf521e45" providerId="LiveId" clId="{1A62BA7A-3BE4-4EE8-8E87-811E5C364C42}" dt="2025-04-24T16:14:42.254" v="440" actId="26606"/>
          <ac:picMkLst>
            <pc:docMk/>
            <pc:sldMk cId="1915454409" sldId="259"/>
            <ac:picMk id="6" creationId="{81F157DD-A8C3-4267-3F46-DF265EF24F39}"/>
          </ac:picMkLst>
        </pc:picChg>
        <pc:picChg chg="mod">
          <ac:chgData name="Sai Krishna Nikhil Appasani" userId="ad0f8d0acf521e45" providerId="LiveId" clId="{1A62BA7A-3BE4-4EE8-8E87-811E5C364C42}" dt="2025-04-24T16:14:42.254" v="440" actId="26606"/>
          <ac:picMkLst>
            <pc:docMk/>
            <pc:sldMk cId="1915454409" sldId="259"/>
            <ac:picMk id="8" creationId="{2EC13481-5057-4407-A90B-7A3FD4793EA7}"/>
          </ac:picMkLst>
        </pc:picChg>
      </pc:sldChg>
      <pc:sldChg chg="addSp delSp modSp mod setBg">
        <pc:chgData name="Sai Krishna Nikhil Appasani" userId="ad0f8d0acf521e45" providerId="LiveId" clId="{1A62BA7A-3BE4-4EE8-8E87-811E5C364C42}" dt="2025-04-24T16:17:39.728" v="455" actId="26606"/>
        <pc:sldMkLst>
          <pc:docMk/>
          <pc:sldMk cId="511221245" sldId="262"/>
        </pc:sldMkLst>
        <pc:spChg chg="mod">
          <ac:chgData name="Sai Krishna Nikhil Appasani" userId="ad0f8d0acf521e45" providerId="LiveId" clId="{1A62BA7A-3BE4-4EE8-8E87-811E5C364C42}" dt="2025-04-24T16:17:39.728" v="455" actId="26606"/>
          <ac:spMkLst>
            <pc:docMk/>
            <pc:sldMk cId="511221245" sldId="262"/>
            <ac:spMk id="2" creationId="{206EC7C1-80C6-B8C0-4758-438E5ADDC7F9}"/>
          </ac:spMkLst>
        </pc:spChg>
        <pc:spChg chg="mod">
          <ac:chgData name="Sai Krishna Nikhil Appasani" userId="ad0f8d0acf521e45" providerId="LiveId" clId="{1A62BA7A-3BE4-4EE8-8E87-811E5C364C42}" dt="2025-04-24T16:17:39.728" v="455" actId="26606"/>
          <ac:spMkLst>
            <pc:docMk/>
            <pc:sldMk cId="511221245" sldId="262"/>
            <ac:spMk id="3" creationId="{643D852A-3F7E-5A70-E029-933421C6A2E5}"/>
          </ac:spMkLst>
        </pc:spChg>
        <pc:spChg chg="add del">
          <ac:chgData name="Sai Krishna Nikhil Appasani" userId="ad0f8d0acf521e45" providerId="LiveId" clId="{1A62BA7A-3BE4-4EE8-8E87-811E5C364C42}" dt="2025-04-24T16:17:26.476" v="451" actId="26606"/>
          <ac:spMkLst>
            <pc:docMk/>
            <pc:sldMk cId="511221245" sldId="262"/>
            <ac:spMk id="5" creationId="{C30A849F-66D9-40C8-BEC8-35AFF8F4568F}"/>
          </ac:spMkLst>
        </pc:spChg>
        <pc:spChg chg="add del">
          <ac:chgData name="Sai Krishna Nikhil Appasani" userId="ad0f8d0acf521e45" providerId="LiveId" clId="{1A62BA7A-3BE4-4EE8-8E87-811E5C364C42}" dt="2025-04-24T16:17:26.476" v="451" actId="26606"/>
          <ac:spMkLst>
            <pc:docMk/>
            <pc:sldMk cId="511221245" sldId="262"/>
            <ac:spMk id="8" creationId="{D038248A-211C-4EEC-8401-C761B929FB52}"/>
          </ac:spMkLst>
        </pc:spChg>
        <pc:spChg chg="add del">
          <ac:chgData name="Sai Krishna Nikhil Appasani" userId="ad0f8d0acf521e45" providerId="LiveId" clId="{1A62BA7A-3BE4-4EE8-8E87-811E5C364C42}" dt="2025-04-23T21:35:09.701" v="149" actId="26606"/>
          <ac:spMkLst>
            <pc:docMk/>
            <pc:sldMk cId="511221245" sldId="262"/>
            <ac:spMk id="10" creationId="{EDDBB197-D710-4A4F-A9CA-FD2177498BE8}"/>
          </ac:spMkLst>
        </pc:spChg>
        <pc:spChg chg="add del">
          <ac:chgData name="Sai Krishna Nikhil Appasani" userId="ad0f8d0acf521e45" providerId="LiveId" clId="{1A62BA7A-3BE4-4EE8-8E87-811E5C364C42}" dt="2025-04-23T21:35:09.701" v="149" actId="26606"/>
          <ac:spMkLst>
            <pc:docMk/>
            <pc:sldMk cId="511221245" sldId="262"/>
            <ac:spMk id="12" creationId="{975D1CFA-2CDB-4B64-BD9F-85744E8DA12F}"/>
          </ac:spMkLst>
        </pc:spChg>
        <pc:spChg chg="add del">
          <ac:chgData name="Sai Krishna Nikhil Appasani" userId="ad0f8d0acf521e45" providerId="LiveId" clId="{1A62BA7A-3BE4-4EE8-8E87-811E5C364C42}" dt="2025-04-24T16:17:30.295" v="453" actId="26606"/>
          <ac:spMkLst>
            <pc:docMk/>
            <pc:sldMk cId="511221245" sldId="262"/>
            <ac:spMk id="24" creationId="{43C823D3-D619-407C-89E0-C6F6B1E7A42A}"/>
          </ac:spMkLst>
        </pc:spChg>
        <pc:spChg chg="add del">
          <ac:chgData name="Sai Krishna Nikhil Appasani" userId="ad0f8d0acf521e45" providerId="LiveId" clId="{1A62BA7A-3BE4-4EE8-8E87-811E5C364C42}" dt="2025-04-24T16:17:30.295" v="453" actId="26606"/>
          <ac:spMkLst>
            <pc:docMk/>
            <pc:sldMk cId="511221245" sldId="262"/>
            <ac:spMk id="25" creationId="{047F8E3E-2FFA-4A0F-B3C7-E57ADDCFB415}"/>
          </ac:spMkLst>
        </pc:spChg>
        <pc:spChg chg="add del">
          <ac:chgData name="Sai Krishna Nikhil Appasani" userId="ad0f8d0acf521e45" providerId="LiveId" clId="{1A62BA7A-3BE4-4EE8-8E87-811E5C364C42}" dt="2025-04-24T16:17:39.728" v="455" actId="26606"/>
          <ac:spMkLst>
            <pc:docMk/>
            <pc:sldMk cId="511221245" sldId="262"/>
            <ac:spMk id="37" creationId="{FA3C7DEA-BCC2-4295-8850-147993296189}"/>
          </ac:spMkLst>
        </pc:spChg>
        <pc:spChg chg="add del">
          <ac:chgData name="Sai Krishna Nikhil Appasani" userId="ad0f8d0acf521e45" providerId="LiveId" clId="{1A62BA7A-3BE4-4EE8-8E87-811E5C364C42}" dt="2025-04-24T16:17:39.728" v="455" actId="26606"/>
          <ac:spMkLst>
            <pc:docMk/>
            <pc:sldMk cId="511221245" sldId="262"/>
            <ac:spMk id="38" creationId="{C289949D-B9F6-468A-86FE-2694DC5AE773}"/>
          </ac:spMkLst>
        </pc:spChg>
        <pc:grpChg chg="add del">
          <ac:chgData name="Sai Krishna Nikhil Appasani" userId="ad0f8d0acf521e45" providerId="LiveId" clId="{1A62BA7A-3BE4-4EE8-8E87-811E5C364C42}" dt="2025-04-24T16:17:26.476" v="451" actId="26606"/>
          <ac:grpSpMkLst>
            <pc:docMk/>
            <pc:sldMk cId="511221245" sldId="262"/>
            <ac:grpSpMk id="6" creationId="{04542298-A2B1-480F-A11C-A40EDD19B857}"/>
          </ac:grpSpMkLst>
        </pc:grpChg>
        <pc:grpChg chg="add del">
          <ac:chgData name="Sai Krishna Nikhil Appasani" userId="ad0f8d0acf521e45" providerId="LiveId" clId="{1A62BA7A-3BE4-4EE8-8E87-811E5C364C42}" dt="2025-04-23T21:35:09.701" v="149" actId="26606"/>
          <ac:grpSpMkLst>
            <pc:docMk/>
            <pc:sldMk cId="511221245" sldId="262"/>
            <ac:grpSpMk id="14" creationId="{25EE5136-01F1-466C-962D-BA9B4C6757AA}"/>
          </ac:grpSpMkLst>
        </pc:grpChg>
        <pc:grpChg chg="add del">
          <ac:chgData name="Sai Krishna Nikhil Appasani" userId="ad0f8d0acf521e45" providerId="LiveId" clId="{1A62BA7A-3BE4-4EE8-8E87-811E5C364C42}" dt="2025-04-24T16:17:26.476" v="451" actId="26606"/>
          <ac:grpSpMkLst>
            <pc:docMk/>
            <pc:sldMk cId="511221245" sldId="262"/>
            <ac:grpSpMk id="18" creationId="{2A5C9C35-2375-49EB-B99C-17C87D42FE7C}"/>
          </ac:grpSpMkLst>
        </pc:grpChg>
        <pc:grpChg chg="add del">
          <ac:chgData name="Sai Krishna Nikhil Appasani" userId="ad0f8d0acf521e45" providerId="LiveId" clId="{1A62BA7A-3BE4-4EE8-8E87-811E5C364C42}" dt="2025-04-24T16:17:30.295" v="453" actId="26606"/>
          <ac:grpSpMkLst>
            <pc:docMk/>
            <pc:sldMk cId="511221245" sldId="262"/>
            <ac:grpSpMk id="26" creationId="{33D939F1-7ABE-4D0E-946A-43F37F556AFD}"/>
          </ac:grpSpMkLst>
        </pc:grpChg>
        <pc:grpChg chg="add del">
          <ac:chgData name="Sai Krishna Nikhil Appasani" userId="ad0f8d0acf521e45" providerId="LiveId" clId="{1A62BA7A-3BE4-4EE8-8E87-811E5C364C42}" dt="2025-04-24T16:17:30.295" v="453" actId="26606"/>
          <ac:grpSpMkLst>
            <pc:docMk/>
            <pc:sldMk cId="511221245" sldId="262"/>
            <ac:grpSpMk id="31" creationId="{9DB3963A-4187-4A72-9DA4-CA6BADE22931}"/>
          </ac:grpSpMkLst>
        </pc:grpChg>
        <pc:grpChg chg="add del">
          <ac:chgData name="Sai Krishna Nikhil Appasani" userId="ad0f8d0acf521e45" providerId="LiveId" clId="{1A62BA7A-3BE4-4EE8-8E87-811E5C364C42}" dt="2025-04-24T16:17:39.728" v="455" actId="26606"/>
          <ac:grpSpMkLst>
            <pc:docMk/>
            <pc:sldMk cId="511221245" sldId="262"/>
            <ac:grpSpMk id="39" creationId="{E4DF0958-0C87-4C28-9554-2FADC788C2B1}"/>
          </ac:grpSpMkLst>
        </pc:grpChg>
        <pc:picChg chg="add del">
          <ac:chgData name="Sai Krishna Nikhil Appasani" userId="ad0f8d0acf521e45" providerId="LiveId" clId="{1A62BA7A-3BE4-4EE8-8E87-811E5C364C42}" dt="2025-04-23T21:35:09.701" v="149" actId="26606"/>
          <ac:picMkLst>
            <pc:docMk/>
            <pc:sldMk cId="511221245" sldId="262"/>
            <ac:picMk id="7" creationId="{BD281C89-0388-5611-0E75-64730397AD97}"/>
          </ac:picMkLst>
        </pc:picChg>
      </pc:sldChg>
      <pc:sldChg chg="addSp delSp modSp mod ord setBg">
        <pc:chgData name="Sai Krishna Nikhil Appasani" userId="ad0f8d0acf521e45" providerId="LiveId" clId="{1A62BA7A-3BE4-4EE8-8E87-811E5C364C42}" dt="2025-04-24T19:29:03.555" v="461" actId="14100"/>
        <pc:sldMkLst>
          <pc:docMk/>
          <pc:sldMk cId="192882133" sldId="263"/>
        </pc:sldMkLst>
        <pc:spChg chg="mod">
          <ac:chgData name="Sai Krishna Nikhil Appasani" userId="ad0f8d0acf521e45" providerId="LiveId" clId="{1A62BA7A-3BE4-4EE8-8E87-811E5C364C42}" dt="2025-04-24T16:14:11.421" v="430" actId="26606"/>
          <ac:spMkLst>
            <pc:docMk/>
            <pc:sldMk cId="192882133" sldId="263"/>
            <ac:spMk id="2" creationId="{D6EFDF39-41BC-8C95-8B7D-5F85B4EE5AF1}"/>
          </ac:spMkLst>
        </pc:spChg>
        <pc:spChg chg="add del mod">
          <ac:chgData name="Sai Krishna Nikhil Appasani" userId="ad0f8d0acf521e45" providerId="LiveId" clId="{1A62BA7A-3BE4-4EE8-8E87-811E5C364C42}" dt="2025-04-24T16:14:11.421" v="430" actId="26606"/>
          <ac:spMkLst>
            <pc:docMk/>
            <pc:sldMk cId="192882133" sldId="263"/>
            <ac:spMk id="3" creationId="{7AF2AB0F-2504-931E-7FA9-41664FD7F5B6}"/>
          </ac:spMkLst>
        </pc:spChg>
        <pc:spChg chg="add del mod">
          <ac:chgData name="Sai Krishna Nikhil Appasani" userId="ad0f8d0acf521e45" providerId="LiveId" clId="{1A62BA7A-3BE4-4EE8-8E87-811E5C364C42}" dt="2025-04-23T21:03:16.059" v="109" actId="21"/>
          <ac:spMkLst>
            <pc:docMk/>
            <pc:sldMk cId="192882133" sldId="263"/>
            <ac:spMk id="5" creationId="{FBC3439F-CEBF-771E-763D-982B93C07127}"/>
          </ac:spMkLst>
        </pc:spChg>
        <pc:spChg chg="add del">
          <ac:chgData name="Sai Krishna Nikhil Appasani" userId="ad0f8d0acf521e45" providerId="LiveId" clId="{1A62BA7A-3BE4-4EE8-8E87-811E5C364C42}" dt="2025-04-24T16:14:11.396" v="429" actId="26606"/>
          <ac:spMkLst>
            <pc:docMk/>
            <pc:sldMk cId="192882133" sldId="263"/>
            <ac:spMk id="9" creationId="{1D63C574-BFD2-41A1-A567-B0C3CC7FDD4F}"/>
          </ac:spMkLst>
        </pc:spChg>
        <pc:spChg chg="add del">
          <ac:chgData name="Sai Krishna Nikhil Appasani" userId="ad0f8d0acf521e45" providerId="LiveId" clId="{1A62BA7A-3BE4-4EE8-8E87-811E5C364C42}" dt="2025-04-24T16:14:11.396" v="429" actId="26606"/>
          <ac:spMkLst>
            <pc:docMk/>
            <pc:sldMk cId="192882133" sldId="263"/>
            <ac:spMk id="11" creationId="{E2A46BAB-8C31-42B2-90E8-B26DD3E81D37}"/>
          </ac:spMkLst>
        </pc:spChg>
        <pc:spChg chg="add">
          <ac:chgData name="Sai Krishna Nikhil Appasani" userId="ad0f8d0acf521e45" providerId="LiveId" clId="{1A62BA7A-3BE4-4EE8-8E87-811E5C364C42}" dt="2025-04-24T16:14:11.421" v="430" actId="26606"/>
          <ac:spMkLst>
            <pc:docMk/>
            <pc:sldMk cId="192882133" sldId="263"/>
            <ac:spMk id="26" creationId="{345A976A-8DE3-4B67-B94B-2044FDD12899}"/>
          </ac:spMkLst>
        </pc:spChg>
        <pc:spChg chg="add">
          <ac:chgData name="Sai Krishna Nikhil Appasani" userId="ad0f8d0acf521e45" providerId="LiveId" clId="{1A62BA7A-3BE4-4EE8-8E87-811E5C364C42}" dt="2025-04-24T16:14:11.421" v="430" actId="26606"/>
          <ac:spMkLst>
            <pc:docMk/>
            <pc:sldMk cId="192882133" sldId="263"/>
            <ac:spMk id="27" creationId="{6EAAA1B9-2DDB-49C9-A037-A523D2F13C15}"/>
          </ac:spMkLst>
        </pc:spChg>
        <pc:grpChg chg="add del">
          <ac:chgData name="Sai Krishna Nikhil Appasani" userId="ad0f8d0acf521e45" providerId="LiveId" clId="{1A62BA7A-3BE4-4EE8-8E87-811E5C364C42}" dt="2025-04-24T16:14:11.396" v="429" actId="26606"/>
          <ac:grpSpMkLst>
            <pc:docMk/>
            <pc:sldMk cId="192882133" sldId="263"/>
            <ac:grpSpMk id="13" creationId="{B3F7A3C7-0737-4E57-B30E-8EEFE638B401}"/>
          </ac:grpSpMkLst>
        </pc:grpChg>
        <pc:grpChg chg="add del">
          <ac:chgData name="Sai Krishna Nikhil Appasani" userId="ad0f8d0acf521e45" providerId="LiveId" clId="{1A62BA7A-3BE4-4EE8-8E87-811E5C364C42}" dt="2025-04-24T16:14:11.396" v="429" actId="26606"/>
          <ac:grpSpMkLst>
            <pc:docMk/>
            <pc:sldMk cId="192882133" sldId="263"/>
            <ac:grpSpMk id="17" creationId="{43F5E015-E085-4624-B431-B42414448684}"/>
          </ac:grpSpMkLst>
        </pc:grpChg>
        <pc:grpChg chg="add">
          <ac:chgData name="Sai Krishna Nikhil Appasani" userId="ad0f8d0acf521e45" providerId="LiveId" clId="{1A62BA7A-3BE4-4EE8-8E87-811E5C364C42}" dt="2025-04-24T16:14:11.421" v="430" actId="26606"/>
          <ac:grpSpMkLst>
            <pc:docMk/>
            <pc:sldMk cId="192882133" sldId="263"/>
            <ac:grpSpMk id="28" creationId="{76566969-F813-4CC5-B3E9-363D85B55C3B}"/>
          </ac:grpSpMkLst>
        </pc:grpChg>
        <pc:grpChg chg="add">
          <ac:chgData name="Sai Krishna Nikhil Appasani" userId="ad0f8d0acf521e45" providerId="LiveId" clId="{1A62BA7A-3BE4-4EE8-8E87-811E5C364C42}" dt="2025-04-24T16:14:11.421" v="430" actId="26606"/>
          <ac:grpSpMkLst>
            <pc:docMk/>
            <pc:sldMk cId="192882133" sldId="263"/>
            <ac:grpSpMk id="32" creationId="{0217D733-97B6-4C43-AF0C-5E3CB0EA132A}"/>
          </ac:grpSpMkLst>
        </pc:grpChg>
        <pc:graphicFrameChg chg="add del">
          <ac:chgData name="Sai Krishna Nikhil Appasani" userId="ad0f8d0acf521e45" providerId="LiveId" clId="{1A62BA7A-3BE4-4EE8-8E87-811E5C364C42}" dt="2025-04-24T16:14:11.396" v="429" actId="26606"/>
          <ac:graphicFrameMkLst>
            <pc:docMk/>
            <pc:sldMk cId="192882133" sldId="263"/>
            <ac:graphicFrameMk id="6" creationId="{C8B9AB1A-71C8-E737-D25A-ECDA1F81EAAF}"/>
          </ac:graphicFrameMkLst>
        </pc:graphicFrameChg>
        <pc:graphicFrameChg chg="add mod">
          <ac:chgData name="Sai Krishna Nikhil Appasani" userId="ad0f8d0acf521e45" providerId="LiveId" clId="{1A62BA7A-3BE4-4EE8-8E87-811E5C364C42}" dt="2025-04-24T19:29:03.555" v="461" actId="14100"/>
          <ac:graphicFrameMkLst>
            <pc:docMk/>
            <pc:sldMk cId="192882133" sldId="263"/>
            <ac:graphicFrameMk id="37" creationId="{4D9CF639-5E4E-3DEC-9E24-9C32673ACFB0}"/>
          </ac:graphicFrameMkLst>
        </pc:graphicFrameChg>
      </pc:sldChg>
      <pc:sldChg chg="addSp delSp modSp mod setBg">
        <pc:chgData name="Sai Krishna Nikhil Appasani" userId="ad0f8d0acf521e45" providerId="LiveId" clId="{1A62BA7A-3BE4-4EE8-8E87-811E5C364C42}" dt="2025-04-24T21:26:12.787" v="489" actId="20577"/>
        <pc:sldMkLst>
          <pc:docMk/>
          <pc:sldMk cId="3255070581" sldId="264"/>
        </pc:sldMkLst>
        <pc:spChg chg="mod">
          <ac:chgData name="Sai Krishna Nikhil Appasani" userId="ad0f8d0acf521e45" providerId="LiveId" clId="{1A62BA7A-3BE4-4EE8-8E87-811E5C364C42}" dt="2025-04-24T19:37:37.146" v="464" actId="14100"/>
          <ac:spMkLst>
            <pc:docMk/>
            <pc:sldMk cId="3255070581" sldId="264"/>
            <ac:spMk id="2" creationId="{052EA4E0-9E97-ECAF-730E-E706857764F1}"/>
          </ac:spMkLst>
        </pc:spChg>
        <pc:spChg chg="add del mod">
          <ac:chgData name="Sai Krishna Nikhil Appasani" userId="ad0f8d0acf521e45" providerId="LiveId" clId="{1A62BA7A-3BE4-4EE8-8E87-811E5C364C42}" dt="2025-04-24T16:14:26.834" v="437" actId="26606"/>
          <ac:spMkLst>
            <pc:docMk/>
            <pc:sldMk cId="3255070581" sldId="264"/>
            <ac:spMk id="3" creationId="{FD724D09-B100-239F-7BB0-51B4A47CD7BB}"/>
          </ac:spMkLst>
        </pc:spChg>
        <pc:spChg chg="add">
          <ac:chgData name="Sai Krishna Nikhil Appasani" userId="ad0f8d0acf521e45" providerId="LiveId" clId="{1A62BA7A-3BE4-4EE8-8E87-811E5C364C42}" dt="2025-04-24T16:14:26.834" v="437" actId="26606"/>
          <ac:spMkLst>
            <pc:docMk/>
            <pc:sldMk cId="3255070581" sldId="264"/>
            <ac:spMk id="8" creationId="{D038248A-211C-4EEC-8401-C761B929FB52}"/>
          </ac:spMkLst>
        </pc:spChg>
        <pc:spChg chg="add del">
          <ac:chgData name="Sai Krishna Nikhil Appasani" userId="ad0f8d0acf521e45" providerId="LiveId" clId="{1A62BA7A-3BE4-4EE8-8E87-811E5C364C42}" dt="2025-04-24T16:14:23.413" v="434" actId="26606"/>
          <ac:spMkLst>
            <pc:docMk/>
            <pc:sldMk cId="3255070581" sldId="264"/>
            <ac:spMk id="9" creationId="{345A976A-8DE3-4B67-B94B-2044FDD12899}"/>
          </ac:spMkLst>
        </pc:spChg>
        <pc:spChg chg="add del">
          <ac:chgData name="Sai Krishna Nikhil Appasani" userId="ad0f8d0acf521e45" providerId="LiveId" clId="{1A62BA7A-3BE4-4EE8-8E87-811E5C364C42}" dt="2025-04-24T16:14:22.722" v="432" actId="26606"/>
          <ac:spMkLst>
            <pc:docMk/>
            <pc:sldMk cId="3255070581" sldId="264"/>
            <ac:spMk id="10" creationId="{B50AB553-2A96-4A92-96F2-93548E096954}"/>
          </ac:spMkLst>
        </pc:spChg>
        <pc:spChg chg="add del">
          <ac:chgData name="Sai Krishna Nikhil Appasani" userId="ad0f8d0acf521e45" providerId="LiveId" clId="{1A62BA7A-3BE4-4EE8-8E87-811E5C364C42}" dt="2025-04-24T16:14:23.413" v="434" actId="26606"/>
          <ac:spMkLst>
            <pc:docMk/>
            <pc:sldMk cId="3255070581" sldId="264"/>
            <ac:spMk id="11" creationId="{6EAAA1B9-2DDB-49C9-A037-A523D2F13C15}"/>
          </ac:spMkLst>
        </pc:spChg>
        <pc:spChg chg="add del">
          <ac:chgData name="Sai Krishna Nikhil Appasani" userId="ad0f8d0acf521e45" providerId="LiveId" clId="{1A62BA7A-3BE4-4EE8-8E87-811E5C364C42}" dt="2025-04-24T16:14:26.823" v="436" actId="26606"/>
          <ac:spMkLst>
            <pc:docMk/>
            <pc:sldMk cId="3255070581" sldId="264"/>
            <ac:spMk id="25" creationId="{345A976A-8DE3-4B67-B94B-2044FDD12899}"/>
          </ac:spMkLst>
        </pc:spChg>
        <pc:spChg chg="add del">
          <ac:chgData name="Sai Krishna Nikhil Appasani" userId="ad0f8d0acf521e45" providerId="LiveId" clId="{1A62BA7A-3BE4-4EE8-8E87-811E5C364C42}" dt="2025-04-24T16:14:26.823" v="436" actId="26606"/>
          <ac:spMkLst>
            <pc:docMk/>
            <pc:sldMk cId="3255070581" sldId="264"/>
            <ac:spMk id="26" creationId="{6EAAA1B9-2DDB-49C9-A037-A523D2F13C15}"/>
          </ac:spMkLst>
        </pc:spChg>
        <pc:spChg chg="add">
          <ac:chgData name="Sai Krishna Nikhil Appasani" userId="ad0f8d0acf521e45" providerId="LiveId" clId="{1A62BA7A-3BE4-4EE8-8E87-811E5C364C42}" dt="2025-04-24T16:14:26.834" v="437" actId="26606"/>
          <ac:spMkLst>
            <pc:docMk/>
            <pc:sldMk cId="3255070581" sldId="264"/>
            <ac:spMk id="39" creationId="{C30A849F-66D9-40C8-BEC8-35AFF8F4568F}"/>
          </ac:spMkLst>
        </pc:spChg>
        <pc:spChg chg="add mod">
          <ac:chgData name="Sai Krishna Nikhil Appasani" userId="ad0f8d0acf521e45" providerId="LiveId" clId="{1A62BA7A-3BE4-4EE8-8E87-811E5C364C42}" dt="2025-04-24T21:26:12.787" v="489" actId="20577"/>
          <ac:spMkLst>
            <pc:docMk/>
            <pc:sldMk cId="3255070581" sldId="264"/>
            <ac:spMk id="42" creationId="{FD724D09-B100-239F-7BB0-51B4A47CD7BB}"/>
          </ac:spMkLst>
        </pc:spChg>
        <pc:grpChg chg="add del">
          <ac:chgData name="Sai Krishna Nikhil Appasani" userId="ad0f8d0acf521e45" providerId="LiveId" clId="{1A62BA7A-3BE4-4EE8-8E87-811E5C364C42}" dt="2025-04-24T16:14:23.413" v="434" actId="26606"/>
          <ac:grpSpMkLst>
            <pc:docMk/>
            <pc:sldMk cId="3255070581" sldId="264"/>
            <ac:grpSpMk id="13" creationId="{76566969-F813-4CC5-B3E9-363D85B55C3B}"/>
          </ac:grpSpMkLst>
        </pc:grpChg>
        <pc:grpChg chg="add">
          <ac:chgData name="Sai Krishna Nikhil Appasani" userId="ad0f8d0acf521e45" providerId="LiveId" clId="{1A62BA7A-3BE4-4EE8-8E87-811E5C364C42}" dt="2025-04-24T16:14:26.834" v="437" actId="26606"/>
          <ac:grpSpMkLst>
            <pc:docMk/>
            <pc:sldMk cId="3255070581" sldId="264"/>
            <ac:grpSpMk id="18" creationId="{2A5C9C35-2375-49EB-B99C-17C87D42FE7C}"/>
          </ac:grpSpMkLst>
        </pc:grpChg>
        <pc:grpChg chg="add del">
          <ac:chgData name="Sai Krishna Nikhil Appasani" userId="ad0f8d0acf521e45" providerId="LiveId" clId="{1A62BA7A-3BE4-4EE8-8E87-811E5C364C42}" dt="2025-04-24T16:14:23.413" v="434" actId="26606"/>
          <ac:grpSpMkLst>
            <pc:docMk/>
            <pc:sldMk cId="3255070581" sldId="264"/>
            <ac:grpSpMk id="19" creationId="{0217D733-97B6-4C43-AF0C-5E3CB0EA132A}"/>
          </ac:grpSpMkLst>
        </pc:grpChg>
        <pc:grpChg chg="add del">
          <ac:chgData name="Sai Krishna Nikhil Appasani" userId="ad0f8d0acf521e45" providerId="LiveId" clId="{1A62BA7A-3BE4-4EE8-8E87-811E5C364C42}" dt="2025-04-24T16:14:26.823" v="436" actId="26606"/>
          <ac:grpSpMkLst>
            <pc:docMk/>
            <pc:sldMk cId="3255070581" sldId="264"/>
            <ac:grpSpMk id="27" creationId="{76566969-F813-4CC5-B3E9-363D85B55C3B}"/>
          </ac:grpSpMkLst>
        </pc:grpChg>
        <pc:grpChg chg="add del">
          <ac:chgData name="Sai Krishna Nikhil Appasani" userId="ad0f8d0acf521e45" providerId="LiveId" clId="{1A62BA7A-3BE4-4EE8-8E87-811E5C364C42}" dt="2025-04-24T16:14:26.823" v="436" actId="26606"/>
          <ac:grpSpMkLst>
            <pc:docMk/>
            <pc:sldMk cId="3255070581" sldId="264"/>
            <ac:grpSpMk id="32" creationId="{0217D733-97B6-4C43-AF0C-5E3CB0EA132A}"/>
          </ac:grpSpMkLst>
        </pc:grpChg>
        <pc:grpChg chg="add">
          <ac:chgData name="Sai Krishna Nikhil Appasani" userId="ad0f8d0acf521e45" providerId="LiveId" clId="{1A62BA7A-3BE4-4EE8-8E87-811E5C364C42}" dt="2025-04-24T16:14:26.834" v="437" actId="26606"/>
          <ac:grpSpMkLst>
            <pc:docMk/>
            <pc:sldMk cId="3255070581" sldId="264"/>
            <ac:grpSpMk id="40" creationId="{04542298-A2B1-480F-A11C-A40EDD19B857}"/>
          </ac:grpSpMkLst>
        </pc:grpChg>
        <pc:graphicFrameChg chg="add del">
          <ac:chgData name="Sai Krishna Nikhil Appasani" userId="ad0f8d0acf521e45" providerId="LiveId" clId="{1A62BA7A-3BE4-4EE8-8E87-811E5C364C42}" dt="2025-04-24T16:14:22.722" v="432" actId="26606"/>
          <ac:graphicFrameMkLst>
            <pc:docMk/>
            <pc:sldMk cId="3255070581" sldId="264"/>
            <ac:graphicFrameMk id="5" creationId="{349DF665-BB75-8974-CBBE-D84EEA17B984}"/>
          </ac:graphicFrameMkLst>
        </pc:graphicFrameChg>
        <pc:graphicFrameChg chg="add del">
          <ac:chgData name="Sai Krishna Nikhil Appasani" userId="ad0f8d0acf521e45" providerId="LiveId" clId="{1A62BA7A-3BE4-4EE8-8E87-811E5C364C42}" dt="2025-04-24T16:14:23.413" v="434" actId="26606"/>
          <ac:graphicFrameMkLst>
            <pc:docMk/>
            <pc:sldMk cId="3255070581" sldId="264"/>
            <ac:graphicFrameMk id="12" creationId="{77964531-A606-325B-11D0-C11F31BBD424}"/>
          </ac:graphicFrameMkLst>
        </pc:graphicFrameChg>
        <pc:graphicFrameChg chg="add del">
          <ac:chgData name="Sai Krishna Nikhil Appasani" userId="ad0f8d0acf521e45" providerId="LiveId" clId="{1A62BA7A-3BE4-4EE8-8E87-811E5C364C42}" dt="2025-04-24T16:14:26.823" v="436" actId="26606"/>
          <ac:graphicFrameMkLst>
            <pc:docMk/>
            <pc:sldMk cId="3255070581" sldId="264"/>
            <ac:graphicFrameMk id="37" creationId="{C3BC2D4C-E4B4-D414-030A-48285FEFBC5A}"/>
          </ac:graphicFrameMkLst>
        </pc:graphicFrameChg>
        <pc:picChg chg="add del">
          <ac:chgData name="Sai Krishna Nikhil Appasani" userId="ad0f8d0acf521e45" providerId="LiveId" clId="{1A62BA7A-3BE4-4EE8-8E87-811E5C364C42}" dt="2025-04-24T16:14:22.722" v="432" actId="26606"/>
          <ac:picMkLst>
            <pc:docMk/>
            <pc:sldMk cId="3255070581" sldId="264"/>
            <ac:picMk id="6" creationId="{F217D442-E31A-F9EE-5BF1-E0B11447AB94}"/>
          </ac:picMkLst>
        </pc:picChg>
      </pc:sldChg>
      <pc:sldChg chg="modSp del mod">
        <pc:chgData name="Sai Krishna Nikhil Appasani" userId="ad0f8d0acf521e45" providerId="LiveId" clId="{1A62BA7A-3BE4-4EE8-8E87-811E5C364C42}" dt="2025-04-23T21:58:51.124" v="264" actId="2696"/>
        <pc:sldMkLst>
          <pc:docMk/>
          <pc:sldMk cId="2164130744" sldId="265"/>
        </pc:sldMkLst>
        <pc:spChg chg="mod">
          <ac:chgData name="Sai Krishna Nikhil Appasani" userId="ad0f8d0acf521e45" providerId="LiveId" clId="{1A62BA7A-3BE4-4EE8-8E87-811E5C364C42}" dt="2025-04-23T21:42:20.918" v="198" actId="2711"/>
          <ac:spMkLst>
            <pc:docMk/>
            <pc:sldMk cId="2164130744" sldId="265"/>
            <ac:spMk id="3" creationId="{FE055685-1AA1-B18F-5BB3-B86D034E82A8}"/>
          </ac:spMkLst>
        </pc:spChg>
      </pc:sldChg>
      <pc:sldChg chg="del">
        <pc:chgData name="Sai Krishna Nikhil Appasani" userId="ad0f8d0acf521e45" providerId="LiveId" clId="{1A62BA7A-3BE4-4EE8-8E87-811E5C364C42}" dt="2025-04-24T20:04:13.228" v="465" actId="2696"/>
        <pc:sldMkLst>
          <pc:docMk/>
          <pc:sldMk cId="2468403616" sldId="266"/>
        </pc:sldMkLst>
      </pc:sldChg>
      <pc:sldChg chg="modSp mod">
        <pc:chgData name="Sai Krishna Nikhil Appasani" userId="ad0f8d0acf521e45" providerId="LiveId" clId="{1A62BA7A-3BE4-4EE8-8E87-811E5C364C42}" dt="2025-04-24T05:05:13.827" v="327" actId="12"/>
        <pc:sldMkLst>
          <pc:docMk/>
          <pc:sldMk cId="3035265083" sldId="267"/>
        </pc:sldMkLst>
        <pc:spChg chg="mod">
          <ac:chgData name="Sai Krishna Nikhil Appasani" userId="ad0f8d0acf521e45" providerId="LiveId" clId="{1A62BA7A-3BE4-4EE8-8E87-811E5C364C42}" dt="2025-04-24T05:01:01.108" v="316" actId="20577"/>
          <ac:spMkLst>
            <pc:docMk/>
            <pc:sldMk cId="3035265083" sldId="267"/>
            <ac:spMk id="2" creationId="{D9A6262A-2F89-B50B-8243-DE23464B4654}"/>
          </ac:spMkLst>
        </pc:spChg>
        <pc:spChg chg="mod">
          <ac:chgData name="Sai Krishna Nikhil Appasani" userId="ad0f8d0acf521e45" providerId="LiveId" clId="{1A62BA7A-3BE4-4EE8-8E87-811E5C364C42}" dt="2025-04-24T05:05:13.827" v="327" actId="12"/>
          <ac:spMkLst>
            <pc:docMk/>
            <pc:sldMk cId="3035265083" sldId="267"/>
            <ac:spMk id="3" creationId="{10A61754-2EEA-9F95-13DF-C98C52424D83}"/>
          </ac:spMkLst>
        </pc:spChg>
      </pc:sldChg>
      <pc:sldChg chg="addSp modSp mod setBg">
        <pc:chgData name="Sai Krishna Nikhil Appasani" userId="ad0f8d0acf521e45" providerId="LiveId" clId="{1A62BA7A-3BE4-4EE8-8E87-811E5C364C42}" dt="2025-04-24T20:08:04.283" v="468" actId="2711"/>
        <pc:sldMkLst>
          <pc:docMk/>
          <pc:sldMk cId="1084267072" sldId="268"/>
        </pc:sldMkLst>
        <pc:spChg chg="mod">
          <ac:chgData name="Sai Krishna Nikhil Appasani" userId="ad0f8d0acf521e45" providerId="LiveId" clId="{1A62BA7A-3BE4-4EE8-8E87-811E5C364C42}" dt="2025-04-24T20:06:24.048" v="467" actId="26606"/>
          <ac:spMkLst>
            <pc:docMk/>
            <pc:sldMk cId="1084267072" sldId="268"/>
            <ac:spMk id="2" creationId="{BEC576C3-0B13-89E9-03BF-DD5FD3924865}"/>
          </ac:spMkLst>
        </pc:spChg>
        <pc:spChg chg="mod">
          <ac:chgData name="Sai Krishna Nikhil Appasani" userId="ad0f8d0acf521e45" providerId="LiveId" clId="{1A62BA7A-3BE4-4EE8-8E87-811E5C364C42}" dt="2025-04-24T20:08:04.283" v="468" actId="2711"/>
          <ac:spMkLst>
            <pc:docMk/>
            <pc:sldMk cId="1084267072" sldId="268"/>
            <ac:spMk id="3" creationId="{4CBA72A9-EE0D-1CA4-FADD-97720348EDDC}"/>
          </ac:spMkLst>
        </pc:spChg>
        <pc:spChg chg="add">
          <ac:chgData name="Sai Krishna Nikhil Appasani" userId="ad0f8d0acf521e45" providerId="LiveId" clId="{1A62BA7A-3BE4-4EE8-8E87-811E5C364C42}" dt="2025-04-24T20:06:24.048" v="467" actId="26606"/>
          <ac:spMkLst>
            <pc:docMk/>
            <pc:sldMk cId="1084267072" sldId="268"/>
            <ac:spMk id="4104" creationId="{352BEC0E-22F8-46D0-9632-375DB541B06C}"/>
          </ac:spMkLst>
        </pc:spChg>
        <pc:spChg chg="add">
          <ac:chgData name="Sai Krishna Nikhil Appasani" userId="ad0f8d0acf521e45" providerId="LiveId" clId="{1A62BA7A-3BE4-4EE8-8E87-811E5C364C42}" dt="2025-04-24T20:06:24.048" v="467" actId="26606"/>
          <ac:spMkLst>
            <pc:docMk/>
            <pc:sldMk cId="1084267072" sldId="268"/>
            <ac:spMk id="4106" creationId="{3FCFB1DE-0B7E-48CC-BA90-B2AB0889F9D6}"/>
          </ac:spMkLst>
        </pc:spChg>
        <pc:picChg chg="mod ord">
          <ac:chgData name="Sai Krishna Nikhil Appasani" userId="ad0f8d0acf521e45" providerId="LiveId" clId="{1A62BA7A-3BE4-4EE8-8E87-811E5C364C42}" dt="2025-04-24T20:06:24.048" v="467" actId="26606"/>
          <ac:picMkLst>
            <pc:docMk/>
            <pc:sldMk cId="1084267072" sldId="268"/>
            <ac:picMk id="4098" creationId="{7B50AA01-39C2-98C5-E58F-2521D7A153AD}"/>
          </ac:picMkLst>
        </pc:picChg>
        <pc:picChg chg="mod">
          <ac:chgData name="Sai Krishna Nikhil Appasani" userId="ad0f8d0acf521e45" providerId="LiveId" clId="{1A62BA7A-3BE4-4EE8-8E87-811E5C364C42}" dt="2025-04-24T20:06:24.048" v="467" actId="26606"/>
          <ac:picMkLst>
            <pc:docMk/>
            <pc:sldMk cId="1084267072" sldId="268"/>
            <ac:picMk id="4099" creationId="{37ED2633-3E73-D7D9-7AC5-A11ED405058F}"/>
          </ac:picMkLst>
        </pc:picChg>
      </pc:sldChg>
      <pc:sldChg chg="modSp mod">
        <pc:chgData name="Sai Krishna Nikhil Appasani" userId="ad0f8d0acf521e45" providerId="LiveId" clId="{1A62BA7A-3BE4-4EE8-8E87-811E5C364C42}" dt="2025-04-24T05:20:46.453" v="362" actId="2711"/>
        <pc:sldMkLst>
          <pc:docMk/>
          <pc:sldMk cId="518450771" sldId="269"/>
        </pc:sldMkLst>
        <pc:spChg chg="mod">
          <ac:chgData name="Sai Krishna Nikhil Appasani" userId="ad0f8d0acf521e45" providerId="LiveId" clId="{1A62BA7A-3BE4-4EE8-8E87-811E5C364C42}" dt="2025-04-24T05:20:46.453" v="362" actId="2711"/>
          <ac:spMkLst>
            <pc:docMk/>
            <pc:sldMk cId="518450771" sldId="269"/>
            <ac:spMk id="3" creationId="{B86C9ADD-0808-2F4E-57C9-6920DFC9D36C}"/>
          </ac:spMkLst>
        </pc:spChg>
      </pc:sldChg>
      <pc:sldChg chg="modSp mod">
        <pc:chgData name="Sai Krishna Nikhil Appasani" userId="ad0f8d0acf521e45" providerId="LiveId" clId="{1A62BA7A-3BE4-4EE8-8E87-811E5C364C42}" dt="2025-04-24T05:31:27.686" v="370" actId="313"/>
        <pc:sldMkLst>
          <pc:docMk/>
          <pc:sldMk cId="1574820660" sldId="270"/>
        </pc:sldMkLst>
        <pc:spChg chg="mod">
          <ac:chgData name="Sai Krishna Nikhil Appasani" userId="ad0f8d0acf521e45" providerId="LiveId" clId="{1A62BA7A-3BE4-4EE8-8E87-811E5C364C42}" dt="2025-04-24T05:31:27.686" v="370" actId="313"/>
          <ac:spMkLst>
            <pc:docMk/>
            <pc:sldMk cId="1574820660" sldId="270"/>
            <ac:spMk id="3" creationId="{EDC1138D-AB82-DB40-0C5D-FFF97F9D83D7}"/>
          </ac:spMkLst>
        </pc:spChg>
      </pc:sldChg>
      <pc:sldChg chg="del">
        <pc:chgData name="Sai Krishna Nikhil Appasani" userId="ad0f8d0acf521e45" providerId="LiveId" clId="{1A62BA7A-3BE4-4EE8-8E87-811E5C364C42}" dt="2025-04-23T22:14:54.355" v="311" actId="2696"/>
        <pc:sldMkLst>
          <pc:docMk/>
          <pc:sldMk cId="1793426956" sldId="271"/>
        </pc:sldMkLst>
      </pc:sldChg>
      <pc:sldChg chg="new del">
        <pc:chgData name="Sai Krishna Nikhil Appasani" userId="ad0f8d0acf521e45" providerId="LiveId" clId="{1A62BA7A-3BE4-4EE8-8E87-811E5C364C42}" dt="2025-04-23T21:47:57.467" v="201" actId="2696"/>
        <pc:sldMkLst>
          <pc:docMk/>
          <pc:sldMk cId="56998538" sldId="272"/>
        </pc:sldMkLst>
      </pc:sldChg>
      <pc:sldChg chg="addSp modSp new mod ord setBg">
        <pc:chgData name="Sai Krishna Nikhil Appasani" userId="ad0f8d0acf521e45" providerId="LiveId" clId="{1A62BA7A-3BE4-4EE8-8E87-811E5C364C42}" dt="2025-04-24T19:08:57.459" v="456" actId="26606"/>
        <pc:sldMkLst>
          <pc:docMk/>
          <pc:sldMk cId="1802052243" sldId="272"/>
        </pc:sldMkLst>
        <pc:spChg chg="mod">
          <ac:chgData name="Sai Krishna Nikhil Appasani" userId="ad0f8d0acf521e45" providerId="LiveId" clId="{1A62BA7A-3BE4-4EE8-8E87-811E5C364C42}" dt="2025-04-24T19:08:57.459" v="456" actId="26606"/>
          <ac:spMkLst>
            <pc:docMk/>
            <pc:sldMk cId="1802052243" sldId="272"/>
            <ac:spMk id="2" creationId="{9F85475C-A70A-6D41-E853-4215CD6A0348}"/>
          </ac:spMkLst>
        </pc:spChg>
        <pc:spChg chg="mod">
          <ac:chgData name="Sai Krishna Nikhil Appasani" userId="ad0f8d0acf521e45" providerId="LiveId" clId="{1A62BA7A-3BE4-4EE8-8E87-811E5C364C42}" dt="2025-04-24T19:08:57.459" v="456" actId="26606"/>
          <ac:spMkLst>
            <pc:docMk/>
            <pc:sldMk cId="1802052243" sldId="272"/>
            <ac:spMk id="3" creationId="{0C3E93D3-41CA-CC16-D2A3-9B7C9C601000}"/>
          </ac:spMkLst>
        </pc:spChg>
        <pc:spChg chg="add">
          <ac:chgData name="Sai Krishna Nikhil Appasani" userId="ad0f8d0acf521e45" providerId="LiveId" clId="{1A62BA7A-3BE4-4EE8-8E87-811E5C364C42}" dt="2025-04-24T19:08:57.459" v="456" actId="26606"/>
          <ac:spMkLst>
            <pc:docMk/>
            <pc:sldMk cId="1802052243" sldId="272"/>
            <ac:spMk id="9" creationId="{2C61293E-6EBE-43EF-A52C-9BEBFD7679D4}"/>
          </ac:spMkLst>
        </pc:spChg>
        <pc:spChg chg="add">
          <ac:chgData name="Sai Krishna Nikhil Appasani" userId="ad0f8d0acf521e45" providerId="LiveId" clId="{1A62BA7A-3BE4-4EE8-8E87-811E5C364C42}" dt="2025-04-24T19:08:57.459" v="456" actId="26606"/>
          <ac:spMkLst>
            <pc:docMk/>
            <pc:sldMk cId="1802052243" sldId="272"/>
            <ac:spMk id="11" creationId="{21540236-BFD5-4A9D-8840-4703E7F76825}"/>
          </ac:spMkLst>
        </pc:spChg>
        <pc:picChg chg="add">
          <ac:chgData name="Sai Krishna Nikhil Appasani" userId="ad0f8d0acf521e45" providerId="LiveId" clId="{1A62BA7A-3BE4-4EE8-8E87-811E5C364C42}" dt="2025-04-24T19:08:57.459" v="456" actId="26606"/>
          <ac:picMkLst>
            <pc:docMk/>
            <pc:sldMk cId="1802052243" sldId="272"/>
            <ac:picMk id="5" creationId="{3EDD3C3B-A1AC-23CC-10F2-7BAD53CED8F5}"/>
          </ac:picMkLst>
        </pc:picChg>
      </pc:sldChg>
      <pc:sldChg chg="new del">
        <pc:chgData name="Sai Krishna Nikhil Appasani" userId="ad0f8d0acf521e45" providerId="LiveId" clId="{1A62BA7A-3BE4-4EE8-8E87-811E5C364C42}" dt="2025-04-23T22:01:50.256" v="267" actId="2696"/>
        <pc:sldMkLst>
          <pc:docMk/>
          <pc:sldMk cId="1202914494" sldId="273"/>
        </pc:sldMkLst>
      </pc:sldChg>
      <pc:sldChg chg="modSp add mod">
        <pc:chgData name="Sai Krishna Nikhil Appasani" userId="ad0f8d0acf521e45" providerId="LiveId" clId="{1A62BA7A-3BE4-4EE8-8E87-811E5C364C42}" dt="2025-04-23T22:09:31.252" v="289" actId="2711"/>
        <pc:sldMkLst>
          <pc:docMk/>
          <pc:sldMk cId="2146259609" sldId="274"/>
        </pc:sldMkLst>
        <pc:spChg chg="mod">
          <ac:chgData name="Sai Krishna Nikhil Appasani" userId="ad0f8d0acf521e45" providerId="LiveId" clId="{1A62BA7A-3BE4-4EE8-8E87-811E5C364C42}" dt="2025-04-23T22:09:31.252" v="289" actId="2711"/>
          <ac:spMkLst>
            <pc:docMk/>
            <pc:sldMk cId="2146259609" sldId="274"/>
            <ac:spMk id="2" creationId="{E2DD547A-B566-6990-5A1F-1A08D908E423}"/>
          </ac:spMkLst>
        </pc:spChg>
        <pc:picChg chg="mod">
          <ac:chgData name="Sai Krishna Nikhil Appasani" userId="ad0f8d0acf521e45" providerId="LiveId" clId="{1A62BA7A-3BE4-4EE8-8E87-811E5C364C42}" dt="2025-04-23T22:09:10.690" v="285" actId="1076"/>
          <ac:picMkLst>
            <pc:docMk/>
            <pc:sldMk cId="2146259609" sldId="274"/>
            <ac:picMk id="7" creationId="{6378A272-B546-C128-EA5A-7CC0441C8F9B}"/>
          </ac:picMkLst>
        </pc:picChg>
        <pc:picChg chg="mod">
          <ac:chgData name="Sai Krishna Nikhil Appasani" userId="ad0f8d0acf521e45" providerId="LiveId" clId="{1A62BA7A-3BE4-4EE8-8E87-811E5C364C42}" dt="2025-04-23T22:09:13.440" v="286" actId="1076"/>
          <ac:picMkLst>
            <pc:docMk/>
            <pc:sldMk cId="2146259609" sldId="274"/>
            <ac:picMk id="10" creationId="{6DA2E65D-C9B8-F0CA-8CE5-40F8A96A1811}"/>
          </ac:picMkLst>
        </pc:picChg>
      </pc:sldChg>
      <pc:sldChg chg="modSp add mod">
        <pc:chgData name="Sai Krishna Nikhil Appasani" userId="ad0f8d0acf521e45" providerId="LiveId" clId="{1A62BA7A-3BE4-4EE8-8E87-811E5C364C42}" dt="2025-04-23T22:14:34.415" v="310" actId="1076"/>
        <pc:sldMkLst>
          <pc:docMk/>
          <pc:sldMk cId="4290676047" sldId="275"/>
        </pc:sldMkLst>
        <pc:spChg chg="mod">
          <ac:chgData name="Sai Krishna Nikhil Appasani" userId="ad0f8d0acf521e45" providerId="LiveId" clId="{1A62BA7A-3BE4-4EE8-8E87-811E5C364C42}" dt="2025-04-23T22:14:24.119" v="308" actId="2711"/>
          <ac:spMkLst>
            <pc:docMk/>
            <pc:sldMk cId="4290676047" sldId="275"/>
            <ac:spMk id="2" creationId="{9FB82DB6-CE57-1184-D2E4-FE873F97FBDF}"/>
          </ac:spMkLst>
        </pc:spChg>
        <pc:picChg chg="mod">
          <ac:chgData name="Sai Krishna Nikhil Appasani" userId="ad0f8d0acf521e45" providerId="LiveId" clId="{1A62BA7A-3BE4-4EE8-8E87-811E5C364C42}" dt="2025-04-23T22:14:30.505" v="309" actId="1076"/>
          <ac:picMkLst>
            <pc:docMk/>
            <pc:sldMk cId="4290676047" sldId="275"/>
            <ac:picMk id="4" creationId="{868D9397-B2AE-43F8-4BB0-B07FC73CB2D2}"/>
          </ac:picMkLst>
        </pc:picChg>
        <pc:picChg chg="mod">
          <ac:chgData name="Sai Krishna Nikhil Appasani" userId="ad0f8d0acf521e45" providerId="LiveId" clId="{1A62BA7A-3BE4-4EE8-8E87-811E5C364C42}" dt="2025-04-23T22:14:34.415" v="310" actId="1076"/>
          <ac:picMkLst>
            <pc:docMk/>
            <pc:sldMk cId="4290676047" sldId="275"/>
            <ac:picMk id="5" creationId="{0608699B-6C81-3B5C-EB7A-6596A6A4090F}"/>
          </ac:picMkLst>
        </pc:picChg>
      </pc:sldChg>
      <pc:sldChg chg="addSp delSp modSp new mod setBg">
        <pc:chgData name="Sai Krishna Nikhil Appasani" userId="ad0f8d0acf521e45" providerId="LiveId" clId="{1A62BA7A-3BE4-4EE8-8E87-811E5C364C42}" dt="2025-04-24T19:09:45.640" v="459" actId="26606"/>
        <pc:sldMkLst>
          <pc:docMk/>
          <pc:sldMk cId="3565341328" sldId="276"/>
        </pc:sldMkLst>
        <pc:spChg chg="mod">
          <ac:chgData name="Sai Krishna Nikhil Appasani" userId="ad0f8d0acf521e45" providerId="LiveId" clId="{1A62BA7A-3BE4-4EE8-8E87-811E5C364C42}" dt="2025-04-24T19:09:45.640" v="459" actId="26606"/>
          <ac:spMkLst>
            <pc:docMk/>
            <pc:sldMk cId="3565341328" sldId="276"/>
            <ac:spMk id="2" creationId="{F5F9CA7B-46BF-B658-DBF9-D15C5E73999F}"/>
          </ac:spMkLst>
        </pc:spChg>
        <pc:spChg chg="add del mod">
          <ac:chgData name="Sai Krishna Nikhil Appasani" userId="ad0f8d0acf521e45" providerId="LiveId" clId="{1A62BA7A-3BE4-4EE8-8E87-811E5C364C42}" dt="2025-04-24T19:09:45.640" v="459" actId="26606"/>
          <ac:spMkLst>
            <pc:docMk/>
            <pc:sldMk cId="3565341328" sldId="276"/>
            <ac:spMk id="3" creationId="{F3DE0330-65BA-F168-68AE-0398390D2982}"/>
          </ac:spMkLst>
        </pc:spChg>
        <pc:spChg chg="add">
          <ac:chgData name="Sai Krishna Nikhil Appasani" userId="ad0f8d0acf521e45" providerId="LiveId" clId="{1A62BA7A-3BE4-4EE8-8E87-811E5C364C42}" dt="2025-04-24T19:09:45.640" v="459" actId="26606"/>
          <ac:spMkLst>
            <pc:docMk/>
            <pc:sldMk cId="3565341328" sldId="276"/>
            <ac:spMk id="8" creationId="{6080C784-110D-4B06-88CC-598E9649DB14}"/>
          </ac:spMkLst>
        </pc:spChg>
        <pc:spChg chg="add del">
          <ac:chgData name="Sai Krishna Nikhil Appasani" userId="ad0f8d0acf521e45" providerId="LiveId" clId="{1A62BA7A-3BE4-4EE8-8E87-811E5C364C42}" dt="2025-04-24T19:09:45.632" v="458" actId="26606"/>
          <ac:spMkLst>
            <pc:docMk/>
            <pc:sldMk cId="3565341328" sldId="276"/>
            <ac:spMk id="10" creationId="{B50AB553-2A96-4A92-96F2-93548E096954}"/>
          </ac:spMkLst>
        </pc:spChg>
        <pc:spChg chg="add">
          <ac:chgData name="Sai Krishna Nikhil Appasani" userId="ad0f8d0acf521e45" providerId="LiveId" clId="{1A62BA7A-3BE4-4EE8-8E87-811E5C364C42}" dt="2025-04-24T19:09:45.640" v="459" actId="26606"/>
          <ac:spMkLst>
            <pc:docMk/>
            <pc:sldMk cId="3565341328" sldId="276"/>
            <ac:spMk id="13" creationId="{FA08C4E0-4DED-48FF-8CF1-AE38C6759123}"/>
          </ac:spMkLst>
        </pc:spChg>
        <pc:spChg chg="add">
          <ac:chgData name="Sai Krishna Nikhil Appasani" userId="ad0f8d0acf521e45" providerId="LiveId" clId="{1A62BA7A-3BE4-4EE8-8E87-811E5C364C42}" dt="2025-04-24T19:09:45.640" v="459" actId="26606"/>
          <ac:spMkLst>
            <pc:docMk/>
            <pc:sldMk cId="3565341328" sldId="276"/>
            <ac:spMk id="15" creationId="{F3DE0330-65BA-F168-68AE-0398390D2982}"/>
          </ac:spMkLst>
        </pc:spChg>
        <pc:graphicFrameChg chg="add del">
          <ac:chgData name="Sai Krishna Nikhil Appasani" userId="ad0f8d0acf521e45" providerId="LiveId" clId="{1A62BA7A-3BE4-4EE8-8E87-811E5C364C42}" dt="2025-04-24T19:09:45.632" v="458" actId="26606"/>
          <ac:graphicFrameMkLst>
            <pc:docMk/>
            <pc:sldMk cId="3565341328" sldId="276"/>
            <ac:graphicFrameMk id="5" creationId="{E08242AE-740D-0CE0-C7D4-519B5E5AAF7F}"/>
          </ac:graphicFrameMkLst>
        </pc:graphicFrameChg>
        <pc:picChg chg="add del">
          <ac:chgData name="Sai Krishna Nikhil Appasani" userId="ad0f8d0acf521e45" providerId="LiveId" clId="{1A62BA7A-3BE4-4EE8-8E87-811E5C364C42}" dt="2025-04-24T19:09:45.632" v="458" actId="26606"/>
          <ac:picMkLst>
            <pc:docMk/>
            <pc:sldMk cId="3565341328" sldId="276"/>
            <ac:picMk id="6" creationId="{0DC8FC2B-DBFA-B176-131B-6049A0015BC4}"/>
          </ac:picMkLst>
        </pc:picChg>
        <pc:cxnChg chg="add">
          <ac:chgData name="Sai Krishna Nikhil Appasani" userId="ad0f8d0acf521e45" providerId="LiveId" clId="{1A62BA7A-3BE4-4EE8-8E87-811E5C364C42}" dt="2025-04-24T19:09:45.640" v="459" actId="26606"/>
          <ac:cxnSpMkLst>
            <pc:docMk/>
            <pc:sldMk cId="3565341328" sldId="276"/>
            <ac:cxnSpMk id="12" creationId="{AFE97524-2AF7-40D7-8909-4B15DF1FFAB5}"/>
          </ac:cxnSpMkLst>
        </pc:cxnChg>
        <pc:cxnChg chg="add">
          <ac:chgData name="Sai Krishna Nikhil Appasani" userId="ad0f8d0acf521e45" providerId="LiveId" clId="{1A62BA7A-3BE4-4EE8-8E87-811E5C364C42}" dt="2025-04-24T19:09:45.640" v="459" actId="26606"/>
          <ac:cxnSpMkLst>
            <pc:docMk/>
            <pc:sldMk cId="3565341328" sldId="276"/>
            <ac:cxnSpMk id="14" creationId="{A9DF94E9-88AB-40DF-ABD9-A57240A32701}"/>
          </ac:cxnSpMkLst>
        </pc:cxnChg>
      </pc:sldChg>
      <pc:sldChg chg="addSp modSp new mod ord setBg">
        <pc:chgData name="Sai Krishna Nikhil Appasani" userId="ad0f8d0acf521e45" providerId="LiveId" clId="{1A62BA7A-3BE4-4EE8-8E87-811E5C364C42}" dt="2025-04-24T20:04:45.213" v="466" actId="26606"/>
        <pc:sldMkLst>
          <pc:docMk/>
          <pc:sldMk cId="2370139529" sldId="277"/>
        </pc:sldMkLst>
        <pc:spChg chg="mod">
          <ac:chgData name="Sai Krishna Nikhil Appasani" userId="ad0f8d0acf521e45" providerId="LiveId" clId="{1A62BA7A-3BE4-4EE8-8E87-811E5C364C42}" dt="2025-04-24T20:04:45.213" v="466" actId="26606"/>
          <ac:spMkLst>
            <pc:docMk/>
            <pc:sldMk cId="2370139529" sldId="277"/>
            <ac:spMk id="2" creationId="{2841A014-97D6-6693-3E16-F2317BB3F144}"/>
          </ac:spMkLst>
        </pc:spChg>
        <pc:spChg chg="mod">
          <ac:chgData name="Sai Krishna Nikhil Appasani" userId="ad0f8d0acf521e45" providerId="LiveId" clId="{1A62BA7A-3BE4-4EE8-8E87-811E5C364C42}" dt="2025-04-24T20:04:45.213" v="466" actId="26606"/>
          <ac:spMkLst>
            <pc:docMk/>
            <pc:sldMk cId="2370139529" sldId="277"/>
            <ac:spMk id="3" creationId="{971AED13-EE85-7358-EEBC-46A590CD1B71}"/>
          </ac:spMkLst>
        </pc:spChg>
        <pc:spChg chg="add">
          <ac:chgData name="Sai Krishna Nikhil Appasani" userId="ad0f8d0acf521e45" providerId="LiveId" clId="{1A62BA7A-3BE4-4EE8-8E87-811E5C364C42}" dt="2025-04-24T20:04:45.213" v="466" actId="26606"/>
          <ac:spMkLst>
            <pc:docMk/>
            <pc:sldMk cId="2370139529" sldId="277"/>
            <ac:spMk id="8" creationId="{100EDD19-6802-4EC3-95CE-CFFAB042CFD6}"/>
          </ac:spMkLst>
        </pc:spChg>
        <pc:spChg chg="add">
          <ac:chgData name="Sai Krishna Nikhil Appasani" userId="ad0f8d0acf521e45" providerId="LiveId" clId="{1A62BA7A-3BE4-4EE8-8E87-811E5C364C42}" dt="2025-04-24T20:04:45.213" v="466" actId="26606"/>
          <ac:spMkLst>
            <pc:docMk/>
            <pc:sldMk cId="2370139529" sldId="277"/>
            <ac:spMk id="10" creationId="{DB17E863-922E-4C26-BD64-E8FD41D28661}"/>
          </ac:spMkLst>
        </pc:spChg>
      </pc:sldChg>
      <pc:sldChg chg="add ord">
        <pc:chgData name="Sai Krishna Nikhil Appasani" userId="ad0f8d0acf521e45" providerId="LiveId" clId="{1A62BA7A-3BE4-4EE8-8E87-811E5C364C42}" dt="2025-04-24T05:33:48.548" v="373"/>
        <pc:sldMkLst>
          <pc:docMk/>
          <pc:sldMk cId="836523345" sldId="278"/>
        </pc:sldMkLst>
      </pc:sldChg>
      <pc:sldChg chg="addSp modSp new mod setBg">
        <pc:chgData name="Sai Krishna Nikhil Appasani" userId="ad0f8d0acf521e45" providerId="LiveId" clId="{1A62BA7A-3BE4-4EE8-8E87-811E5C364C42}" dt="2025-04-24T20:11:26.501" v="480" actId="26606"/>
        <pc:sldMkLst>
          <pc:docMk/>
          <pc:sldMk cId="1678412716" sldId="279"/>
        </pc:sldMkLst>
        <pc:spChg chg="mod">
          <ac:chgData name="Sai Krishna Nikhil Appasani" userId="ad0f8d0acf521e45" providerId="LiveId" clId="{1A62BA7A-3BE4-4EE8-8E87-811E5C364C42}" dt="2025-04-24T20:11:26.501" v="480" actId="26606"/>
          <ac:spMkLst>
            <pc:docMk/>
            <pc:sldMk cId="1678412716" sldId="279"/>
            <ac:spMk id="2" creationId="{67FB0117-A19C-E572-0261-C04B33383822}"/>
          </ac:spMkLst>
        </pc:spChg>
        <pc:spChg chg="add">
          <ac:chgData name="Sai Krishna Nikhil Appasani" userId="ad0f8d0acf521e45" providerId="LiveId" clId="{1A62BA7A-3BE4-4EE8-8E87-811E5C364C42}" dt="2025-04-24T20:11:26.501" v="480" actId="26606"/>
          <ac:spMkLst>
            <pc:docMk/>
            <pc:sldMk cId="1678412716" sldId="279"/>
            <ac:spMk id="7" creationId="{943CAA20-3569-4189-9E48-239A229A86CA}"/>
          </ac:spMkLst>
        </pc:spChg>
        <pc:spChg chg="add">
          <ac:chgData name="Sai Krishna Nikhil Appasani" userId="ad0f8d0acf521e45" providerId="LiveId" clId="{1A62BA7A-3BE4-4EE8-8E87-811E5C364C42}" dt="2025-04-24T20:11:26.501" v="480" actId="26606"/>
          <ac:spMkLst>
            <pc:docMk/>
            <pc:sldMk cId="1678412716" sldId="279"/>
            <ac:spMk id="9" creationId="{DA542B6D-E775-4832-91DC-2D20F857813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1EB30-1C28-40F0-8B56-07D89AF1F91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17E3F69-9401-4324-9D2A-8EB009BB119A}">
      <dgm:prSet/>
      <dgm:spPr/>
      <dgm:t>
        <a:bodyPr/>
        <a:lstStyle/>
        <a:p>
          <a:pPr>
            <a:defRPr cap="all"/>
          </a:pPr>
          <a:r>
            <a:rPr lang="en-US"/>
            <a:t>Banks, credit unions, microfinance institutions</a:t>
          </a:r>
        </a:p>
      </dgm:t>
    </dgm:pt>
    <dgm:pt modelId="{85FB8133-E5BF-41F7-A662-98142E2CD539}" type="parTrans" cxnId="{59094A40-E16F-4DE6-873B-70623FB80A3C}">
      <dgm:prSet/>
      <dgm:spPr/>
      <dgm:t>
        <a:bodyPr/>
        <a:lstStyle/>
        <a:p>
          <a:endParaRPr lang="en-US"/>
        </a:p>
      </dgm:t>
    </dgm:pt>
    <dgm:pt modelId="{2D8ADDCB-5852-441C-92DE-339E223DC475}" type="sibTrans" cxnId="{59094A40-E16F-4DE6-873B-70623FB80A3C}">
      <dgm:prSet/>
      <dgm:spPr/>
      <dgm:t>
        <a:bodyPr/>
        <a:lstStyle/>
        <a:p>
          <a:endParaRPr lang="en-US"/>
        </a:p>
      </dgm:t>
    </dgm:pt>
    <dgm:pt modelId="{5AE38007-0E71-466A-9763-94C9480D61E4}">
      <dgm:prSet/>
      <dgm:spPr/>
      <dgm:t>
        <a:bodyPr/>
        <a:lstStyle/>
        <a:p>
          <a:pPr>
            <a:defRPr cap="all"/>
          </a:pPr>
          <a:r>
            <a:rPr lang="en-US" dirty="0"/>
            <a:t>Credit risk analysts &amp; financial data scientists</a:t>
          </a:r>
        </a:p>
      </dgm:t>
    </dgm:pt>
    <dgm:pt modelId="{00152C11-90CD-40FC-84D9-969980EF487D}" type="parTrans" cxnId="{BB14BAB3-216B-4D12-A9DF-FDE6D32F5559}">
      <dgm:prSet/>
      <dgm:spPr/>
      <dgm:t>
        <a:bodyPr/>
        <a:lstStyle/>
        <a:p>
          <a:endParaRPr lang="en-US"/>
        </a:p>
      </dgm:t>
    </dgm:pt>
    <dgm:pt modelId="{C47E1E90-95CC-4ECB-A874-1F01A78E8889}" type="sibTrans" cxnId="{BB14BAB3-216B-4D12-A9DF-FDE6D32F5559}">
      <dgm:prSet/>
      <dgm:spPr/>
      <dgm:t>
        <a:bodyPr/>
        <a:lstStyle/>
        <a:p>
          <a:endParaRPr lang="en-US"/>
        </a:p>
      </dgm:t>
    </dgm:pt>
    <dgm:pt modelId="{6BB5F1ED-F97B-455C-AAD6-DEA52B7CC033}">
      <dgm:prSet/>
      <dgm:spPr/>
      <dgm:t>
        <a:bodyPr/>
        <a:lstStyle/>
        <a:p>
          <a:pPr>
            <a:defRPr cap="all"/>
          </a:pPr>
          <a:r>
            <a:rPr lang="en-US"/>
            <a:t>Regulatory bodies</a:t>
          </a:r>
        </a:p>
      </dgm:t>
    </dgm:pt>
    <dgm:pt modelId="{91498437-9751-4FBA-880C-51D2D55AF184}" type="parTrans" cxnId="{25A8E35B-4A20-4ED3-8E50-3DBF00594BEB}">
      <dgm:prSet/>
      <dgm:spPr/>
      <dgm:t>
        <a:bodyPr/>
        <a:lstStyle/>
        <a:p>
          <a:endParaRPr lang="en-US"/>
        </a:p>
      </dgm:t>
    </dgm:pt>
    <dgm:pt modelId="{9176C540-F7C5-466D-8AF3-36B166020DF3}" type="sibTrans" cxnId="{25A8E35B-4A20-4ED3-8E50-3DBF00594BEB}">
      <dgm:prSet/>
      <dgm:spPr/>
      <dgm:t>
        <a:bodyPr/>
        <a:lstStyle/>
        <a:p>
          <a:endParaRPr lang="en-US"/>
        </a:p>
      </dgm:t>
    </dgm:pt>
    <dgm:pt modelId="{F5525902-E099-4F31-9906-1F493E764D44}">
      <dgm:prSet/>
      <dgm:spPr/>
      <dgm:t>
        <a:bodyPr/>
        <a:lstStyle/>
        <a:p>
          <a:pPr>
            <a:defRPr cap="all"/>
          </a:pPr>
          <a:r>
            <a:rPr lang="en-US"/>
            <a:t>Customers seeking fair credit assessment</a:t>
          </a:r>
        </a:p>
      </dgm:t>
    </dgm:pt>
    <dgm:pt modelId="{C39F6A6A-38B3-4C93-9033-5AB686FE2920}" type="parTrans" cxnId="{3412336A-835C-4A52-BA5B-E696EFB77A2A}">
      <dgm:prSet/>
      <dgm:spPr/>
      <dgm:t>
        <a:bodyPr/>
        <a:lstStyle/>
        <a:p>
          <a:endParaRPr lang="en-US"/>
        </a:p>
      </dgm:t>
    </dgm:pt>
    <dgm:pt modelId="{798B089C-C91A-4F1B-9F22-D500BDF00855}" type="sibTrans" cxnId="{3412336A-835C-4A52-BA5B-E696EFB77A2A}">
      <dgm:prSet/>
      <dgm:spPr/>
      <dgm:t>
        <a:bodyPr/>
        <a:lstStyle/>
        <a:p>
          <a:endParaRPr lang="en-US"/>
        </a:p>
      </dgm:t>
    </dgm:pt>
    <dgm:pt modelId="{E0626221-F39D-4E61-AD43-6C888DAE2DCB}" type="pres">
      <dgm:prSet presAssocID="{4661EB30-1C28-40F0-8B56-07D89AF1F912}" presName="root" presStyleCnt="0">
        <dgm:presLayoutVars>
          <dgm:dir/>
          <dgm:resizeHandles val="exact"/>
        </dgm:presLayoutVars>
      </dgm:prSet>
      <dgm:spPr/>
    </dgm:pt>
    <dgm:pt modelId="{DA3222FF-B1A5-472F-B498-409D69946274}" type="pres">
      <dgm:prSet presAssocID="{317E3F69-9401-4324-9D2A-8EB009BB119A}" presName="compNode" presStyleCnt="0"/>
      <dgm:spPr/>
    </dgm:pt>
    <dgm:pt modelId="{52DC1461-2B5E-4F8F-8886-03D8BCA977BB}" type="pres">
      <dgm:prSet presAssocID="{317E3F69-9401-4324-9D2A-8EB009BB119A}" presName="iconBgRect" presStyleLbl="bgShp" presStyleIdx="0" presStyleCnt="4"/>
      <dgm:spPr/>
    </dgm:pt>
    <dgm:pt modelId="{51802562-A978-4CDD-ACFB-77AB8546A3A3}" type="pres">
      <dgm:prSet presAssocID="{317E3F69-9401-4324-9D2A-8EB009BB11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62ACD7AB-AE04-4BDB-A82B-F73611DA51B8}" type="pres">
      <dgm:prSet presAssocID="{317E3F69-9401-4324-9D2A-8EB009BB119A}" presName="spaceRect" presStyleCnt="0"/>
      <dgm:spPr/>
    </dgm:pt>
    <dgm:pt modelId="{7949FD97-2E07-420A-B4FE-B17925235FB1}" type="pres">
      <dgm:prSet presAssocID="{317E3F69-9401-4324-9D2A-8EB009BB119A}" presName="textRect" presStyleLbl="revTx" presStyleIdx="0" presStyleCnt="4">
        <dgm:presLayoutVars>
          <dgm:chMax val="1"/>
          <dgm:chPref val="1"/>
        </dgm:presLayoutVars>
      </dgm:prSet>
      <dgm:spPr/>
    </dgm:pt>
    <dgm:pt modelId="{3AA72088-6AC6-4B58-A239-FF300E624632}" type="pres">
      <dgm:prSet presAssocID="{2D8ADDCB-5852-441C-92DE-339E223DC475}" presName="sibTrans" presStyleCnt="0"/>
      <dgm:spPr/>
    </dgm:pt>
    <dgm:pt modelId="{C0AC5781-30B7-4D31-86C0-93F1A6200D9E}" type="pres">
      <dgm:prSet presAssocID="{5AE38007-0E71-466A-9763-94C9480D61E4}" presName="compNode" presStyleCnt="0"/>
      <dgm:spPr/>
    </dgm:pt>
    <dgm:pt modelId="{0F6F17C6-D985-43CC-B378-0F2F615294CF}" type="pres">
      <dgm:prSet presAssocID="{5AE38007-0E71-466A-9763-94C9480D61E4}" presName="iconBgRect" presStyleLbl="bgShp" presStyleIdx="1" presStyleCnt="4"/>
      <dgm:spPr/>
    </dgm:pt>
    <dgm:pt modelId="{1FFE2ABD-B1B4-452D-9CD8-3D821BD34D9F}" type="pres">
      <dgm:prSet presAssocID="{5AE38007-0E71-466A-9763-94C9480D61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989DA429-9F54-4CA7-8826-5D0C07567A61}" type="pres">
      <dgm:prSet presAssocID="{5AE38007-0E71-466A-9763-94C9480D61E4}" presName="spaceRect" presStyleCnt="0"/>
      <dgm:spPr/>
    </dgm:pt>
    <dgm:pt modelId="{A1D61380-4494-4CFC-87A9-99B125744BF8}" type="pres">
      <dgm:prSet presAssocID="{5AE38007-0E71-466A-9763-94C9480D61E4}" presName="textRect" presStyleLbl="revTx" presStyleIdx="1" presStyleCnt="4">
        <dgm:presLayoutVars>
          <dgm:chMax val="1"/>
          <dgm:chPref val="1"/>
        </dgm:presLayoutVars>
      </dgm:prSet>
      <dgm:spPr/>
    </dgm:pt>
    <dgm:pt modelId="{90CE8AA2-9C49-4FDE-8788-A174B23D34F2}" type="pres">
      <dgm:prSet presAssocID="{C47E1E90-95CC-4ECB-A874-1F01A78E8889}" presName="sibTrans" presStyleCnt="0"/>
      <dgm:spPr/>
    </dgm:pt>
    <dgm:pt modelId="{E9EEAA6E-2EAB-47EC-8019-D32240AD7C9E}" type="pres">
      <dgm:prSet presAssocID="{6BB5F1ED-F97B-455C-AAD6-DEA52B7CC033}" presName="compNode" presStyleCnt="0"/>
      <dgm:spPr/>
    </dgm:pt>
    <dgm:pt modelId="{A723745C-2E34-4CC5-BE02-2CB8F1A1AC81}" type="pres">
      <dgm:prSet presAssocID="{6BB5F1ED-F97B-455C-AAD6-DEA52B7CC033}" presName="iconBgRect" presStyleLbl="bgShp" presStyleIdx="2" presStyleCnt="4"/>
      <dgm:spPr/>
    </dgm:pt>
    <dgm:pt modelId="{810630B7-FD9B-4F25-9A88-4FC26CA3A7B3}" type="pres">
      <dgm:prSet presAssocID="{6BB5F1ED-F97B-455C-AAD6-DEA52B7CC0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37DA5C59-FD29-4D9F-8ADA-0D51665847F7}" type="pres">
      <dgm:prSet presAssocID="{6BB5F1ED-F97B-455C-AAD6-DEA52B7CC033}" presName="spaceRect" presStyleCnt="0"/>
      <dgm:spPr/>
    </dgm:pt>
    <dgm:pt modelId="{CF2CFC92-D404-4729-9A1B-49A734A3A2ED}" type="pres">
      <dgm:prSet presAssocID="{6BB5F1ED-F97B-455C-AAD6-DEA52B7CC033}" presName="textRect" presStyleLbl="revTx" presStyleIdx="2" presStyleCnt="4">
        <dgm:presLayoutVars>
          <dgm:chMax val="1"/>
          <dgm:chPref val="1"/>
        </dgm:presLayoutVars>
      </dgm:prSet>
      <dgm:spPr/>
    </dgm:pt>
    <dgm:pt modelId="{EBC690D9-57AC-4F82-A28D-EF028A051827}" type="pres">
      <dgm:prSet presAssocID="{9176C540-F7C5-466D-8AF3-36B166020DF3}" presName="sibTrans" presStyleCnt="0"/>
      <dgm:spPr/>
    </dgm:pt>
    <dgm:pt modelId="{BE012457-59F9-47B4-BDD6-8F3188386967}" type="pres">
      <dgm:prSet presAssocID="{F5525902-E099-4F31-9906-1F493E764D44}" presName="compNode" presStyleCnt="0"/>
      <dgm:spPr/>
    </dgm:pt>
    <dgm:pt modelId="{6CB334D1-9AB3-4505-B2DC-045F2242B849}" type="pres">
      <dgm:prSet presAssocID="{F5525902-E099-4F31-9906-1F493E764D44}" presName="iconBgRect" presStyleLbl="bgShp" presStyleIdx="3" presStyleCnt="4"/>
      <dgm:spPr/>
    </dgm:pt>
    <dgm:pt modelId="{4F2F6D71-B7F3-4D53-A426-9ACA7BC3B47E}" type="pres">
      <dgm:prSet presAssocID="{F5525902-E099-4F31-9906-1F493E764D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D7990983-368E-499B-99F5-3DFD0572AA26}" type="pres">
      <dgm:prSet presAssocID="{F5525902-E099-4F31-9906-1F493E764D44}" presName="spaceRect" presStyleCnt="0"/>
      <dgm:spPr/>
    </dgm:pt>
    <dgm:pt modelId="{5D69F221-B73B-4A35-878C-91BCD9F82DDB}" type="pres">
      <dgm:prSet presAssocID="{F5525902-E099-4F31-9906-1F493E764D44}" presName="textRect" presStyleLbl="revTx" presStyleIdx="3" presStyleCnt="4">
        <dgm:presLayoutVars>
          <dgm:chMax val="1"/>
          <dgm:chPref val="1"/>
        </dgm:presLayoutVars>
      </dgm:prSet>
      <dgm:spPr/>
    </dgm:pt>
  </dgm:ptLst>
  <dgm:cxnLst>
    <dgm:cxn modelId="{70FEFF1F-394C-4F34-B765-85C190643C3A}" type="presOf" srcId="{6BB5F1ED-F97B-455C-AAD6-DEA52B7CC033}" destId="{CF2CFC92-D404-4729-9A1B-49A734A3A2ED}" srcOrd="0" destOrd="0" presId="urn:microsoft.com/office/officeart/2018/5/layout/IconCircleLabelList"/>
    <dgm:cxn modelId="{63A75F34-5748-4545-8F51-B6D0B0DD5836}" type="presOf" srcId="{4661EB30-1C28-40F0-8B56-07D89AF1F912}" destId="{E0626221-F39D-4E61-AD43-6C888DAE2DCB}" srcOrd="0" destOrd="0" presId="urn:microsoft.com/office/officeart/2018/5/layout/IconCircleLabelList"/>
    <dgm:cxn modelId="{59094A40-E16F-4DE6-873B-70623FB80A3C}" srcId="{4661EB30-1C28-40F0-8B56-07D89AF1F912}" destId="{317E3F69-9401-4324-9D2A-8EB009BB119A}" srcOrd="0" destOrd="0" parTransId="{85FB8133-E5BF-41F7-A662-98142E2CD539}" sibTransId="{2D8ADDCB-5852-441C-92DE-339E223DC475}"/>
    <dgm:cxn modelId="{25A8E35B-4A20-4ED3-8E50-3DBF00594BEB}" srcId="{4661EB30-1C28-40F0-8B56-07D89AF1F912}" destId="{6BB5F1ED-F97B-455C-AAD6-DEA52B7CC033}" srcOrd="2" destOrd="0" parTransId="{91498437-9751-4FBA-880C-51D2D55AF184}" sibTransId="{9176C540-F7C5-466D-8AF3-36B166020DF3}"/>
    <dgm:cxn modelId="{3412336A-835C-4A52-BA5B-E696EFB77A2A}" srcId="{4661EB30-1C28-40F0-8B56-07D89AF1F912}" destId="{F5525902-E099-4F31-9906-1F493E764D44}" srcOrd="3" destOrd="0" parTransId="{C39F6A6A-38B3-4C93-9033-5AB686FE2920}" sibTransId="{798B089C-C91A-4F1B-9F22-D500BDF00855}"/>
    <dgm:cxn modelId="{401A909B-4D2E-4562-973C-1BBE10FC0D2F}" type="presOf" srcId="{F5525902-E099-4F31-9906-1F493E764D44}" destId="{5D69F221-B73B-4A35-878C-91BCD9F82DDB}" srcOrd="0" destOrd="0" presId="urn:microsoft.com/office/officeart/2018/5/layout/IconCircleLabelList"/>
    <dgm:cxn modelId="{BB14BAB3-216B-4D12-A9DF-FDE6D32F5559}" srcId="{4661EB30-1C28-40F0-8B56-07D89AF1F912}" destId="{5AE38007-0E71-466A-9763-94C9480D61E4}" srcOrd="1" destOrd="0" parTransId="{00152C11-90CD-40FC-84D9-969980EF487D}" sibTransId="{C47E1E90-95CC-4ECB-A874-1F01A78E8889}"/>
    <dgm:cxn modelId="{5799BAB7-1609-41E1-B199-C5629C4312C9}" type="presOf" srcId="{5AE38007-0E71-466A-9763-94C9480D61E4}" destId="{A1D61380-4494-4CFC-87A9-99B125744BF8}" srcOrd="0" destOrd="0" presId="urn:microsoft.com/office/officeart/2018/5/layout/IconCircleLabelList"/>
    <dgm:cxn modelId="{C12969ED-89B3-41D5-A55C-10AF5ADE8908}" type="presOf" srcId="{317E3F69-9401-4324-9D2A-8EB009BB119A}" destId="{7949FD97-2E07-420A-B4FE-B17925235FB1}" srcOrd="0" destOrd="0" presId="urn:microsoft.com/office/officeart/2018/5/layout/IconCircleLabelList"/>
    <dgm:cxn modelId="{6C277016-F99A-4850-B2C8-DE7D1E58EBAF}" type="presParOf" srcId="{E0626221-F39D-4E61-AD43-6C888DAE2DCB}" destId="{DA3222FF-B1A5-472F-B498-409D69946274}" srcOrd="0" destOrd="0" presId="urn:microsoft.com/office/officeart/2018/5/layout/IconCircleLabelList"/>
    <dgm:cxn modelId="{FB1C21A8-0F67-4E21-8A5E-C325D6042338}" type="presParOf" srcId="{DA3222FF-B1A5-472F-B498-409D69946274}" destId="{52DC1461-2B5E-4F8F-8886-03D8BCA977BB}" srcOrd="0" destOrd="0" presId="urn:microsoft.com/office/officeart/2018/5/layout/IconCircleLabelList"/>
    <dgm:cxn modelId="{0003881A-6529-4D66-B96B-001DB759B048}" type="presParOf" srcId="{DA3222FF-B1A5-472F-B498-409D69946274}" destId="{51802562-A978-4CDD-ACFB-77AB8546A3A3}" srcOrd="1" destOrd="0" presId="urn:microsoft.com/office/officeart/2018/5/layout/IconCircleLabelList"/>
    <dgm:cxn modelId="{4C9F56B9-CBC6-4676-98F4-43D2CD1F2D74}" type="presParOf" srcId="{DA3222FF-B1A5-472F-B498-409D69946274}" destId="{62ACD7AB-AE04-4BDB-A82B-F73611DA51B8}" srcOrd="2" destOrd="0" presId="urn:microsoft.com/office/officeart/2018/5/layout/IconCircleLabelList"/>
    <dgm:cxn modelId="{19B65D42-B635-4306-9F7B-961933A3FB44}" type="presParOf" srcId="{DA3222FF-B1A5-472F-B498-409D69946274}" destId="{7949FD97-2E07-420A-B4FE-B17925235FB1}" srcOrd="3" destOrd="0" presId="urn:microsoft.com/office/officeart/2018/5/layout/IconCircleLabelList"/>
    <dgm:cxn modelId="{EDFA6326-E682-496A-A5AB-01DDD046BF2D}" type="presParOf" srcId="{E0626221-F39D-4E61-AD43-6C888DAE2DCB}" destId="{3AA72088-6AC6-4B58-A239-FF300E624632}" srcOrd="1" destOrd="0" presId="urn:microsoft.com/office/officeart/2018/5/layout/IconCircleLabelList"/>
    <dgm:cxn modelId="{56DF4E77-D63A-4DEE-BF9B-C338CA46DAC7}" type="presParOf" srcId="{E0626221-F39D-4E61-AD43-6C888DAE2DCB}" destId="{C0AC5781-30B7-4D31-86C0-93F1A6200D9E}" srcOrd="2" destOrd="0" presId="urn:microsoft.com/office/officeart/2018/5/layout/IconCircleLabelList"/>
    <dgm:cxn modelId="{FE67E22C-2AED-46E6-9764-183640D13296}" type="presParOf" srcId="{C0AC5781-30B7-4D31-86C0-93F1A6200D9E}" destId="{0F6F17C6-D985-43CC-B378-0F2F615294CF}" srcOrd="0" destOrd="0" presId="urn:microsoft.com/office/officeart/2018/5/layout/IconCircleLabelList"/>
    <dgm:cxn modelId="{61975E22-16C9-4A15-B5EC-2AB68CE758E5}" type="presParOf" srcId="{C0AC5781-30B7-4D31-86C0-93F1A6200D9E}" destId="{1FFE2ABD-B1B4-452D-9CD8-3D821BD34D9F}" srcOrd="1" destOrd="0" presId="urn:microsoft.com/office/officeart/2018/5/layout/IconCircleLabelList"/>
    <dgm:cxn modelId="{87F0B619-9444-4A1A-AE70-46A9A319A39C}" type="presParOf" srcId="{C0AC5781-30B7-4D31-86C0-93F1A6200D9E}" destId="{989DA429-9F54-4CA7-8826-5D0C07567A61}" srcOrd="2" destOrd="0" presId="urn:microsoft.com/office/officeart/2018/5/layout/IconCircleLabelList"/>
    <dgm:cxn modelId="{99CC7960-64EE-4BFF-B6E3-F38756CCB5A3}" type="presParOf" srcId="{C0AC5781-30B7-4D31-86C0-93F1A6200D9E}" destId="{A1D61380-4494-4CFC-87A9-99B125744BF8}" srcOrd="3" destOrd="0" presId="urn:microsoft.com/office/officeart/2018/5/layout/IconCircleLabelList"/>
    <dgm:cxn modelId="{EC71E521-B90C-4DB6-A60F-6A8F37006862}" type="presParOf" srcId="{E0626221-F39D-4E61-AD43-6C888DAE2DCB}" destId="{90CE8AA2-9C49-4FDE-8788-A174B23D34F2}" srcOrd="3" destOrd="0" presId="urn:microsoft.com/office/officeart/2018/5/layout/IconCircleLabelList"/>
    <dgm:cxn modelId="{64B08DE1-3386-4C80-BDDF-95B0190C2383}" type="presParOf" srcId="{E0626221-F39D-4E61-AD43-6C888DAE2DCB}" destId="{E9EEAA6E-2EAB-47EC-8019-D32240AD7C9E}" srcOrd="4" destOrd="0" presId="urn:microsoft.com/office/officeart/2018/5/layout/IconCircleLabelList"/>
    <dgm:cxn modelId="{9F5CAF17-DF10-4B22-8449-EE42F505E28C}" type="presParOf" srcId="{E9EEAA6E-2EAB-47EC-8019-D32240AD7C9E}" destId="{A723745C-2E34-4CC5-BE02-2CB8F1A1AC81}" srcOrd="0" destOrd="0" presId="urn:microsoft.com/office/officeart/2018/5/layout/IconCircleLabelList"/>
    <dgm:cxn modelId="{00F39E93-D00D-4CED-9AB3-EE97A011E9CA}" type="presParOf" srcId="{E9EEAA6E-2EAB-47EC-8019-D32240AD7C9E}" destId="{810630B7-FD9B-4F25-9A88-4FC26CA3A7B3}" srcOrd="1" destOrd="0" presId="urn:microsoft.com/office/officeart/2018/5/layout/IconCircleLabelList"/>
    <dgm:cxn modelId="{934CA8BF-9A29-448D-AA33-C8E6ADAFB764}" type="presParOf" srcId="{E9EEAA6E-2EAB-47EC-8019-D32240AD7C9E}" destId="{37DA5C59-FD29-4D9F-8ADA-0D51665847F7}" srcOrd="2" destOrd="0" presId="urn:microsoft.com/office/officeart/2018/5/layout/IconCircleLabelList"/>
    <dgm:cxn modelId="{684D8DC3-B07B-401D-AEDD-35226DFDC969}" type="presParOf" srcId="{E9EEAA6E-2EAB-47EC-8019-D32240AD7C9E}" destId="{CF2CFC92-D404-4729-9A1B-49A734A3A2ED}" srcOrd="3" destOrd="0" presId="urn:microsoft.com/office/officeart/2018/5/layout/IconCircleLabelList"/>
    <dgm:cxn modelId="{21559811-9ACC-4722-BB4B-3F5252BFD800}" type="presParOf" srcId="{E0626221-F39D-4E61-AD43-6C888DAE2DCB}" destId="{EBC690D9-57AC-4F82-A28D-EF028A051827}" srcOrd="5" destOrd="0" presId="urn:microsoft.com/office/officeart/2018/5/layout/IconCircleLabelList"/>
    <dgm:cxn modelId="{535225ED-1C10-47B0-A77E-C2B3C1B75781}" type="presParOf" srcId="{E0626221-F39D-4E61-AD43-6C888DAE2DCB}" destId="{BE012457-59F9-47B4-BDD6-8F3188386967}" srcOrd="6" destOrd="0" presId="urn:microsoft.com/office/officeart/2018/5/layout/IconCircleLabelList"/>
    <dgm:cxn modelId="{87E68AD0-BA59-435D-BF06-56018F07D8A0}" type="presParOf" srcId="{BE012457-59F9-47B4-BDD6-8F3188386967}" destId="{6CB334D1-9AB3-4505-B2DC-045F2242B849}" srcOrd="0" destOrd="0" presId="urn:microsoft.com/office/officeart/2018/5/layout/IconCircleLabelList"/>
    <dgm:cxn modelId="{99F048DF-27AC-43E9-A045-321C8A122F7A}" type="presParOf" srcId="{BE012457-59F9-47B4-BDD6-8F3188386967}" destId="{4F2F6D71-B7F3-4D53-A426-9ACA7BC3B47E}" srcOrd="1" destOrd="0" presId="urn:microsoft.com/office/officeart/2018/5/layout/IconCircleLabelList"/>
    <dgm:cxn modelId="{8D753C73-8E0E-4B21-9E0C-7CD953EC5E68}" type="presParOf" srcId="{BE012457-59F9-47B4-BDD6-8F3188386967}" destId="{D7990983-368E-499B-99F5-3DFD0572AA26}" srcOrd="2" destOrd="0" presId="urn:microsoft.com/office/officeart/2018/5/layout/IconCircleLabelList"/>
    <dgm:cxn modelId="{93D85D2F-1857-4A32-9825-473127988009}" type="presParOf" srcId="{BE012457-59F9-47B4-BDD6-8F3188386967}" destId="{5D69F221-B73B-4A35-878C-91BCD9F82DD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C1461-2B5E-4F8F-8886-03D8BCA977BB}">
      <dsp:nvSpPr>
        <dsp:cNvPr id="0" name=""/>
        <dsp:cNvSpPr/>
      </dsp:nvSpPr>
      <dsp:spPr>
        <a:xfrm>
          <a:off x="800671" y="531856"/>
          <a:ext cx="1256587" cy="12565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02562-A978-4CDD-ACFB-77AB8546A3A3}">
      <dsp:nvSpPr>
        <dsp:cNvPr id="0" name=""/>
        <dsp:cNvSpPr/>
      </dsp:nvSpPr>
      <dsp:spPr>
        <a:xfrm>
          <a:off x="1068468" y="799653"/>
          <a:ext cx="720993" cy="7209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49FD97-2E07-420A-B4FE-B17925235FB1}">
      <dsp:nvSpPr>
        <dsp:cNvPr id="0" name=""/>
        <dsp:cNvSpPr/>
      </dsp:nvSpPr>
      <dsp:spPr>
        <a:xfrm>
          <a:off x="398975" y="2179840"/>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Banks, credit unions, microfinance institutions</a:t>
          </a:r>
        </a:p>
      </dsp:txBody>
      <dsp:txXfrm>
        <a:off x="398975" y="2179840"/>
        <a:ext cx="2059980" cy="720000"/>
      </dsp:txXfrm>
    </dsp:sp>
    <dsp:sp modelId="{0F6F17C6-D985-43CC-B378-0F2F615294CF}">
      <dsp:nvSpPr>
        <dsp:cNvPr id="0" name=""/>
        <dsp:cNvSpPr/>
      </dsp:nvSpPr>
      <dsp:spPr>
        <a:xfrm>
          <a:off x="3221147" y="531856"/>
          <a:ext cx="1256587" cy="12565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E2ABD-B1B4-452D-9CD8-3D821BD34D9F}">
      <dsp:nvSpPr>
        <dsp:cNvPr id="0" name=""/>
        <dsp:cNvSpPr/>
      </dsp:nvSpPr>
      <dsp:spPr>
        <a:xfrm>
          <a:off x="3488945" y="799653"/>
          <a:ext cx="720993" cy="7209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61380-4494-4CFC-87A9-99B125744BF8}">
      <dsp:nvSpPr>
        <dsp:cNvPr id="0" name=""/>
        <dsp:cNvSpPr/>
      </dsp:nvSpPr>
      <dsp:spPr>
        <a:xfrm>
          <a:off x="2819451" y="2179840"/>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Credit risk analysts &amp; financial data scientists</a:t>
          </a:r>
        </a:p>
      </dsp:txBody>
      <dsp:txXfrm>
        <a:off x="2819451" y="2179840"/>
        <a:ext cx="2059980" cy="720000"/>
      </dsp:txXfrm>
    </dsp:sp>
    <dsp:sp modelId="{A723745C-2E34-4CC5-BE02-2CB8F1A1AC81}">
      <dsp:nvSpPr>
        <dsp:cNvPr id="0" name=""/>
        <dsp:cNvSpPr/>
      </dsp:nvSpPr>
      <dsp:spPr>
        <a:xfrm>
          <a:off x="5641624" y="531856"/>
          <a:ext cx="1256587" cy="12565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630B7-FD9B-4F25-9A88-4FC26CA3A7B3}">
      <dsp:nvSpPr>
        <dsp:cNvPr id="0" name=""/>
        <dsp:cNvSpPr/>
      </dsp:nvSpPr>
      <dsp:spPr>
        <a:xfrm>
          <a:off x="5909421" y="799653"/>
          <a:ext cx="720993" cy="7209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CFC92-D404-4729-9A1B-49A734A3A2ED}">
      <dsp:nvSpPr>
        <dsp:cNvPr id="0" name=""/>
        <dsp:cNvSpPr/>
      </dsp:nvSpPr>
      <dsp:spPr>
        <a:xfrm>
          <a:off x="5239928" y="2179840"/>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Regulatory bodies</a:t>
          </a:r>
        </a:p>
      </dsp:txBody>
      <dsp:txXfrm>
        <a:off x="5239928" y="2179840"/>
        <a:ext cx="2059980" cy="720000"/>
      </dsp:txXfrm>
    </dsp:sp>
    <dsp:sp modelId="{6CB334D1-9AB3-4505-B2DC-045F2242B849}">
      <dsp:nvSpPr>
        <dsp:cNvPr id="0" name=""/>
        <dsp:cNvSpPr/>
      </dsp:nvSpPr>
      <dsp:spPr>
        <a:xfrm>
          <a:off x="8062100" y="531856"/>
          <a:ext cx="1256587" cy="12565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2F6D71-B7F3-4D53-A426-9ACA7BC3B47E}">
      <dsp:nvSpPr>
        <dsp:cNvPr id="0" name=""/>
        <dsp:cNvSpPr/>
      </dsp:nvSpPr>
      <dsp:spPr>
        <a:xfrm>
          <a:off x="8329898" y="799653"/>
          <a:ext cx="720993" cy="7209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69F221-B73B-4A35-878C-91BCD9F82DDB}">
      <dsp:nvSpPr>
        <dsp:cNvPr id="0" name=""/>
        <dsp:cNvSpPr/>
      </dsp:nvSpPr>
      <dsp:spPr>
        <a:xfrm>
          <a:off x="7660404" y="2179840"/>
          <a:ext cx="205998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Customers seeking fair credit assessment</a:t>
          </a:r>
        </a:p>
      </dsp:txBody>
      <dsp:txXfrm>
        <a:off x="7660404" y="2179840"/>
        <a:ext cx="205998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379D9-D3FA-4CF4-AA01-491F537013B9}"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4891C-A00F-4A41-95CA-DE879E7FEB01}" type="slidenum">
              <a:rPr lang="en-US" smtClean="0"/>
              <a:t>‹#›</a:t>
            </a:fld>
            <a:endParaRPr lang="en-US"/>
          </a:p>
        </p:txBody>
      </p:sp>
    </p:spTree>
    <p:extLst>
      <p:ext uri="{BB962C8B-B14F-4D97-AF65-F5344CB8AC3E}">
        <p14:creationId xmlns:p14="http://schemas.microsoft.com/office/powerpoint/2010/main" val="126992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6DABCE-F704-40CB-BC39-7D5AC39E04AF}" type="slidenum">
              <a:rPr lang="en-IN" smtClean="0"/>
              <a:t>5</a:t>
            </a:fld>
            <a:endParaRPr lang="en-IN"/>
          </a:p>
        </p:txBody>
      </p:sp>
    </p:spTree>
    <p:extLst>
      <p:ext uri="{BB962C8B-B14F-4D97-AF65-F5344CB8AC3E}">
        <p14:creationId xmlns:p14="http://schemas.microsoft.com/office/powerpoint/2010/main" val="199770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966-A76A-36BB-4B31-50E0DEBBA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A570F-A5CB-F79F-7FE7-39689C36F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6163D-18D8-966F-C9DA-596F8E9D18B8}"/>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53E78ACC-1E47-595F-A07A-001897165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81E77-1194-3024-7120-E12157C45498}"/>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8642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6F05-C0E0-5D6D-C027-A90A3C251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A92BE-7035-B950-BD1C-3E90D8B16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AA8FC-57F2-F6C4-4F14-6F4B5BF5BAF0}"/>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CFF4ED16-1DA3-F8D2-71F5-8F257C370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550F1-A28C-D6E2-12EF-6E081EEEF6D9}"/>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421071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9E6D0-B995-2EFB-4245-9F0F30A63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73E37-BC51-EB53-0C44-F1BBCB4E3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8C09A-FA4D-0764-D5A6-6D2FC518A571}"/>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0C5485F8-7B00-1614-F7E4-1181EAF24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11B01-DD20-75FE-FD87-FBA4F8F94AD5}"/>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14340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14C-C022-F490-5347-D563FA513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08B0-4305-4BA7-3DA5-2A7AE7DF58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67AEB-896D-D807-6A3D-C8642B874C87}"/>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5D3E5AB0-A66C-3791-9702-14273DF48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64F9-D561-6E00-7E1E-6142D3E27AEE}"/>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15652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F851-D0B3-D55C-FAF3-829335005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A0B6F-9461-C64E-C562-C92A7DF5CB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AC76A-46EA-F339-8728-BFD6EA49726D}"/>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47EF503C-E4CA-D171-B3A4-5BC3DEAD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31206-02A1-78DD-F60C-DECF23EA61ED}"/>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52584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BBA0-9B15-E17D-82CE-B9BC8A2BE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56F15-C5B8-BE7B-D992-005BFCE19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DEC40-F248-E383-CA7E-9DDEBF411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9DB97-1A35-5A8A-516B-BA9148F6341E}"/>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a:extLst>
              <a:ext uri="{FF2B5EF4-FFF2-40B4-BE49-F238E27FC236}">
                <a16:creationId xmlns:a16="http://schemas.microsoft.com/office/drawing/2014/main" id="{258E65D6-FBA9-4E7F-949B-46C557A8B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2906C-5396-E605-27F9-DBE0795363B0}"/>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14021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F26F-DC31-1806-9A44-9A7FFD733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B72F7-6871-BD49-8592-A0E6D3409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C039A-1630-0A12-B03A-7F1D4B11D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C3F12-5309-E95C-75EA-E87763462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56E7D-181B-93A8-3BB8-2441C3DB5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1F4FBE-EC75-CB6D-BD60-FBD7829FABCC}"/>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8" name="Footer Placeholder 7">
            <a:extLst>
              <a:ext uri="{FF2B5EF4-FFF2-40B4-BE49-F238E27FC236}">
                <a16:creationId xmlns:a16="http://schemas.microsoft.com/office/drawing/2014/main" id="{8AE6AC46-E2E7-4099-943B-573787815B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7E5DB-B764-7745-338A-D3A778EA81AD}"/>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66396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58CA-E30A-B612-BA8C-02947FEBD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66D4A-ADDE-D932-FC66-E5C6CBB91EFC}"/>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4" name="Footer Placeholder 3">
            <a:extLst>
              <a:ext uri="{FF2B5EF4-FFF2-40B4-BE49-F238E27FC236}">
                <a16:creationId xmlns:a16="http://schemas.microsoft.com/office/drawing/2014/main" id="{5D591976-C815-FCDA-A230-88E63D7D0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91D1B-9522-D915-C326-46B8D2F311B1}"/>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95708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AB3A4-14FD-CF2F-D06A-594A0DF53202}"/>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3" name="Footer Placeholder 2">
            <a:extLst>
              <a:ext uri="{FF2B5EF4-FFF2-40B4-BE49-F238E27FC236}">
                <a16:creationId xmlns:a16="http://schemas.microsoft.com/office/drawing/2014/main" id="{369BA3B9-0F57-75E7-143F-C38AAD69C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E2174A-616B-3040-616B-16EEE5928EE5}"/>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64860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E4C-79CA-EC0E-7191-3A635055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50B22-F582-4F3C-17FC-20DB49051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2E84E-92AD-BA1D-5427-E989BA24D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BFF8F-FD04-1B93-5D9B-D6724337C8DB}"/>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a:extLst>
              <a:ext uri="{FF2B5EF4-FFF2-40B4-BE49-F238E27FC236}">
                <a16:creationId xmlns:a16="http://schemas.microsoft.com/office/drawing/2014/main" id="{977A0D7E-A8AA-BD08-804D-FEE84EA97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4668C-763A-2FAA-441A-8E876F98F94A}"/>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17825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E53F-0D8F-0D88-43CA-B666283B3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CD881-5C40-DAEF-36A3-9ECAF0669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CA462-EAC9-61BE-C333-118E094A8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9C6AB-F080-9F82-6A75-F5C8AAE37785}"/>
              </a:ext>
            </a:extLst>
          </p:cNvPr>
          <p:cNvSpPr>
            <a:spLocks noGrp="1"/>
          </p:cNvSpPr>
          <p:nvPr>
            <p:ph type="dt" sz="half" idx="10"/>
          </p:nvPr>
        </p:nvSpPr>
        <p:spPr/>
        <p:txBody>
          <a:bodyPr/>
          <a:lstStyle/>
          <a:p>
            <a:fld id="{62F1F96E-62AD-3B49-A6E9-AE320B755994}" type="datetimeFigureOut">
              <a:rPr lang="en-US" smtClean="0"/>
              <a:t>4/24/2025</a:t>
            </a:fld>
            <a:endParaRPr lang="en-US"/>
          </a:p>
        </p:txBody>
      </p:sp>
      <p:sp>
        <p:nvSpPr>
          <p:cNvPr id="6" name="Footer Placeholder 5">
            <a:extLst>
              <a:ext uri="{FF2B5EF4-FFF2-40B4-BE49-F238E27FC236}">
                <a16:creationId xmlns:a16="http://schemas.microsoft.com/office/drawing/2014/main" id="{4B1706D3-474A-6F09-31C9-7A8340E5B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A5027-AFBD-DE4E-DD28-D163A33206DF}"/>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44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DDCD8-F057-7DA9-1029-A79595A34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668334-51BA-9181-D488-B35D1C347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5E864-5839-7CC3-8958-84F72F7BA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1F96E-62AD-3B49-A6E9-AE320B755994}" type="datetimeFigureOut">
              <a:rPr lang="en-US" smtClean="0"/>
              <a:t>4/24/2025</a:t>
            </a:fld>
            <a:endParaRPr lang="en-US"/>
          </a:p>
        </p:txBody>
      </p:sp>
      <p:sp>
        <p:nvSpPr>
          <p:cNvPr id="5" name="Footer Placeholder 4">
            <a:extLst>
              <a:ext uri="{FF2B5EF4-FFF2-40B4-BE49-F238E27FC236}">
                <a16:creationId xmlns:a16="http://schemas.microsoft.com/office/drawing/2014/main" id="{366E7C63-9CC4-C4D1-5B20-49B0923EF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F6CE35-DEE0-1DC7-90B9-E900A5E00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542DDA-4243-7B4F-AC08-472006431C4E}" type="slidenum">
              <a:rPr lang="en-US" smtClean="0"/>
              <a:t>‹#›</a:t>
            </a:fld>
            <a:endParaRPr lang="en-US"/>
          </a:p>
        </p:txBody>
      </p:sp>
    </p:spTree>
    <p:extLst>
      <p:ext uri="{BB962C8B-B14F-4D97-AF65-F5344CB8AC3E}">
        <p14:creationId xmlns:p14="http://schemas.microsoft.com/office/powerpoint/2010/main" val="150124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BCAA2-E03D-38A2-BD03-74BAC5CB4615}"/>
              </a:ext>
            </a:extLst>
          </p:cNvPr>
          <p:cNvSpPr>
            <a:spLocks noGrp="1"/>
          </p:cNvSpPr>
          <p:nvPr>
            <p:ph type="ctrTitle"/>
          </p:nvPr>
        </p:nvSpPr>
        <p:spPr>
          <a:xfrm>
            <a:off x="5297762" y="640080"/>
            <a:ext cx="6251110" cy="3566160"/>
          </a:xfrm>
        </p:spPr>
        <p:txBody>
          <a:bodyPr anchor="b">
            <a:normAutofit/>
          </a:bodyPr>
          <a:lstStyle/>
          <a:p>
            <a:pPr algn="l"/>
            <a:r>
              <a:rPr lang="en-US" sz="5400">
                <a:effectLst/>
                <a:latin typeface="Times New Roman" panose="02020603050405020304" pitchFamily="18" charset="0"/>
                <a:ea typeface="SimSun" panose="02010600030101010101" pitchFamily="2" charset="-122"/>
              </a:rPr>
              <a:t>Credit Default Status Prediction</a:t>
            </a:r>
            <a:endParaRPr lang="en-IN" sz="5400">
              <a:effectLst/>
              <a:latin typeface="Times New Roman" panose="02020603050405020304" pitchFamily="18" charset="0"/>
              <a:ea typeface="SimSun" panose="02010600030101010101" pitchFamily="2" charset="-122"/>
            </a:endParaRPr>
          </a:p>
        </p:txBody>
      </p:sp>
      <p:sp>
        <p:nvSpPr>
          <p:cNvPr id="3" name="Subtitle 2">
            <a:extLst>
              <a:ext uri="{FF2B5EF4-FFF2-40B4-BE49-F238E27FC236}">
                <a16:creationId xmlns:a16="http://schemas.microsoft.com/office/drawing/2014/main" id="{E3176AF5-3DD4-1124-B88F-5A522EB66EC7}"/>
              </a:ext>
            </a:extLst>
          </p:cNvPr>
          <p:cNvSpPr>
            <a:spLocks noGrp="1"/>
          </p:cNvSpPr>
          <p:nvPr>
            <p:ph type="subTitle" idx="1"/>
          </p:nvPr>
        </p:nvSpPr>
        <p:spPr>
          <a:xfrm>
            <a:off x="5297760" y="4636008"/>
            <a:ext cx="6251111" cy="1572768"/>
          </a:xfrm>
        </p:spPr>
        <p:txBody>
          <a:bodyPr>
            <a:normAutofit/>
          </a:bodyPr>
          <a:lstStyle/>
          <a:p>
            <a:pPr algn="l"/>
            <a:r>
              <a:rPr lang="en-US" b="1"/>
              <a:t> Sai Krishna Nikhil Appasani  </a:t>
            </a:r>
          </a:p>
          <a:p>
            <a:pPr algn="l"/>
            <a:r>
              <a:rPr lang="en-US"/>
              <a:t>git repo URL: https://github.com/Nikhilappasani26/Nikhil-Capstone-Project</a:t>
            </a:r>
          </a:p>
        </p:txBody>
      </p:sp>
      <p:pic>
        <p:nvPicPr>
          <p:cNvPr id="23" name="Picture 22" descr="Stock exchange numbers">
            <a:extLst>
              <a:ext uri="{FF2B5EF4-FFF2-40B4-BE49-F238E27FC236}">
                <a16:creationId xmlns:a16="http://schemas.microsoft.com/office/drawing/2014/main" id="{0E247BF9-7C06-F8CD-32B9-1FED2567F448}"/>
              </a:ext>
            </a:extLst>
          </p:cNvPr>
          <p:cNvPicPr>
            <a:picLocks noChangeAspect="1"/>
          </p:cNvPicPr>
          <p:nvPr/>
        </p:nvPicPr>
        <p:blipFill>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61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262A-2F89-B50B-8243-DE23464B4654}"/>
              </a:ext>
            </a:extLst>
          </p:cNvPr>
          <p:cNvSpPr>
            <a:spLocks noGrp="1"/>
          </p:cNvSpPr>
          <p:nvPr>
            <p:ph type="title"/>
          </p:nvPr>
        </p:nvSpPr>
        <p:spPr/>
        <p:txBody>
          <a:bodyPr/>
          <a:lstStyle/>
          <a:p>
            <a:r>
              <a:rPr lang="en-US" dirty="0"/>
              <a:t>Modeling / Analysis Techniques</a:t>
            </a:r>
          </a:p>
        </p:txBody>
      </p:sp>
      <p:sp>
        <p:nvSpPr>
          <p:cNvPr id="3" name="Content Placeholder 2">
            <a:extLst>
              <a:ext uri="{FF2B5EF4-FFF2-40B4-BE49-F238E27FC236}">
                <a16:creationId xmlns:a16="http://schemas.microsoft.com/office/drawing/2014/main" id="{10A61754-2EEA-9F95-13DF-C98C52424D83}"/>
              </a:ext>
            </a:extLst>
          </p:cNvPr>
          <p:cNvSpPr>
            <a:spLocks noGrp="1"/>
          </p:cNvSpPr>
          <p:nvPr>
            <p:ph idx="1"/>
          </p:nvPr>
        </p:nvSpPr>
        <p:spPr/>
        <p:txBody>
          <a:bodyPr/>
          <a:lstStyle/>
          <a:p>
            <a:pPr indent="0" algn="just">
              <a:buNone/>
            </a:pPr>
            <a:r>
              <a:rPr lang="en-US" sz="1800" dirty="0">
                <a:effectLst/>
                <a:latin typeface="Aptos (Body)"/>
                <a:ea typeface="SimSun" panose="02010600030101010101" pitchFamily="2" charset="-122"/>
              </a:rPr>
              <a:t>Evaluation Metrics Used</a:t>
            </a:r>
          </a:p>
          <a:p>
            <a:pPr marL="514350" indent="-285750" algn="just"/>
            <a:r>
              <a:rPr lang="en-US" sz="1800" dirty="0">
                <a:effectLst/>
                <a:latin typeface="Aptos (Body)"/>
                <a:ea typeface="SimSun" panose="02010600030101010101" pitchFamily="2" charset="-122"/>
              </a:rPr>
              <a:t>Accuracy: Overall correctness of the model predictions.</a:t>
            </a:r>
          </a:p>
          <a:p>
            <a:pPr marL="514350" indent="-285750" algn="just"/>
            <a:r>
              <a:rPr lang="en-US" sz="1800" dirty="0">
                <a:effectLst/>
                <a:latin typeface="Aptos (Body)"/>
                <a:ea typeface="SimSun" panose="02010600030101010101" pitchFamily="2" charset="-122"/>
              </a:rPr>
              <a:t>Precision: Proportion of true positives among all predicted positives (important to minimize false positives).</a:t>
            </a:r>
          </a:p>
          <a:p>
            <a:pPr marL="514350" indent="-285750" algn="just"/>
            <a:r>
              <a:rPr lang="en-US" sz="1800" dirty="0">
                <a:effectLst/>
                <a:latin typeface="Aptos (Body)"/>
                <a:ea typeface="SimSun" panose="02010600030101010101" pitchFamily="2" charset="-122"/>
              </a:rPr>
              <a:t>Recall (Sensitivity): Proportion of true positives identified (important to catch actual defaulters).</a:t>
            </a:r>
          </a:p>
          <a:p>
            <a:pPr marL="514350" indent="-285750" algn="just"/>
            <a:r>
              <a:rPr lang="en-US" sz="1800" dirty="0">
                <a:effectLst/>
                <a:latin typeface="Aptos (Body)"/>
                <a:ea typeface="SimSun" panose="02010600030101010101" pitchFamily="2" charset="-122"/>
              </a:rPr>
              <a:t>F1-Score: Harmonic mean of precision and recall—used when classes are imbalanced.</a:t>
            </a:r>
          </a:p>
          <a:p>
            <a:pPr marL="514350" indent="-285750" algn="just"/>
            <a:r>
              <a:rPr lang="en-US" sz="1800" dirty="0">
                <a:effectLst/>
                <a:latin typeface="Aptos (Body)"/>
                <a:ea typeface="SimSun" panose="02010600030101010101" pitchFamily="2" charset="-122"/>
              </a:rPr>
              <a:t>Confusion Matrix: Visual representation of true vs. predicted classes.</a:t>
            </a:r>
          </a:p>
          <a:p>
            <a:pPr marL="514350" indent="-285750" algn="just"/>
            <a:r>
              <a:rPr lang="en-US" sz="1800" dirty="0">
                <a:effectLst/>
                <a:latin typeface="Aptos (Body)"/>
                <a:ea typeface="SimSun" panose="02010600030101010101" pitchFamily="2" charset="-122"/>
              </a:rPr>
              <a:t>ROC-AUC: Measures the model’s ability to distinguish between classes across thresholds.</a:t>
            </a:r>
          </a:p>
          <a:p>
            <a:pPr indent="0" algn="just">
              <a:buNone/>
            </a:pP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0352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1A014-97D6-6693-3E16-F2317BB3F144}"/>
              </a:ext>
            </a:extLst>
          </p:cNvPr>
          <p:cNvSpPr>
            <a:spLocks noGrp="1"/>
          </p:cNvSpPr>
          <p:nvPr>
            <p:ph type="title"/>
          </p:nvPr>
        </p:nvSpPr>
        <p:spPr>
          <a:xfrm>
            <a:off x="838200" y="365125"/>
            <a:ext cx="10515600" cy="1325563"/>
          </a:xfrm>
        </p:spPr>
        <p:txBody>
          <a:bodyPr>
            <a:normAutofit/>
          </a:bodyPr>
          <a:lstStyle/>
          <a:p>
            <a:r>
              <a:rPr lang="en-US" sz="5400" dirty="0"/>
              <a:t>Results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AED13-EE85-7358-EEBC-46A590CD1B71}"/>
              </a:ext>
            </a:extLst>
          </p:cNvPr>
          <p:cNvSpPr>
            <a:spLocks noGrp="1"/>
          </p:cNvSpPr>
          <p:nvPr>
            <p:ph idx="1"/>
          </p:nvPr>
        </p:nvSpPr>
        <p:spPr>
          <a:xfrm>
            <a:off x="838200" y="1929384"/>
            <a:ext cx="10515600" cy="4251960"/>
          </a:xfrm>
        </p:spPr>
        <p:txBody>
          <a:bodyPr>
            <a:normAutofit/>
          </a:bodyPr>
          <a:lstStyle/>
          <a:p>
            <a:pPr marL="0" indent="0">
              <a:buNone/>
            </a:pPr>
            <a:r>
              <a:rPr lang="en-US" sz="1500" b="1" dirty="0">
                <a:latin typeface="Aptos (Body)"/>
              </a:rPr>
              <a:t>Random Forest:</a:t>
            </a:r>
          </a:p>
          <a:p>
            <a:r>
              <a:rPr lang="en-US" sz="1500" dirty="0">
                <a:latin typeface="Aptos (Body)"/>
              </a:rPr>
              <a:t>Accuracy: 0.7150</a:t>
            </a:r>
          </a:p>
          <a:p>
            <a:r>
              <a:rPr lang="en-US" sz="1500" dirty="0">
                <a:latin typeface="Aptos (Body)"/>
              </a:rPr>
              <a:t>Good generalization and stable performance.</a:t>
            </a:r>
          </a:p>
          <a:p>
            <a:r>
              <a:rPr lang="en-US" sz="1500" dirty="0">
                <a:latin typeface="Aptos (Body)"/>
              </a:rPr>
              <a:t>Better balance between precision and recall than basic NN.</a:t>
            </a:r>
          </a:p>
          <a:p>
            <a:pPr marL="0" indent="0">
              <a:buNone/>
            </a:pPr>
            <a:r>
              <a:rPr lang="en-US" sz="1500" b="1" dirty="0">
                <a:latin typeface="Aptos (Body)"/>
              </a:rPr>
              <a:t>Basic Neural Network</a:t>
            </a:r>
            <a:r>
              <a:rPr lang="en-US" sz="1500" dirty="0">
                <a:latin typeface="Aptos (Body)"/>
              </a:rPr>
              <a:t>:</a:t>
            </a:r>
          </a:p>
          <a:p>
            <a:r>
              <a:rPr lang="en-US" sz="1500" dirty="0">
                <a:latin typeface="Aptos (Body)"/>
              </a:rPr>
              <a:t>Accuracy: 0.7050</a:t>
            </a:r>
          </a:p>
          <a:p>
            <a:r>
              <a:rPr lang="en-US" sz="1500" dirty="0">
                <a:latin typeface="Aptos (Body)"/>
              </a:rPr>
              <a:t>Weaker performance on minority class (defaulters).</a:t>
            </a:r>
          </a:p>
          <a:p>
            <a:r>
              <a:rPr lang="en-US" sz="1500" dirty="0">
                <a:latin typeface="Aptos (Body)"/>
              </a:rPr>
              <a:t>Needed fine-tuning for improved learning.</a:t>
            </a:r>
          </a:p>
          <a:p>
            <a:pPr marL="0" indent="0">
              <a:buNone/>
            </a:pPr>
            <a:r>
              <a:rPr lang="en-US" sz="1500" b="1" dirty="0">
                <a:latin typeface="Aptos (Body)"/>
              </a:rPr>
              <a:t>Fine-Tuned Neural Network performed best overall:</a:t>
            </a:r>
          </a:p>
          <a:p>
            <a:r>
              <a:rPr lang="en-US" sz="1500" dirty="0">
                <a:latin typeface="Aptos (Body)"/>
              </a:rPr>
              <a:t>Accuracy: 0.7450</a:t>
            </a:r>
          </a:p>
          <a:p>
            <a:r>
              <a:rPr lang="en-US" sz="1500" dirty="0">
                <a:latin typeface="Aptos (Body)"/>
              </a:rPr>
              <a:t>Strong performance in identifying non-defaulters (class 0) with 98% recall.</a:t>
            </a:r>
          </a:p>
          <a:p>
            <a:r>
              <a:rPr lang="en-US" sz="1500" dirty="0">
                <a:latin typeface="Aptos (Body)"/>
              </a:rPr>
              <a:t>Moderate struggle with defaulters (class 1): only 16% recall.</a:t>
            </a:r>
          </a:p>
          <a:p>
            <a:endParaRPr lang="en-US" sz="1500" dirty="0">
              <a:latin typeface="Aptos (Body)"/>
            </a:endParaRPr>
          </a:p>
        </p:txBody>
      </p:sp>
    </p:spTree>
    <p:extLst>
      <p:ext uri="{BB962C8B-B14F-4D97-AF65-F5344CB8AC3E}">
        <p14:creationId xmlns:p14="http://schemas.microsoft.com/office/powerpoint/2010/main" val="237013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576C3-0B13-89E9-03BF-DD5FD3924865}"/>
              </a:ext>
            </a:extLst>
          </p:cNvPr>
          <p:cNvSpPr>
            <a:spLocks noGrp="1"/>
          </p:cNvSpPr>
          <p:nvPr>
            <p:ph type="title"/>
          </p:nvPr>
        </p:nvSpPr>
        <p:spPr>
          <a:xfrm>
            <a:off x="640080" y="329184"/>
            <a:ext cx="6894576" cy="1783080"/>
          </a:xfrm>
        </p:spPr>
        <p:txBody>
          <a:bodyPr anchor="b">
            <a:normAutofit/>
          </a:bodyPr>
          <a:lstStyle/>
          <a:p>
            <a:r>
              <a:rPr lang="en-US" sz="5400" dirty="0"/>
              <a:t>Results</a:t>
            </a:r>
          </a:p>
        </p:txBody>
      </p:sp>
      <p:sp>
        <p:nvSpPr>
          <p:cNvPr id="410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BA72A9-EE0D-1CA4-FADD-97720348EDDC}"/>
              </a:ext>
            </a:extLst>
          </p:cNvPr>
          <p:cNvSpPr>
            <a:spLocks noGrp="1"/>
          </p:cNvSpPr>
          <p:nvPr>
            <p:ph idx="1"/>
          </p:nvPr>
        </p:nvSpPr>
        <p:spPr>
          <a:xfrm>
            <a:off x="640080" y="2706624"/>
            <a:ext cx="6894576" cy="3483864"/>
          </a:xfrm>
        </p:spPr>
        <p:txBody>
          <a:bodyPr>
            <a:normAutofit/>
          </a:bodyPr>
          <a:lstStyle/>
          <a:p>
            <a:r>
              <a:rPr lang="en-US" sz="2200" dirty="0">
                <a:effectLst/>
                <a:ea typeface="SimSun" panose="02010600030101010101" pitchFamily="2" charset="-122"/>
              </a:rPr>
              <a:t>The models are evaluated using the evaluation metrics. It helps in understanding which model has performed well. </a:t>
            </a:r>
          </a:p>
          <a:p>
            <a:r>
              <a:rPr lang="en-IN" sz="2200" dirty="0">
                <a:effectLst/>
                <a:ea typeface="SimSun" panose="02010600030101010101" pitchFamily="2" charset="-122"/>
              </a:rPr>
              <a:t>It is found that the random forest regression model is giving an accuracy of 71% while that of the fine tunes neural network is 74%. </a:t>
            </a:r>
            <a:endParaRPr lang="en-US" sz="2200" dirty="0">
              <a:ea typeface="SimSun" panose="02010600030101010101" pitchFamily="2" charset="-122"/>
            </a:endParaRPr>
          </a:p>
          <a:p>
            <a:endParaRPr lang="en-US" sz="2200" dirty="0"/>
          </a:p>
        </p:txBody>
      </p:sp>
      <p:pic>
        <p:nvPicPr>
          <p:cNvPr id="4099" name="Picture 1">
            <a:extLst>
              <a:ext uri="{FF2B5EF4-FFF2-40B4-BE49-F238E27FC236}">
                <a16:creationId xmlns:a16="http://schemas.microsoft.com/office/drawing/2014/main" id="{37ED2633-3E73-D7D9-7AC5-A11ED40505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970365"/>
            <a:ext cx="4014216" cy="21476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1">
            <a:extLst>
              <a:ext uri="{FF2B5EF4-FFF2-40B4-BE49-F238E27FC236}">
                <a16:creationId xmlns:a16="http://schemas.microsoft.com/office/drawing/2014/main" id="{7B50AA01-39C2-98C5-E58F-2521D7A153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4196658"/>
            <a:ext cx="3995928" cy="19413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26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E641-B161-B6C9-E6C5-4FAE6F84F510}"/>
              </a:ext>
            </a:extLst>
          </p:cNvPr>
          <p:cNvSpPr>
            <a:spLocks noGrp="1"/>
          </p:cNvSpPr>
          <p:nvPr>
            <p:ph type="title"/>
          </p:nvPr>
        </p:nvSpPr>
        <p:spPr/>
        <p:txBody>
          <a:bodyPr/>
          <a:lstStyle/>
          <a:p>
            <a:r>
              <a:rPr lang="en-US" b="1" dirty="0"/>
              <a:t>Visualization &amp; Dashboard (if applicable)</a:t>
            </a:r>
            <a:br>
              <a:rPr lang="en-US" b="1" dirty="0"/>
            </a:br>
            <a:endParaRPr lang="en-US" dirty="0"/>
          </a:p>
        </p:txBody>
      </p:sp>
      <p:pic>
        <p:nvPicPr>
          <p:cNvPr id="5" name="Content Placeholder 4">
            <a:extLst>
              <a:ext uri="{FF2B5EF4-FFF2-40B4-BE49-F238E27FC236}">
                <a16:creationId xmlns:a16="http://schemas.microsoft.com/office/drawing/2014/main" id="{41BFCC5B-3DB2-24CD-F9CB-A409424762A7}"/>
              </a:ext>
            </a:extLst>
          </p:cNvPr>
          <p:cNvPicPr>
            <a:picLocks noGrp="1" noChangeAspect="1"/>
          </p:cNvPicPr>
          <p:nvPr>
            <p:ph idx="1"/>
          </p:nvPr>
        </p:nvPicPr>
        <p:blipFill>
          <a:blip r:embed="rId2"/>
          <a:stretch>
            <a:fillRect/>
          </a:stretch>
        </p:blipFill>
        <p:spPr>
          <a:xfrm>
            <a:off x="886785" y="1542477"/>
            <a:ext cx="5207627" cy="4547238"/>
          </a:xfrm>
        </p:spPr>
      </p:pic>
      <p:pic>
        <p:nvPicPr>
          <p:cNvPr id="7" name="Picture 6">
            <a:extLst>
              <a:ext uri="{FF2B5EF4-FFF2-40B4-BE49-F238E27FC236}">
                <a16:creationId xmlns:a16="http://schemas.microsoft.com/office/drawing/2014/main" id="{DFD8EFA4-7E0E-8728-8128-3AFF47709E3A}"/>
              </a:ext>
            </a:extLst>
          </p:cNvPr>
          <p:cNvPicPr>
            <a:picLocks noChangeAspect="1"/>
          </p:cNvPicPr>
          <p:nvPr/>
        </p:nvPicPr>
        <p:blipFill>
          <a:blip r:embed="rId3"/>
          <a:stretch>
            <a:fillRect/>
          </a:stretch>
        </p:blipFill>
        <p:spPr>
          <a:xfrm>
            <a:off x="6249971" y="1542477"/>
            <a:ext cx="5655903" cy="4656223"/>
          </a:xfrm>
          <a:prstGeom prst="rect">
            <a:avLst/>
          </a:prstGeom>
        </p:spPr>
      </p:pic>
    </p:spTree>
    <p:extLst>
      <p:ext uri="{BB962C8B-B14F-4D97-AF65-F5344CB8AC3E}">
        <p14:creationId xmlns:p14="http://schemas.microsoft.com/office/powerpoint/2010/main" val="83652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E641-B161-B6C9-E6C5-4FAE6F84F510}"/>
              </a:ext>
            </a:extLst>
          </p:cNvPr>
          <p:cNvSpPr>
            <a:spLocks noGrp="1"/>
          </p:cNvSpPr>
          <p:nvPr>
            <p:ph type="title"/>
          </p:nvPr>
        </p:nvSpPr>
        <p:spPr/>
        <p:txBody>
          <a:bodyPr/>
          <a:lstStyle/>
          <a:p>
            <a:r>
              <a:rPr lang="en-US" b="1" dirty="0"/>
              <a:t>Visualization &amp; Dashboard</a:t>
            </a:r>
            <a:endParaRPr lang="en-US" dirty="0"/>
          </a:p>
        </p:txBody>
      </p:sp>
      <p:sp>
        <p:nvSpPr>
          <p:cNvPr id="3" name="Content Placeholder 2">
            <a:extLst>
              <a:ext uri="{FF2B5EF4-FFF2-40B4-BE49-F238E27FC236}">
                <a16:creationId xmlns:a16="http://schemas.microsoft.com/office/drawing/2014/main" id="{B86C9ADD-0808-2F4E-57C9-6920DFC9D36C}"/>
              </a:ext>
            </a:extLst>
          </p:cNvPr>
          <p:cNvSpPr>
            <a:spLocks noGrp="1"/>
          </p:cNvSpPr>
          <p:nvPr>
            <p:ph idx="1"/>
          </p:nvPr>
        </p:nvSpPr>
        <p:spPr/>
        <p:txBody>
          <a:bodyPr/>
          <a:lstStyle/>
          <a:p>
            <a:pPr marL="0" indent="0">
              <a:buNone/>
            </a:pPr>
            <a:r>
              <a:rPr lang="en-IN" sz="1800" dirty="0">
                <a:effectLst/>
                <a:ea typeface="SimSun" panose="02010600030101010101" pitchFamily="2" charset="-122"/>
              </a:rPr>
              <a:t>A pre-trained Random Forest model is used in this </a:t>
            </a:r>
            <a:r>
              <a:rPr lang="en-IN" sz="1800" dirty="0" err="1">
                <a:effectLst/>
                <a:ea typeface="SimSun" panose="02010600030101010101" pitchFamily="2" charset="-122"/>
              </a:rPr>
              <a:t>Streamlit</a:t>
            </a:r>
            <a:r>
              <a:rPr lang="en-IN" sz="1800" dirty="0">
                <a:effectLst/>
                <a:ea typeface="SimSun" panose="02010600030101010101" pitchFamily="2" charset="-122"/>
              </a:rPr>
              <a:t>-based web application to estimate credit default risk through an interactive dashboard. Key financial indicators that users may add include credit card ownership, credit score, debt-to-income ratio, debt-to-savings ratio, and different sorts of debt (health, grocery, entertainment, etc.). </a:t>
            </a:r>
          </a:p>
          <a:p>
            <a:pPr marL="0" indent="0">
              <a:buNone/>
            </a:pPr>
            <a:r>
              <a:rPr lang="en-IN" sz="1800" dirty="0">
                <a:effectLst/>
                <a:ea typeface="SimSun" panose="02010600030101010101" pitchFamily="2" charset="-122"/>
              </a:rPr>
              <a:t>When the "Predict Default Risk" button is clicked, the application analyses the data and classifies the borrower as having a high or low default risk based on the loaded model</a:t>
            </a:r>
            <a:endParaRPr lang="en-US" dirty="0"/>
          </a:p>
        </p:txBody>
      </p:sp>
      <p:pic>
        <p:nvPicPr>
          <p:cNvPr id="5122" name="Picture 1">
            <a:extLst>
              <a:ext uri="{FF2B5EF4-FFF2-40B4-BE49-F238E27FC236}">
                <a16:creationId xmlns:a16="http://schemas.microsoft.com/office/drawing/2014/main" id="{2EE1AF2D-5686-A272-B9AF-4E9C410D2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02" y="3594787"/>
            <a:ext cx="3747104" cy="299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a:extLst>
              <a:ext uri="{FF2B5EF4-FFF2-40B4-BE49-F238E27FC236}">
                <a16:creationId xmlns:a16="http://schemas.microsoft.com/office/drawing/2014/main" id="{5DE61E32-76E0-4F24-FC82-9E35AEA1B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587" y="3979920"/>
            <a:ext cx="3747103" cy="227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450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14E-8F26-E05A-D659-B1DE2916FBD7}"/>
              </a:ext>
            </a:extLst>
          </p:cNvPr>
          <p:cNvSpPr>
            <a:spLocks noGrp="1"/>
          </p:cNvSpPr>
          <p:nvPr>
            <p:ph type="title"/>
          </p:nvPr>
        </p:nvSpPr>
        <p:spPr/>
        <p:txBody>
          <a:bodyPr/>
          <a:lstStyle/>
          <a:p>
            <a:r>
              <a:rPr lang="en-US" dirty="0"/>
              <a:t>Conclusion &amp; Recommendations</a:t>
            </a:r>
          </a:p>
        </p:txBody>
      </p:sp>
      <p:sp>
        <p:nvSpPr>
          <p:cNvPr id="3" name="Content Placeholder 2">
            <a:extLst>
              <a:ext uri="{FF2B5EF4-FFF2-40B4-BE49-F238E27FC236}">
                <a16:creationId xmlns:a16="http://schemas.microsoft.com/office/drawing/2014/main" id="{EDC1138D-AB82-DB40-0C5D-FFF97F9D83D7}"/>
              </a:ext>
            </a:extLst>
          </p:cNvPr>
          <p:cNvSpPr>
            <a:spLocks noGrp="1"/>
          </p:cNvSpPr>
          <p:nvPr>
            <p:ph idx="1"/>
          </p:nvPr>
        </p:nvSpPr>
        <p:spPr/>
        <p:txBody>
          <a:bodyPr>
            <a:normAutofit/>
          </a:bodyPr>
          <a:lstStyle/>
          <a:p>
            <a:r>
              <a:rPr lang="en-US" sz="1900" dirty="0"/>
              <a:t>we trained and optimized both conventional machine learning models (such as Random Forest) and deep learning models using a carefully chosen collection of financial and behavioral characteristics.</a:t>
            </a:r>
          </a:p>
          <a:p>
            <a:r>
              <a:rPr lang="en-US" sz="1900" dirty="0"/>
              <a:t>Fine-Tuned Neural Network achieved the highest accuracy (74.5%) among all models tested.</a:t>
            </a:r>
          </a:p>
          <a:p>
            <a:r>
              <a:rPr lang="en-US" sz="1900" dirty="0"/>
              <a:t>The predictive model is being implemented with the help of the interactive Streamlit dashboard which helps the model accessible to the real world which helps the stakeholders to put input which would help in quickly assessing the risk. This helps in having a good predictive model which could be appropriately used in the form of a dashboard for observing the credit default. </a:t>
            </a:r>
          </a:p>
          <a:p>
            <a:endParaRPr lang="en-US" dirty="0"/>
          </a:p>
          <a:p>
            <a:pPr marL="0" indent="0">
              <a:buNone/>
            </a:pPr>
            <a:endParaRPr lang="en-US" dirty="0"/>
          </a:p>
        </p:txBody>
      </p:sp>
    </p:spTree>
    <p:extLst>
      <p:ext uri="{BB962C8B-B14F-4D97-AF65-F5344CB8AC3E}">
        <p14:creationId xmlns:p14="http://schemas.microsoft.com/office/powerpoint/2010/main" val="157482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B0117-A19C-E572-0261-C04B3338382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br>
              <a:rPr lang="en-US" sz="6600" kern="1200">
                <a:solidFill>
                  <a:schemeClr val="tx1"/>
                </a:solidFill>
                <a:latin typeface="+mj-lt"/>
                <a:ea typeface="+mj-ea"/>
                <a:cs typeface="+mj-cs"/>
              </a:rPr>
            </a:br>
            <a:endParaRPr lang="en-US" sz="6600" kern="120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41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7C1-80C6-B8C0-4758-438E5ADDC7F9}"/>
              </a:ext>
            </a:extLst>
          </p:cNvPr>
          <p:cNvSpPr>
            <a:spLocks noGrp="1"/>
          </p:cNvSpPr>
          <p:nvPr>
            <p:ph type="title"/>
          </p:nvPr>
        </p:nvSpPr>
        <p:spPr/>
        <p:txBody>
          <a:bodyPr/>
          <a:lstStyle/>
          <a:p>
            <a:r>
              <a:rPr lang="en-US"/>
              <a:t>Aim and Objectives</a:t>
            </a:r>
            <a:endParaRPr lang="en-US" dirty="0"/>
          </a:p>
        </p:txBody>
      </p:sp>
      <p:sp>
        <p:nvSpPr>
          <p:cNvPr id="3" name="Content Placeholder 2">
            <a:extLst>
              <a:ext uri="{FF2B5EF4-FFF2-40B4-BE49-F238E27FC236}">
                <a16:creationId xmlns:a16="http://schemas.microsoft.com/office/drawing/2014/main" id="{643D852A-3F7E-5A70-E029-933421C6A2E5}"/>
              </a:ext>
            </a:extLst>
          </p:cNvPr>
          <p:cNvSpPr>
            <a:spLocks noGrp="1"/>
          </p:cNvSpPr>
          <p:nvPr>
            <p:ph idx="1"/>
          </p:nvPr>
        </p:nvSpPr>
        <p:spPr/>
        <p:txBody>
          <a:bodyPr>
            <a:normAutofit fontScale="25000" lnSpcReduction="20000"/>
          </a:bodyPr>
          <a:lstStyle/>
          <a:p>
            <a:pPr marL="0" indent="0">
              <a:lnSpc>
                <a:spcPct val="120000"/>
              </a:lnSpc>
              <a:buNone/>
            </a:pPr>
            <a:r>
              <a:rPr lang="en-US" sz="8000" dirty="0">
                <a:latin typeface="Aptos (Body)"/>
              </a:rPr>
              <a:t>The goal of this project is to use machine learning and deep learning to build a smart system that can predict if someone might not pay back a loan (credit default). The system will also help users understand how the prediction was made, using a clear and interactive website. This will make the loan process more accurate, transparent, and efficient for banks and other lenders.</a:t>
            </a:r>
          </a:p>
          <a:p>
            <a:pPr marL="0" indent="0">
              <a:lnSpc>
                <a:spcPct val="120000"/>
              </a:lnSpc>
              <a:buNone/>
            </a:pPr>
            <a:endParaRPr lang="en-US" sz="5300" dirty="0">
              <a:latin typeface="Aptos (Body)"/>
            </a:endParaRPr>
          </a:p>
          <a:p>
            <a:pPr marL="0" indent="0">
              <a:buNone/>
            </a:pPr>
            <a:r>
              <a:rPr lang="en-US" sz="9200" b="1" dirty="0">
                <a:latin typeface="Aptos (Body)"/>
              </a:rPr>
              <a:t>Objectives:</a:t>
            </a:r>
          </a:p>
          <a:p>
            <a:r>
              <a:rPr lang="en-US" sz="8000" dirty="0">
                <a:latin typeface="Aptos (Body)"/>
              </a:rPr>
              <a:t>Build a model that can predict if a person will default on a loan, with at least 85% accuracy.</a:t>
            </a:r>
          </a:p>
          <a:p>
            <a:r>
              <a:rPr lang="en-US" sz="8000" dirty="0">
                <a:latin typeface="Aptos (Body)"/>
              </a:rPr>
              <a:t>Use deep learning (neural networks) to make the predictions even better.</a:t>
            </a:r>
          </a:p>
          <a:p>
            <a:r>
              <a:rPr lang="en-US" sz="8000" dirty="0">
                <a:latin typeface="Aptos (Body)"/>
              </a:rPr>
              <a:t>To Add tools like SHAP  to explain why the model made a certain prediction.</a:t>
            </a:r>
          </a:p>
          <a:p>
            <a:r>
              <a:rPr lang="en-US" sz="8000" dirty="0">
                <a:latin typeface="Aptos (Body)"/>
              </a:rPr>
              <a:t>To deploy a secure and user-friendly web dashboard where banks or users can check credit risk results.</a:t>
            </a:r>
          </a:p>
          <a:p>
            <a:pPr marL="0" indent="0">
              <a:buNone/>
            </a:pPr>
            <a:endParaRPr lang="en-US" sz="8000" dirty="0">
              <a:latin typeface="Aptos (Body)"/>
            </a:endParaRPr>
          </a:p>
          <a:p>
            <a:pPr marL="0" indent="0">
              <a:buNone/>
            </a:pPr>
            <a:r>
              <a:rPr lang="en-US" sz="8000" dirty="0">
                <a:latin typeface="Aptos (Body)"/>
              </a:rPr>
              <a:t>. </a:t>
            </a:r>
          </a:p>
          <a:p>
            <a:pPr marL="0" indent="0">
              <a:buNone/>
            </a:pPr>
            <a:endParaRPr lang="en-US" dirty="0">
              <a:latin typeface="+mj-lt"/>
            </a:endParaRPr>
          </a:p>
        </p:txBody>
      </p:sp>
    </p:spTree>
    <p:extLst>
      <p:ext uri="{BB962C8B-B14F-4D97-AF65-F5344CB8AC3E}">
        <p14:creationId xmlns:p14="http://schemas.microsoft.com/office/powerpoint/2010/main" val="51122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6EFDF39-41BC-8C95-8B7D-5F85B4EE5AF1}"/>
              </a:ext>
            </a:extLst>
          </p:cNvPr>
          <p:cNvSpPr>
            <a:spLocks noGrp="1"/>
          </p:cNvSpPr>
          <p:nvPr>
            <p:ph type="title"/>
          </p:nvPr>
        </p:nvSpPr>
        <p:spPr>
          <a:xfrm>
            <a:off x="804672" y="457200"/>
            <a:ext cx="10579608" cy="1188720"/>
          </a:xfrm>
        </p:spPr>
        <p:txBody>
          <a:bodyPr>
            <a:normAutofit/>
          </a:bodyPr>
          <a:lstStyle/>
          <a:p>
            <a:r>
              <a:rPr lang="en-US" sz="3700" b="1">
                <a:solidFill>
                  <a:schemeClr val="tx2"/>
                </a:solidFill>
                <a:latin typeface="Aptos (Body)"/>
              </a:rPr>
              <a:t>Stake Holders or Target Audience </a:t>
            </a:r>
            <a:br>
              <a:rPr lang="en-US" sz="3700" b="1">
                <a:solidFill>
                  <a:schemeClr val="tx2"/>
                </a:solidFill>
                <a:latin typeface="Aptos (Body)"/>
              </a:rPr>
            </a:br>
            <a:endParaRPr lang="en-US" sz="3700">
              <a:solidFill>
                <a:schemeClr val="tx2"/>
              </a:solidFill>
            </a:endParaRPr>
          </a:p>
        </p:txBody>
      </p:sp>
      <p:grpSp>
        <p:nvGrpSpPr>
          <p:cNvPr id="28" name="Group 27">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29" name="Freeform: Shape 28">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3" name="Freeform: Shape 32">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7" name="Content Placeholder 2">
            <a:extLst>
              <a:ext uri="{FF2B5EF4-FFF2-40B4-BE49-F238E27FC236}">
                <a16:creationId xmlns:a16="http://schemas.microsoft.com/office/drawing/2014/main" id="{4D9CF639-5E4E-3DEC-9E24-9C32673ACFB0}"/>
              </a:ext>
            </a:extLst>
          </p:cNvPr>
          <p:cNvGraphicFramePr>
            <a:graphicFrameLocks noGrp="1"/>
          </p:cNvGraphicFramePr>
          <p:nvPr>
            <p:ph idx="1"/>
            <p:extLst>
              <p:ext uri="{D42A27DB-BD31-4B8C-83A1-F6EECF244321}">
                <p14:modId xmlns:p14="http://schemas.microsoft.com/office/powerpoint/2010/main" val="519390614"/>
              </p:ext>
            </p:extLst>
          </p:nvPr>
        </p:nvGraphicFramePr>
        <p:xfrm>
          <a:off x="1036320" y="2015418"/>
          <a:ext cx="10119360" cy="3431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8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52EA4E0-9E97-ECAF-730E-E706857764F1}"/>
              </a:ext>
            </a:extLst>
          </p:cNvPr>
          <p:cNvSpPr>
            <a:spLocks noGrp="1"/>
          </p:cNvSpPr>
          <p:nvPr>
            <p:ph type="title"/>
          </p:nvPr>
        </p:nvSpPr>
        <p:spPr>
          <a:xfrm>
            <a:off x="1179226" y="1273045"/>
            <a:ext cx="9833548" cy="1333197"/>
          </a:xfrm>
        </p:spPr>
        <p:txBody>
          <a:bodyPr anchor="b">
            <a:normAutofit/>
          </a:bodyPr>
          <a:lstStyle/>
          <a:p>
            <a:pPr algn="ctr"/>
            <a:r>
              <a:rPr lang="en-US" sz="3600" b="1" dirty="0">
                <a:solidFill>
                  <a:schemeClr val="tx2"/>
                </a:solidFill>
              </a:rPr>
              <a:t>Data Sources </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Content Placeholder 2">
            <a:extLst>
              <a:ext uri="{FF2B5EF4-FFF2-40B4-BE49-F238E27FC236}">
                <a16:creationId xmlns:a16="http://schemas.microsoft.com/office/drawing/2014/main" id="{FD724D09-B100-239F-7BB0-51B4A47CD7BB}"/>
              </a:ext>
            </a:extLst>
          </p:cNvPr>
          <p:cNvSpPr>
            <a:spLocks noGrp="1"/>
          </p:cNvSpPr>
          <p:nvPr>
            <p:ph idx="1"/>
          </p:nvPr>
        </p:nvSpPr>
        <p:spPr>
          <a:xfrm>
            <a:off x="1179226" y="2890979"/>
            <a:ext cx="9833548" cy="2693976"/>
          </a:xfrm>
        </p:spPr>
        <p:txBody>
          <a:bodyPr>
            <a:normAutofit/>
          </a:bodyPr>
          <a:lstStyle/>
          <a:p>
            <a:r>
              <a:rPr lang="en-US" sz="1800" dirty="0">
                <a:solidFill>
                  <a:schemeClr val="tx2"/>
                </a:solidFill>
                <a:latin typeface="Aptos (Body)"/>
              </a:rPr>
              <a:t>Dataset Source: </a:t>
            </a:r>
            <a:r>
              <a:rPr lang="en-IN" sz="1800" dirty="0">
                <a:solidFill>
                  <a:schemeClr val="tx2"/>
                </a:solidFill>
                <a:latin typeface="Aptos (Body)"/>
              </a:rPr>
              <a:t>https://www.kaggle.com/datasets/conorsully1/credit-score</a:t>
            </a:r>
            <a:endParaRPr lang="en-US" sz="1800" dirty="0">
              <a:solidFill>
                <a:schemeClr val="tx2"/>
              </a:solidFill>
              <a:latin typeface="Aptos (Body)"/>
            </a:endParaRPr>
          </a:p>
          <a:p>
            <a:pPr>
              <a:buFont typeface="Arial" panose="020B0604020202020204" pitchFamily="34" charset="0"/>
              <a:buChar char="•"/>
            </a:pPr>
            <a:r>
              <a:rPr lang="en-US" sz="1800" dirty="0">
                <a:solidFill>
                  <a:schemeClr val="tx2"/>
                </a:solidFill>
                <a:latin typeface="Aptos (Body)"/>
              </a:rPr>
              <a:t>Total Records: 1,000 customers</a:t>
            </a:r>
          </a:p>
          <a:p>
            <a:pPr>
              <a:buFont typeface="Arial" panose="020B0604020202020204" pitchFamily="34" charset="0"/>
              <a:buChar char="•"/>
            </a:pPr>
            <a:r>
              <a:rPr lang="en-US" sz="1800" dirty="0">
                <a:solidFill>
                  <a:schemeClr val="tx2"/>
                </a:solidFill>
                <a:latin typeface="Aptos (Body)"/>
              </a:rPr>
              <a:t>Total Features</a:t>
            </a:r>
            <a:r>
              <a:rPr lang="en-US" sz="1800" b="1" dirty="0">
                <a:solidFill>
                  <a:schemeClr val="tx2"/>
                </a:solidFill>
                <a:latin typeface="Aptos (Body)"/>
              </a:rPr>
              <a:t>:</a:t>
            </a:r>
            <a:r>
              <a:rPr lang="en-US" sz="1800" dirty="0">
                <a:solidFill>
                  <a:schemeClr val="tx2"/>
                </a:solidFill>
                <a:latin typeface="Aptos (Body)"/>
              </a:rPr>
              <a:t> 84 financial attributes</a:t>
            </a:r>
          </a:p>
          <a:p>
            <a:r>
              <a:rPr lang="en-US" sz="1800" dirty="0">
                <a:solidFill>
                  <a:schemeClr val="tx2"/>
                </a:solidFill>
                <a:latin typeface="Aptos (Body)"/>
              </a:rPr>
              <a:t> Key Target Variables: Credit score,</a:t>
            </a:r>
            <a:r>
              <a:rPr lang="en-US" sz="1800" b="1" dirty="0">
                <a:solidFill>
                  <a:schemeClr val="tx2"/>
                </a:solidFill>
                <a:latin typeface="Aptos (Body)"/>
              </a:rPr>
              <a:t> </a:t>
            </a:r>
            <a:r>
              <a:rPr lang="en-US" sz="1800" dirty="0">
                <a:solidFill>
                  <a:schemeClr val="tx2"/>
                </a:solidFill>
                <a:latin typeface="Aptos (Body)"/>
              </a:rPr>
              <a:t>Default</a:t>
            </a:r>
            <a:r>
              <a:rPr lang="en-US" sz="1800" b="1" dirty="0">
                <a:solidFill>
                  <a:schemeClr val="tx2"/>
                </a:solidFill>
                <a:latin typeface="Aptos (Body)"/>
              </a:rPr>
              <a:t>: </a:t>
            </a:r>
            <a:r>
              <a:rPr lang="en-US" sz="1800" dirty="0">
                <a:solidFill>
                  <a:schemeClr val="tx2"/>
                </a:solidFill>
                <a:latin typeface="Aptos (Body)"/>
              </a:rPr>
              <a:t>Binary label (1 ,0)</a:t>
            </a:r>
          </a:p>
          <a:p>
            <a:r>
              <a:rPr kumimoji="0" lang="en-US" altLang="en-US" sz="1800" i="0" u="none" strike="noStrike" cap="none" normalizeH="0" baseline="0" dirty="0">
                <a:ln>
                  <a:noFill/>
                </a:ln>
                <a:solidFill>
                  <a:schemeClr val="tx2"/>
                </a:solidFill>
                <a:effectLst/>
                <a:latin typeface="Aptos (Body)"/>
              </a:rPr>
              <a:t>Current Data Size</a:t>
            </a:r>
            <a:r>
              <a:rPr kumimoji="0" lang="en-US" altLang="en-US" sz="1800" b="1" i="0" u="none" strike="noStrike" cap="none" normalizeH="0" baseline="0">
                <a:ln>
                  <a:noFill/>
                </a:ln>
                <a:solidFill>
                  <a:schemeClr val="tx2"/>
                </a:solidFill>
                <a:effectLst/>
                <a:latin typeface="Aptos (Body)"/>
              </a:rPr>
              <a:t>:</a:t>
            </a:r>
            <a:r>
              <a:rPr kumimoji="0" lang="en-US" altLang="en-US" sz="1800" b="0" i="0" u="none" strike="noStrike" cap="none" normalizeH="0" baseline="0">
                <a:ln>
                  <a:noFill/>
                </a:ln>
                <a:solidFill>
                  <a:schemeClr val="tx2"/>
                </a:solidFill>
                <a:effectLst/>
                <a:latin typeface="Aptos (Body)"/>
              </a:rPr>
              <a:t> 1,000records</a:t>
            </a:r>
            <a:r>
              <a:rPr kumimoji="0" lang="en-US" altLang="en-US" sz="1800" b="0" i="0" u="none" strike="noStrike" cap="none" normalizeH="0" baseline="0" dirty="0">
                <a:ln>
                  <a:noFill/>
                </a:ln>
                <a:solidFill>
                  <a:schemeClr val="tx2"/>
                </a:solidFill>
                <a:effectLst/>
                <a:latin typeface="Aptos (Body)"/>
              </a:rPr>
              <a:t>, 84 features.</a:t>
            </a:r>
          </a:p>
          <a:p>
            <a:pPr marL="0" indent="0">
              <a:buNone/>
            </a:pPr>
            <a:endParaRPr lang="en-US" sz="18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3" name="Freeform: Shape 42">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507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B98EA-6346-20C3-8628-32261426DF4D}"/>
              </a:ext>
            </a:extLst>
          </p:cNvPr>
          <p:cNvSpPr>
            <a:spLocks noGrp="1"/>
          </p:cNvSpPr>
          <p:nvPr>
            <p:ph type="title"/>
          </p:nvPr>
        </p:nvSpPr>
        <p:spPr>
          <a:xfrm>
            <a:off x="6094105" y="802955"/>
            <a:ext cx="4977976" cy="1455996"/>
          </a:xfrm>
        </p:spPr>
        <p:txBody>
          <a:bodyPr anchor="b">
            <a:normAutofit/>
          </a:bodyPr>
          <a:lstStyle/>
          <a:p>
            <a:r>
              <a:rPr lang="en-US" sz="3600">
                <a:solidFill>
                  <a:schemeClr val="tx2"/>
                </a:solidFill>
              </a:rPr>
              <a:t>Data Quality and Issues</a:t>
            </a:r>
          </a:p>
        </p:txBody>
      </p:sp>
      <p:pic>
        <p:nvPicPr>
          <p:cNvPr id="6" name="Picture 5">
            <a:extLst>
              <a:ext uri="{FF2B5EF4-FFF2-40B4-BE49-F238E27FC236}">
                <a16:creationId xmlns:a16="http://schemas.microsoft.com/office/drawing/2014/main" id="{81F157DD-A8C3-4267-3F46-DF265EF24F39}"/>
              </a:ext>
            </a:extLst>
          </p:cNvPr>
          <p:cNvPicPr>
            <a:picLocks noChangeAspect="1"/>
          </p:cNvPicPr>
          <p:nvPr/>
        </p:nvPicPr>
        <p:blipFill>
          <a:blip r:embed="rId3"/>
          <a:stretch>
            <a:fillRect/>
          </a:stretch>
        </p:blipFill>
        <p:spPr>
          <a:xfrm>
            <a:off x="1425209" y="602673"/>
            <a:ext cx="2518029" cy="2766157"/>
          </a:xfrm>
          <a:prstGeom prst="rect">
            <a:avLst/>
          </a:prstGeom>
        </p:spPr>
      </p:pic>
      <p:grpSp>
        <p:nvGrpSpPr>
          <p:cNvPr id="24" name="Group 23">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6" name="Freeform: Shape 15">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2EC13481-5057-4407-A90B-7A3FD4793EA7}"/>
              </a:ext>
            </a:extLst>
          </p:cNvPr>
          <p:cNvPicPr>
            <a:picLocks noChangeAspect="1"/>
          </p:cNvPicPr>
          <p:nvPr/>
        </p:nvPicPr>
        <p:blipFill>
          <a:blip r:embed="rId4"/>
          <a:stretch>
            <a:fillRect/>
          </a:stretch>
        </p:blipFill>
        <p:spPr>
          <a:xfrm>
            <a:off x="804672" y="3462198"/>
            <a:ext cx="3759105" cy="2434780"/>
          </a:xfrm>
          <a:prstGeom prst="rect">
            <a:avLst/>
          </a:prstGeom>
        </p:spPr>
      </p:pic>
      <p:sp>
        <p:nvSpPr>
          <p:cNvPr id="3" name="Content Placeholder 2">
            <a:extLst>
              <a:ext uri="{FF2B5EF4-FFF2-40B4-BE49-F238E27FC236}">
                <a16:creationId xmlns:a16="http://schemas.microsoft.com/office/drawing/2014/main" id="{192C6445-5FE8-53A2-99C4-BE1F13086294}"/>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Missing Values</a:t>
            </a:r>
          </a:p>
          <a:p>
            <a:r>
              <a:rPr lang="en-US" sz="1800">
                <a:solidFill>
                  <a:schemeClr val="tx2"/>
                </a:solidFill>
              </a:rPr>
              <a:t>Duplicate Records</a:t>
            </a:r>
          </a:p>
          <a:p>
            <a:r>
              <a:rPr lang="en-US" sz="1800">
                <a:solidFill>
                  <a:schemeClr val="tx2"/>
                </a:solidFill>
              </a:rPr>
              <a:t>Outliers</a:t>
            </a:r>
          </a:p>
        </p:txBody>
      </p:sp>
    </p:spTree>
    <p:extLst>
      <p:ext uri="{BB962C8B-B14F-4D97-AF65-F5344CB8AC3E}">
        <p14:creationId xmlns:p14="http://schemas.microsoft.com/office/powerpoint/2010/main" val="191545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5475C-A70A-6D41-E853-4215CD6A0348}"/>
              </a:ext>
            </a:extLst>
          </p:cNvPr>
          <p:cNvSpPr>
            <a:spLocks noGrp="1"/>
          </p:cNvSpPr>
          <p:nvPr>
            <p:ph type="title"/>
          </p:nvPr>
        </p:nvSpPr>
        <p:spPr>
          <a:xfrm>
            <a:off x="5297762" y="329184"/>
            <a:ext cx="6251110" cy="1783080"/>
          </a:xfrm>
        </p:spPr>
        <p:txBody>
          <a:bodyPr anchor="b">
            <a:normAutofit/>
          </a:bodyPr>
          <a:lstStyle/>
          <a:p>
            <a:r>
              <a:rPr lang="en-US" sz="5400" dirty="0"/>
              <a:t>Outliers and  Inconsistent Formats:</a:t>
            </a:r>
          </a:p>
        </p:txBody>
      </p:sp>
      <p:pic>
        <p:nvPicPr>
          <p:cNvPr id="5" name="Picture 4" descr="Periodic table of elements">
            <a:extLst>
              <a:ext uri="{FF2B5EF4-FFF2-40B4-BE49-F238E27FC236}">
                <a16:creationId xmlns:a16="http://schemas.microsoft.com/office/drawing/2014/main" id="{3EDD3C3B-A1AC-23CC-10F2-7BAD53CED8F5}"/>
              </a:ext>
            </a:extLst>
          </p:cNvPr>
          <p:cNvPicPr>
            <a:picLocks noChangeAspect="1"/>
          </p:cNvPicPr>
          <p:nvPr/>
        </p:nvPicPr>
        <p:blipFill>
          <a:blip r:embed="rId2"/>
          <a:srcRect l="28509" r="2633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3E93D3-41CA-CC16-D2A3-9B7C9C601000}"/>
              </a:ext>
            </a:extLst>
          </p:cNvPr>
          <p:cNvSpPr>
            <a:spLocks noGrp="1"/>
          </p:cNvSpPr>
          <p:nvPr>
            <p:ph idx="1"/>
          </p:nvPr>
        </p:nvSpPr>
        <p:spPr>
          <a:xfrm>
            <a:off x="5297762" y="2706624"/>
            <a:ext cx="6251110" cy="3483864"/>
          </a:xfrm>
        </p:spPr>
        <p:txBody>
          <a:bodyPr>
            <a:normAutofit/>
          </a:bodyPr>
          <a:lstStyle/>
          <a:p>
            <a:pPr marL="0" indent="0">
              <a:buNone/>
            </a:pPr>
            <a:r>
              <a:rPr lang="en-US" sz="1500" b="1" dirty="0">
                <a:latin typeface="Aptos (Body)"/>
              </a:rPr>
              <a:t>Outliers:</a:t>
            </a:r>
          </a:p>
          <a:p>
            <a:r>
              <a:rPr lang="en-US" sz="1500" dirty="0">
                <a:latin typeface="Aptos (Body)"/>
              </a:rPr>
              <a:t>Detected using IQR (Interquartile Range) and capped extreme values for features like Outstanding Debt and Monthly Inhand Salary.</a:t>
            </a:r>
          </a:p>
          <a:p>
            <a:r>
              <a:rPr lang="en-US" sz="1500" dirty="0">
                <a:latin typeface="Aptos (Body)"/>
              </a:rPr>
              <a:t>Applied Z-score thresholding on normalized features for outlier detection.</a:t>
            </a:r>
          </a:p>
          <a:p>
            <a:pPr marL="0" indent="0">
              <a:buNone/>
            </a:pPr>
            <a:r>
              <a:rPr lang="en-US" sz="1500" b="1" dirty="0">
                <a:latin typeface="Aptos (Body)"/>
              </a:rPr>
              <a:t>Inconsistent Formats:</a:t>
            </a:r>
          </a:p>
          <a:p>
            <a:r>
              <a:rPr lang="en-US" sz="1500" dirty="0">
                <a:latin typeface="Aptos (Body)"/>
              </a:rPr>
              <a:t>Standardized categorical labels .</a:t>
            </a:r>
          </a:p>
          <a:p>
            <a:r>
              <a:rPr lang="en-US" sz="1500" dirty="0">
                <a:latin typeface="Aptos (Body)"/>
              </a:rPr>
              <a:t>Converted strings to numerical values using Label Encoding or One-Hot Encoding where needed.</a:t>
            </a:r>
          </a:p>
          <a:p>
            <a:r>
              <a:rPr lang="en-US" sz="1500" dirty="0">
                <a:effectLst/>
                <a:latin typeface="Aptos (Body)"/>
                <a:ea typeface="SimSun" panose="02010600030101010101" pitchFamily="2" charset="-122"/>
              </a:rPr>
              <a:t>The SelectKBest function is being used for selecting the 10 best features which could be used as an input for training the models</a:t>
            </a:r>
            <a:endParaRPr lang="en-US" sz="1500" dirty="0">
              <a:latin typeface="Aptos (Body)"/>
            </a:endParaRPr>
          </a:p>
          <a:p>
            <a:endParaRPr lang="en-US" sz="1500" dirty="0">
              <a:latin typeface="Aptos (Body)"/>
            </a:endParaRPr>
          </a:p>
        </p:txBody>
      </p:sp>
    </p:spTree>
    <p:extLst>
      <p:ext uri="{BB962C8B-B14F-4D97-AF65-F5344CB8AC3E}">
        <p14:creationId xmlns:p14="http://schemas.microsoft.com/office/powerpoint/2010/main" val="18020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80E78-A704-D967-B0A7-DB51815A5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D547A-B566-6990-5A1F-1A08D908E423}"/>
              </a:ext>
            </a:extLst>
          </p:cNvPr>
          <p:cNvSpPr>
            <a:spLocks noGrp="1"/>
          </p:cNvSpPr>
          <p:nvPr>
            <p:ph type="title"/>
          </p:nvPr>
        </p:nvSpPr>
        <p:spPr/>
        <p:txBody>
          <a:bodyPr>
            <a:normAutofit fontScale="90000"/>
          </a:bodyPr>
          <a:lstStyle/>
          <a:p>
            <a:br>
              <a:rPr lang="en-US" dirty="0"/>
            </a:br>
            <a:br>
              <a:rPr lang="en-US" dirty="0"/>
            </a:br>
            <a:r>
              <a:rPr lang="en-US" dirty="0"/>
              <a:t>Exploratory Data Analysis (EDA)</a:t>
            </a:r>
            <a:br>
              <a:rPr lang="en-US" dirty="0"/>
            </a:br>
            <a:br>
              <a:rPr lang="en-US" dirty="0">
                <a:latin typeface="Aptos (Body)"/>
              </a:rPr>
            </a:br>
            <a:r>
              <a:rPr lang="en-US" sz="2200" dirty="0">
                <a:effectLst/>
                <a:latin typeface="Aptos (Body)"/>
                <a:ea typeface="SimSun" panose="02010600030101010101" pitchFamily="2" charset="-122"/>
              </a:rPr>
              <a:t>The interquartile range (IQR) shows the middle 50% of the data which is displayed by, ranges from around 2,000 to 13,000. Many outliers are found above the top whisker, with some values over 50,000, suggesting that expenditure can occasionally be quite high</a:t>
            </a:r>
            <a:br>
              <a:rPr lang="en-IN" dirty="0">
                <a:latin typeface="Aptos (Body)"/>
              </a:rPr>
            </a:br>
            <a:endParaRPr lang="en-US" dirty="0">
              <a:latin typeface="Aptos (Body)"/>
            </a:endParaRPr>
          </a:p>
        </p:txBody>
      </p:sp>
      <p:pic>
        <p:nvPicPr>
          <p:cNvPr id="10" name="Content Placeholder 9">
            <a:extLst>
              <a:ext uri="{FF2B5EF4-FFF2-40B4-BE49-F238E27FC236}">
                <a16:creationId xmlns:a16="http://schemas.microsoft.com/office/drawing/2014/main" id="{6DA2E65D-C9B8-F0CA-8CE5-40F8A96A1811}"/>
              </a:ext>
            </a:extLst>
          </p:cNvPr>
          <p:cNvPicPr>
            <a:picLocks noGrp="1" noChangeAspect="1"/>
          </p:cNvPicPr>
          <p:nvPr>
            <p:ph idx="1"/>
          </p:nvPr>
        </p:nvPicPr>
        <p:blipFill>
          <a:blip r:embed="rId2"/>
          <a:stretch>
            <a:fillRect/>
          </a:stretch>
        </p:blipFill>
        <p:spPr>
          <a:xfrm>
            <a:off x="5994827" y="2528963"/>
            <a:ext cx="5264507" cy="3938854"/>
          </a:xfrm>
        </p:spPr>
      </p:pic>
      <p:pic>
        <p:nvPicPr>
          <p:cNvPr id="7" name="Picture 6">
            <a:extLst>
              <a:ext uri="{FF2B5EF4-FFF2-40B4-BE49-F238E27FC236}">
                <a16:creationId xmlns:a16="http://schemas.microsoft.com/office/drawing/2014/main" id="{6378A272-B546-C128-EA5A-7CC0441C8F9B}"/>
              </a:ext>
            </a:extLst>
          </p:cNvPr>
          <p:cNvPicPr>
            <a:picLocks noChangeAspect="1"/>
          </p:cNvPicPr>
          <p:nvPr/>
        </p:nvPicPr>
        <p:blipFill>
          <a:blip r:embed="rId3"/>
          <a:stretch>
            <a:fillRect/>
          </a:stretch>
        </p:blipFill>
        <p:spPr>
          <a:xfrm>
            <a:off x="510635" y="2483730"/>
            <a:ext cx="4854361" cy="3938855"/>
          </a:xfrm>
          <a:prstGeom prst="rect">
            <a:avLst/>
          </a:prstGeom>
        </p:spPr>
      </p:pic>
    </p:spTree>
    <p:extLst>
      <p:ext uri="{BB962C8B-B14F-4D97-AF65-F5344CB8AC3E}">
        <p14:creationId xmlns:p14="http://schemas.microsoft.com/office/powerpoint/2010/main" val="2146259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2DB6-CE57-1184-D2E4-FE873F97FBDF}"/>
              </a:ext>
            </a:extLst>
          </p:cNvPr>
          <p:cNvSpPr>
            <a:spLocks noGrp="1"/>
          </p:cNvSpPr>
          <p:nvPr>
            <p:ph type="title"/>
          </p:nvPr>
        </p:nvSpPr>
        <p:spPr/>
        <p:txBody>
          <a:bodyPr>
            <a:normAutofit fontScale="90000"/>
          </a:bodyPr>
          <a:lstStyle/>
          <a:p>
            <a:br>
              <a:rPr lang="en-US" dirty="0"/>
            </a:br>
            <a:br>
              <a:rPr lang="en-US" dirty="0"/>
            </a:br>
            <a:r>
              <a:rPr lang="en-US" dirty="0"/>
              <a:t>Exploratory Data Analysis (EDA)</a:t>
            </a:r>
            <a:br>
              <a:rPr lang="en-US" dirty="0"/>
            </a:br>
            <a:r>
              <a:rPr lang="en-US" sz="1800" dirty="0">
                <a:latin typeface="Aptos (Body)"/>
              </a:rPr>
              <a:t>Using histograms, this plot displays the distribution of numerical characteristics in the credit default dataset. The majority of variables are right-skewed, meaning that most values are concentrated at lower ranges. Understanding data size, skewness, and the necessity of transformation or normalization prior to model training are all aided by this approach. </a:t>
            </a:r>
            <a:br>
              <a:rPr lang="en-US" sz="1800" dirty="0"/>
            </a:br>
            <a:endParaRPr lang="en-US" sz="1800" dirty="0"/>
          </a:p>
        </p:txBody>
      </p:sp>
      <p:pic>
        <p:nvPicPr>
          <p:cNvPr id="4" name="Content Placeholder 3">
            <a:extLst>
              <a:ext uri="{FF2B5EF4-FFF2-40B4-BE49-F238E27FC236}">
                <a16:creationId xmlns:a16="http://schemas.microsoft.com/office/drawing/2014/main" id="{868D9397-B2AE-43F8-4BB0-B07FC73CB2D2}"/>
              </a:ext>
            </a:extLst>
          </p:cNvPr>
          <p:cNvPicPr>
            <a:picLocks noGrp="1" noChangeAspect="1"/>
          </p:cNvPicPr>
          <p:nvPr>
            <p:ph idx="1"/>
          </p:nvPr>
        </p:nvPicPr>
        <p:blipFill>
          <a:blip r:embed="rId2"/>
          <a:stretch>
            <a:fillRect/>
          </a:stretch>
        </p:blipFill>
        <p:spPr>
          <a:xfrm>
            <a:off x="690593" y="2219015"/>
            <a:ext cx="5250336" cy="4273860"/>
          </a:xfrm>
          <a:prstGeom prst="rect">
            <a:avLst/>
          </a:prstGeom>
        </p:spPr>
      </p:pic>
      <p:pic>
        <p:nvPicPr>
          <p:cNvPr id="5" name="Content Placeholder 4">
            <a:extLst>
              <a:ext uri="{FF2B5EF4-FFF2-40B4-BE49-F238E27FC236}">
                <a16:creationId xmlns:a16="http://schemas.microsoft.com/office/drawing/2014/main" id="{0608699B-6C81-3B5C-EB7A-6596A6A4090F}"/>
              </a:ext>
            </a:extLst>
          </p:cNvPr>
          <p:cNvPicPr>
            <a:picLocks noChangeAspect="1"/>
          </p:cNvPicPr>
          <p:nvPr/>
        </p:nvPicPr>
        <p:blipFill>
          <a:blip r:embed="rId3"/>
          <a:stretch>
            <a:fillRect/>
          </a:stretch>
        </p:blipFill>
        <p:spPr>
          <a:xfrm>
            <a:off x="5830069" y="2326233"/>
            <a:ext cx="5523731" cy="4273859"/>
          </a:xfrm>
          <a:prstGeom prst="rect">
            <a:avLst/>
          </a:prstGeom>
        </p:spPr>
      </p:pic>
    </p:spTree>
    <p:extLst>
      <p:ext uri="{BB962C8B-B14F-4D97-AF65-F5344CB8AC3E}">
        <p14:creationId xmlns:p14="http://schemas.microsoft.com/office/powerpoint/2010/main" val="429067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80C784-110D-4B06-88CC-598E9649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08C4E0-4DED-48FF-8CF1-AE38C6759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6378" y="361339"/>
            <a:ext cx="5420283" cy="609304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9CA7B-46BF-B658-DBF9-D15C5E73999F}"/>
              </a:ext>
            </a:extLst>
          </p:cNvPr>
          <p:cNvSpPr>
            <a:spLocks noGrp="1"/>
          </p:cNvSpPr>
          <p:nvPr>
            <p:ph type="title"/>
          </p:nvPr>
        </p:nvSpPr>
        <p:spPr>
          <a:xfrm>
            <a:off x="430012" y="943156"/>
            <a:ext cx="5217894" cy="4919035"/>
          </a:xfrm>
        </p:spPr>
        <p:txBody>
          <a:bodyPr anchor="ctr">
            <a:normAutofit/>
          </a:bodyPr>
          <a:lstStyle/>
          <a:p>
            <a:r>
              <a:rPr lang="en-US" sz="4800" dirty="0">
                <a:solidFill>
                  <a:schemeClr val="tx1">
                    <a:lumMod val="85000"/>
                    <a:lumOff val="15000"/>
                  </a:schemeClr>
                </a:solidFill>
              </a:rPr>
              <a:t>Modeling / Analysis Techniques</a:t>
            </a:r>
          </a:p>
        </p:txBody>
      </p:sp>
      <p:sp>
        <p:nvSpPr>
          <p:cNvPr id="15" name="Content Placeholder 2">
            <a:extLst>
              <a:ext uri="{FF2B5EF4-FFF2-40B4-BE49-F238E27FC236}">
                <a16:creationId xmlns:a16="http://schemas.microsoft.com/office/drawing/2014/main" id="{F3DE0330-65BA-F168-68AE-0398390D2982}"/>
              </a:ext>
            </a:extLst>
          </p:cNvPr>
          <p:cNvSpPr>
            <a:spLocks noGrp="1"/>
          </p:cNvSpPr>
          <p:nvPr>
            <p:ph idx="1"/>
          </p:nvPr>
        </p:nvSpPr>
        <p:spPr>
          <a:xfrm>
            <a:off x="6377277" y="1032387"/>
            <a:ext cx="4707611" cy="4999620"/>
          </a:xfrm>
        </p:spPr>
        <p:txBody>
          <a:bodyPr anchor="ctr">
            <a:normAutofit/>
          </a:bodyPr>
          <a:lstStyle/>
          <a:p>
            <a:endParaRPr lang="en-US" sz="1500" dirty="0"/>
          </a:p>
          <a:p>
            <a:pPr marL="0" indent="0">
              <a:buNone/>
            </a:pPr>
            <a:r>
              <a:rPr lang="en-US" sz="1500" b="1" dirty="0"/>
              <a:t>Random Forest:</a:t>
            </a:r>
          </a:p>
          <a:p>
            <a:r>
              <a:rPr lang="en-US" sz="1500" dirty="0"/>
              <a:t>Ensemble method combining multiple decision trees.</a:t>
            </a:r>
          </a:p>
          <a:p>
            <a:r>
              <a:rPr lang="en-US" sz="1500" dirty="0"/>
              <a:t>Chosen for its robustness to overfitting, ability to handle non-linear relationships, and interpretability via feature importance.</a:t>
            </a:r>
          </a:p>
          <a:p>
            <a:pPr marL="0" indent="0">
              <a:buNone/>
            </a:pPr>
            <a:r>
              <a:rPr lang="en-US" sz="1500" b="1" dirty="0"/>
              <a:t>Neural Network (Baseline):</a:t>
            </a:r>
          </a:p>
          <a:p>
            <a:r>
              <a:rPr lang="en-US" sz="1500" dirty="0"/>
              <a:t>Built a simple feedforward neural network to capture complex patterns in the data.</a:t>
            </a:r>
          </a:p>
          <a:p>
            <a:r>
              <a:rPr lang="en-US" sz="1500" dirty="0"/>
              <a:t>Useful for modeling interactions between multiple features.</a:t>
            </a:r>
          </a:p>
          <a:p>
            <a:pPr marL="0" indent="0">
              <a:buNone/>
            </a:pPr>
            <a:r>
              <a:rPr lang="en-US" sz="1500" b="1" dirty="0"/>
              <a:t>Fine-Tuned Neural Network:</a:t>
            </a:r>
          </a:p>
          <a:p>
            <a:r>
              <a:rPr lang="en-US" sz="1500" dirty="0"/>
              <a:t>Performed hyperparameter tuning (e.g., hidden layers, learning rate, activation functions, batch size).</a:t>
            </a:r>
          </a:p>
          <a:p>
            <a:r>
              <a:rPr lang="en-US" sz="1500" dirty="0"/>
              <a:t>Achieved improved accuracy and generalization compared to baseline models.</a:t>
            </a:r>
          </a:p>
          <a:p>
            <a:endParaRPr lang="en-US" sz="1500" dirty="0"/>
          </a:p>
        </p:txBody>
      </p:sp>
      <p:cxnSp>
        <p:nvCxnSpPr>
          <p:cNvPr id="12" name="Straight Connector 11">
            <a:extLst>
              <a:ext uri="{FF2B5EF4-FFF2-40B4-BE49-F238E27FC236}">
                <a16:creationId xmlns:a16="http://schemas.microsoft.com/office/drawing/2014/main" id="{AFE97524-2AF7-40D7-8909-4B15DF1FF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DF94E9-88AB-40DF-ABD9-A57240A327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41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953</TotalTime>
  <Words>998</Words>
  <Application>Microsoft Office PowerPoint</Application>
  <PresentationFormat>Widescreen</PresentationFormat>
  <Paragraphs>83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SimSun</vt:lpstr>
      <vt:lpstr>Aptos</vt:lpstr>
      <vt:lpstr>Aptos (Body)</vt:lpstr>
      <vt:lpstr>Aptos Display</vt:lpstr>
      <vt:lpstr>Arial</vt:lpstr>
      <vt:lpstr>Times New Roman</vt:lpstr>
      <vt:lpstr>Office Theme</vt:lpstr>
      <vt:lpstr>Credit Default Status Prediction</vt:lpstr>
      <vt:lpstr>Aim and Objectives</vt:lpstr>
      <vt:lpstr>Stake Holders or Target Audience  </vt:lpstr>
      <vt:lpstr>Data Sources </vt:lpstr>
      <vt:lpstr>Data Quality and Issues</vt:lpstr>
      <vt:lpstr>Outliers and  Inconsistent Formats:</vt:lpstr>
      <vt:lpstr>  Exploratory Data Analysis (EDA)  The interquartile range (IQR) shows the middle 50% of the data which is displayed by, ranges from around 2,000 to 13,000. Many outliers are found above the top whisker, with some values over 50,000, suggesting that expenditure can occasionally be quite high </vt:lpstr>
      <vt:lpstr>  Exploratory Data Analysis (EDA) Using histograms, this plot displays the distribution of numerical characteristics in the credit default dataset. The majority of variables are right-skewed, meaning that most values are concentrated at lower ranges. Understanding data size, skewness, and the necessity of transformation or normalization prior to model training are all aided by this approach.  </vt:lpstr>
      <vt:lpstr>Modeling / Analysis Techniques</vt:lpstr>
      <vt:lpstr>Modeling / Analysis Techniques</vt:lpstr>
      <vt:lpstr>Results</vt:lpstr>
      <vt:lpstr>Results</vt:lpstr>
      <vt:lpstr>Visualization &amp; Dashboard (if applicable) </vt:lpstr>
      <vt:lpstr>Visualization &amp; Dashboard</vt:lpstr>
      <vt:lpstr>Conclusion &amp;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Ganis, Prof. Matthew Robert</dc:creator>
  <cp:lastModifiedBy>Sai Krishna Nikhil Appasani</cp:lastModifiedBy>
  <cp:revision>5</cp:revision>
  <dcterms:created xsi:type="dcterms:W3CDTF">2025-02-27T16:58:38Z</dcterms:created>
  <dcterms:modified xsi:type="dcterms:W3CDTF">2025-04-24T21:26:15Z</dcterms:modified>
</cp:coreProperties>
</file>