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pPr/>
              <a:t>12/10/2020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GITHUB%20Link%20-%20https:/github.com/Nikhilapriya/WebTechProj2020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Section - E</a:t>
            </a:r>
          </a:p>
          <a:p>
            <a:r>
              <a:rPr lang="en-IN" sz="2800" dirty="0" err="1">
                <a:solidFill>
                  <a:schemeClr val="bg2">
                    <a:lumMod val="10000"/>
                  </a:schemeClr>
                </a:solidFill>
              </a:rPr>
              <a:t>Nasalai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 Sanjana-PES1UG19CS291</a:t>
            </a:r>
            <a:endParaRPr lang="en-GB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sz="2800" dirty="0">
                <a:solidFill>
                  <a:schemeClr val="bg2">
                    <a:lumMod val="10000"/>
                  </a:schemeClr>
                </a:solidFill>
              </a:rPr>
              <a:t>Nutheti </a:t>
            </a:r>
            <a:r>
              <a:rPr lang="en-GB" sz="2800" dirty="0" err="1">
                <a:solidFill>
                  <a:schemeClr val="bg2">
                    <a:lumMod val="10000"/>
                  </a:schemeClr>
                </a:solidFill>
              </a:rPr>
              <a:t>Nikhila</a:t>
            </a:r>
            <a:r>
              <a:rPr lang="en-GB" sz="2800" dirty="0">
                <a:solidFill>
                  <a:schemeClr val="bg2">
                    <a:lumMod val="10000"/>
                  </a:schemeClr>
                </a:solidFill>
              </a:rPr>
              <a:t> Priya-PES1UG19CS309</a:t>
            </a:r>
            <a:endParaRPr lang="en-IN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hlinkClick r:id="rId3"/>
              </a:rPr>
              <a:t>GITHUB Link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  <a:hlinkClick r:id="rId3"/>
              </a:rPr>
              <a:t>- https://github.com/Nikhilapriya/WebTechProj2020.git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Restaurant Review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The project is about the restaurant food review web application</a:t>
            </a:r>
            <a:endParaRPr lang="en-US" dirty="0"/>
          </a:p>
          <a:p>
            <a:pPr>
              <a:buNone/>
            </a:pPr>
            <a:r>
              <a:rPr lang="en-IN" b="1" dirty="0"/>
              <a:t>      using MERN technologies  (</a:t>
            </a:r>
            <a:r>
              <a:rPr lang="en-IN" b="1" dirty="0" err="1"/>
              <a:t>MongoDB</a:t>
            </a:r>
            <a:r>
              <a:rPr lang="en-IN" b="1" dirty="0"/>
              <a:t>, </a:t>
            </a:r>
            <a:r>
              <a:rPr lang="en-IN" b="1" dirty="0" err="1"/>
              <a:t>ExpressJS</a:t>
            </a:r>
            <a:r>
              <a:rPr lang="en-IN" b="1" dirty="0"/>
              <a:t> , </a:t>
            </a:r>
            <a:r>
              <a:rPr lang="en-IN" b="1" dirty="0" err="1"/>
              <a:t>ReactJS</a:t>
            </a:r>
            <a:r>
              <a:rPr lang="en-IN" b="1" dirty="0"/>
              <a:t>,  </a:t>
            </a:r>
            <a:endParaRPr lang="en-US" dirty="0"/>
          </a:p>
          <a:p>
            <a:pPr>
              <a:buNone/>
            </a:pPr>
            <a:r>
              <a:rPr lang="en-IN" b="1" dirty="0"/>
              <a:t>      </a:t>
            </a:r>
            <a:r>
              <a:rPr lang="en-IN" b="1" dirty="0" err="1"/>
              <a:t>NodeJS</a:t>
            </a:r>
            <a:r>
              <a:rPr lang="en-IN" dirty="0"/>
              <a:t>) </a:t>
            </a:r>
            <a:r>
              <a:rPr lang="en-IN" b="1" dirty="0"/>
              <a:t>where in the customers can rate their food based on    their</a:t>
            </a:r>
            <a:r>
              <a:rPr lang="en-US" b="1" dirty="0"/>
              <a:t> </a:t>
            </a:r>
            <a:r>
              <a:rPr lang="en-IN" b="1" dirty="0"/>
              <a:t>experience, by  giving feedback to the food items, so </a:t>
            </a:r>
            <a:endParaRPr lang="en-US" dirty="0"/>
          </a:p>
          <a:p>
            <a:pPr>
              <a:buNone/>
            </a:pPr>
            <a:r>
              <a:rPr lang="en-IN" b="1" dirty="0"/>
              <a:t>	that the restaurant staff can improve their food quality, taking in </a:t>
            </a:r>
            <a:endParaRPr lang="en-US" dirty="0"/>
          </a:p>
          <a:p>
            <a:pPr>
              <a:buNone/>
            </a:pPr>
            <a:r>
              <a:rPr lang="en-IN" b="1" dirty="0"/>
              <a:t>	the suggestions of the customers experience about the food</a:t>
            </a:r>
            <a:endParaRPr lang="en-US" dirty="0"/>
          </a:p>
          <a:p>
            <a:pPr>
              <a:buNone/>
            </a:pPr>
            <a:r>
              <a:rPr lang="en-IN" b="1" dirty="0"/>
              <a:t>	served.</a:t>
            </a:r>
          </a:p>
          <a:p>
            <a:r>
              <a:rPr lang="en-IN" b="1" dirty="0"/>
              <a:t>Customers can add their favourite food items to the </a:t>
            </a:r>
            <a:endParaRPr lang="en-US" dirty="0"/>
          </a:p>
          <a:p>
            <a:pPr>
              <a:buNone/>
            </a:pPr>
            <a:r>
              <a:rPr lang="en-IN" b="1" dirty="0"/>
              <a:t>	favourites list.</a:t>
            </a:r>
          </a:p>
          <a:p>
            <a:r>
              <a:rPr lang="en-IN" b="1" dirty="0"/>
              <a:t>Customers can follow the </a:t>
            </a:r>
            <a:r>
              <a:rPr lang="en-US" b="1" dirty="0"/>
              <a:t> </a:t>
            </a:r>
            <a:r>
              <a:rPr lang="en-IN" b="1" dirty="0"/>
              <a:t>updates about the restaurant’s new cuisines on </a:t>
            </a:r>
            <a:r>
              <a:rPr lang="en-IN" b="1" dirty="0" err="1"/>
              <a:t>Facebook</a:t>
            </a:r>
            <a:r>
              <a:rPr lang="en-IN" b="1" dirty="0"/>
              <a:t> ,Twitter and </a:t>
            </a:r>
            <a:r>
              <a:rPr lang="en-IN" b="1" dirty="0" err="1"/>
              <a:t>Instagram</a:t>
            </a:r>
            <a:r>
              <a:rPr lang="en-IN" b="1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MongoDB</a:t>
            </a:r>
            <a:r>
              <a:rPr lang="en-US" dirty="0"/>
              <a:t> : Non-SQL database</a:t>
            </a:r>
          </a:p>
          <a:p>
            <a:r>
              <a:rPr lang="en-US" b="1" dirty="0"/>
              <a:t>Express </a:t>
            </a:r>
            <a:r>
              <a:rPr lang="en-US" dirty="0"/>
              <a:t>: Used for APIs</a:t>
            </a:r>
          </a:p>
          <a:p>
            <a:r>
              <a:rPr lang="en-US" b="1" dirty="0"/>
              <a:t>React </a:t>
            </a:r>
            <a:r>
              <a:rPr lang="en-US" dirty="0"/>
              <a:t>: An open-source, front end, JavaScript library for building  user interfaces</a:t>
            </a:r>
          </a:p>
          <a:p>
            <a:r>
              <a:rPr lang="en-US" b="1" dirty="0"/>
              <a:t>Node </a:t>
            </a:r>
            <a:r>
              <a:rPr lang="en-US" dirty="0"/>
              <a:t>:  An open-source, cross-platform, back-end, JavaScript              runtime environment that executes JavaScript code </a:t>
            </a:r>
          </a:p>
          <a:p>
            <a:pPr marL="0" indent="0">
              <a:buNone/>
            </a:pPr>
            <a:r>
              <a:rPr lang="en-US" dirty="0"/>
              <a:t>     outside a web    browser</a:t>
            </a:r>
          </a:p>
          <a:p>
            <a:r>
              <a:rPr lang="en-US" b="1" dirty="0"/>
              <a:t>CORS </a:t>
            </a:r>
            <a:r>
              <a:rPr lang="en-US" dirty="0"/>
              <a:t>: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  </a:t>
            </a:r>
            <a:r>
              <a:rPr lang="en-IN" b="0" i="0" dirty="0">
                <a:solidFill>
                  <a:srgbClr val="292929"/>
                </a:solidFill>
                <a:effectLst/>
              </a:rPr>
              <a:t>allows AJAX requests to skip and access resources from remote hosts</a:t>
            </a:r>
            <a:endParaRPr lang="en-US" b="1" dirty="0"/>
          </a:p>
          <a:p>
            <a:r>
              <a:rPr lang="en-US" b="1" dirty="0" err="1"/>
              <a:t>Axios</a:t>
            </a:r>
            <a:r>
              <a:rPr lang="en-US" b="1" dirty="0"/>
              <a:t> </a:t>
            </a:r>
            <a:r>
              <a:rPr lang="en-US" dirty="0"/>
              <a:t>: A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library to send HTTP requests to backend</a:t>
            </a:r>
            <a:endParaRPr lang="en-US" b="1" dirty="0"/>
          </a:p>
          <a:p>
            <a:r>
              <a:rPr lang="en-US" b="1" dirty="0"/>
              <a:t>React-Router-DOM</a:t>
            </a:r>
            <a:r>
              <a:rPr lang="en-US" dirty="0"/>
              <a:t> :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dynamic, client-side </a:t>
            </a:r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routing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allows us to build a single-page web application</a:t>
            </a:r>
            <a:endParaRPr lang="en-US" b="1" dirty="0"/>
          </a:p>
          <a:p>
            <a:r>
              <a:rPr lang="en-US" b="1" dirty="0"/>
              <a:t>Mongoose</a:t>
            </a:r>
            <a:r>
              <a:rPr lang="en-US" dirty="0"/>
              <a:t>: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It makes interacting with MongoDB through Node.js simpler.</a:t>
            </a:r>
            <a:endParaRPr lang="en-US" b="1" dirty="0"/>
          </a:p>
          <a:p>
            <a:r>
              <a:rPr lang="en-IN" b="1" dirty="0"/>
              <a:t>Bootstrap </a:t>
            </a:r>
            <a:r>
              <a:rPr lang="en-IN" dirty="0"/>
              <a:t>: Front End Framework.</a:t>
            </a:r>
            <a:endParaRPr lang="en-GB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 - </a:t>
            </a:r>
            <a:r>
              <a:rPr lang="en-IN" dirty="0" err="1"/>
              <a:t>Sanjana</a:t>
            </a:r>
            <a:endParaRPr lang="en-IN" dirty="0"/>
          </a:p>
          <a:p>
            <a:r>
              <a:rPr lang="en-IN" dirty="0"/>
              <a:t>Backend- </a:t>
            </a:r>
            <a:r>
              <a:rPr lang="en-IN" dirty="0" err="1"/>
              <a:t>Nikhila</a:t>
            </a:r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247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charter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Pavankumar N</cp:lastModifiedBy>
  <cp:revision>59</cp:revision>
  <dcterms:created xsi:type="dcterms:W3CDTF">2020-11-18T05:59:33Z</dcterms:created>
  <dcterms:modified xsi:type="dcterms:W3CDTF">2020-12-10T06:49:48Z</dcterms:modified>
</cp:coreProperties>
</file>