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32E6FFE4-493D-4312-9261-3E857446E5BC}" type="datetimeFigureOut">
              <a:rPr lang="en-IN" smtClean="0"/>
              <a:t>09-02-2020</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BB46E77B-4BCB-4577-BC05-359ECB3BFBCD}"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95261757"/>
      </p:ext>
    </p:extLst>
  </p:cSld>
  <p:clrMapOvr>
    <a:masterClrMapping/>
  </p:clrMapOvr>
  <p:extLst mod="1">
    <p:ext uri="{DCECCB84-F9BA-43D5-87BE-67443E8EF086}">
      <p15:sldGuideLst xmlns:p15="http://schemas.microsoft.com/office/powerpoint/2012/main">
        <p15:guide id="4294967295"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E6FFE4-493D-4312-9261-3E857446E5BC}" type="datetimeFigureOut">
              <a:rPr lang="en-IN" smtClean="0"/>
              <a:t>09-02-2020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46E77B-4BCB-4577-BC05-359ECB3BFBCD}" type="slidenum">
              <a:rPr lang="en-IN" smtClean="0"/>
              <a:t>‹#›</a:t>
            </a:fld>
            <a:endParaRPr lang="en-IN"/>
          </a:p>
        </p:txBody>
      </p:sp>
    </p:spTree>
    <p:extLst>
      <p:ext uri="{BB962C8B-B14F-4D97-AF65-F5344CB8AC3E}">
        <p14:creationId xmlns:p14="http://schemas.microsoft.com/office/powerpoint/2010/main" val="1218480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32E6FFE4-493D-4312-9261-3E857446E5BC}" type="datetimeFigureOut">
              <a:rPr lang="en-IN" smtClean="0"/>
              <a:t>09-02-2020</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BB46E77B-4BCB-4577-BC05-359ECB3BFBCD}"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238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E6FFE4-493D-4312-9261-3E857446E5BC}" type="datetimeFigureOut">
              <a:rPr lang="en-IN" smtClean="0"/>
              <a:t>09-02-2020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46E77B-4BCB-4577-BC05-359ECB3BFBCD}" type="slidenum">
              <a:rPr lang="en-IN" smtClean="0"/>
              <a:t>‹#›</a:t>
            </a:fld>
            <a:endParaRPr lang="en-IN"/>
          </a:p>
        </p:txBody>
      </p:sp>
    </p:spTree>
    <p:extLst>
      <p:ext uri="{BB962C8B-B14F-4D97-AF65-F5344CB8AC3E}">
        <p14:creationId xmlns:p14="http://schemas.microsoft.com/office/powerpoint/2010/main" val="42907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32E6FFE4-493D-4312-9261-3E857446E5BC}" type="datetimeFigureOut">
              <a:rPr lang="en-IN" smtClean="0"/>
              <a:t>09-02-2020</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BB46E77B-4BCB-4577-BC05-359ECB3BFBCD}"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822939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E6FFE4-493D-4312-9261-3E857446E5BC}" type="datetimeFigureOut">
              <a:rPr lang="en-IN" smtClean="0"/>
              <a:t>09-02-2020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46E77B-4BCB-4577-BC05-359ECB3BFBCD}" type="slidenum">
              <a:rPr lang="en-IN" smtClean="0"/>
              <a:t>‹#›</a:t>
            </a:fld>
            <a:endParaRPr lang="en-IN"/>
          </a:p>
        </p:txBody>
      </p:sp>
    </p:spTree>
    <p:extLst>
      <p:ext uri="{BB962C8B-B14F-4D97-AF65-F5344CB8AC3E}">
        <p14:creationId xmlns:p14="http://schemas.microsoft.com/office/powerpoint/2010/main" val="165277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E6FFE4-493D-4312-9261-3E857446E5BC}" type="datetimeFigureOut">
              <a:rPr lang="en-IN" smtClean="0"/>
              <a:t>09-02-2020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46E77B-4BCB-4577-BC05-359ECB3BFBCD}" type="slidenum">
              <a:rPr lang="en-IN" smtClean="0"/>
              <a:t>‹#›</a:t>
            </a:fld>
            <a:endParaRPr lang="en-IN"/>
          </a:p>
        </p:txBody>
      </p:sp>
    </p:spTree>
    <p:extLst>
      <p:ext uri="{BB962C8B-B14F-4D97-AF65-F5344CB8AC3E}">
        <p14:creationId xmlns:p14="http://schemas.microsoft.com/office/powerpoint/2010/main" val="49349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E6FFE4-493D-4312-9261-3E857446E5BC}" type="datetimeFigureOut">
              <a:rPr lang="en-IN" smtClean="0"/>
              <a:t>09-02-2020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46E77B-4BCB-4577-BC05-359ECB3BFBCD}" type="slidenum">
              <a:rPr lang="en-IN" smtClean="0"/>
              <a:t>‹#›</a:t>
            </a:fld>
            <a:endParaRPr lang="en-IN"/>
          </a:p>
        </p:txBody>
      </p:sp>
    </p:spTree>
    <p:extLst>
      <p:ext uri="{BB962C8B-B14F-4D97-AF65-F5344CB8AC3E}">
        <p14:creationId xmlns:p14="http://schemas.microsoft.com/office/powerpoint/2010/main" val="88844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32E6FFE4-493D-4312-9261-3E857446E5BC}" type="datetimeFigureOut">
              <a:rPr lang="en-IN" smtClean="0"/>
              <a:t>09-02-2020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46E77B-4BCB-4577-BC05-359ECB3BFBCD}" type="slidenum">
              <a:rPr lang="en-IN" smtClean="0"/>
              <a:t>‹#›</a:t>
            </a:fld>
            <a:endParaRPr lang="en-IN"/>
          </a:p>
        </p:txBody>
      </p:sp>
    </p:spTree>
    <p:extLst>
      <p:ext uri="{BB962C8B-B14F-4D97-AF65-F5344CB8AC3E}">
        <p14:creationId xmlns:p14="http://schemas.microsoft.com/office/powerpoint/2010/main" val="505240279"/>
      </p:ext>
    </p:extLst>
  </p:cSld>
  <p:clrMapOvr>
    <a:masterClrMapping/>
  </p:clrMapOvr>
  <p:extLst mod="1">
    <p:ext uri="{DCECCB84-F9BA-43D5-87BE-67443E8EF086}">
      <p15:sldGuideLst xmlns:p15="http://schemas.microsoft.com/office/powerpoint/2012/main">
        <p15:guide id="4294967295"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32E6FFE4-493D-4312-9261-3E857446E5BC}" type="datetimeFigureOut">
              <a:rPr lang="en-IN" smtClean="0"/>
              <a:t>09-02-2020</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BB46E77B-4BCB-4577-BC05-359ECB3BFBCD}" type="slidenum">
              <a:rPr lang="en-IN" smtClean="0"/>
              <a:t>‹#›</a:t>
            </a:fld>
            <a:endParaRPr lang="en-IN"/>
          </a:p>
        </p:txBody>
      </p:sp>
    </p:spTree>
    <p:extLst>
      <p:ext uri="{BB962C8B-B14F-4D97-AF65-F5344CB8AC3E}">
        <p14:creationId xmlns:p14="http://schemas.microsoft.com/office/powerpoint/2010/main" val="2550295508"/>
      </p:ext>
    </p:extLst>
  </p:cSld>
  <p:clrMapOvr>
    <a:masterClrMapping/>
  </p:clrMapOvr>
  <p:extLst mod="1">
    <p:ext uri="{DCECCB84-F9BA-43D5-87BE-67443E8EF086}">
      <p15:sldGuideLst xmlns:p15="http://schemas.microsoft.com/office/powerpoint/2012/main">
        <p15:guide id="4294967295"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32E6FFE4-493D-4312-9261-3E857446E5BC}" type="datetimeFigureOut">
              <a:rPr lang="en-IN" smtClean="0"/>
              <a:t>09-02-2020</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BB46E77B-4BCB-4577-BC05-359ECB3BFBCD}" type="slidenum">
              <a:rPr lang="en-IN" smtClean="0"/>
              <a:t>‹#›</a:t>
            </a:fld>
            <a:endParaRPr lang="en-IN"/>
          </a:p>
        </p:txBody>
      </p:sp>
    </p:spTree>
    <p:extLst>
      <p:ext uri="{BB962C8B-B14F-4D97-AF65-F5344CB8AC3E}">
        <p14:creationId xmlns:p14="http://schemas.microsoft.com/office/powerpoint/2010/main" val="133240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32E6FFE4-493D-4312-9261-3E857446E5BC}" type="datetimeFigureOut">
              <a:rPr lang="en-IN" smtClean="0"/>
              <a:t>09-02-2020</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BB46E77B-4BCB-4577-BC05-359ECB3BFBCD}"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5406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1848">
          <p15:clr>
            <a:srgbClr val="F26B43"/>
          </p15:clr>
        </p15:guide>
        <p15:guide id="4294967295" orient="horz" pos="3960">
          <p15:clr>
            <a:srgbClr val="F26B43"/>
          </p15:clr>
        </p15:guide>
        <p15:guide id="4294967295" orient="horz" pos="1536">
          <p15:clr>
            <a:srgbClr val="F26B43"/>
          </p15:clr>
        </p15:guide>
        <p15:guide id="4294967295" orient="horz" pos="3840">
          <p15:clr>
            <a:srgbClr val="F26B43"/>
          </p15:clr>
        </p15:guide>
        <p15:guide id="4294967295" pos="4416">
          <p15:clr>
            <a:srgbClr val="F26B43"/>
          </p15:clr>
        </p15:guide>
        <p15:guide id="4294967295" pos="4800">
          <p15:clr>
            <a:srgbClr val="F26B43"/>
          </p15:clr>
        </p15:guide>
        <p15:guide id="4294967295" orient="horz" pos="360">
          <p15:clr>
            <a:srgbClr val="F26B43"/>
          </p15:clr>
        </p15:guide>
        <p15:guide id="4294967295" pos="7368">
          <p15:clr>
            <a:srgbClr val="F26B43"/>
          </p15:clr>
        </p15:guide>
        <p15:guide id="4294967295"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8412" y="3911894"/>
            <a:ext cx="9144000" cy="2387600"/>
          </a:xfrm>
        </p:spPr>
        <p:txBody>
          <a:bodyPr/>
          <a:lstStyle/>
          <a:p>
            <a:r>
              <a:rPr lang="en-US" dirty="0" smtClean="0"/>
              <a:t>PESU I/O</a:t>
            </a:r>
            <a:endParaRPr lang="en-IN" dirty="0"/>
          </a:p>
        </p:txBody>
      </p:sp>
      <p:sp>
        <p:nvSpPr>
          <p:cNvPr id="3" name="Subtitle 2"/>
          <p:cNvSpPr>
            <a:spLocks noGrp="1"/>
          </p:cNvSpPr>
          <p:nvPr>
            <p:ph type="subTitle" idx="1"/>
          </p:nvPr>
        </p:nvSpPr>
        <p:spPr>
          <a:xfrm>
            <a:off x="823463" y="1355066"/>
            <a:ext cx="5282062" cy="1655762"/>
          </a:xfrm>
        </p:spPr>
        <p:txBody>
          <a:bodyPr>
            <a:normAutofit fontScale="85000" lnSpcReduction="10000"/>
          </a:bodyPr>
          <a:lstStyle/>
          <a:p>
            <a:r>
              <a:rPr lang="en-US" sz="4400" b="1" dirty="0" smtClean="0">
                <a:solidFill>
                  <a:schemeClr val="tx1"/>
                </a:solidFill>
              </a:rPr>
              <a:t>PESU I/O PROJECT</a:t>
            </a:r>
          </a:p>
          <a:p>
            <a:r>
              <a:rPr lang="en-US" sz="4400" b="1" dirty="0" smtClean="0">
                <a:solidFill>
                  <a:schemeClr val="tx1"/>
                </a:solidFill>
              </a:rPr>
              <a:t>LIBRARY MANAGEMENT</a:t>
            </a:r>
            <a:endParaRPr lang="en-IN" sz="4400" b="1" dirty="0">
              <a:solidFill>
                <a:schemeClr val="tx1"/>
              </a:solidFill>
            </a:endParaRPr>
          </a:p>
        </p:txBody>
      </p:sp>
      <p:sp>
        <p:nvSpPr>
          <p:cNvPr id="4" name="TextBox 3"/>
          <p:cNvSpPr txBox="1"/>
          <p:nvPr/>
        </p:nvSpPr>
        <p:spPr>
          <a:xfrm>
            <a:off x="7948702" y="4641191"/>
            <a:ext cx="2389517" cy="1477328"/>
          </a:xfrm>
          <a:prstGeom prst="rect">
            <a:avLst/>
          </a:prstGeom>
          <a:noFill/>
        </p:spPr>
        <p:txBody>
          <a:bodyPr wrap="square" rtlCol="0">
            <a:spAutoFit/>
          </a:bodyPr>
          <a:lstStyle/>
          <a:p>
            <a:r>
              <a:rPr lang="en-US" dirty="0" smtClean="0">
                <a:solidFill>
                  <a:schemeClr val="bg1"/>
                </a:solidFill>
              </a:rPr>
              <a:t>BY:</a:t>
            </a:r>
          </a:p>
          <a:p>
            <a:r>
              <a:rPr lang="en-US" dirty="0" smtClean="0">
                <a:solidFill>
                  <a:schemeClr val="bg1"/>
                </a:solidFill>
              </a:rPr>
              <a:t>AAKANSHA</a:t>
            </a:r>
          </a:p>
          <a:p>
            <a:r>
              <a:rPr lang="en-US" dirty="0" smtClean="0">
                <a:solidFill>
                  <a:schemeClr val="bg1"/>
                </a:solidFill>
              </a:rPr>
              <a:t>KESHIKA</a:t>
            </a:r>
          </a:p>
          <a:p>
            <a:r>
              <a:rPr lang="en-US" dirty="0" smtClean="0">
                <a:solidFill>
                  <a:schemeClr val="bg1"/>
                </a:solidFill>
              </a:rPr>
              <a:t>NIKHILA</a:t>
            </a:r>
          </a:p>
          <a:p>
            <a:r>
              <a:rPr lang="en-US" dirty="0" smtClean="0">
                <a:solidFill>
                  <a:schemeClr val="bg1"/>
                </a:solidFill>
              </a:rPr>
              <a:t>RASHMITA</a:t>
            </a:r>
            <a:endParaRPr lang="en-IN" dirty="0">
              <a:solidFill>
                <a:schemeClr val="bg1"/>
              </a:solidFill>
            </a:endParaRPr>
          </a:p>
        </p:txBody>
      </p:sp>
    </p:spTree>
    <p:extLst>
      <p:ext uri="{BB962C8B-B14F-4D97-AF65-F5344CB8AC3E}">
        <p14:creationId xmlns:p14="http://schemas.microsoft.com/office/powerpoint/2010/main" val="3142160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INTRODUCTION TO THE PROJECT</a:t>
            </a:r>
            <a:endParaRPr lang="en-IN" sz="4000" dirty="0"/>
          </a:p>
        </p:txBody>
      </p:sp>
      <p:sp>
        <p:nvSpPr>
          <p:cNvPr id="3" name="Content Placeholder 2"/>
          <p:cNvSpPr>
            <a:spLocks noGrp="1"/>
          </p:cNvSpPr>
          <p:nvPr>
            <p:ph idx="1"/>
          </p:nvPr>
        </p:nvSpPr>
        <p:spPr/>
        <p:txBody>
          <a:bodyPr/>
          <a:lstStyle/>
          <a:p>
            <a:r>
              <a:rPr lang="en-US" dirty="0" smtClean="0"/>
              <a:t>Library management</a:t>
            </a:r>
            <a:r>
              <a:rPr lang="en-IN" dirty="0" smtClean="0"/>
              <a:t>: </a:t>
            </a:r>
          </a:p>
          <a:p>
            <a:r>
              <a:rPr lang="en-US" dirty="0" err="1" smtClean="0"/>
              <a:t>i</a:t>
            </a:r>
            <a:r>
              <a:rPr lang="en-US" dirty="0" smtClean="0"/>
              <a:t>) Asks </a:t>
            </a:r>
            <a:r>
              <a:rPr lang="en-US" dirty="0"/>
              <a:t>the student to enter name and </a:t>
            </a:r>
            <a:r>
              <a:rPr lang="en-US" dirty="0" smtClean="0"/>
              <a:t>SRN</a:t>
            </a:r>
          </a:p>
          <a:p>
            <a:r>
              <a:rPr lang="en-US" dirty="0" smtClean="0"/>
              <a:t>ii) Asks the student to choose if they wish to reserve or return a book, or exit the program.</a:t>
            </a:r>
          </a:p>
          <a:p>
            <a:r>
              <a:rPr lang="en-US" dirty="0" smtClean="0"/>
              <a:t>Iii) Displays list of books available in the library</a:t>
            </a:r>
          </a:p>
          <a:p>
            <a:r>
              <a:rPr lang="en-US" dirty="0" smtClean="0"/>
              <a:t>iv) Menu-driven program</a:t>
            </a:r>
          </a:p>
        </p:txBody>
      </p:sp>
    </p:spTree>
    <p:extLst>
      <p:ext uri="{BB962C8B-B14F-4D97-AF65-F5344CB8AC3E}">
        <p14:creationId xmlns:p14="http://schemas.microsoft.com/office/powerpoint/2010/main" val="383926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FUNCTIONS USED:</a:t>
            </a:r>
            <a:endParaRPr lang="en-IN" sz="4000" dirty="0"/>
          </a:p>
        </p:txBody>
      </p:sp>
      <p:sp>
        <p:nvSpPr>
          <p:cNvPr id="3" name="Content Placeholder 2"/>
          <p:cNvSpPr>
            <a:spLocks noGrp="1"/>
          </p:cNvSpPr>
          <p:nvPr>
            <p:ph idx="1"/>
          </p:nvPr>
        </p:nvSpPr>
        <p:spPr/>
        <p:txBody>
          <a:bodyPr>
            <a:normAutofit/>
          </a:bodyPr>
          <a:lstStyle/>
          <a:p>
            <a:r>
              <a:rPr lang="en-US" sz="2400" dirty="0" err="1" smtClean="0"/>
              <a:t>createQueue</a:t>
            </a:r>
            <a:r>
              <a:rPr lang="en-US" sz="2400" dirty="0" smtClean="0"/>
              <a:t>(): creates a queue for each book in the library</a:t>
            </a:r>
          </a:p>
          <a:p>
            <a:r>
              <a:rPr lang="en-US" sz="2400" dirty="0" err="1" smtClean="0"/>
              <a:t>enQueue</a:t>
            </a:r>
            <a:r>
              <a:rPr lang="en-US" sz="2400" dirty="0" smtClean="0"/>
              <a:t>(</a:t>
            </a:r>
            <a:r>
              <a:rPr lang="en-US" sz="2400" dirty="0" err="1" smtClean="0"/>
              <a:t>struct</a:t>
            </a:r>
            <a:r>
              <a:rPr lang="en-US" sz="2400" dirty="0"/>
              <a:t> </a:t>
            </a:r>
            <a:r>
              <a:rPr lang="en-US" sz="2400" dirty="0" smtClean="0"/>
              <a:t>Queue* q, </a:t>
            </a:r>
            <a:r>
              <a:rPr lang="en-US" sz="2400" dirty="0" err="1" smtClean="0"/>
              <a:t>int</a:t>
            </a:r>
            <a:r>
              <a:rPr lang="en-US" sz="2400" dirty="0" smtClean="0"/>
              <a:t> k): Adds the student’s reservation to the queue when they borrow a particular book</a:t>
            </a:r>
          </a:p>
          <a:p>
            <a:r>
              <a:rPr lang="en-US" sz="2400" dirty="0" smtClean="0"/>
              <a:t>-</a:t>
            </a:r>
            <a:r>
              <a:rPr lang="en-US" sz="2400" dirty="0" err="1" smtClean="0"/>
              <a:t>deQueue</a:t>
            </a:r>
            <a:r>
              <a:rPr lang="en-US" sz="2400" dirty="0" smtClean="0"/>
              <a:t>(</a:t>
            </a:r>
            <a:r>
              <a:rPr lang="en-US" sz="2400" dirty="0" err="1" smtClean="0"/>
              <a:t>struct</a:t>
            </a:r>
            <a:r>
              <a:rPr lang="en-US" sz="2400" dirty="0" smtClean="0"/>
              <a:t> Queue* q): Removes the student’s reservation from the queue when they return a book.</a:t>
            </a:r>
          </a:p>
          <a:p>
            <a:r>
              <a:rPr lang="en-US" sz="2400" dirty="0" err="1" smtClean="0"/>
              <a:t>Int</a:t>
            </a:r>
            <a:r>
              <a:rPr lang="en-US" sz="2400" dirty="0" smtClean="0"/>
              <a:t> check(</a:t>
            </a:r>
            <a:r>
              <a:rPr lang="en-US" sz="2400" dirty="0" err="1" smtClean="0"/>
              <a:t>struct</a:t>
            </a:r>
            <a:r>
              <a:rPr lang="en-US" sz="2400" dirty="0" smtClean="0"/>
              <a:t> Queue*q): Checks if the queue is empty or not</a:t>
            </a:r>
          </a:p>
          <a:p>
            <a:r>
              <a:rPr lang="en-US" sz="2400" dirty="0" smtClean="0"/>
              <a:t>void display(): Displays list of books</a:t>
            </a:r>
          </a:p>
          <a:p>
            <a:endParaRPr lang="en-IN" sz="2400" dirty="0"/>
          </a:p>
        </p:txBody>
      </p:sp>
    </p:spTree>
    <p:extLst>
      <p:ext uri="{BB962C8B-B14F-4D97-AF65-F5344CB8AC3E}">
        <p14:creationId xmlns:p14="http://schemas.microsoft.com/office/powerpoint/2010/main" val="119972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USED(CONT)</a:t>
            </a:r>
            <a:endParaRPr lang="en-IN" dirty="0"/>
          </a:p>
        </p:txBody>
      </p:sp>
      <p:sp>
        <p:nvSpPr>
          <p:cNvPr id="3" name="Content Placeholder 2"/>
          <p:cNvSpPr>
            <a:spLocks noGrp="1"/>
          </p:cNvSpPr>
          <p:nvPr>
            <p:ph idx="1"/>
          </p:nvPr>
        </p:nvSpPr>
        <p:spPr/>
        <p:txBody>
          <a:bodyPr>
            <a:noAutofit/>
          </a:bodyPr>
          <a:lstStyle/>
          <a:p>
            <a:r>
              <a:rPr lang="en-US" sz="2400" dirty="0"/>
              <a:t>v</a:t>
            </a:r>
            <a:r>
              <a:rPr lang="en-US" sz="2400" dirty="0" smtClean="0"/>
              <a:t>oid reserve(): Function which calls display, enqueue and check, and checks if the student is first in line to reserve the book. If they are not, then it prompts them to choose another book </a:t>
            </a:r>
            <a:r>
              <a:rPr lang="en-US" sz="2400" dirty="0"/>
              <a:t>or return to main </a:t>
            </a:r>
            <a:r>
              <a:rPr lang="en-US" sz="2400" dirty="0" smtClean="0"/>
              <a:t>menu.</a:t>
            </a:r>
            <a:endParaRPr lang="en-IN" sz="2400" dirty="0" smtClean="0"/>
          </a:p>
          <a:p>
            <a:r>
              <a:rPr lang="en-US" sz="2400" dirty="0"/>
              <a:t>v</a:t>
            </a:r>
            <a:r>
              <a:rPr lang="en-US" sz="2400" dirty="0" smtClean="0"/>
              <a:t>oid </a:t>
            </a:r>
            <a:r>
              <a:rPr lang="en-US" sz="2400" dirty="0" err="1" smtClean="0"/>
              <a:t>returnBook</a:t>
            </a:r>
            <a:r>
              <a:rPr lang="en-US" sz="2400" dirty="0" smtClean="0"/>
              <a:t>(): Function which calls display, </a:t>
            </a:r>
            <a:r>
              <a:rPr lang="en-US" sz="2400" dirty="0" err="1" smtClean="0"/>
              <a:t>dequeue</a:t>
            </a:r>
            <a:r>
              <a:rPr lang="en-US" sz="2400" dirty="0" smtClean="0"/>
              <a:t> and check, to verify if the student has borrowed the book. If they haven’t, it prompts the user to choose right book or return to main menu.</a:t>
            </a:r>
          </a:p>
          <a:p>
            <a:r>
              <a:rPr lang="en-US" sz="2400" dirty="0" smtClean="0"/>
              <a:t>All the functions are then called in the main(), depending on user input</a:t>
            </a:r>
          </a:p>
        </p:txBody>
      </p:sp>
    </p:spTree>
    <p:extLst>
      <p:ext uri="{BB962C8B-B14F-4D97-AF65-F5344CB8AC3E}">
        <p14:creationId xmlns:p14="http://schemas.microsoft.com/office/powerpoint/2010/main" val="16475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8770571" cy="717530"/>
          </a:xfrm>
        </p:spPr>
        <p:txBody>
          <a:bodyPr>
            <a:normAutofit fontScale="90000"/>
          </a:bodyPr>
          <a:lstStyle/>
          <a:p>
            <a:r>
              <a:rPr lang="en-US" dirty="0" smtClean="0"/>
              <a:t>FLOW OF CONTROL</a:t>
            </a:r>
            <a:endParaRPr lang="en-IN" dirty="0"/>
          </a:p>
        </p:txBody>
      </p:sp>
      <p:sp>
        <p:nvSpPr>
          <p:cNvPr id="6" name="TextBox 5"/>
          <p:cNvSpPr txBox="1"/>
          <p:nvPr/>
        </p:nvSpPr>
        <p:spPr>
          <a:xfrm>
            <a:off x="5639175" y="2245682"/>
            <a:ext cx="1609725" cy="646331"/>
          </a:xfrm>
          <a:prstGeom prst="rect">
            <a:avLst/>
          </a:prstGeom>
          <a:noFill/>
        </p:spPr>
        <p:txBody>
          <a:bodyPr wrap="square" rtlCol="0">
            <a:spAutoFit/>
          </a:bodyPr>
          <a:lstStyle/>
          <a:p>
            <a:r>
              <a:rPr lang="en-US" sz="3600" dirty="0" smtClean="0"/>
              <a:t>main()</a:t>
            </a:r>
            <a:endParaRPr lang="en-IN" sz="3600" dirty="0"/>
          </a:p>
        </p:txBody>
      </p:sp>
      <p:sp>
        <p:nvSpPr>
          <p:cNvPr id="7" name="TextBox 6"/>
          <p:cNvSpPr txBox="1"/>
          <p:nvPr/>
        </p:nvSpPr>
        <p:spPr>
          <a:xfrm>
            <a:off x="1995861" y="2746779"/>
            <a:ext cx="2209800" cy="523220"/>
          </a:xfrm>
          <a:prstGeom prst="rect">
            <a:avLst/>
          </a:prstGeom>
          <a:noFill/>
        </p:spPr>
        <p:txBody>
          <a:bodyPr wrap="square" rtlCol="0">
            <a:spAutoFit/>
          </a:bodyPr>
          <a:lstStyle/>
          <a:p>
            <a:r>
              <a:rPr lang="en-US" sz="2800" dirty="0" smtClean="0"/>
              <a:t>reserve</a:t>
            </a:r>
            <a:endParaRPr lang="en-IN" sz="2400" dirty="0"/>
          </a:p>
        </p:txBody>
      </p:sp>
      <p:sp>
        <p:nvSpPr>
          <p:cNvPr id="8" name="TextBox 7"/>
          <p:cNvSpPr txBox="1"/>
          <p:nvPr/>
        </p:nvSpPr>
        <p:spPr>
          <a:xfrm>
            <a:off x="9791700" y="2860536"/>
            <a:ext cx="1285875" cy="461665"/>
          </a:xfrm>
          <a:prstGeom prst="rect">
            <a:avLst/>
          </a:prstGeom>
          <a:noFill/>
        </p:spPr>
        <p:txBody>
          <a:bodyPr wrap="square" rtlCol="0">
            <a:spAutoFit/>
          </a:bodyPr>
          <a:lstStyle/>
          <a:p>
            <a:r>
              <a:rPr lang="en-US" sz="2400" dirty="0" smtClean="0"/>
              <a:t>return</a:t>
            </a:r>
            <a:endParaRPr lang="en-IN" sz="2400" dirty="0"/>
          </a:p>
        </p:txBody>
      </p:sp>
      <p:sp>
        <p:nvSpPr>
          <p:cNvPr id="9" name="TextBox 8"/>
          <p:cNvSpPr txBox="1"/>
          <p:nvPr/>
        </p:nvSpPr>
        <p:spPr>
          <a:xfrm>
            <a:off x="5277036" y="3912513"/>
            <a:ext cx="2762250" cy="523220"/>
          </a:xfrm>
          <a:prstGeom prst="rect">
            <a:avLst/>
          </a:prstGeom>
          <a:noFill/>
        </p:spPr>
        <p:txBody>
          <a:bodyPr wrap="square" rtlCol="0">
            <a:spAutoFit/>
          </a:bodyPr>
          <a:lstStyle/>
          <a:p>
            <a:r>
              <a:rPr lang="en-US" sz="2800" dirty="0" smtClean="0"/>
              <a:t>End of program</a:t>
            </a:r>
            <a:endParaRPr lang="en-IN" sz="2800" dirty="0"/>
          </a:p>
        </p:txBody>
      </p:sp>
      <p:sp>
        <p:nvSpPr>
          <p:cNvPr id="10" name="TextBox 9"/>
          <p:cNvSpPr txBox="1"/>
          <p:nvPr/>
        </p:nvSpPr>
        <p:spPr>
          <a:xfrm>
            <a:off x="9725024" y="3471445"/>
            <a:ext cx="1781175" cy="1200329"/>
          </a:xfrm>
          <a:prstGeom prst="rect">
            <a:avLst/>
          </a:prstGeom>
          <a:noFill/>
        </p:spPr>
        <p:txBody>
          <a:bodyPr wrap="square" rtlCol="0">
            <a:spAutoFit/>
          </a:bodyPr>
          <a:lstStyle/>
          <a:p>
            <a:r>
              <a:rPr lang="en-US" dirty="0" smtClean="0"/>
              <a:t>-</a:t>
            </a:r>
            <a:r>
              <a:rPr lang="en-US" sz="2400" dirty="0" smtClean="0"/>
              <a:t>display()</a:t>
            </a:r>
          </a:p>
          <a:p>
            <a:r>
              <a:rPr lang="en-US" sz="2400" dirty="0" smtClean="0"/>
              <a:t>-</a:t>
            </a:r>
            <a:r>
              <a:rPr lang="en-US" sz="2400" dirty="0" err="1" smtClean="0"/>
              <a:t>dequeue</a:t>
            </a:r>
            <a:r>
              <a:rPr lang="en-US" sz="2400" dirty="0" smtClean="0"/>
              <a:t>()</a:t>
            </a:r>
          </a:p>
          <a:p>
            <a:r>
              <a:rPr lang="en-US" sz="2400" dirty="0" smtClean="0"/>
              <a:t>-check()</a:t>
            </a:r>
            <a:endParaRPr lang="en-IN" sz="2400" dirty="0"/>
          </a:p>
        </p:txBody>
      </p:sp>
      <p:sp>
        <p:nvSpPr>
          <p:cNvPr id="11" name="TextBox 10"/>
          <p:cNvSpPr txBox="1"/>
          <p:nvPr/>
        </p:nvSpPr>
        <p:spPr>
          <a:xfrm>
            <a:off x="1881560" y="3471445"/>
            <a:ext cx="2009775" cy="1200329"/>
          </a:xfrm>
          <a:prstGeom prst="rect">
            <a:avLst/>
          </a:prstGeom>
          <a:noFill/>
        </p:spPr>
        <p:txBody>
          <a:bodyPr wrap="square" rtlCol="0">
            <a:spAutoFit/>
          </a:bodyPr>
          <a:lstStyle/>
          <a:p>
            <a:r>
              <a:rPr lang="en-US" sz="2400" dirty="0" smtClean="0"/>
              <a:t>-display()</a:t>
            </a:r>
          </a:p>
          <a:p>
            <a:r>
              <a:rPr lang="en-US" sz="2400" dirty="0" smtClean="0"/>
              <a:t>-enqueue()</a:t>
            </a:r>
          </a:p>
          <a:p>
            <a:r>
              <a:rPr lang="en-US" sz="2400" dirty="0" smtClean="0"/>
              <a:t>-check()</a:t>
            </a:r>
            <a:endParaRPr lang="en-IN" sz="2400" dirty="0"/>
          </a:p>
        </p:txBody>
      </p:sp>
      <p:sp>
        <p:nvSpPr>
          <p:cNvPr id="16" name="Left-Right-Up Arrow 15"/>
          <p:cNvSpPr/>
          <p:nvPr/>
        </p:nvSpPr>
        <p:spPr>
          <a:xfrm rot="10800000">
            <a:off x="3315074" y="2730000"/>
            <a:ext cx="6048000" cy="1080000"/>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9328900"/>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25</TotalTime>
  <Words>269</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Century Schoolbook</vt:lpstr>
      <vt:lpstr>Corbel</vt:lpstr>
      <vt:lpstr>Feathered</vt:lpstr>
      <vt:lpstr>PESU I/O</vt:lpstr>
      <vt:lpstr>INTRODUCTION TO THE PROJECT</vt:lpstr>
      <vt:lpstr>FUNCTIONS USED:</vt:lpstr>
      <vt:lpstr>FUNCTIONS USED(CONT)</vt:lpstr>
      <vt:lpstr>FLOW OF CONTROL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PESU I/O</dc:title>
  <dc:creator>Rashmita Shenoy</dc:creator>
  <cp:lastModifiedBy>Rashmita Shenoy</cp:lastModifiedBy>
  <cp:revision>3</cp:revision>
  <dcterms:created xsi:type="dcterms:W3CDTF">2020-02-09T03:01:24Z</dcterms:created>
  <dcterms:modified xsi:type="dcterms:W3CDTF">2020-02-09T03:26:55Z</dcterms:modified>
</cp:coreProperties>
</file>