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59e9f74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59e9f74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59e9f74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59e9f74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59e9f74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59e9f74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59e9f74f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59e9f74f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659e9f74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659e9f74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659e9f74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659e9f74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development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Kamalesh Neerasa(2017CS10341)</a:t>
            </a:r>
            <a:endParaRPr/>
          </a:p>
          <a:p>
            <a:pPr indent="0" lvl="0" marL="0" rtl="0" algn="l">
              <a:spcBef>
                <a:spcPts val="0"/>
              </a:spcBef>
              <a:spcAft>
                <a:spcPts val="0"/>
              </a:spcAft>
              <a:buNone/>
            </a:pPr>
            <a:r>
              <a:rPr lang="en"/>
              <a:t>Putta Nikhila Reddy(2017CS10363)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Cause behind the game</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Sufferings of people living in regions </a:t>
            </a:r>
            <a:r>
              <a:rPr lang="en" sz="1800"/>
              <a:t>affected</a:t>
            </a:r>
            <a:r>
              <a:rPr lang="en" sz="1800"/>
              <a:t> by war, or those regions occupied by terrorist trops.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Gamifying the cause</a:t>
            </a:r>
            <a:endParaRPr sz="3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Game is situated in a region occupied by terrorist groups. </a:t>
            </a:r>
            <a:endParaRPr sz="1800"/>
          </a:p>
          <a:p>
            <a:pPr indent="-342900" lvl="0" marL="457200" rtl="0" algn="l">
              <a:spcBef>
                <a:spcPts val="0"/>
              </a:spcBef>
              <a:spcAft>
                <a:spcPts val="0"/>
              </a:spcAft>
              <a:buSzPts val="1800"/>
              <a:buChar char="➔"/>
            </a:pPr>
            <a:r>
              <a:rPr lang="en" sz="1800"/>
              <a:t>That region is affected by frequent terrorist attacks. </a:t>
            </a:r>
            <a:endParaRPr sz="1800"/>
          </a:p>
          <a:p>
            <a:pPr indent="-342900" lvl="0" marL="457200" rtl="0" algn="l">
              <a:spcBef>
                <a:spcPts val="0"/>
              </a:spcBef>
              <a:spcAft>
                <a:spcPts val="0"/>
              </a:spcAft>
              <a:buSzPts val="1800"/>
              <a:buChar char="➔"/>
            </a:pPr>
            <a:r>
              <a:rPr lang="en" sz="1800"/>
              <a:t>Players are </a:t>
            </a:r>
            <a:r>
              <a:rPr lang="en" sz="1800"/>
              <a:t>soldiers, trying to help out people by providing them with </a:t>
            </a:r>
            <a:r>
              <a:rPr lang="en" sz="1800"/>
              <a:t> essentials like food, water etc. and even by shifting people to safer locations, in order to protect them from being killed by attack.</a:t>
            </a:r>
            <a:endParaRPr sz="1800"/>
          </a:p>
          <a:p>
            <a:pPr indent="-342900" lvl="0" marL="457200" rtl="0" algn="l">
              <a:spcBef>
                <a:spcPts val="0"/>
              </a:spcBef>
              <a:spcAft>
                <a:spcPts val="0"/>
              </a:spcAft>
              <a:buSzPts val="1800"/>
              <a:buChar char="➔"/>
            </a:pPr>
            <a:r>
              <a:rPr lang="en" sz="1800"/>
              <a:t>In this process soldier is also equipped to kill soldiers. </a:t>
            </a:r>
            <a:endParaRPr sz="1800"/>
          </a:p>
          <a:p>
            <a:pPr indent="-342900" lvl="0" marL="457200" rtl="0" algn="l">
              <a:spcBef>
                <a:spcPts val="0"/>
              </a:spcBef>
              <a:spcAft>
                <a:spcPts val="0"/>
              </a:spcAft>
              <a:buSzPts val="1800"/>
              <a:buChar char="➔"/>
            </a:pPr>
            <a:r>
              <a:rPr lang="en" sz="1800"/>
              <a:t>For every bullet the player encounters his /her life is lost. Each player is alloted several lives before ending the game.</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Target audience</a:t>
            </a:r>
            <a:endParaRPr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 game would be targeted mainly towards teenager, because they are population into whom its important to inject concern for humanity, sufferings of people affected by war.</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design choices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are planning to implement it as a single player game. If we can extend it further we would make it a multiplayer game, where multiple people fight for protecting people as soldiers of same country.</a:t>
            </a:r>
            <a:endParaRPr sz="1800"/>
          </a:p>
          <a:p>
            <a:pPr indent="-342900" lvl="0" marL="457200" rtl="0" algn="l">
              <a:spcBef>
                <a:spcPts val="0"/>
              </a:spcBef>
              <a:spcAft>
                <a:spcPts val="0"/>
              </a:spcAft>
              <a:buSzPts val="1800"/>
              <a:buChar char="➔"/>
            </a:pPr>
            <a:r>
              <a:rPr lang="en" sz="1800"/>
              <a:t>U</a:t>
            </a:r>
            <a:r>
              <a:rPr lang="en" sz="1800"/>
              <a:t>nity 3D is used  as gaming engine to develop the above game.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Optional</a:t>
            </a:r>
            <a:endParaRPr/>
          </a:p>
        </p:txBody>
      </p:sp>
      <p:sp>
        <p:nvSpPr>
          <p:cNvPr id="165" name="Google Shape;165;p18"/>
          <p:cNvSpPr txBox="1"/>
          <p:nvPr/>
        </p:nvSpPr>
        <p:spPr>
          <a:xfrm>
            <a:off x="1076225" y="3699700"/>
            <a:ext cx="52134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If there is enough time we would like to add the resource management  described below as one of our levels in our game.</a:t>
            </a:r>
            <a:endParaRPr>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will be some resources for every country.Some random events happen like earthquakes or cyclones etc…  happens and the player is supposed to trade with the other countries while keeping in mind the amount of pollution and impact it has on his own country.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