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6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20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1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Gender Recognition from Audio Signal</a:t>
            </a:r>
            <a:br>
              <a:rPr lang="en-US" sz="4000" dirty="0">
                <a:latin typeface="Algerian" panose="04020705040A02060702" pitchFamily="82" charset="0"/>
              </a:rPr>
            </a:b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2661619" y="7859364"/>
            <a:ext cx="8637073" cy="2017949"/>
          </a:xfrm>
        </p:spPr>
        <p:txBody>
          <a:bodyPr>
            <a:noAutofit/>
          </a:bodyPr>
          <a:lstStyle/>
          <a:p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Content</a:t>
            </a:r>
            <a:endParaRPr lang="en-IN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Abstract </a:t>
            </a:r>
          </a:p>
          <a:p>
            <a:pPr algn="just"/>
            <a:r>
              <a:rPr lang="en-US" dirty="0"/>
              <a:t>Working Process  </a:t>
            </a:r>
          </a:p>
          <a:p>
            <a:pPr algn="just"/>
            <a:r>
              <a:rPr lang="en-US" dirty="0"/>
              <a:t>Block Diagram</a:t>
            </a:r>
          </a:p>
          <a:p>
            <a:pPr algn="just"/>
            <a:r>
              <a:rPr lang="en-US" dirty="0"/>
              <a:t>Requirements of project </a:t>
            </a:r>
          </a:p>
          <a:p>
            <a:pPr algn="just"/>
            <a:r>
              <a:rPr lang="en-US"/>
              <a:t>Overview </a:t>
            </a:r>
            <a:endParaRPr lang="en-US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ABSTRACT</a:t>
            </a:r>
            <a:endParaRPr lang="en-IN" sz="3600" dirty="0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signal is a physical quantity that changes over time or space and can be represented as zeros and ones. Digital Signal Processing (DSP) uses computers to analyze and manipulate these signals. Speech is a vital form of communication that not only shares information but also provides details about the speaker, such as gender, age, and emotional state.</a:t>
            </a:r>
          </a:p>
          <a:p>
            <a:r>
              <a:rPr lang="en-US" dirty="0"/>
              <a:t>Gender Recognition (GR) identifies whether the speaker is male or female based on their voice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Working process </a:t>
            </a:r>
            <a:endParaRPr lang="en-IN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Signal Acquisition :- </a:t>
            </a:r>
            <a:r>
              <a:rPr lang="en-US" dirty="0"/>
              <a:t>The speech signal is captured from the speaker, which serves as the input to the system. This signal is a physical quantity that varies over time, and in digital form, it is represented by a series of zeros and ones.</a:t>
            </a:r>
            <a:endParaRPr lang="en-IN" dirty="0"/>
          </a:p>
          <a:p>
            <a:pPr algn="just"/>
            <a:r>
              <a:rPr lang="en-IN" dirty="0"/>
              <a:t>Pre-processing :- </a:t>
            </a:r>
            <a:r>
              <a:rPr lang="en-US" dirty="0"/>
              <a:t>The captured speech signal undergoes preprocessing to remove noise and enhance its quality. This step ensures that the signal is clean and suitable for analysis</a:t>
            </a:r>
            <a:endParaRPr lang="en-IN" dirty="0"/>
          </a:p>
          <a:p>
            <a:pPr algn="just"/>
            <a:r>
              <a:rPr lang="en-IN" dirty="0"/>
              <a:t>Feature Extraction :- </a:t>
            </a:r>
            <a:r>
              <a:rPr lang="en-US" dirty="0"/>
              <a:t>Key features of the speech signal, such as pitch, frequency, and energy, are extracted. These features contain information about the speaker's characteristics, including gender.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continue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algn="just"/>
            <a:r>
              <a:rPr lang="en-IN" dirty="0"/>
              <a:t>Comparison with Database :- </a:t>
            </a:r>
            <a:r>
              <a:rPr lang="en-US" dirty="0"/>
              <a:t>The extracted features from the unknown speaker are compared to a database containing known male and female voice samples. The system analyzes the similarities and differences between the unknown voice and the stored voices.</a:t>
            </a:r>
            <a:endParaRPr lang="en-IN" dirty="0"/>
          </a:p>
          <a:p>
            <a:pPr algn="just"/>
            <a:r>
              <a:rPr lang="en-IN" dirty="0"/>
              <a:t>Recognition Decision :- </a:t>
            </a:r>
            <a:r>
              <a:rPr lang="en-US" dirty="0"/>
              <a:t>Based on the comparison, the system selects the best matching voice sample from the database. From this match, the system determines whether the speaker is male or female.</a:t>
            </a:r>
            <a:endParaRPr lang="en-IN" dirty="0"/>
          </a:p>
          <a:p>
            <a:pPr algn="just"/>
            <a:r>
              <a:rPr lang="en-IN" dirty="0"/>
              <a:t>Output :- </a:t>
            </a:r>
            <a:r>
              <a:rPr lang="en-US" dirty="0"/>
              <a:t>The system outputs the recognition result, indicating the gender of the unknown speaker based on the processed speech signal.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Block Diagram </a:t>
            </a:r>
            <a:endParaRPr lang="en-IN" dirty="0"/>
          </a:p>
        </p:txBody>
      </p:sp>
      <p:pic>
        <p:nvPicPr>
          <p:cNvPr id="209715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769" y="2199591"/>
            <a:ext cx="6348462" cy="385389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Requirements for project </a:t>
            </a:r>
            <a:endParaRPr lang="en-IN" dirty="0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3750"/>
          </a:bodyPr>
          <a:lstStyle/>
          <a:p>
            <a:r>
              <a:rPr lang="en-IN" dirty="0"/>
              <a:t>Hardware Requirements</a:t>
            </a:r>
          </a:p>
          <a:p>
            <a:pPr marL="0" indent="0">
              <a:buNone/>
            </a:pPr>
            <a:r>
              <a:rPr lang="en-IN" sz="1800" dirty="0"/>
              <a:t>        Microphone</a:t>
            </a:r>
          </a:p>
          <a:p>
            <a:pPr marL="0" indent="0">
              <a:buNone/>
            </a:pPr>
            <a:r>
              <a:rPr lang="en-IN" sz="1800" dirty="0"/>
              <a:t>        Computer</a:t>
            </a:r>
          </a:p>
          <a:p>
            <a:pPr marL="0" indent="0">
              <a:buNone/>
            </a:pPr>
            <a:r>
              <a:rPr lang="en-IN" sz="1800" dirty="0"/>
              <a:t>         Storage</a:t>
            </a:r>
          </a:p>
          <a:p>
            <a:r>
              <a:rPr lang="en-IN" sz="1800" dirty="0"/>
              <a:t>Software Requirements</a:t>
            </a:r>
          </a:p>
          <a:p>
            <a:pPr marL="0" indent="0">
              <a:buNone/>
            </a:pPr>
            <a:r>
              <a:rPr lang="en-IN" sz="1600" dirty="0"/>
              <a:t>         MATLAB</a:t>
            </a:r>
          </a:p>
          <a:p>
            <a:pPr marL="0" indent="0">
              <a:buNone/>
            </a:pPr>
            <a:r>
              <a:rPr lang="en-IN" sz="1600" dirty="0"/>
              <a:t>         Signal Processing Toolbox (MATLAB)</a:t>
            </a:r>
          </a:p>
          <a:p>
            <a:pPr marL="0" indent="0">
              <a:buNone/>
            </a:pPr>
            <a:r>
              <a:rPr lang="en-IN" sz="1600" dirty="0"/>
              <a:t>         Database of Voice Samples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Overview </a:t>
            </a:r>
            <a:endParaRPr lang="en-IN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Gender Recognition from Speech Signal project aims to identify the gender of a speaker (male or female) by analyzing their speech using Digital Signal Processing (DSP)</a:t>
            </a:r>
          </a:p>
          <a:p>
            <a:r>
              <a:rPr lang="en-US" dirty="0"/>
              <a:t>By utilizing speech features like pitch and frequency, the system can differentiate between male and female voices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"/>
          <p:cNvSpPr/>
          <p:nvPr/>
        </p:nvSpPr>
        <p:spPr>
          <a:xfrm>
            <a:off x="3733013" y="2875002"/>
            <a:ext cx="3783529" cy="1069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Gill Sans MT</vt:lpstr>
      <vt:lpstr>Gallery</vt:lpstr>
      <vt:lpstr>Gender Recognition from Audio Signal </vt:lpstr>
      <vt:lpstr>Content</vt:lpstr>
      <vt:lpstr>ABSTRACT</vt:lpstr>
      <vt:lpstr>Working process </vt:lpstr>
      <vt:lpstr>continue</vt:lpstr>
      <vt:lpstr>Block Diagram </vt:lpstr>
      <vt:lpstr>Requirements for project </vt:lpstr>
      <vt:lpstr>Overview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Recognition from Audio Signal </dc:title>
  <dc:creator>Poojan</dc:creator>
  <cp:lastModifiedBy>Microsoft Office User</cp:lastModifiedBy>
  <cp:revision>1</cp:revision>
  <dcterms:created xsi:type="dcterms:W3CDTF">2024-09-05T04:37:46Z</dcterms:created>
  <dcterms:modified xsi:type="dcterms:W3CDTF">2024-12-15T05:13:32Z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0a5fd5cb990e44fc9db011d6b37cd159</vt:lpwstr>
  </property>
</Properties>
</file>