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0" r:id="rId2"/>
    <p:sldId id="261" r:id="rId3"/>
    <p:sldId id="262" r:id="rId4"/>
    <p:sldId id="259" r:id="rId5"/>
    <p:sldId id="258"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2F572C-8497-4AF5-B6C5-76DF0CEBD014}" v="329" dt="2024-03-30T06:37:25.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esh M - [CH.EN.U4CYS21051]" userId="S::ch.en.u4cys21051@ch.students.amrita.edu::a7b4c6ae-ce09-470c-a931-31f2dbd6895d" providerId="AD" clId="Web-{AD2F572C-8497-4AF5-B6C5-76DF0CEBD014}"/>
    <pc:docChg chg="addSld delSld modSld sldOrd addMainMaster delMainMaster">
      <pc:chgData name="Nikhilesh M - [CH.EN.U4CYS21051]" userId="S::ch.en.u4cys21051@ch.students.amrita.edu::a7b4c6ae-ce09-470c-a931-31f2dbd6895d" providerId="AD" clId="Web-{AD2F572C-8497-4AF5-B6C5-76DF0CEBD014}" dt="2024-03-30T06:37:25.258" v="213" actId="14100"/>
      <pc:docMkLst>
        <pc:docMk/>
      </pc:docMkLst>
      <pc:sldChg chg="modSp add del mod modClrScheme chgLayout">
        <pc:chgData name="Nikhilesh M - [CH.EN.U4CYS21051]" userId="S::ch.en.u4cys21051@ch.students.amrita.edu::a7b4c6ae-ce09-470c-a931-31f2dbd6895d" providerId="AD" clId="Web-{AD2F572C-8497-4AF5-B6C5-76DF0CEBD014}" dt="2024-03-30T05:16:21.542" v="8"/>
        <pc:sldMkLst>
          <pc:docMk/>
          <pc:sldMk cId="109857222" sldId="256"/>
        </pc:sldMkLst>
        <pc:spChg chg="mod ord">
          <ac:chgData name="Nikhilesh M - [CH.EN.U4CYS21051]" userId="S::ch.en.u4cys21051@ch.students.amrita.edu::a7b4c6ae-ce09-470c-a931-31f2dbd6895d" providerId="AD" clId="Web-{AD2F572C-8497-4AF5-B6C5-76DF0CEBD014}" dt="2024-03-30T05:15:38.557" v="0"/>
          <ac:spMkLst>
            <pc:docMk/>
            <pc:sldMk cId="109857222" sldId="256"/>
            <ac:spMk id="2" creationId="{00000000-0000-0000-0000-000000000000}"/>
          </ac:spMkLst>
        </pc:spChg>
        <pc:spChg chg="mod ord">
          <ac:chgData name="Nikhilesh M - [CH.EN.U4CYS21051]" userId="S::ch.en.u4cys21051@ch.students.amrita.edu::a7b4c6ae-ce09-470c-a931-31f2dbd6895d" providerId="AD" clId="Web-{AD2F572C-8497-4AF5-B6C5-76DF0CEBD014}" dt="2024-03-30T05:15:38.557" v="0"/>
          <ac:spMkLst>
            <pc:docMk/>
            <pc:sldMk cId="109857222" sldId="256"/>
            <ac:spMk id="3" creationId="{00000000-0000-0000-0000-000000000000}"/>
          </ac:spMkLst>
        </pc:spChg>
      </pc:sldChg>
      <pc:sldChg chg="addSp delSp modSp new ord">
        <pc:chgData name="Nikhilesh M - [CH.EN.U4CYS21051]" userId="S::ch.en.u4cys21051@ch.students.amrita.edu::a7b4c6ae-ce09-470c-a931-31f2dbd6895d" providerId="AD" clId="Web-{AD2F572C-8497-4AF5-B6C5-76DF0CEBD014}" dt="2024-03-30T06:08:39.800" v="192" actId="20577"/>
        <pc:sldMkLst>
          <pc:docMk/>
          <pc:sldMk cId="527666182" sldId="257"/>
        </pc:sldMkLst>
        <pc:spChg chg="add mod">
          <ac:chgData name="Nikhilesh M - [CH.EN.U4CYS21051]" userId="S::ch.en.u4cys21051@ch.students.amrita.edu::a7b4c6ae-ce09-470c-a931-31f2dbd6895d" providerId="AD" clId="Web-{AD2F572C-8497-4AF5-B6C5-76DF0CEBD014}" dt="2024-03-30T06:08:39.800" v="192" actId="20577"/>
          <ac:spMkLst>
            <pc:docMk/>
            <pc:sldMk cId="527666182" sldId="257"/>
            <ac:spMk id="2" creationId="{B8E276C9-E455-666F-F49B-B7CE004ACE7C}"/>
          </ac:spMkLst>
        </pc:spChg>
        <pc:spChg chg="add del mod">
          <ac:chgData name="Nikhilesh M - [CH.EN.U4CYS21051]" userId="S::ch.en.u4cys21051@ch.students.amrita.edu::a7b4c6ae-ce09-470c-a931-31f2dbd6895d" providerId="AD" clId="Web-{AD2F572C-8497-4AF5-B6C5-76DF0CEBD014}" dt="2024-03-30T05:16:01.229" v="6"/>
          <ac:spMkLst>
            <pc:docMk/>
            <pc:sldMk cId="527666182" sldId="257"/>
            <ac:spMk id="2" creationId="{CCD3D6B6-8551-2AF8-0A17-52D11BD3D388}"/>
          </ac:spMkLst>
        </pc:spChg>
        <pc:spChg chg="add del mod">
          <ac:chgData name="Nikhilesh M - [CH.EN.U4CYS21051]" userId="S::ch.en.u4cys21051@ch.students.amrita.edu::a7b4c6ae-ce09-470c-a931-31f2dbd6895d" providerId="AD" clId="Web-{AD2F572C-8497-4AF5-B6C5-76DF0CEBD014}" dt="2024-03-30T06:04:22.389" v="121"/>
          <ac:spMkLst>
            <pc:docMk/>
            <pc:sldMk cId="527666182" sldId="257"/>
            <ac:spMk id="3" creationId="{C236F3AB-D253-EB04-B5DE-3AB4DD378AA1}"/>
          </ac:spMkLst>
        </pc:spChg>
        <pc:picChg chg="add mod">
          <ac:chgData name="Nikhilesh M - [CH.EN.U4CYS21051]" userId="S::ch.en.u4cys21051@ch.students.amrita.edu::a7b4c6ae-ce09-470c-a931-31f2dbd6895d" providerId="AD" clId="Web-{AD2F572C-8497-4AF5-B6C5-76DF0CEBD014}" dt="2024-03-30T06:05:10.875" v="131" actId="1076"/>
          <ac:picMkLst>
            <pc:docMk/>
            <pc:sldMk cId="527666182" sldId="257"/>
            <ac:picMk id="4" creationId="{5A842167-A82F-C60A-A6F1-77B75EF0C55C}"/>
          </ac:picMkLst>
        </pc:picChg>
      </pc:sldChg>
      <pc:sldChg chg="addSp modSp new">
        <pc:chgData name="Nikhilesh M - [CH.EN.U4CYS21051]" userId="S::ch.en.u4cys21051@ch.students.amrita.edu::a7b4c6ae-ce09-470c-a931-31f2dbd6895d" providerId="AD" clId="Web-{AD2F572C-8497-4AF5-B6C5-76DF0CEBD014}" dt="2024-03-30T06:08:29.581" v="187" actId="20577"/>
        <pc:sldMkLst>
          <pc:docMk/>
          <pc:sldMk cId="105205720" sldId="258"/>
        </pc:sldMkLst>
        <pc:spChg chg="add mod">
          <ac:chgData name="Nikhilesh M - [CH.EN.U4CYS21051]" userId="S::ch.en.u4cys21051@ch.students.amrita.edu::a7b4c6ae-ce09-470c-a931-31f2dbd6895d" providerId="AD" clId="Web-{AD2F572C-8497-4AF5-B6C5-76DF0CEBD014}" dt="2024-03-30T06:08:29.581" v="187" actId="20577"/>
          <ac:spMkLst>
            <pc:docMk/>
            <pc:sldMk cId="105205720" sldId="258"/>
            <ac:spMk id="3" creationId="{ECDA85D1-E604-689A-B78D-8E67568EA14E}"/>
          </ac:spMkLst>
        </pc:spChg>
        <pc:picChg chg="add mod">
          <ac:chgData name="Nikhilesh M - [CH.EN.U4CYS21051]" userId="S::ch.en.u4cys21051@ch.students.amrita.edu::a7b4c6ae-ce09-470c-a931-31f2dbd6895d" providerId="AD" clId="Web-{AD2F572C-8497-4AF5-B6C5-76DF0CEBD014}" dt="2024-03-30T05:56:00.750" v="33" actId="1076"/>
          <ac:picMkLst>
            <pc:docMk/>
            <pc:sldMk cId="105205720" sldId="258"/>
            <ac:picMk id="2" creationId="{4C4A4844-3DF1-2596-7AE9-563FAB61A35F}"/>
          </ac:picMkLst>
        </pc:picChg>
      </pc:sldChg>
      <pc:sldChg chg="addSp modSp new ord">
        <pc:chgData name="Nikhilesh M - [CH.EN.U4CYS21051]" userId="S::ch.en.u4cys21051@ch.students.amrita.edu::a7b4c6ae-ce09-470c-a931-31f2dbd6895d" providerId="AD" clId="Web-{AD2F572C-8497-4AF5-B6C5-76DF0CEBD014}" dt="2024-03-30T06:08:14.440" v="183" actId="20577"/>
        <pc:sldMkLst>
          <pc:docMk/>
          <pc:sldMk cId="3099489586" sldId="259"/>
        </pc:sldMkLst>
        <pc:spChg chg="add mod">
          <ac:chgData name="Nikhilesh M - [CH.EN.U4CYS21051]" userId="S::ch.en.u4cys21051@ch.students.amrita.edu::a7b4c6ae-ce09-470c-a931-31f2dbd6895d" providerId="AD" clId="Web-{AD2F572C-8497-4AF5-B6C5-76DF0CEBD014}" dt="2024-03-30T06:08:14.440" v="183" actId="20577"/>
          <ac:spMkLst>
            <pc:docMk/>
            <pc:sldMk cId="3099489586" sldId="259"/>
            <ac:spMk id="3" creationId="{ECF28DAC-D705-EA21-AD2D-E0C110F1E8B1}"/>
          </ac:spMkLst>
        </pc:spChg>
        <pc:picChg chg="add mod">
          <ac:chgData name="Nikhilesh M - [CH.EN.U4CYS21051]" userId="S::ch.en.u4cys21051@ch.students.amrita.edu::a7b4c6ae-ce09-470c-a931-31f2dbd6895d" providerId="AD" clId="Web-{AD2F572C-8497-4AF5-B6C5-76DF0CEBD014}" dt="2024-03-30T05:56:30.188" v="45" actId="1076"/>
          <ac:picMkLst>
            <pc:docMk/>
            <pc:sldMk cId="3099489586" sldId="259"/>
            <ac:picMk id="2" creationId="{B9843F49-3A54-CB03-6C13-FBD402864E59}"/>
          </ac:picMkLst>
        </pc:picChg>
      </pc:sldChg>
      <pc:sldChg chg="addSp delSp modSp new ord">
        <pc:chgData name="Nikhilesh M - [CH.EN.U4CYS21051]" userId="S::ch.en.u4cys21051@ch.students.amrita.edu::a7b4c6ae-ce09-470c-a931-31f2dbd6895d" providerId="AD" clId="Web-{AD2F572C-8497-4AF5-B6C5-76DF0CEBD014}" dt="2024-03-30T06:09:42.004" v="204" actId="20577"/>
        <pc:sldMkLst>
          <pc:docMk/>
          <pc:sldMk cId="134844099" sldId="260"/>
        </pc:sldMkLst>
        <pc:spChg chg="add mod">
          <ac:chgData name="Nikhilesh M - [CH.EN.U4CYS21051]" userId="S::ch.en.u4cys21051@ch.students.amrita.edu::a7b4c6ae-ce09-470c-a931-31f2dbd6895d" providerId="AD" clId="Web-{AD2F572C-8497-4AF5-B6C5-76DF0CEBD014}" dt="2024-03-30T06:09:42.004" v="204" actId="20577"/>
          <ac:spMkLst>
            <pc:docMk/>
            <pc:sldMk cId="134844099" sldId="260"/>
            <ac:spMk id="2" creationId="{3E75354C-3ADB-CD95-38B6-DCD50BCB3E79}"/>
          </ac:spMkLst>
        </pc:spChg>
        <pc:spChg chg="add mod">
          <ac:chgData name="Nikhilesh M - [CH.EN.U4CYS21051]" userId="S::ch.en.u4cys21051@ch.students.amrita.edu::a7b4c6ae-ce09-470c-a931-31f2dbd6895d" providerId="AD" clId="Web-{AD2F572C-8497-4AF5-B6C5-76DF0CEBD014}" dt="2024-03-30T06:02:26.495" v="105" actId="20577"/>
          <ac:spMkLst>
            <pc:docMk/>
            <pc:sldMk cId="134844099" sldId="260"/>
            <ac:spMk id="3" creationId="{9B9FA435-66A0-0B62-B2DC-F5135DE7BBAE}"/>
          </ac:spMkLst>
        </pc:spChg>
        <pc:picChg chg="add del mod">
          <ac:chgData name="Nikhilesh M - [CH.EN.U4CYS21051]" userId="S::ch.en.u4cys21051@ch.students.amrita.edu::a7b4c6ae-ce09-470c-a931-31f2dbd6895d" providerId="AD" clId="Web-{AD2F572C-8497-4AF5-B6C5-76DF0CEBD014}" dt="2024-03-30T06:02:59.966" v="113"/>
          <ac:picMkLst>
            <pc:docMk/>
            <pc:sldMk cId="134844099" sldId="260"/>
            <ac:picMk id="4" creationId="{D1385AE6-7861-0CC4-D7DC-E451E11F508A}"/>
          </ac:picMkLst>
        </pc:picChg>
        <pc:picChg chg="add mod">
          <ac:chgData name="Nikhilesh M - [CH.EN.U4CYS21051]" userId="S::ch.en.u4cys21051@ch.students.amrita.edu::a7b4c6ae-ce09-470c-a931-31f2dbd6895d" providerId="AD" clId="Web-{AD2F572C-8497-4AF5-B6C5-76DF0CEBD014}" dt="2024-03-30T06:03:09.638" v="115" actId="1076"/>
          <ac:picMkLst>
            <pc:docMk/>
            <pc:sldMk cId="134844099" sldId="260"/>
            <ac:picMk id="5" creationId="{7D65C007-1073-33D3-4473-3A95AF3C7489}"/>
          </ac:picMkLst>
        </pc:picChg>
      </pc:sldChg>
      <pc:sldChg chg="addSp modSp new">
        <pc:chgData name="Nikhilesh M - [CH.EN.U4CYS21051]" userId="S::ch.en.u4cys21051@ch.students.amrita.edu::a7b4c6ae-ce09-470c-a931-31f2dbd6895d" providerId="AD" clId="Web-{AD2F572C-8497-4AF5-B6C5-76DF0CEBD014}" dt="2024-03-30T06:37:10.040" v="209" actId="14100"/>
        <pc:sldMkLst>
          <pc:docMk/>
          <pc:sldMk cId="200047306" sldId="261"/>
        </pc:sldMkLst>
        <pc:spChg chg="add mod">
          <ac:chgData name="Nikhilesh M - [CH.EN.U4CYS21051]" userId="S::ch.en.u4cys21051@ch.students.amrita.edu::a7b4c6ae-ce09-470c-a931-31f2dbd6895d" providerId="AD" clId="Web-{AD2F572C-8497-4AF5-B6C5-76DF0CEBD014}" dt="2024-03-30T06:37:10.040" v="209" actId="14100"/>
          <ac:spMkLst>
            <pc:docMk/>
            <pc:sldMk cId="200047306" sldId="261"/>
            <ac:spMk id="2" creationId="{66700E79-FBC2-B054-D7EF-40924F79A46D}"/>
          </ac:spMkLst>
        </pc:spChg>
        <pc:spChg chg="add mod">
          <ac:chgData name="Nikhilesh M - [CH.EN.U4CYS21051]" userId="S::ch.en.u4cys21051@ch.students.amrita.edu::a7b4c6ae-ce09-470c-a931-31f2dbd6895d" providerId="AD" clId="Web-{AD2F572C-8497-4AF5-B6C5-76DF0CEBD014}" dt="2024-03-30T06:07:49.237" v="175" actId="20577"/>
          <ac:spMkLst>
            <pc:docMk/>
            <pc:sldMk cId="200047306" sldId="261"/>
            <ac:spMk id="3" creationId="{E7E0532E-9E91-0CC3-9EB3-BAA2A6F5EE49}"/>
          </ac:spMkLst>
        </pc:spChg>
      </pc:sldChg>
      <pc:sldChg chg="addSp delSp modSp add replId">
        <pc:chgData name="Nikhilesh M - [CH.EN.U4CYS21051]" userId="S::ch.en.u4cys21051@ch.students.amrita.edu::a7b4c6ae-ce09-470c-a931-31f2dbd6895d" providerId="AD" clId="Web-{AD2F572C-8497-4AF5-B6C5-76DF0CEBD014}" dt="2024-03-30T06:37:25.258" v="213" actId="14100"/>
        <pc:sldMkLst>
          <pc:docMk/>
          <pc:sldMk cId="3902258028" sldId="262"/>
        </pc:sldMkLst>
        <pc:spChg chg="add del mod">
          <ac:chgData name="Nikhilesh M - [CH.EN.U4CYS21051]" userId="S::ch.en.u4cys21051@ch.students.amrita.edu::a7b4c6ae-ce09-470c-a931-31f2dbd6895d" providerId="AD" clId="Web-{AD2F572C-8497-4AF5-B6C5-76DF0CEBD014}" dt="2024-03-30T06:07:05.127" v="160"/>
          <ac:spMkLst>
            <pc:docMk/>
            <pc:sldMk cId="3902258028" sldId="262"/>
            <ac:spMk id="2" creationId="{66700E79-FBC2-B054-D7EF-40924F79A46D}"/>
          </ac:spMkLst>
        </pc:spChg>
        <pc:spChg chg="add del mod">
          <ac:chgData name="Nikhilesh M - [CH.EN.U4CYS21051]" userId="S::ch.en.u4cys21051@ch.students.amrita.edu::a7b4c6ae-ce09-470c-a931-31f2dbd6895d" providerId="AD" clId="Web-{AD2F572C-8497-4AF5-B6C5-76DF0CEBD014}" dt="2024-03-30T06:08:01.846" v="179" actId="20577"/>
          <ac:spMkLst>
            <pc:docMk/>
            <pc:sldMk cId="3902258028" sldId="262"/>
            <ac:spMk id="3" creationId="{E7E0532E-9E91-0CC3-9EB3-BAA2A6F5EE49}"/>
          </ac:spMkLst>
        </pc:spChg>
        <pc:spChg chg="add del mod">
          <ac:chgData name="Nikhilesh M - [CH.EN.U4CYS21051]" userId="S::ch.en.u4cys21051@ch.students.amrita.edu::a7b4c6ae-ce09-470c-a931-31f2dbd6895d" providerId="AD" clId="Web-{AD2F572C-8497-4AF5-B6C5-76DF0CEBD014}" dt="2024-03-30T06:37:25.258" v="213" actId="14100"/>
          <ac:spMkLst>
            <pc:docMk/>
            <pc:sldMk cId="3902258028" sldId="262"/>
            <ac:spMk id="4" creationId="{4491D657-643A-46AE-B23D-367B77490A95}"/>
          </ac:spMkLst>
        </pc:spChg>
      </pc:sldChg>
      <pc:sldMasterChg chg="del delSldLayout">
        <pc:chgData name="Nikhilesh M - [CH.EN.U4CYS21051]" userId="S::ch.en.u4cys21051@ch.students.amrita.edu::a7b4c6ae-ce09-470c-a931-31f2dbd6895d" providerId="AD" clId="Web-{AD2F572C-8497-4AF5-B6C5-76DF0CEBD014}" dt="2024-03-30T05:15:38.557" v="0"/>
        <pc:sldMasterMkLst>
          <pc:docMk/>
          <pc:sldMasterMk cId="2460954070" sldId="2147483660"/>
        </pc:sldMasterMkLst>
        <pc:sldLayoutChg chg="del">
          <pc:chgData name="Nikhilesh M - [CH.EN.U4CYS21051]" userId="S::ch.en.u4cys21051@ch.students.amrita.edu::a7b4c6ae-ce09-470c-a931-31f2dbd6895d" providerId="AD" clId="Web-{AD2F572C-8497-4AF5-B6C5-76DF0CEBD014}" dt="2024-03-30T05:15:38.557" v="0"/>
          <pc:sldLayoutMkLst>
            <pc:docMk/>
            <pc:sldMasterMk cId="2460954070" sldId="2147483660"/>
            <pc:sldLayoutMk cId="2385387890" sldId="2147483661"/>
          </pc:sldLayoutMkLst>
        </pc:sldLayoutChg>
        <pc:sldLayoutChg chg="del">
          <pc:chgData name="Nikhilesh M - [CH.EN.U4CYS21051]" userId="S::ch.en.u4cys21051@ch.students.amrita.edu::a7b4c6ae-ce09-470c-a931-31f2dbd6895d" providerId="AD" clId="Web-{AD2F572C-8497-4AF5-B6C5-76DF0CEBD014}" dt="2024-03-30T05:15:38.557" v="0"/>
          <pc:sldLayoutMkLst>
            <pc:docMk/>
            <pc:sldMasterMk cId="2460954070" sldId="2147483660"/>
            <pc:sldLayoutMk cId="949138452" sldId="2147483662"/>
          </pc:sldLayoutMkLst>
        </pc:sldLayoutChg>
        <pc:sldLayoutChg chg="del">
          <pc:chgData name="Nikhilesh M - [CH.EN.U4CYS21051]" userId="S::ch.en.u4cys21051@ch.students.amrita.edu::a7b4c6ae-ce09-470c-a931-31f2dbd6895d" providerId="AD" clId="Web-{AD2F572C-8497-4AF5-B6C5-76DF0CEBD014}" dt="2024-03-30T05:15:38.557" v="0"/>
          <pc:sldLayoutMkLst>
            <pc:docMk/>
            <pc:sldMasterMk cId="2460954070" sldId="2147483660"/>
            <pc:sldLayoutMk cId="2591524520" sldId="2147483663"/>
          </pc:sldLayoutMkLst>
        </pc:sldLayoutChg>
        <pc:sldLayoutChg chg="del">
          <pc:chgData name="Nikhilesh M - [CH.EN.U4CYS21051]" userId="S::ch.en.u4cys21051@ch.students.amrita.edu::a7b4c6ae-ce09-470c-a931-31f2dbd6895d" providerId="AD" clId="Web-{AD2F572C-8497-4AF5-B6C5-76DF0CEBD014}" dt="2024-03-30T05:15:38.557" v="0"/>
          <pc:sldLayoutMkLst>
            <pc:docMk/>
            <pc:sldMasterMk cId="2460954070" sldId="2147483660"/>
            <pc:sldLayoutMk cId="1203092039" sldId="2147483664"/>
          </pc:sldLayoutMkLst>
        </pc:sldLayoutChg>
        <pc:sldLayoutChg chg="del">
          <pc:chgData name="Nikhilesh M - [CH.EN.U4CYS21051]" userId="S::ch.en.u4cys21051@ch.students.amrita.edu::a7b4c6ae-ce09-470c-a931-31f2dbd6895d" providerId="AD" clId="Web-{AD2F572C-8497-4AF5-B6C5-76DF0CEBD014}" dt="2024-03-30T05:15:38.557" v="0"/>
          <pc:sldLayoutMkLst>
            <pc:docMk/>
            <pc:sldMasterMk cId="2460954070" sldId="2147483660"/>
            <pc:sldLayoutMk cId="3733172339" sldId="2147483665"/>
          </pc:sldLayoutMkLst>
        </pc:sldLayoutChg>
        <pc:sldLayoutChg chg="del">
          <pc:chgData name="Nikhilesh M - [CH.EN.U4CYS21051]" userId="S::ch.en.u4cys21051@ch.students.amrita.edu::a7b4c6ae-ce09-470c-a931-31f2dbd6895d" providerId="AD" clId="Web-{AD2F572C-8497-4AF5-B6C5-76DF0CEBD014}" dt="2024-03-30T05:15:38.557" v="0"/>
          <pc:sldLayoutMkLst>
            <pc:docMk/>
            <pc:sldMasterMk cId="2460954070" sldId="2147483660"/>
            <pc:sldLayoutMk cId="3210312558" sldId="2147483666"/>
          </pc:sldLayoutMkLst>
        </pc:sldLayoutChg>
        <pc:sldLayoutChg chg="del">
          <pc:chgData name="Nikhilesh M - [CH.EN.U4CYS21051]" userId="S::ch.en.u4cys21051@ch.students.amrita.edu::a7b4c6ae-ce09-470c-a931-31f2dbd6895d" providerId="AD" clId="Web-{AD2F572C-8497-4AF5-B6C5-76DF0CEBD014}" dt="2024-03-30T05:15:38.557" v="0"/>
          <pc:sldLayoutMkLst>
            <pc:docMk/>
            <pc:sldMasterMk cId="2460954070" sldId="2147483660"/>
            <pc:sldLayoutMk cId="3146388984" sldId="2147483667"/>
          </pc:sldLayoutMkLst>
        </pc:sldLayoutChg>
        <pc:sldLayoutChg chg="del">
          <pc:chgData name="Nikhilesh M - [CH.EN.U4CYS21051]" userId="S::ch.en.u4cys21051@ch.students.amrita.edu::a7b4c6ae-ce09-470c-a931-31f2dbd6895d" providerId="AD" clId="Web-{AD2F572C-8497-4AF5-B6C5-76DF0CEBD014}" dt="2024-03-30T05:15:38.557" v="0"/>
          <pc:sldLayoutMkLst>
            <pc:docMk/>
            <pc:sldMasterMk cId="2460954070" sldId="2147483660"/>
            <pc:sldLayoutMk cId="3171841454" sldId="2147483668"/>
          </pc:sldLayoutMkLst>
        </pc:sldLayoutChg>
        <pc:sldLayoutChg chg="del">
          <pc:chgData name="Nikhilesh M - [CH.EN.U4CYS21051]" userId="S::ch.en.u4cys21051@ch.students.amrita.edu::a7b4c6ae-ce09-470c-a931-31f2dbd6895d" providerId="AD" clId="Web-{AD2F572C-8497-4AF5-B6C5-76DF0CEBD014}" dt="2024-03-30T05:15:38.557" v="0"/>
          <pc:sldLayoutMkLst>
            <pc:docMk/>
            <pc:sldMasterMk cId="2460954070" sldId="2147483660"/>
            <pc:sldLayoutMk cId="1718958274" sldId="2147483669"/>
          </pc:sldLayoutMkLst>
        </pc:sldLayoutChg>
        <pc:sldLayoutChg chg="del">
          <pc:chgData name="Nikhilesh M - [CH.EN.U4CYS21051]" userId="S::ch.en.u4cys21051@ch.students.amrita.edu::a7b4c6ae-ce09-470c-a931-31f2dbd6895d" providerId="AD" clId="Web-{AD2F572C-8497-4AF5-B6C5-76DF0CEBD014}" dt="2024-03-30T05:15:38.557" v="0"/>
          <pc:sldLayoutMkLst>
            <pc:docMk/>
            <pc:sldMasterMk cId="2460954070" sldId="2147483660"/>
            <pc:sldLayoutMk cId="2202905451" sldId="2147483670"/>
          </pc:sldLayoutMkLst>
        </pc:sldLayoutChg>
        <pc:sldLayoutChg chg="del">
          <pc:chgData name="Nikhilesh M - [CH.EN.U4CYS21051]" userId="S::ch.en.u4cys21051@ch.students.amrita.edu::a7b4c6ae-ce09-470c-a931-31f2dbd6895d" providerId="AD" clId="Web-{AD2F572C-8497-4AF5-B6C5-76DF0CEBD014}" dt="2024-03-30T05:15:38.557" v="0"/>
          <pc:sldLayoutMkLst>
            <pc:docMk/>
            <pc:sldMasterMk cId="2460954070" sldId="2147483660"/>
            <pc:sldLayoutMk cId="3479445657" sldId="2147483671"/>
          </pc:sldLayoutMkLst>
        </pc:sldLayoutChg>
      </pc:sldMasterChg>
      <pc:sldMasterChg chg="add addSldLayout modSldLayout">
        <pc:chgData name="Nikhilesh M - [CH.EN.U4CYS21051]" userId="S::ch.en.u4cys21051@ch.students.amrita.edu::a7b4c6ae-ce09-470c-a931-31f2dbd6895d" providerId="AD" clId="Web-{AD2F572C-8497-4AF5-B6C5-76DF0CEBD014}" dt="2024-03-30T05:15:38.557" v="0"/>
        <pc:sldMasterMkLst>
          <pc:docMk/>
          <pc:sldMasterMk cId="281080739" sldId="2147483672"/>
        </pc:sldMasterMkLst>
        <pc:sldLayoutChg chg="add mod replId">
          <pc:chgData name="Nikhilesh M - [CH.EN.U4CYS21051]" userId="S::ch.en.u4cys21051@ch.students.amrita.edu::a7b4c6ae-ce09-470c-a931-31f2dbd6895d" providerId="AD" clId="Web-{AD2F572C-8497-4AF5-B6C5-76DF0CEBD014}" dt="2024-03-30T05:15:38.557" v="0"/>
          <pc:sldLayoutMkLst>
            <pc:docMk/>
            <pc:sldMasterMk cId="281080739" sldId="2147483672"/>
            <pc:sldLayoutMk cId="1588855448" sldId="2147483673"/>
          </pc:sldLayoutMkLst>
        </pc:sldLayoutChg>
        <pc:sldLayoutChg chg="add mod replId">
          <pc:chgData name="Nikhilesh M - [CH.EN.U4CYS21051]" userId="S::ch.en.u4cys21051@ch.students.amrita.edu::a7b4c6ae-ce09-470c-a931-31f2dbd6895d" providerId="AD" clId="Web-{AD2F572C-8497-4AF5-B6C5-76DF0CEBD014}" dt="2024-03-30T05:15:38.557" v="0"/>
          <pc:sldLayoutMkLst>
            <pc:docMk/>
            <pc:sldMasterMk cId="281080739" sldId="2147483672"/>
            <pc:sldLayoutMk cId="1992438022" sldId="2147483674"/>
          </pc:sldLayoutMkLst>
        </pc:sldLayoutChg>
        <pc:sldLayoutChg chg="add mod replId">
          <pc:chgData name="Nikhilesh M - [CH.EN.U4CYS21051]" userId="S::ch.en.u4cys21051@ch.students.amrita.edu::a7b4c6ae-ce09-470c-a931-31f2dbd6895d" providerId="AD" clId="Web-{AD2F572C-8497-4AF5-B6C5-76DF0CEBD014}" dt="2024-03-30T05:15:38.557" v="0"/>
          <pc:sldLayoutMkLst>
            <pc:docMk/>
            <pc:sldMasterMk cId="281080739" sldId="2147483672"/>
            <pc:sldLayoutMk cId="2901182700" sldId="2147483675"/>
          </pc:sldLayoutMkLst>
        </pc:sldLayoutChg>
        <pc:sldLayoutChg chg="add mod replId">
          <pc:chgData name="Nikhilesh M - [CH.EN.U4CYS21051]" userId="S::ch.en.u4cys21051@ch.students.amrita.edu::a7b4c6ae-ce09-470c-a931-31f2dbd6895d" providerId="AD" clId="Web-{AD2F572C-8497-4AF5-B6C5-76DF0CEBD014}" dt="2024-03-30T05:15:38.557" v="0"/>
          <pc:sldLayoutMkLst>
            <pc:docMk/>
            <pc:sldMasterMk cId="281080739" sldId="2147483672"/>
            <pc:sldLayoutMk cId="3148666652" sldId="2147483676"/>
          </pc:sldLayoutMkLst>
        </pc:sldLayoutChg>
        <pc:sldLayoutChg chg="add mod replId">
          <pc:chgData name="Nikhilesh M - [CH.EN.U4CYS21051]" userId="S::ch.en.u4cys21051@ch.students.amrita.edu::a7b4c6ae-ce09-470c-a931-31f2dbd6895d" providerId="AD" clId="Web-{AD2F572C-8497-4AF5-B6C5-76DF0CEBD014}" dt="2024-03-30T05:15:38.557" v="0"/>
          <pc:sldLayoutMkLst>
            <pc:docMk/>
            <pc:sldMasterMk cId="281080739" sldId="2147483672"/>
            <pc:sldLayoutMk cId="4137942819" sldId="2147483677"/>
          </pc:sldLayoutMkLst>
        </pc:sldLayoutChg>
        <pc:sldLayoutChg chg="add mod replId">
          <pc:chgData name="Nikhilesh M - [CH.EN.U4CYS21051]" userId="S::ch.en.u4cys21051@ch.students.amrita.edu::a7b4c6ae-ce09-470c-a931-31f2dbd6895d" providerId="AD" clId="Web-{AD2F572C-8497-4AF5-B6C5-76DF0CEBD014}" dt="2024-03-30T05:15:38.557" v="0"/>
          <pc:sldLayoutMkLst>
            <pc:docMk/>
            <pc:sldMasterMk cId="281080739" sldId="2147483672"/>
            <pc:sldLayoutMk cId="2198944440" sldId="2147483678"/>
          </pc:sldLayoutMkLst>
        </pc:sldLayoutChg>
        <pc:sldLayoutChg chg="add mod replId">
          <pc:chgData name="Nikhilesh M - [CH.EN.U4CYS21051]" userId="S::ch.en.u4cys21051@ch.students.amrita.edu::a7b4c6ae-ce09-470c-a931-31f2dbd6895d" providerId="AD" clId="Web-{AD2F572C-8497-4AF5-B6C5-76DF0CEBD014}" dt="2024-03-30T05:15:38.557" v="0"/>
          <pc:sldLayoutMkLst>
            <pc:docMk/>
            <pc:sldMasterMk cId="281080739" sldId="2147483672"/>
            <pc:sldLayoutMk cId="4041583433" sldId="2147483679"/>
          </pc:sldLayoutMkLst>
        </pc:sldLayoutChg>
        <pc:sldLayoutChg chg="add mod replId">
          <pc:chgData name="Nikhilesh M - [CH.EN.U4CYS21051]" userId="S::ch.en.u4cys21051@ch.students.amrita.edu::a7b4c6ae-ce09-470c-a931-31f2dbd6895d" providerId="AD" clId="Web-{AD2F572C-8497-4AF5-B6C5-76DF0CEBD014}" dt="2024-03-30T05:15:38.557" v="0"/>
          <pc:sldLayoutMkLst>
            <pc:docMk/>
            <pc:sldMasterMk cId="281080739" sldId="2147483672"/>
            <pc:sldLayoutMk cId="2294969539" sldId="2147483680"/>
          </pc:sldLayoutMkLst>
        </pc:sldLayoutChg>
        <pc:sldLayoutChg chg="add mod replId">
          <pc:chgData name="Nikhilesh M - [CH.EN.U4CYS21051]" userId="S::ch.en.u4cys21051@ch.students.amrita.edu::a7b4c6ae-ce09-470c-a931-31f2dbd6895d" providerId="AD" clId="Web-{AD2F572C-8497-4AF5-B6C5-76DF0CEBD014}" dt="2024-03-30T05:15:38.557" v="0"/>
          <pc:sldLayoutMkLst>
            <pc:docMk/>
            <pc:sldMasterMk cId="281080739" sldId="2147483672"/>
            <pc:sldLayoutMk cId="33864642" sldId="2147483681"/>
          </pc:sldLayoutMkLst>
        </pc:sldLayoutChg>
        <pc:sldLayoutChg chg="add mod replId">
          <pc:chgData name="Nikhilesh M - [CH.EN.U4CYS21051]" userId="S::ch.en.u4cys21051@ch.students.amrita.edu::a7b4c6ae-ce09-470c-a931-31f2dbd6895d" providerId="AD" clId="Web-{AD2F572C-8497-4AF5-B6C5-76DF0CEBD014}" dt="2024-03-30T05:15:38.557" v="0"/>
          <pc:sldLayoutMkLst>
            <pc:docMk/>
            <pc:sldMasterMk cId="281080739" sldId="2147483672"/>
            <pc:sldLayoutMk cId="90540255" sldId="2147483682"/>
          </pc:sldLayoutMkLst>
        </pc:sldLayoutChg>
        <pc:sldLayoutChg chg="add mod replId">
          <pc:chgData name="Nikhilesh M - [CH.EN.U4CYS21051]" userId="S::ch.en.u4cys21051@ch.students.amrita.edu::a7b4c6ae-ce09-470c-a931-31f2dbd6895d" providerId="AD" clId="Web-{AD2F572C-8497-4AF5-B6C5-76DF0CEBD014}" dt="2024-03-30T05:15:38.557" v="0"/>
          <pc:sldLayoutMkLst>
            <pc:docMk/>
            <pc:sldMasterMk cId="281080739" sldId="2147483672"/>
            <pc:sldLayoutMk cId="2548552712" sldId="2147483683"/>
          </pc:sldLayoutMkLst>
        </pc:sldLayoutChg>
        <pc:sldLayoutChg chg="add mod replId">
          <pc:chgData name="Nikhilesh M - [CH.EN.U4CYS21051]" userId="S::ch.en.u4cys21051@ch.students.amrita.edu::a7b4c6ae-ce09-470c-a931-31f2dbd6895d" providerId="AD" clId="Web-{AD2F572C-8497-4AF5-B6C5-76DF0CEBD014}" dt="2024-03-30T05:15:38.557" v="0"/>
          <pc:sldLayoutMkLst>
            <pc:docMk/>
            <pc:sldMasterMk cId="281080739" sldId="2147483672"/>
            <pc:sldLayoutMk cId="361778015" sldId="2147483684"/>
          </pc:sldLayoutMkLst>
        </pc:sldLayoutChg>
        <pc:sldLayoutChg chg="add mod replId">
          <pc:chgData name="Nikhilesh M - [CH.EN.U4CYS21051]" userId="S::ch.en.u4cys21051@ch.students.amrita.edu::a7b4c6ae-ce09-470c-a931-31f2dbd6895d" providerId="AD" clId="Web-{AD2F572C-8497-4AF5-B6C5-76DF0CEBD014}" dt="2024-03-30T05:15:38.557" v="0"/>
          <pc:sldLayoutMkLst>
            <pc:docMk/>
            <pc:sldMasterMk cId="281080739" sldId="2147483672"/>
            <pc:sldLayoutMk cId="2047351136" sldId="2147483685"/>
          </pc:sldLayoutMkLst>
        </pc:sldLayoutChg>
        <pc:sldLayoutChg chg="add mod replId">
          <pc:chgData name="Nikhilesh M - [CH.EN.U4CYS21051]" userId="S::ch.en.u4cys21051@ch.students.amrita.edu::a7b4c6ae-ce09-470c-a931-31f2dbd6895d" providerId="AD" clId="Web-{AD2F572C-8497-4AF5-B6C5-76DF0CEBD014}" dt="2024-03-30T05:15:38.557" v="0"/>
          <pc:sldLayoutMkLst>
            <pc:docMk/>
            <pc:sldMasterMk cId="281080739" sldId="2147483672"/>
            <pc:sldLayoutMk cId="2164327513" sldId="2147483686"/>
          </pc:sldLayoutMkLst>
        </pc:sldLayoutChg>
        <pc:sldLayoutChg chg="add mod replId">
          <pc:chgData name="Nikhilesh M - [CH.EN.U4CYS21051]" userId="S::ch.en.u4cys21051@ch.students.amrita.edu::a7b4c6ae-ce09-470c-a931-31f2dbd6895d" providerId="AD" clId="Web-{AD2F572C-8497-4AF5-B6C5-76DF0CEBD014}" dt="2024-03-30T05:15:38.557" v="0"/>
          <pc:sldLayoutMkLst>
            <pc:docMk/>
            <pc:sldMasterMk cId="281080739" sldId="2147483672"/>
            <pc:sldLayoutMk cId="547206891" sldId="2147483687"/>
          </pc:sldLayoutMkLst>
        </pc:sldLayoutChg>
        <pc:sldLayoutChg chg="add mod replId">
          <pc:chgData name="Nikhilesh M - [CH.EN.U4CYS21051]" userId="S::ch.en.u4cys21051@ch.students.amrita.edu::a7b4c6ae-ce09-470c-a931-31f2dbd6895d" providerId="AD" clId="Web-{AD2F572C-8497-4AF5-B6C5-76DF0CEBD014}" dt="2024-03-30T05:15:38.557" v="0"/>
          <pc:sldLayoutMkLst>
            <pc:docMk/>
            <pc:sldMasterMk cId="281080739" sldId="2147483672"/>
            <pc:sldLayoutMk cId="4278391557" sldId="214748368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885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054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8552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778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7351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4327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47206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839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243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118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48666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794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894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158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496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6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10807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5354C-3ADB-CD95-38B6-DCD50BCB3E79}"/>
              </a:ext>
            </a:extLst>
          </p:cNvPr>
          <p:cNvSpPr txBox="1"/>
          <p:nvPr/>
        </p:nvSpPr>
        <p:spPr>
          <a:xfrm>
            <a:off x="4384261" y="3168228"/>
            <a:ext cx="52125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a:cs typeface="Calibri"/>
              </a:rPr>
              <a:t>Drone based Remote Sensing</a:t>
            </a:r>
          </a:p>
        </p:txBody>
      </p:sp>
      <p:sp>
        <p:nvSpPr>
          <p:cNvPr id="3" name="TextBox 2">
            <a:extLst>
              <a:ext uri="{FF2B5EF4-FFF2-40B4-BE49-F238E27FC236}">
                <a16:creationId xmlns:a16="http://schemas.microsoft.com/office/drawing/2014/main" id="{9B9FA435-66A0-0B62-B2DC-F5135DE7BBAE}"/>
              </a:ext>
            </a:extLst>
          </p:cNvPr>
          <p:cNvSpPr txBox="1"/>
          <p:nvPr/>
        </p:nvSpPr>
        <p:spPr>
          <a:xfrm>
            <a:off x="8989390" y="5157304"/>
            <a:ext cx="30259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cs typeface="Calibri"/>
              </a:rPr>
              <a:t>Team Members:</a:t>
            </a:r>
          </a:p>
          <a:p>
            <a:r>
              <a:rPr lang="en-US" dirty="0">
                <a:latin typeface="Calibri"/>
                <a:cs typeface="Calibri"/>
              </a:rPr>
              <a:t>Pranav</a:t>
            </a:r>
          </a:p>
          <a:p>
            <a:r>
              <a:rPr lang="en-US" dirty="0">
                <a:latin typeface="Calibri"/>
                <a:cs typeface="Calibri"/>
              </a:rPr>
              <a:t>Gaurav</a:t>
            </a:r>
          </a:p>
          <a:p>
            <a:r>
              <a:rPr lang="en-US" dirty="0">
                <a:latin typeface="Calibri"/>
                <a:cs typeface="Calibri"/>
              </a:rPr>
              <a:t>Nikhilesh</a:t>
            </a:r>
          </a:p>
        </p:txBody>
      </p:sp>
      <p:pic>
        <p:nvPicPr>
          <p:cNvPr id="5" name="Picture 4" descr="File:Amrita-vishwa-vidyapeetham-logo.svg - Wikipedia">
            <a:extLst>
              <a:ext uri="{FF2B5EF4-FFF2-40B4-BE49-F238E27FC236}">
                <a16:creationId xmlns:a16="http://schemas.microsoft.com/office/drawing/2014/main" id="{7D65C007-1073-33D3-4473-3A95AF3C7489}"/>
              </a:ext>
            </a:extLst>
          </p:cNvPr>
          <p:cNvPicPr>
            <a:picLocks noChangeAspect="1"/>
          </p:cNvPicPr>
          <p:nvPr/>
        </p:nvPicPr>
        <p:blipFill>
          <a:blip r:embed="rId2"/>
          <a:stretch>
            <a:fillRect/>
          </a:stretch>
        </p:blipFill>
        <p:spPr>
          <a:xfrm>
            <a:off x="3951909" y="848622"/>
            <a:ext cx="3581400" cy="809625"/>
          </a:xfrm>
          <a:prstGeom prst="rect">
            <a:avLst/>
          </a:prstGeom>
        </p:spPr>
      </p:pic>
    </p:spTree>
    <p:extLst>
      <p:ext uri="{BB962C8B-B14F-4D97-AF65-F5344CB8AC3E}">
        <p14:creationId xmlns:p14="http://schemas.microsoft.com/office/powerpoint/2010/main" val="134844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700E79-FBC2-B054-D7EF-40924F79A46D}"/>
              </a:ext>
            </a:extLst>
          </p:cNvPr>
          <p:cNvSpPr txBox="1"/>
          <p:nvPr/>
        </p:nvSpPr>
        <p:spPr>
          <a:xfrm>
            <a:off x="3631097" y="2118140"/>
            <a:ext cx="5780154"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Aptos"/>
              </a:rPr>
              <a:t>Drone-based remote sensing technology has revolutionized data collection in various fields, offering unparalleled access to hard-to-reach areas and enabling high-resolution data acquisition. In this report, we explore the integration of humidity, temperature, and gas sensors onto drones for remote environmental monitoring applications. We discuss the importance of these sensors, their deployment on drone platforms, data collection strategies, data processing techniques, and potential applications. Additionally, we highlight the advantages and challenges associated with drone-based remote sensing using these sensors and provide insights into future research directions. </a:t>
            </a:r>
          </a:p>
        </p:txBody>
      </p:sp>
      <p:sp>
        <p:nvSpPr>
          <p:cNvPr id="3" name="TextBox 2">
            <a:extLst>
              <a:ext uri="{FF2B5EF4-FFF2-40B4-BE49-F238E27FC236}">
                <a16:creationId xmlns:a16="http://schemas.microsoft.com/office/drawing/2014/main" id="{E7E0532E-9E91-0CC3-9EB3-BAA2A6F5EE49}"/>
              </a:ext>
            </a:extLst>
          </p:cNvPr>
          <p:cNvSpPr txBox="1"/>
          <p:nvPr/>
        </p:nvSpPr>
        <p:spPr>
          <a:xfrm>
            <a:off x="5311913" y="883477"/>
            <a:ext cx="18111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latin typeface="Calibri"/>
                <a:cs typeface="Calibri"/>
              </a:rPr>
              <a:t>Abstract</a:t>
            </a:r>
          </a:p>
        </p:txBody>
      </p:sp>
    </p:spTree>
    <p:extLst>
      <p:ext uri="{BB962C8B-B14F-4D97-AF65-F5344CB8AC3E}">
        <p14:creationId xmlns:p14="http://schemas.microsoft.com/office/powerpoint/2010/main" val="200047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E0532E-9E91-0CC3-9EB3-BAA2A6F5EE49}"/>
              </a:ext>
            </a:extLst>
          </p:cNvPr>
          <p:cNvSpPr txBox="1"/>
          <p:nvPr/>
        </p:nvSpPr>
        <p:spPr>
          <a:xfrm>
            <a:off x="5311913" y="883477"/>
            <a:ext cx="18111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latin typeface="Calibri"/>
                <a:cs typeface="Calibri"/>
              </a:rPr>
              <a:t>Introduction</a:t>
            </a:r>
          </a:p>
        </p:txBody>
      </p:sp>
      <p:sp>
        <p:nvSpPr>
          <p:cNvPr id="4" name="TextBox 3">
            <a:extLst>
              <a:ext uri="{FF2B5EF4-FFF2-40B4-BE49-F238E27FC236}">
                <a16:creationId xmlns:a16="http://schemas.microsoft.com/office/drawing/2014/main" id="{4491D657-643A-46AE-B23D-367B77490A95}"/>
              </a:ext>
            </a:extLst>
          </p:cNvPr>
          <p:cNvSpPr txBox="1"/>
          <p:nvPr/>
        </p:nvSpPr>
        <p:spPr>
          <a:xfrm>
            <a:off x="4094922" y="2482574"/>
            <a:ext cx="563659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Arial"/>
                <a:cs typeface="Arial"/>
              </a:rPr>
              <a:t>Drone technology has transformed the field of remote sensing by offering a cost-effective and efficient means of data collection. Traditional methods of environmental monitoring often face challenges in accessing remote or hazardous areas. However, drones equipped with various sensors provide a solution to these challenges by enabling real-time data acquisition. In this report, we focus on the integration of humidity, temperature, and gas sensors onto drone platforms for environmental monitoring applications. </a:t>
            </a:r>
          </a:p>
        </p:txBody>
      </p:sp>
    </p:spTree>
    <p:extLst>
      <p:ext uri="{BB962C8B-B14F-4D97-AF65-F5344CB8AC3E}">
        <p14:creationId xmlns:p14="http://schemas.microsoft.com/office/powerpoint/2010/main" val="390225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B9843F49-3A54-CB03-6C13-FBD402864E59}"/>
              </a:ext>
            </a:extLst>
          </p:cNvPr>
          <p:cNvPicPr>
            <a:picLocks noChangeAspect="1"/>
          </p:cNvPicPr>
          <p:nvPr/>
        </p:nvPicPr>
        <p:blipFill>
          <a:blip r:embed="rId2"/>
          <a:stretch>
            <a:fillRect/>
          </a:stretch>
        </p:blipFill>
        <p:spPr>
          <a:xfrm>
            <a:off x="3592863" y="1711738"/>
            <a:ext cx="5867664" cy="4052957"/>
          </a:xfrm>
          <a:prstGeom prst="rect">
            <a:avLst/>
          </a:prstGeom>
        </p:spPr>
      </p:pic>
      <p:sp>
        <p:nvSpPr>
          <p:cNvPr id="3" name="TextBox 2">
            <a:extLst>
              <a:ext uri="{FF2B5EF4-FFF2-40B4-BE49-F238E27FC236}">
                <a16:creationId xmlns:a16="http://schemas.microsoft.com/office/drawing/2014/main" id="{ECF28DAC-D705-EA21-AD2D-E0C110F1E8B1}"/>
              </a:ext>
            </a:extLst>
          </p:cNvPr>
          <p:cNvSpPr txBox="1"/>
          <p:nvPr/>
        </p:nvSpPr>
        <p:spPr>
          <a:xfrm>
            <a:off x="4837043" y="695738"/>
            <a:ext cx="31805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a:cs typeface="Calibri"/>
              </a:rPr>
              <a:t>Components Required</a:t>
            </a:r>
          </a:p>
        </p:txBody>
      </p:sp>
    </p:spTree>
    <p:extLst>
      <p:ext uri="{BB962C8B-B14F-4D97-AF65-F5344CB8AC3E}">
        <p14:creationId xmlns:p14="http://schemas.microsoft.com/office/powerpoint/2010/main" val="3099489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4C4A4844-3DF1-2596-7AE9-563FAB61A35F}"/>
              </a:ext>
            </a:extLst>
          </p:cNvPr>
          <p:cNvPicPr>
            <a:picLocks noChangeAspect="1"/>
          </p:cNvPicPr>
          <p:nvPr/>
        </p:nvPicPr>
        <p:blipFill>
          <a:blip r:embed="rId2"/>
          <a:stretch>
            <a:fillRect/>
          </a:stretch>
        </p:blipFill>
        <p:spPr>
          <a:xfrm>
            <a:off x="3078534" y="2031999"/>
            <a:ext cx="5582149" cy="4207566"/>
          </a:xfrm>
          <a:prstGeom prst="rect">
            <a:avLst/>
          </a:prstGeom>
        </p:spPr>
      </p:pic>
      <p:sp>
        <p:nvSpPr>
          <p:cNvPr id="3" name="TextBox 2">
            <a:extLst>
              <a:ext uri="{FF2B5EF4-FFF2-40B4-BE49-F238E27FC236}">
                <a16:creationId xmlns:a16="http://schemas.microsoft.com/office/drawing/2014/main" id="{ECDA85D1-E604-689A-B78D-8E67568EA14E}"/>
              </a:ext>
            </a:extLst>
          </p:cNvPr>
          <p:cNvSpPr txBox="1"/>
          <p:nvPr/>
        </p:nvSpPr>
        <p:spPr>
          <a:xfrm>
            <a:off x="4483651" y="662609"/>
            <a:ext cx="45830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a:cs typeface="Calibri"/>
              </a:rPr>
              <a:t>Schematic Diagram</a:t>
            </a:r>
          </a:p>
        </p:txBody>
      </p:sp>
    </p:spTree>
    <p:extLst>
      <p:ext uri="{BB962C8B-B14F-4D97-AF65-F5344CB8AC3E}">
        <p14:creationId xmlns:p14="http://schemas.microsoft.com/office/powerpoint/2010/main" val="10520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E276C9-E455-666F-F49B-B7CE004ACE7C}"/>
              </a:ext>
            </a:extLst>
          </p:cNvPr>
          <p:cNvSpPr txBox="1"/>
          <p:nvPr/>
        </p:nvSpPr>
        <p:spPr>
          <a:xfrm>
            <a:off x="5378173" y="1115391"/>
            <a:ext cx="32357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a:cs typeface="Calibri"/>
              </a:rPr>
              <a:t>Tinker Cad</a:t>
            </a:r>
          </a:p>
        </p:txBody>
      </p:sp>
      <p:pic>
        <p:nvPicPr>
          <p:cNvPr id="4" name="Picture 3">
            <a:extLst>
              <a:ext uri="{FF2B5EF4-FFF2-40B4-BE49-F238E27FC236}">
                <a16:creationId xmlns:a16="http://schemas.microsoft.com/office/drawing/2014/main" id="{5A842167-A82F-C60A-A6F1-77B75EF0C55C}"/>
              </a:ext>
            </a:extLst>
          </p:cNvPr>
          <p:cNvPicPr>
            <a:picLocks noChangeAspect="1"/>
          </p:cNvPicPr>
          <p:nvPr/>
        </p:nvPicPr>
        <p:blipFill>
          <a:blip r:embed="rId2"/>
          <a:stretch>
            <a:fillRect/>
          </a:stretch>
        </p:blipFill>
        <p:spPr>
          <a:xfrm>
            <a:off x="3533567" y="1894922"/>
            <a:ext cx="5555560" cy="4592155"/>
          </a:xfrm>
          <a:prstGeom prst="rect">
            <a:avLst/>
          </a:prstGeom>
        </p:spPr>
      </p:pic>
    </p:spTree>
    <p:extLst>
      <p:ext uri="{BB962C8B-B14F-4D97-AF65-F5344CB8AC3E}">
        <p14:creationId xmlns:p14="http://schemas.microsoft.com/office/powerpoint/2010/main" val="5276661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Wisp</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115</cp:revision>
  <dcterms:created xsi:type="dcterms:W3CDTF">2024-03-30T05:15:23Z</dcterms:created>
  <dcterms:modified xsi:type="dcterms:W3CDTF">2024-03-30T06:37:33Z</dcterms:modified>
</cp:coreProperties>
</file>