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101" d="100"/>
          <a:sy n="101" d="100"/>
        </p:scale>
        <p:origin x="452" y="1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4E9D3-5759-474E-8480-AC71C3C1B7E9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E3CC4-A826-4D60-9196-62BFF7E3D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43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4E9D3-5759-474E-8480-AC71C3C1B7E9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E3CC4-A826-4D60-9196-62BFF7E3D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95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4E9D3-5759-474E-8480-AC71C3C1B7E9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E3CC4-A826-4D60-9196-62BFF7E3D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91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4E9D3-5759-474E-8480-AC71C3C1B7E9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E3CC4-A826-4D60-9196-62BFF7E3D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54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4E9D3-5759-474E-8480-AC71C3C1B7E9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E3CC4-A826-4D60-9196-62BFF7E3D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40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4E9D3-5759-474E-8480-AC71C3C1B7E9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E3CC4-A826-4D60-9196-62BFF7E3D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80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4E9D3-5759-474E-8480-AC71C3C1B7E9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E3CC4-A826-4D60-9196-62BFF7E3D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068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4E9D3-5759-474E-8480-AC71C3C1B7E9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E3CC4-A826-4D60-9196-62BFF7E3D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31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4E9D3-5759-474E-8480-AC71C3C1B7E9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E3CC4-A826-4D60-9196-62BFF7E3D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82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4E9D3-5759-474E-8480-AC71C3C1B7E9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E3CC4-A826-4D60-9196-62BFF7E3D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01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4E9D3-5759-474E-8480-AC71C3C1B7E9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E3CC4-A826-4D60-9196-62BFF7E3D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120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4E9D3-5759-474E-8480-AC71C3C1B7E9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E3CC4-A826-4D60-9196-62BFF7E3D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887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 Middleware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Why’s it so awesome?</a:t>
            </a:r>
          </a:p>
        </p:txBody>
      </p:sp>
    </p:spTree>
    <p:extLst>
      <p:ext uri="{BB962C8B-B14F-4D97-AF65-F5344CB8AC3E}">
        <p14:creationId xmlns:p14="http://schemas.microsoft.com/office/powerpoint/2010/main" val="3266328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-5777767"/>
            <a:ext cx="11764759" cy="120032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authenticationMiddleware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wrappedHandler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http.Handler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(h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authenticationMiddleware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ServeHTTP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(w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http.ResponseWriter,r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http.Request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cookie, err :=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r.Cookie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"session"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 != nil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 !=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http.ErrNoCookie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fmt.Fprint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(w, err)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err = nil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present bool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cookie != nil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storageMutex.RLock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client, present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sessionStore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cookie.Value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storageMutex.RUnlock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}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present = false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present == false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cookie = &amp;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http.Cookie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Name: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"session"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Value: uuid.NewV4().String(),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client = Client{false}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storageMutex.Lock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sessionStore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cookie.Value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client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storageMutex.Unlock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http.SetCookie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(w, cookie)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client.loggedIn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false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fmt.Fprint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(w, </a:t>
            </a:r>
            <a:r>
              <a:rPr kumimoji="0" lang="en-US" altLang="en-US" sz="18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loginPage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client.loggedIn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true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h.wrappedHandler.ServeHTTP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(w, r)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4406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549966"/>
            <a:ext cx="8456161" cy="150502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authenticate(h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http.Handler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authenticationMiddleware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authenticationMiddleware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{h}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handleLogin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(w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http.ResponseWriter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r *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http.Request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cookie, err :=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r.Cookie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"session"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 != nil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 !=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http.ErrNoCookie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fmt.Fprint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(w, err)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err = nil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present bool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cookie != nil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storageMutex.RLock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client, present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sessionStore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cookie.Value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storageMutex.RUnlock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}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present = false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present == false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cookie = &amp;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http.Cookie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Name: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"session"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Value: uuid.NewV4().String(),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client = Client{false}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storageMutex.Lock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sessionStore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cookie.Value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client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storageMutex.Unlock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http.SetCookie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(w, cookie)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err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r.ParseForm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 != nil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fmt.Fprint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(w, err)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subtle.ConstantTimeCompare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[]byte(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r.FormValue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"password"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[]byte(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"password123"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) ==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client.loggedIn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fmt.Fprintln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(w,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"Thank you for logging in."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storageMutex.Lock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sessionStore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cookie.Value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client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storageMutex.Unlock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}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fmt.Fprintln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(w,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"Wrong password."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18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-2603137"/>
            <a:ext cx="8456161" cy="150502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authenticate(h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http.Handler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authenticationMiddleware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authenticationMiddleware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{h}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handleLogin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(w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http.ResponseWriter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r *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http.Request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cookie, err :=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r.Cookie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"session"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 != nil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 !=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http.ErrNoCookie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fmt.Fprint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(w, err)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err = nil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present bool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cookie != nil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storageMutex.RLock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client, present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sessionStore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cookie.Value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storageMutex.RUnlock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}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present = false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present == false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cookie = &amp;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http.Cookie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Name: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"session"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Value: uuid.NewV4().String(),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client = Client{false}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storageMutex.Lock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sessionStore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cookie.Value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client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storageMutex.Unlock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http.SetCookie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(w, cookie)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err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r.ParseForm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 != nil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fmt.Fprint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(w, err)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subtle.ConstantTimeCompare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[]byte(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r.FormValue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"password"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[]byte(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"password123"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) ==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client.loggedIn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fmt.Fprintln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(w,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"Thank you for logging in."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storageMutex.Lock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sessionStore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cookie.Value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client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storageMutex.Unlock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}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fmt.Fprintln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(w,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"Wrong password."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5917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-4463468"/>
            <a:ext cx="8456161" cy="150502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authenticate(h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http.Handler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authenticationMiddleware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authenticationMiddleware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{h}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handleLogin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(w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http.ResponseWriter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r *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http.Request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cookie, err :=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r.Cookie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"session"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 != nil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 !=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http.ErrNoCookie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fmt.Fprint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(w, err)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err = nil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present bool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cookie != nil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storageMutex.RLock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client, present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sessionStore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cookie.Value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storageMutex.RUnlock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}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present = false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present == false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cookie = &amp;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http.Cookie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Name: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"session"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Value: uuid.NewV4().String(),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client = Client{false}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storageMutex.Lock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sessionStore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cookie.Value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client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storageMutex.Unlock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http.SetCookie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(w, cookie)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err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r.ParseForm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 != nil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fmt.Fprint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(w, err)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subtle.ConstantTimeCompare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[]byte(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r.FormValue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"password"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[]byte(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"password123"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) ==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client.loggedIn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fmt.Fprintln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(w,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"Thank you for logging in."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storageMutex.Lock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sessionStore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cookie.Value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client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storageMutex.Unlock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}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fmt.Fprintln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(w,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"Wrong password."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4515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-8915650"/>
            <a:ext cx="8456161" cy="150502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authenticate(h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http.Handler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authenticationMiddleware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authenticationMiddleware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{h}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handleLogin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(w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http.ResponseWriter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r *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http.Request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cookie, err :=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r.Cookie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"session"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 != nil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 !=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http.ErrNoCookie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fmt.Fprint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(w, err)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err = nil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present bool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cookie != nil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storageMutex.RLock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client, present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sessionStore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cookie.Value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storageMutex.RUnlock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}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present = false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present == false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cookie = &amp;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http.Cookie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Name: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"session"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Value: uuid.NewV4().String(),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client = Client{false}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storageMutex.Lock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sessionStore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cookie.Value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client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storageMutex.Unlock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http.SetCookie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(w, cookie)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err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r.ParseForm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 != nil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fmt.Fprint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(w, err)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subtle.ConstantTimeCompare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[]byte(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r.FormValue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"password"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[]byte(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"password123"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) ==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client.loggedIn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fmt.Fprintln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(w,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"Thank you for logging in."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storageMutex.Lock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sessionStore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cookie.Value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client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storageMutex.Unlock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}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fmt.Fprintln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(w,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"Wrong password."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3743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– Go 1.7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8200" y="1482479"/>
            <a:ext cx="10937610" cy="67403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"net/http"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"golang.org/x/net/context"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http.Handle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Name(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HelloWorldHandler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{}))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http.ListenAndServe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":3000"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nil)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HelloWorldHandler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(h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HelloWorldHandler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ServeHTTP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(w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http.ResponseWriter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r *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http.Request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name, ok :=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r.Context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Value(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"name"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).(string); ok == true &amp;&amp;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(name) &gt;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fmt.Fprintln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(w ,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 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name,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"!!!"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}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fmt.Fprintln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(w,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 nameless client."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906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8200" y="-1588643"/>
            <a:ext cx="10937610" cy="67403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"net/http"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"golang.org/x/net/context"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http.Handle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Name(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HelloWorldHandler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{}))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http.ListenAndServe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":3000"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nil)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HelloWorldHandler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(h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HelloWorldHandler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ServeHTTP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(w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http.ResponseWriter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r *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http.Request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name, ok :=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r.Context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Value(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"name"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).(string); ok == true &amp;&amp;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(name) &gt;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fmt.Fprintln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(w ,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 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name,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"!!!"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}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fmt.Fprintln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(w,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 nameless client."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636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06232"/>
            <a:ext cx="10799751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NamingMiddleware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wrappedHandler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http.Handler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(h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NamingMiddleware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ServeHTTP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(w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http.ResponseWriter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r *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http.Request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h.wrappedHandler.ServeHTTP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w,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r.WithContext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context.WithValue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r.Context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"name"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"Ben"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Name(h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http.Handler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NamingMiddleware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NamingMiddleware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{h}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205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60050" y="2541260"/>
            <a:ext cx="9144000" cy="2387600"/>
          </a:xfrm>
        </p:spPr>
        <p:txBody>
          <a:bodyPr/>
          <a:lstStyle/>
          <a:p>
            <a:pPr algn="l"/>
            <a:r>
              <a:rPr lang="en-US" dirty="0"/>
              <a:t>Jakub Martin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60050" y="5020934"/>
            <a:ext cx="9144000" cy="1837065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Blog: jacobmartins.com</a:t>
            </a:r>
          </a:p>
          <a:p>
            <a:pPr algn="l"/>
            <a:r>
              <a:rPr lang="en-US" dirty="0" err="1"/>
              <a:t>Github</a:t>
            </a:r>
            <a:r>
              <a:rPr lang="en-US" dirty="0"/>
              <a:t>: github.com/cube2222</a:t>
            </a:r>
          </a:p>
          <a:p>
            <a:pPr algn="l"/>
            <a:r>
              <a:rPr lang="en-US" dirty="0"/>
              <a:t>Twitter: @cube2222_2</a:t>
            </a:r>
          </a:p>
          <a:p>
            <a:pPr algn="l"/>
            <a:r>
              <a:rPr lang="en-US" dirty="0"/>
              <a:t>Mail: jakub.wit.martin@gmail.com</a:t>
            </a:r>
          </a:p>
        </p:txBody>
      </p:sp>
    </p:spTree>
    <p:extLst>
      <p:ext uri="{BB962C8B-B14F-4D97-AF65-F5344CB8AC3E}">
        <p14:creationId xmlns:p14="http://schemas.microsoft.com/office/powerpoint/2010/main" val="933127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school student</a:t>
            </a:r>
          </a:p>
          <a:p>
            <a:r>
              <a:rPr lang="en-US" dirty="0"/>
              <a:t>Go dev</a:t>
            </a:r>
          </a:p>
          <a:p>
            <a:r>
              <a:rPr lang="en-US" dirty="0"/>
              <a:t>Interested in distributed systems</a:t>
            </a:r>
          </a:p>
          <a:p>
            <a:r>
              <a:rPr lang="en-US" dirty="0"/>
              <a:t>Blogger: jacobmartins.com</a:t>
            </a:r>
          </a:p>
        </p:txBody>
      </p:sp>
    </p:spTree>
    <p:extLst>
      <p:ext uri="{BB962C8B-B14F-4D97-AF65-F5344CB8AC3E}">
        <p14:creationId xmlns:p14="http://schemas.microsoft.com/office/powerpoint/2010/main" val="2628132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we use middleware?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Composable</a:t>
            </a:r>
            <a:r>
              <a:rPr lang="en-US" dirty="0"/>
              <a:t> code</a:t>
            </a:r>
          </a:p>
          <a:p>
            <a:r>
              <a:rPr lang="en-US" dirty="0"/>
              <a:t>Easy endpoint handler extension</a:t>
            </a:r>
          </a:p>
          <a:p>
            <a:r>
              <a:rPr lang="en-US" dirty="0"/>
              <a:t>Separate business logic and boilerplate</a:t>
            </a:r>
          </a:p>
        </p:txBody>
      </p:sp>
    </p:spTree>
    <p:extLst>
      <p:ext uri="{BB962C8B-B14F-4D97-AF65-F5344CB8AC3E}">
        <p14:creationId xmlns:p14="http://schemas.microsoft.com/office/powerpoint/2010/main" val="3277058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proof of concept - logging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838200" y="1454986"/>
            <a:ext cx="10937610" cy="92332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"net/http"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"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http.Handle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Log(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HelloWorldHandler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{}))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http.ListenAndServe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":3000"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nil)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HelloWorldHandler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(h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HelloWorldHandler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ServeHTTP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(w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http.ResponseWriter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r *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http.Request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fmt.Fprintln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(w,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"Hello!!!"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LoggingMiddleware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wrappedHandler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http.Handler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(h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LoggingMiddleware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ServeHTTP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(w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http.ResponseWriter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r *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http.Request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fmt.Println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"Handling client with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r.RemoteAddr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h.wrappedHandler.ServeHTTP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(w, r)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fmt.Println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"Client with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r.RemoteAddr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handled."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Log(h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http.Handler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LoggingMiddleware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LoggingMiddleware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{h}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727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838200" y="-3715092"/>
            <a:ext cx="10937610" cy="92332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"net/http"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"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http.Handle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Log(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HelloWorldHandler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{}))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http.ListenAndServe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":3000"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nil)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HelloWorldHandler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(h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HelloWorldHandler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ServeHTTP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(w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http.ResponseWriter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r *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http.Request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fmt.Fprintln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(w,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"Hello!!!"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LoggingMiddleware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wrappedHandler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http.Handler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(h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LoggingMiddleware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ServeHTTP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(w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http.ResponseWriter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r *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http.Request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fmt.Println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"Handling client with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r.RemoteAddr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h.wrappedHandler.ServeHTTP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(w, r)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fmt.Println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"Client with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r.RemoteAddr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handled."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Log(h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http.Handler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LoggingMiddleware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LoggingMiddleware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{h}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683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advanced – login middleware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8200" y="1459862"/>
            <a:ext cx="29962048" cy="97872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"net/http"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"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"github.com/satori/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go.uuid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"sync"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"crypto/subtle"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sessionStore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[string]Client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storageMutex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sync.RWMutex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loggedIn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bool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loginPage</a:t>
            </a:r>
            <a:r>
              <a:rPr kumimoji="0" lang="en-US" altLang="en-US" sz="18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"&lt;html&gt;&lt;head&gt;&lt;title&gt;Login&lt;/title&gt;&lt;/head&gt;&lt;body&gt;&lt;form action=\"login\" method=\"post\"&gt; &lt;input type=\"password\" name=\"password\" /&gt; &lt;input type=\"submit\" value=\"login\" /&gt; &lt;/form&gt; &lt;/body&gt; &lt;/html&gt;"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sessionStore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make(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[string]Client)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storageMutex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sync.RWMutex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http.Handle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"/hello"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helloWorldHandler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{})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http.Handle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secureHello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authenticate(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helloWorldHandler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{})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http.HandleFunc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"/login"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handleLogin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http.ListenAndServe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":3000"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nil)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helloWorldHandler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(h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helloWorldHandler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ServeHTTP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(w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http.ResponseWriter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r *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http.Request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fmt.Fprintln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(w,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 World!!!"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480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8200" y="-3906720"/>
            <a:ext cx="29962048" cy="97872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"net/http"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"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"github.com/satori/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go.uuid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"sync"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"crypto/subtle"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sessionStore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[string]Client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storageMutex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sync.RWMutex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loggedIn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bool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loginPage</a:t>
            </a:r>
            <a:r>
              <a:rPr kumimoji="0" lang="en-US" altLang="en-US" sz="18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"&lt;html&gt;&lt;head&gt;&lt;title&gt;Login&lt;/title&gt;&lt;/head&gt;&lt;body&gt;&lt;form action=\"login\" method=\"post\"&gt; &lt;input type=\"password\" name=\"password\" /&gt; &lt;input type=\"submit\" value=\"login\" /&gt; &lt;/form&gt; &lt;/body&gt; &lt;/html&gt;"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sessionStore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make(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[string]Client)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storageMutex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sync.RWMutex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http.Handle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"/hello"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helloWorldHandler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{})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http.Handle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secureHello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authenticate(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helloWorldHandler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{})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http.HandleFunc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"/login"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handleLogin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http.ListenAndServe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":3000"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nil)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helloWorldHandler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(h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helloWorldHandler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ServeHTTP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(w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http.ResponseWriter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r *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http.Request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fmt.Fprintln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(w,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 World!!!"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4251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616727"/>
            <a:ext cx="11764759" cy="120032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authenticationMiddleware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wrappedHandler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http.Handler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(h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authenticationMiddleware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ServeHTTP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(w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http.ResponseWriter,r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http.Request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cookie, err :=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r.Cookie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"session"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 != nil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 !=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http.ErrNoCookie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fmt.Fprint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(w, err)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err = nil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present bool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cookie != nil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storageMutex.RLock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client, present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sessionStore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cookie.Value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storageMutex.RUnlock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}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present = false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present == false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cookie = &amp;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http.Cookie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Name: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"session"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Value: uuid.NewV4().String(),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client = Client{false}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storageMutex.Lock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sessionStore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cookie.Value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client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storageMutex.Unlock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http.SetCookie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(w, cookie)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client.loggedIn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false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fmt.Fprint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(w, </a:t>
            </a:r>
            <a:r>
              <a:rPr kumimoji="0" lang="en-US" altLang="en-US" sz="18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loginPage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client.loggedIn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true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h.wrappedHandler.ServeHTTP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(w, r)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38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-1710264"/>
            <a:ext cx="11764759" cy="120032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authenticationMiddleware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wrappedHandler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http.Handler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(h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authenticationMiddleware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ServeHTTP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(w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http.ResponseWriter,r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http.Request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cookie, err :=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r.Cookie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"session"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 != nil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 !=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http.ErrNoCookie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fmt.Fprint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(w, err)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err = nil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present bool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cookie != nil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storageMutex.RLock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client, present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sessionStore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cookie.Value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storageMutex.RUnlock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}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present = false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present == false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cookie = &amp;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http.Cookie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Name: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"session"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Value: uuid.NewV4().String(),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client = Client{false}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storageMutex.Lock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sessionStore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cookie.Value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client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storageMutex.Unlock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http.SetCookie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(w, cookie)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client.loggedIn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false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fmt.Fprint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(w, </a:t>
            </a:r>
            <a:r>
              <a:rPr kumimoji="0" lang="en-US" altLang="en-US" sz="18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loginPage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client.loggedIn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true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h.wrappedHandler.ServeHTTP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(w, r)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797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122</Words>
  <Application>Microsoft Office PowerPoint</Application>
  <PresentationFormat>Widescreen</PresentationFormat>
  <Paragraphs>35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Office Theme</vt:lpstr>
      <vt:lpstr>Go Middleware</vt:lpstr>
      <vt:lpstr>Who am I?</vt:lpstr>
      <vt:lpstr>Why should we use middleware?</vt:lpstr>
      <vt:lpstr>Simple proof of concept - logging</vt:lpstr>
      <vt:lpstr>PowerPoint Presentation</vt:lpstr>
      <vt:lpstr>More advanced – login middleware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Context – Go 1.7</vt:lpstr>
      <vt:lpstr>PowerPoint Presentation</vt:lpstr>
      <vt:lpstr>PowerPoint Presentation</vt:lpstr>
      <vt:lpstr>Jakub Martin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 Middleware</dc:title>
  <dc:creator>Jakub Martin</dc:creator>
  <cp:lastModifiedBy>Jakub Martin</cp:lastModifiedBy>
  <cp:revision>6</cp:revision>
  <dcterms:created xsi:type="dcterms:W3CDTF">2016-07-21T14:33:19Z</dcterms:created>
  <dcterms:modified xsi:type="dcterms:W3CDTF">2016-07-21T15:13:08Z</dcterms:modified>
</cp:coreProperties>
</file>