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7-20T06:06:06.2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12328 2927,'-25'0,"25"-25,-25 25,1-25,-1 25,-25-24,0-1,1 0,-1-25,1 50,-1-24,25-1,-24 25,-1 0,25-25,-24 25,-26-25,26 25,-26-25,50 25,1 0,-1 0,0 0,0 0,0-25,1 25,-26 0,25 0,0 0,1 0,-26 0,25 0,0 0,0 0,-49 0,49 0,0 0,1 0,-51 0,50 0,1 0,-26 25,-24-25,24 0,0 0,1 25,-26-25,51 0,-26 0,25 25,0-25,1 0,-1 0,0 0,0 0,25 25,-49-25,24 25,-25-25,25 24,1-24,-1 25,0-25,25 25,-50-25,50 25,-25 0,-24-1,49 1,-25-25,0 25,0 0,25 0,0-1,-24 26,-1-25,25 0,-25 24,0-24,25 0,-25 24,1-24,24 0,-25 0,25 0,-25-1,25 1,0 0,0 0,0 24,0 1,0 24,0-24,-25 0,25-1,0 1,-25 24,25-49,0 25,0-25,0-1,0 1,0 25,0-25,0-1,0 1,0 0,-24 0,-1 24,0-24,-25 50,1 49,-1-25,1 25,24-50,25 1,-25-26,25 26,-25-1,0 75,1-50,-1 50,0 25,25-50,0 25,0-25,0-25,0 0,0-49,0-1,0-24,25 0,-25 24,0 1,0-25,0 0,25-25,-25 24,24 1,-24 0,0 0,0 24,25 1,0 24,-25-24,0 0,0-25,25 24,-25 26,25-1,-1 0,-24 1,25-1,-25 1,25-51,-25 26,25 0,-25-26,0 1,0 25,0-25,0-1,0 1,0 0,0 25,25-26,-25 26,0-25,0 0,24 24,-24-24,25 0,-25 25,25-26,0 1,-25 0,25 0,-1 0,1-25,-25 24,0 1,50 0,-25 0,-1 24,26-24,24 50,-24-1,0-24,-26-26,26 26,-25 0,25-26,-26 1,1 0,0 0,0 0,24-25,-24 24,25 1,-1-25,-49 25,50-25,-25 25,0-25,-1 0,1 0,25 0,-1 0,26-25,24 0,-25 0,1 1,-1-1,-49 0,0 25,24 0,-49-25,25 25,0 0,0-25,0 1,0 24,-1 0,1 0,0 0,0-25,0 25,-1 0,1 0,0-25,25 25,-26 0,1-25,0 25,25 0,-26 0,26 0,0-25,-1 25,1 0,24-24,25-26,1 25,-26 0,1 1,49-1,-75 0,1 0,-1 0,1 1,-25-1,24 0,-24 0,0-24,0-1,49-49,-24-25,-50 24,49-73,-24 74,0-50,0 0,0 75,-25-1,0 26,0-1,0 0,0-24,0 24,0-24,-25 24,25 1,0 24,0 0,-25 0,25 0,0 1,0-1,0-25,0-24,0-50,0-75,25 1,0-25,24-25,-24 0,-25 49,25 50,-25 0,0-24,0 49,0 25,0-50,0 50,-25 24,25 50,0-24,0 24,-25 25,25-25,-25 25,1 0,-1-25,0-24,0-1,-49-49,24-25,25 49,-24 1,24 0,25 24,-25 0,0 26,25-1,-24-25,-1 50,25-25,-25 25,25-24,-25 24,0-25,1 25,-1 0,0 0,-25 0,26 0,-1 0,0 0,0 0,0 0,1 0</inkml:trace>
  <inkml:trace contextRef="#ctx0" brushRef="#br0" timeOffset="11173.1396">16222 2778,'-25'0,"1"0,-1 0,0 0,0 0,0 0,1 0,24-25,-50 25,0 0,1 0,-1 0,1 0,-26 0,26 0,-26 25,26-25,-1 25,0-25,26 0,-51 0,50 0,25 25,-49-25,24 0,0 25,0-25,-24 24,24 1,-25 0,25 0,-24 0,24-1,0 26,-24-25,24 24,-25 1,25 0,-24-1,24 1,0-25,25-1,-25 26,25-25,-24 24,24-24,0 25,0-1,0 76,0-1,0 49,0 1,0-25,0 24,0-24,0-25,0-49,0-26,0 1,0-25,0-1,0 1,0 0,24 25,-24 24,25 50,-25 0,25 0,-25 25,25 25,-25-50,0 49,0-24,0 49,0-24,0 0,0-1,0-24,25 0,-1-75,-24 1,25-26,-25-24,0 0,0 0,50 24,-25 1,24 0,1-1,24 50,-49-74,49 50,-49-26,25 1,-25 0,-1-1,1-24,0 25,0-26,-25 1,25 0,-25 0,25-25,-25 25,24-25,1 0,0 0,0 0,49 0,1 24,-1-24,-49 0,24 0,26 25,-50 0,24 0,1-25,-25 0,-1 25,26-1,0-24,-1 0,26 0,24 0,0 0,25 0,0 0,-25 0,1 0,-26 0,0 0,-24 0,-25 0,24 0,-24 0,0-24,0 24,24-25,-24 0,0 25,25 0,-50-25,24 25,-24-25,25 25,0-24,-25-26,75 25,-26-49,26-50,-1 0,0-25,1 0,-1-25,-24 50,24-74,-49 49,25-24,-26 24,1-25,-25 75,0-50,0 50,0 0,0-1,0 1,-25 25,25-1,-24 1,24 24,0 25,0 1,0-1,0 0,0-25,-25 1,-25-26,25-73,1-1,-1 25,0-50,0-24,25 24,-25 25,1 0,-1 25,0 25,-25 0,26 49,24 26,-25-1,0 0,0 25,0-25,1 0,-26 0,25 1,-24-26,24 25,-25-24,50-1,-50 0,26 26,24-51,-25 50,0 1,25-1,-25 0,25 0,-25 0,1 1,-1-1,0 25,0-50,0 50,1 0,-1-25,0 1,-25 24,26 0,-1-25,-25 0,1 0,24 25,0 0,-25-25,26 25,-1 0,0 0,-25 0,26 0,-26-24,25 24,0 0,-49 0,49 0,0 0,1 0,-26-25,25 25,0 0,0 0,1-25,-1 25,0 0,25-25,-25 25,0 0,1 0,-1 0,0 0,0 0,0 0,1 0</inkml:trace>
  <inkml:trace contextRef="#ctx0" brushRef="#br0" timeOffset="13256.1605">17859 3646,'0'-25,"50"25,24-49,1 24,74-25,-50 26,50-26,24 25,-24 0,-25 1,25-1,-75 0,1 0,-26 25,1 0,-25-25,0 25,-1 0,-24-24,-24 24,-1 0,0 0,-25 0</inkml:trace>
  <inkml:trace contextRef="#ctx0" brushRef="#br0" timeOffset="13883.4008">19720 3101,'0'24,"0"1,-25-25,-25 25,50 0,-24-25,-1 25,0-25,0 0,0 0</inkml:trace>
  <inkml:trace contextRef="#ctx0" brushRef="#br0" timeOffset="15227.5195">19174 3150,'25'-25,"0"25,-1 0,26 0,0 25,-26-25,26 25,-25-25,-25 25,25-25,-1 0,-24 25,-24-25,24 24,-25 1,25 0,-50 49,25-49,1 0,-1 0,25 0,-25-1,25 1,0 0,-25-25</inkml:trace>
  <inkml:trace contextRef="#ctx0" brushRef="#br0" timeOffset="16867.2525">19893 3001,'0'0,"-24"50,-1-25,25 0,0 24,0 1,0-25,0 24,0-24,25-25,24 0,1 0,-1 0,1 0,0 0,24-25,0 0,-24 1,-25-1,0 25,-1-25,1 25,-25-25,25 25,-25-25,0 1,0-26,0 25,0 0,0 1,0-1,-25 25,0-25,1 25,-1 0,0 0,-25 0,26 0,-1 25,-25-25,25 0,1 0,-1 0,0 25,0-25,0 0,25 24,-24-24,-1 25,0-25</inkml:trace>
  <inkml:trace contextRef="#ctx0" brushRef="#br0" timeOffset="19222.1188">20588 2853,'0'0,"0"24,0 1,0 0,0 0,25 24,-1 1,1 0,0 24,-25-49,25 0,-25-1,0 1,25 0,-25-50,-25 0,0 25,25-24,-25-1,25 0,-25 0,25 0,-24 1,24-1,-25 25,25-25,0 0,0 0,0 1,-25 24,25-25,0 0,25-25,0 50,-25-24,24 24,1 0,0 0,25 0,-25 0,24 0,1 0,-25 24,-1-24,1 0,0 25,-25 0,-25 0,0 24,25-24,-24-25,24 25,-25 0,0-25,0 25,-24-25,24 0,0 0,0 0</inkml:trace>
  <inkml:trace contextRef="#ctx0" brushRef="#br0" timeOffset="21103.0041">21357 2778,'-25'0,"0"0,25-25,-25 25,1 0,-1 0,0 0,0 0,0 0,25 25,-24-25,24 25,-25-25,0 25,25 24,-74 1,74 0,-50-26,50 1,0 0,25-25,24 0,-24 0,25 0,-1 0,1 0,-25 0,0 0,-1 0,1 0,0 0,0 0,0 0,-1 0,1 0,0 0,0 0,0 0,-25 25,0 0,-25-1,-25 1,25 0,-49 0,24 0,1-1,24-24,-25 0,50 25,-24-25,-1 0,-25 0,25 0,1 0,-1 0</inkml:trace>
  <inkml:trace contextRef="#ctx0" brushRef="#br0" timeOffset="25999.1159">9872 3101,'0'-25,"0"0,0-25,-25 26,25-26,0-24,0 24,-24 0,24 26,0-1,-25 25,25-25,0-50,0 26,0-26,0 1,0 0,0-1,0 1,0-1,0 26,-25-1,25 25,-25-49,25 49,-25 0,25-24,0 24,-24 50,24 0,-25-1,25 1,-25-25,25 25,0 0,0-50,25 0,-25 0,25 25,-1-24,-24-1,25 0,-25 0,0 0,25 25,-25 25,25 0,0-25,-1 25,-24 0,-24-25,-1 24,0-24,0 0,0 0,1 0,-1 0,0-24,0 24,0 0,1 0,-1 0,0 0,50 0,0-25,-1 25,1 0,0 0,0 0,0 0,24 0,-24 0,25 0,-1 0,26 0,-26 0,1 0,24-25,1 25,-26-25,-24 25,0 0,0 0,0 0,-1 0,1 0,0-25,25 25,-1 0,1 0,-25 0,-1 0,1 0,0 0,0 0,0 0,-1 0,1 0,0 0,0 0,0 0,-1 0,-48 0,-1 0,-25 25,25-25,1 0,-1 0,-25 0,1 0,-1 0,-24 0,-26 0,1 0,-25 0,-25 0,50 0,25 25,-26-25,51 0,-26 25,51-25,-1 0,0 0,0 0</inkml:trace>
  <inkml:trace contextRef="#ctx0" brushRef="#br0" timeOffset="30229.8389">7962 3894,'0'-24,"-25"24,1 0,-1 0,0-25,-25 25,26 0,-1 0,-25-25,-24 25,-1 0,-49 0,0 0,0 0,25 0,0 0,-50 0,75 0,-26 25,26-25,-50 25,25-1,0 1,-1-25,26 25,24 0,-24 0,-25-1,24 1,26 25,-1-50,25 25,-49-1,49-24,-25 25,1 25,-26-50,51 0,-26 49,25-49,0 50,1-25,24 0,0 24,0 1,0-1,0-24,0 25,49 49,-24-49,74-1,-24 51,-1-51,75 26,0-26,0 1,-50-25,50-1,-100-24,1 25,24 0,1-25,49 25,0 24,25 1,-1-25,1 24,-25-24,0 25,-25-25,-24-1,24 26,-25-25,-49 0,0-25,25 0,-26 0,1 0,0 0,25 0,24 0,1 0,49 0,24-50,-48 25,48-24,1-26,25 26,-50-1,0 25,0-24,25-1,-25 0,-25 26,0-26,-24 0,-26 26,-24-1,0 0,25-25,-50 1,0-26,0 1,0-1,0 1,0 0,-25 24,0 25,0-49,-25 49,26-25,-26-24,0 49,26-24,-26 24,-24 0,-1 0,1-24,-1 24,26 0,-26 25,1-25,24 25,-24-25,24 25,-49-24,0 24,0 0,-50 0,50 0,-1 0,-73 0,24 24,0-24,0 25,25 0,-25 0,1 0,24-1,-25 26,50-25,-50 0,74-1,-49 1,50 0,-1 25,1-26,-25 26,49-25,-24 24,24 1,-49 24,0 26,24-1,1 0,-1 25,1-25,49 25,-49 25,24-50,25 75,1-25,-1-25,0 25,0 0,0-25,1-25,24 50,-25-1,25-48,0-1,0 0,0 0,0 50,25 25,-1-50,26 49,-25-73,0 48,-1-73,1-1,0 1,25-26,49 26,0 24,0 0,1 0,24-49,-25 24,25 1,25-1,24 1,75-26,-49 1,-1 0,-24-1,-1-24,-73 0,48 0,-73-25,-25 0,24 0,25 0,-24 0,-1-25,50 0,25-49,0-26,-25 1,25-25,-1 0,-24-74,0 49,-24-25,-1 25,-50 25,26-25,-26 75,1-25,-50 24,25-24,0 50,-25-26,0-49,0 25,-25-50,0 25,0-25,25 50,-25-50,1 50,-1 0,25-25,-25 0,0 0,0 24,1 1,-26 0,25 0,25 49,-49 1,24-26,-50 26,26-1,-26-24,1 24,0-24,24 49,-24 0,49 0,0 25,0-25,0 25</inkml:trace>
  <inkml:trace contextRef="#ctx0" brushRef="#br0" timeOffset="64427.5913">22299 5011,'0'0,"0"-25,-24 25,-1 0,0 0,0 0,25-25,-25 25,50 0,0 0,25 0,24-25,50 0,0 25,25 0,-50-24,50-1,0 25,-25-25,-50 25,-24 0,-25 0,-1 0,-48 0,-1 0,0 0,-25 0,1-25,24 0,0 25,-49-25,24 25,25-24,1 24,-26-25,25 25,0 0,1 0,48 0,1 0,0 0,0 0,0 0,-1 0,26 0,-25 0,0 0,-1 0,26 0,-25 0,0 0,-50 0,25 25,-25-25,0 24,25 1,0 0,-25-25,25 25,-24 0,24 0,0-1,-25 1,0-25,25 25,25-50,0 0,-25 1,0-1,24 0,-24 0,0 0,25 0,0 1,-25-1,0 0,-25 25,0 0,1 0,-26 0,50 25,-25-25,0 0,1 0,-1 0,50 0,-1 0,1 0,0 0,0 25,0-25,-1 24,1 1,0-25,0 0,0 25,-1-25,1 25,-25 0,50-25,-50 25,25-25,-25 24,0 1,0 0,-25-25,0 0,0 25,0-25,-24 25,24-1,0 1,-49 0,49-25,0 25,0 0,1-1,-1-24</inkml:trace>
  <inkml:trace contextRef="#ctx0" brushRef="#br0" timeOffset="67412.4094">23292 4961,'-25'0,"0"0,0 0,-24 0,24 0,0 0,-25 0,26 0,-1 0,0 0,0 0,0 0,1 0,-1 0,0-25,0 25,-24 0,24 0,0 0,0 0,0 0,0 0,1 0,-1 0,-25 0,25 25,-24-25,-1 0,25 0,1 0,-1 25,0-25,0 0,25 25,-25-25,1 0,-1 0,0 0,0 24,0-24,1 0,-1 0,50-24,-1 24,1-25,0 25,0 0,0 0,-1 0,1 0,0 0,25 0,-26 0,1 0,25 0,-1 0,-24 0,0 0,25 0,-1 0,-24 0,0 0,25 0,-26 0,26 0,-25 0,0 0,-1 0,1 0,0 0,0 0,24 0,-24 0,0 0,0 0,0 0,-1 0,1 0,0 0,0 0,0 0,-1 0,1 0,0 0,0 0,24 0,-24 0,-50 0,1 0,-1-25,0 25,0 0,0 0,1 0,-1 0,-25 0,25 0,1 0,-26 0,0 0,26 0,-26 0,25 0,0 0,1 0,-1 0,0 0,0 0,0 0,1 0</inkml:trace>
  <inkml:trace contextRef="#ctx0" brushRef="#br0" timeOffset="78153.7524">11708 9971,'25'0,"-1"0,1 0,25 0,-25 0,24 0,1 0,-1 25,26-25,-1 0,1 0,49 0,0 0,0 0,49 0,-49 0,25 0,-50 0,26 0,-26 0,25 0,-25-25,25 25,50-24,-26-1,26 0,25 25,-26-25,-24 25,0-25,0 1,-50 24,-25-25,1 25,-26-25,26 0,-26 25,1-25,-25 25,24 0,1-49,-25 49,24-25,1 0,24 0,-24 25,0-49,-1 24,1 25,24-50,-49 26,0-1,0 25,-25-25,0 0,0 0,0 1,-25-1,-25 0,25-25,-74-24,74 49,-24-24,-26 24,1-25,-25-24,-25 24,-25-24,0 24,0-24,25 49,-25-25,1 1,24 24,-25-25,49 25,-48-24,24 49,49-25,-24 0,25 0,-26 1,1-1,0 0,25 0,24 25,-24-25,-1 25,25 0,-24 0,0 0,49 0,-25 0,25 0,-24 0,-1 0,1 0,24 25,-25-25,1 0,-1 25,25 0,-24-25,-1 49,25-24,-24 0,24 0,0 0,0-1,0 26,1-25,-26 24,25 1,-25 0,26-26,-1 26,25-25,-25 24,25-24,-25 0,25 0,0 24,0 1,-25 0,25 49,0-25,-24 26,24-51,-25 26,25-26,0 1,0-25,0-1,0 26,0-25,0 24,0-24,0 0,0 0,0 0,0-1,0 1</inkml:trace>
  <inkml:trace contextRef="#ctx0" brushRef="#br0" timeOffset="81295.8305">14362 7615,'-25'0,"0"0,0 25,1 0,-1-25,0 24,-49 1,24-25,0 25,1-25,-1 25,-24-25,24 0,-24 0,-1 0,26 0,-1 0,25 0,-24 0,-1-25,1 25,-1-50,-24 26,-1 24,1-25,24 0,0 0,1 0,-1 1,25-1,1-25,-1 25,0 1,0-51,-24 50,49-49,-25 24,0-49,0 25,0-50,25 49,0-24,-24 25,24-1,0 50,-25-49,25 0,-25 24,25-24,0-1,0 1,0 24,0 1,0-1,0 0,0-24,0 49,0 0,0 0,0 1,0-1,0 0,0 0,25 0,0 25,24-24,50-1,1-25,48 1,-24-1,-49 25,-25 25,-26 0,1 0,0 0,-25-25,50 25,-26 0,26 0,24 0,26-24,-26 24,-24 0,-1 0,26 0,-26 0,-24 0,0 0,24 0,-24 0,0 0,0 0,49 0,-74 24,25-24,25 0,-50 25,49-25,-24 25,-25 0,25-25,0 25,0-25,-1 49,1-24,0 0,0 24,-25-24,25 0,-25 0,24 24,-24-24,25 0,-25 25,0-1,25-24,25 50,-26 49,1-50,0 0,0 1,0-1,-25-24,0 24,24 1,-24-26,25 26,-25 24,0 0,0 50,0-75,0-24,-25 49,1-24,-26-1,0 50,26-50,-1-24,0 0,0-1,0 1,25-25,-24 24,-1-24,0 25,25-25,-25-25,0 49,1-49,24 25,-25 0,0 0,0-25,-25 24,50 1,-49-25,24 0,0 0,0 0,1 0,-1 0,0-25,0 25,0-24,1 24,24-25,-25 0,0 25,0-25,25 0,-25 1,25-1,-24 25,24-25,-25 0,0 0,25 0,-25 25,25-24,0-1,-25 25,1-25,-1 25,25-25,-25 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7-20T06:10:10.7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21555 6970,'-25'0,"1"0,-1 0,0 0,0 0,0 0,-24 25,-1 0,25-25,1 0,-26 0,25 0,0 0,1 0,-1 0,0 0,-25 0,26 0,-26 0,25-25,0 25,1-25,-1 25,0-25,0 1,-24-1,24 0,0-25,-25 25,25 1,-24-26,24 25,-25-49,26 49,-1 0,0-24,0 24,-24 0,24-49,0 49,0 0,0 0,1 0,-26-24,25-1,0 25,25-24,0 24,-24 25,24-25,0 0,0 1,0-1,0 0,49-25,-24 1,25-1,-26 25,26-49,0 49,-50 0,49 0,-24 1,0 24,0 0,-1-25,1 25,50-25,-51 25,26-25,-25 0,49 25,-49 0,25-24,-25-1,24 25,-24-25,25 25,-1 0,1 0,-1-25,-24 25,25 0,-1-25,1 25,-25 0,24 0,26 0,-26 0,1 25,0-25,-1 25,-24-25,50 0,-26 0,-24 0,49 0,-24 0,0 0,-1 0,26 25,-26-25,-24 0,25 25,-1-25,-24 0,25 24,-26 1,1-25,25 0,-25 25,-1-25,-24 25,25-25,0 25,0-1,0-24,-25 50,24-50,-24 25,25-25,0 0,-25 25,25-1,0 1,-25 0,25 0,-25 0,24 0,-24-1,0 1,0 0,25-25,-25 25,0 0,0-1,25-24,-25 25,0 0,0 0,25 0,0-25,-25 24,0 1,0 0,0 0,0 0,0-1,0 26,0 0,24-26,-24 1,0 0,0 0,0 0,0-1,0 1,0 0,-24 0,24 0,-25-25,0 24,25 1,-25-25,25 25,-25-25,1 25,-1-25,0 25,25-1,-50-24,25 25,-24 0,-1 0,1 0,-1 0,25-25,-24 24,24 1,-25-25,25 0,1 0,-1 0,0 0,0 0,0 0,1 0,-1 0,0 0,-25 0,26 0,-1 0,0 0,0 0,0 25,1-25,-1 0,0 0,0 0,-24 0,-1 0,25 0,0 0,0 0,1 0,-1 0,-25 25,25-25,-49 0,0 25,24-25,0 24,1-24,24 0,0 0,25 25,-25-25,1 0,-1 0</inkml:trace>
  <inkml:trace contextRef="#ctx0" brushRef="#br0" timeOffset="6891.311">23019 7689,'0'-24,"0"-1,-25 25,0 0,0-25,1 25,-1-25,0 25,0 0,0-25,1 25,-1 0,0 0,0-24,0 24,0 0,1 0,-1 0,0-25,0 25,25-25,-49 25,-1 0,25 0,0-25,-24 25,24 0,0-25,-24 25,24 0,-25 0,25 0,1 0,-1 0,-25 0,25 0,1 0,-51 0,1 0,-25 0,-1 25,1-25,25 25,24-25,-24 25,24-25,25 0,-24 0,-26 25,1-1,-50 1,25 0,24-25,1 25,24-25,0 0,26 25,-1-25,0 24,0-24,-24 0,-1 0,-24 0,-1 0,26 0,-1 25,25-25,0 0,25 25,0 0,-24-25,-1 25,25-1,25-24,-1 25,-24 0,0 0,0 24,25-49,-25 25,0 0,0 0,25-25,0 25,-25 0,0-1,0 1,25-25,-25 50,24-25,1-25,-25 24,0 1,0 0,25-25,-25 25,0 24,25-24,0 0,-25 0,24 0,-24-1,25-24,0 25,-25 0,0 0,25 0,-25-1,0 1,25-25,-25 25,24-25,1 0,25 25,-50 0,25-25,24 24,-24 1,25-25,-25 25,-1 0,26 0,0 24,49-49,-25 50,1-25,24-1,-50 1,-24 0,0-25,0 0,0 0,-1 0,1 0,0 0,25 0,-26 0,1 0,0 0,0 0,0 0,-1 0,1 0,0 0,0-25,25 0,-26 25,1 0,25-24,-25-1,-1 25,1 0,0 0,-25-25,25 25,0 0,-1 0,1 0,-25-50,50 50,-50-24,49-1,-49 0,25-25,0 26,0 24,-25-25,0 0,25 0,-1 25,-24-25,25 25,-25-24,25-1,0 0,0 25,-25-25,0 0,24 25,-24-24,25 24,-25 24,25 1,0-25,0 0,24 0,1 0,-25 0,24 0,1 0,-25 0,0 0,-1 0,-24-25,0 1,25 24,-25-25,25 25,-25-25,0 0,0 0,25 1,-25-1,0 0,0 0,25 25,-1-25,-24-24,25 24,0 0,-25-24,0 24,0 0,0 0,0 0,25-24,-25 24,0 0,0 0,0 0,0 1,0-1,0 0,-25 25,25-25,0 0,0 1,0-1,0 0</inkml:trace>
  <inkml:trace contextRef="#ctx0" brushRef="#br0" timeOffset="20781.2555">11658 8682,'25'0,"0"0,0 0,-25-25,24 25,1 0,0 0,0-25,24 25,1-25,-25 25,0 0,24-25,-24 25,0 0,0 0,-1 0,26 0,-25 0,25 0,-26 0,1 0,0 0,0 0,0 0,24 0,-24 0,0 0,24 0,-24 0,0 0,0 0,0 0,-1 0,1 0,0 0,25 0,-1 0,1 0,-25 0,24 0,1 0,-1 0,-24 0,50 0,-26 0,1 0,24 0,-24 0,24 0,50 0,-49 0,24 0,-25 0,26 0,-26 0,-24 0,-1 0,-24 0,0 0,0 0,-1 0,1 0</inkml:trace>
  <inkml:trace contextRef="#ctx0" brushRef="#br0" timeOffset="24640.9125">15007 8756,'25'0,"-1"0,1-25,25 25,24 0,25 0,1 0,-1 0,0 0,25 0,-25 0,25 25,50 0,0-25,-25 25,-1-25,26 24,-25-24,24 25,-49-25,25 25,-50-25,26 0,23 0,-48 0,24 0,-25 0,50 0,-75 0,-24 0,-1 0,-24 0,0 0,0 0,-1 0,1 0,0 0,25 0,-1-25,51 25,-1-25,0 25,-25 0,1-24,-1 24,1 0,-1 0,25 0,-24 0,-1 0,50 0,-25-25,1 25,-26 0,0 0,-24 0,0 0,-1 0,-24 0,0 0,0 0,-1 0,1 0,0 0,25 0,24-25,25 0,0 25,1-25,24 1,-25 24,-25 0,1 0,-1 0,25 0,1 0,-1 0,0 0,25 0,0 0,50 0,-50 0,49 0,1 0,0-25,24 0,1 25,-51 0,1 0,-25 0,-49 0,-1 0,-24 0,24 0,-24 0,-1 0,1 0,0 0,-26 0,26 0,-25 0,0 0,-1 0,1 0,0 0,0 0,-50 0,0 0,0 0,1 0,-1 25,-50-25,26 25,-26-25,-24 0,25 0,-1 0,-24 0,0 0,0 0,-50 0,50 0,-1 24,1-24,-25 0,0 25,50-25,-26 0,26 25,0-25,24 25,-24 0,24-25,-24 0,24 0,0 0,-49 0,25 24,-75-24,50 25,-1-25,1 0,25 25,-25-25,24 0,26 0,-1 0,25 0,0 0,-24 0,-1 0,1 25,-1-25,-25 0,26 0,-1 0,-24 0,24 0,1 0,-1 0,25 0,-24 0,24 0,0 0,25-25,25 25,0 0,-1-25,1 25,0 0,0 0,0 0,49 0,50-25,0 1,50 24,-1-25,26 25,-26-25,26 0,24 0,0 1,1 24,-26 0,0 0,1-25,-1 25,1 0,-26-25,1 25,0-25,-50 25,49-25,-49 25,25-24,-50-1,50 0,-74 25,-26-25,-24 25,0 0,0 0</inkml:trace>
  <inkml:trace contextRef="#ctx0" brushRef="#br0" timeOffset="30789.5129">11633 6821,'25'0,"25"0,-1 0,1 0,24 0,1-25,-1 25,50-24,-24 24,24-25,24 0,-48 25,48 0,-24 0,-24 0,-1 0,-25 0,1 0,-1 0,1 0,-1 0,0 0,1 0,24 0,-25 0,-24 0,0 0,-1 0,1 0,-1 0,1 0,24 0,-24 0,0 0,-1 0,-24 0,0 0,0 0,0 0,-1 0,1 0,0 0,0 0,-25 25,25-25,-1 0,1 0,0 0,25 0,-26 0,26-25,24 25,1-25,24 25,-25 0,26-25,-26 25,50 0,0 0,0 0,25 0,-25 0,0 0,0 0,0 0,-50 0,26 0,-26 0,25 0,-24 0,-1 0,-24 0,-1 0,-24 0,0 0,0 0,-25 25,25-25,-1 0,1 0,25 0,-1 0,26 0,-1 0,1 0,-1 0,0 0,1 0,-1 0,50 0,-49 0,49 0,-25 0,75 0,-75 0,74 0,-48 0,-26 0,25 0,-50 0,-49 0,0 0,0 0,-1 0,1 0,25 0,-1 0,26 0,24-25,-25 25,-24 0,0 0,-1 0,1 0,-25 0,49 0,-24 0,49 0,25 0,0 0,0 0,-50 0,-24 0,-25 0,0 0,-1 0,1 0,0 0,0 0,-25-24,25 24,49 0,25 0,25 0,50-25,49 25,25-25,-25 25,1 0,49 0,-75 0,0 0,-24 0,-50 0,25 0,-25 0,0 0,0 0,-25 0,0-25,-24 25,-26 0,1 0,0 0,-26 0,1 0,0 0,0 0,0 0,-75 0,25 25,0-25,1 0,-1 0,-25 0,-24 25,-25 0,24-25,-49 24,0 1,0 0,-25-25,-24 25,49-25,-50 49,25-24,-24 0,-1 0,50 0,-25 0,25-1,50-24,-26 25,26 0,24-25,-24 0,24 25,1-25,-1 25,1-25,24 0,-25 0,25 0,-24 0,-1 0,25 0,1 0,24-25,-50 0,25 25,-25-25,26 25</inkml:trace>
  <inkml:trace contextRef="#ctx0" brushRef="#br0" timeOffset="33784.9729">23937 6945,'24'0,"1"0,0 0,25 0,49 0,50 0,24 0,1 25,-25 0,24-25,1 0,0 25,-26-25,1 0,25 0,-75 0,-24 0,-26 0,1 0,-25 0,24 0,1 0,-25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7-20T06:16:42.0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10815 8359,'0'25,"0"0,0 0,0-1,0 1,0 0,-25 0,25 24,0-24,0 0,0 0,0 0,0-1,0 1,0-50,0 1,0-1,0 0,0 0,0 0,0 1,0-1,0 0,0 0,0 0,25 1,-25-1,25 25,-1 0,-24-25,25 25,0 0,0 0,0 0,-1 0,1 0,0 0,0 25,0-25,-25 25,24-25,1 0,-25 24,0 1,0 25,0-25,0-1,0 1,0 0,0 0,-25-25,25 25,0-1,0 1,-24-25,24 25,0 0,-25-25,25 25,-25-25,0 24,0-24,1 25,-1-25,0 0</inkml:trace>
  <inkml:trace contextRef="#ctx0" brushRef="#br0" timeOffset="5429.6632">17859 7888,'0'25,"0"-1,-24 1,24 0,-25 0,0 25,-25-26,26 26,-1-50,0 25,25 0,-25-1,0 1,-24 0,24 0,0-25,-25 25,26-1,-1-24,-25 25,50 0,-49-25,24 0,0 0,0 0,0 0,1-25,24 0,0 1,-25-1,25 0,0 0,-25 0,25 1,-25-1,25 0,0 0,0 0,0 1,0-1,25 0,0 25,-25-25,0 0,0 0,25 25,-25-24,24 24,1-50,0 25,0 0,-25 1,25 24,-1 0,1 0,0 24,0-24,0 0,-1 0,-24 25,25-25,0 0,0 0,-25 25,0 0,25-25,-25 25,0-1,25-24,-25 25,24 0,-24 0,25 0,-25 0,25-25,-25 24,0 1,25-25,-25 25,0 0,25-25,-25 25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8BE2-2AD9-4EA9-A92B-7F2A3E637344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3693-913B-4F9C-86C3-F5ED60D4E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881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8BE2-2AD9-4EA9-A92B-7F2A3E637344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3693-913B-4F9C-86C3-F5ED60D4E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6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8BE2-2AD9-4EA9-A92B-7F2A3E637344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3693-913B-4F9C-86C3-F5ED60D4E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800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ubtitle 2"/>
          <p:cNvSpPr>
            <a:spLocks noGrp="1"/>
          </p:cNvSpPr>
          <p:nvPr>
            <p:ph type="subTitle" idx="1"/>
          </p:nvPr>
        </p:nvSpPr>
        <p:spPr>
          <a:xfrm>
            <a:off x="1382464" y="3657124"/>
            <a:ext cx="9432387" cy="99107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43" name="Title 1"/>
          <p:cNvSpPr>
            <a:spLocks noGrp="1"/>
          </p:cNvSpPr>
          <p:nvPr>
            <p:ph type="ctrTitle"/>
          </p:nvPr>
        </p:nvSpPr>
        <p:spPr>
          <a:xfrm>
            <a:off x="1377151" y="1905004"/>
            <a:ext cx="9437699" cy="1625599"/>
          </a:xfrm>
        </p:spPr>
        <p:txBody>
          <a:bodyPr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293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2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>
                <a:solidFill>
                  <a:prstClr val="black"/>
                </a:solidFill>
              </a:rPr>
              <a:pPr/>
              <a:t>7/22/2021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1" y="3733800"/>
            <a:ext cx="9347199" cy="12192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1" y="990600"/>
            <a:ext cx="9347199" cy="2235203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4259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>
                <a:solidFill>
                  <a:prstClr val="black"/>
                </a:solidFill>
              </a:rPr>
              <a:pPr/>
              <a:t>7/22/2021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03400"/>
            <a:ext cx="4775200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803400"/>
            <a:ext cx="4775200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4927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>
                <a:solidFill>
                  <a:prstClr val="black"/>
                </a:solidFill>
              </a:rPr>
              <a:pPr/>
              <a:t>7/22/2021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2514600"/>
            <a:ext cx="4775200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1664" y="1803400"/>
            <a:ext cx="4771048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2514600"/>
            <a:ext cx="4775200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3264" y="1803400"/>
            <a:ext cx="4771048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1775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>
                <a:solidFill>
                  <a:prstClr val="black"/>
                </a:solidFill>
              </a:rPr>
              <a:pPr/>
              <a:t>7/22/2021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6544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>
                <a:solidFill>
                  <a:prstClr val="black"/>
                </a:solidFill>
              </a:rPr>
              <a:pPr/>
              <a:t>7/22/2021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32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>
                <a:solidFill>
                  <a:prstClr val="black"/>
                </a:solidFill>
              </a:rPr>
              <a:pPr/>
              <a:t>7/22/2021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1" y="1803401"/>
            <a:ext cx="6604001" cy="4267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0" y="1803401"/>
            <a:ext cx="2844801" cy="4267201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1" y="431800"/>
            <a:ext cx="9753600" cy="1168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7488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8BE2-2AD9-4EA9-A92B-7F2A3E637344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3693-913B-4F9C-86C3-F5ED60D4E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9468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19200" y="1803400"/>
            <a:ext cx="660400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>
                <a:solidFill>
                  <a:prstClr val="black"/>
                </a:solidFill>
              </a:rPr>
              <a:pPr/>
              <a:t>7/22/2021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0" y="1803401"/>
            <a:ext cx="2844801" cy="41656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39088" y="1925320"/>
            <a:ext cx="6364224" cy="4023360"/>
          </a:xfrm>
          <a:solidFill>
            <a:schemeClr val="accent4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1" y="431800"/>
            <a:ext cx="9753600" cy="1168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9390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>
                <a:solidFill>
                  <a:prstClr val="black"/>
                </a:solidFill>
              </a:rPr>
              <a:pPr/>
              <a:t>7/22/2021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1467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>
                <a:solidFill>
                  <a:prstClr val="black"/>
                </a:solidFill>
              </a:rPr>
              <a:pPr/>
              <a:t>7/22/2021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930" y="434976"/>
            <a:ext cx="8415942" cy="566102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7125" y="434976"/>
            <a:ext cx="1168704" cy="5661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0975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6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8BE2-2AD9-4EA9-A92B-7F2A3E637344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3693-913B-4F9C-86C3-F5ED60D4E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984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8BE2-2AD9-4EA9-A92B-7F2A3E637344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3693-913B-4F9C-86C3-F5ED60D4E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623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8BE2-2AD9-4EA9-A92B-7F2A3E637344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3693-913B-4F9C-86C3-F5ED60D4E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40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8BE2-2AD9-4EA9-A92B-7F2A3E637344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3693-913B-4F9C-86C3-F5ED60D4E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634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8BE2-2AD9-4EA9-A92B-7F2A3E637344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3693-913B-4F9C-86C3-F5ED60D4E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41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8BE2-2AD9-4EA9-A92B-7F2A3E637344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3693-913B-4F9C-86C3-F5ED60D4E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02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8BE2-2AD9-4EA9-A92B-7F2A3E637344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3693-913B-4F9C-86C3-F5ED60D4E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365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E8BE2-2AD9-4EA9-A92B-7F2A3E637344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33693-913B-4F9C-86C3-F5ED60D4E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864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3"/>
          <p:cNvGrpSpPr>
            <a:grpSpLocks/>
          </p:cNvGrpSpPr>
          <p:nvPr/>
        </p:nvGrpSpPr>
        <p:grpSpPr bwMode="ltGray">
          <a:xfrm>
            <a:off x="0" y="1"/>
            <a:ext cx="11113806" cy="6856413"/>
            <a:chOff x="0" y="0"/>
            <a:chExt cx="5759" cy="4319"/>
          </a:xfrm>
        </p:grpSpPr>
        <p:sp>
          <p:nvSpPr>
            <p:cNvPr id="13" name="Line 4"/>
            <p:cNvSpPr>
              <a:spLocks noChangeShapeType="1"/>
            </p:cNvSpPr>
            <p:nvPr/>
          </p:nvSpPr>
          <p:spPr bwMode="ltGray">
            <a:xfrm>
              <a:off x="0" y="144"/>
              <a:ext cx="5759" cy="0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Line 5"/>
            <p:cNvSpPr>
              <a:spLocks noChangeShapeType="1"/>
            </p:cNvSpPr>
            <p:nvPr/>
          </p:nvSpPr>
          <p:spPr bwMode="ltGray">
            <a:xfrm>
              <a:off x="0" y="336"/>
              <a:ext cx="5759" cy="0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Line 6"/>
            <p:cNvSpPr>
              <a:spLocks noChangeShapeType="1"/>
            </p:cNvSpPr>
            <p:nvPr/>
          </p:nvSpPr>
          <p:spPr bwMode="ltGray">
            <a:xfrm>
              <a:off x="0" y="528"/>
              <a:ext cx="5759" cy="0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ltGray">
            <a:xfrm>
              <a:off x="0" y="720"/>
              <a:ext cx="5759" cy="0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Line 8"/>
            <p:cNvSpPr>
              <a:spLocks noChangeShapeType="1"/>
            </p:cNvSpPr>
            <p:nvPr/>
          </p:nvSpPr>
          <p:spPr bwMode="ltGray">
            <a:xfrm>
              <a:off x="0" y="912"/>
              <a:ext cx="5759" cy="0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Line 9"/>
            <p:cNvSpPr>
              <a:spLocks noChangeShapeType="1"/>
            </p:cNvSpPr>
            <p:nvPr/>
          </p:nvSpPr>
          <p:spPr bwMode="ltGray">
            <a:xfrm>
              <a:off x="0" y="1104"/>
              <a:ext cx="5759" cy="0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" name="Line 10"/>
            <p:cNvSpPr>
              <a:spLocks noChangeShapeType="1"/>
            </p:cNvSpPr>
            <p:nvPr/>
          </p:nvSpPr>
          <p:spPr bwMode="ltGray">
            <a:xfrm>
              <a:off x="0" y="1296"/>
              <a:ext cx="5759" cy="0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" name="Line 11"/>
            <p:cNvSpPr>
              <a:spLocks noChangeShapeType="1"/>
            </p:cNvSpPr>
            <p:nvPr/>
          </p:nvSpPr>
          <p:spPr bwMode="ltGray">
            <a:xfrm>
              <a:off x="0" y="1488"/>
              <a:ext cx="5759" cy="0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ltGray">
            <a:xfrm>
              <a:off x="0" y="1680"/>
              <a:ext cx="5759" cy="0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Line 13"/>
            <p:cNvSpPr>
              <a:spLocks noChangeShapeType="1"/>
            </p:cNvSpPr>
            <p:nvPr/>
          </p:nvSpPr>
          <p:spPr bwMode="ltGray">
            <a:xfrm>
              <a:off x="0" y="1872"/>
              <a:ext cx="5759" cy="0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" name="Line 14"/>
            <p:cNvSpPr>
              <a:spLocks noChangeShapeType="1"/>
            </p:cNvSpPr>
            <p:nvPr/>
          </p:nvSpPr>
          <p:spPr bwMode="ltGray">
            <a:xfrm>
              <a:off x="0" y="2064"/>
              <a:ext cx="5759" cy="0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" name="Line 15"/>
            <p:cNvSpPr>
              <a:spLocks noChangeShapeType="1"/>
            </p:cNvSpPr>
            <p:nvPr/>
          </p:nvSpPr>
          <p:spPr bwMode="ltGray">
            <a:xfrm>
              <a:off x="0" y="2256"/>
              <a:ext cx="5759" cy="0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Line 16"/>
            <p:cNvSpPr>
              <a:spLocks noChangeShapeType="1"/>
            </p:cNvSpPr>
            <p:nvPr/>
          </p:nvSpPr>
          <p:spPr bwMode="ltGray">
            <a:xfrm>
              <a:off x="0" y="2448"/>
              <a:ext cx="5759" cy="0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Line 17"/>
            <p:cNvSpPr>
              <a:spLocks noChangeShapeType="1"/>
            </p:cNvSpPr>
            <p:nvPr/>
          </p:nvSpPr>
          <p:spPr bwMode="ltGray">
            <a:xfrm>
              <a:off x="0" y="2640"/>
              <a:ext cx="5759" cy="0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Line 18"/>
            <p:cNvSpPr>
              <a:spLocks noChangeShapeType="1"/>
            </p:cNvSpPr>
            <p:nvPr/>
          </p:nvSpPr>
          <p:spPr bwMode="ltGray">
            <a:xfrm>
              <a:off x="0" y="2832"/>
              <a:ext cx="5759" cy="0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Line 19"/>
            <p:cNvSpPr>
              <a:spLocks noChangeShapeType="1"/>
            </p:cNvSpPr>
            <p:nvPr/>
          </p:nvSpPr>
          <p:spPr bwMode="ltGray">
            <a:xfrm>
              <a:off x="0" y="3024"/>
              <a:ext cx="5759" cy="0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Line 20"/>
            <p:cNvSpPr>
              <a:spLocks noChangeShapeType="1"/>
            </p:cNvSpPr>
            <p:nvPr/>
          </p:nvSpPr>
          <p:spPr bwMode="ltGray">
            <a:xfrm>
              <a:off x="0" y="3216"/>
              <a:ext cx="5759" cy="0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" name="Line 21"/>
            <p:cNvSpPr>
              <a:spLocks noChangeShapeType="1"/>
            </p:cNvSpPr>
            <p:nvPr/>
          </p:nvSpPr>
          <p:spPr bwMode="ltGray">
            <a:xfrm>
              <a:off x="0" y="3408"/>
              <a:ext cx="5759" cy="0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" name="Line 22"/>
            <p:cNvSpPr>
              <a:spLocks noChangeShapeType="1"/>
            </p:cNvSpPr>
            <p:nvPr/>
          </p:nvSpPr>
          <p:spPr bwMode="ltGray">
            <a:xfrm>
              <a:off x="0" y="3600"/>
              <a:ext cx="5759" cy="0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" name="Line 23"/>
            <p:cNvSpPr>
              <a:spLocks noChangeShapeType="1"/>
            </p:cNvSpPr>
            <p:nvPr/>
          </p:nvSpPr>
          <p:spPr bwMode="ltGray">
            <a:xfrm>
              <a:off x="0" y="3792"/>
              <a:ext cx="5759" cy="0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Line 24"/>
            <p:cNvSpPr>
              <a:spLocks noChangeShapeType="1"/>
            </p:cNvSpPr>
            <p:nvPr/>
          </p:nvSpPr>
          <p:spPr bwMode="ltGray">
            <a:xfrm>
              <a:off x="0" y="3984"/>
              <a:ext cx="5759" cy="0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Line 25"/>
            <p:cNvSpPr>
              <a:spLocks noChangeShapeType="1"/>
            </p:cNvSpPr>
            <p:nvPr/>
          </p:nvSpPr>
          <p:spPr bwMode="ltGray">
            <a:xfrm>
              <a:off x="0" y="4176"/>
              <a:ext cx="5759" cy="0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Line 26"/>
            <p:cNvSpPr>
              <a:spLocks noChangeShapeType="1"/>
            </p:cNvSpPr>
            <p:nvPr/>
          </p:nvSpPr>
          <p:spPr bwMode="ltGray">
            <a:xfrm>
              <a:off x="144" y="0"/>
              <a:ext cx="0" cy="4319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" name="Line 27"/>
            <p:cNvSpPr>
              <a:spLocks noChangeShapeType="1"/>
            </p:cNvSpPr>
            <p:nvPr/>
          </p:nvSpPr>
          <p:spPr bwMode="ltGray">
            <a:xfrm>
              <a:off x="336" y="0"/>
              <a:ext cx="0" cy="4319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" name="Line 28"/>
            <p:cNvSpPr>
              <a:spLocks noChangeShapeType="1"/>
            </p:cNvSpPr>
            <p:nvPr/>
          </p:nvSpPr>
          <p:spPr bwMode="ltGray">
            <a:xfrm>
              <a:off x="528" y="0"/>
              <a:ext cx="0" cy="4319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" name="Line 29"/>
            <p:cNvSpPr>
              <a:spLocks noChangeShapeType="1"/>
            </p:cNvSpPr>
            <p:nvPr/>
          </p:nvSpPr>
          <p:spPr bwMode="ltGray">
            <a:xfrm>
              <a:off x="720" y="0"/>
              <a:ext cx="0" cy="4319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Line 30"/>
            <p:cNvSpPr>
              <a:spLocks noChangeShapeType="1"/>
            </p:cNvSpPr>
            <p:nvPr/>
          </p:nvSpPr>
          <p:spPr bwMode="ltGray">
            <a:xfrm>
              <a:off x="912" y="0"/>
              <a:ext cx="0" cy="4319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" name="Line 31"/>
            <p:cNvSpPr>
              <a:spLocks noChangeShapeType="1"/>
            </p:cNvSpPr>
            <p:nvPr/>
          </p:nvSpPr>
          <p:spPr bwMode="ltGray">
            <a:xfrm>
              <a:off x="1104" y="0"/>
              <a:ext cx="0" cy="4319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" name="Line 32"/>
            <p:cNvSpPr>
              <a:spLocks noChangeShapeType="1"/>
            </p:cNvSpPr>
            <p:nvPr/>
          </p:nvSpPr>
          <p:spPr bwMode="ltGray">
            <a:xfrm>
              <a:off x="1296" y="0"/>
              <a:ext cx="0" cy="4319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" name="Line 33"/>
            <p:cNvSpPr>
              <a:spLocks noChangeShapeType="1"/>
            </p:cNvSpPr>
            <p:nvPr/>
          </p:nvSpPr>
          <p:spPr bwMode="ltGray">
            <a:xfrm>
              <a:off x="1488" y="0"/>
              <a:ext cx="0" cy="4319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" name="Line 34"/>
            <p:cNvSpPr>
              <a:spLocks noChangeShapeType="1"/>
            </p:cNvSpPr>
            <p:nvPr/>
          </p:nvSpPr>
          <p:spPr bwMode="ltGray">
            <a:xfrm>
              <a:off x="1680" y="0"/>
              <a:ext cx="0" cy="4319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" name="Line 35"/>
            <p:cNvSpPr>
              <a:spLocks noChangeShapeType="1"/>
            </p:cNvSpPr>
            <p:nvPr/>
          </p:nvSpPr>
          <p:spPr bwMode="ltGray">
            <a:xfrm>
              <a:off x="1872" y="0"/>
              <a:ext cx="0" cy="4319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Line 36"/>
            <p:cNvSpPr>
              <a:spLocks noChangeShapeType="1"/>
            </p:cNvSpPr>
            <p:nvPr/>
          </p:nvSpPr>
          <p:spPr bwMode="ltGray">
            <a:xfrm>
              <a:off x="2064" y="0"/>
              <a:ext cx="0" cy="4319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Line 37"/>
            <p:cNvSpPr>
              <a:spLocks noChangeShapeType="1"/>
            </p:cNvSpPr>
            <p:nvPr/>
          </p:nvSpPr>
          <p:spPr bwMode="ltGray">
            <a:xfrm>
              <a:off x="2256" y="0"/>
              <a:ext cx="0" cy="4319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Line 38"/>
            <p:cNvSpPr>
              <a:spLocks noChangeShapeType="1"/>
            </p:cNvSpPr>
            <p:nvPr/>
          </p:nvSpPr>
          <p:spPr bwMode="ltGray">
            <a:xfrm>
              <a:off x="2448" y="0"/>
              <a:ext cx="0" cy="4319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Line 39"/>
            <p:cNvSpPr>
              <a:spLocks noChangeShapeType="1"/>
            </p:cNvSpPr>
            <p:nvPr/>
          </p:nvSpPr>
          <p:spPr bwMode="ltGray">
            <a:xfrm>
              <a:off x="2640" y="0"/>
              <a:ext cx="0" cy="4319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Line 40"/>
            <p:cNvSpPr>
              <a:spLocks noChangeShapeType="1"/>
            </p:cNvSpPr>
            <p:nvPr/>
          </p:nvSpPr>
          <p:spPr bwMode="ltGray">
            <a:xfrm>
              <a:off x="2832" y="0"/>
              <a:ext cx="0" cy="4319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Line 41"/>
            <p:cNvSpPr>
              <a:spLocks noChangeShapeType="1"/>
            </p:cNvSpPr>
            <p:nvPr/>
          </p:nvSpPr>
          <p:spPr bwMode="ltGray">
            <a:xfrm>
              <a:off x="3024" y="0"/>
              <a:ext cx="0" cy="4319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Line 42"/>
            <p:cNvSpPr>
              <a:spLocks noChangeShapeType="1"/>
            </p:cNvSpPr>
            <p:nvPr/>
          </p:nvSpPr>
          <p:spPr bwMode="ltGray">
            <a:xfrm>
              <a:off x="3216" y="0"/>
              <a:ext cx="0" cy="4319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Line 43"/>
            <p:cNvSpPr>
              <a:spLocks noChangeShapeType="1"/>
            </p:cNvSpPr>
            <p:nvPr/>
          </p:nvSpPr>
          <p:spPr bwMode="ltGray">
            <a:xfrm>
              <a:off x="3408" y="0"/>
              <a:ext cx="0" cy="4319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3" name="Line 44"/>
            <p:cNvSpPr>
              <a:spLocks noChangeShapeType="1"/>
            </p:cNvSpPr>
            <p:nvPr/>
          </p:nvSpPr>
          <p:spPr bwMode="ltGray">
            <a:xfrm>
              <a:off x="3600" y="0"/>
              <a:ext cx="0" cy="4319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4" name="Line 45"/>
            <p:cNvSpPr>
              <a:spLocks noChangeShapeType="1"/>
            </p:cNvSpPr>
            <p:nvPr/>
          </p:nvSpPr>
          <p:spPr bwMode="ltGray">
            <a:xfrm>
              <a:off x="3792" y="0"/>
              <a:ext cx="0" cy="4319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5" name="Line 46"/>
            <p:cNvSpPr>
              <a:spLocks noChangeShapeType="1"/>
            </p:cNvSpPr>
            <p:nvPr/>
          </p:nvSpPr>
          <p:spPr bwMode="ltGray">
            <a:xfrm>
              <a:off x="3984" y="0"/>
              <a:ext cx="0" cy="4319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6" name="Line 47"/>
            <p:cNvSpPr>
              <a:spLocks noChangeShapeType="1"/>
            </p:cNvSpPr>
            <p:nvPr/>
          </p:nvSpPr>
          <p:spPr bwMode="ltGray">
            <a:xfrm>
              <a:off x="4176" y="0"/>
              <a:ext cx="0" cy="4319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7" name="Line 48"/>
            <p:cNvSpPr>
              <a:spLocks noChangeShapeType="1"/>
            </p:cNvSpPr>
            <p:nvPr/>
          </p:nvSpPr>
          <p:spPr bwMode="ltGray">
            <a:xfrm>
              <a:off x="4368" y="0"/>
              <a:ext cx="0" cy="4319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8" name="Line 49"/>
            <p:cNvSpPr>
              <a:spLocks noChangeShapeType="1"/>
            </p:cNvSpPr>
            <p:nvPr/>
          </p:nvSpPr>
          <p:spPr bwMode="ltGray">
            <a:xfrm>
              <a:off x="4560" y="0"/>
              <a:ext cx="0" cy="4319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9" name="Line 50"/>
            <p:cNvSpPr>
              <a:spLocks noChangeShapeType="1"/>
            </p:cNvSpPr>
            <p:nvPr/>
          </p:nvSpPr>
          <p:spPr bwMode="ltGray">
            <a:xfrm>
              <a:off x="4752" y="0"/>
              <a:ext cx="0" cy="4319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0" name="Line 51"/>
            <p:cNvSpPr>
              <a:spLocks noChangeShapeType="1"/>
            </p:cNvSpPr>
            <p:nvPr/>
          </p:nvSpPr>
          <p:spPr bwMode="ltGray">
            <a:xfrm>
              <a:off x="4944" y="0"/>
              <a:ext cx="0" cy="4319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1" name="Line 52"/>
            <p:cNvSpPr>
              <a:spLocks noChangeShapeType="1"/>
            </p:cNvSpPr>
            <p:nvPr/>
          </p:nvSpPr>
          <p:spPr bwMode="ltGray">
            <a:xfrm>
              <a:off x="5136" y="0"/>
              <a:ext cx="0" cy="4319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2" name="Line 53"/>
            <p:cNvSpPr>
              <a:spLocks noChangeShapeType="1"/>
            </p:cNvSpPr>
            <p:nvPr/>
          </p:nvSpPr>
          <p:spPr bwMode="ltGray">
            <a:xfrm>
              <a:off x="5328" y="0"/>
              <a:ext cx="0" cy="4319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3" name="Line 54"/>
            <p:cNvSpPr>
              <a:spLocks noChangeShapeType="1"/>
            </p:cNvSpPr>
            <p:nvPr/>
          </p:nvSpPr>
          <p:spPr bwMode="ltGray">
            <a:xfrm>
              <a:off x="5520" y="0"/>
              <a:ext cx="0" cy="4319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4" name="Line 55"/>
            <p:cNvSpPr>
              <a:spLocks noChangeShapeType="1"/>
            </p:cNvSpPr>
            <p:nvPr/>
          </p:nvSpPr>
          <p:spPr bwMode="ltGray">
            <a:xfrm>
              <a:off x="5712" y="0"/>
              <a:ext cx="0" cy="4319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pic>
        <p:nvPicPr>
          <p:cNvPr id="12" name="Picture 56"/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806" y="0"/>
            <a:ext cx="1079781" cy="6858000"/>
          </a:xfrm>
          <a:prstGeom prst="rect">
            <a:avLst/>
          </a:prstGeom>
          <a:noFill/>
          <a:ln w="9525">
            <a:solidFill>
              <a:schemeClr val="bg2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9200" y="6172200"/>
            <a:ext cx="1219201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 smtClean="0">
                <a:solidFill>
                  <a:prstClr val="black"/>
                </a:solidFill>
              </a:rPr>
              <a:pPr/>
              <a:t>7/22/2021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7416801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1601" y="6172200"/>
            <a:ext cx="7112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1" y="1803400"/>
            <a:ext cx="97536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1" y="431800"/>
            <a:ext cx="975360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760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accent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accent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accent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accent5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accent5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accent5"/>
        </a:buClr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accent5"/>
        </a:buClr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accent5"/>
        </a:buClr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accent5"/>
        </a:buClr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3.emf"/><Relationship Id="rId5" Type="http://schemas.openxmlformats.org/officeDocument/2006/relationships/customXml" Target="../ink/ink1.xml"/><Relationship Id="rId4" Type="http://schemas.openxmlformats.org/officeDocument/2006/relationships/image" Target="../media/image4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8.emf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0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emf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D</a:t>
            </a:r>
            <a:r>
              <a:rPr lang="en-IN" dirty="0" err="1" smtClean="0"/>
              <a:t>evOps</a:t>
            </a:r>
            <a:r>
              <a:rPr lang="en-IN" dirty="0" smtClean="0"/>
              <a:t> Lab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Development and Operation Lab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088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915980"/>
            <a:ext cx="9461500" cy="486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9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381000"/>
            <a:ext cx="10083800" cy="577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88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355600"/>
            <a:ext cx="10020300" cy="618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53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133523"/>
            <a:ext cx="9537700" cy="12569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1600200"/>
            <a:ext cx="10363200" cy="51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87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667" y="0"/>
            <a:ext cx="5667866" cy="1946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0" y="2197100"/>
            <a:ext cx="95885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8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5900"/>
            <a:ext cx="9182100" cy="618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2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084" y="193183"/>
            <a:ext cx="6618533" cy="32032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1" y="3556000"/>
            <a:ext cx="7480300" cy="262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87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463" y="286064"/>
            <a:ext cx="3159673" cy="4946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553" y="1100959"/>
            <a:ext cx="5635292" cy="25566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1257" y="3789770"/>
            <a:ext cx="5895884" cy="273285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1893240" y="624960"/>
              <a:ext cx="6554520" cy="29739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83880" y="615600"/>
                <a:ext cx="6573240" cy="299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84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51604"/>
            <a:ext cx="6731000" cy="28463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2997995"/>
            <a:ext cx="8724900" cy="332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16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284266"/>
            <a:ext cx="8636000" cy="32463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0" y="3530599"/>
            <a:ext cx="8889999" cy="317076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4187880" y="1946520"/>
              <a:ext cx="5251320" cy="12952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78520" y="1937160"/>
                <a:ext cx="5270040" cy="131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987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97229" y="0"/>
            <a:ext cx="9753600" cy="8757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Algerian" panose="04020705040A02060702" pitchFamily="82" charset="0"/>
              </a:rPr>
              <a:t>What is </a:t>
            </a:r>
            <a:r>
              <a:rPr lang="en-US" dirty="0" err="1" smtClean="0">
                <a:solidFill>
                  <a:srgbClr val="FF0000"/>
                </a:solidFill>
                <a:latin typeface="Algerian" panose="04020705040A02060702" pitchFamily="82" charset="0"/>
              </a:rPr>
              <a:t>devops</a:t>
            </a:r>
            <a:r>
              <a:rPr lang="en-US" dirty="0" smtClean="0">
                <a:solidFill>
                  <a:srgbClr val="FF0000"/>
                </a:solidFill>
                <a:latin typeface="Algerian" panose="04020705040A02060702" pitchFamily="82" charset="0"/>
              </a:rPr>
              <a:t>? Why it is required</a:t>
            </a:r>
            <a:endParaRPr lang="en-US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38" y="875763"/>
            <a:ext cx="6494776" cy="57304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586" y="1751526"/>
            <a:ext cx="5148665" cy="462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18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0" y="0"/>
            <a:ext cx="7391400" cy="3258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349228"/>
            <a:ext cx="7467600" cy="308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08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0" y="0"/>
            <a:ext cx="6603999" cy="3276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100" y="3468984"/>
            <a:ext cx="6870699" cy="316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3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0" y="241300"/>
            <a:ext cx="7620000" cy="3568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800" y="4014083"/>
            <a:ext cx="7620000" cy="253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49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0"/>
            <a:ext cx="8191500" cy="24409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2897484"/>
            <a:ext cx="8191500" cy="340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3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8000999" cy="2959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1" y="3295704"/>
            <a:ext cx="8153398" cy="336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72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558800"/>
            <a:ext cx="8445500" cy="48641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3884400" y="2804040"/>
              <a:ext cx="2545200" cy="3841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75040" y="2794680"/>
                <a:ext cx="2563920" cy="40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155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781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34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79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59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024" y="208812"/>
            <a:ext cx="5686425" cy="619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02" y="963837"/>
            <a:ext cx="3153647" cy="28483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2749" y="963838"/>
            <a:ext cx="3193961" cy="28483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6091" y="827938"/>
            <a:ext cx="4165042" cy="29842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7487" y="3948047"/>
            <a:ext cx="3248025" cy="26003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3737" y="3948047"/>
            <a:ext cx="2524125" cy="269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3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476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42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48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787" y="192087"/>
            <a:ext cx="3933825" cy="581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99" y="862013"/>
            <a:ext cx="5692776" cy="25923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4912" y="862013"/>
            <a:ext cx="2847975" cy="25923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637" y="3543303"/>
            <a:ext cx="9458325" cy="292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46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954" y="287017"/>
            <a:ext cx="5635292" cy="26517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900" y="4175106"/>
            <a:ext cx="6019800" cy="120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04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103414"/>
            <a:ext cx="8686800" cy="33491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00" y="3589922"/>
            <a:ext cx="8686800" cy="326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23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245468"/>
            <a:ext cx="9982199" cy="23030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1" y="2658517"/>
            <a:ext cx="9982198" cy="5757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00" y="3344269"/>
            <a:ext cx="9982199" cy="3649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799" y="4030021"/>
            <a:ext cx="9982199" cy="18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3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1" y="225849"/>
            <a:ext cx="10617200" cy="4319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1" y="927100"/>
            <a:ext cx="10617200" cy="27860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01" y="3982409"/>
            <a:ext cx="10617200" cy="1038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9251" y="5509212"/>
            <a:ext cx="5473700" cy="8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35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109336"/>
            <a:ext cx="10515600" cy="5433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712535"/>
            <a:ext cx="10375900" cy="31707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700" y="3943172"/>
            <a:ext cx="10274300" cy="274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58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ules design templat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Rules design template" id="{FF6A9B0F-C8B8-4CC7-884F-ED15A6D8506E}" vid="{22252C17-64FB-4EF8-9329-A5DD51CEEA5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14</Words>
  <Application>Microsoft Office PowerPoint</Application>
  <PresentationFormat>Widescreen</PresentationFormat>
  <Paragraphs>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Algerian</vt:lpstr>
      <vt:lpstr>Arial</vt:lpstr>
      <vt:lpstr>Calibri</vt:lpstr>
      <vt:lpstr>Calibri Light</vt:lpstr>
      <vt:lpstr>Century Gothic</vt:lpstr>
      <vt:lpstr>Palatino Linotype</vt:lpstr>
      <vt:lpstr>Wingdings</vt:lpstr>
      <vt:lpstr>Office Theme</vt:lpstr>
      <vt:lpstr>Rules design template</vt:lpstr>
      <vt:lpstr>DevOps Lab</vt:lpstr>
      <vt:lpstr>What is devops? Why it is required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Lab</dc:title>
  <dc:creator>Windows User</dc:creator>
  <cp:lastModifiedBy>Windows User</cp:lastModifiedBy>
  <cp:revision>14</cp:revision>
  <dcterms:created xsi:type="dcterms:W3CDTF">2021-07-19T04:05:11Z</dcterms:created>
  <dcterms:modified xsi:type="dcterms:W3CDTF">2021-07-22T10:37:25Z</dcterms:modified>
</cp:coreProperties>
</file>