
<file path=[Content_Types].xml><?xml version="1.0" encoding="utf-8"?>
<Types xmlns="http://schemas.openxmlformats.org/package/2006/content-types">
  <Override PartName="/customXml/itemProps3.xml" ContentType="application/vnd.openxmlformats-officedocument.customXmlProperties+xml"/>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slideLayouts/slideLayout19.xml" ContentType="application/vnd.openxmlformats-officedocument.presentationml.slideLayout+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Layouts/slideLayout17.xml" ContentType="application/vnd.openxmlformats-officedocument.presentationml.slideLayout+xml"/>
  <Override PartName="/ppt/theme/theme3.xml" ContentType="application/vnd.openxmlformats-officedocument.them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slideLayouts/slideLayout20.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tags/tag14.xml" ContentType="application/vnd.openxmlformats-officedocument.presentationml.tags+xml"/>
  <Override PartName="/ppt/tags/tag15.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changesInfos/changesInfo1.xml" ContentType="application/vnd.ms-powerpoint.changesinfo+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Layouts/slideLayout7.xml" ContentType="application/vnd.openxmlformats-officedocument.presentationml.slideLayout+xml"/>
  <Default Extension="bin" ContentType="application/vnd.openxmlformats-officedocument.oleObject"/>
  <Override PartName="/ppt/tags/tag7.xml" ContentType="application/vnd.openxmlformats-officedocument.presentationml.tags+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slideLayouts/slideLayout1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Override PartName="/ppt/tags/tag3.xml" ContentType="application/vnd.openxmlformats-officedocument.presentationml.tags+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9.xml" ContentType="application/vnd.openxmlformats-officedocument.presentationml.tags+xml"/>
  <Override PartName="/ppt/slideLayouts/slideLayout23.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tags/tag17.xml" ContentType="application/vnd.openxmlformats-officedocument.presentationml.tags+xml"/>
  <Override PartName="/ppt/slideLayouts/slideLayout2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Capgemini Masters" id="{4E249A1C-D928-4AC0-A77C-65440B7A141B}">
          <p14:sldIdLst>
            <p14:sldId id="1989"/>
          </p14:sldIdLst>
        </p14:section>
      </p14:sectionLst>
    </p:ext>
    <p:ext uri="{EFAFB233-063F-42B5-8137-9DF3F51BA10A}">
      <p15:sldGuideLst xmlns:p15="http://schemas.microsoft.com/office/powerpoint/2012/main" xmlns="">
        <p15:guide id="1" orient="horz" pos="2341">
          <p15:clr>
            <a:srgbClr val="A4A3A4"/>
          </p15:clr>
        </p15:guide>
        <p15:guide id="2" pos="3659">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8B20B6-8E9E-2BC4-27DB-526A440809DC}" v="144" dt="2022-06-15T04:23:45.773"/>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83" d="100"/>
          <a:sy n="83" d="100"/>
        </p:scale>
        <p:origin x="-614" y="-5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 Uday Kumar" userId="S::uday-kumar.s@capgemini.com::11713fce-0ca4-448c-93c3-24176b34016f" providerId="AD" clId="Web-{0D8B20B6-8E9E-2BC4-27DB-526A440809DC}"/>
    <pc:docChg chg="modSld">
      <pc:chgData name="S, Uday Kumar" userId="S::uday-kumar.s@capgemini.com::11713fce-0ca4-448c-93c3-24176b34016f" providerId="AD" clId="Web-{0D8B20B6-8E9E-2BC4-27DB-526A440809DC}" dt="2022-06-15T04:23:43.992" v="89" actId="20577"/>
      <pc:docMkLst>
        <pc:docMk/>
      </pc:docMkLst>
      <pc:sldChg chg="modSp">
        <pc:chgData name="S, Uday Kumar" userId="S::uday-kumar.s@capgemini.com::11713fce-0ca4-448c-93c3-24176b34016f" providerId="AD" clId="Web-{0D8B20B6-8E9E-2BC4-27DB-526A440809DC}" dt="2022-06-15T04:23:43.992" v="89" actId="20577"/>
        <pc:sldMkLst>
          <pc:docMk/>
          <pc:sldMk cId="0" sldId="1989"/>
        </pc:sldMkLst>
        <pc:spChg chg="mod">
          <ac:chgData name="S, Uday Kumar" userId="S::uday-kumar.s@capgemini.com::11713fce-0ca4-448c-93c3-24176b34016f" providerId="AD" clId="Web-{0D8B20B6-8E9E-2BC4-27DB-526A440809DC}" dt="2022-06-15T04:21:52.188" v="80" actId="20577"/>
          <ac:spMkLst>
            <pc:docMk/>
            <pc:sldMk cId="0" sldId="1989"/>
            <ac:spMk id="5" creationId="{00000000-0000-0000-0000-000000000000}"/>
          </ac:spMkLst>
        </pc:spChg>
        <pc:spChg chg="mod">
          <ac:chgData name="S, Uday Kumar" userId="S::uday-kumar.s@capgemini.com::11713fce-0ca4-448c-93c3-24176b34016f" providerId="AD" clId="Web-{0D8B20B6-8E9E-2BC4-27DB-526A440809DC}" dt="2022-06-15T04:22:16.346" v="83" actId="20577"/>
          <ac:spMkLst>
            <pc:docMk/>
            <pc:sldMk cId="0" sldId="1989"/>
            <ac:spMk id="7170" creationId="{00000000-0000-0000-0000-000000000000}"/>
          </ac:spMkLst>
        </pc:spChg>
        <pc:spChg chg="mod">
          <ac:chgData name="S, Uday Kumar" userId="S::uday-kumar.s@capgemini.com::11713fce-0ca4-448c-93c3-24176b34016f" providerId="AD" clId="Web-{0D8B20B6-8E9E-2BC4-27DB-526A440809DC}" dt="2022-06-15T04:23:43.992" v="89" actId="20577"/>
          <ac:spMkLst>
            <pc:docMk/>
            <pc:sldMk cId="0" sldId="1989"/>
            <ac:spMk id="7173" creationId="{00000000-0000-0000-0000-000000000000}"/>
          </ac:spMkLst>
        </pc:spChg>
        <pc:picChg chg="mod">
          <ac:chgData name="S, Uday Kumar" userId="S::uday-kumar.s@capgemini.com::11713fce-0ca4-448c-93c3-24176b34016f" providerId="AD" clId="Web-{0D8B20B6-8E9E-2BC4-27DB-526A440809DC}" dt="2022-06-15T04:23:18.350" v="87" actId="14100"/>
          <ac:picMkLst>
            <pc:docMk/>
            <pc:sldMk cId="0" sldId="1989"/>
            <ac:picMk id="11" creationId="{DD76C41C-CDAE-0B31-A2F4-B61AFECC0F01}"/>
          </ac:picMkLst>
        </pc:picChg>
        <pc:picChg chg="mod">
          <ac:chgData name="S, Uday Kumar" userId="S::uday-kumar.s@capgemini.com::11713fce-0ca4-448c-93c3-24176b34016f" providerId="AD" clId="Web-{0D8B20B6-8E9E-2BC4-27DB-526A440809DC}" dt="2022-06-15T04:22:12.815" v="81" actId="1076"/>
          <ac:picMkLst>
            <pc:docMk/>
            <pc:sldMk cId="0" sldId="1989"/>
            <ac:picMk id="7179" creationId="{00000000-0000-0000-0000-000000000000}"/>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11/10/2022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11/10/2022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vmlDrawing" Target="../drawings/vmlDrawing8.v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9.vml"/></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vmlDrawing" Target="../drawings/vmlDrawing10.v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vmlDrawing" Target="../drawings/vmlDrawing12.v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vmlDrawing" Target="../drawings/vmlDrawing13.v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vmlDrawing" Target="../drawings/vmlDrawing14.v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16.xml"/><Relationship Id="rId7"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vmlDrawing" Target="../drawings/vmlDrawing5.v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vmlDrawing" Target="../drawings/vmlDrawing7.v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7" y="11"/>
          <a:ext cx="180998" cy="143985"/>
        </p:xfrm>
        <a:graphic>
          <a:graphicData uri="http://schemas.openxmlformats.org/presentationml/2006/ole">
            <p:oleObj spid="_x0000_s2084" name="think-cell Slide" r:id="rId5" imgW="360" imgH="360" progId="">
              <p:embed/>
            </p:oleObj>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nvGraphicFramePr>
        <p:xfrm>
          <a:off x="1587" y="1588"/>
          <a:ext cx="1587" cy="1587"/>
        </p:xfrm>
        <a:graphic>
          <a:graphicData uri="http://schemas.openxmlformats.org/presentationml/2006/ole">
            <p:oleObj spid="_x0000_s8228" name="think-cell Slide" r:id="rId3" imgW="360" imgH="360" progId="">
              <p:embed/>
            </p:oleObj>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587" y="1588"/>
          <a:ext cx="1587" cy="1587"/>
        </p:xfrm>
        <a:graphic>
          <a:graphicData uri="http://schemas.openxmlformats.org/presentationml/2006/ole">
            <p:oleObj spid="_x0000_s9252" name="think-cell Slide" r:id="rId3" imgW="360" imgH="360" progId="">
              <p:embed/>
            </p:oleObj>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587" y="1588"/>
          <a:ext cx="1587" cy="1587"/>
        </p:xfrm>
        <a:graphic>
          <a:graphicData uri="http://schemas.openxmlformats.org/presentationml/2006/ole">
            <p:oleObj spid="_x0000_s10276" name="think-cell Slide" r:id="rId3" imgW="360" imgH="360" progId="">
              <p:embed/>
            </p:oleObj>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7" y="11"/>
          <a:ext cx="180998" cy="143985"/>
        </p:xfrm>
        <a:graphic>
          <a:graphicData uri="http://schemas.openxmlformats.org/presentationml/2006/ole">
            <p:oleObj spid="_x0000_s3108" name="think-cell Slide" r:id="rId6" imgW="360" imgH="360" progId="">
              <p:embed/>
            </p:oleObj>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nvGraphicFramePr>
        <p:xfrm>
          <a:off x="1587" y="1588"/>
          <a:ext cx="1587" cy="1587"/>
        </p:xfrm>
        <a:graphic>
          <a:graphicData uri="http://schemas.openxmlformats.org/presentationml/2006/ole">
            <p:oleObj spid="_x0000_s12324" name="think-cell Slide" r:id="rId3" imgW="360" imgH="360" progId="">
              <p:embed/>
            </p:oleObj>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587" y="1588"/>
          <a:ext cx="1587" cy="1587"/>
        </p:xfrm>
        <a:graphic>
          <a:graphicData uri="http://schemas.openxmlformats.org/presentationml/2006/ole">
            <p:oleObj spid="_x0000_s13348" name="think-cell Slide" r:id="rId3" imgW="360" imgH="360" progId="">
              <p:embed/>
            </p:oleObj>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xmlns=""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nvGraphicFramePr>
        <p:xfrm>
          <a:off x="1587" y="1588"/>
          <a:ext cx="1587" cy="1587"/>
        </p:xfrm>
        <a:graphic>
          <a:graphicData uri="http://schemas.openxmlformats.org/presentationml/2006/ole">
            <p:oleObj spid="_x0000_s14372" name="think-cell Slide" r:id="rId3" imgW="360" imgH="360" progId="">
              <p:embed/>
            </p:oleObj>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95385" cy="158750"/>
        </p:xfrm>
        <a:graphic>
          <a:graphicData uri="http://schemas.openxmlformats.org/presentationml/2006/ole">
            <p:oleObj spid="_x0000_s4132" name="think-cell Slide" r:id="rId6" imgW="360" imgH="360" progId="">
              <p:embed/>
            </p:oleObj>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95385" cy="158750"/>
        </p:xfrm>
        <a:graphic>
          <a:graphicData uri="http://schemas.openxmlformats.org/presentationml/2006/ole">
            <p:oleObj spid="_x0000_s5156" name="think-cell Slide" r:id="rId8" imgW="360" imgH="360" progId="">
              <p:embed/>
            </p:oleObj>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95385" cy="158750"/>
        </p:xfrm>
        <a:graphic>
          <a:graphicData uri="http://schemas.openxmlformats.org/presentationml/2006/ole">
            <p:oleObj spid="_x0000_s6180" name="think-cell Slide" r:id="rId4" imgW="360" imgH="360" progId="">
              <p:embed/>
            </p:oleObj>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7" y="11"/>
          <a:ext cx="180998" cy="143985"/>
        </p:xfrm>
        <a:graphic>
          <a:graphicData uri="http://schemas.openxmlformats.org/presentationml/2006/ole">
            <p:oleObj spid="_x0000_s7204" name="think-cell Slide" r:id="rId3" imgW="360" imgH="360" progId="">
              <p:embed/>
            </p:oleObj>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pPr/>
              <a:t>10/11/2022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95385" cy="158750"/>
        </p:xfrm>
        <a:graphic>
          <a:graphicData uri="http://schemas.openxmlformats.org/presentationml/2006/ole">
            <p:oleObj spid="_x0000_s1060" name="think-cell Slide" r:id="rId24" imgW="360" imgH="360" progId="">
              <p:embed/>
            </p:oleObj>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3"/>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nvGraphicFramePr>
        <p:xfrm>
          <a:off x="1587" y="1588"/>
          <a:ext cx="1587" cy="1587"/>
        </p:xfrm>
        <a:graphic>
          <a:graphicData uri="http://schemas.openxmlformats.org/presentationml/2006/ole">
            <p:oleObj spid="_x0000_s11300" name="think-cell Slide" r:id="rId13" imgW="360" imgH="360" progId="">
              <p:embed/>
            </p:oleObj>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www.loom.com/share/915705d762274da085f19e088240cd49" TargetMode="External"/><Relationship Id="rId7" Type="http://schemas.openxmlformats.org/officeDocument/2006/relationships/hyperlink" Target="https://github.com/abhishek311017"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mailto:muraharirao-nikhileswara.sri-venkat@capgemini.com" TargetMode="External"/><Relationship Id="rId5" Type="http://schemas.openxmlformats.org/officeDocument/2006/relationships/hyperlink" Target="https://github.com/NikhileshNikky" TargetMode="External"/><Relationship Id="rId4" Type="http://schemas.openxmlformats.org/officeDocument/2006/relationships/hyperlink" Target="https://www.loom.com/share/e157f86431af48cb90cdb0c482e7f084" TargetMode="External"/><Relationship Id="rId9"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xmlns="" val="3439725930"/>
              </p:ext>
            </p:extLst>
          </p:nvPr>
        </p:nvGraphicFramePr>
        <p:xfrm>
          <a:off x="9215428" y="1628800"/>
          <a:ext cx="2976572" cy="4216787"/>
        </p:xfrm>
        <a:graphic>
          <a:graphicData uri="http://schemas.openxmlformats.org/drawingml/2006/table">
            <a:tbl>
              <a:tblPr firstRow="1" bandRow="1">
                <a:tableStyleId>{0E3FDE45-AF77-4B5C-9715-49D594BDF05E}</a:tableStyleId>
              </a:tblPr>
              <a:tblGrid>
                <a:gridCol w="1397318">
                  <a:extLst>
                    <a:ext uri="{9D8B030D-6E8A-4147-A177-3AD203B41FA5}">
                      <a16:colId xmlns:a16="http://schemas.microsoft.com/office/drawing/2014/main" xmlns="" val="20000"/>
                    </a:ext>
                  </a:extLst>
                </a:gridCol>
                <a:gridCol w="1579254">
                  <a:extLst>
                    <a:ext uri="{9D8B030D-6E8A-4147-A177-3AD203B41FA5}">
                      <a16:colId xmlns:a16="http://schemas.microsoft.com/office/drawing/2014/main" xmlns="" val="20001"/>
                    </a:ext>
                  </a:extLst>
                </a:gridCol>
              </a:tblGrid>
              <a:tr h="1175588">
                <a:tc>
                  <a:txBody>
                    <a:bodyPr/>
                    <a:lstStyle/>
                    <a:p>
                      <a:r>
                        <a:rPr kumimoji="0" 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Basics, OOPS, Exception Handling ,Arrays ,Collection and Generics,</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Delegates and Events, File Io and Serialization.</a:t>
                      </a:r>
                    </a:p>
                  </a:txBody>
                  <a:tcPr/>
                </a:tc>
                <a:extLst>
                  <a:ext uri="{0D108BD9-81ED-4DB2-BD59-A6C34878D82A}">
                    <a16:rowId xmlns:a16="http://schemas.microsoft.com/office/drawing/2014/main" xmlns="" val="10000"/>
                  </a:ext>
                </a:extLst>
              </a:tr>
              <a:tr h="708186">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 Framework</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Architecture which includes CTS,CLS,FCL,BCL and CLR.</a:t>
                      </a:r>
                    </a:p>
                  </a:txBody>
                  <a:tcPr/>
                </a:tc>
                <a:extLst>
                  <a:ext uri="{0D108BD9-81ED-4DB2-BD59-A6C34878D82A}">
                    <a16:rowId xmlns:a16="http://schemas.microsoft.com/office/drawing/2014/main" xmlns="" val="236619847"/>
                  </a:ext>
                </a:extLst>
              </a:tr>
              <a:tr h="240783">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Basics Architecture</a:t>
                      </a:r>
                    </a:p>
                  </a:txBody>
                  <a:tcPr/>
                </a:tc>
                <a:extLst>
                  <a:ext uri="{0D108BD9-81ED-4DB2-BD59-A6C34878D82A}">
                    <a16:rowId xmlns:a16="http://schemas.microsoft.com/office/drawing/2014/main" xmlns="" val="2362141945"/>
                  </a:ext>
                </a:extLst>
              </a:tr>
              <a:tr h="24078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 SQL</a:t>
                      </a:r>
                    </a:p>
                  </a:txBody>
                  <a:tcPr/>
                </a:tc>
                <a:extLst>
                  <a:ext uri="{0D108BD9-81ED-4DB2-BD59-A6C34878D82A}">
                    <a16:rowId xmlns:a16="http://schemas.microsoft.com/office/drawing/2014/main" xmlns="" val="10001"/>
                  </a:ext>
                </a:extLst>
              </a:tr>
              <a:tr h="35409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100" u="none" strike="noStrike" kern="1200" cap="none" spc="0" normalizeH="0" baseline="0" noProof="0" dirty="0">
                          <a:ln>
                            <a:noFill/>
                          </a:ln>
                          <a:effectLst/>
                          <a:uLnTx/>
                          <a:uFillTx/>
                        </a:rPr>
                        <a:t>Tools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smtClean="0">
                          <a:solidFill>
                            <a:schemeClr val="tx1"/>
                          </a:solidFill>
                        </a:rPr>
                        <a:t>GIT,POSTMAN</a:t>
                      </a:r>
                      <a:endParaRPr lang="en-US" sz="1100" dirty="0">
                        <a:solidFill>
                          <a:schemeClr val="tx1"/>
                        </a:solidFill>
                      </a:endParaRPr>
                    </a:p>
                  </a:txBody>
                  <a:tcPr/>
                </a:tc>
                <a:extLst>
                  <a:ext uri="{0D108BD9-81ED-4DB2-BD59-A6C34878D82A}">
                    <a16:rowId xmlns:a16="http://schemas.microsoft.com/office/drawing/2014/main" xmlns="" val="10002"/>
                  </a:ext>
                </a:extLst>
              </a:tr>
              <a:tr h="240783">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Technology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HTML5 ,CSS &amp; Angular</a:t>
                      </a:r>
                    </a:p>
                  </a:txBody>
                  <a:tcPr/>
                </a:tc>
                <a:extLst>
                  <a:ext uri="{0D108BD9-81ED-4DB2-BD59-A6C34878D82A}">
                    <a16:rowId xmlns:a16="http://schemas.microsoft.com/office/drawing/2014/main" xmlns="" val="10003"/>
                  </a:ext>
                </a:extLst>
              </a:tr>
              <a:tr h="863987">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 Skills, Team </a:t>
                      </a:r>
                      <a:r>
                        <a:rPr kumimoji="0" lang="en-US" sz="1100" b="0" i="0" u="none" strike="noStrike" kern="1200" cap="none" spc="0" normalizeH="0" baseline="0" dirty="0" smtClean="0">
                          <a:ln>
                            <a:noFill/>
                          </a:ln>
                          <a:solidFill>
                            <a:prstClr val="black"/>
                          </a:solidFill>
                          <a:effectLst/>
                          <a:uLnTx/>
                          <a:uFillTx/>
                          <a:latin typeface="Verdana" panose="020B0604030504040204" pitchFamily="34" charset="0"/>
                          <a:ea typeface="+mn-ea"/>
                          <a:cs typeface="+mn-cs"/>
                        </a:rPr>
                        <a:t>Management</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xmlns="" val="10004"/>
                  </a:ext>
                </a:extLst>
              </a:tr>
            </a:tbl>
          </a:graphicData>
        </a:graphic>
      </p:graphicFrame>
      <p:sp>
        <p:nvSpPr>
          <p:cNvPr id="7170" name="Text Placeholder 18"/>
          <p:cNvSpPr>
            <a:spLocks noGrp="1"/>
          </p:cNvSpPr>
          <p:nvPr>
            <p:ph type="body" sz="quarter" idx="36"/>
          </p:nvPr>
        </p:nvSpPr>
        <p:spPr>
          <a:xfrm>
            <a:off x="4738678" y="2895791"/>
            <a:ext cx="4167945" cy="3880452"/>
          </a:xfrm>
        </p:spPr>
        <p:txBody>
          <a:bodyPr vert="horz" lIns="0" tIns="0" rIns="0" bIns="0" rtlCol="0" anchor="t">
            <a:noAutofit/>
          </a:bodyPr>
          <a:lstStyle/>
          <a:p>
            <a:pPr>
              <a:lnSpc>
                <a:spcPct val="100000"/>
              </a:lnSpc>
            </a:pPr>
            <a:r>
              <a:rPr lang="en-US" altLang="nl-NL" sz="1200" dirty="0" smtClean="0">
                <a:latin typeface="Times New Roman"/>
                <a:cs typeface="Times New Roman"/>
              </a:rPr>
              <a:t>Completed case study on </a:t>
            </a:r>
            <a:r>
              <a:rPr lang="en-US" altLang="nl-NL" sz="1200" b="1" dirty="0" smtClean="0">
                <a:latin typeface="Times New Roman"/>
                <a:cs typeface="Times New Roman"/>
              </a:rPr>
              <a:t>Flight Booking System </a:t>
            </a:r>
            <a:r>
              <a:rPr lang="en-US" altLang="nl-NL" sz="1200" dirty="0" smtClean="0">
                <a:latin typeface="Times New Roman"/>
                <a:cs typeface="Times New Roman"/>
              </a:rPr>
              <a:t>which </a:t>
            </a:r>
            <a:r>
              <a:rPr lang="en-US" sz="1200" dirty="0" smtClean="0">
                <a:solidFill>
                  <a:srgbClr val="242424"/>
                </a:solidFill>
                <a:effectLst/>
                <a:latin typeface="Times New Roman"/>
                <a:ea typeface="Times New Roman" panose="02020603050405020304" pitchFamily="18" charset="0"/>
                <a:cs typeface="Times New Roman"/>
              </a:rPr>
              <a:t>is a Web based System.</a:t>
            </a:r>
            <a:r>
              <a:rPr lang="en-US" dirty="0"/>
              <a:t> </a:t>
            </a:r>
            <a:r>
              <a:rPr lang="en-US" sz="1200" dirty="0" smtClean="0">
                <a:latin typeface="Times New Roman" panose="02020603050405020304" pitchFamily="18" charset="0"/>
                <a:cs typeface="Times New Roman" panose="02020603050405020304" pitchFamily="18" charset="0"/>
              </a:rPr>
              <a:t>It </a:t>
            </a:r>
            <a:r>
              <a:rPr lang="en-US" sz="1200" dirty="0">
                <a:latin typeface="Times New Roman" panose="02020603050405020304" pitchFamily="18" charset="0"/>
                <a:cs typeface="Times New Roman" panose="02020603050405020304" pitchFamily="18" charset="0"/>
              </a:rPr>
              <a:t>is </a:t>
            </a:r>
            <a:r>
              <a:rPr lang="en-US" sz="1200" dirty="0" smtClean="0">
                <a:latin typeface="Times New Roman" panose="02020603050405020304" pitchFamily="18" charset="0"/>
                <a:cs typeface="Times New Roman" panose="02020603050405020304" pitchFamily="18" charset="0"/>
              </a:rPr>
              <a:t>an efficient system which allows passengers’  to book their flight on their own. The application provides them user-friendly functionalities .The main objective of Fight  Booking System is to act as a bridge between passenger and the airways by allowing the customer(passenger) to book the flight ticket from anywhere to anywhere around the world.</a:t>
            </a:r>
          </a:p>
          <a:p>
            <a:pPr>
              <a:lnSpc>
                <a:spcPct val="100000"/>
              </a:lnSpc>
            </a:pPr>
            <a:r>
              <a:rPr lang="en-US" sz="1200" dirty="0" smtClean="0">
                <a:solidFill>
                  <a:srgbClr val="242424"/>
                </a:solidFill>
                <a:latin typeface="Times New Roman" panose="02020603050405020304" pitchFamily="18" charset="0"/>
                <a:cs typeface="Times New Roman" panose="02020603050405020304" pitchFamily="18" charset="0"/>
              </a:rPr>
              <a:t>Technologies </a:t>
            </a:r>
            <a:r>
              <a:rPr lang="en-US" sz="1200" dirty="0">
                <a:solidFill>
                  <a:srgbClr val="242424"/>
                </a:solidFill>
                <a:latin typeface="Times New Roman" panose="02020603050405020304" pitchFamily="18" charset="0"/>
                <a:cs typeface="Times New Roman" panose="02020603050405020304" pitchFamily="18" charset="0"/>
              </a:rPr>
              <a:t>used:</a:t>
            </a:r>
            <a:endParaRPr lang="en-IN" sz="1200" dirty="0">
              <a:latin typeface="Times New Roman" panose="02020603050405020304" pitchFamily="18" charset="0"/>
              <a:ea typeface="+mj-lt"/>
              <a:cs typeface="Times New Roman" panose="02020603050405020304" pitchFamily="18" charset="0"/>
            </a:endParaRPr>
          </a:p>
          <a:p>
            <a:pPr marL="171450" indent="-171450" algn="just">
              <a:lnSpc>
                <a:spcPct val="100000"/>
              </a:lnSpc>
              <a:buFont typeface="Arial,Sans-Serif"/>
              <a:buChar char="•"/>
            </a:pPr>
            <a:r>
              <a:rPr lang="en-US" dirty="0">
                <a:solidFill>
                  <a:srgbClr val="242424"/>
                </a:solidFill>
                <a:latin typeface="Times New Roman"/>
                <a:cs typeface="Times New Roman"/>
              </a:rPr>
              <a:t> </a:t>
            </a:r>
            <a:r>
              <a:rPr lang="en-US" b="1" dirty="0">
                <a:solidFill>
                  <a:srgbClr val="242424"/>
                </a:solidFill>
                <a:latin typeface="Times New Roman"/>
                <a:cs typeface="Times New Roman"/>
              </a:rPr>
              <a:t>ANGULAR </a:t>
            </a:r>
            <a:endParaRPr lang="en-US" dirty="0">
              <a:ea typeface="+mj-lt"/>
              <a:cs typeface="+mj-lt"/>
            </a:endParaRPr>
          </a:p>
          <a:p>
            <a:pPr marL="171450" indent="-171450" algn="just">
              <a:lnSpc>
                <a:spcPct val="100000"/>
              </a:lnSpc>
              <a:buFont typeface="Arial,Sans-Serif"/>
              <a:buChar char="•"/>
            </a:pPr>
            <a:r>
              <a:rPr lang="en-US" b="1" dirty="0">
                <a:solidFill>
                  <a:srgbClr val="242424"/>
                </a:solidFill>
                <a:latin typeface="Times New Roman"/>
                <a:cs typeface="Times New Roman"/>
              </a:rPr>
              <a:t>ASP.NET CORE </a:t>
            </a:r>
            <a:endParaRPr lang="en-US" dirty="0">
              <a:ea typeface="+mj-lt"/>
              <a:cs typeface="+mj-lt"/>
            </a:endParaRPr>
          </a:p>
          <a:p>
            <a:pPr marL="171450" indent="-171450" algn="just">
              <a:lnSpc>
                <a:spcPct val="100000"/>
              </a:lnSpc>
              <a:buFont typeface="Arial,Sans-Serif"/>
              <a:buChar char="•"/>
            </a:pPr>
            <a:r>
              <a:rPr lang="en-US" b="1" dirty="0">
                <a:solidFill>
                  <a:srgbClr val="242424"/>
                </a:solidFill>
                <a:latin typeface="Times New Roman"/>
                <a:cs typeface="Times New Roman"/>
              </a:rPr>
              <a:t>Microsoft SQL Server</a:t>
            </a:r>
            <a:endParaRPr lang="en-US" dirty="0">
              <a:ea typeface="+mj-lt"/>
              <a:cs typeface="+mj-lt"/>
            </a:endParaRPr>
          </a:p>
          <a:p>
            <a:pPr indent="228600" algn="just">
              <a:lnSpc>
                <a:spcPct val="100000"/>
              </a:lnSpc>
            </a:pPr>
            <a:r>
              <a:rPr lang="en-US" b="1" dirty="0">
                <a:solidFill>
                  <a:srgbClr val="242424"/>
                </a:solidFill>
                <a:latin typeface="Times New Roman"/>
                <a:cs typeface="Times New Roman"/>
              </a:rPr>
              <a:t>Video Link : </a:t>
            </a:r>
            <a:r>
              <a:rPr lang="en-US" b="1" dirty="0" smtClean="0">
                <a:solidFill>
                  <a:srgbClr val="242424"/>
                </a:solidFill>
                <a:latin typeface="Times New Roman"/>
                <a:cs typeface="Times New Roman"/>
                <a:hlinkClick r:id="rId3"/>
              </a:rPr>
              <a:t>Click</a:t>
            </a:r>
            <a:endParaRPr lang="en-US" dirty="0">
              <a:ea typeface="+mj-lt"/>
              <a:cs typeface="+mj-lt"/>
              <a:hlinkClick r:id="rId4"/>
            </a:endParaRPr>
          </a:p>
          <a:p>
            <a:pPr indent="228600" algn="just">
              <a:lnSpc>
                <a:spcPct val="100000"/>
              </a:lnSpc>
            </a:pPr>
            <a:endParaRPr lang="en-US" b="1" dirty="0">
              <a:solidFill>
                <a:srgbClr val="242424"/>
              </a:solidFill>
              <a:latin typeface="Times New Roman"/>
              <a:ea typeface="+mj-lt"/>
              <a:cs typeface="Times New Roman"/>
            </a:endParaRPr>
          </a:p>
          <a:p>
            <a:pPr indent="228600" algn="just">
              <a:lnSpc>
                <a:spcPct val="100000"/>
              </a:lnSpc>
            </a:pPr>
            <a:r>
              <a:rPr lang="en-IN" dirty="0" smtClean="0">
                <a:latin typeface="Verdana"/>
                <a:ea typeface="Verdana"/>
                <a:cs typeface="Times New Roman"/>
              </a:rPr>
              <a:t>           </a:t>
            </a:r>
            <a:r>
              <a:rPr lang="en-IN" dirty="0" err="1" smtClean="0">
                <a:latin typeface="Verdana"/>
                <a:ea typeface="Verdana"/>
                <a:cs typeface="Times New Roman"/>
              </a:rPr>
              <a:t>GitHub</a:t>
            </a:r>
            <a:r>
              <a:rPr lang="en-IN" dirty="0" smtClean="0">
                <a:latin typeface="Verdana"/>
                <a:ea typeface="Verdana"/>
                <a:cs typeface="Times New Roman"/>
              </a:rPr>
              <a:t>-Link </a:t>
            </a:r>
            <a:r>
              <a:rPr lang="en-IN" dirty="0">
                <a:latin typeface="Verdana"/>
                <a:ea typeface="Verdana"/>
                <a:cs typeface="Times New Roman"/>
              </a:rPr>
              <a:t> </a:t>
            </a:r>
            <a:r>
              <a:rPr lang="en-IN" dirty="0" smtClean="0">
                <a:latin typeface="Verdana"/>
                <a:ea typeface="Verdana"/>
                <a:cs typeface="Times New Roman"/>
              </a:rPr>
              <a:t>: </a:t>
            </a:r>
            <a:r>
              <a:rPr lang="en-IN" dirty="0" smtClean="0">
                <a:solidFill>
                  <a:srgbClr val="00B050"/>
                </a:solidFill>
                <a:ea typeface="Verdana"/>
                <a:cs typeface="Times New Roman"/>
                <a:hlinkClick r:id="rId5" tooltip="click"/>
              </a:rPr>
              <a:t>https://github.com/NikhileshNikky</a:t>
            </a:r>
            <a:endParaRPr lang="en-IN" dirty="0" smtClean="0">
              <a:solidFill>
                <a:srgbClr val="00B050"/>
              </a:solidFill>
              <a:ea typeface="Verdana"/>
              <a:cs typeface="Times New Roman"/>
            </a:endParaRPr>
          </a:p>
          <a:p>
            <a:pPr indent="228600" algn="just">
              <a:lnSpc>
                <a:spcPct val="100000"/>
              </a:lnSpc>
            </a:pPr>
            <a:endParaRPr lang="en-US" dirty="0"/>
          </a:p>
          <a:p>
            <a:pPr>
              <a:lnSpc>
                <a:spcPct val="113999"/>
              </a:lnSpc>
            </a:pPr>
            <a:endParaRPr lang="en-IN" altLang="nl-NL" b="1" dirty="0">
              <a:ea typeface="Verdana"/>
            </a:endParaRPr>
          </a:p>
          <a:p>
            <a:pPr>
              <a:lnSpc>
                <a:spcPct val="114000"/>
              </a:lnSpc>
            </a:pPr>
            <a:r>
              <a:rPr lang="en-IN" altLang="nl-NL" b="1" dirty="0"/>
              <a:t> </a:t>
            </a: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r>
              <a:rPr lang="en-IN" altLang="en-US" dirty="0"/>
              <a:t>https://github.com/sdsameer07</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r>
              <a:rPr lang="en-US" altLang="nl-NL" dirty="0"/>
              <a:t/>
            </a:r>
            <a:br>
              <a:rPr lang="en-US" altLang="nl-NL" dirty="0"/>
            </a:br>
            <a:r>
              <a:rPr lang="en-US" altLang="nl-NL" dirty="0"/>
              <a:t/>
            </a: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3" name="Text Placeholder 24"/>
          <p:cNvSpPr>
            <a:spLocks noGrp="1"/>
          </p:cNvSpPr>
          <p:nvPr>
            <p:ph type="body" sz="quarter" idx="47"/>
          </p:nvPr>
        </p:nvSpPr>
        <p:spPr>
          <a:xfrm>
            <a:off x="3287688" y="1556792"/>
            <a:ext cx="4259560" cy="216024"/>
          </a:xfrm>
        </p:spPr>
        <p:txBody>
          <a:bodyPr vert="horz" lIns="0" tIns="0" rIns="0" bIns="0" rtlCol="0" anchor="t">
            <a:noAutofit/>
          </a:bodyPr>
          <a:lstStyle/>
          <a:p>
            <a:r>
              <a:rPr lang="en-US" dirty="0" smtClean="0">
                <a:hlinkClick r:id="rId6"/>
              </a:rPr>
              <a:t>muraharirao-nikhileswara.sri-venkat@capgemini.com</a:t>
            </a:r>
            <a:endParaRPr lang="nl-NL" altLang="nl-NL" dirty="0"/>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a:t>
            </a:r>
            <a:r>
              <a:rPr lang="nl-NL" altLang="nl-NL" dirty="0" smtClean="0"/>
              <a:t>8978965137</a:t>
            </a:r>
            <a:endParaRPr lang="en-US" altLang="nl-NL" dirty="0"/>
          </a:p>
        </p:txBody>
      </p:sp>
      <p:sp>
        <p:nvSpPr>
          <p:cNvPr id="7175" name="Text Placeholder 26"/>
          <p:cNvSpPr>
            <a:spLocks noGrp="1"/>
          </p:cNvSpPr>
          <p:nvPr>
            <p:ph type="body" sz="quarter" idx="50"/>
          </p:nvPr>
        </p:nvSpPr>
        <p:spPr>
          <a:xfrm>
            <a:off x="518736" y="2773544"/>
            <a:ext cx="3978346" cy="3894772"/>
          </a:xfrm>
        </p:spPr>
        <p:txBody>
          <a:bodyPr/>
          <a:lstStyle/>
          <a:p>
            <a:r>
              <a:rPr lang="en-US" altLang="en-US" sz="1100" b="1" dirty="0"/>
              <a:t>Full Stack Developer</a:t>
            </a:r>
          </a:p>
          <a:p>
            <a:pPr marL="171450" indent="-171450">
              <a:buFont typeface="Arial" panose="020B0604020202020204" pitchFamily="34" charset="0"/>
              <a:buChar char="•"/>
            </a:pPr>
            <a:r>
              <a:rPr lang="en-US" dirty="0"/>
              <a:t>Understanding of </a:t>
            </a:r>
            <a:r>
              <a:rPr lang="en-US" b="1" dirty="0" smtClean="0"/>
              <a:t>RDBMS</a:t>
            </a:r>
            <a:r>
              <a:rPr lang="en-US" dirty="0" smtClean="0"/>
              <a:t> </a:t>
            </a:r>
            <a:r>
              <a:rPr lang="en-US" dirty="0"/>
              <a:t>concepts using </a:t>
            </a:r>
            <a:r>
              <a:rPr lang="en-US" b="1" dirty="0"/>
              <a:t>SQL Server.</a:t>
            </a:r>
          </a:p>
          <a:p>
            <a:pPr marL="171450" indent="-171450">
              <a:buFont typeface="Arial" panose="020B0604020202020204" pitchFamily="34" charset="0"/>
              <a:buChar char="•"/>
            </a:pPr>
            <a:r>
              <a:rPr lang="en-US" dirty="0"/>
              <a:t>Practical understanding of </a:t>
            </a:r>
            <a:r>
              <a:rPr lang="en-US" b="1" dirty="0"/>
              <a:t>C# </a:t>
            </a:r>
            <a:r>
              <a:rPr lang="en-US" dirty="0"/>
              <a:t>and </a:t>
            </a:r>
            <a:r>
              <a:rPr lang="en-US" b="1" dirty="0"/>
              <a:t>SQL</a:t>
            </a:r>
            <a:r>
              <a:rPr lang="en-US" dirty="0"/>
              <a:t> concepts using </a:t>
            </a:r>
            <a:r>
              <a:rPr lang="en-US" b="1" dirty="0"/>
              <a:t>Visual Studio </a:t>
            </a:r>
            <a:r>
              <a:rPr lang="en-US" dirty="0"/>
              <a:t>and </a:t>
            </a:r>
            <a:r>
              <a:rPr lang="en-US" b="1" dirty="0"/>
              <a:t>SQL Server</a:t>
            </a:r>
          </a:p>
          <a:p>
            <a:pPr marL="171450" indent="-171450">
              <a:buFont typeface="Arial" panose="020B0604020202020204" pitchFamily="34" charset="0"/>
              <a:buChar char="•"/>
            </a:pPr>
            <a:r>
              <a:rPr lang="en-US" altLang="en-US" dirty="0">
                <a:sym typeface="+mn-ea"/>
              </a:rPr>
              <a:t>Hands on experience in developing applications using </a:t>
            </a:r>
            <a:r>
              <a:rPr lang="en-US" altLang="en-US" b="1" dirty="0">
                <a:sym typeface="+mn-ea"/>
              </a:rPr>
              <a:t>.NET Framework</a:t>
            </a:r>
            <a:r>
              <a:rPr lang="en-US" altLang="en-US" dirty="0">
                <a:sym typeface="+mn-ea"/>
              </a:rPr>
              <a:t>, </a:t>
            </a:r>
            <a:r>
              <a:rPr lang="en-US" altLang="en-US" b="1" dirty="0">
                <a:sym typeface="+mn-ea"/>
              </a:rPr>
              <a:t>ADO.NET </a:t>
            </a:r>
            <a:r>
              <a:rPr lang="en-US" altLang="en-US" b="1" dirty="0" smtClean="0">
                <a:sym typeface="+mn-ea"/>
              </a:rPr>
              <a:t>Core</a:t>
            </a:r>
            <a:endParaRPr lang="en-US" altLang="en-US" dirty="0"/>
          </a:p>
          <a:p>
            <a:pPr marL="171450" indent="-171450">
              <a:buFont typeface="Arial" panose="020B0604020202020204" pitchFamily="34" charset="0"/>
              <a:buChar char="•"/>
            </a:pPr>
            <a:r>
              <a:rPr lang="en-US" dirty="0">
                <a:sym typeface="+mn-ea"/>
              </a:rPr>
              <a:t>Understanding of </a:t>
            </a:r>
            <a:r>
              <a:rPr lang="en-US" b="1" dirty="0">
                <a:sym typeface="+mn-ea"/>
              </a:rPr>
              <a:t>HTML5</a:t>
            </a:r>
            <a:r>
              <a:rPr lang="en-US" dirty="0">
                <a:sym typeface="+mn-ea"/>
              </a:rPr>
              <a:t> , </a:t>
            </a:r>
            <a:r>
              <a:rPr lang="en-US" b="1" dirty="0">
                <a:sym typeface="+mn-ea"/>
              </a:rPr>
              <a:t>CSS </a:t>
            </a:r>
            <a:r>
              <a:rPr lang="en-US" dirty="0">
                <a:sym typeface="+mn-ea"/>
              </a:rPr>
              <a:t>and</a:t>
            </a:r>
            <a:r>
              <a:rPr lang="en-US" b="1" dirty="0">
                <a:sym typeface="+mn-ea"/>
              </a:rPr>
              <a:t> Angular </a:t>
            </a:r>
            <a:r>
              <a:rPr lang="en-US" b="1" dirty="0" err="1" smtClean="0">
                <a:sym typeface="+mn-ea"/>
              </a:rPr>
              <a:t>Cli</a:t>
            </a:r>
            <a:endParaRPr lang="en-US" b="1" dirty="0" smtClean="0">
              <a:sym typeface="+mn-ea"/>
            </a:endParaRPr>
          </a:p>
          <a:p>
            <a:pPr marL="171450" indent="-171450">
              <a:buFont typeface="Arial" panose="020B0604020202020204" pitchFamily="34" charset="0"/>
              <a:buChar char="•"/>
            </a:pPr>
            <a:r>
              <a:rPr lang="en-US" dirty="0" smtClean="0">
                <a:sym typeface="+mn-ea"/>
              </a:rPr>
              <a:t>Certified in</a:t>
            </a:r>
            <a:r>
              <a:rPr lang="en-US" b="1" dirty="0" smtClean="0">
                <a:sym typeface="+mn-ea"/>
              </a:rPr>
              <a:t> Azure Fundamentals &amp; </a:t>
            </a:r>
            <a:r>
              <a:rPr lang="en-US" dirty="0" smtClean="0">
                <a:sym typeface="+mn-ea"/>
              </a:rPr>
              <a:t>completed</a:t>
            </a:r>
            <a:r>
              <a:rPr lang="en-US" b="1" dirty="0" smtClean="0">
                <a:sym typeface="+mn-ea"/>
              </a:rPr>
              <a:t> AZ-900 certification.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b="1" dirty="0"/>
          </a:p>
          <a:p>
            <a:endParaRPr lang="en-US" altLang="nl-NL" dirty="0"/>
          </a:p>
          <a:p>
            <a:endParaRPr lang="en-US" altLang="nl-NL" dirty="0"/>
          </a:p>
        </p:txBody>
      </p:sp>
      <p:sp>
        <p:nvSpPr>
          <p:cNvPr id="7178" name="Text Placeholder 1"/>
          <p:cNvSpPr>
            <a:spLocks noGrp="1"/>
          </p:cNvSpPr>
          <p:nvPr>
            <p:ph type="body" sz="quarter" idx="41"/>
          </p:nvPr>
        </p:nvSpPr>
        <p:spPr>
          <a:xfrm>
            <a:off x="2468563" y="290513"/>
            <a:ext cx="6223000" cy="423843"/>
          </a:xfrm>
        </p:spPr>
        <p:txBody>
          <a:bodyPr/>
          <a:lstStyle/>
          <a:p>
            <a:r>
              <a:rPr lang="en-US" altLang="en-IN" dirty="0" err="1" smtClean="0"/>
              <a:t>Nikhileswara</a:t>
            </a:r>
            <a:r>
              <a:rPr lang="en-US" altLang="en-IN" dirty="0" smtClean="0"/>
              <a:t> Sri </a:t>
            </a:r>
            <a:r>
              <a:rPr lang="en-US" altLang="en-IN" dirty="0" err="1" smtClean="0"/>
              <a:t>Venkat</a:t>
            </a:r>
            <a:r>
              <a:rPr lang="en-US" altLang="en-IN" dirty="0" smtClean="0"/>
              <a:t> </a:t>
            </a:r>
            <a:r>
              <a:rPr lang="en-US" altLang="en-IN" dirty="0" err="1" smtClean="0"/>
              <a:t>Muraharirao</a:t>
            </a:r>
            <a:endParaRPr lang="en-US" altLang="en-IN" dirty="0"/>
          </a:p>
        </p:txBody>
      </p:sp>
      <p:pic>
        <p:nvPicPr>
          <p:cNvPr id="7179" name="Picture 7">
            <a:hlinkClick r:id="rId7"/>
          </p:cNvPr>
          <p:cNvPicPr>
            <a:picLocks noChangeAspect="1" noChangeArrowheads="1"/>
          </p:cNvPicPr>
          <p:nvPr/>
        </p:nvPicPr>
        <p:blipFill>
          <a:blip r:embed="rId8" cstate="print">
            <a:extLst>
              <a:ext uri="{28A0092B-C50C-407E-A947-70E740481C1C}">
                <a14:useLocalDpi xmlns:a14="http://schemas.microsoft.com/office/drawing/2010/main" xmlns="" val="0"/>
              </a:ext>
            </a:extLst>
          </a:blip>
          <a:srcRect l="23582" t="2058" r="24332" b="4875"/>
          <a:stretch>
            <a:fillRect/>
          </a:stretch>
        </p:blipFill>
        <p:spPr bwMode="auto">
          <a:xfrm>
            <a:off x="4869175" y="5940437"/>
            <a:ext cx="441007" cy="471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296716" y="552736"/>
            <a:ext cx="2895283" cy="969496"/>
          </a:xfrm>
          <a:prstGeom prst="rect">
            <a:avLst/>
          </a:prstGeom>
        </p:spPr>
        <p:txBody>
          <a:bodyPr wrap="square" lIns="91440" tIns="45720" rIns="91440" bIns="45720" anchor="t">
            <a:spAutoFit/>
          </a:bodyPr>
          <a:lstStyle/>
          <a:p>
            <a:pPr>
              <a:lnSpc>
                <a:spcPct val="114000"/>
              </a:lnSpc>
              <a:buFont typeface="Arial" pitchFamily="34" charset="0"/>
              <a:buChar char="•"/>
              <a:defRPr/>
            </a:pPr>
            <a:r>
              <a:rPr kumimoji="0" lang="en-US" altLang="nl-NL" sz="1000" b="0" i="0" u="none" strike="noStrike" kern="1200" cap="none" spc="0" normalizeH="0" baseline="0" noProof="0" dirty="0">
                <a:ln>
                  <a:noFill/>
                </a:ln>
                <a:effectLst/>
                <a:uLnTx/>
                <a:uFillTx/>
                <a:latin typeface="Verdana"/>
                <a:ea typeface="Verdana"/>
              </a:rPr>
              <a:t>Bachelor of </a:t>
            </a:r>
            <a:r>
              <a:rPr lang="en-US" altLang="nl-NL" sz="1000" dirty="0">
                <a:latin typeface="Verdana"/>
                <a:ea typeface="Verdana"/>
              </a:rPr>
              <a:t>Technology</a:t>
            </a:r>
            <a:r>
              <a:rPr kumimoji="0" lang="en-US" altLang="nl-NL" sz="1000" b="0" i="0" u="none" strike="noStrike" kern="1200" cap="none" spc="0" normalizeH="0" baseline="0" noProof="0" dirty="0">
                <a:ln>
                  <a:noFill/>
                </a:ln>
                <a:effectLst/>
                <a:uLnTx/>
                <a:uFillTx/>
                <a:latin typeface="Verdana"/>
                <a:ea typeface="Verdana"/>
              </a:rPr>
              <a:t>,</a:t>
            </a:r>
            <a:endParaRPr lang="en-US" altLang="nl-NL" sz="1000" dirty="0">
              <a:latin typeface="Verdana" panose="020B0604030504040204" pitchFamily="34" charset="0"/>
              <a:ea typeface="Verdana" panose="020B0604030504040204" pitchFamily="34" charset="0"/>
            </a:endParaRPr>
          </a:p>
          <a:p>
            <a:pPr>
              <a:lnSpc>
                <a:spcPct val="113999"/>
              </a:lnSpc>
              <a:defRPr/>
            </a:pPr>
            <a:r>
              <a:rPr lang="en-US" altLang="nl-NL" sz="1000" dirty="0" smtClean="0">
                <a:latin typeface="Verdana"/>
                <a:ea typeface="Verdana"/>
              </a:rPr>
              <a:t>Electronics and Communication Engineering </a:t>
            </a:r>
            <a:r>
              <a:rPr kumimoji="0" lang="en-US" altLang="nl-NL" sz="1000" b="0" i="0" u="none" strike="noStrike" kern="1200" cap="none" spc="0" normalizeH="0" baseline="0" noProof="0" dirty="0">
                <a:ln>
                  <a:noFill/>
                </a:ln>
                <a:effectLst/>
                <a:uLnTx/>
                <a:uFillTx/>
                <a:latin typeface="Verdana"/>
                <a:ea typeface="Verdana"/>
              </a:rPr>
              <a:t>: </a:t>
            </a:r>
            <a:r>
              <a:rPr lang="en-US" altLang="nl-NL" sz="1000" dirty="0" smtClean="0">
                <a:latin typeface="Verdana"/>
                <a:ea typeface="Verdana"/>
              </a:rPr>
              <a:t>2018-22</a:t>
            </a:r>
          </a:p>
          <a:p>
            <a:pPr>
              <a:lnSpc>
                <a:spcPct val="113999"/>
              </a:lnSpc>
              <a:buFont typeface="Arial" pitchFamily="34" charset="0"/>
              <a:buChar char="•"/>
              <a:defRPr/>
            </a:pPr>
            <a:r>
              <a:rPr lang="en-US" altLang="nl-NL" sz="1000" dirty="0" smtClean="0">
                <a:latin typeface="Verdana"/>
                <a:ea typeface="Verdana"/>
              </a:rPr>
              <a:t>Azure Fundamentals AZ-900 Certification </a:t>
            </a:r>
          </a:p>
          <a:p>
            <a:pPr>
              <a:lnSpc>
                <a:spcPct val="113999"/>
              </a:lnSpc>
              <a:buFont typeface="Arial" pitchFamily="34" charset="0"/>
              <a:buChar char="•"/>
              <a:defRPr/>
            </a:pPr>
            <a:endParaRPr lang="en-US" altLang="nl-NL" sz="1000" b="0" i="0" u="none" strike="noStrike" kern="1200" cap="none" spc="0" normalizeH="0" baseline="0" noProof="0" dirty="0" smtClean="0">
              <a:ln>
                <a:noFill/>
              </a:ln>
              <a:effectLst/>
              <a:uLnTx/>
              <a:uFillTx/>
              <a:latin typeface="Verdana"/>
              <a:ea typeface="Verdana"/>
            </a:endParaRPr>
          </a:p>
        </p:txBody>
      </p:sp>
      <p:sp>
        <p:nvSpPr>
          <p:cNvPr id="6" name="Rectangle 5"/>
          <p:cNvSpPr/>
          <p:nvPr/>
        </p:nvSpPr>
        <p:spPr>
          <a:xfrm>
            <a:off x="9192344" y="1340768"/>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28674" name="Picture 2" descr="D:\Users\user\Downloads\DSC_0670.JPG"/>
          <p:cNvPicPr>
            <a:picLocks noGrp="1" noChangeAspect="1" noChangeArrowheads="1"/>
          </p:cNvPicPr>
          <p:nvPr>
            <p:ph type="pic" sz="quarter" idx="46"/>
          </p:nvPr>
        </p:nvPicPr>
        <p:blipFill>
          <a:blip r:embed="rId9" cstate="print"/>
          <a:srcRect t="72" b="72"/>
          <a:stretch>
            <a:fillRect/>
          </a:stretch>
        </p:blipFill>
        <p:spPr bwMode="auto">
          <a:xfrm>
            <a:off x="519113" y="155575"/>
            <a:ext cx="1309687" cy="1681163"/>
          </a:xfrm>
          <a:prstGeom prst="rect">
            <a:avLst/>
          </a:prstGeom>
          <a:noFill/>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75A248773DC9D48BF09FA863687EDD5" ma:contentTypeVersion="2" ma:contentTypeDescription="Create a new document." ma:contentTypeScope="" ma:versionID="42c1056a85c3fb3ade343eee025f50f6">
  <xsd:schema xmlns:xsd="http://www.w3.org/2001/XMLSchema" xmlns:xs="http://www.w3.org/2001/XMLSchema" xmlns:p="http://schemas.microsoft.com/office/2006/metadata/properties" xmlns:ns2="23e0b11b-d854-4e13-b2dc-268ff2d1feba" targetNamespace="http://schemas.microsoft.com/office/2006/metadata/properties" ma:root="true" ma:fieldsID="b7c70e4f06a8a228146d59eef8ff01f1" ns2:_="">
    <xsd:import namespace="23e0b11b-d854-4e13-b2dc-268ff2d1feb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e0b11b-d854-4e13-b2dc-268ff2d1fe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41DADA9-78F6-4B45-935B-8A61C05C761E}">
  <ds:schemaRefs>
    <ds:schemaRef ds:uri="http://schemas.microsoft.com/sharepoint/v3/contenttype/forms"/>
  </ds:schemaRefs>
</ds:datastoreItem>
</file>

<file path=customXml/itemProps2.xml><?xml version="1.0" encoding="utf-8"?>
<ds:datastoreItem xmlns:ds="http://schemas.openxmlformats.org/officeDocument/2006/customXml" ds:itemID="{AD902FD7-04C8-4C9B-900C-439806B46F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e0b11b-d854-4e13-b2dc-268ff2d1fe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2144CC7-7A9A-4CB8-A0A1-FC11A47ED80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1043</TotalTime>
  <Words>215</Words>
  <Application>Microsoft Office PowerPoint</Application>
  <PresentationFormat>Custom</PresentationFormat>
  <Paragraphs>56</Paragraphs>
  <Slides>1</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4" baseType="lpstr">
      <vt:lpstr>1_CG_2012_Template</vt:lpstr>
      <vt:lpstr>2_Capgemini Master</vt:lpstr>
      <vt:lpstr>think-cell Slide</vt:lpstr>
      <vt:lpstr>Slide 1</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user</cp:lastModifiedBy>
  <cp:revision>218</cp:revision>
  <dcterms:created xsi:type="dcterms:W3CDTF">2020-09-22T06:24:00Z</dcterms:created>
  <dcterms:modified xsi:type="dcterms:W3CDTF">2022-10-11T11:14:05Z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