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134804432" r:id="rId5"/>
    <p:sldId id="2134804381" r:id="rId6"/>
    <p:sldId id="2134804436" r:id="rId7"/>
    <p:sldId id="2134804423" r:id="rId8"/>
    <p:sldId id="2134804435" r:id="rId9"/>
    <p:sldId id="2147308093" r:id="rId10"/>
    <p:sldId id="2147308092" r:id="rId11"/>
    <p:sldId id="2147308089" r:id="rId12"/>
    <p:sldId id="2147308090" r:id="rId13"/>
    <p:sldId id="513" r:id="rId14"/>
  </p:sldIdLst>
  <p:sldSz cx="14630400" cy="8229600"/>
  <p:notesSz cx="7772400" cy="141732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 userDrawn="1">
          <p15:clr>
            <a:srgbClr val="A4A3A4"/>
          </p15:clr>
        </p15:guide>
        <p15:guide id="2" orient="horz" pos="2592" userDrawn="1">
          <p15:clr>
            <a:srgbClr val="A4A3A4"/>
          </p15:clr>
        </p15:guide>
        <p15:guide id="3" orient="horz" pos="451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4464" userDrawn="1">
          <p15:clr>
            <a:srgbClr val="A4A3A4"/>
          </p15:clr>
        </p15:guide>
        <p15:guide id="2" pos="244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249F"/>
    <a:srgbClr val="969696"/>
    <a:srgbClr val="63666A"/>
    <a:srgbClr val="F9F048"/>
    <a:srgbClr val="FFCD00"/>
    <a:srgbClr val="D9DF23"/>
    <a:srgbClr val="666666"/>
    <a:srgbClr val="330072"/>
    <a:srgbClr val="60249E"/>
    <a:srgbClr val="1870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063E21-8659-40E3-AA1A-4D2D3F76C1CF}" v="110" dt="2024-10-21T08:34:19.300"/>
  </p1510:revLst>
</p1510:revInfo>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92" autoAdjust="0"/>
  </p:normalViewPr>
  <p:slideViewPr>
    <p:cSldViewPr snapToGrid="0" snapToObjects="1" showGuides="1">
      <p:cViewPr varScale="1">
        <p:scale>
          <a:sx n="60" d="100"/>
          <a:sy n="60" d="100"/>
        </p:scale>
        <p:origin x="452" y="52"/>
      </p:cViewPr>
      <p:guideLst>
        <p:guide orient="horz" pos="408"/>
        <p:guide orient="horz" pos="2592"/>
        <p:guide orient="horz" pos="4512"/>
        <p:guide orient="horz" pos="4896"/>
        <p:guide pos="7488"/>
        <p:guide pos="432"/>
        <p:guide pos="3024"/>
        <p:guide pos="3312"/>
        <p:guide pos="4464"/>
        <p:guide pos="4608"/>
        <p:guide pos="4752"/>
        <p:guide pos="5904"/>
        <p:guide pos="6192"/>
        <p:guide pos="8784"/>
      </p:guideLst>
    </p:cSldViewPr>
  </p:slideViewPr>
  <p:outlineViewPr>
    <p:cViewPr>
      <p:scale>
        <a:sx n="33" d="100"/>
        <a:sy n="33" d="100"/>
      </p:scale>
      <p:origin x="0" y="-1100"/>
    </p:cViewPr>
  </p:outlineViewPr>
  <p:notesTextViewPr>
    <p:cViewPr>
      <p:scale>
        <a:sx n="1" d="1"/>
        <a:sy n="1" d="1"/>
      </p:scale>
      <p:origin x="0" y="0"/>
    </p:cViewPr>
  </p:notesTextViewPr>
  <p:sorterViewPr>
    <p:cViewPr varScale="1">
      <p:scale>
        <a:sx n="1" d="1"/>
        <a:sy n="1" d="1"/>
      </p:scale>
      <p:origin x="0" y="-1760"/>
    </p:cViewPr>
  </p:sorterViewPr>
  <p:notesViewPr>
    <p:cSldViewPr snapToGrid="0" snapToObjects="1" showGuides="1">
      <p:cViewPr varScale="1">
        <p:scale>
          <a:sx n="110" d="100"/>
          <a:sy n="110" d="100"/>
        </p:scale>
        <p:origin x="6648" y="114"/>
      </p:cViewPr>
      <p:guideLst>
        <p:guide orient="horz" pos="4464"/>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Srivarun" userId="da1ef250-b873-4cac-ad8d-92ea53f336d3" providerId="ADAL" clId="{DF063E21-8659-40E3-AA1A-4D2D3F76C1CF}"/>
    <pc:docChg chg="undo custSel addSld delSld modSld sldOrd">
      <pc:chgData name="K, Srivarun" userId="da1ef250-b873-4cac-ad8d-92ea53f336d3" providerId="ADAL" clId="{DF063E21-8659-40E3-AA1A-4D2D3F76C1CF}" dt="2024-10-21T08:36:41.288" v="976" actId="1076"/>
      <pc:docMkLst>
        <pc:docMk/>
      </pc:docMkLst>
      <pc:sldChg chg="addSp delSp modSp mod">
        <pc:chgData name="K, Srivarun" userId="da1ef250-b873-4cac-ad8d-92ea53f336d3" providerId="ADAL" clId="{DF063E21-8659-40E3-AA1A-4D2D3F76C1CF}" dt="2024-10-17T05:34:24.604" v="256" actId="1076"/>
        <pc:sldMkLst>
          <pc:docMk/>
          <pc:sldMk cId="1747842603" sldId="2134804381"/>
        </pc:sldMkLst>
        <pc:spChg chg="add del">
          <ac:chgData name="K, Srivarun" userId="da1ef250-b873-4cac-ad8d-92ea53f336d3" providerId="ADAL" clId="{DF063E21-8659-40E3-AA1A-4D2D3F76C1CF}" dt="2024-10-17T05:32:34.871" v="38"/>
          <ac:spMkLst>
            <pc:docMk/>
            <pc:sldMk cId="1747842603" sldId="2134804381"/>
            <ac:spMk id="2" creationId="{B83EB1AE-BADA-CF1C-A3F4-914D5E5BA39A}"/>
          </ac:spMkLst>
        </pc:spChg>
        <pc:spChg chg="add del">
          <ac:chgData name="K, Srivarun" userId="da1ef250-b873-4cac-ad8d-92ea53f336d3" providerId="ADAL" clId="{DF063E21-8659-40E3-AA1A-4D2D3F76C1CF}" dt="2024-10-17T05:32:39.469" v="40"/>
          <ac:spMkLst>
            <pc:docMk/>
            <pc:sldMk cId="1747842603" sldId="2134804381"/>
            <ac:spMk id="3" creationId="{5B9AD355-BA71-1346-ED62-E0E6A683F843}"/>
          </ac:spMkLst>
        </pc:spChg>
        <pc:spChg chg="add del">
          <ac:chgData name="K, Srivarun" userId="da1ef250-b873-4cac-ad8d-92ea53f336d3" providerId="ADAL" clId="{DF063E21-8659-40E3-AA1A-4D2D3F76C1CF}" dt="2024-10-17T05:32:58.777" v="233"/>
          <ac:spMkLst>
            <pc:docMk/>
            <pc:sldMk cId="1747842603" sldId="2134804381"/>
            <ac:spMk id="4" creationId="{7EEEE141-DBA1-54A8-87DC-34F06EFF346A}"/>
          </ac:spMkLst>
        </pc:spChg>
        <pc:spChg chg="add del mod">
          <ac:chgData name="K, Srivarun" userId="da1ef250-b873-4cac-ad8d-92ea53f336d3" providerId="ADAL" clId="{DF063E21-8659-40E3-AA1A-4D2D3F76C1CF}" dt="2024-10-17T05:33:23.938" v="237"/>
          <ac:spMkLst>
            <pc:docMk/>
            <pc:sldMk cId="1747842603" sldId="2134804381"/>
            <ac:spMk id="6" creationId="{06235C48-EE5E-C34C-DE08-BB2BA3002F40}"/>
          </ac:spMkLst>
        </pc:spChg>
        <pc:spChg chg="add mod">
          <ac:chgData name="K, Srivarun" userId="da1ef250-b873-4cac-ad8d-92ea53f336d3" providerId="ADAL" clId="{DF063E21-8659-40E3-AA1A-4D2D3F76C1CF}" dt="2024-10-17T05:34:24.604" v="256" actId="1076"/>
          <ac:spMkLst>
            <pc:docMk/>
            <pc:sldMk cId="1747842603" sldId="2134804381"/>
            <ac:spMk id="7" creationId="{F938D7D6-94BD-8A0F-4394-6FEC0BD433E6}"/>
          </ac:spMkLst>
        </pc:spChg>
        <pc:spChg chg="del mod">
          <ac:chgData name="K, Srivarun" userId="da1ef250-b873-4cac-ad8d-92ea53f336d3" providerId="ADAL" clId="{DF063E21-8659-40E3-AA1A-4D2D3F76C1CF}" dt="2024-10-17T05:33:21.107" v="236" actId="478"/>
          <ac:spMkLst>
            <pc:docMk/>
            <pc:sldMk cId="1747842603" sldId="2134804381"/>
            <ac:spMk id="9" creationId="{587B4FA2-5379-E7EC-82D7-71BC210B4FF1}"/>
          </ac:spMkLst>
        </pc:spChg>
      </pc:sldChg>
      <pc:sldChg chg="addSp delSp modSp add mod">
        <pc:chgData name="K, Srivarun" userId="da1ef250-b873-4cac-ad8d-92ea53f336d3" providerId="ADAL" clId="{DF063E21-8659-40E3-AA1A-4D2D3F76C1CF}" dt="2024-10-21T08:33:37.408" v="958" actId="21"/>
        <pc:sldMkLst>
          <pc:docMk/>
          <pc:sldMk cId="838134105" sldId="2134804423"/>
        </pc:sldMkLst>
        <pc:spChg chg="mod">
          <ac:chgData name="K, Srivarun" userId="da1ef250-b873-4cac-ad8d-92ea53f336d3" providerId="ADAL" clId="{DF063E21-8659-40E3-AA1A-4D2D3F76C1CF}" dt="2024-10-17T06:49:30.599" v="467" actId="1076"/>
          <ac:spMkLst>
            <pc:docMk/>
            <pc:sldMk cId="838134105" sldId="2134804423"/>
            <ac:spMk id="2" creationId="{00000000-0000-0000-0000-000000000000}"/>
          </ac:spMkLst>
        </pc:spChg>
        <pc:spChg chg="del">
          <ac:chgData name="K, Srivarun" userId="da1ef250-b873-4cac-ad8d-92ea53f336d3" providerId="ADAL" clId="{DF063E21-8659-40E3-AA1A-4D2D3F76C1CF}" dt="2024-10-17T06:24:07.001" v="285" actId="478"/>
          <ac:spMkLst>
            <pc:docMk/>
            <pc:sldMk cId="838134105" sldId="2134804423"/>
            <ac:spMk id="3" creationId="{00000000-0000-0000-0000-000000000000}"/>
          </ac:spMkLst>
        </pc:spChg>
        <pc:spChg chg="add del mod">
          <ac:chgData name="K, Srivarun" userId="da1ef250-b873-4cac-ad8d-92ea53f336d3" providerId="ADAL" clId="{DF063E21-8659-40E3-AA1A-4D2D3F76C1CF}" dt="2024-10-21T08:33:37.408" v="958" actId="21"/>
          <ac:spMkLst>
            <pc:docMk/>
            <pc:sldMk cId="838134105" sldId="2134804423"/>
            <ac:spMk id="3" creationId="{0F0F0F1A-8AE7-46D4-E95A-663DDE9A9D34}"/>
          </ac:spMkLst>
        </pc:spChg>
        <pc:spChg chg="del">
          <ac:chgData name="K, Srivarun" userId="da1ef250-b873-4cac-ad8d-92ea53f336d3" providerId="ADAL" clId="{DF063E21-8659-40E3-AA1A-4D2D3F76C1CF}" dt="2024-10-17T06:24:07.001" v="285" actId="478"/>
          <ac:spMkLst>
            <pc:docMk/>
            <pc:sldMk cId="838134105" sldId="2134804423"/>
            <ac:spMk id="5" creationId="{C0B92F25-814A-4037-84B4-4A2B77E9639A}"/>
          </ac:spMkLst>
        </pc:spChg>
        <pc:spChg chg="del">
          <ac:chgData name="K, Srivarun" userId="da1ef250-b873-4cac-ad8d-92ea53f336d3" providerId="ADAL" clId="{DF063E21-8659-40E3-AA1A-4D2D3F76C1CF}" dt="2024-10-17T06:24:07.001" v="285" actId="478"/>
          <ac:spMkLst>
            <pc:docMk/>
            <pc:sldMk cId="838134105" sldId="2134804423"/>
            <ac:spMk id="8" creationId="{2F76BB69-F243-488A-A324-2637C89C2420}"/>
          </ac:spMkLst>
        </pc:spChg>
        <pc:spChg chg="add mod">
          <ac:chgData name="K, Srivarun" userId="da1ef250-b873-4cac-ad8d-92ea53f336d3" providerId="ADAL" clId="{DF063E21-8659-40E3-AA1A-4D2D3F76C1CF}" dt="2024-10-17T06:40:35.318" v="386"/>
          <ac:spMkLst>
            <pc:docMk/>
            <pc:sldMk cId="838134105" sldId="2134804423"/>
            <ac:spMk id="24" creationId="{E66B36C9-125A-FDB4-DBF5-3592B0B2F9CC}"/>
          </ac:spMkLst>
        </pc:spChg>
        <pc:spChg chg="mod">
          <ac:chgData name="K, Srivarun" userId="da1ef250-b873-4cac-ad8d-92ea53f336d3" providerId="ADAL" clId="{DF063E21-8659-40E3-AA1A-4D2D3F76C1CF}" dt="2024-10-17T06:33:06.380" v="339" actId="27803"/>
          <ac:spMkLst>
            <pc:docMk/>
            <pc:sldMk cId="838134105" sldId="2134804423"/>
            <ac:spMk id="25" creationId="{C3264044-F431-502F-DA77-34670D0EC361}"/>
          </ac:spMkLst>
        </pc:spChg>
        <pc:spChg chg="add mod">
          <ac:chgData name="K, Srivarun" userId="da1ef250-b873-4cac-ad8d-92ea53f336d3" providerId="ADAL" clId="{DF063E21-8659-40E3-AA1A-4D2D3F76C1CF}" dt="2024-10-17T06:42:53.359" v="426" actId="20577"/>
          <ac:spMkLst>
            <pc:docMk/>
            <pc:sldMk cId="838134105" sldId="2134804423"/>
            <ac:spMk id="36" creationId="{7B876DB2-26D5-5B48-AA1B-274C0F619EF0}"/>
          </ac:spMkLst>
        </pc:spChg>
        <pc:spChg chg="add mod">
          <ac:chgData name="K, Srivarun" userId="da1ef250-b873-4cac-ad8d-92ea53f336d3" providerId="ADAL" clId="{DF063E21-8659-40E3-AA1A-4D2D3F76C1CF}" dt="2024-10-17T06:44:14.997" v="435" actId="1076"/>
          <ac:spMkLst>
            <pc:docMk/>
            <pc:sldMk cId="838134105" sldId="2134804423"/>
            <ac:spMk id="37" creationId="{958E2540-C573-F427-24BC-B52FB4866505}"/>
          </ac:spMkLst>
        </pc:spChg>
        <pc:spChg chg="add mod">
          <ac:chgData name="K, Srivarun" userId="da1ef250-b873-4cac-ad8d-92ea53f336d3" providerId="ADAL" clId="{DF063E21-8659-40E3-AA1A-4D2D3F76C1CF}" dt="2024-10-17T06:44:04.288" v="434" actId="1076"/>
          <ac:spMkLst>
            <pc:docMk/>
            <pc:sldMk cId="838134105" sldId="2134804423"/>
            <ac:spMk id="38" creationId="{87156350-8466-F958-FE43-55D3D533F733}"/>
          </ac:spMkLst>
        </pc:spChg>
        <pc:spChg chg="add del mod">
          <ac:chgData name="K, Srivarun" userId="da1ef250-b873-4cac-ad8d-92ea53f336d3" providerId="ADAL" clId="{DF063E21-8659-40E3-AA1A-4D2D3F76C1CF}" dt="2024-10-17T06:45:02.873" v="442" actId="478"/>
          <ac:spMkLst>
            <pc:docMk/>
            <pc:sldMk cId="838134105" sldId="2134804423"/>
            <ac:spMk id="40" creationId="{B1AA079A-2417-A356-6A2F-22B18E511DB7}"/>
          </ac:spMkLst>
        </pc:spChg>
        <pc:spChg chg="add mod">
          <ac:chgData name="K, Srivarun" userId="da1ef250-b873-4cac-ad8d-92ea53f336d3" providerId="ADAL" clId="{DF063E21-8659-40E3-AA1A-4D2D3F76C1CF}" dt="2024-10-17T06:45:19.421" v="445" actId="1076"/>
          <ac:spMkLst>
            <pc:docMk/>
            <pc:sldMk cId="838134105" sldId="2134804423"/>
            <ac:spMk id="41" creationId="{64E1D7CD-CC72-C1E0-7106-006207F0A224}"/>
          </ac:spMkLst>
        </pc:spChg>
        <pc:spChg chg="del">
          <ac:chgData name="K, Srivarun" userId="da1ef250-b873-4cac-ad8d-92ea53f336d3" providerId="ADAL" clId="{DF063E21-8659-40E3-AA1A-4D2D3F76C1CF}" dt="2024-10-17T06:24:07.001" v="285" actId="478"/>
          <ac:spMkLst>
            <pc:docMk/>
            <pc:sldMk cId="838134105" sldId="2134804423"/>
            <ac:spMk id="42" creationId="{14CDCAAB-ECEB-464C-86B3-2C46E1AA1A08}"/>
          </ac:spMkLst>
        </pc:spChg>
        <pc:spChg chg="del">
          <ac:chgData name="K, Srivarun" userId="da1ef250-b873-4cac-ad8d-92ea53f336d3" providerId="ADAL" clId="{DF063E21-8659-40E3-AA1A-4D2D3F76C1CF}" dt="2024-10-17T06:24:07.001" v="285" actId="478"/>
          <ac:spMkLst>
            <pc:docMk/>
            <pc:sldMk cId="838134105" sldId="2134804423"/>
            <ac:spMk id="43" creationId="{27276F1C-7A27-4109-8722-5EAD80D741F5}"/>
          </ac:spMkLst>
        </pc:spChg>
        <pc:spChg chg="del">
          <ac:chgData name="K, Srivarun" userId="da1ef250-b873-4cac-ad8d-92ea53f336d3" providerId="ADAL" clId="{DF063E21-8659-40E3-AA1A-4D2D3F76C1CF}" dt="2024-10-17T06:24:07.001" v="285" actId="478"/>
          <ac:spMkLst>
            <pc:docMk/>
            <pc:sldMk cId="838134105" sldId="2134804423"/>
            <ac:spMk id="44" creationId="{A5EA018E-6DA4-4CC7-88AD-559B4C1109D4}"/>
          </ac:spMkLst>
        </pc:spChg>
        <pc:spChg chg="del">
          <ac:chgData name="K, Srivarun" userId="da1ef250-b873-4cac-ad8d-92ea53f336d3" providerId="ADAL" clId="{DF063E21-8659-40E3-AA1A-4D2D3F76C1CF}" dt="2024-10-17T06:24:07.001" v="285" actId="478"/>
          <ac:spMkLst>
            <pc:docMk/>
            <pc:sldMk cId="838134105" sldId="2134804423"/>
            <ac:spMk id="45" creationId="{94368036-3D6B-4B00-862E-6F6538D707EB}"/>
          </ac:spMkLst>
        </pc:spChg>
        <pc:spChg chg="add mod">
          <ac:chgData name="K, Srivarun" userId="da1ef250-b873-4cac-ad8d-92ea53f336d3" providerId="ADAL" clId="{DF063E21-8659-40E3-AA1A-4D2D3F76C1CF}" dt="2024-10-17T06:47:58.864" v="457" actId="1076"/>
          <ac:spMkLst>
            <pc:docMk/>
            <pc:sldMk cId="838134105" sldId="2134804423"/>
            <ac:spMk id="46" creationId="{8A24A7D9-6618-0EC9-0829-20AE3C2A4C4E}"/>
          </ac:spMkLst>
        </pc:spChg>
        <pc:spChg chg="add mod">
          <ac:chgData name="K, Srivarun" userId="da1ef250-b873-4cac-ad8d-92ea53f336d3" providerId="ADAL" clId="{DF063E21-8659-40E3-AA1A-4D2D3F76C1CF}" dt="2024-10-17T06:47:21.518" v="455" actId="1076"/>
          <ac:spMkLst>
            <pc:docMk/>
            <pc:sldMk cId="838134105" sldId="2134804423"/>
            <ac:spMk id="47" creationId="{D5CB65DC-DEBE-191D-F85A-6C82F64A605C}"/>
          </ac:spMkLst>
        </pc:spChg>
        <pc:spChg chg="del">
          <ac:chgData name="K, Srivarun" userId="da1ef250-b873-4cac-ad8d-92ea53f336d3" providerId="ADAL" clId="{DF063E21-8659-40E3-AA1A-4D2D3F76C1CF}" dt="2024-10-17T06:24:07.001" v="285" actId="478"/>
          <ac:spMkLst>
            <pc:docMk/>
            <pc:sldMk cId="838134105" sldId="2134804423"/>
            <ac:spMk id="49" creationId="{EFCE93CD-CBA3-41B2-AA9D-DAD1CACC12D1}"/>
          </ac:spMkLst>
        </pc:spChg>
        <pc:spChg chg="del">
          <ac:chgData name="K, Srivarun" userId="da1ef250-b873-4cac-ad8d-92ea53f336d3" providerId="ADAL" clId="{DF063E21-8659-40E3-AA1A-4D2D3F76C1CF}" dt="2024-10-17T06:24:07.001" v="285" actId="478"/>
          <ac:spMkLst>
            <pc:docMk/>
            <pc:sldMk cId="838134105" sldId="2134804423"/>
            <ac:spMk id="50" creationId="{FD713368-73A6-4020-8866-BC3A0867DE39}"/>
          </ac:spMkLst>
        </pc:spChg>
        <pc:spChg chg="del">
          <ac:chgData name="K, Srivarun" userId="da1ef250-b873-4cac-ad8d-92ea53f336d3" providerId="ADAL" clId="{DF063E21-8659-40E3-AA1A-4D2D3F76C1CF}" dt="2024-10-17T06:24:07.001" v="285" actId="478"/>
          <ac:spMkLst>
            <pc:docMk/>
            <pc:sldMk cId="838134105" sldId="2134804423"/>
            <ac:spMk id="51" creationId="{34E5D8AA-6CEF-41BF-ACC3-EB1C7AA754B3}"/>
          </ac:spMkLst>
        </pc:spChg>
        <pc:spChg chg="del">
          <ac:chgData name="K, Srivarun" userId="da1ef250-b873-4cac-ad8d-92ea53f336d3" providerId="ADAL" clId="{DF063E21-8659-40E3-AA1A-4D2D3F76C1CF}" dt="2024-10-17T06:24:07.001" v="285" actId="478"/>
          <ac:spMkLst>
            <pc:docMk/>
            <pc:sldMk cId="838134105" sldId="2134804423"/>
            <ac:spMk id="52" creationId="{F75E7DD1-AAAE-4319-9FA0-A08E818A29BF}"/>
          </ac:spMkLst>
        </pc:spChg>
        <pc:spChg chg="add del mod">
          <ac:chgData name="K, Srivarun" userId="da1ef250-b873-4cac-ad8d-92ea53f336d3" providerId="ADAL" clId="{DF063E21-8659-40E3-AA1A-4D2D3F76C1CF}" dt="2024-10-17T06:24:07.001" v="285" actId="478"/>
          <ac:spMkLst>
            <pc:docMk/>
            <pc:sldMk cId="838134105" sldId="2134804423"/>
            <ac:spMk id="53" creationId="{A5C142A1-B711-4F93-A192-18B3DCD18822}"/>
          </ac:spMkLst>
        </pc:spChg>
        <pc:spChg chg="del">
          <ac:chgData name="K, Srivarun" userId="da1ef250-b873-4cac-ad8d-92ea53f336d3" providerId="ADAL" clId="{DF063E21-8659-40E3-AA1A-4D2D3F76C1CF}" dt="2024-10-17T06:24:07.001" v="285" actId="478"/>
          <ac:spMkLst>
            <pc:docMk/>
            <pc:sldMk cId="838134105" sldId="2134804423"/>
            <ac:spMk id="54" creationId="{BE8299C2-4A22-4D12-88D6-6669CBEB0B2C}"/>
          </ac:spMkLst>
        </pc:spChg>
        <pc:spChg chg="del">
          <ac:chgData name="K, Srivarun" userId="da1ef250-b873-4cac-ad8d-92ea53f336d3" providerId="ADAL" clId="{DF063E21-8659-40E3-AA1A-4D2D3F76C1CF}" dt="2024-10-17T06:24:07.001" v="285" actId="478"/>
          <ac:spMkLst>
            <pc:docMk/>
            <pc:sldMk cId="838134105" sldId="2134804423"/>
            <ac:spMk id="55" creationId="{2624FD18-E1E9-4FE8-9775-6CE5D6B831E4}"/>
          </ac:spMkLst>
        </pc:spChg>
        <pc:spChg chg="add mod">
          <ac:chgData name="K, Srivarun" userId="da1ef250-b873-4cac-ad8d-92ea53f336d3" providerId="ADAL" clId="{DF063E21-8659-40E3-AA1A-4D2D3F76C1CF}" dt="2024-10-17T06:48:19.217" v="459" actId="1076"/>
          <ac:spMkLst>
            <pc:docMk/>
            <pc:sldMk cId="838134105" sldId="2134804423"/>
            <ac:spMk id="56" creationId="{E9582244-8BDD-575F-31E6-BB2325957AEA}"/>
          </ac:spMkLst>
        </pc:spChg>
        <pc:spChg chg="add mod">
          <ac:chgData name="K, Srivarun" userId="da1ef250-b873-4cac-ad8d-92ea53f336d3" providerId="ADAL" clId="{DF063E21-8659-40E3-AA1A-4D2D3F76C1CF}" dt="2024-10-17T06:48:33.044" v="461" actId="1076"/>
          <ac:spMkLst>
            <pc:docMk/>
            <pc:sldMk cId="838134105" sldId="2134804423"/>
            <ac:spMk id="57" creationId="{0BF40F24-7C19-0E64-DDE4-49160A9C8720}"/>
          </ac:spMkLst>
        </pc:spChg>
        <pc:spChg chg="del">
          <ac:chgData name="K, Srivarun" userId="da1ef250-b873-4cac-ad8d-92ea53f336d3" providerId="ADAL" clId="{DF063E21-8659-40E3-AA1A-4D2D3F76C1CF}" dt="2024-10-17T06:24:07.001" v="285" actId="478"/>
          <ac:spMkLst>
            <pc:docMk/>
            <pc:sldMk cId="838134105" sldId="2134804423"/>
            <ac:spMk id="69" creationId="{6C828D0D-E3E5-457F-9223-6D5079B2B995}"/>
          </ac:spMkLst>
        </pc:spChg>
        <pc:spChg chg="del">
          <ac:chgData name="K, Srivarun" userId="da1ef250-b873-4cac-ad8d-92ea53f336d3" providerId="ADAL" clId="{DF063E21-8659-40E3-AA1A-4D2D3F76C1CF}" dt="2024-10-17T06:24:07.001" v="285" actId="478"/>
          <ac:spMkLst>
            <pc:docMk/>
            <pc:sldMk cId="838134105" sldId="2134804423"/>
            <ac:spMk id="76" creationId="{C31D64CD-F06C-4290-99FA-A13D5A71F0BE}"/>
          </ac:spMkLst>
        </pc:spChg>
        <pc:spChg chg="del">
          <ac:chgData name="K, Srivarun" userId="da1ef250-b873-4cac-ad8d-92ea53f336d3" providerId="ADAL" clId="{DF063E21-8659-40E3-AA1A-4D2D3F76C1CF}" dt="2024-10-17T06:24:10.428" v="287" actId="478"/>
          <ac:spMkLst>
            <pc:docMk/>
            <pc:sldMk cId="838134105" sldId="2134804423"/>
            <ac:spMk id="78" creationId="{0AA49F13-8665-492C-80B3-92D8D6184E5D}"/>
          </ac:spMkLst>
        </pc:spChg>
        <pc:spChg chg="add del">
          <ac:chgData name="K, Srivarun" userId="da1ef250-b873-4cac-ad8d-92ea53f336d3" providerId="ADAL" clId="{DF063E21-8659-40E3-AA1A-4D2D3F76C1CF}" dt="2024-10-17T06:24:09.172" v="286" actId="478"/>
          <ac:spMkLst>
            <pc:docMk/>
            <pc:sldMk cId="838134105" sldId="2134804423"/>
            <ac:spMk id="80" creationId="{0720F89A-0125-4889-A4DB-7F81B22EF85F}"/>
          </ac:spMkLst>
        </pc:spChg>
        <pc:spChg chg="del">
          <ac:chgData name="K, Srivarun" userId="da1ef250-b873-4cac-ad8d-92ea53f336d3" providerId="ADAL" clId="{DF063E21-8659-40E3-AA1A-4D2D3F76C1CF}" dt="2024-10-17T06:24:07.001" v="285" actId="478"/>
          <ac:spMkLst>
            <pc:docMk/>
            <pc:sldMk cId="838134105" sldId="2134804423"/>
            <ac:spMk id="83" creationId="{315C08F4-E817-45FE-9388-B0C740B56325}"/>
          </ac:spMkLst>
        </pc:spChg>
        <pc:spChg chg="del">
          <ac:chgData name="K, Srivarun" userId="da1ef250-b873-4cac-ad8d-92ea53f336d3" providerId="ADAL" clId="{DF063E21-8659-40E3-AA1A-4D2D3F76C1CF}" dt="2024-10-17T06:24:07.001" v="285" actId="478"/>
          <ac:spMkLst>
            <pc:docMk/>
            <pc:sldMk cId="838134105" sldId="2134804423"/>
            <ac:spMk id="84" creationId="{A9CFFC5D-63B4-4D29-AB5A-B671F266D939}"/>
          </ac:spMkLst>
        </pc:spChg>
        <pc:spChg chg="del">
          <ac:chgData name="K, Srivarun" userId="da1ef250-b873-4cac-ad8d-92ea53f336d3" providerId="ADAL" clId="{DF063E21-8659-40E3-AA1A-4D2D3F76C1CF}" dt="2024-10-17T06:24:07.001" v="285" actId="478"/>
          <ac:spMkLst>
            <pc:docMk/>
            <pc:sldMk cId="838134105" sldId="2134804423"/>
            <ac:spMk id="113" creationId="{1A2EBDDA-E44B-4595-BDF5-098E0A193F00}"/>
          </ac:spMkLst>
        </pc:spChg>
        <pc:picChg chg="del">
          <ac:chgData name="K, Srivarun" userId="da1ef250-b873-4cac-ad8d-92ea53f336d3" providerId="ADAL" clId="{DF063E21-8659-40E3-AA1A-4D2D3F76C1CF}" dt="2024-10-17T06:24:07.001" v="285" actId="478"/>
          <ac:picMkLst>
            <pc:docMk/>
            <pc:sldMk cId="838134105" sldId="2134804423"/>
            <ac:picMk id="6" creationId="{FCE654E6-1734-4E95-A451-BE9350EFCE9B}"/>
          </ac:picMkLst>
        </pc:picChg>
        <pc:picChg chg="add del mod">
          <ac:chgData name="K, Srivarun" userId="da1ef250-b873-4cac-ad8d-92ea53f336d3" providerId="ADAL" clId="{DF063E21-8659-40E3-AA1A-4D2D3F76C1CF}" dt="2024-10-17T06:22:58.085" v="271" actId="931"/>
          <ac:picMkLst>
            <pc:docMk/>
            <pc:sldMk cId="838134105" sldId="2134804423"/>
            <ac:picMk id="7" creationId="{B325A18B-0A53-95A6-CFCF-092D450A0721}"/>
          </ac:picMkLst>
        </pc:picChg>
        <pc:picChg chg="add del mod">
          <ac:chgData name="K, Srivarun" userId="da1ef250-b873-4cac-ad8d-92ea53f336d3" providerId="ADAL" clId="{DF063E21-8659-40E3-AA1A-4D2D3F76C1CF}" dt="2024-10-17T06:35:32.761" v="349" actId="478"/>
          <ac:picMkLst>
            <pc:docMk/>
            <pc:sldMk cId="838134105" sldId="2134804423"/>
            <ac:picMk id="10" creationId="{8FE290A8-F518-1B23-5E26-D6CC80E3D547}"/>
          </ac:picMkLst>
        </pc:picChg>
        <pc:picChg chg="add del mod">
          <ac:chgData name="K, Srivarun" userId="da1ef250-b873-4cac-ad8d-92ea53f336d3" providerId="ADAL" clId="{DF063E21-8659-40E3-AA1A-4D2D3F76C1CF}" dt="2024-10-17T06:25:47.277" v="293" actId="478"/>
          <ac:picMkLst>
            <pc:docMk/>
            <pc:sldMk cId="838134105" sldId="2134804423"/>
            <ac:picMk id="12" creationId="{8E8B862B-5F81-CEBE-251A-F6722FEB068B}"/>
          </ac:picMkLst>
        </pc:picChg>
        <pc:picChg chg="add del mod">
          <ac:chgData name="K, Srivarun" userId="da1ef250-b873-4cac-ad8d-92ea53f336d3" providerId="ADAL" clId="{DF063E21-8659-40E3-AA1A-4D2D3F76C1CF}" dt="2024-10-17T06:34:58.269" v="344" actId="478"/>
          <ac:picMkLst>
            <pc:docMk/>
            <pc:sldMk cId="838134105" sldId="2134804423"/>
            <ac:picMk id="14" creationId="{9B88DA2D-65E4-AFD8-680E-9683447985BA}"/>
          </ac:picMkLst>
        </pc:picChg>
        <pc:picChg chg="add del mod">
          <ac:chgData name="K, Srivarun" userId="da1ef250-b873-4cac-ad8d-92ea53f336d3" providerId="ADAL" clId="{DF063E21-8659-40E3-AA1A-4D2D3F76C1CF}" dt="2024-10-17T06:27:31.578" v="300" actId="478"/>
          <ac:picMkLst>
            <pc:docMk/>
            <pc:sldMk cId="838134105" sldId="2134804423"/>
            <ac:picMk id="16" creationId="{AC5A099C-9AD4-4AAF-BEC7-17B412AB4FC8}"/>
          </ac:picMkLst>
        </pc:picChg>
        <pc:picChg chg="add del mod">
          <ac:chgData name="K, Srivarun" userId="da1ef250-b873-4cac-ad8d-92ea53f336d3" providerId="ADAL" clId="{DF063E21-8659-40E3-AA1A-4D2D3F76C1CF}" dt="2024-10-17T06:35:46.316" v="354" actId="478"/>
          <ac:picMkLst>
            <pc:docMk/>
            <pc:sldMk cId="838134105" sldId="2134804423"/>
            <ac:picMk id="18" creationId="{C3264044-F431-502F-DA77-34670D0EC361}"/>
          </ac:picMkLst>
        </pc:picChg>
        <pc:picChg chg="add del mod">
          <ac:chgData name="K, Srivarun" userId="da1ef250-b873-4cac-ad8d-92ea53f336d3" providerId="ADAL" clId="{DF063E21-8659-40E3-AA1A-4D2D3F76C1CF}" dt="2024-10-17T06:36:14.843" v="360" actId="478"/>
          <ac:picMkLst>
            <pc:docMk/>
            <pc:sldMk cId="838134105" sldId="2134804423"/>
            <ac:picMk id="20" creationId="{316D896D-5CB0-FEEC-11C9-FA86B55249FA}"/>
          </ac:picMkLst>
        </pc:picChg>
        <pc:picChg chg="add del mod">
          <ac:chgData name="K, Srivarun" userId="da1ef250-b873-4cac-ad8d-92ea53f336d3" providerId="ADAL" clId="{DF063E21-8659-40E3-AA1A-4D2D3F76C1CF}" dt="2024-10-17T06:36:20.904" v="363" actId="478"/>
          <ac:picMkLst>
            <pc:docMk/>
            <pc:sldMk cId="838134105" sldId="2134804423"/>
            <ac:picMk id="22" creationId="{7D8CF34E-EA85-CE71-EB54-C64FF99624C8}"/>
          </ac:picMkLst>
        </pc:picChg>
        <pc:picChg chg="del">
          <ac:chgData name="K, Srivarun" userId="da1ef250-b873-4cac-ad8d-92ea53f336d3" providerId="ADAL" clId="{DF063E21-8659-40E3-AA1A-4D2D3F76C1CF}" dt="2024-10-17T06:24:07.001" v="285" actId="478"/>
          <ac:picMkLst>
            <pc:docMk/>
            <pc:sldMk cId="838134105" sldId="2134804423"/>
            <ac:picMk id="23" creationId="{B354FAD9-A450-4EE7-A93B-D343E17BF90C}"/>
          </ac:picMkLst>
        </pc:picChg>
        <pc:picChg chg="add mod">
          <ac:chgData name="K, Srivarun" userId="da1ef250-b873-4cac-ad8d-92ea53f336d3" providerId="ADAL" clId="{DF063E21-8659-40E3-AA1A-4D2D3F76C1CF}" dt="2024-10-17T06:44:27.469" v="436" actId="1076"/>
          <ac:picMkLst>
            <pc:docMk/>
            <pc:sldMk cId="838134105" sldId="2134804423"/>
            <ac:picMk id="27" creationId="{CB164DF7-34D6-93E3-8AA5-1D993723C299}"/>
          </ac:picMkLst>
        </pc:picChg>
        <pc:picChg chg="add mod">
          <ac:chgData name="K, Srivarun" userId="da1ef250-b873-4cac-ad8d-92ea53f336d3" providerId="ADAL" clId="{DF063E21-8659-40E3-AA1A-4D2D3F76C1CF}" dt="2024-10-17T06:43:51.987" v="433" actId="1076"/>
          <ac:picMkLst>
            <pc:docMk/>
            <pc:sldMk cId="838134105" sldId="2134804423"/>
            <ac:picMk id="29" creationId="{B9ACBEA8-FFC1-A101-05FE-9313B08A0A7A}"/>
          </ac:picMkLst>
        </pc:picChg>
        <pc:picChg chg="add mod">
          <ac:chgData name="K, Srivarun" userId="da1ef250-b873-4cac-ad8d-92ea53f336d3" providerId="ADAL" clId="{DF063E21-8659-40E3-AA1A-4D2D3F76C1CF}" dt="2024-10-17T06:40:06.096" v="378" actId="108"/>
          <ac:picMkLst>
            <pc:docMk/>
            <pc:sldMk cId="838134105" sldId="2134804423"/>
            <ac:picMk id="31" creationId="{737BC769-475F-0B03-2EE3-6C5F684096BB}"/>
          </ac:picMkLst>
        </pc:picChg>
        <pc:picChg chg="add mod">
          <ac:chgData name="K, Srivarun" userId="da1ef250-b873-4cac-ad8d-92ea53f336d3" providerId="ADAL" clId="{DF063E21-8659-40E3-AA1A-4D2D3F76C1CF}" dt="2024-10-17T06:40:08.820" v="379" actId="108"/>
          <ac:picMkLst>
            <pc:docMk/>
            <pc:sldMk cId="838134105" sldId="2134804423"/>
            <ac:picMk id="33" creationId="{09EC84A1-504F-1A2C-24A2-72F37C9FEE3A}"/>
          </ac:picMkLst>
        </pc:picChg>
        <pc:picChg chg="add mod">
          <ac:chgData name="K, Srivarun" userId="da1ef250-b873-4cac-ad8d-92ea53f336d3" providerId="ADAL" clId="{DF063E21-8659-40E3-AA1A-4D2D3F76C1CF}" dt="2024-10-17T06:39:54.762" v="377" actId="208"/>
          <ac:picMkLst>
            <pc:docMk/>
            <pc:sldMk cId="838134105" sldId="2134804423"/>
            <ac:picMk id="35" creationId="{8F489894-6B0B-E71A-7E29-D06C88FE542B}"/>
          </ac:picMkLst>
        </pc:picChg>
        <pc:picChg chg="add del">
          <ac:chgData name="K, Srivarun" userId="da1ef250-b873-4cac-ad8d-92ea53f336d3" providerId="ADAL" clId="{DF063E21-8659-40E3-AA1A-4D2D3F76C1CF}" dt="2024-10-17T06:24:07.001" v="285" actId="478"/>
          <ac:picMkLst>
            <pc:docMk/>
            <pc:sldMk cId="838134105" sldId="2134804423"/>
            <ac:picMk id="48" creationId="{37D07A76-906E-4B9A-B249-7D77FAD4167B}"/>
          </ac:picMkLst>
        </pc:picChg>
        <pc:picChg chg="del">
          <ac:chgData name="K, Srivarun" userId="da1ef250-b873-4cac-ad8d-92ea53f336d3" providerId="ADAL" clId="{DF063E21-8659-40E3-AA1A-4D2D3F76C1CF}" dt="2024-10-17T06:24:07.001" v="285" actId="478"/>
          <ac:picMkLst>
            <pc:docMk/>
            <pc:sldMk cId="838134105" sldId="2134804423"/>
            <ac:picMk id="71" creationId="{2EE2BC1F-D4D4-4DDE-AB3C-EBE395471412}"/>
          </ac:picMkLst>
        </pc:picChg>
        <pc:picChg chg="del">
          <ac:chgData name="K, Srivarun" userId="da1ef250-b873-4cac-ad8d-92ea53f336d3" providerId="ADAL" clId="{DF063E21-8659-40E3-AA1A-4D2D3F76C1CF}" dt="2024-10-17T06:24:07.001" v="285" actId="478"/>
          <ac:picMkLst>
            <pc:docMk/>
            <pc:sldMk cId="838134105" sldId="2134804423"/>
            <ac:picMk id="72" creationId="{90951A20-02DD-4DC3-A8A2-55400340F122}"/>
          </ac:picMkLst>
        </pc:picChg>
        <pc:picChg chg="del">
          <ac:chgData name="K, Srivarun" userId="da1ef250-b873-4cac-ad8d-92ea53f336d3" providerId="ADAL" clId="{DF063E21-8659-40E3-AA1A-4D2D3F76C1CF}" dt="2024-10-17T06:24:07.001" v="285" actId="478"/>
          <ac:picMkLst>
            <pc:docMk/>
            <pc:sldMk cId="838134105" sldId="2134804423"/>
            <ac:picMk id="74" creationId="{B101F52B-BA62-48A1-8599-414A7A583B10}"/>
          </ac:picMkLst>
        </pc:picChg>
      </pc:sldChg>
      <pc:sldChg chg="modSp mod">
        <pc:chgData name="K, Srivarun" userId="da1ef250-b873-4cac-ad8d-92ea53f336d3" providerId="ADAL" clId="{DF063E21-8659-40E3-AA1A-4D2D3F76C1CF}" dt="2024-10-18T10:23:30.998" v="791" actId="20577"/>
        <pc:sldMkLst>
          <pc:docMk/>
          <pc:sldMk cId="988436741" sldId="2134804435"/>
        </pc:sldMkLst>
        <pc:spChg chg="mod">
          <ac:chgData name="K, Srivarun" userId="da1ef250-b873-4cac-ad8d-92ea53f336d3" providerId="ADAL" clId="{DF063E21-8659-40E3-AA1A-4D2D3F76C1CF}" dt="2024-10-18T10:23:30.998" v="791" actId="20577"/>
          <ac:spMkLst>
            <pc:docMk/>
            <pc:sldMk cId="988436741" sldId="2134804435"/>
            <ac:spMk id="4" creationId="{FDEFA012-3795-939E-5A25-28A1587B3E98}"/>
          </ac:spMkLst>
        </pc:spChg>
      </pc:sldChg>
      <pc:sldChg chg="modSp mod">
        <pc:chgData name="K, Srivarun" userId="da1ef250-b873-4cac-ad8d-92ea53f336d3" providerId="ADAL" clId="{DF063E21-8659-40E3-AA1A-4D2D3F76C1CF}" dt="2024-10-17T06:42:24.934" v="416" actId="20577"/>
        <pc:sldMkLst>
          <pc:docMk/>
          <pc:sldMk cId="2227474168" sldId="2134804436"/>
        </pc:sldMkLst>
        <pc:spChg chg="mod">
          <ac:chgData name="K, Srivarun" userId="da1ef250-b873-4cac-ad8d-92ea53f336d3" providerId="ADAL" clId="{DF063E21-8659-40E3-AA1A-4D2D3F76C1CF}" dt="2024-10-17T06:42:24.934" v="416" actId="20577"/>
          <ac:spMkLst>
            <pc:docMk/>
            <pc:sldMk cId="2227474168" sldId="2134804436"/>
            <ac:spMk id="4" creationId="{E81CB21E-4C38-4CF0-2C0E-E73DF529C17D}"/>
          </ac:spMkLst>
        </pc:spChg>
      </pc:sldChg>
      <pc:sldChg chg="addSp delSp modSp mod ord">
        <pc:chgData name="K, Srivarun" userId="da1ef250-b873-4cac-ad8d-92ea53f336d3" providerId="ADAL" clId="{DF063E21-8659-40E3-AA1A-4D2D3F76C1CF}" dt="2024-10-18T09:22:06.313" v="701" actId="1076"/>
        <pc:sldMkLst>
          <pc:docMk/>
          <pc:sldMk cId="2095064726" sldId="2147308089"/>
        </pc:sldMkLst>
        <pc:spChg chg="mod">
          <ac:chgData name="K, Srivarun" userId="da1ef250-b873-4cac-ad8d-92ea53f336d3" providerId="ADAL" clId="{DF063E21-8659-40E3-AA1A-4D2D3F76C1CF}" dt="2024-10-18T09:04:27.287" v="621" actId="14100"/>
          <ac:spMkLst>
            <pc:docMk/>
            <pc:sldMk cId="2095064726" sldId="2147308089"/>
            <ac:spMk id="3" creationId="{3DE10E34-2F5B-0A7B-1E90-47C1448D4D5D}"/>
          </ac:spMkLst>
        </pc:spChg>
        <pc:spChg chg="del mod">
          <ac:chgData name="K, Srivarun" userId="da1ef250-b873-4cac-ad8d-92ea53f336d3" providerId="ADAL" clId="{DF063E21-8659-40E3-AA1A-4D2D3F76C1CF}" dt="2024-10-18T09:21:18.592" v="694" actId="478"/>
          <ac:spMkLst>
            <pc:docMk/>
            <pc:sldMk cId="2095064726" sldId="2147308089"/>
            <ac:spMk id="4" creationId="{FDEFA012-3795-939E-5A25-28A1587B3E98}"/>
          </ac:spMkLst>
        </pc:spChg>
        <pc:spChg chg="add mod">
          <ac:chgData name="K, Srivarun" userId="da1ef250-b873-4cac-ad8d-92ea53f336d3" providerId="ADAL" clId="{DF063E21-8659-40E3-AA1A-4D2D3F76C1CF}" dt="2024-10-18T09:21:32.407" v="697" actId="1076"/>
          <ac:spMkLst>
            <pc:docMk/>
            <pc:sldMk cId="2095064726" sldId="2147308089"/>
            <ac:spMk id="8" creationId="{0F346634-C1D4-2D0E-0315-47C1B5FA516C}"/>
          </ac:spMkLst>
        </pc:spChg>
        <pc:spChg chg="add del mod">
          <ac:chgData name="K, Srivarun" userId="da1ef250-b873-4cac-ad8d-92ea53f336d3" providerId="ADAL" clId="{DF063E21-8659-40E3-AA1A-4D2D3F76C1CF}" dt="2024-10-18T09:22:06.313" v="701" actId="1076"/>
          <ac:spMkLst>
            <pc:docMk/>
            <pc:sldMk cId="2095064726" sldId="2147308089"/>
            <ac:spMk id="10" creationId="{0D9F5CE7-8362-7884-F525-D5C03BEBF94B}"/>
          </ac:spMkLst>
        </pc:spChg>
        <pc:spChg chg="add del mod">
          <ac:chgData name="K, Srivarun" userId="da1ef250-b873-4cac-ad8d-92ea53f336d3" providerId="ADAL" clId="{DF063E21-8659-40E3-AA1A-4D2D3F76C1CF}" dt="2024-10-18T09:21:20.816" v="695" actId="478"/>
          <ac:spMkLst>
            <pc:docMk/>
            <pc:sldMk cId="2095064726" sldId="2147308089"/>
            <ac:spMk id="11" creationId="{8059FD44-EC7F-B0F2-2D6F-95F33399228D}"/>
          </ac:spMkLst>
        </pc:spChg>
        <pc:graphicFrameChg chg="add del mod modGraphic">
          <ac:chgData name="K, Srivarun" userId="da1ef250-b873-4cac-ad8d-92ea53f336d3" providerId="ADAL" clId="{DF063E21-8659-40E3-AA1A-4D2D3F76C1CF}" dt="2024-10-18T08:57:00.144" v="548" actId="478"/>
          <ac:graphicFrameMkLst>
            <pc:docMk/>
            <pc:sldMk cId="2095064726" sldId="2147308089"/>
            <ac:graphicFrameMk id="2" creationId="{DCAF9281-FEF7-9EAF-3D5C-05EC92288417}"/>
          </ac:graphicFrameMkLst>
        </pc:graphicFrameChg>
        <pc:graphicFrameChg chg="add mod modGraphic">
          <ac:chgData name="K, Srivarun" userId="da1ef250-b873-4cac-ad8d-92ea53f336d3" providerId="ADAL" clId="{DF063E21-8659-40E3-AA1A-4D2D3F76C1CF}" dt="2024-10-18T09:21:27.702" v="696" actId="1076"/>
          <ac:graphicFrameMkLst>
            <pc:docMk/>
            <pc:sldMk cId="2095064726" sldId="2147308089"/>
            <ac:graphicFrameMk id="5" creationId="{F8A4BD27-B36F-2B82-4174-C7FCBD328EA1}"/>
          </ac:graphicFrameMkLst>
        </pc:graphicFrameChg>
        <pc:graphicFrameChg chg="add del mod">
          <ac:chgData name="K, Srivarun" userId="da1ef250-b873-4cac-ad8d-92ea53f336d3" providerId="ADAL" clId="{DF063E21-8659-40E3-AA1A-4D2D3F76C1CF}" dt="2024-10-18T08:58:58.123" v="565"/>
          <ac:graphicFrameMkLst>
            <pc:docMk/>
            <pc:sldMk cId="2095064726" sldId="2147308089"/>
            <ac:graphicFrameMk id="6" creationId="{B2087F89-ECC5-0AA6-5CF3-8328BAA94F6E}"/>
          </ac:graphicFrameMkLst>
        </pc:graphicFrameChg>
        <pc:graphicFrameChg chg="add mod modGraphic">
          <ac:chgData name="K, Srivarun" userId="da1ef250-b873-4cac-ad8d-92ea53f336d3" providerId="ADAL" clId="{DF063E21-8659-40E3-AA1A-4D2D3F76C1CF}" dt="2024-10-18T09:21:52.757" v="699" actId="1076"/>
          <ac:graphicFrameMkLst>
            <pc:docMk/>
            <pc:sldMk cId="2095064726" sldId="2147308089"/>
            <ac:graphicFrameMk id="9" creationId="{0D91A7B8-F03E-1AAC-3421-15D9DC0572CC}"/>
          </ac:graphicFrameMkLst>
        </pc:graphicFrameChg>
        <pc:picChg chg="del">
          <ac:chgData name="K, Srivarun" userId="da1ef250-b873-4cac-ad8d-92ea53f336d3" providerId="ADAL" clId="{DF063E21-8659-40E3-AA1A-4D2D3F76C1CF}" dt="2024-10-17T07:44:53.567" v="515" actId="478"/>
          <ac:picMkLst>
            <pc:docMk/>
            <pc:sldMk cId="2095064726" sldId="2147308089"/>
            <ac:picMk id="7" creationId="{926022A6-F6FA-B748-FB6B-C0DB601E1227}"/>
          </ac:picMkLst>
        </pc:picChg>
        <pc:picChg chg="del">
          <ac:chgData name="K, Srivarun" userId="da1ef250-b873-4cac-ad8d-92ea53f336d3" providerId="ADAL" clId="{DF063E21-8659-40E3-AA1A-4D2D3F76C1CF}" dt="2024-10-17T07:44:55.126" v="517" actId="478"/>
          <ac:picMkLst>
            <pc:docMk/>
            <pc:sldMk cId="2095064726" sldId="2147308089"/>
            <ac:picMk id="9" creationId="{265CF5C1-F708-3813-61F3-DA20575BFF05}"/>
          </ac:picMkLst>
        </pc:picChg>
        <pc:picChg chg="del">
          <ac:chgData name="K, Srivarun" userId="da1ef250-b873-4cac-ad8d-92ea53f336d3" providerId="ADAL" clId="{DF063E21-8659-40E3-AA1A-4D2D3F76C1CF}" dt="2024-10-17T07:44:54.389" v="516" actId="478"/>
          <ac:picMkLst>
            <pc:docMk/>
            <pc:sldMk cId="2095064726" sldId="2147308089"/>
            <ac:picMk id="11" creationId="{5F82A8F3-72EA-534E-7DBD-E705A387B740}"/>
          </ac:picMkLst>
        </pc:picChg>
        <pc:picChg chg="del">
          <ac:chgData name="K, Srivarun" userId="da1ef250-b873-4cac-ad8d-92ea53f336d3" providerId="ADAL" clId="{DF063E21-8659-40E3-AA1A-4D2D3F76C1CF}" dt="2024-10-17T07:44:55.823" v="518" actId="478"/>
          <ac:picMkLst>
            <pc:docMk/>
            <pc:sldMk cId="2095064726" sldId="2147308089"/>
            <ac:picMk id="13" creationId="{B4A8B5DB-24CB-44CC-FA7A-108B7A78C9DF}"/>
          </ac:picMkLst>
        </pc:picChg>
      </pc:sldChg>
      <pc:sldChg chg="modSp mod">
        <pc:chgData name="K, Srivarun" userId="da1ef250-b873-4cac-ad8d-92ea53f336d3" providerId="ADAL" clId="{DF063E21-8659-40E3-AA1A-4D2D3F76C1CF}" dt="2024-10-17T06:52:08.573" v="513" actId="255"/>
        <pc:sldMkLst>
          <pc:docMk/>
          <pc:sldMk cId="1646706530" sldId="2147308090"/>
        </pc:sldMkLst>
        <pc:spChg chg="mod">
          <ac:chgData name="K, Srivarun" userId="da1ef250-b873-4cac-ad8d-92ea53f336d3" providerId="ADAL" clId="{DF063E21-8659-40E3-AA1A-4D2D3F76C1CF}" dt="2024-10-17T06:50:46.050" v="490" actId="14100"/>
          <ac:spMkLst>
            <pc:docMk/>
            <pc:sldMk cId="1646706530" sldId="2147308090"/>
            <ac:spMk id="3" creationId="{3DE10E34-2F5B-0A7B-1E90-47C1448D4D5D}"/>
          </ac:spMkLst>
        </pc:spChg>
        <pc:spChg chg="mod">
          <ac:chgData name="K, Srivarun" userId="da1ef250-b873-4cac-ad8d-92ea53f336d3" providerId="ADAL" clId="{DF063E21-8659-40E3-AA1A-4D2D3F76C1CF}" dt="2024-10-17T06:52:08.573" v="513" actId="255"/>
          <ac:spMkLst>
            <pc:docMk/>
            <pc:sldMk cId="1646706530" sldId="2147308090"/>
            <ac:spMk id="4" creationId="{FDEFA012-3795-939E-5A25-28A1587B3E98}"/>
          </ac:spMkLst>
        </pc:spChg>
      </pc:sldChg>
      <pc:sldChg chg="addSp delSp modSp del mod">
        <pc:chgData name="K, Srivarun" userId="da1ef250-b873-4cac-ad8d-92ea53f336d3" providerId="ADAL" clId="{DF063E21-8659-40E3-AA1A-4D2D3F76C1CF}" dt="2024-10-18T09:22:14.508" v="702" actId="47"/>
        <pc:sldMkLst>
          <pc:docMk/>
          <pc:sldMk cId="931809227" sldId="2147308091"/>
        </pc:sldMkLst>
        <pc:spChg chg="add mod">
          <ac:chgData name="K, Srivarun" userId="da1ef250-b873-4cac-ad8d-92ea53f336d3" providerId="ADAL" clId="{DF063E21-8659-40E3-AA1A-4D2D3F76C1CF}" dt="2024-10-17T06:49:54.252" v="469" actId="478"/>
          <ac:spMkLst>
            <pc:docMk/>
            <pc:sldMk cId="931809227" sldId="2147308091"/>
            <ac:spMk id="2" creationId="{2A72A60B-5B53-C083-1D3E-872C6C26A148}"/>
          </ac:spMkLst>
        </pc:spChg>
        <pc:spChg chg="del mod">
          <ac:chgData name="K, Srivarun" userId="da1ef250-b873-4cac-ad8d-92ea53f336d3" providerId="ADAL" clId="{DF063E21-8659-40E3-AA1A-4D2D3F76C1CF}" dt="2024-10-17T06:49:54.252" v="469" actId="478"/>
          <ac:spMkLst>
            <pc:docMk/>
            <pc:sldMk cId="931809227" sldId="2147308091"/>
            <ac:spMk id="4" creationId="{FDEFA012-3795-939E-5A25-28A1587B3E98}"/>
          </ac:spMkLst>
        </pc:spChg>
      </pc:sldChg>
      <pc:sldChg chg="addSp delSp modSp add mod">
        <pc:chgData name="K, Srivarun" userId="da1ef250-b873-4cac-ad8d-92ea53f336d3" providerId="ADAL" clId="{DF063E21-8659-40E3-AA1A-4D2D3F76C1CF}" dt="2024-10-21T08:36:41.288" v="976" actId="1076"/>
        <pc:sldMkLst>
          <pc:docMk/>
          <pc:sldMk cId="572702463" sldId="2147308092"/>
        </pc:sldMkLst>
        <pc:spChg chg="add mod">
          <ac:chgData name="K, Srivarun" userId="da1ef250-b873-4cac-ad8d-92ea53f336d3" providerId="ADAL" clId="{DF063E21-8659-40E3-AA1A-4D2D3F76C1CF}" dt="2024-10-21T08:35:56.884" v="971" actId="1076"/>
          <ac:spMkLst>
            <pc:docMk/>
            <pc:sldMk cId="572702463" sldId="2147308092"/>
            <ac:spMk id="2" creationId="{8BD88941-AF4B-1FE0-008E-8D20F636FA33}"/>
          </ac:spMkLst>
        </pc:spChg>
        <pc:picChg chg="mod">
          <ac:chgData name="K, Srivarun" userId="da1ef250-b873-4cac-ad8d-92ea53f336d3" providerId="ADAL" clId="{DF063E21-8659-40E3-AA1A-4D2D3F76C1CF}" dt="2024-10-21T08:36:19.143" v="974" actId="1076"/>
          <ac:picMkLst>
            <pc:docMk/>
            <pc:sldMk cId="572702463" sldId="2147308092"/>
            <ac:picMk id="7" creationId="{926022A6-F6FA-B748-FB6B-C0DB601E1227}"/>
          </ac:picMkLst>
        </pc:picChg>
        <pc:picChg chg="mod">
          <ac:chgData name="K, Srivarun" userId="da1ef250-b873-4cac-ad8d-92ea53f336d3" providerId="ADAL" clId="{DF063E21-8659-40E3-AA1A-4D2D3F76C1CF}" dt="2024-10-21T08:36:41.288" v="976" actId="1076"/>
          <ac:picMkLst>
            <pc:docMk/>
            <pc:sldMk cId="572702463" sldId="2147308092"/>
            <ac:picMk id="9" creationId="{265CF5C1-F708-3813-61F3-DA20575BFF05}"/>
          </ac:picMkLst>
        </pc:picChg>
        <pc:picChg chg="mod">
          <ac:chgData name="K, Srivarun" userId="da1ef250-b873-4cac-ad8d-92ea53f336d3" providerId="ADAL" clId="{DF063E21-8659-40E3-AA1A-4D2D3F76C1CF}" dt="2024-10-21T08:36:16.216" v="973" actId="1076"/>
          <ac:picMkLst>
            <pc:docMk/>
            <pc:sldMk cId="572702463" sldId="2147308092"/>
            <ac:picMk id="11" creationId="{5F82A8F3-72EA-534E-7DBD-E705A387B740}"/>
          </ac:picMkLst>
        </pc:picChg>
        <pc:picChg chg="del">
          <ac:chgData name="K, Srivarun" userId="da1ef250-b873-4cac-ad8d-92ea53f336d3" providerId="ADAL" clId="{DF063E21-8659-40E3-AA1A-4D2D3F76C1CF}" dt="2024-10-18T09:22:56.109" v="704" actId="478"/>
          <ac:picMkLst>
            <pc:docMk/>
            <pc:sldMk cId="572702463" sldId="2147308092"/>
            <ac:picMk id="13" creationId="{B4A8B5DB-24CB-44CC-FA7A-108B7A78C9DF}"/>
          </ac:picMkLst>
        </pc:picChg>
      </pc:sldChg>
      <pc:sldChg chg="new del">
        <pc:chgData name="K, Srivarun" userId="da1ef250-b873-4cac-ad8d-92ea53f336d3" providerId="ADAL" clId="{DF063E21-8659-40E3-AA1A-4D2D3F76C1CF}" dt="2024-10-18T10:17:31.609" v="744" actId="680"/>
        <pc:sldMkLst>
          <pc:docMk/>
          <pc:sldMk cId="809820173" sldId="2147308093"/>
        </pc:sldMkLst>
      </pc:sldChg>
      <pc:sldChg chg="addSp delSp modSp add mod modClrScheme chgLayout">
        <pc:chgData name="K, Srivarun" userId="da1ef250-b873-4cac-ad8d-92ea53f336d3" providerId="ADAL" clId="{DF063E21-8659-40E3-AA1A-4D2D3F76C1CF}" dt="2024-10-21T08:34:11.027" v="961" actId="21"/>
        <pc:sldMkLst>
          <pc:docMk/>
          <pc:sldMk cId="2359518598" sldId="2147308093"/>
        </pc:sldMkLst>
        <pc:spChg chg="mod ord">
          <ac:chgData name="K, Srivarun" userId="da1ef250-b873-4cac-ad8d-92ea53f336d3" providerId="ADAL" clId="{DF063E21-8659-40E3-AA1A-4D2D3F76C1CF}" dt="2024-10-18T10:29:48.524" v="852" actId="26606"/>
          <ac:spMkLst>
            <pc:docMk/>
            <pc:sldMk cId="2359518598" sldId="2147308093"/>
            <ac:spMk id="3" creationId="{3DE10E34-2F5B-0A7B-1E90-47C1448D4D5D}"/>
          </ac:spMkLst>
        </pc:spChg>
        <pc:spChg chg="del mod">
          <ac:chgData name="K, Srivarun" userId="da1ef250-b873-4cac-ad8d-92ea53f336d3" providerId="ADAL" clId="{DF063E21-8659-40E3-AA1A-4D2D3F76C1CF}" dt="2024-10-18T10:29:07.533" v="828" actId="478"/>
          <ac:spMkLst>
            <pc:docMk/>
            <pc:sldMk cId="2359518598" sldId="2147308093"/>
            <ac:spMk id="4" creationId="{FDEFA012-3795-939E-5A25-28A1587B3E98}"/>
          </ac:spMkLst>
        </pc:spChg>
        <pc:spChg chg="add del">
          <ac:chgData name="K, Srivarun" userId="da1ef250-b873-4cac-ad8d-92ea53f336d3" providerId="ADAL" clId="{DF063E21-8659-40E3-AA1A-4D2D3F76C1CF}" dt="2024-10-18T10:25:42.423" v="816" actId="22"/>
          <ac:spMkLst>
            <pc:docMk/>
            <pc:sldMk cId="2359518598" sldId="2147308093"/>
            <ac:spMk id="7" creationId="{B014A941-3EAF-41E0-6D52-5523271ADC2A}"/>
          </ac:spMkLst>
        </pc:spChg>
        <pc:spChg chg="add mod">
          <ac:chgData name="K, Srivarun" userId="da1ef250-b873-4cac-ad8d-92ea53f336d3" providerId="ADAL" clId="{DF063E21-8659-40E3-AA1A-4D2D3F76C1CF}" dt="2024-10-18T10:34:28.717" v="889" actId="1076"/>
          <ac:spMkLst>
            <pc:docMk/>
            <pc:sldMk cId="2359518598" sldId="2147308093"/>
            <ac:spMk id="8" creationId="{E1AF6DA1-5350-F570-8170-F3EC1F92696C}"/>
          </ac:spMkLst>
        </pc:spChg>
        <pc:spChg chg="add del mod">
          <ac:chgData name="K, Srivarun" userId="da1ef250-b873-4cac-ad8d-92ea53f336d3" providerId="ADAL" clId="{DF063E21-8659-40E3-AA1A-4D2D3F76C1CF}" dt="2024-10-18T10:29:10.093" v="829" actId="478"/>
          <ac:spMkLst>
            <pc:docMk/>
            <pc:sldMk cId="2359518598" sldId="2147308093"/>
            <ac:spMk id="9" creationId="{07A8EFCA-A583-FA27-01C6-59CB9D144E50}"/>
          </ac:spMkLst>
        </pc:spChg>
        <pc:spChg chg="add del mod">
          <ac:chgData name="K, Srivarun" userId="da1ef250-b873-4cac-ad8d-92ea53f336d3" providerId="ADAL" clId="{DF063E21-8659-40E3-AA1A-4D2D3F76C1CF}" dt="2024-10-18T10:29:34.293" v="837" actId="26606"/>
          <ac:spMkLst>
            <pc:docMk/>
            <pc:sldMk cId="2359518598" sldId="2147308093"/>
            <ac:spMk id="10" creationId="{09474426-A93D-901E-F8EB-2890DEF2C3C2}"/>
          </ac:spMkLst>
        </pc:spChg>
        <pc:spChg chg="add del mod">
          <ac:chgData name="K, Srivarun" userId="da1ef250-b873-4cac-ad8d-92ea53f336d3" providerId="ADAL" clId="{DF063E21-8659-40E3-AA1A-4D2D3F76C1CF}" dt="2024-10-18T10:29:37.283" v="842" actId="26606"/>
          <ac:spMkLst>
            <pc:docMk/>
            <pc:sldMk cId="2359518598" sldId="2147308093"/>
            <ac:spMk id="11" creationId="{9129C9C0-029F-A2C2-4F56-8F57D7E01B6E}"/>
          </ac:spMkLst>
        </pc:spChg>
        <pc:spChg chg="add del mod">
          <ac:chgData name="K, Srivarun" userId="da1ef250-b873-4cac-ad8d-92ea53f336d3" providerId="ADAL" clId="{DF063E21-8659-40E3-AA1A-4D2D3F76C1CF}" dt="2024-10-18T10:29:45.086" v="850" actId="26606"/>
          <ac:spMkLst>
            <pc:docMk/>
            <pc:sldMk cId="2359518598" sldId="2147308093"/>
            <ac:spMk id="12" creationId="{BC36BA07-B12C-A610-591E-7AF727ECEEB0}"/>
          </ac:spMkLst>
        </pc:spChg>
        <pc:spChg chg="add del mod">
          <ac:chgData name="K, Srivarun" userId="da1ef250-b873-4cac-ad8d-92ea53f336d3" providerId="ADAL" clId="{DF063E21-8659-40E3-AA1A-4D2D3F76C1CF}" dt="2024-10-18T10:29:18.220" v="831" actId="26606"/>
          <ac:spMkLst>
            <pc:docMk/>
            <pc:sldMk cId="2359518598" sldId="2147308093"/>
            <ac:spMk id="13" creationId="{BC36BA07-B12C-A610-591E-7AF727ECEEB0}"/>
          </ac:spMkLst>
        </pc:spChg>
        <pc:spChg chg="add del mod">
          <ac:chgData name="K, Srivarun" userId="da1ef250-b873-4cac-ad8d-92ea53f336d3" providerId="ADAL" clId="{DF063E21-8659-40E3-AA1A-4D2D3F76C1CF}" dt="2024-10-18T10:29:40.372" v="844" actId="26606"/>
          <ac:spMkLst>
            <pc:docMk/>
            <pc:sldMk cId="2359518598" sldId="2147308093"/>
            <ac:spMk id="14" creationId="{09474426-A93D-901E-F8EB-2890DEF2C3C2}"/>
          </ac:spMkLst>
        </pc:spChg>
        <pc:spChg chg="add mod">
          <ac:chgData name="K, Srivarun" userId="da1ef250-b873-4cac-ad8d-92ea53f336d3" providerId="ADAL" clId="{DF063E21-8659-40E3-AA1A-4D2D3F76C1CF}" dt="2024-10-18T10:31:35.901" v="885" actId="255"/>
          <ac:spMkLst>
            <pc:docMk/>
            <pc:sldMk cId="2359518598" sldId="2147308093"/>
            <ac:spMk id="15" creationId="{CA332448-A2AB-C212-20FA-E8665294321E}"/>
          </ac:spMkLst>
        </pc:spChg>
        <pc:spChg chg="add del mod">
          <ac:chgData name="K, Srivarun" userId="da1ef250-b873-4cac-ad8d-92ea53f336d3" providerId="ADAL" clId="{DF063E21-8659-40E3-AA1A-4D2D3F76C1CF}" dt="2024-10-21T08:34:11.027" v="961" actId="21"/>
          <ac:spMkLst>
            <pc:docMk/>
            <pc:sldMk cId="2359518598" sldId="2147308093"/>
            <ac:spMk id="16" creationId="{5EB11916-5A82-CA05-0218-1673D1EA1968}"/>
          </ac:spMkLst>
        </pc:spChg>
        <pc:picChg chg="add del mod">
          <ac:chgData name="K, Srivarun" userId="da1ef250-b873-4cac-ad8d-92ea53f336d3" providerId="ADAL" clId="{DF063E21-8659-40E3-AA1A-4D2D3F76C1CF}" dt="2024-10-18T10:25:03.211" v="814" actId="478"/>
          <ac:picMkLst>
            <pc:docMk/>
            <pc:sldMk cId="2359518598" sldId="2147308093"/>
            <ac:picMk id="5" creationId="{DB8A46CE-C092-2BA3-44D4-1D587CE015C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vl1pPr>
          </a:lstStyle>
          <a:p>
            <a:endParaRPr lang="en-US" dirty="0">
              <a:latin typeface="Arial"/>
              <a:cs typeface="Arial"/>
            </a:endParaRPr>
          </a:p>
        </p:txBody>
      </p:sp>
      <p:sp>
        <p:nvSpPr>
          <p:cNvPr id="4" name="Footer Placeholder 3"/>
          <p:cNvSpPr>
            <a:spLocks noGrp="1"/>
          </p:cNvSpPr>
          <p:nvPr>
            <p:ph type="ftr" sz="quarter" idx="2"/>
          </p:nvPr>
        </p:nvSpPr>
        <p:spPr>
          <a:xfrm>
            <a:off x="0" y="13462080"/>
            <a:ext cx="3368040" cy="708660"/>
          </a:xfrm>
          <a:prstGeom prst="rect">
            <a:avLst/>
          </a:prstGeom>
        </p:spPr>
        <p:txBody>
          <a:bodyPr vert="horz" lIns="125401" tIns="62700" rIns="125401" bIns="62700" rtlCol="0" anchor="b"/>
          <a:lstStyle>
            <a:lvl1pPr algn="l">
              <a:defRPr sz="1600"/>
            </a:lvl1pPr>
          </a:lstStyle>
          <a:p>
            <a:endParaRPr lang="en-US" dirty="0">
              <a:latin typeface="Arial"/>
              <a:cs typeface="Arial"/>
            </a:endParaRPr>
          </a:p>
        </p:txBody>
      </p:sp>
      <p:sp>
        <p:nvSpPr>
          <p:cNvPr id="5" name="Slide Number Placeholder 4"/>
          <p:cNvSpPr>
            <a:spLocks noGrp="1"/>
          </p:cNvSpPr>
          <p:nvPr>
            <p:ph type="sldNum" sz="quarter" idx="3"/>
          </p:nvPr>
        </p:nvSpPr>
        <p:spPr>
          <a:xfrm>
            <a:off x="4402561" y="13462080"/>
            <a:ext cx="3368040" cy="708660"/>
          </a:xfrm>
          <a:prstGeom prst="rect">
            <a:avLst/>
          </a:prstGeom>
        </p:spPr>
        <p:txBody>
          <a:bodyPr vert="horz" lIns="125401" tIns="62700" rIns="125401" bIns="62700" rtlCol="0" anchor="b"/>
          <a:lstStyle>
            <a:lvl1pPr algn="r">
              <a:defRPr sz="1600"/>
            </a:lvl1pPr>
          </a:lstStyle>
          <a:p>
            <a:fld id="{70AC7428-30A9-FD43-A0D8-DB91B17088EC}"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atin typeface="Arial"/>
                <a:cs typeface="Arial"/>
              </a:defRPr>
            </a:lvl1pPr>
          </a:lstStyle>
          <a:p>
            <a:endParaRPr lang="en-US" dirty="0"/>
          </a:p>
        </p:txBody>
      </p:sp>
      <p:sp>
        <p:nvSpPr>
          <p:cNvPr id="3" name="Date Placeholder 2"/>
          <p:cNvSpPr>
            <a:spLocks noGrp="1"/>
          </p:cNvSpPr>
          <p:nvPr>
            <p:ph type="dt" idx="1"/>
          </p:nvPr>
        </p:nvSpPr>
        <p:spPr>
          <a:xfrm>
            <a:off x="4402561" y="0"/>
            <a:ext cx="3368040" cy="708660"/>
          </a:xfrm>
          <a:prstGeom prst="rect">
            <a:avLst/>
          </a:prstGeom>
        </p:spPr>
        <p:txBody>
          <a:bodyPr vert="horz" lIns="125401" tIns="62700" rIns="125401" bIns="62700" rtlCol="0"/>
          <a:lstStyle>
            <a:lvl1pPr algn="r">
              <a:defRPr sz="1600">
                <a:latin typeface="Arial"/>
                <a:cs typeface="Arial"/>
              </a:defRPr>
            </a:lvl1pPr>
          </a:lstStyle>
          <a:p>
            <a:fld id="{73B26A0F-F4D6-9B4F-A87B-D8948CDE3BB4}" type="datetimeFigureOut">
              <a:rPr lang="en-US" smtClean="0"/>
              <a:pPr/>
              <a:t>10/18/2024</a:t>
            </a:fld>
            <a:endParaRPr lang="en-US" dirty="0"/>
          </a:p>
        </p:txBody>
      </p:sp>
      <p:sp>
        <p:nvSpPr>
          <p:cNvPr id="4" name="Slide Image Placeholder 3"/>
          <p:cNvSpPr>
            <a:spLocks noGrp="1" noRot="1" noChangeAspect="1"/>
          </p:cNvSpPr>
          <p:nvPr>
            <p:ph type="sldImg" idx="2"/>
          </p:nvPr>
        </p:nvSpPr>
        <p:spPr>
          <a:xfrm>
            <a:off x="-838200" y="1063625"/>
            <a:ext cx="9448800" cy="5314950"/>
          </a:xfrm>
          <a:prstGeom prst="rect">
            <a:avLst/>
          </a:prstGeom>
          <a:noFill/>
          <a:ln w="12700">
            <a:solidFill>
              <a:prstClr val="black"/>
            </a:solidFill>
          </a:ln>
        </p:spPr>
        <p:txBody>
          <a:bodyPr vert="horz" lIns="125401" tIns="62700" rIns="125401" bIns="62700" rtlCol="0" anchor="ctr"/>
          <a:lstStyle/>
          <a:p>
            <a:endParaRPr lang="en-US" dirty="0"/>
          </a:p>
        </p:txBody>
      </p:sp>
      <p:sp>
        <p:nvSpPr>
          <p:cNvPr id="5" name="Notes Placeholder 4"/>
          <p:cNvSpPr>
            <a:spLocks noGrp="1"/>
          </p:cNvSpPr>
          <p:nvPr>
            <p:ph type="body" sz="quarter" idx="3"/>
          </p:nvPr>
        </p:nvSpPr>
        <p:spPr>
          <a:xfrm>
            <a:off x="431800" y="6732270"/>
            <a:ext cx="6908800" cy="637794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13462080"/>
            <a:ext cx="3368040" cy="708660"/>
          </a:xfrm>
          <a:prstGeom prst="rect">
            <a:avLst/>
          </a:prstGeom>
        </p:spPr>
        <p:txBody>
          <a:bodyPr vert="horz" lIns="125401" tIns="62700" rIns="125401" bIns="62700" rtlCol="0" anchor="b"/>
          <a:lstStyle>
            <a:lvl1pPr algn="l">
              <a:defRPr sz="1600">
                <a:latin typeface="Arial"/>
                <a:cs typeface="Arial"/>
              </a:defRPr>
            </a:lvl1pPr>
          </a:lstStyle>
          <a:p>
            <a:endParaRPr lang="en-US" dirty="0"/>
          </a:p>
        </p:txBody>
      </p:sp>
      <p:sp>
        <p:nvSpPr>
          <p:cNvPr id="7" name="Slide Number Placeholder 6"/>
          <p:cNvSpPr>
            <a:spLocks noGrp="1"/>
          </p:cNvSpPr>
          <p:nvPr>
            <p:ph type="sldNum" sz="quarter" idx="5"/>
          </p:nvPr>
        </p:nvSpPr>
        <p:spPr>
          <a:xfrm>
            <a:off x="4402561" y="13462080"/>
            <a:ext cx="3368040" cy="708660"/>
          </a:xfrm>
          <a:prstGeom prst="rect">
            <a:avLst/>
          </a:prstGeom>
        </p:spPr>
        <p:txBody>
          <a:bodyPr vert="horz" lIns="125401" tIns="62700" rIns="125401" bIns="62700" rtlCol="0" anchor="b"/>
          <a:lstStyle>
            <a:lvl1pPr algn="r">
              <a:defRPr sz="16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C71744A-6772-42B9-AFD1-9DE83AF8D770}" type="slidenum">
              <a:rPr lang="en-IN" smtClean="0"/>
              <a:t>4</a:t>
            </a:fld>
            <a:endParaRPr lang="en-IN" dirty="0"/>
          </a:p>
        </p:txBody>
      </p:sp>
    </p:spTree>
    <p:extLst>
      <p:ext uri="{BB962C8B-B14F-4D97-AF65-F5344CB8AC3E}">
        <p14:creationId xmlns:p14="http://schemas.microsoft.com/office/powerpoint/2010/main" val="1314955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Deliver Excellence Title Slide">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6B86D8E4-D42C-4BA4-8C3D-EE6E0354EA3C}"/>
              </a:ext>
            </a:extLst>
          </p:cNvPr>
          <p:cNvPicPr>
            <a:picLocks noChangeAspect="1"/>
          </p:cNvPicPr>
          <p:nvPr userDrawn="1"/>
        </p:nvPicPr>
        <p:blipFill>
          <a:blip r:embed="rId2"/>
          <a:stretch>
            <a:fillRect/>
          </a:stretch>
        </p:blipFill>
        <p:spPr>
          <a:xfrm>
            <a:off x="1777" y="0"/>
            <a:ext cx="14626846"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46" name="Graphic 45">
            <a:extLst>
              <a:ext uri="{FF2B5EF4-FFF2-40B4-BE49-F238E27FC236}">
                <a16:creationId xmlns:a16="http://schemas.microsoft.com/office/drawing/2014/main" id="{D07C659E-3F10-46E2-9676-61137FD9384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88975" y="685801"/>
            <a:ext cx="1430092" cy="781050"/>
          </a:xfrm>
          <a:prstGeom prst="rect">
            <a:avLst/>
          </a:prstGeom>
        </p:spPr>
      </p:pic>
      <p:sp>
        <p:nvSpPr>
          <p:cNvPr id="47" name="Title 1">
            <a:extLst>
              <a:ext uri="{FF2B5EF4-FFF2-40B4-BE49-F238E27FC236}">
                <a16:creationId xmlns:a16="http://schemas.microsoft.com/office/drawing/2014/main" id="{0131F459-E553-4CE6-92F0-91E2F09BA9B3}"/>
              </a:ext>
            </a:extLst>
          </p:cNvPr>
          <p:cNvSpPr>
            <a:spLocks noGrp="1"/>
          </p:cNvSpPr>
          <p:nvPr>
            <p:ph type="ctrTitle"/>
          </p:nvPr>
        </p:nvSpPr>
        <p:spPr>
          <a:xfrm>
            <a:off x="1168401" y="2781300"/>
            <a:ext cx="4858326" cy="2545080"/>
          </a:xfrm>
        </p:spPr>
        <p:txBody>
          <a:bodyPr anchor="ctr" anchorCtr="0">
            <a:noAutofit/>
          </a:bodyPr>
          <a:lstStyle>
            <a:lvl1pPr>
              <a:defRPr sz="4400">
                <a:solidFill>
                  <a:schemeClr val="bg1"/>
                </a:solidFill>
              </a:defRPr>
            </a:lvl1pPr>
          </a:lstStyle>
          <a:p>
            <a:r>
              <a:rPr lang="en-US"/>
              <a:t>Click to edit Master title style</a:t>
            </a:r>
            <a:endParaRPr lang="en-US" dirty="0"/>
          </a:p>
        </p:txBody>
      </p:sp>
      <p:sp>
        <p:nvSpPr>
          <p:cNvPr id="48" name="Subtitle 2">
            <a:extLst>
              <a:ext uri="{FF2B5EF4-FFF2-40B4-BE49-F238E27FC236}">
                <a16:creationId xmlns:a16="http://schemas.microsoft.com/office/drawing/2014/main" id="{00FE735E-E3CF-4086-AF37-051864E157BF}"/>
              </a:ext>
            </a:extLst>
          </p:cNvPr>
          <p:cNvSpPr>
            <a:spLocks noGrp="1"/>
          </p:cNvSpPr>
          <p:nvPr>
            <p:ph type="subTitle" idx="1"/>
          </p:nvPr>
        </p:nvSpPr>
        <p:spPr>
          <a:xfrm>
            <a:off x="1168401" y="5494020"/>
            <a:ext cx="4858326"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 name="Footer Placeholder 4">
            <a:extLst>
              <a:ext uri="{FF2B5EF4-FFF2-40B4-BE49-F238E27FC236}">
                <a16:creationId xmlns:a16="http://schemas.microsoft.com/office/drawing/2014/main" id="{699D14CA-575C-EA7D-BE23-67723D5954E2}"/>
              </a:ext>
            </a:extLst>
          </p:cNvPr>
          <p:cNvSpPr txBox="1">
            <a:spLocks/>
          </p:cNvSpPr>
          <p:nvPr userDrawn="1"/>
        </p:nvSpPr>
        <p:spPr>
          <a:xfrm>
            <a:off x="685779" y="763184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tx1"/>
                </a:solidFill>
              </a:rPr>
              <a:t>© </a:t>
            </a:r>
            <a:fld id="{1C50FC3A-183C-4C20-B5A6-510A748E07ED}" type="datetimeyyyy">
              <a:rPr lang="en-US" sz="1100" smtClean="0">
                <a:solidFill>
                  <a:schemeClr val="tx1"/>
                </a:solidFill>
              </a:rPr>
              <a:t>2024</a:t>
            </a:fld>
            <a:r>
              <a:rPr lang="en-US" sz="1100" dirty="0">
                <a:solidFill>
                  <a:schemeClr val="tx1"/>
                </a:solidFill>
              </a:rPr>
              <a:t> DXC Technology Company. All rights reserved.</a:t>
            </a:r>
          </a:p>
        </p:txBody>
      </p:sp>
      <p:sp>
        <p:nvSpPr>
          <p:cNvPr id="4" name="TextBox 3">
            <a:extLst>
              <a:ext uri="{FF2B5EF4-FFF2-40B4-BE49-F238E27FC236}">
                <a16:creationId xmlns:a16="http://schemas.microsoft.com/office/drawing/2014/main" id="{3EDC14C5-6F6B-9463-B1A8-DD5C5DA635CE}"/>
              </a:ext>
            </a:extLst>
          </p:cNvPr>
          <p:cNvSpPr txBox="1"/>
          <p:nvPr userDrawn="1"/>
        </p:nvSpPr>
        <p:spPr>
          <a:xfrm>
            <a:off x="688975" y="7947684"/>
            <a:ext cx="2354579" cy="123111"/>
          </a:xfrm>
          <a:prstGeom prst="rect">
            <a:avLst/>
          </a:prstGeom>
          <a:noFill/>
        </p:spPr>
        <p:txBody>
          <a:bodyPr wrap="square" lIns="0" tIns="0" rIns="0" bIns="0">
            <a:spAutoFit/>
          </a:bodyPr>
          <a:lstStyle/>
          <a:p>
            <a:pPr algn="l"/>
            <a:r>
              <a:rPr lang="en-US" sz="800" b="1" dirty="0"/>
              <a:t>DXC Internal</a:t>
            </a:r>
          </a:p>
        </p:txBody>
      </p:sp>
    </p:spTree>
    <p:extLst>
      <p:ext uri="{BB962C8B-B14F-4D97-AF65-F5344CB8AC3E}">
        <p14:creationId xmlns:p14="http://schemas.microsoft.com/office/powerpoint/2010/main" val="315127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dirty="0"/>
              <a:t>Click icon to add picture</a:t>
            </a:r>
          </a:p>
        </p:txBody>
      </p:sp>
      <p:sp>
        <p:nvSpPr>
          <p:cNvPr id="4" name="Title 3"/>
          <p:cNvSpPr>
            <a:spLocks noGrp="1"/>
          </p:cNvSpPr>
          <p:nvPr>
            <p:ph type="title"/>
          </p:nvPr>
        </p:nvSpPr>
        <p:spPr>
          <a:xfrm>
            <a:off x="685800" y="639763"/>
            <a:ext cx="6400800" cy="1417635"/>
          </a:xfrm>
        </p:spPr>
        <p:txBody>
          <a:bodyPr/>
          <a:lstStyle/>
          <a:p>
            <a:r>
              <a:rPr lang="en-US"/>
              <a:t>Click to edit Master title style</a:t>
            </a:r>
            <a:endParaRPr lang="en-US" dirty="0"/>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3" name="Content Placeholder 2"/>
          <p:cNvSpPr>
            <a:spLocks noGrp="1"/>
          </p:cNvSpPr>
          <p:nvPr>
            <p:ph sz="quarter" idx="14"/>
          </p:nvPr>
        </p:nvSpPr>
        <p:spPr>
          <a:xfrm>
            <a:off x="685800" y="2057398"/>
            <a:ext cx="64008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4" name="Graphic 43">
            <a:extLst>
              <a:ext uri="{FF2B5EF4-FFF2-40B4-BE49-F238E27FC236}">
                <a16:creationId xmlns:a16="http://schemas.microsoft.com/office/drawing/2014/main" id="{C091593C-4446-42A7-AA75-762280E3CD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80437"/>
            <a:ext cx="2286000" cy="259238"/>
          </a:xfrm>
          <a:prstGeom prst="rect">
            <a:avLst/>
          </a:prstGeom>
        </p:spPr>
      </p:pic>
      <p:sp>
        <p:nvSpPr>
          <p:cNvPr id="2" name="Footer Placeholder 4">
            <a:extLst>
              <a:ext uri="{FF2B5EF4-FFF2-40B4-BE49-F238E27FC236}">
                <a16:creationId xmlns:a16="http://schemas.microsoft.com/office/drawing/2014/main" id="{22E539CF-BB89-9CFA-7450-C2FA97C11654}"/>
              </a:ext>
            </a:extLst>
          </p:cNvPr>
          <p:cNvSpPr txBox="1">
            <a:spLocks/>
          </p:cNvSpPr>
          <p:nvPr userDrawn="1"/>
        </p:nvSpPr>
        <p:spPr>
          <a:xfrm>
            <a:off x="3398520" y="7580439"/>
            <a:ext cx="368808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tabLst/>
            </a:pPr>
            <a:r>
              <a:rPr lang="en-US" sz="1100" dirty="0"/>
              <a:t>© </a:t>
            </a:r>
            <a:fld id="{F0F03FDE-796C-4CED-8A2E-524BCF9DE0E5}" type="datetimeyyyy">
              <a:rPr lang="en-US" sz="1100" smtClean="0"/>
              <a:t>2024</a:t>
            </a:fld>
            <a:r>
              <a:rPr lang="en-US" sz="1100" dirty="0"/>
              <a:t> DXC Technology Company. All rights reserved.</a:t>
            </a:r>
          </a:p>
        </p:txBody>
      </p:sp>
      <p:sp>
        <p:nvSpPr>
          <p:cNvPr id="5" name="TextBox 4">
            <a:extLst>
              <a:ext uri="{FF2B5EF4-FFF2-40B4-BE49-F238E27FC236}">
                <a16:creationId xmlns:a16="http://schemas.microsoft.com/office/drawing/2014/main" id="{CE582E9E-E0DC-215D-B4CB-8608A98E514C}"/>
              </a:ext>
            </a:extLst>
          </p:cNvPr>
          <p:cNvSpPr txBox="1"/>
          <p:nvPr userDrawn="1"/>
        </p:nvSpPr>
        <p:spPr>
          <a:xfrm>
            <a:off x="4709160" y="7868126"/>
            <a:ext cx="2354579" cy="215444"/>
          </a:xfrm>
          <a:prstGeom prst="rect">
            <a:avLst/>
          </a:prstGeom>
          <a:noFill/>
        </p:spPr>
        <p:txBody>
          <a:bodyPr wrap="square" rIns="0">
            <a:spAutoFit/>
          </a:bodyPr>
          <a:lstStyle/>
          <a:p>
            <a:pPr algn="r"/>
            <a:r>
              <a:rPr lang="en-US" sz="800" dirty="0"/>
              <a:t>DXC Internal</a:t>
            </a:r>
          </a:p>
        </p:txBody>
      </p:sp>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5400">
                <a:solidFill>
                  <a:schemeClr val="accent1"/>
                </a:solidFill>
              </a:defRPr>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October 18, 2024</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pic>
        <p:nvPicPr>
          <p:cNvPr id="45" name="Graphic 44">
            <a:extLst>
              <a:ext uri="{FF2B5EF4-FFF2-40B4-BE49-F238E27FC236}">
                <a16:creationId xmlns:a16="http://schemas.microsoft.com/office/drawing/2014/main" id="{DE47D048-F78A-4D25-83CC-A1FB3F93EB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61481"/>
            <a:ext cx="2468880" cy="279976"/>
          </a:xfrm>
          <a:prstGeom prst="rect">
            <a:avLst/>
          </a:prstGeom>
        </p:spPr>
      </p:pic>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pic>
        <p:nvPicPr>
          <p:cNvPr id="52" name="Graphic 51">
            <a:extLst>
              <a:ext uri="{FF2B5EF4-FFF2-40B4-BE49-F238E27FC236}">
                <a16:creationId xmlns:a16="http://schemas.microsoft.com/office/drawing/2014/main" id="{925DB904-DAE2-4F1E-A174-E29E8F7511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85800" y="7580437"/>
            <a:ext cx="2286000" cy="259238"/>
          </a:xfrm>
          <a:prstGeom prst="rect">
            <a:avLst/>
          </a:prstGeom>
        </p:spPr>
      </p:pic>
      <p:sp>
        <p:nvSpPr>
          <p:cNvPr id="56" name="Rectangle: Single Corner Rounded 55">
            <a:extLst>
              <a:ext uri="{FF2B5EF4-FFF2-40B4-BE49-F238E27FC236}">
                <a16:creationId xmlns:a16="http://schemas.microsoft.com/office/drawing/2014/main" id="{106C60A4-E521-4756-B4C4-7D4CE00E4F0A}"/>
              </a:ext>
            </a:extLst>
          </p:cNvPr>
          <p:cNvSpPr/>
          <p:nvPr userDrawn="1"/>
        </p:nvSpPr>
        <p:spPr>
          <a:xfrm>
            <a:off x="695325" y="2057398"/>
            <a:ext cx="11201400" cy="3200400"/>
          </a:xfrm>
          <a:prstGeom prst="round1Rect">
            <a:avLst>
              <a:gd name="adj" fmla="val 24915"/>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1168400" y="2057400"/>
            <a:ext cx="9931400" cy="3200400"/>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1168400" y="5686106"/>
            <a:ext cx="99313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 name="TextBox 1">
            <a:extLst>
              <a:ext uri="{FF2B5EF4-FFF2-40B4-BE49-F238E27FC236}">
                <a16:creationId xmlns:a16="http://schemas.microsoft.com/office/drawing/2014/main" id="{D2E895AC-FD91-6796-E415-E379113518A8}"/>
              </a:ext>
            </a:extLst>
          </p:cNvPr>
          <p:cNvSpPr txBox="1"/>
          <p:nvPr userDrawn="1"/>
        </p:nvSpPr>
        <p:spPr>
          <a:xfrm>
            <a:off x="6137910" y="7868126"/>
            <a:ext cx="2354579" cy="215444"/>
          </a:xfrm>
          <a:prstGeom prst="rect">
            <a:avLst/>
          </a:prstGeom>
          <a:noFill/>
        </p:spPr>
        <p:txBody>
          <a:bodyPr wrap="square">
            <a:spAutoFit/>
          </a:bodyPr>
          <a:lstStyle/>
          <a:p>
            <a:pPr algn="ctr"/>
            <a:r>
              <a:rPr lang="en-US" sz="800" dirty="0"/>
              <a:t>DXC Internal</a:t>
            </a:r>
          </a:p>
        </p:txBody>
      </p:sp>
      <p:sp>
        <p:nvSpPr>
          <p:cNvPr id="3" name="Footer Placeholder 4">
            <a:extLst>
              <a:ext uri="{FF2B5EF4-FFF2-40B4-BE49-F238E27FC236}">
                <a16:creationId xmlns:a16="http://schemas.microsoft.com/office/drawing/2014/main" id="{2D32F9C5-294A-36D8-523F-F0DB5B550F85}"/>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a:t>
            </a:r>
            <a:fld id="{C0650B53-F5B1-403A-BD70-58B7AE2589AD}" type="datetimeyyyy">
              <a:rPr lang="en-US" sz="1100" smtClean="0"/>
              <a:t>2024</a:t>
            </a:fld>
            <a:r>
              <a:rPr lang="en-US" sz="1100" dirty="0"/>
              <a:t> DXC Technology Company. All rights reserved.</a:t>
            </a:r>
          </a:p>
        </p:txBody>
      </p:sp>
    </p:spTree>
    <p:extLst>
      <p:ext uri="{BB962C8B-B14F-4D97-AF65-F5344CB8AC3E}">
        <p14:creationId xmlns:p14="http://schemas.microsoft.com/office/powerpoint/2010/main" val="108724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52" name="Rectangle: Single Corner Rounded 51">
            <a:extLst>
              <a:ext uri="{FF2B5EF4-FFF2-40B4-BE49-F238E27FC236}">
                <a16:creationId xmlns:a16="http://schemas.microsoft.com/office/drawing/2014/main" id="{16D803CF-5C46-4998-BEA0-760D4BDFAA5E}"/>
              </a:ext>
            </a:extLst>
          </p:cNvPr>
          <p:cNvSpPr/>
          <p:nvPr userDrawn="1"/>
        </p:nvSpPr>
        <p:spPr>
          <a:xfrm>
            <a:off x="685800" y="639764"/>
            <a:ext cx="8314499" cy="6538910"/>
          </a:xfrm>
          <a:prstGeom prst="round1Rect">
            <a:avLst>
              <a:gd name="adj" fmla="val 17070"/>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a:extLst>
              <a:ext uri="{FF2B5EF4-FFF2-40B4-BE49-F238E27FC236}">
                <a16:creationId xmlns:a16="http://schemas.microsoft.com/office/drawing/2014/main" id="{B8034992-7FB5-4D10-85B6-A1E0AA858F19}"/>
              </a:ext>
            </a:extLst>
          </p:cNvPr>
          <p:cNvSpPr>
            <a:spLocks noGrp="1"/>
          </p:cNvSpPr>
          <p:nvPr>
            <p:ph type="ctrTitle"/>
          </p:nvPr>
        </p:nvSpPr>
        <p:spPr>
          <a:xfrm>
            <a:off x="1214985" y="2117489"/>
            <a:ext cx="7217229" cy="2545080"/>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9" name="Subtitle 2">
            <a:extLst>
              <a:ext uri="{FF2B5EF4-FFF2-40B4-BE49-F238E27FC236}">
                <a16:creationId xmlns:a16="http://schemas.microsoft.com/office/drawing/2014/main" id="{95862D04-C327-4882-82FB-72E8CCD130B4}"/>
              </a:ext>
            </a:extLst>
          </p:cNvPr>
          <p:cNvSpPr>
            <a:spLocks noGrp="1"/>
          </p:cNvSpPr>
          <p:nvPr>
            <p:ph type="subTitle" idx="1"/>
          </p:nvPr>
        </p:nvSpPr>
        <p:spPr>
          <a:xfrm>
            <a:off x="1214985" y="4830209"/>
            <a:ext cx="7217229"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46" name="Text Box 115">
            <a:extLst>
              <a:ext uri="{FF2B5EF4-FFF2-40B4-BE49-F238E27FC236}">
                <a16:creationId xmlns:a16="http://schemas.microsoft.com/office/drawing/2014/main" id="{B7410DDF-33B2-4E49-9D88-0AEC09F35B06}"/>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October 18, 2024</a:t>
            </a:fld>
            <a:endParaRPr lang="en-US" sz="1100" b="0" dirty="0">
              <a:solidFill>
                <a:schemeClr val="bg1"/>
              </a:solidFill>
            </a:endParaRPr>
          </a:p>
        </p:txBody>
      </p:sp>
      <p:sp>
        <p:nvSpPr>
          <p:cNvPr id="50" name="Text Box 115">
            <a:extLst>
              <a:ext uri="{FF2B5EF4-FFF2-40B4-BE49-F238E27FC236}">
                <a16:creationId xmlns:a16="http://schemas.microsoft.com/office/drawing/2014/main" id="{56CCFE87-E52F-4030-93DB-4F8A10CB8AFE}"/>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pic>
        <p:nvPicPr>
          <p:cNvPr id="53" name="Graphic 52">
            <a:extLst>
              <a:ext uri="{FF2B5EF4-FFF2-40B4-BE49-F238E27FC236}">
                <a16:creationId xmlns:a16="http://schemas.microsoft.com/office/drawing/2014/main" id="{082CA323-F067-4A36-86B4-C9C89385A4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61481"/>
            <a:ext cx="2468880" cy="279976"/>
          </a:xfrm>
          <a:prstGeom prst="rect">
            <a:avLst/>
          </a:prstGeom>
        </p:spPr>
      </p:pic>
      <p:sp>
        <p:nvSpPr>
          <p:cNvPr id="55" name="Text Box 115">
            <a:extLst>
              <a:ext uri="{FF2B5EF4-FFF2-40B4-BE49-F238E27FC236}">
                <a16:creationId xmlns:a16="http://schemas.microsoft.com/office/drawing/2014/main" id="{95D42EA8-C373-4F2E-A7AA-89495E86AEA6}"/>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pic>
        <p:nvPicPr>
          <p:cNvPr id="57" name="Graphic 56">
            <a:extLst>
              <a:ext uri="{FF2B5EF4-FFF2-40B4-BE49-F238E27FC236}">
                <a16:creationId xmlns:a16="http://schemas.microsoft.com/office/drawing/2014/main" id="{329D370C-B3C9-49CC-A16E-95762D2349B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85800" y="7580437"/>
            <a:ext cx="2286000" cy="259238"/>
          </a:xfrm>
          <a:prstGeom prst="rect">
            <a:avLst/>
          </a:prstGeom>
        </p:spPr>
      </p:pic>
      <p:sp>
        <p:nvSpPr>
          <p:cNvPr id="2" name="TextBox 1">
            <a:extLst>
              <a:ext uri="{FF2B5EF4-FFF2-40B4-BE49-F238E27FC236}">
                <a16:creationId xmlns:a16="http://schemas.microsoft.com/office/drawing/2014/main" id="{E94508AD-91E3-175B-B8B1-AAF635213BCC}"/>
              </a:ext>
            </a:extLst>
          </p:cNvPr>
          <p:cNvSpPr txBox="1"/>
          <p:nvPr userDrawn="1"/>
        </p:nvSpPr>
        <p:spPr>
          <a:xfrm>
            <a:off x="6137910" y="7868126"/>
            <a:ext cx="2354579" cy="215444"/>
          </a:xfrm>
          <a:prstGeom prst="rect">
            <a:avLst/>
          </a:prstGeom>
          <a:noFill/>
        </p:spPr>
        <p:txBody>
          <a:bodyPr wrap="square">
            <a:spAutoFit/>
          </a:bodyPr>
          <a:lstStyle/>
          <a:p>
            <a:pPr algn="ctr"/>
            <a:r>
              <a:rPr lang="en-US" sz="800" dirty="0"/>
              <a:t>DXC Internal</a:t>
            </a:r>
          </a:p>
        </p:txBody>
      </p:sp>
      <p:sp>
        <p:nvSpPr>
          <p:cNvPr id="3" name="Footer Placeholder 4">
            <a:extLst>
              <a:ext uri="{FF2B5EF4-FFF2-40B4-BE49-F238E27FC236}">
                <a16:creationId xmlns:a16="http://schemas.microsoft.com/office/drawing/2014/main" id="{B732A361-630E-4E1C-5468-3CF87B532CD2}"/>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a:t>
            </a:r>
            <a:fld id="{C0650B53-F5B1-403A-BD70-58B7AE2589AD}" type="datetimeyyyy">
              <a:rPr lang="en-US" sz="1100" smtClean="0"/>
              <a:t>2024</a:t>
            </a:fld>
            <a:r>
              <a:rPr lang="en-US" sz="1100" dirty="0"/>
              <a:t> DXC Technology Company. All rights reserved.</a:t>
            </a:r>
          </a:p>
        </p:txBody>
      </p:sp>
    </p:spTree>
    <p:extLst>
      <p:ext uri="{BB962C8B-B14F-4D97-AF65-F5344CB8AC3E}">
        <p14:creationId xmlns:p14="http://schemas.microsoft.com/office/powerpoint/2010/main" val="272216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3">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October 18, 2024</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pic>
        <p:nvPicPr>
          <p:cNvPr id="45" name="Graphic 44">
            <a:extLst>
              <a:ext uri="{FF2B5EF4-FFF2-40B4-BE49-F238E27FC236}">
                <a16:creationId xmlns:a16="http://schemas.microsoft.com/office/drawing/2014/main" id="{DE47D048-F78A-4D25-83CC-A1FB3F93EB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61481"/>
            <a:ext cx="2468880" cy="279976"/>
          </a:xfrm>
          <a:prstGeom prst="rect">
            <a:avLst/>
          </a:prstGeom>
        </p:spPr>
      </p:pic>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pic>
        <p:nvPicPr>
          <p:cNvPr id="52" name="Graphic 51">
            <a:extLst>
              <a:ext uri="{FF2B5EF4-FFF2-40B4-BE49-F238E27FC236}">
                <a16:creationId xmlns:a16="http://schemas.microsoft.com/office/drawing/2014/main" id="{925DB904-DAE2-4F1E-A174-E29E8F7511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85800" y="7580437"/>
            <a:ext cx="2286000" cy="259238"/>
          </a:xfrm>
          <a:prstGeom prst="rect">
            <a:avLst/>
          </a:prstGeom>
        </p:spPr>
      </p:pic>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685800" y="2242164"/>
            <a:ext cx="10414000" cy="2229067"/>
          </a:xfrm>
        </p:spPr>
        <p:txBody>
          <a:bodyPr anchor="ctr" anchorCtr="0">
            <a:noAutofit/>
          </a:bodyPr>
          <a:lstStyle>
            <a:lvl1pPr>
              <a:defRPr sz="6000">
                <a:solidFill>
                  <a:schemeClr val="accent1"/>
                </a:solidFill>
              </a:defRPr>
            </a:lvl1pPr>
          </a:lstStyle>
          <a:p>
            <a:r>
              <a:rPr lang="en-US"/>
              <a:t>Click to edit Master title style</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685800" y="4620877"/>
            <a:ext cx="104139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 name="TextBox 1">
            <a:extLst>
              <a:ext uri="{FF2B5EF4-FFF2-40B4-BE49-F238E27FC236}">
                <a16:creationId xmlns:a16="http://schemas.microsoft.com/office/drawing/2014/main" id="{1AAE790F-24C5-5E49-0259-CC5B085B4498}"/>
              </a:ext>
            </a:extLst>
          </p:cNvPr>
          <p:cNvSpPr txBox="1"/>
          <p:nvPr userDrawn="1"/>
        </p:nvSpPr>
        <p:spPr>
          <a:xfrm>
            <a:off x="6137910" y="7868126"/>
            <a:ext cx="2354579" cy="215444"/>
          </a:xfrm>
          <a:prstGeom prst="rect">
            <a:avLst/>
          </a:prstGeom>
          <a:noFill/>
        </p:spPr>
        <p:txBody>
          <a:bodyPr wrap="square">
            <a:spAutoFit/>
          </a:bodyPr>
          <a:lstStyle/>
          <a:p>
            <a:pPr algn="ctr"/>
            <a:r>
              <a:rPr lang="en-US" sz="800" dirty="0"/>
              <a:t>DXC Internal</a:t>
            </a:r>
          </a:p>
        </p:txBody>
      </p:sp>
      <p:sp>
        <p:nvSpPr>
          <p:cNvPr id="3" name="Footer Placeholder 4">
            <a:extLst>
              <a:ext uri="{FF2B5EF4-FFF2-40B4-BE49-F238E27FC236}">
                <a16:creationId xmlns:a16="http://schemas.microsoft.com/office/drawing/2014/main" id="{4C161121-7289-26AD-7FA4-2BDA9D0879CC}"/>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a:t>
            </a:r>
            <a:fld id="{C0650B53-F5B1-403A-BD70-58B7AE2589AD}" type="datetimeyyyy">
              <a:rPr lang="en-US" sz="1100" smtClean="0"/>
              <a:t>2024</a:t>
            </a:fld>
            <a:r>
              <a:rPr lang="en-US" sz="1100" dirty="0"/>
              <a:t> DXC Technology Company. All rights reserved.</a:t>
            </a:r>
          </a:p>
        </p:txBody>
      </p:sp>
    </p:spTree>
    <p:extLst>
      <p:ext uri="{BB962C8B-B14F-4D97-AF65-F5344CB8AC3E}">
        <p14:creationId xmlns:p14="http://schemas.microsoft.com/office/powerpoint/2010/main" val="98529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dirty="0"/>
              <a:t>Click icon to add picture</a:t>
            </a: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pic>
        <p:nvPicPr>
          <p:cNvPr id="44" name="Graphic 43">
            <a:extLst>
              <a:ext uri="{FF2B5EF4-FFF2-40B4-BE49-F238E27FC236}">
                <a16:creationId xmlns:a16="http://schemas.microsoft.com/office/drawing/2014/main" id="{A2BEF977-E587-4D30-B5BF-3E5AC49DEA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79053"/>
            <a:ext cx="2286000" cy="259237"/>
          </a:xfrm>
          <a:prstGeom prst="rect">
            <a:avLst/>
          </a:prstGeom>
        </p:spPr>
      </p:pic>
      <p:sp>
        <p:nvSpPr>
          <p:cNvPr id="2" name="TextBox 1">
            <a:extLst>
              <a:ext uri="{FF2B5EF4-FFF2-40B4-BE49-F238E27FC236}">
                <a16:creationId xmlns:a16="http://schemas.microsoft.com/office/drawing/2014/main" id="{45D2EF1E-7434-766D-3D76-DF84707B08EE}"/>
              </a:ext>
            </a:extLst>
          </p:cNvPr>
          <p:cNvSpPr txBox="1"/>
          <p:nvPr userDrawn="1"/>
        </p:nvSpPr>
        <p:spPr>
          <a:xfrm>
            <a:off x="6137910" y="7868126"/>
            <a:ext cx="2354579" cy="215444"/>
          </a:xfrm>
          <a:prstGeom prst="rect">
            <a:avLst/>
          </a:prstGeom>
          <a:noFill/>
        </p:spPr>
        <p:txBody>
          <a:bodyPr wrap="square">
            <a:spAutoFit/>
          </a:bodyPr>
          <a:lstStyle/>
          <a:p>
            <a:pPr algn="ctr"/>
            <a:r>
              <a:rPr lang="en-US" sz="800" dirty="0">
                <a:solidFill>
                  <a:schemeClr val="bg1"/>
                </a:solidFill>
              </a:rPr>
              <a:t>DXC Internal</a:t>
            </a:r>
          </a:p>
        </p:txBody>
      </p:sp>
      <p:sp>
        <p:nvSpPr>
          <p:cNvPr id="3" name="Footer Placeholder 4">
            <a:extLst>
              <a:ext uri="{FF2B5EF4-FFF2-40B4-BE49-F238E27FC236}">
                <a16:creationId xmlns:a16="http://schemas.microsoft.com/office/drawing/2014/main" id="{D1FF8FE1-C385-A895-C0A6-D7B7F720AB93}"/>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a:t>
            </a:r>
            <a:fld id="{C0650B53-F5B1-403A-BD70-58B7AE2589AD}" type="datetimeyyyy">
              <a:rPr lang="en-US" sz="1100" smtClean="0">
                <a:solidFill>
                  <a:schemeClr val="bg1"/>
                </a:solidFill>
              </a:rPr>
              <a:t>2024</a:t>
            </a:fld>
            <a:r>
              <a:rPr lang="en-US" sz="1100" dirty="0">
                <a:solidFill>
                  <a:schemeClr val="bg1"/>
                </a:solidFill>
              </a:rPr>
              <a:t> DXC Technology Company. All rights reserved.</a:t>
            </a:r>
          </a:p>
        </p:txBody>
      </p:sp>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XC Logo Slide">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2" name="Graphic 1">
            <a:extLst>
              <a:ext uri="{FF2B5EF4-FFF2-40B4-BE49-F238E27FC236}">
                <a16:creationId xmlns:a16="http://schemas.microsoft.com/office/drawing/2014/main" id="{204136C3-C0B2-4695-8464-42B084FBEA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09034" y="2856891"/>
            <a:ext cx="4612331" cy="2515817"/>
          </a:xfrm>
          <a:prstGeom prst="rect">
            <a:avLst/>
          </a:prstGeom>
        </p:spPr>
      </p:pic>
      <p:sp>
        <p:nvSpPr>
          <p:cNvPr id="3" name="Footer Placeholder 4">
            <a:extLst>
              <a:ext uri="{FF2B5EF4-FFF2-40B4-BE49-F238E27FC236}">
                <a16:creationId xmlns:a16="http://schemas.microsoft.com/office/drawing/2014/main" id="{8F34D9A9-59CB-C05C-24F8-DD60E7E9ADB0}"/>
              </a:ext>
            </a:extLst>
          </p:cNvPr>
          <p:cNvSpPr txBox="1">
            <a:spLocks/>
          </p:cNvSpPr>
          <p:nvPr userDrawn="1"/>
        </p:nvSpPr>
        <p:spPr>
          <a:xfrm>
            <a:off x="10347960" y="7580439"/>
            <a:ext cx="359664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tabLst/>
            </a:pPr>
            <a:r>
              <a:rPr lang="en-US" sz="1100" dirty="0">
                <a:solidFill>
                  <a:schemeClr val="tx1"/>
                </a:solidFill>
              </a:rPr>
              <a:t>© </a:t>
            </a:r>
            <a:fld id="{CF9733AE-80B1-4FDE-8D2E-3D7469571069}" type="datetimeyyyy">
              <a:rPr lang="en-US" sz="1100" smtClean="0">
                <a:solidFill>
                  <a:schemeClr val="tx1"/>
                </a:solidFill>
              </a:rPr>
              <a:t>2024</a:t>
            </a:fld>
            <a:r>
              <a:rPr lang="en-US" sz="1100" dirty="0">
                <a:solidFill>
                  <a:schemeClr val="tx1"/>
                </a:solidFill>
              </a:rPr>
              <a:t> DXC Technology Company. All rights reserved.</a:t>
            </a:r>
          </a:p>
        </p:txBody>
      </p:sp>
      <p:sp>
        <p:nvSpPr>
          <p:cNvPr id="4" name="TextBox 3">
            <a:extLst>
              <a:ext uri="{FF2B5EF4-FFF2-40B4-BE49-F238E27FC236}">
                <a16:creationId xmlns:a16="http://schemas.microsoft.com/office/drawing/2014/main" id="{183690A6-29F2-4FFB-4B4C-10CC900BA5DC}"/>
              </a:ext>
            </a:extLst>
          </p:cNvPr>
          <p:cNvSpPr txBox="1"/>
          <p:nvPr userDrawn="1"/>
        </p:nvSpPr>
        <p:spPr>
          <a:xfrm>
            <a:off x="11576685" y="7868126"/>
            <a:ext cx="2354579" cy="215444"/>
          </a:xfrm>
          <a:prstGeom prst="rect">
            <a:avLst/>
          </a:prstGeom>
          <a:noFill/>
        </p:spPr>
        <p:txBody>
          <a:bodyPr wrap="square" rIns="0">
            <a:spAutoFit/>
          </a:bodyPr>
          <a:lstStyle/>
          <a:p>
            <a:pPr algn="r"/>
            <a:r>
              <a:rPr lang="en-US" sz="800" dirty="0"/>
              <a:t>DXC Internal</a:t>
            </a:r>
          </a:p>
        </p:txBody>
      </p:sp>
    </p:spTree>
    <p:extLst>
      <p:ext uri="{BB962C8B-B14F-4D97-AF65-F5344CB8AC3E}">
        <p14:creationId xmlns:p14="http://schemas.microsoft.com/office/powerpoint/2010/main" val="199280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4_Purple Tab Shape Title Slide 2">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2" y="2539999"/>
            <a:ext cx="6629396" cy="4996181"/>
          </a:xfrm>
          <a:prstGeom prst="round1Rect">
            <a:avLst>
              <a:gd name="adj" fmla="val 1818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400" y="3105150"/>
            <a:ext cx="5609471" cy="2066925"/>
          </a:xfrm>
        </p:spPr>
        <p:txBody>
          <a:bodyPr anchor="ctr" anchorCtr="0">
            <a:noAutofit/>
          </a:bodyPr>
          <a:lstStyle>
            <a:lvl1pPr>
              <a:defRPr sz="4800">
                <a:solidFill>
                  <a:schemeClr val="bg1"/>
                </a:solidFill>
              </a:defRPr>
            </a:lvl1pPr>
          </a:lstStyle>
          <a:p>
            <a:r>
              <a:rPr lang="en-US"/>
              <a:t>Click to edit Master title style</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401" y="5513070"/>
            <a:ext cx="560947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6" name="Graphic 45">
            <a:extLst>
              <a:ext uri="{FF2B5EF4-FFF2-40B4-BE49-F238E27FC236}">
                <a16:creationId xmlns:a16="http://schemas.microsoft.com/office/drawing/2014/main" id="{D07C659E-3F10-46E2-9676-61137FD938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5" y="685801"/>
            <a:ext cx="1430092" cy="781050"/>
          </a:xfrm>
          <a:prstGeom prst="rect">
            <a:avLst/>
          </a:prstGeom>
        </p:spPr>
      </p:pic>
      <p:sp>
        <p:nvSpPr>
          <p:cNvPr id="2" name="Footer Placeholder 4">
            <a:extLst>
              <a:ext uri="{FF2B5EF4-FFF2-40B4-BE49-F238E27FC236}">
                <a16:creationId xmlns:a16="http://schemas.microsoft.com/office/drawing/2014/main" id="{3599529D-40A1-0E76-7D85-B0D6B82DA4B6}"/>
              </a:ext>
            </a:extLst>
          </p:cNvPr>
          <p:cNvSpPr txBox="1">
            <a:spLocks/>
          </p:cNvSpPr>
          <p:nvPr userDrawn="1"/>
        </p:nvSpPr>
        <p:spPr>
          <a:xfrm>
            <a:off x="685779" y="763184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tx1"/>
                </a:solidFill>
              </a:rPr>
              <a:t>© </a:t>
            </a:r>
            <a:fld id="{1C50FC3A-183C-4C20-B5A6-510A748E07ED}" type="datetimeyyyy">
              <a:rPr lang="en-US" sz="1100" smtClean="0">
                <a:solidFill>
                  <a:schemeClr val="tx1"/>
                </a:solidFill>
              </a:rPr>
              <a:t>2024</a:t>
            </a:fld>
            <a:r>
              <a:rPr lang="en-US" sz="1100" dirty="0">
                <a:solidFill>
                  <a:schemeClr val="tx1"/>
                </a:solidFill>
              </a:rPr>
              <a:t> DXC Technology Company. All rights reserved.</a:t>
            </a:r>
          </a:p>
        </p:txBody>
      </p:sp>
      <p:sp>
        <p:nvSpPr>
          <p:cNvPr id="3" name="TextBox 2">
            <a:extLst>
              <a:ext uri="{FF2B5EF4-FFF2-40B4-BE49-F238E27FC236}">
                <a16:creationId xmlns:a16="http://schemas.microsoft.com/office/drawing/2014/main" id="{3C180A8D-DB2A-C6BC-3C3A-7E50A8449317}"/>
              </a:ext>
            </a:extLst>
          </p:cNvPr>
          <p:cNvSpPr txBox="1"/>
          <p:nvPr userDrawn="1"/>
        </p:nvSpPr>
        <p:spPr>
          <a:xfrm>
            <a:off x="688975" y="7947684"/>
            <a:ext cx="2354579" cy="123111"/>
          </a:xfrm>
          <a:prstGeom prst="rect">
            <a:avLst/>
          </a:prstGeom>
          <a:noFill/>
        </p:spPr>
        <p:txBody>
          <a:bodyPr wrap="square" lIns="0" tIns="0" rIns="0" bIns="0">
            <a:spAutoFit/>
          </a:bodyPr>
          <a:lstStyle/>
          <a:p>
            <a:pPr algn="l"/>
            <a:r>
              <a:rPr lang="en-US" sz="800" b="1" dirty="0"/>
              <a:t>DXC Internal</a:t>
            </a:r>
          </a:p>
        </p:txBody>
      </p:sp>
    </p:spTree>
    <p:extLst>
      <p:ext uri="{BB962C8B-B14F-4D97-AF65-F5344CB8AC3E}">
        <p14:creationId xmlns:p14="http://schemas.microsoft.com/office/powerpoint/2010/main" val="414772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Purple Tab Shape Title Slide 1">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2" y="2539999"/>
            <a:ext cx="8869678" cy="4996181"/>
          </a:xfrm>
          <a:prstGeom prst="round1Rect">
            <a:avLst>
              <a:gd name="adj" fmla="val 2252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400" y="3105150"/>
            <a:ext cx="7353431" cy="2256367"/>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401" y="5741670"/>
            <a:ext cx="735343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6" name="Graphic 45">
            <a:extLst>
              <a:ext uri="{FF2B5EF4-FFF2-40B4-BE49-F238E27FC236}">
                <a16:creationId xmlns:a16="http://schemas.microsoft.com/office/drawing/2014/main" id="{D07C659E-3F10-46E2-9676-61137FD938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5" y="685801"/>
            <a:ext cx="1430092" cy="781050"/>
          </a:xfrm>
          <a:prstGeom prst="rect">
            <a:avLst/>
          </a:prstGeom>
        </p:spPr>
      </p:pic>
      <p:sp>
        <p:nvSpPr>
          <p:cNvPr id="2" name="Footer Placeholder 4">
            <a:extLst>
              <a:ext uri="{FF2B5EF4-FFF2-40B4-BE49-F238E27FC236}">
                <a16:creationId xmlns:a16="http://schemas.microsoft.com/office/drawing/2014/main" id="{CB4FEDAD-D9AC-5055-EC0B-C2C18EDCB1A5}"/>
              </a:ext>
            </a:extLst>
          </p:cNvPr>
          <p:cNvSpPr txBox="1">
            <a:spLocks/>
          </p:cNvSpPr>
          <p:nvPr userDrawn="1"/>
        </p:nvSpPr>
        <p:spPr>
          <a:xfrm>
            <a:off x="685779" y="763184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tx1"/>
                </a:solidFill>
              </a:rPr>
              <a:t>© </a:t>
            </a:r>
            <a:fld id="{1C50FC3A-183C-4C20-B5A6-510A748E07ED}" type="datetimeyyyy">
              <a:rPr lang="en-US" sz="1100" smtClean="0">
                <a:solidFill>
                  <a:schemeClr val="tx1"/>
                </a:solidFill>
              </a:rPr>
              <a:t>2024</a:t>
            </a:fld>
            <a:r>
              <a:rPr lang="en-US" sz="1100" dirty="0">
                <a:solidFill>
                  <a:schemeClr val="tx1"/>
                </a:solidFill>
              </a:rPr>
              <a:t> DXC Technology Company. All rights reserved.</a:t>
            </a:r>
          </a:p>
        </p:txBody>
      </p:sp>
      <p:sp>
        <p:nvSpPr>
          <p:cNvPr id="3" name="TextBox 2">
            <a:extLst>
              <a:ext uri="{FF2B5EF4-FFF2-40B4-BE49-F238E27FC236}">
                <a16:creationId xmlns:a16="http://schemas.microsoft.com/office/drawing/2014/main" id="{1A9924A5-8581-CD5B-9BAA-0A89DC9072DA}"/>
              </a:ext>
            </a:extLst>
          </p:cNvPr>
          <p:cNvSpPr txBox="1"/>
          <p:nvPr userDrawn="1"/>
        </p:nvSpPr>
        <p:spPr>
          <a:xfrm>
            <a:off x="688975" y="7947684"/>
            <a:ext cx="2354579" cy="123111"/>
          </a:xfrm>
          <a:prstGeom prst="rect">
            <a:avLst/>
          </a:prstGeom>
          <a:noFill/>
        </p:spPr>
        <p:txBody>
          <a:bodyPr wrap="square" lIns="0" tIns="0" rIns="0" bIns="0">
            <a:spAutoFit/>
          </a:bodyPr>
          <a:lstStyle/>
          <a:p>
            <a:pPr algn="l"/>
            <a:r>
              <a:rPr lang="en-US" sz="800" b="1" dirty="0"/>
              <a:t>DXC Internal</a:t>
            </a:r>
          </a:p>
        </p:txBody>
      </p:sp>
    </p:spTree>
    <p:extLst>
      <p:ext uri="{BB962C8B-B14F-4D97-AF65-F5344CB8AC3E}">
        <p14:creationId xmlns:p14="http://schemas.microsoft.com/office/powerpoint/2010/main" val="740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Purple Tab Shape Title Slide 3">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0" y="2057400"/>
            <a:ext cx="11201400" cy="3200400"/>
          </a:xfrm>
          <a:prstGeom prst="round1Rect">
            <a:avLst>
              <a:gd name="adj" fmla="val 2834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399" y="2057401"/>
            <a:ext cx="9931400" cy="3181087"/>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399" y="5678701"/>
            <a:ext cx="99313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6" name="Graphic 45">
            <a:extLst>
              <a:ext uri="{FF2B5EF4-FFF2-40B4-BE49-F238E27FC236}">
                <a16:creationId xmlns:a16="http://schemas.microsoft.com/office/drawing/2014/main" id="{D07C659E-3F10-46E2-9676-61137FD938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5" y="685801"/>
            <a:ext cx="1430092" cy="781050"/>
          </a:xfrm>
          <a:prstGeom prst="rect">
            <a:avLst/>
          </a:prstGeom>
        </p:spPr>
      </p:pic>
      <p:sp>
        <p:nvSpPr>
          <p:cNvPr id="2" name="Footer Placeholder 4">
            <a:extLst>
              <a:ext uri="{FF2B5EF4-FFF2-40B4-BE49-F238E27FC236}">
                <a16:creationId xmlns:a16="http://schemas.microsoft.com/office/drawing/2014/main" id="{811AA6E9-2517-36A8-DAEB-C9596B6F0B28}"/>
              </a:ext>
            </a:extLst>
          </p:cNvPr>
          <p:cNvSpPr txBox="1">
            <a:spLocks/>
          </p:cNvSpPr>
          <p:nvPr userDrawn="1"/>
        </p:nvSpPr>
        <p:spPr>
          <a:xfrm>
            <a:off x="685779" y="763184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tx1"/>
                </a:solidFill>
              </a:rPr>
              <a:t>© </a:t>
            </a:r>
            <a:fld id="{1C50FC3A-183C-4C20-B5A6-510A748E07ED}" type="datetimeyyyy">
              <a:rPr lang="en-US" sz="1100" smtClean="0">
                <a:solidFill>
                  <a:schemeClr val="tx1"/>
                </a:solidFill>
              </a:rPr>
              <a:t>2024</a:t>
            </a:fld>
            <a:r>
              <a:rPr lang="en-US" sz="1100" dirty="0">
                <a:solidFill>
                  <a:schemeClr val="tx1"/>
                </a:solidFill>
              </a:rPr>
              <a:t> DXC Technology Company. All rights reserved.</a:t>
            </a:r>
          </a:p>
        </p:txBody>
      </p:sp>
      <p:sp>
        <p:nvSpPr>
          <p:cNvPr id="3" name="TextBox 2">
            <a:extLst>
              <a:ext uri="{FF2B5EF4-FFF2-40B4-BE49-F238E27FC236}">
                <a16:creationId xmlns:a16="http://schemas.microsoft.com/office/drawing/2014/main" id="{28E2E492-CE4D-50EF-E8FB-DE2CAAB63D88}"/>
              </a:ext>
            </a:extLst>
          </p:cNvPr>
          <p:cNvSpPr txBox="1"/>
          <p:nvPr userDrawn="1"/>
        </p:nvSpPr>
        <p:spPr>
          <a:xfrm>
            <a:off x="688975" y="7947684"/>
            <a:ext cx="2354579" cy="123111"/>
          </a:xfrm>
          <a:prstGeom prst="rect">
            <a:avLst/>
          </a:prstGeom>
          <a:noFill/>
        </p:spPr>
        <p:txBody>
          <a:bodyPr wrap="square" lIns="0" tIns="0" rIns="0" bIns="0">
            <a:spAutoFit/>
          </a:bodyPr>
          <a:lstStyle/>
          <a:p>
            <a:pPr algn="l"/>
            <a:r>
              <a:rPr lang="en-US" sz="800" b="1" dirty="0"/>
              <a:t>DXC Internal</a:t>
            </a:r>
          </a:p>
        </p:txBody>
      </p:sp>
    </p:spTree>
    <p:extLst>
      <p:ext uri="{BB962C8B-B14F-4D97-AF65-F5344CB8AC3E}">
        <p14:creationId xmlns:p14="http://schemas.microsoft.com/office/powerpoint/2010/main" val="295116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w/Callout">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1417635"/>
          </a:xfrm>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Single Corner Rounded 3">
            <a:extLst>
              <a:ext uri="{FF2B5EF4-FFF2-40B4-BE49-F238E27FC236}">
                <a16:creationId xmlns:a16="http://schemas.microsoft.com/office/drawing/2014/main" id="{91994B2C-2165-46A4-99A0-7921C65A1197}"/>
              </a:ext>
            </a:extLst>
          </p:cNvPr>
          <p:cNvSpPr/>
          <p:nvPr userDrawn="1"/>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2">
            <a:extLst>
              <a:ext uri="{FF2B5EF4-FFF2-40B4-BE49-F238E27FC236}">
                <a16:creationId xmlns:a16="http://schemas.microsoft.com/office/drawing/2014/main" id="{A72A6A47-BB63-437D-9497-6B68158905D8}"/>
              </a:ext>
            </a:extLst>
          </p:cNvPr>
          <p:cNvSpPr>
            <a:spLocks noGrp="1"/>
          </p:cNvSpPr>
          <p:nvPr>
            <p:ph idx="10" hasCustomPrompt="1"/>
          </p:nvPr>
        </p:nvSpPr>
        <p:spPr>
          <a:xfrm>
            <a:off x="11715750" y="1"/>
            <a:ext cx="2601384" cy="776046"/>
          </a:xfrm>
        </p:spPr>
        <p:txBody>
          <a:bodyPr anchor="ctr" anchorCtr="0">
            <a:normAutofit/>
          </a:bodyPr>
          <a:lstStyle>
            <a:lvl1pPr algn="ctr">
              <a:defRPr sz="1600">
                <a:solidFill>
                  <a:schemeClr val="bg1"/>
                </a:solidFill>
              </a:defRPr>
            </a:lvl1pPr>
            <a:lvl2pPr>
              <a:defRPr sz="1400"/>
            </a:lvl2pPr>
            <a:lvl3pPr>
              <a:defRPr sz="1400"/>
            </a:lvl3pPr>
            <a:lvl4pPr marL="457200" indent="-228600">
              <a:buFont typeface="Arial" pitchFamily="34" charset="0"/>
              <a:buChar char="–"/>
              <a:defRPr sz="1400"/>
            </a:lvl4pPr>
            <a:lvl5pPr marL="685800" indent="-228600">
              <a:buFont typeface="Arial" pitchFamily="34" charset="0"/>
              <a:buChar char="–"/>
              <a:defRPr sz="1400"/>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dirty="0"/>
              <a:t>Click to edit Master </a:t>
            </a:r>
            <a:br>
              <a:rPr lang="en-US" dirty="0"/>
            </a:br>
            <a:r>
              <a:rPr lang="en-US" dirty="0"/>
              <a:t>text styles</a:t>
            </a:r>
          </a:p>
        </p:txBody>
      </p:sp>
    </p:spTree>
    <p:extLst>
      <p:ext uri="{BB962C8B-B14F-4D97-AF65-F5344CB8AC3E}">
        <p14:creationId xmlns:p14="http://schemas.microsoft.com/office/powerpoint/2010/main" val="155675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b="0"/>
            </a:lvl1pPr>
            <a:lvl2pPr marL="457200" indent="-228600">
              <a:spcBef>
                <a:spcPts val="600"/>
              </a:spcBef>
              <a:buFont typeface="Arial" pitchFamily="34" charset="0"/>
              <a:buChar char="–"/>
              <a:defRPr b="0"/>
            </a:lvl2pPr>
            <a:lvl3pPr marL="685800" indent="-228600">
              <a:spcBef>
                <a:spcPts val="600"/>
              </a:spcBef>
              <a:buFont typeface="Arial" pitchFamily="34" charset="0"/>
              <a:buChar char="–"/>
              <a:defRPr b="0"/>
            </a:lvl3pPr>
            <a:lvl4pPr marL="914400" indent="-228600">
              <a:spcBef>
                <a:spcPts val="600"/>
              </a:spcBef>
              <a:buFont typeface="Arial" pitchFamily="34" charset="0"/>
              <a:buChar char="–"/>
              <a:defRPr b="0"/>
            </a:lvl4pPr>
            <a:lvl5pPr marL="1143000" indent="-228600">
              <a:spcBef>
                <a:spcPts val="600"/>
              </a:spcBef>
              <a:buFont typeface="Arial" pitchFamily="34" charset="0"/>
              <a:buChar char="–"/>
              <a:defRPr b="0"/>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userDrawn="1">
            <p:ph type="title"/>
          </p:nvPr>
        </p:nvSpPr>
        <p:spPr>
          <a:xfrm>
            <a:off x="685800" y="639763"/>
            <a:ext cx="13258800" cy="1417635"/>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685799" y="2057399"/>
            <a:ext cx="13258799" cy="51212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pic>
        <p:nvPicPr>
          <p:cNvPr id="46" name="Graphic 45">
            <a:extLst>
              <a:ext uri="{FF2B5EF4-FFF2-40B4-BE49-F238E27FC236}">
                <a16:creationId xmlns:a16="http://schemas.microsoft.com/office/drawing/2014/main" id="{B6FF065E-2B34-4360-B045-0F02C20A28BE}"/>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685800" y="7580437"/>
            <a:ext cx="2286000" cy="259238"/>
          </a:xfrm>
          <a:prstGeom prst="rect">
            <a:avLst/>
          </a:prstGeom>
        </p:spPr>
      </p:pic>
      <p:sp>
        <p:nvSpPr>
          <p:cNvPr id="4" name="TextBox 3">
            <a:extLst>
              <a:ext uri="{FF2B5EF4-FFF2-40B4-BE49-F238E27FC236}">
                <a16:creationId xmlns:a16="http://schemas.microsoft.com/office/drawing/2014/main" id="{63A257A4-768C-E187-247E-ABE6DEB0035E}"/>
              </a:ext>
            </a:extLst>
          </p:cNvPr>
          <p:cNvSpPr txBox="1"/>
          <p:nvPr userDrawn="1"/>
        </p:nvSpPr>
        <p:spPr>
          <a:xfrm>
            <a:off x="6137910" y="7868126"/>
            <a:ext cx="2354579" cy="215444"/>
          </a:xfrm>
          <a:prstGeom prst="rect">
            <a:avLst/>
          </a:prstGeom>
          <a:noFill/>
        </p:spPr>
        <p:txBody>
          <a:bodyPr wrap="square">
            <a:spAutoFit/>
          </a:bodyPr>
          <a:lstStyle/>
          <a:p>
            <a:pPr algn="ctr"/>
            <a:r>
              <a:rPr lang="en-US" sz="800" dirty="0"/>
              <a:t>DXC Internal</a:t>
            </a:r>
          </a:p>
        </p:txBody>
      </p:sp>
      <p:sp>
        <p:nvSpPr>
          <p:cNvPr id="5" name="Footer Placeholder 4">
            <a:extLst>
              <a:ext uri="{FF2B5EF4-FFF2-40B4-BE49-F238E27FC236}">
                <a16:creationId xmlns:a16="http://schemas.microsoft.com/office/drawing/2014/main" id="{3ED449BE-CF0C-B5BE-D973-8117818C3A4F}"/>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a:t>
            </a:r>
            <a:fld id="{C0650B53-F5B1-403A-BD70-58B7AE2589AD}" type="datetimeyyyy">
              <a:rPr lang="en-US" sz="1100" smtClean="0"/>
              <a:t>2024</a:t>
            </a:fld>
            <a:r>
              <a:rPr lang="en-US" sz="1100" dirty="0"/>
              <a:t> DXC Technology Company. All rights reserved.</a:t>
            </a:r>
          </a:p>
        </p:txBody>
      </p:sp>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830" r:id="rId1"/>
    <p:sldLayoutId id="2147483839" r:id="rId2"/>
    <p:sldLayoutId id="2147483833" r:id="rId3"/>
    <p:sldLayoutId id="2147483834" r:id="rId4"/>
    <p:sldLayoutId id="2147483659" r:id="rId5"/>
    <p:sldLayoutId id="2147483667" r:id="rId6"/>
    <p:sldLayoutId id="2147483650" r:id="rId7"/>
    <p:sldLayoutId id="2147483752" r:id="rId8"/>
    <p:sldLayoutId id="2147483666" r:id="rId9"/>
    <p:sldLayoutId id="2147483652" r:id="rId10"/>
    <p:sldLayoutId id="2147483660" r:id="rId11"/>
    <p:sldLayoutId id="2147483662" r:id="rId12"/>
    <p:sldLayoutId id="2147483663" r:id="rId13"/>
    <p:sldLayoutId id="2147483835" r:id="rId14"/>
    <p:sldLayoutId id="2147483836" r:id="rId15"/>
    <p:sldLayoutId id="2147483837" r:id="rId16"/>
    <p:sldLayoutId id="2147483655" r:id="rId17"/>
    <p:sldLayoutId id="2147483692"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3600" b="1" kern="1200">
          <a:solidFill>
            <a:schemeClr val="accent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Named Entity Extraction from Annotated PDFs Using Generative AI</a:t>
            </a:r>
          </a:p>
        </p:txBody>
      </p:sp>
      <p:sp>
        <p:nvSpPr>
          <p:cNvPr id="5" name="Subtitle 4"/>
          <p:cNvSpPr>
            <a:spLocks noGrp="1"/>
          </p:cNvSpPr>
          <p:nvPr>
            <p:ph type="subTitle" idx="1"/>
          </p:nvPr>
        </p:nvSpPr>
        <p:spPr/>
        <p:txBody>
          <a:bodyPr/>
          <a:lstStyle/>
          <a:p>
            <a:r>
              <a:rPr lang="en-US" dirty="0"/>
              <a:t>Leveraging Advanced NLP Techniques for Enhanced Data Extraction</a:t>
            </a:r>
          </a:p>
        </p:txBody>
      </p:sp>
    </p:spTree>
    <p:extLst>
      <p:ext uri="{BB962C8B-B14F-4D97-AF65-F5344CB8AC3E}">
        <p14:creationId xmlns:p14="http://schemas.microsoft.com/office/powerpoint/2010/main" val="331897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987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Introduction</a:t>
            </a:r>
            <a:endParaRPr lang="en-US" dirty="0"/>
          </a:p>
        </p:txBody>
      </p:sp>
      <p:pic>
        <p:nvPicPr>
          <p:cNvPr id="12" name="Content Placeholder 11">
            <a:extLst>
              <a:ext uri="{FF2B5EF4-FFF2-40B4-BE49-F238E27FC236}">
                <a16:creationId xmlns:a16="http://schemas.microsoft.com/office/drawing/2014/main" id="{889FC0EE-4328-E3B7-6928-C3DE37692D90}"/>
              </a:ext>
            </a:extLst>
          </p:cNvPr>
          <p:cNvPicPr>
            <a:picLocks noGrp="1" noChangeAspect="1"/>
          </p:cNvPicPr>
          <p:nvPr>
            <p:ph sz="half" idx="2"/>
          </p:nvPr>
        </p:nvPicPr>
        <p:blipFill rotWithShape="1">
          <a:blip r:embed="rId2"/>
          <a:srcRect l="265" r="40038"/>
          <a:stretch/>
        </p:blipFill>
        <p:spPr>
          <a:xfrm>
            <a:off x="7781804" y="1227500"/>
            <a:ext cx="6024573" cy="5524174"/>
          </a:xfrm>
          <a:prstGeom prst="rect">
            <a:avLst/>
          </a:prstGeom>
        </p:spPr>
      </p:pic>
      <p:sp>
        <p:nvSpPr>
          <p:cNvPr id="7" name="Rectangle 4">
            <a:extLst>
              <a:ext uri="{FF2B5EF4-FFF2-40B4-BE49-F238E27FC236}">
                <a16:creationId xmlns:a16="http://schemas.microsoft.com/office/drawing/2014/main" id="{F938D7D6-94BD-8A0F-4394-6FEC0BD433E6}"/>
              </a:ext>
            </a:extLst>
          </p:cNvPr>
          <p:cNvSpPr>
            <a:spLocks noGrp="1" noChangeArrowheads="1"/>
          </p:cNvSpPr>
          <p:nvPr>
            <p:ph sz="half" idx="1"/>
          </p:nvPr>
        </p:nvSpPr>
        <p:spPr bwMode="auto">
          <a:xfrm>
            <a:off x="685800" y="1991141"/>
            <a:ext cx="641674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presentation explores a Generative AI solution for Named Entity Recognition (NER) using non-annotated documents, leveraging insights from pre-annotated documents.</a:t>
            </a: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Our primary focus is on extracting critical entities relevant to the insurance domain.</a:t>
            </a: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We will examine the Basic Life coverage line, which contains approximately 30 entities, initially targeting the extraction of 6 key entities.</a:t>
            </a: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workflow involves uploading a document from which key entities are extracted and presented in a structured table format. </a:t>
            </a:r>
          </a:p>
        </p:txBody>
      </p:sp>
    </p:spTree>
    <p:extLst>
      <p:ext uri="{BB962C8B-B14F-4D97-AF65-F5344CB8AC3E}">
        <p14:creationId xmlns:p14="http://schemas.microsoft.com/office/powerpoint/2010/main" val="174784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639764"/>
            <a:ext cx="13258800" cy="944488"/>
          </a:xfrm>
        </p:spPr>
        <p:txBody>
          <a:bodyPr/>
          <a:lstStyle/>
          <a:p>
            <a:r>
              <a:rPr lang="en-IN" dirty="0"/>
              <a:t>Objectives &amp; Methodology</a:t>
            </a:r>
            <a:endParaRPr lang="en-US" dirty="0"/>
          </a:p>
        </p:txBody>
      </p:sp>
      <p:sp>
        <p:nvSpPr>
          <p:cNvPr id="4" name="Rectangle 2">
            <a:extLst>
              <a:ext uri="{FF2B5EF4-FFF2-40B4-BE49-F238E27FC236}">
                <a16:creationId xmlns:a16="http://schemas.microsoft.com/office/drawing/2014/main" id="{E81CB21E-4C38-4CF0-2C0E-E73DF529C17D}"/>
              </a:ext>
            </a:extLst>
          </p:cNvPr>
          <p:cNvSpPr>
            <a:spLocks noGrp="1" noChangeArrowheads="1"/>
          </p:cNvSpPr>
          <p:nvPr>
            <p:ph sz="half" idx="1"/>
          </p:nvPr>
        </p:nvSpPr>
        <p:spPr bwMode="auto">
          <a:xfrm>
            <a:off x="685800" y="1791102"/>
            <a:ext cx="10255103"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400" dirty="0">
                <a:latin typeface="Arial" panose="020B0604020202020204" pitchFamily="34" charset="0"/>
              </a:rPr>
              <a:t>Objectives </a:t>
            </a:r>
            <a:r>
              <a:rPr lang="en-US" altLang="en-US" sz="2400" dirty="0">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800100" lvl="3" indent="-34290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Achieve accurate entity extraction from non annotated documents.</a:t>
            </a:r>
          </a:p>
          <a:p>
            <a:pPr marL="800100" lvl="3" indent="-34290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Identify and </a:t>
            </a:r>
            <a:r>
              <a:rPr lang="en-US" altLang="en-US" dirty="0">
                <a:latin typeface="Arial" panose="020B0604020202020204" pitchFamily="34" charset="0"/>
              </a:rPr>
              <a:t>extract</a:t>
            </a:r>
            <a:r>
              <a:rPr kumimoji="0" lang="en-US" altLang="en-US" b="0" i="0" u="none" strike="noStrike" cap="none" normalizeH="0" baseline="0" dirty="0">
                <a:ln>
                  <a:noFill/>
                </a:ln>
                <a:solidFill>
                  <a:schemeClr val="tx1"/>
                </a:solidFill>
                <a:effectLst/>
                <a:latin typeface="Arial" panose="020B0604020202020204" pitchFamily="34" charset="0"/>
              </a:rPr>
              <a:t> 30 distinct entities, commencing with 6 key entities that are most prevalent.</a:t>
            </a:r>
          </a:p>
          <a:p>
            <a:pPr lvl="1" defTabSz="914400" eaLnBrk="0" fontAlgn="base" hangingPunct="0">
              <a:spcBef>
                <a:spcPct val="0"/>
              </a:spcBef>
              <a:spcAft>
                <a:spcPct val="0"/>
              </a:spcAf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lvl="1" indent="-342900" defTabSz="914400" eaLnBrk="0" fontAlgn="base" hangingPunct="0">
              <a:spcBef>
                <a:spcPct val="0"/>
              </a:spcBef>
              <a:spcAft>
                <a:spcPct val="0"/>
              </a:spcAft>
              <a:buFont typeface="Arial" panose="020B0604020202020204" pitchFamily="34" charset="0"/>
              <a:buChar char="•"/>
            </a:pPr>
            <a:r>
              <a:rPr lang="en-US" altLang="en-US" sz="2400" b="1" dirty="0">
                <a:latin typeface="Arial" panose="020B0604020202020204" pitchFamily="34" charset="0"/>
              </a:rPr>
              <a:t>Methodology:</a:t>
            </a:r>
          </a:p>
          <a:p>
            <a:pPr lvl="1" defTabSz="914400" eaLnBrk="0" fontAlgn="base" hangingPunct="0">
              <a:spcBef>
                <a:spcPct val="0"/>
              </a:spcBef>
              <a:spcAft>
                <a:spcPct val="0"/>
              </a:spcAft>
            </a:pPr>
            <a:endParaRPr lang="en-US" altLang="en-US" sz="2400" b="1" dirty="0">
              <a:latin typeface="Arial" panose="020B0604020202020204" pitchFamily="34" charset="0"/>
            </a:endParaRPr>
          </a:p>
          <a:p>
            <a:pPr marL="800100" lvl="3" indent="-342900" defTabSz="914400" eaLnBrk="0" fontAlgn="base" hangingPunct="0">
              <a:spcBef>
                <a:spcPct val="0"/>
              </a:spcBef>
              <a:spcAft>
                <a:spcPct val="0"/>
              </a:spcAft>
            </a:pPr>
            <a:r>
              <a:rPr lang="en-US" b="1" dirty="0"/>
              <a:t>Entity Definitions:</a:t>
            </a:r>
            <a:r>
              <a:rPr lang="en-US" dirty="0"/>
              <a:t> Providing comprehensive definitions to the model for improved comprehension and context.</a:t>
            </a:r>
          </a:p>
          <a:p>
            <a:pPr marL="800100" lvl="3" indent="-342900" defTabSz="914400" eaLnBrk="0" fontAlgn="base" hangingPunct="0">
              <a:spcBef>
                <a:spcPct val="0"/>
              </a:spcBef>
              <a:spcAft>
                <a:spcPct val="0"/>
              </a:spcAft>
            </a:pPr>
            <a:r>
              <a:rPr lang="en-US" b="1" dirty="0"/>
              <a:t>Initial Strategy:</a:t>
            </a:r>
            <a:r>
              <a:rPr lang="en-US" dirty="0"/>
              <a:t> Initiated with a zero-shot learning approach, leading to inconsistent outputs.</a:t>
            </a:r>
          </a:p>
          <a:p>
            <a:pPr marL="800100" lvl="3" indent="-342900" defTabSz="914400" eaLnBrk="0" fontAlgn="base" hangingPunct="0">
              <a:spcBef>
                <a:spcPct val="0"/>
              </a:spcBef>
              <a:spcAft>
                <a:spcPct val="0"/>
              </a:spcAft>
            </a:pPr>
            <a:r>
              <a:rPr lang="en-US" b="1" dirty="0"/>
              <a:t>Adaptation:</a:t>
            </a:r>
            <a:r>
              <a:rPr lang="en-US" dirty="0"/>
              <a:t> Transitioned to a few-shot learning approach to enhance output consistency and reliability.</a:t>
            </a:r>
            <a:endParaRPr kumimoji="0" lang="en-US" altLang="en-US" b="1" i="0" u="none" strike="noStrike" cap="none" normalizeH="0" baseline="0" dirty="0">
              <a:ln>
                <a:noFill/>
              </a:ln>
              <a:solidFill>
                <a:schemeClr val="tx1"/>
              </a:solidFill>
              <a:effectLst/>
              <a:latin typeface="Arial" panose="020B0604020202020204" pitchFamily="34" charset="0"/>
            </a:endParaRPr>
          </a:p>
          <a:p>
            <a:pPr marL="800100" lvl="3" indent="-342900" defTabSz="914400" eaLnBrk="0" fontAlgn="base" hangingPunct="0">
              <a:spcBef>
                <a:spcPct val="0"/>
              </a:spcBef>
              <a:spcAft>
                <a:spcPct val="0"/>
              </a:spcAf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3" indent="0" defTabSz="914400" eaLnBrk="0" fontAlgn="base" hangingPunct="0">
              <a:spcBef>
                <a:spcPct val="0"/>
              </a:spcBef>
              <a:spcAft>
                <a:spcPct val="0"/>
              </a:spcAft>
              <a:buNone/>
            </a:pPr>
            <a:endParaRPr lang="en-US" altLang="en-US" sz="2400" dirty="0">
              <a:latin typeface="Arial" panose="020B0604020202020204" pitchFamily="34" charset="0"/>
            </a:endParaRPr>
          </a:p>
          <a:p>
            <a:pPr lvl="2" indent="0" defTabSz="914400" eaLnBrk="0" fontAlgn="base" hangingPunct="0">
              <a:spcBef>
                <a:spcPct val="0"/>
              </a:spcBef>
              <a:spcAft>
                <a:spcPct val="0"/>
              </a:spcAft>
              <a:buNone/>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222747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144" y="642848"/>
            <a:ext cx="6754690" cy="352070"/>
          </a:xfrm>
        </p:spPr>
        <p:txBody>
          <a:bodyPr>
            <a:noAutofit/>
          </a:bodyPr>
          <a:lstStyle/>
          <a:p>
            <a:r>
              <a:rPr lang="en-US" dirty="0"/>
              <a:t>Solution Approach</a:t>
            </a:r>
          </a:p>
        </p:txBody>
      </p:sp>
      <p:sp>
        <p:nvSpPr>
          <p:cNvPr id="24" name="TextBox 23">
            <a:extLst>
              <a:ext uri="{FF2B5EF4-FFF2-40B4-BE49-F238E27FC236}">
                <a16:creationId xmlns:a16="http://schemas.microsoft.com/office/drawing/2014/main" id="{E66B36C9-125A-FDB4-DBF5-3592B0B2F9CC}"/>
              </a:ext>
            </a:extLst>
          </p:cNvPr>
          <p:cNvSpPr txBox="1"/>
          <p:nvPr/>
        </p:nvSpPr>
        <p:spPr>
          <a:xfrm>
            <a:off x="3302825" y="4317925"/>
            <a:ext cx="2286000" cy="535531"/>
          </a:xfrm>
          <a:prstGeom prst="rect">
            <a:avLst/>
          </a:prstGeom>
          <a:noFill/>
        </p:spPr>
        <p:txBody>
          <a:bodyPr wrap="square" rtlCol="0">
            <a:spAutoFit/>
          </a:bodyPr>
          <a:lstStyle/>
          <a:p>
            <a:pPr algn="ctr">
              <a:lnSpc>
                <a:spcPct val="90000"/>
              </a:lnSpc>
              <a:spcAft>
                <a:spcPts val="400"/>
              </a:spcAft>
            </a:pPr>
            <a:r>
              <a:rPr lang="en-IN" sz="1600" dirty="0"/>
              <a:t>Upload Non-Annotated Document</a:t>
            </a:r>
          </a:p>
        </p:txBody>
      </p:sp>
      <p:pic>
        <p:nvPicPr>
          <p:cNvPr id="27" name="Graphic 26" descr="Table outline">
            <a:extLst>
              <a:ext uri="{FF2B5EF4-FFF2-40B4-BE49-F238E27FC236}">
                <a16:creationId xmlns:a16="http://schemas.microsoft.com/office/drawing/2014/main" id="{CB164DF7-34D6-93E3-8AA5-1D993723C2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420752" y="3244617"/>
            <a:ext cx="1203155" cy="1203155"/>
          </a:xfrm>
          <a:prstGeom prst="rect">
            <a:avLst/>
          </a:prstGeom>
        </p:spPr>
      </p:pic>
      <p:pic>
        <p:nvPicPr>
          <p:cNvPr id="29" name="Graphic 28" descr="Target outline">
            <a:extLst>
              <a:ext uri="{FF2B5EF4-FFF2-40B4-BE49-F238E27FC236}">
                <a16:creationId xmlns:a16="http://schemas.microsoft.com/office/drawing/2014/main" id="{B9ACBEA8-FFC1-A101-05FE-9313B08A0A7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79919" y="3274821"/>
            <a:ext cx="1106903" cy="1106903"/>
          </a:xfrm>
          <a:prstGeom prst="rect">
            <a:avLst/>
          </a:prstGeom>
        </p:spPr>
      </p:pic>
      <p:pic>
        <p:nvPicPr>
          <p:cNvPr id="31" name="Graphic 30" descr="Upload outline">
            <a:extLst>
              <a:ext uri="{FF2B5EF4-FFF2-40B4-BE49-F238E27FC236}">
                <a16:creationId xmlns:a16="http://schemas.microsoft.com/office/drawing/2014/main" id="{737BC769-475F-0B03-2EE3-6C5F684096B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92373" y="3226696"/>
            <a:ext cx="1106904" cy="1106904"/>
          </a:xfrm>
          <a:prstGeom prst="rect">
            <a:avLst/>
          </a:prstGeom>
        </p:spPr>
      </p:pic>
      <p:pic>
        <p:nvPicPr>
          <p:cNvPr id="33" name="Graphic 32" descr="Artificial Intelligence outline">
            <a:extLst>
              <a:ext uri="{FF2B5EF4-FFF2-40B4-BE49-F238E27FC236}">
                <a16:creationId xmlns:a16="http://schemas.microsoft.com/office/drawing/2014/main" id="{09EC84A1-504F-1A2C-24A2-72F37C9FEE3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35337" y="3274822"/>
            <a:ext cx="1010652" cy="1010652"/>
          </a:xfrm>
          <a:prstGeom prst="rect">
            <a:avLst/>
          </a:prstGeom>
        </p:spPr>
      </p:pic>
      <p:pic>
        <p:nvPicPr>
          <p:cNvPr id="35" name="Graphic 34" descr="Document outline">
            <a:extLst>
              <a:ext uri="{FF2B5EF4-FFF2-40B4-BE49-F238E27FC236}">
                <a16:creationId xmlns:a16="http://schemas.microsoft.com/office/drawing/2014/main" id="{8F489894-6B0B-E71A-7E29-D06C88FE542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97536" y="3274822"/>
            <a:ext cx="1106904" cy="1106904"/>
          </a:xfrm>
          <a:prstGeom prst="rect">
            <a:avLst/>
          </a:prstGeom>
        </p:spPr>
      </p:pic>
      <p:sp>
        <p:nvSpPr>
          <p:cNvPr id="36" name="TextBox 35">
            <a:extLst>
              <a:ext uri="{FF2B5EF4-FFF2-40B4-BE49-F238E27FC236}">
                <a16:creationId xmlns:a16="http://schemas.microsoft.com/office/drawing/2014/main" id="{7B876DB2-26D5-5B48-AA1B-274C0F619EF0}"/>
              </a:ext>
            </a:extLst>
          </p:cNvPr>
          <p:cNvSpPr txBox="1"/>
          <p:nvPr/>
        </p:nvSpPr>
        <p:spPr>
          <a:xfrm>
            <a:off x="407988" y="4381726"/>
            <a:ext cx="2286000" cy="535531"/>
          </a:xfrm>
          <a:prstGeom prst="rect">
            <a:avLst/>
          </a:prstGeom>
          <a:noFill/>
        </p:spPr>
        <p:txBody>
          <a:bodyPr wrap="square" rtlCol="0">
            <a:spAutoFit/>
          </a:bodyPr>
          <a:lstStyle/>
          <a:p>
            <a:pPr algn="ctr">
              <a:lnSpc>
                <a:spcPct val="90000"/>
              </a:lnSpc>
              <a:spcAft>
                <a:spcPts val="400"/>
              </a:spcAft>
            </a:pPr>
            <a:r>
              <a:rPr lang="en-IN" sz="1600" dirty="0"/>
              <a:t>Non-Annotated Document</a:t>
            </a:r>
          </a:p>
        </p:txBody>
      </p:sp>
      <p:sp>
        <p:nvSpPr>
          <p:cNvPr id="37" name="TextBox 36">
            <a:extLst>
              <a:ext uri="{FF2B5EF4-FFF2-40B4-BE49-F238E27FC236}">
                <a16:creationId xmlns:a16="http://schemas.microsoft.com/office/drawing/2014/main" id="{958E2540-C573-F427-24BC-B52FB4866505}"/>
              </a:ext>
            </a:extLst>
          </p:cNvPr>
          <p:cNvSpPr txBox="1"/>
          <p:nvPr/>
        </p:nvSpPr>
        <p:spPr>
          <a:xfrm>
            <a:off x="6458160" y="4381724"/>
            <a:ext cx="1765005" cy="1200329"/>
          </a:xfrm>
          <a:prstGeom prst="rect">
            <a:avLst/>
          </a:prstGeom>
          <a:noFill/>
        </p:spPr>
        <p:txBody>
          <a:bodyPr wrap="square" rtlCol="0">
            <a:spAutoFit/>
          </a:bodyPr>
          <a:lstStyle/>
          <a:p>
            <a:pPr algn="ctr">
              <a:lnSpc>
                <a:spcPct val="90000"/>
              </a:lnSpc>
              <a:spcAft>
                <a:spcPts val="400"/>
              </a:spcAft>
            </a:pPr>
            <a:r>
              <a:rPr lang="en-US" sz="1600" dirty="0"/>
              <a:t>Analyze Document Using Insights from Pre-Annotated Data</a:t>
            </a:r>
            <a:endParaRPr lang="en-IN" sz="1600" dirty="0"/>
          </a:p>
        </p:txBody>
      </p:sp>
      <p:sp>
        <p:nvSpPr>
          <p:cNvPr id="38" name="TextBox 37">
            <a:extLst>
              <a:ext uri="{FF2B5EF4-FFF2-40B4-BE49-F238E27FC236}">
                <a16:creationId xmlns:a16="http://schemas.microsoft.com/office/drawing/2014/main" id="{87156350-8466-F958-FE43-55D3D533F733}"/>
              </a:ext>
            </a:extLst>
          </p:cNvPr>
          <p:cNvSpPr txBox="1"/>
          <p:nvPr/>
        </p:nvSpPr>
        <p:spPr>
          <a:xfrm>
            <a:off x="9130547" y="4381726"/>
            <a:ext cx="2011526" cy="757130"/>
          </a:xfrm>
          <a:prstGeom prst="rect">
            <a:avLst/>
          </a:prstGeom>
          <a:noFill/>
        </p:spPr>
        <p:txBody>
          <a:bodyPr wrap="square" rtlCol="0">
            <a:spAutoFit/>
          </a:bodyPr>
          <a:lstStyle/>
          <a:p>
            <a:pPr algn="ctr">
              <a:lnSpc>
                <a:spcPct val="90000"/>
              </a:lnSpc>
              <a:spcAft>
                <a:spcPts val="400"/>
              </a:spcAft>
            </a:pPr>
            <a:r>
              <a:rPr lang="en-IN" sz="1600" dirty="0"/>
              <a:t>Extract Critical Entities for Insurance Domain</a:t>
            </a:r>
          </a:p>
        </p:txBody>
      </p:sp>
      <p:sp>
        <p:nvSpPr>
          <p:cNvPr id="41" name="TextBox 40">
            <a:extLst>
              <a:ext uri="{FF2B5EF4-FFF2-40B4-BE49-F238E27FC236}">
                <a16:creationId xmlns:a16="http://schemas.microsoft.com/office/drawing/2014/main" id="{64E1D7CD-CC72-C1E0-7106-006207F0A224}"/>
              </a:ext>
            </a:extLst>
          </p:cNvPr>
          <p:cNvSpPr txBox="1"/>
          <p:nvPr/>
        </p:nvSpPr>
        <p:spPr>
          <a:xfrm>
            <a:off x="12016566" y="4317925"/>
            <a:ext cx="2011526" cy="1077218"/>
          </a:xfrm>
          <a:prstGeom prst="rect">
            <a:avLst/>
          </a:prstGeom>
          <a:noFill/>
        </p:spPr>
        <p:txBody>
          <a:bodyPr wrap="square" rtlCol="0">
            <a:spAutoFit/>
          </a:bodyPr>
          <a:lstStyle/>
          <a:p>
            <a:pPr algn="ctr"/>
            <a:r>
              <a:rPr lang="en-US" sz="1600" dirty="0"/>
              <a:t>Present Extracted Entities in Structured Table Format</a:t>
            </a:r>
            <a:endParaRPr lang="en-IN" sz="1600" dirty="0"/>
          </a:p>
        </p:txBody>
      </p:sp>
      <p:sp>
        <p:nvSpPr>
          <p:cNvPr id="46" name="Arrow: Right 45">
            <a:extLst>
              <a:ext uri="{FF2B5EF4-FFF2-40B4-BE49-F238E27FC236}">
                <a16:creationId xmlns:a16="http://schemas.microsoft.com/office/drawing/2014/main" id="{8A24A7D9-6618-0EC9-0829-20AE3C2A4C4E}"/>
              </a:ext>
            </a:extLst>
          </p:cNvPr>
          <p:cNvSpPr/>
          <p:nvPr/>
        </p:nvSpPr>
        <p:spPr>
          <a:xfrm>
            <a:off x="2289802" y="3626971"/>
            <a:ext cx="1130975" cy="438445"/>
          </a:xfrm>
          <a:prstGeom prst="rightArrow">
            <a:avLst>
              <a:gd name="adj1" fmla="val 34650"/>
              <a:gd name="adj2" fmla="val 50000"/>
            </a:avLst>
          </a:prstGeom>
          <a:solidFill>
            <a:srgbClr val="63666F"/>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Arrow: Right 46">
            <a:extLst>
              <a:ext uri="{FF2B5EF4-FFF2-40B4-BE49-F238E27FC236}">
                <a16:creationId xmlns:a16="http://schemas.microsoft.com/office/drawing/2014/main" id="{D5CB65DC-DEBE-191D-F85A-6C82F64A605C}"/>
              </a:ext>
            </a:extLst>
          </p:cNvPr>
          <p:cNvSpPr/>
          <p:nvPr/>
        </p:nvSpPr>
        <p:spPr>
          <a:xfrm>
            <a:off x="5352533" y="3606118"/>
            <a:ext cx="1130975" cy="438445"/>
          </a:xfrm>
          <a:prstGeom prst="rightArrow">
            <a:avLst>
              <a:gd name="adj1" fmla="val 34650"/>
              <a:gd name="adj2" fmla="val 50000"/>
            </a:avLst>
          </a:prstGeom>
          <a:solidFill>
            <a:srgbClr val="63666F"/>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Arrow: Right 55">
            <a:extLst>
              <a:ext uri="{FF2B5EF4-FFF2-40B4-BE49-F238E27FC236}">
                <a16:creationId xmlns:a16="http://schemas.microsoft.com/office/drawing/2014/main" id="{E9582244-8BDD-575F-31E6-BB2325957AEA}"/>
              </a:ext>
            </a:extLst>
          </p:cNvPr>
          <p:cNvSpPr/>
          <p:nvPr/>
        </p:nvSpPr>
        <p:spPr>
          <a:xfrm>
            <a:off x="8196639" y="3555476"/>
            <a:ext cx="1130975" cy="438445"/>
          </a:xfrm>
          <a:prstGeom prst="rightArrow">
            <a:avLst>
              <a:gd name="adj1" fmla="val 34650"/>
              <a:gd name="adj2" fmla="val 50000"/>
            </a:avLst>
          </a:prstGeom>
          <a:solidFill>
            <a:srgbClr val="63666F"/>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Arrow: Right 56">
            <a:extLst>
              <a:ext uri="{FF2B5EF4-FFF2-40B4-BE49-F238E27FC236}">
                <a16:creationId xmlns:a16="http://schemas.microsoft.com/office/drawing/2014/main" id="{0BF40F24-7C19-0E64-DDE4-49160A9C8720}"/>
              </a:ext>
            </a:extLst>
          </p:cNvPr>
          <p:cNvSpPr/>
          <p:nvPr/>
        </p:nvSpPr>
        <p:spPr>
          <a:xfrm>
            <a:off x="10988299" y="3562049"/>
            <a:ext cx="1130975" cy="438445"/>
          </a:xfrm>
          <a:prstGeom prst="rightArrow">
            <a:avLst>
              <a:gd name="adj1" fmla="val 34650"/>
              <a:gd name="adj2" fmla="val 50000"/>
            </a:avLst>
          </a:prstGeom>
          <a:solidFill>
            <a:srgbClr val="63666F"/>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3813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E10E34-2F5B-0A7B-1E90-47C1448D4D5D}"/>
              </a:ext>
            </a:extLst>
          </p:cNvPr>
          <p:cNvSpPr>
            <a:spLocks noGrp="1"/>
          </p:cNvSpPr>
          <p:nvPr>
            <p:ph type="title"/>
          </p:nvPr>
        </p:nvSpPr>
        <p:spPr>
          <a:xfrm>
            <a:off x="685800" y="639763"/>
            <a:ext cx="13258800" cy="614879"/>
          </a:xfrm>
        </p:spPr>
        <p:txBody>
          <a:bodyPr/>
          <a:lstStyle/>
          <a:p>
            <a:r>
              <a:rPr lang="en-IN" dirty="0"/>
              <a:t>Prompt Engineering</a:t>
            </a:r>
          </a:p>
        </p:txBody>
      </p:sp>
      <p:sp>
        <p:nvSpPr>
          <p:cNvPr id="4" name="Rectangle 1">
            <a:extLst>
              <a:ext uri="{FF2B5EF4-FFF2-40B4-BE49-F238E27FC236}">
                <a16:creationId xmlns:a16="http://schemas.microsoft.com/office/drawing/2014/main" id="{FDEFA012-3795-939E-5A25-28A1587B3E98}"/>
              </a:ext>
            </a:extLst>
          </p:cNvPr>
          <p:cNvSpPr>
            <a:spLocks noGrp="1" noChangeArrowheads="1"/>
          </p:cNvSpPr>
          <p:nvPr>
            <p:ph sz="half" idx="1"/>
          </p:nvPr>
        </p:nvSpPr>
        <p:spPr bwMode="auto">
          <a:xfrm>
            <a:off x="685800" y="1466839"/>
            <a:ext cx="12509205" cy="59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Crafted Prompt:</a:t>
            </a:r>
            <a:endParaRPr lang="en-US" altLang="en-US" sz="2200" b="0" dirty="0">
              <a:latin typeface="Arial" panose="020B0604020202020204" pitchFamily="34" charset="0"/>
            </a:endParaRPr>
          </a:p>
          <a:p>
            <a:pPr marL="742950" lvl="3" indent="-285750" defTabSz="914400" eaLnBrk="0" fontAlgn="base" hangingPunct="0">
              <a:spcBef>
                <a:spcPct val="0"/>
              </a:spcBef>
              <a:spcAft>
                <a:spcPct val="0"/>
              </a:spcAft>
            </a:pPr>
            <a:endParaRPr kumimoji="0" lang="en-US" altLang="en-US" i="0" u="none" strike="noStrike" cap="none" normalizeH="0" baseline="0" dirty="0">
              <a:ln>
                <a:noFill/>
              </a:ln>
              <a:solidFill>
                <a:schemeClr val="tx1"/>
              </a:solidFill>
              <a:effectLst/>
              <a:latin typeface="Arial" panose="020B0604020202020204" pitchFamily="34" charset="0"/>
            </a:endParaRPr>
          </a:p>
          <a:p>
            <a:pPr lvl="3" indent="0" defTabSz="914400" eaLnBrk="0" fontAlgn="base" hangingPunct="0">
              <a:spcBef>
                <a:spcPct val="0"/>
              </a:spcBef>
              <a:spcAft>
                <a:spcPct val="0"/>
              </a:spcAft>
              <a:buNone/>
            </a:pPr>
            <a:r>
              <a:rPr kumimoji="0" lang="en-US" altLang="en-US" sz="1800" b="0" i="0" u="none" strike="noStrike" cap="none" normalizeH="0" baseline="0" dirty="0">
                <a:ln>
                  <a:noFill/>
                </a:ln>
                <a:solidFill>
                  <a:schemeClr val="tx1"/>
                </a:solidFill>
                <a:effectLst/>
                <a:latin typeface="Arial" panose="020B0604020202020204" pitchFamily="34" charset="0"/>
              </a:rPr>
              <a:t>"You are a highly intelligent and accurate Named-Entity Recognition (NER) system for the insurance domain. I will provide you the definitions of the entities you need to extract, along with sentences from which you will extract the entities. The output must be in JSON format, as specified in the examples. Your task is to recognize and extract specific types of predefined named entities from the provided passage.“</a:t>
            </a:r>
          </a:p>
          <a:p>
            <a:pPr lvl="3" indent="0" defTabSz="914400" eaLnBrk="0" fontAlgn="base" hangingPunct="0">
              <a:spcBef>
                <a:spcPct val="0"/>
              </a:spcBef>
              <a:spcAft>
                <a:spcPct val="0"/>
              </a:spcAft>
              <a:buNone/>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Context:</a:t>
            </a:r>
          </a:p>
          <a:p>
            <a:pPr marR="0" lvl="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742950" lvl="3" indent="-285750" defTabSz="914400" eaLnBrk="0" fontAlgn="base" hangingPunct="0">
              <a:spcBef>
                <a:spcPct val="0"/>
              </a:spcBef>
              <a:spcAft>
                <a:spcPct val="0"/>
              </a:spcAft>
            </a:pPr>
            <a:r>
              <a:rPr lang="en-US" sz="1800" b="1" dirty="0">
                <a:latin typeface="Arial" panose="020B0604020202020204" pitchFamily="34" charset="0"/>
              </a:rPr>
              <a:t>Maximum</a:t>
            </a:r>
            <a:r>
              <a:rPr lang="en-US" sz="1800" b="0" dirty="0">
                <a:latin typeface="Arial" panose="020B0604020202020204" pitchFamily="34" charset="0"/>
              </a:rPr>
              <a:t>: Maximum dollar amount an employee can receive for Life Benefits.</a:t>
            </a:r>
          </a:p>
          <a:p>
            <a:pPr marL="742950" lvl="3" indent="-285750" defTabSz="914400" eaLnBrk="0" fontAlgn="base" hangingPunct="0">
              <a:spcBef>
                <a:spcPct val="0"/>
              </a:spcBef>
              <a:spcAft>
                <a:spcPct val="0"/>
              </a:spcAft>
            </a:pPr>
            <a:r>
              <a:rPr lang="en-US" sz="1800" b="1" dirty="0">
                <a:latin typeface="Arial" panose="020B0604020202020204" pitchFamily="34" charset="0"/>
              </a:rPr>
              <a:t>AD&amp;D Maximum Amount</a:t>
            </a:r>
            <a:r>
              <a:rPr lang="en-US" sz="1800" b="0" dirty="0">
                <a:latin typeface="Arial" panose="020B0604020202020204" pitchFamily="34" charset="0"/>
              </a:rPr>
              <a:t>: Maximum dollar amount an employee can receive for AD&amp;D Benefits.</a:t>
            </a:r>
          </a:p>
          <a:p>
            <a:pPr marL="742950" lvl="3" indent="-285750" defTabSz="914400" eaLnBrk="0" fontAlgn="base" hangingPunct="0">
              <a:spcBef>
                <a:spcPct val="0"/>
              </a:spcBef>
              <a:spcAft>
                <a:spcPct val="0"/>
              </a:spcAft>
            </a:pPr>
            <a:r>
              <a:rPr lang="en-US" sz="1800" b="1" dirty="0">
                <a:latin typeface="Arial" panose="020B0604020202020204" pitchFamily="34" charset="0"/>
              </a:rPr>
              <a:t>Acceleration Max %</a:t>
            </a:r>
            <a:r>
              <a:rPr lang="en-US" sz="1800" dirty="0">
                <a:latin typeface="Arial" panose="020B0604020202020204" pitchFamily="34" charset="0"/>
              </a:rPr>
              <a:t>:</a:t>
            </a:r>
            <a:r>
              <a:rPr lang="en-US" sz="1800" b="1" dirty="0">
                <a:latin typeface="Arial" panose="020B0604020202020204" pitchFamily="34" charset="0"/>
              </a:rPr>
              <a:t> </a:t>
            </a:r>
            <a:r>
              <a:rPr lang="en-US" sz="1800" b="0" dirty="0">
                <a:latin typeface="Arial" panose="020B0604020202020204" pitchFamily="34" charset="0"/>
              </a:rPr>
              <a:t>Benefit allows employees who are diagnosed as being terminally ill to receive a percentage of portion of their life benefit before they become deceased.</a:t>
            </a:r>
          </a:p>
          <a:p>
            <a:pPr marL="742950" lvl="3" indent="-285750" defTabSz="914400" eaLnBrk="0" fontAlgn="base" hangingPunct="0">
              <a:spcBef>
                <a:spcPct val="0"/>
              </a:spcBef>
              <a:spcAft>
                <a:spcPct val="0"/>
              </a:spcAft>
            </a:pPr>
            <a:r>
              <a:rPr lang="en-US" sz="1800" b="0" dirty="0">
                <a:latin typeface="Arial" panose="020B0604020202020204" pitchFamily="34" charset="0"/>
              </a:rPr>
              <a:t> </a:t>
            </a:r>
            <a:r>
              <a:rPr lang="en-US" sz="1800" b="1" dirty="0">
                <a:latin typeface="Arial" panose="020B0604020202020204" pitchFamily="34" charset="0"/>
              </a:rPr>
              <a:t>Acceleration Max Amount</a:t>
            </a:r>
            <a:r>
              <a:rPr lang="en-US" sz="1800" b="0" dirty="0">
                <a:latin typeface="Arial" panose="020B0604020202020204" pitchFamily="34" charset="0"/>
              </a:rPr>
              <a:t>: Benefit allows employees who are diagnosed as being terminally ill to receive a portion of their life benefit before they become deceased.</a:t>
            </a:r>
          </a:p>
          <a:p>
            <a:pPr marL="742950" lvl="3" indent="-285750" defTabSz="914400" eaLnBrk="0" fontAlgn="base" hangingPunct="0">
              <a:spcBef>
                <a:spcPct val="0"/>
              </a:spcBef>
              <a:spcAft>
                <a:spcPct val="0"/>
              </a:spcAft>
            </a:pPr>
            <a:r>
              <a:rPr lang="en-US" sz="1800" b="1" dirty="0">
                <a:latin typeface="Arial" panose="020B0604020202020204" pitchFamily="34" charset="0"/>
              </a:rPr>
              <a:t>Elimination Period</a:t>
            </a:r>
            <a:r>
              <a:rPr lang="en-US" sz="1800" b="0" dirty="0">
                <a:latin typeface="Arial" panose="020B0604020202020204" pitchFamily="34" charset="0"/>
              </a:rPr>
              <a:t>: Elimination period for the Waiver of Premium benefit.  The number of months an employee must be disabled prior to the Waiver of Premium benefit beginning.</a:t>
            </a:r>
          </a:p>
          <a:p>
            <a:pPr marL="742950" lvl="3" indent="-285750" defTabSz="914400" eaLnBrk="0" fontAlgn="base" hangingPunct="0">
              <a:spcBef>
                <a:spcPct val="0"/>
              </a:spcBef>
              <a:spcAft>
                <a:spcPct val="0"/>
              </a:spcAft>
            </a:pPr>
            <a:r>
              <a:rPr lang="en-US" sz="1800" b="1" dirty="0">
                <a:latin typeface="Arial" panose="020B0604020202020204" pitchFamily="34" charset="0"/>
              </a:rPr>
              <a:t>Coverage Termination Age</a:t>
            </a:r>
            <a:r>
              <a:rPr lang="en-US" sz="1800" b="0" dirty="0">
                <a:latin typeface="Arial" panose="020B0604020202020204" pitchFamily="34" charset="0"/>
              </a:rPr>
              <a:t>: Termination age for the Waiver of Premium benefit.  The age when an employee’s Waiver of Premium benefit will end​.“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8436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E10E34-2F5B-0A7B-1E90-47C1448D4D5D}"/>
              </a:ext>
            </a:extLst>
          </p:cNvPr>
          <p:cNvSpPr>
            <a:spLocks noGrp="1"/>
          </p:cNvSpPr>
          <p:nvPr>
            <p:ph type="title"/>
          </p:nvPr>
        </p:nvSpPr>
        <p:spPr>
          <a:xfrm>
            <a:off x="685800" y="639763"/>
            <a:ext cx="13258800" cy="614879"/>
          </a:xfrm>
        </p:spPr>
        <p:txBody>
          <a:bodyPr/>
          <a:lstStyle/>
          <a:p>
            <a:r>
              <a:rPr lang="en-IN"/>
              <a:t>Prompt Engineering</a:t>
            </a:r>
            <a:endParaRPr lang="en-IN" dirty="0"/>
          </a:p>
        </p:txBody>
      </p:sp>
      <p:sp>
        <p:nvSpPr>
          <p:cNvPr id="8" name="TextBox 7">
            <a:extLst>
              <a:ext uri="{FF2B5EF4-FFF2-40B4-BE49-F238E27FC236}">
                <a16:creationId xmlns:a16="http://schemas.microsoft.com/office/drawing/2014/main" id="{E1AF6DA1-5350-F570-8170-F3EC1F92696C}"/>
              </a:ext>
            </a:extLst>
          </p:cNvPr>
          <p:cNvSpPr txBox="1"/>
          <p:nvPr/>
        </p:nvSpPr>
        <p:spPr>
          <a:xfrm>
            <a:off x="1982972" y="2390338"/>
            <a:ext cx="10664456" cy="4862870"/>
          </a:xfrm>
          <a:prstGeom prst="rect">
            <a:avLst/>
          </a:prstGeom>
          <a:noFill/>
        </p:spPr>
        <p:txBody>
          <a:bodyPr wrap="square" rtlCol="0">
            <a:spAutoFit/>
          </a:bodyPr>
          <a:lstStyle/>
          <a:p>
            <a:r>
              <a:rPr lang="en-US" sz="1000" b="0" dirty="0">
                <a:effectLst/>
                <a:latin typeface="Consolas" panose="020B0609020204030204" pitchFamily="49" charset="0"/>
              </a:rPr>
              <a:t>{</a:t>
            </a:r>
          </a:p>
          <a:p>
            <a:r>
              <a:rPr lang="en-US" sz="1000" b="0" dirty="0">
                <a:effectLst/>
                <a:latin typeface="Consolas" panose="020B0609020204030204" pitchFamily="49" charset="0"/>
              </a:rPr>
              <a:t>        "role": "user",</a:t>
            </a:r>
          </a:p>
          <a:p>
            <a:r>
              <a:rPr lang="en-US" sz="1000" b="0" dirty="0">
                <a:effectLst/>
                <a:latin typeface="Consolas" panose="020B0609020204030204" pitchFamily="49" charset="0"/>
              </a:rPr>
              <a:t>        "content": "\nLIFE INSURANCE\nBenefit Amount\nPersonal Life Insurance\nTwo times Basic Annual Earnings, rounded to the next higher\n$1,000; subject to a maximum of $500,000. AD&amp;D INSURANCE\nBenefit Amount\nAD&amp;D Insurance Principal Sum\nTwo times Basic Annual Earnings, rounded to the next higher\n$1,000; subject to a maximum of $500,000\n ACCELERATED DEATH BENEFIT.\nYou may elect to withdraw an Accelerated\nDeath Benefit in any $1,000 increment. The amount is subject to:\n(1)\na minimum of $50,000 or 25% of your amount of Personal Life Insurance (whichever is less);\nand\n(2)\na maximum of $250,000 or 75%"</a:t>
            </a:r>
          </a:p>
          <a:p>
            <a:r>
              <a:rPr lang="en-US" sz="1000" b="0" dirty="0">
                <a:effectLst/>
                <a:latin typeface="Consolas" panose="020B0609020204030204" pitchFamily="49" charset="0"/>
              </a:rPr>
              <a:t>    },</a:t>
            </a:r>
          </a:p>
          <a:p>
            <a:r>
              <a:rPr lang="en-US" sz="1000" b="0" dirty="0">
                <a:effectLst/>
                <a:latin typeface="Consolas" panose="020B0609020204030204" pitchFamily="49" charset="0"/>
              </a:rPr>
              <a:t>    {</a:t>
            </a:r>
          </a:p>
          <a:p>
            <a:r>
              <a:rPr lang="en-US" sz="1000" b="0" dirty="0">
                <a:effectLst/>
                <a:latin typeface="Consolas" panose="020B0609020204030204" pitchFamily="49" charset="0"/>
              </a:rPr>
              <a:t>        "role": "assistant",</a:t>
            </a:r>
          </a:p>
          <a:p>
            <a:r>
              <a:rPr lang="en-US" sz="1000" b="0" dirty="0">
                <a:effectLst/>
                <a:latin typeface="Consolas" panose="020B0609020204030204" pitchFamily="49" charset="0"/>
              </a:rPr>
              <a:t>        "content": '{"Maximum": "$500,000", "AD&amp;D Maximum Amount": "$500,000", "Acceleration Max %": "75%","Acceleration Max Amount":"$250,000","Elimination Period":"None", "Coverage Termination Age" : "None"}'</a:t>
            </a:r>
          </a:p>
          <a:p>
            <a:r>
              <a:rPr lang="en-US" sz="1000" b="0" dirty="0">
                <a:effectLst/>
                <a:latin typeface="Consolas" panose="020B0609020204030204" pitchFamily="49" charset="0"/>
              </a:rPr>
              <a:t>    },</a:t>
            </a:r>
          </a:p>
          <a:p>
            <a:r>
              <a:rPr lang="en-US" sz="1000" b="0" dirty="0">
                <a:effectLst/>
                <a:latin typeface="Consolas" panose="020B0609020204030204" pitchFamily="49" charset="0"/>
              </a:rPr>
              <a:t>    {</a:t>
            </a:r>
          </a:p>
          <a:p>
            <a:r>
              <a:rPr lang="en-US" sz="1000" b="0" dirty="0">
                <a:effectLst/>
                <a:latin typeface="Consolas" panose="020B0609020204030204" pitchFamily="49" charset="0"/>
              </a:rPr>
              <a:t>        "role": "user",</a:t>
            </a:r>
          </a:p>
          <a:p>
            <a:r>
              <a:rPr lang="en-US" sz="1000" b="0" dirty="0">
                <a:effectLst/>
                <a:latin typeface="Consolas" panose="020B0609020204030204" pitchFamily="49" charset="0"/>
              </a:rPr>
              <a:t>        "content": "WAIVER OF PREMIUM IN EVENT OF TOTAL DISABILITY\nWe will extend the Amount of Insurance during a period of Total \nDisability for one (1) year if:\n(1) you become totally disabled prior to age 60;\n(2) the Total Disability begins while you are insured;\n(3) the Total Disability begins while the Policy is in force;\n(4) the Total Disability lasts for at least 9 months LIFE INSURANCE LIVING BENEFIT RIDER .......... 15.0\nLRS-6441-1 Ed. 9/89\nPage 1.0\nSCHEDULE OF BENEFITS\nEFFECTIVE DATE:  April 1, 2015\nELIGIBLE CLASSES:  Each active, Full-time Employee, except any \nperson employed on a temporary or seasonal basis.\nWAITING PERIOD:  5 weeks of continuous employment.\nINDIVIDUAL EFFECTIVE DATE:  The day immediately following \ncompletion of the Waiting Period.\nINDIVIDUAL REINSTATEMENT:  6 months\nAMOUNT OF INSURANCE:\nBasic Life and Accidental Death and Dismemberment:  100% of \nEarnings, rounded to the next higher $1,000, subject to a minimum \nAmount of Insurance of $1,000 and a maximum Amount of Insurance of \n$150,000 Living Benefit will be an \namount equal to 75% of the Death Benefit applicable to the Insured under \nthe Policy on the date of the Certification of Terminal Illness, subject to a \nmaximum benefit of $500,000"</a:t>
            </a:r>
          </a:p>
          <a:p>
            <a:r>
              <a:rPr lang="en-US" sz="1000" b="0" dirty="0">
                <a:effectLst/>
                <a:latin typeface="Consolas" panose="020B0609020204030204" pitchFamily="49" charset="0"/>
              </a:rPr>
              <a:t>    },</a:t>
            </a:r>
          </a:p>
          <a:p>
            <a:r>
              <a:rPr lang="en-US" sz="1000" b="0" dirty="0">
                <a:effectLst/>
                <a:latin typeface="Consolas" panose="020B0609020204030204" pitchFamily="49" charset="0"/>
              </a:rPr>
              <a:t>    {</a:t>
            </a:r>
          </a:p>
          <a:p>
            <a:r>
              <a:rPr lang="en-US" sz="1000" b="0" dirty="0">
                <a:effectLst/>
                <a:latin typeface="Consolas" panose="020B0609020204030204" pitchFamily="49" charset="0"/>
              </a:rPr>
              <a:t>        "role": "assistant",</a:t>
            </a:r>
          </a:p>
          <a:p>
            <a:r>
              <a:rPr lang="en-US" sz="1000" b="0" dirty="0">
                <a:effectLst/>
                <a:latin typeface="Consolas" panose="020B0609020204030204" pitchFamily="49" charset="0"/>
              </a:rPr>
              <a:t>        "content": '{"Maximum": "$150,000", "AD&amp;D Maximum Amount": "$150,000", "Acceleration Max %": "75%","Acceleration Max Amount":"$500,000","Elimination Period":"9 months", "Coverage Termination Age" : "60"}'</a:t>
            </a:r>
          </a:p>
          <a:p>
            <a:r>
              <a:rPr lang="en-US" sz="1000" b="0" dirty="0">
                <a:effectLst/>
                <a:latin typeface="Consolas" panose="020B0609020204030204" pitchFamily="49" charset="0"/>
              </a:rPr>
              <a:t>    }</a:t>
            </a:r>
          </a:p>
        </p:txBody>
      </p:sp>
      <p:sp>
        <p:nvSpPr>
          <p:cNvPr id="15" name="TextBox 14">
            <a:extLst>
              <a:ext uri="{FF2B5EF4-FFF2-40B4-BE49-F238E27FC236}">
                <a16:creationId xmlns:a16="http://schemas.microsoft.com/office/drawing/2014/main" id="{CA332448-A2AB-C212-20FA-E8665294321E}"/>
              </a:ext>
            </a:extLst>
          </p:cNvPr>
          <p:cNvSpPr txBox="1"/>
          <p:nvPr/>
        </p:nvSpPr>
        <p:spPr>
          <a:xfrm>
            <a:off x="685800" y="1623974"/>
            <a:ext cx="3455581" cy="397032"/>
          </a:xfrm>
          <a:prstGeom prst="rect">
            <a:avLst/>
          </a:prstGeom>
          <a:noFill/>
        </p:spPr>
        <p:txBody>
          <a:bodyPr wrap="square" rtlCol="0">
            <a:spAutoFit/>
          </a:bodyPr>
          <a:lstStyle/>
          <a:p>
            <a:pPr algn="l">
              <a:lnSpc>
                <a:spcPct val="90000"/>
              </a:lnSpc>
              <a:spcAft>
                <a:spcPts val="400"/>
              </a:spcAft>
            </a:pPr>
            <a:r>
              <a:rPr lang="en-IN" sz="2200" b="1" dirty="0"/>
              <a:t>Few-shot examples</a:t>
            </a:r>
          </a:p>
        </p:txBody>
      </p:sp>
    </p:spTree>
    <p:extLst>
      <p:ext uri="{BB962C8B-B14F-4D97-AF65-F5344CB8AC3E}">
        <p14:creationId xmlns:p14="http://schemas.microsoft.com/office/powerpoint/2010/main" val="235951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E10E34-2F5B-0A7B-1E90-47C1448D4D5D}"/>
              </a:ext>
            </a:extLst>
          </p:cNvPr>
          <p:cNvSpPr>
            <a:spLocks noGrp="1"/>
          </p:cNvSpPr>
          <p:nvPr>
            <p:ph type="title"/>
          </p:nvPr>
        </p:nvSpPr>
        <p:spPr/>
        <p:txBody>
          <a:bodyPr/>
          <a:lstStyle/>
          <a:p>
            <a:r>
              <a:rPr lang="en-IN" dirty="0"/>
              <a:t>Performance</a:t>
            </a:r>
          </a:p>
        </p:txBody>
      </p:sp>
      <p:sp>
        <p:nvSpPr>
          <p:cNvPr id="4" name="Rectangle 1">
            <a:extLst>
              <a:ext uri="{FF2B5EF4-FFF2-40B4-BE49-F238E27FC236}">
                <a16:creationId xmlns:a16="http://schemas.microsoft.com/office/drawing/2014/main" id="{FDEFA012-3795-939E-5A25-28A1587B3E98}"/>
              </a:ext>
            </a:extLst>
          </p:cNvPr>
          <p:cNvSpPr>
            <a:spLocks noGrp="1" noChangeArrowheads="1"/>
          </p:cNvSpPr>
          <p:nvPr>
            <p:ph sz="half" idx="1"/>
          </p:nvPr>
        </p:nvSpPr>
        <p:spPr bwMode="auto">
          <a:xfrm>
            <a:off x="685800" y="1640887"/>
            <a:ext cx="117755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Comparison of output consistency pre- and post-adaptation to the few-shot approach.</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926022A6-F6FA-B748-FB6B-C0DB601E1227}"/>
              </a:ext>
            </a:extLst>
          </p:cNvPr>
          <p:cNvPicPr>
            <a:picLocks noChangeAspect="1"/>
          </p:cNvPicPr>
          <p:nvPr/>
        </p:nvPicPr>
        <p:blipFill>
          <a:blip r:embed="rId2"/>
          <a:stretch>
            <a:fillRect/>
          </a:stretch>
        </p:blipFill>
        <p:spPr>
          <a:xfrm>
            <a:off x="685800" y="2835329"/>
            <a:ext cx="6780335" cy="1696937"/>
          </a:xfrm>
          <a:prstGeom prst="rect">
            <a:avLst/>
          </a:prstGeom>
        </p:spPr>
      </p:pic>
      <p:pic>
        <p:nvPicPr>
          <p:cNvPr id="9" name="Picture 8">
            <a:extLst>
              <a:ext uri="{FF2B5EF4-FFF2-40B4-BE49-F238E27FC236}">
                <a16:creationId xmlns:a16="http://schemas.microsoft.com/office/drawing/2014/main" id="{265CF5C1-F708-3813-61F3-DA20575BFF05}"/>
              </a:ext>
            </a:extLst>
          </p:cNvPr>
          <p:cNvPicPr>
            <a:picLocks noChangeAspect="1"/>
          </p:cNvPicPr>
          <p:nvPr/>
        </p:nvPicPr>
        <p:blipFill>
          <a:blip r:embed="rId3"/>
          <a:stretch>
            <a:fillRect/>
          </a:stretch>
        </p:blipFill>
        <p:spPr>
          <a:xfrm>
            <a:off x="7775567" y="3638969"/>
            <a:ext cx="6549040" cy="2623906"/>
          </a:xfrm>
          <a:prstGeom prst="rect">
            <a:avLst/>
          </a:prstGeom>
        </p:spPr>
      </p:pic>
      <p:pic>
        <p:nvPicPr>
          <p:cNvPr id="11" name="Picture 10">
            <a:extLst>
              <a:ext uri="{FF2B5EF4-FFF2-40B4-BE49-F238E27FC236}">
                <a16:creationId xmlns:a16="http://schemas.microsoft.com/office/drawing/2014/main" id="{5F82A8F3-72EA-534E-7DBD-E705A387B740}"/>
              </a:ext>
            </a:extLst>
          </p:cNvPr>
          <p:cNvPicPr>
            <a:picLocks noChangeAspect="1"/>
          </p:cNvPicPr>
          <p:nvPr/>
        </p:nvPicPr>
        <p:blipFill>
          <a:blip r:embed="rId4"/>
          <a:stretch>
            <a:fillRect/>
          </a:stretch>
        </p:blipFill>
        <p:spPr>
          <a:xfrm>
            <a:off x="685800" y="5310198"/>
            <a:ext cx="6884582" cy="1905355"/>
          </a:xfrm>
          <a:prstGeom prst="rect">
            <a:avLst/>
          </a:prstGeom>
        </p:spPr>
      </p:pic>
      <p:sp>
        <p:nvSpPr>
          <p:cNvPr id="2" name="TextBox 1">
            <a:extLst>
              <a:ext uri="{FF2B5EF4-FFF2-40B4-BE49-F238E27FC236}">
                <a16:creationId xmlns:a16="http://schemas.microsoft.com/office/drawing/2014/main" id="{8BD88941-AF4B-1FE0-008E-8D20F636FA33}"/>
              </a:ext>
            </a:extLst>
          </p:cNvPr>
          <p:cNvSpPr txBox="1"/>
          <p:nvPr/>
        </p:nvSpPr>
        <p:spPr>
          <a:xfrm>
            <a:off x="685800" y="2246170"/>
            <a:ext cx="3338047" cy="480131"/>
          </a:xfrm>
          <a:prstGeom prst="rect">
            <a:avLst/>
          </a:prstGeom>
          <a:noFill/>
        </p:spPr>
        <p:txBody>
          <a:bodyPr wrap="square" rtlCol="0">
            <a:spAutoFit/>
          </a:bodyPr>
          <a:lstStyle/>
          <a:p>
            <a:pPr>
              <a:lnSpc>
                <a:spcPct val="90000"/>
              </a:lnSpc>
              <a:spcAft>
                <a:spcPts val="400"/>
              </a:spcAft>
            </a:pPr>
            <a:r>
              <a:rPr lang="en-IN" sz="1400" dirty="0"/>
              <a:t>Model: GPT-4o</a:t>
            </a:r>
            <a:br>
              <a:rPr lang="en-IN" sz="1400" dirty="0"/>
            </a:br>
            <a:r>
              <a:rPr lang="en-IN" sz="1400" dirty="0"/>
              <a:t>Version: 2024-08-01-preview</a:t>
            </a:r>
          </a:p>
        </p:txBody>
      </p:sp>
    </p:spTree>
    <p:extLst>
      <p:ext uri="{BB962C8B-B14F-4D97-AF65-F5344CB8AC3E}">
        <p14:creationId xmlns:p14="http://schemas.microsoft.com/office/powerpoint/2010/main" val="57270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E10E34-2F5B-0A7B-1E90-47C1448D4D5D}"/>
              </a:ext>
            </a:extLst>
          </p:cNvPr>
          <p:cNvSpPr>
            <a:spLocks noGrp="1"/>
          </p:cNvSpPr>
          <p:nvPr>
            <p:ph type="title"/>
          </p:nvPr>
        </p:nvSpPr>
        <p:spPr>
          <a:xfrm>
            <a:off x="685800" y="639764"/>
            <a:ext cx="13258800" cy="604245"/>
          </a:xfrm>
        </p:spPr>
        <p:txBody>
          <a:bodyPr/>
          <a:lstStyle/>
          <a:p>
            <a:r>
              <a:rPr lang="en-IN" dirty="0"/>
              <a:t>Performance</a:t>
            </a:r>
          </a:p>
        </p:txBody>
      </p:sp>
      <p:graphicFrame>
        <p:nvGraphicFramePr>
          <p:cNvPr id="5" name="Table 5">
            <a:extLst>
              <a:ext uri="{FF2B5EF4-FFF2-40B4-BE49-F238E27FC236}">
                <a16:creationId xmlns:a16="http://schemas.microsoft.com/office/drawing/2014/main" id="{F8A4BD27-B36F-2B82-4174-C7FCBD328EA1}"/>
              </a:ext>
            </a:extLst>
          </p:cNvPr>
          <p:cNvGraphicFramePr>
            <a:graphicFrameLocks noGrp="1"/>
          </p:cNvGraphicFramePr>
          <p:nvPr>
            <p:extLst>
              <p:ext uri="{D42A27DB-BD31-4B8C-83A1-F6EECF244321}">
                <p14:modId xmlns:p14="http://schemas.microsoft.com/office/powerpoint/2010/main" val="4003842886"/>
              </p:ext>
            </p:extLst>
          </p:nvPr>
        </p:nvGraphicFramePr>
        <p:xfrm>
          <a:off x="685800" y="2816860"/>
          <a:ext cx="5812466" cy="2595880"/>
        </p:xfrm>
        <a:graphic>
          <a:graphicData uri="http://schemas.openxmlformats.org/drawingml/2006/table">
            <a:tbl>
              <a:tblPr firstRow="1">
                <a:tableStyleId>{45BD5076-5073-49C7-9E08-65982F3C9860}</a:tableStyleId>
              </a:tblPr>
              <a:tblGrid>
                <a:gridCol w="2912140">
                  <a:extLst>
                    <a:ext uri="{9D8B030D-6E8A-4147-A177-3AD203B41FA5}">
                      <a16:colId xmlns:a16="http://schemas.microsoft.com/office/drawing/2014/main" val="12952"/>
                    </a:ext>
                  </a:extLst>
                </a:gridCol>
                <a:gridCol w="1613787">
                  <a:extLst>
                    <a:ext uri="{9D8B030D-6E8A-4147-A177-3AD203B41FA5}">
                      <a16:colId xmlns:a16="http://schemas.microsoft.com/office/drawing/2014/main" val="1476558626"/>
                    </a:ext>
                  </a:extLst>
                </a:gridCol>
                <a:gridCol w="1286539">
                  <a:extLst>
                    <a:ext uri="{9D8B030D-6E8A-4147-A177-3AD203B41FA5}">
                      <a16:colId xmlns:a16="http://schemas.microsoft.com/office/drawing/2014/main" val="1388733076"/>
                    </a:ext>
                  </a:extLst>
                </a:gridCol>
              </a:tblGrid>
              <a:tr h="370840">
                <a:tc>
                  <a:txBody>
                    <a:bodyPr/>
                    <a:lstStyle/>
                    <a:p>
                      <a:pPr algn="ctr"/>
                      <a:r>
                        <a:rPr lang="en-IN" dirty="0"/>
                        <a:t>Entity</a:t>
                      </a:r>
                    </a:p>
                  </a:txBody>
                  <a:tcPr anchor="ctr"/>
                </a:tc>
                <a:tc>
                  <a:txBody>
                    <a:bodyPr/>
                    <a:lstStyle/>
                    <a:p>
                      <a:pPr algn="ctr"/>
                      <a:r>
                        <a:rPr lang="en-IN" dirty="0"/>
                        <a:t>Value</a:t>
                      </a:r>
                    </a:p>
                  </a:txBody>
                  <a:tcPr anchor="ctr"/>
                </a:tc>
                <a:tc>
                  <a:txBody>
                    <a:bodyPr/>
                    <a:lstStyle/>
                    <a:p>
                      <a:pPr algn="ctr"/>
                      <a:r>
                        <a:rPr lang="en-IN" dirty="0"/>
                        <a:t>Actual</a:t>
                      </a:r>
                    </a:p>
                  </a:txBody>
                  <a:tcPr anchor="ctr"/>
                </a:tc>
                <a:extLst>
                  <a:ext uri="{0D108BD9-81ED-4DB2-BD59-A6C34878D82A}">
                    <a16:rowId xmlns:a16="http://schemas.microsoft.com/office/drawing/2014/main" val="1297951745"/>
                  </a:ext>
                </a:extLst>
              </a:tr>
              <a:tr h="370840">
                <a:tc>
                  <a:txBody>
                    <a:bodyPr/>
                    <a:lstStyle/>
                    <a:p>
                      <a:pPr algn="l"/>
                      <a:r>
                        <a:rPr lang="en-IN" dirty="0"/>
                        <a:t>Maximum</a:t>
                      </a:r>
                    </a:p>
                  </a:txBody>
                  <a:tcPr anchor="ctr"/>
                </a:tc>
                <a:tc>
                  <a:txBody>
                    <a:bodyPr/>
                    <a:lstStyle/>
                    <a:p>
                      <a:r>
                        <a:rPr lang="en-IN" dirty="0"/>
                        <a:t>$300,000</a:t>
                      </a:r>
                    </a:p>
                  </a:txBody>
                  <a:tcPr anchor="ctr"/>
                </a:tc>
                <a:tc>
                  <a:txBody>
                    <a:bodyPr/>
                    <a:lstStyle/>
                    <a:p>
                      <a:r>
                        <a:rPr lang="en-IN" dirty="0"/>
                        <a:t>$300,000</a:t>
                      </a:r>
                    </a:p>
                  </a:txBody>
                  <a:tcPr anchor="ctr"/>
                </a:tc>
                <a:extLst>
                  <a:ext uri="{0D108BD9-81ED-4DB2-BD59-A6C34878D82A}">
                    <a16:rowId xmlns:a16="http://schemas.microsoft.com/office/drawing/2014/main" val="986608227"/>
                  </a:ext>
                </a:extLst>
              </a:tr>
              <a:tr h="370840">
                <a:tc>
                  <a:txBody>
                    <a:bodyPr/>
                    <a:lstStyle/>
                    <a:p>
                      <a:pPr algn="l"/>
                      <a:r>
                        <a:rPr lang="en-IN" dirty="0"/>
                        <a:t>AD&amp;D Maximum Amount</a:t>
                      </a:r>
                    </a:p>
                  </a:txBody>
                  <a:tcPr anchor="ctr"/>
                </a:tc>
                <a:tc>
                  <a:txBody>
                    <a:bodyPr/>
                    <a:lstStyle/>
                    <a:p>
                      <a:r>
                        <a:rPr lang="en-IN" dirty="0"/>
                        <a:t>None</a:t>
                      </a:r>
                    </a:p>
                  </a:txBody>
                  <a:tcPr anchor="ctr"/>
                </a:tc>
                <a:tc>
                  <a:txBody>
                    <a:bodyPr/>
                    <a:lstStyle/>
                    <a:p>
                      <a:r>
                        <a:rPr lang="en-IN" dirty="0"/>
                        <a:t>None</a:t>
                      </a:r>
                    </a:p>
                  </a:txBody>
                  <a:tcPr anchor="ctr"/>
                </a:tc>
                <a:extLst>
                  <a:ext uri="{0D108BD9-81ED-4DB2-BD59-A6C34878D82A}">
                    <a16:rowId xmlns:a16="http://schemas.microsoft.com/office/drawing/2014/main" val="2180850262"/>
                  </a:ext>
                </a:extLst>
              </a:tr>
              <a:tr h="370840">
                <a:tc>
                  <a:txBody>
                    <a:bodyPr/>
                    <a:lstStyle/>
                    <a:p>
                      <a:pPr algn="l"/>
                      <a:r>
                        <a:rPr lang="en-IN" dirty="0"/>
                        <a:t>Acceleration Max %</a:t>
                      </a:r>
                    </a:p>
                  </a:txBody>
                  <a:tcPr anchor="ctr"/>
                </a:tc>
                <a:tc>
                  <a:txBody>
                    <a:bodyPr/>
                    <a:lstStyle/>
                    <a:p>
                      <a:r>
                        <a:rPr lang="en-IN" dirty="0"/>
                        <a:t>75%</a:t>
                      </a:r>
                    </a:p>
                  </a:txBody>
                  <a:tcPr anchor="ctr"/>
                </a:tc>
                <a:tc>
                  <a:txBody>
                    <a:bodyPr/>
                    <a:lstStyle/>
                    <a:p>
                      <a:r>
                        <a:rPr lang="en-IN" dirty="0"/>
                        <a:t>75%</a:t>
                      </a:r>
                    </a:p>
                  </a:txBody>
                  <a:tcPr anchor="ctr"/>
                </a:tc>
                <a:extLst>
                  <a:ext uri="{0D108BD9-81ED-4DB2-BD59-A6C34878D82A}">
                    <a16:rowId xmlns:a16="http://schemas.microsoft.com/office/drawing/2014/main" val="4170514282"/>
                  </a:ext>
                </a:extLst>
              </a:tr>
              <a:tr h="370840">
                <a:tc>
                  <a:txBody>
                    <a:bodyPr/>
                    <a:lstStyle/>
                    <a:p>
                      <a:pPr algn="l"/>
                      <a:r>
                        <a:rPr lang="en-IN" dirty="0"/>
                        <a:t>Acceleration Max Amount</a:t>
                      </a:r>
                    </a:p>
                  </a:txBody>
                  <a:tcPr anchor="ctr"/>
                </a:tc>
                <a:tc>
                  <a:txBody>
                    <a:bodyPr/>
                    <a:lstStyle/>
                    <a:p>
                      <a:r>
                        <a:rPr lang="en-IN" dirty="0"/>
                        <a:t>$225,000</a:t>
                      </a:r>
                    </a:p>
                  </a:txBody>
                  <a:tcPr anchor="ctr"/>
                </a:tc>
                <a:tc>
                  <a:txBody>
                    <a:bodyPr/>
                    <a:lstStyle/>
                    <a:p>
                      <a:r>
                        <a:rPr lang="en-IN" dirty="0"/>
                        <a:t>$225,000</a:t>
                      </a:r>
                    </a:p>
                  </a:txBody>
                  <a:tcPr anchor="ctr"/>
                </a:tc>
                <a:extLst>
                  <a:ext uri="{0D108BD9-81ED-4DB2-BD59-A6C34878D82A}">
                    <a16:rowId xmlns:a16="http://schemas.microsoft.com/office/drawing/2014/main" val="3081971164"/>
                  </a:ext>
                </a:extLst>
              </a:tr>
              <a:tr h="370840">
                <a:tc>
                  <a:txBody>
                    <a:bodyPr/>
                    <a:lstStyle/>
                    <a:p>
                      <a:pPr algn="l"/>
                      <a:r>
                        <a:rPr lang="en-IN" dirty="0"/>
                        <a:t>Elimination Period</a:t>
                      </a:r>
                    </a:p>
                  </a:txBody>
                  <a:tcPr anchor="ctr"/>
                </a:tc>
                <a:tc>
                  <a:txBody>
                    <a:bodyPr/>
                    <a:lstStyle/>
                    <a:p>
                      <a:r>
                        <a:rPr lang="en-IN" dirty="0"/>
                        <a:t>9 months</a:t>
                      </a:r>
                    </a:p>
                  </a:txBody>
                  <a:tcPr anchor="ctr"/>
                </a:tc>
                <a:tc>
                  <a:txBody>
                    <a:bodyPr/>
                    <a:lstStyle/>
                    <a:p>
                      <a:r>
                        <a:rPr lang="en-IN" dirty="0"/>
                        <a:t>9 months</a:t>
                      </a:r>
                    </a:p>
                  </a:txBody>
                  <a:tcPr anchor="ctr"/>
                </a:tc>
                <a:extLst>
                  <a:ext uri="{0D108BD9-81ED-4DB2-BD59-A6C34878D82A}">
                    <a16:rowId xmlns:a16="http://schemas.microsoft.com/office/drawing/2014/main" val="4058864541"/>
                  </a:ext>
                </a:extLst>
              </a:tr>
              <a:tr h="370840">
                <a:tc>
                  <a:txBody>
                    <a:bodyPr/>
                    <a:lstStyle/>
                    <a:p>
                      <a:pPr algn="l"/>
                      <a:r>
                        <a:rPr lang="en-IN" dirty="0"/>
                        <a:t>Coverage Termination Age</a:t>
                      </a:r>
                    </a:p>
                  </a:txBody>
                  <a:tcPr anchor="ctr"/>
                </a:tc>
                <a:tc>
                  <a:txBody>
                    <a:bodyPr/>
                    <a:lstStyle/>
                    <a:p>
                      <a:r>
                        <a:rPr lang="en-IN" dirty="0"/>
                        <a:t>65</a:t>
                      </a:r>
                    </a:p>
                  </a:txBody>
                  <a:tcPr anchor="ctr"/>
                </a:tc>
                <a:tc>
                  <a:txBody>
                    <a:bodyPr/>
                    <a:lstStyle/>
                    <a:p>
                      <a:r>
                        <a:rPr lang="en-IN" dirty="0"/>
                        <a:t>65</a:t>
                      </a:r>
                    </a:p>
                  </a:txBody>
                  <a:tcPr anchor="ctr"/>
                </a:tc>
                <a:extLst>
                  <a:ext uri="{0D108BD9-81ED-4DB2-BD59-A6C34878D82A}">
                    <a16:rowId xmlns:a16="http://schemas.microsoft.com/office/drawing/2014/main" val="3997098103"/>
                  </a:ext>
                </a:extLst>
              </a:tr>
            </a:tbl>
          </a:graphicData>
        </a:graphic>
      </p:graphicFrame>
      <p:sp>
        <p:nvSpPr>
          <p:cNvPr id="8" name="TextBox 7">
            <a:extLst>
              <a:ext uri="{FF2B5EF4-FFF2-40B4-BE49-F238E27FC236}">
                <a16:creationId xmlns:a16="http://schemas.microsoft.com/office/drawing/2014/main" id="{0F346634-C1D4-2D0E-0315-47C1B5FA516C}"/>
              </a:ext>
            </a:extLst>
          </p:cNvPr>
          <p:cNvSpPr txBox="1"/>
          <p:nvPr/>
        </p:nvSpPr>
        <p:spPr>
          <a:xfrm>
            <a:off x="3380269" y="5419469"/>
            <a:ext cx="3117997" cy="261610"/>
          </a:xfrm>
          <a:prstGeom prst="rect">
            <a:avLst/>
          </a:prstGeom>
          <a:noFill/>
        </p:spPr>
        <p:txBody>
          <a:bodyPr wrap="square">
            <a:spAutoFit/>
          </a:bodyPr>
          <a:lstStyle/>
          <a:p>
            <a:r>
              <a:rPr lang="en-IN" sz="1100" dirty="0"/>
              <a:t>*Cigna - Basic Life Benefit Booklet 6.14.21.pdf</a:t>
            </a:r>
          </a:p>
        </p:txBody>
      </p:sp>
      <p:graphicFrame>
        <p:nvGraphicFramePr>
          <p:cNvPr id="9" name="Table 5">
            <a:extLst>
              <a:ext uri="{FF2B5EF4-FFF2-40B4-BE49-F238E27FC236}">
                <a16:creationId xmlns:a16="http://schemas.microsoft.com/office/drawing/2014/main" id="{0D91A7B8-F03E-1AAC-3421-15D9DC0572CC}"/>
              </a:ext>
            </a:extLst>
          </p:cNvPr>
          <p:cNvGraphicFramePr>
            <a:graphicFrameLocks noGrp="1"/>
          </p:cNvGraphicFramePr>
          <p:nvPr>
            <p:extLst>
              <p:ext uri="{D42A27DB-BD31-4B8C-83A1-F6EECF244321}">
                <p14:modId xmlns:p14="http://schemas.microsoft.com/office/powerpoint/2010/main" val="2179783392"/>
              </p:ext>
            </p:extLst>
          </p:nvPr>
        </p:nvGraphicFramePr>
        <p:xfrm>
          <a:off x="8132136" y="2823589"/>
          <a:ext cx="5812466" cy="2595880"/>
        </p:xfrm>
        <a:graphic>
          <a:graphicData uri="http://schemas.openxmlformats.org/drawingml/2006/table">
            <a:tbl>
              <a:tblPr firstRow="1">
                <a:tableStyleId>{45BD5076-5073-49C7-9E08-65982F3C9860}</a:tableStyleId>
              </a:tblPr>
              <a:tblGrid>
                <a:gridCol w="2912140">
                  <a:extLst>
                    <a:ext uri="{9D8B030D-6E8A-4147-A177-3AD203B41FA5}">
                      <a16:colId xmlns:a16="http://schemas.microsoft.com/office/drawing/2014/main" val="12952"/>
                    </a:ext>
                  </a:extLst>
                </a:gridCol>
                <a:gridCol w="1613787">
                  <a:extLst>
                    <a:ext uri="{9D8B030D-6E8A-4147-A177-3AD203B41FA5}">
                      <a16:colId xmlns:a16="http://schemas.microsoft.com/office/drawing/2014/main" val="1476558626"/>
                    </a:ext>
                  </a:extLst>
                </a:gridCol>
                <a:gridCol w="1286539">
                  <a:extLst>
                    <a:ext uri="{9D8B030D-6E8A-4147-A177-3AD203B41FA5}">
                      <a16:colId xmlns:a16="http://schemas.microsoft.com/office/drawing/2014/main" val="1388733076"/>
                    </a:ext>
                  </a:extLst>
                </a:gridCol>
              </a:tblGrid>
              <a:tr h="370840">
                <a:tc>
                  <a:txBody>
                    <a:bodyPr/>
                    <a:lstStyle/>
                    <a:p>
                      <a:pPr algn="ctr"/>
                      <a:r>
                        <a:rPr lang="en-IN" b="1" dirty="0">
                          <a:effectLst/>
                        </a:rPr>
                        <a:t>Entity</a:t>
                      </a:r>
                    </a:p>
                  </a:txBody>
                  <a:tcPr anchor="ctr"/>
                </a:tc>
                <a:tc>
                  <a:txBody>
                    <a:bodyPr/>
                    <a:lstStyle/>
                    <a:p>
                      <a:pPr algn="ctr"/>
                      <a:r>
                        <a:rPr lang="en-IN" b="1" dirty="0">
                          <a:effectLst/>
                        </a:rPr>
                        <a:t>Value</a:t>
                      </a:r>
                    </a:p>
                  </a:txBody>
                  <a:tcPr anchor="ctr"/>
                </a:tc>
                <a:tc>
                  <a:txBody>
                    <a:bodyPr/>
                    <a:lstStyle/>
                    <a:p>
                      <a:pPr algn="ctr"/>
                      <a:r>
                        <a:rPr lang="en-IN" b="1" dirty="0">
                          <a:effectLst/>
                        </a:rPr>
                        <a:t>Actual</a:t>
                      </a:r>
                    </a:p>
                  </a:txBody>
                  <a:tcPr anchor="ctr"/>
                </a:tc>
                <a:extLst>
                  <a:ext uri="{0D108BD9-81ED-4DB2-BD59-A6C34878D82A}">
                    <a16:rowId xmlns:a16="http://schemas.microsoft.com/office/drawing/2014/main" val="1297951745"/>
                  </a:ext>
                </a:extLst>
              </a:tr>
              <a:tr h="370840">
                <a:tc>
                  <a:txBody>
                    <a:bodyPr/>
                    <a:lstStyle/>
                    <a:p>
                      <a:pPr algn="l"/>
                      <a:r>
                        <a:rPr lang="en-IN" dirty="0">
                          <a:effectLst/>
                        </a:rPr>
                        <a:t>Maximum</a:t>
                      </a:r>
                    </a:p>
                  </a:txBody>
                  <a:tcPr anchor="ctr"/>
                </a:tc>
                <a:tc>
                  <a:txBody>
                    <a:bodyPr/>
                    <a:lstStyle/>
                    <a:p>
                      <a:r>
                        <a:rPr lang="en-IN" dirty="0">
                          <a:effectLst/>
                        </a:rPr>
                        <a:t>$25,000</a:t>
                      </a:r>
                    </a:p>
                  </a:txBody>
                  <a:tcPr anchor="ctr"/>
                </a:tc>
                <a:tc>
                  <a:txBody>
                    <a:bodyPr/>
                    <a:lstStyle/>
                    <a:p>
                      <a:r>
                        <a:rPr lang="en-IN" dirty="0">
                          <a:effectLst/>
                        </a:rPr>
                        <a:t>$25,000</a:t>
                      </a:r>
                    </a:p>
                  </a:txBody>
                  <a:tcPr anchor="ctr"/>
                </a:tc>
                <a:extLst>
                  <a:ext uri="{0D108BD9-81ED-4DB2-BD59-A6C34878D82A}">
                    <a16:rowId xmlns:a16="http://schemas.microsoft.com/office/drawing/2014/main" val="986608227"/>
                  </a:ext>
                </a:extLst>
              </a:tr>
              <a:tr h="370840">
                <a:tc>
                  <a:txBody>
                    <a:bodyPr/>
                    <a:lstStyle/>
                    <a:p>
                      <a:pPr algn="l"/>
                      <a:r>
                        <a:rPr lang="en-IN" dirty="0">
                          <a:effectLst/>
                        </a:rPr>
                        <a:t>AD&amp;D Maximum Amount</a:t>
                      </a:r>
                    </a:p>
                  </a:txBody>
                  <a:tcPr anchor="ctr"/>
                </a:tc>
                <a:tc>
                  <a:txBody>
                    <a:bodyPr/>
                    <a:lstStyle/>
                    <a:p>
                      <a:r>
                        <a:rPr lang="en-IN" dirty="0">
                          <a:effectLst/>
                        </a:rPr>
                        <a:t>$25,000</a:t>
                      </a:r>
                    </a:p>
                  </a:txBody>
                  <a:tcPr anchor="ctr"/>
                </a:tc>
                <a:tc>
                  <a:txBody>
                    <a:bodyPr/>
                    <a:lstStyle/>
                    <a:p>
                      <a:r>
                        <a:rPr lang="en-IN" dirty="0">
                          <a:effectLst/>
                        </a:rPr>
                        <a:t>$25,000</a:t>
                      </a:r>
                    </a:p>
                  </a:txBody>
                  <a:tcPr anchor="ctr"/>
                </a:tc>
                <a:extLst>
                  <a:ext uri="{0D108BD9-81ED-4DB2-BD59-A6C34878D82A}">
                    <a16:rowId xmlns:a16="http://schemas.microsoft.com/office/drawing/2014/main" val="2180850262"/>
                  </a:ext>
                </a:extLst>
              </a:tr>
              <a:tr h="370840">
                <a:tc>
                  <a:txBody>
                    <a:bodyPr/>
                    <a:lstStyle/>
                    <a:p>
                      <a:pPr algn="l"/>
                      <a:r>
                        <a:rPr lang="en-IN" dirty="0">
                          <a:effectLst/>
                        </a:rPr>
                        <a:t>Acceleration Max %</a:t>
                      </a:r>
                    </a:p>
                  </a:txBody>
                  <a:tcPr anchor="ctr"/>
                </a:tc>
                <a:tc>
                  <a:txBody>
                    <a:bodyPr/>
                    <a:lstStyle/>
                    <a:p>
                      <a:r>
                        <a:rPr lang="en-IN" dirty="0">
                          <a:effectLst/>
                        </a:rPr>
                        <a:t>75%</a:t>
                      </a:r>
                    </a:p>
                  </a:txBody>
                  <a:tcPr anchor="ctr"/>
                </a:tc>
                <a:tc>
                  <a:txBody>
                    <a:bodyPr/>
                    <a:lstStyle/>
                    <a:p>
                      <a:r>
                        <a:rPr lang="en-IN" dirty="0">
                          <a:effectLst/>
                        </a:rPr>
                        <a:t>75%</a:t>
                      </a:r>
                    </a:p>
                  </a:txBody>
                  <a:tcPr anchor="ctr"/>
                </a:tc>
                <a:extLst>
                  <a:ext uri="{0D108BD9-81ED-4DB2-BD59-A6C34878D82A}">
                    <a16:rowId xmlns:a16="http://schemas.microsoft.com/office/drawing/2014/main" val="4170514282"/>
                  </a:ext>
                </a:extLst>
              </a:tr>
              <a:tr h="370840">
                <a:tc>
                  <a:txBody>
                    <a:bodyPr/>
                    <a:lstStyle/>
                    <a:p>
                      <a:pPr algn="l"/>
                      <a:r>
                        <a:rPr lang="en-IN" dirty="0">
                          <a:effectLst/>
                        </a:rPr>
                        <a:t>Acceleration Max Amount</a:t>
                      </a:r>
                    </a:p>
                  </a:txBody>
                  <a:tcPr anchor="ctr"/>
                </a:tc>
                <a:tc>
                  <a:txBody>
                    <a:bodyPr/>
                    <a:lstStyle/>
                    <a:p>
                      <a:r>
                        <a:rPr lang="en-IN" dirty="0">
                          <a:effectLst/>
                        </a:rPr>
                        <a:t>$18,750</a:t>
                      </a:r>
                    </a:p>
                  </a:txBody>
                  <a:tcPr anchor="ctr"/>
                </a:tc>
                <a:tc>
                  <a:txBody>
                    <a:bodyPr/>
                    <a:lstStyle/>
                    <a:p>
                      <a:r>
                        <a:rPr lang="en-IN" dirty="0">
                          <a:effectLst/>
                        </a:rPr>
                        <a:t>$18,750</a:t>
                      </a:r>
                    </a:p>
                  </a:txBody>
                  <a:tcPr anchor="ctr"/>
                </a:tc>
                <a:extLst>
                  <a:ext uri="{0D108BD9-81ED-4DB2-BD59-A6C34878D82A}">
                    <a16:rowId xmlns:a16="http://schemas.microsoft.com/office/drawing/2014/main" val="3081971164"/>
                  </a:ext>
                </a:extLst>
              </a:tr>
              <a:tr h="370840">
                <a:tc>
                  <a:txBody>
                    <a:bodyPr/>
                    <a:lstStyle/>
                    <a:p>
                      <a:pPr algn="l"/>
                      <a:r>
                        <a:rPr lang="en-IN" dirty="0">
                          <a:effectLst/>
                        </a:rPr>
                        <a:t>Elimination Period</a:t>
                      </a:r>
                    </a:p>
                  </a:txBody>
                  <a:tcPr anchor="ctr"/>
                </a:tc>
                <a:tc>
                  <a:txBody>
                    <a:bodyPr/>
                    <a:lstStyle/>
                    <a:p>
                      <a:r>
                        <a:rPr lang="en-IN" dirty="0">
                          <a:effectLst/>
                        </a:rPr>
                        <a:t>6 months</a:t>
                      </a:r>
                    </a:p>
                  </a:txBody>
                  <a:tcPr anchor="ctr"/>
                </a:tc>
                <a:tc>
                  <a:txBody>
                    <a:bodyPr/>
                    <a:lstStyle/>
                    <a:p>
                      <a:r>
                        <a:rPr lang="en-IN" dirty="0">
                          <a:effectLst/>
                        </a:rPr>
                        <a:t>6 months</a:t>
                      </a:r>
                    </a:p>
                  </a:txBody>
                  <a:tcPr anchor="ctr"/>
                </a:tc>
                <a:extLst>
                  <a:ext uri="{0D108BD9-81ED-4DB2-BD59-A6C34878D82A}">
                    <a16:rowId xmlns:a16="http://schemas.microsoft.com/office/drawing/2014/main" val="4058864541"/>
                  </a:ext>
                </a:extLst>
              </a:tr>
              <a:tr h="370840">
                <a:tc>
                  <a:txBody>
                    <a:bodyPr/>
                    <a:lstStyle/>
                    <a:p>
                      <a:pPr algn="l"/>
                      <a:r>
                        <a:rPr lang="en-IN" dirty="0">
                          <a:effectLst/>
                        </a:rPr>
                        <a:t>Coverage Termination Age</a:t>
                      </a:r>
                    </a:p>
                  </a:txBody>
                  <a:tcPr anchor="ctr"/>
                </a:tc>
                <a:tc>
                  <a:txBody>
                    <a:bodyPr/>
                    <a:lstStyle/>
                    <a:p>
                      <a:r>
                        <a:rPr lang="en-IN" dirty="0">
                          <a:solidFill>
                            <a:srgbClr val="FF0000"/>
                          </a:solidFill>
                          <a:effectLst/>
                        </a:rPr>
                        <a:t>None</a:t>
                      </a:r>
                    </a:p>
                  </a:txBody>
                  <a:tcPr anchor="ctr"/>
                </a:tc>
                <a:tc>
                  <a:txBody>
                    <a:bodyPr/>
                    <a:lstStyle/>
                    <a:p>
                      <a:r>
                        <a:rPr lang="en-IN" sz="1800" b="0" kern="1200" dirty="0">
                          <a:solidFill>
                            <a:srgbClr val="FF0000"/>
                          </a:solidFill>
                          <a:effectLst/>
                        </a:rPr>
                        <a:t>60</a:t>
                      </a:r>
                      <a:endParaRPr lang="en-IN" sz="1800" b="0" kern="1200" dirty="0">
                        <a:solidFill>
                          <a:srgbClr val="FF0000"/>
                        </a:solidFill>
                        <a:effectLst/>
                        <a:latin typeface="+mn-lt"/>
                        <a:ea typeface="+mn-ea"/>
                        <a:cs typeface="+mn-cs"/>
                      </a:endParaRPr>
                    </a:p>
                  </a:txBody>
                  <a:tcPr anchor="ctr"/>
                </a:tc>
                <a:extLst>
                  <a:ext uri="{0D108BD9-81ED-4DB2-BD59-A6C34878D82A}">
                    <a16:rowId xmlns:a16="http://schemas.microsoft.com/office/drawing/2014/main" val="3997098103"/>
                  </a:ext>
                </a:extLst>
              </a:tr>
            </a:tbl>
          </a:graphicData>
        </a:graphic>
      </p:graphicFrame>
      <p:sp>
        <p:nvSpPr>
          <p:cNvPr id="10" name="TextBox 9">
            <a:extLst>
              <a:ext uri="{FF2B5EF4-FFF2-40B4-BE49-F238E27FC236}">
                <a16:creationId xmlns:a16="http://schemas.microsoft.com/office/drawing/2014/main" id="{0D9F5CE7-8362-7884-F525-D5C03BEBF94B}"/>
              </a:ext>
            </a:extLst>
          </p:cNvPr>
          <p:cNvSpPr txBox="1"/>
          <p:nvPr/>
        </p:nvSpPr>
        <p:spPr>
          <a:xfrm>
            <a:off x="10165613" y="5412022"/>
            <a:ext cx="3778989" cy="261610"/>
          </a:xfrm>
          <a:prstGeom prst="rect">
            <a:avLst/>
          </a:prstGeom>
          <a:noFill/>
        </p:spPr>
        <p:txBody>
          <a:bodyPr wrap="square">
            <a:spAutoFit/>
          </a:bodyPr>
          <a:lstStyle/>
          <a:p>
            <a:r>
              <a:rPr lang="en-US" sz="1100" dirty="0"/>
              <a:t>*Mutual of Omaha - Basic Life Benefit Booklet 6.14.21.pdf</a:t>
            </a:r>
            <a:endParaRPr lang="en-IN" sz="1100" dirty="0"/>
          </a:p>
        </p:txBody>
      </p:sp>
    </p:spTree>
    <p:extLst>
      <p:ext uri="{BB962C8B-B14F-4D97-AF65-F5344CB8AC3E}">
        <p14:creationId xmlns:p14="http://schemas.microsoft.com/office/powerpoint/2010/main" val="209506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E10E34-2F5B-0A7B-1E90-47C1448D4D5D}"/>
              </a:ext>
            </a:extLst>
          </p:cNvPr>
          <p:cNvSpPr>
            <a:spLocks noGrp="1"/>
          </p:cNvSpPr>
          <p:nvPr>
            <p:ph type="title"/>
          </p:nvPr>
        </p:nvSpPr>
        <p:spPr>
          <a:xfrm>
            <a:off x="685800" y="639763"/>
            <a:ext cx="13258800" cy="561716"/>
          </a:xfrm>
        </p:spPr>
        <p:txBody>
          <a:bodyPr>
            <a:normAutofit/>
          </a:bodyPr>
          <a:lstStyle/>
          <a:p>
            <a:r>
              <a:rPr lang="en-IN" dirty="0"/>
              <a:t>Conclusion</a:t>
            </a:r>
          </a:p>
        </p:txBody>
      </p:sp>
      <p:sp>
        <p:nvSpPr>
          <p:cNvPr id="4" name="Rectangle 1">
            <a:extLst>
              <a:ext uri="{FF2B5EF4-FFF2-40B4-BE49-F238E27FC236}">
                <a16:creationId xmlns:a16="http://schemas.microsoft.com/office/drawing/2014/main" id="{FDEFA012-3795-939E-5A25-28A1587B3E98}"/>
              </a:ext>
            </a:extLst>
          </p:cNvPr>
          <p:cNvSpPr>
            <a:spLocks noGrp="1" noChangeArrowheads="1"/>
          </p:cNvSpPr>
          <p:nvPr>
            <p:ph sz="half" idx="1"/>
          </p:nvPr>
        </p:nvSpPr>
        <p:spPr bwMode="auto">
          <a:xfrm>
            <a:off x="685800" y="2026767"/>
            <a:ext cx="11775558"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800100" lvl="3" indent="-342900" defTabSz="914400" eaLnBrk="0" fontAlgn="base" hangingPunct="0">
              <a:spcBef>
                <a:spcPct val="0"/>
              </a:spcBef>
              <a:spcAft>
                <a:spcPct val="0"/>
              </a:spcAft>
              <a:buFont typeface="Arial" panose="020B0604020202020204" pitchFamily="34" charset="0"/>
              <a:buChar char="•"/>
            </a:pPr>
            <a:r>
              <a:rPr lang="en-US" dirty="0">
                <a:latin typeface="Arial" panose="020B0604020202020204" pitchFamily="34" charset="0"/>
              </a:rPr>
              <a:t>The transition from zero-shot to few-shot learning has significantly improved entity extraction accuracy.</a:t>
            </a:r>
          </a:p>
          <a:p>
            <a:pPr marL="800100" lvl="3" indent="-342900" defTabSz="914400" eaLnBrk="0" fontAlgn="base" hangingPunct="0">
              <a:spcBef>
                <a:spcPct val="0"/>
              </a:spcBef>
              <a:spcAft>
                <a:spcPct val="0"/>
              </a:spcAft>
              <a:buFont typeface="Arial" panose="020B0604020202020204" pitchFamily="34" charset="0"/>
              <a:buChar char="•"/>
            </a:pPr>
            <a:r>
              <a:rPr lang="en-US" dirty="0">
                <a:latin typeface="Arial" panose="020B0604020202020204" pitchFamily="34" charset="0"/>
              </a:rPr>
              <a:t>The use of precise definitions and structured prompts is crucial for effective NER in specialized domains like insurance.</a:t>
            </a:r>
          </a:p>
          <a:p>
            <a:pPr marL="800100" lvl="3" indent="-342900" defTabSz="914400" eaLnBrk="0" fontAlgn="base" hangingPunct="0">
              <a:spcBef>
                <a:spcPct val="0"/>
              </a:spcBef>
              <a:spcAft>
                <a:spcPct val="0"/>
              </a:spcAft>
              <a:buFont typeface="Arial" panose="020B0604020202020204" pitchFamily="34" charset="0"/>
              <a:buChar char="•"/>
            </a:pPr>
            <a:r>
              <a:rPr lang="en-US" dirty="0">
                <a:latin typeface="Arial" panose="020B0604020202020204" pitchFamily="34" charset="0"/>
              </a:rPr>
              <a:t>Expand entity identification to the full set of 30 entities.</a:t>
            </a:r>
          </a:p>
          <a:p>
            <a:pPr marL="800100" lvl="3" indent="-342900" defTabSz="914400" eaLnBrk="0" fontAlgn="base" hangingPunct="0">
              <a:spcBef>
                <a:spcPct val="0"/>
              </a:spcBef>
              <a:spcAft>
                <a:spcPct val="0"/>
              </a:spcAft>
              <a:buFont typeface="Arial" panose="020B0604020202020204" pitchFamily="34" charset="0"/>
              <a:buChar char="•"/>
            </a:pPr>
            <a:r>
              <a:rPr lang="en-US" dirty="0">
                <a:latin typeface="Arial" panose="020B0604020202020204" pitchFamily="34" charset="0"/>
              </a:rPr>
              <a:t>Further refine the model through iterative training and validation processes.</a:t>
            </a:r>
          </a:p>
          <a:p>
            <a:pPr marL="800100" lvl="3" indent="-342900" defTabSz="914400" eaLnBrk="0" fontAlgn="base" hangingPunct="0">
              <a:spcBef>
                <a:spcPct val="0"/>
              </a:spcBef>
              <a:spcAft>
                <a:spcPct val="0"/>
              </a:spcAft>
              <a:buFont typeface="Arial" panose="020B0604020202020204" pitchFamily="34" charset="0"/>
              <a:buChar char="•"/>
            </a:pPr>
            <a:r>
              <a:rPr lang="en-IN" dirty="0">
                <a:latin typeface="Arial" panose="020B0604020202020204" pitchFamily="34" charset="0"/>
              </a:rPr>
              <a:t>Explore additional AI methodologies to enhance extraction capabilities.</a:t>
            </a:r>
            <a:endParaRPr lang="en-US" altLang="en-US"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670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New Brand Palette">
      <a:dk1>
        <a:srgbClr val="000000"/>
      </a:dk1>
      <a:lt1>
        <a:srgbClr val="FFFFFF"/>
      </a:lt1>
      <a:dk2>
        <a:srgbClr val="D9D9D6"/>
      </a:dk2>
      <a:lt2>
        <a:srgbClr val="FFCD00"/>
      </a:lt2>
      <a:accent1>
        <a:srgbClr val="5F249F"/>
      </a:accent1>
      <a:accent2>
        <a:srgbClr val="00968F"/>
      </a:accent2>
      <a:accent3>
        <a:srgbClr val="00A3E1"/>
      </a:accent3>
      <a:accent4>
        <a:srgbClr val="006975"/>
      </a:accent4>
      <a:accent5>
        <a:srgbClr val="6CC24A"/>
      </a:accent5>
      <a:accent6>
        <a:srgbClr val="ED9B33"/>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txDef>
      <a:spPr>
        <a:noFill/>
      </a:spPr>
      <a:bodyPr wrap="square" rtlCol="0">
        <a:spAutoFit/>
      </a:bodyPr>
      <a:lstStyle>
        <a:defPPr algn="l">
          <a:lnSpc>
            <a:spcPct val="90000"/>
          </a:lnSpc>
          <a:spcAft>
            <a:spcPts val="400"/>
          </a:spcAft>
          <a:defRPr sz="2000" dirty="0"/>
        </a:defPPr>
      </a:lstStyle>
    </a:txDef>
  </a:objectDefaults>
  <a:extraClrSchemeLst/>
  <a:custClrLst>
    <a:custClr name="DXC Bright Purple">
      <a:srgbClr val="5F249F"/>
    </a:custClr>
    <a:custClr name="White">
      <a:srgbClr val="FFFFFF"/>
    </a:custClr>
    <a:custClr name="DXC Light Gray">
      <a:srgbClr val="D9D9D6"/>
    </a:custClr>
    <a:custClr name="DXC Medium Gray">
      <a:srgbClr val="969696"/>
    </a:custClr>
    <a:custClr name="DXC Dark Gray">
      <a:srgbClr val="63666A"/>
    </a:custClr>
    <a:custClr name="Black">
      <a:srgbClr val="000000"/>
    </a:custClr>
    <a:custClr name="DXC Bright Teal">
      <a:srgbClr val="00968F"/>
    </a:custClr>
    <a:custClr name="DXC Blue">
      <a:srgbClr val="00A3E1"/>
    </a:custClr>
    <a:custClr name="DXC Dark Teal">
      <a:srgbClr val="006975"/>
    </a:custClr>
    <a:custClr name="DXC Green">
      <a:srgbClr val="6CC24A"/>
    </a:custClr>
    <a:custClr name="DXC Orange">
      <a:srgbClr val="ED9B33"/>
    </a:custClr>
    <a:custClr name="DXC Gold">
      <a:srgbClr val="FFCD00"/>
    </a:custClr>
    <a:custClr name="DXC Dark Purple">
      <a:srgbClr val="330072"/>
    </a:custClr>
    <a:custClr name="DXC Yellow">
      <a:srgbClr val="F9F048"/>
    </a:custClr>
  </a:custClrLst>
  <a:extLst>
    <a:ext uri="{05A4C25C-085E-4340-85A3-A5531E510DB2}">
      <thm15:themeFamily xmlns:thm15="http://schemas.microsoft.com/office/thememl/2012/main" name="DXC_Presentation Template_Jan 2024" id="{175ED056-3145-48F3-B79C-B4F290C46059}" vid="{DC240162-D6B4-46BE-A6E2-DC98C4599F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16F182140194F4A8CCC57EE77F8793D" ma:contentTypeVersion="5" ma:contentTypeDescription="Create a new document." ma:contentTypeScope="" ma:versionID="675e09afcf1f545ba6a070f4e0733806">
  <xsd:schema xmlns:xsd="http://www.w3.org/2001/XMLSchema" xmlns:xs="http://www.w3.org/2001/XMLSchema" xmlns:p="http://schemas.microsoft.com/office/2006/metadata/properties" xmlns:ns2="f228489a-dcf5-4b36-becb-e077c37c524e" targetNamespace="http://schemas.microsoft.com/office/2006/metadata/properties" ma:root="true" ma:fieldsID="f331b8286ab46706500090512812faf5" ns2:_="">
    <xsd:import namespace="f228489a-dcf5-4b36-becb-e077c37c524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28489a-dcf5-4b36-becb-e077c37c52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DB4B0C-4DF0-4E77-956A-E91A9C0D0DB0}">
  <ds:schemaRefs>
    <ds:schemaRef ds:uri="http://schemas.microsoft.com/sharepoint/v3/contenttype/forms"/>
  </ds:schemaRefs>
</ds:datastoreItem>
</file>

<file path=customXml/itemProps2.xml><?xml version="1.0" encoding="utf-8"?>
<ds:datastoreItem xmlns:ds="http://schemas.openxmlformats.org/officeDocument/2006/customXml" ds:itemID="{3ED19EBC-3A2D-4172-BE7B-9AE9169CE1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28489a-dcf5-4b36-becb-e077c37c52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D7B9A2-D891-4160-B950-96FCC8DF9BE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DXC_Presentation-Template_Jan-2024</Template>
  <TotalTime>4742</TotalTime>
  <Words>1168</Words>
  <Application>Microsoft Office PowerPoint</Application>
  <PresentationFormat>Custom</PresentationFormat>
  <Paragraphs>114</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Consolas</vt:lpstr>
      <vt:lpstr>DXC</vt:lpstr>
      <vt:lpstr>Named Entity Extraction from Annotated PDFs Using Generative AI</vt:lpstr>
      <vt:lpstr>Introduction</vt:lpstr>
      <vt:lpstr>Objectives &amp; Methodology</vt:lpstr>
      <vt:lpstr>Solution Approach</vt:lpstr>
      <vt:lpstr>Prompt Engineering</vt:lpstr>
      <vt:lpstr>Prompt Engineering</vt:lpstr>
      <vt:lpstr>Performance</vt:lpstr>
      <vt:lpstr>Performance</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Named Entity Extraction from Annotated PDFs Using Generative AI</dc:title>
  <dc:subject/>
  <dc:creator>K, Srivarun</dc:creator>
  <cp:keywords/>
  <dc:description/>
  <cp:lastModifiedBy>K, Srivarun</cp:lastModifiedBy>
  <cp:revision>1</cp:revision>
  <dcterms:created xsi:type="dcterms:W3CDTF">2024-10-04T09:42:00Z</dcterms:created>
  <dcterms:modified xsi:type="dcterms:W3CDTF">2024-10-21T08:36:46Z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0x010100916F182140194F4A8CCC57EE77F8793D</vt:lpwstr>
  </property>
</Properties>
</file>