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98" r:id="rId2"/>
    <p:sldId id="28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F9-B75C-4B09-94A7-A8E5C9E368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DDAF-F855-4E08-9D2F-D53D5B11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F9-B75C-4B09-94A7-A8E5C9E368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DDAF-F855-4E08-9D2F-D53D5B11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9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F9-B75C-4B09-94A7-A8E5C9E368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DDAF-F855-4E08-9D2F-D53D5B11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1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F9-B75C-4B09-94A7-A8E5C9E368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DDAF-F855-4E08-9D2F-D53D5B1192A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5738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F9-B75C-4B09-94A7-A8E5C9E368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DDAF-F855-4E08-9D2F-D53D5B11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39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F9-B75C-4B09-94A7-A8E5C9E368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DDAF-F855-4E08-9D2F-D53D5B11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14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F9-B75C-4B09-94A7-A8E5C9E368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DDAF-F855-4E08-9D2F-D53D5B11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8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F9-B75C-4B09-94A7-A8E5C9E368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DDAF-F855-4E08-9D2F-D53D5B11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95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F9-B75C-4B09-94A7-A8E5C9E368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DDAF-F855-4E08-9D2F-D53D5B11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3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A423-1059-44CE-A8A3-869C5E62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CE6B-492A-42D9-868F-43BB8C7BA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AF8F9-37A1-41AB-AF56-BAEC990E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E42-40DF-4553-94DE-E0EC3E9523D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C80B2-C962-4169-9CAE-49ACF8A8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476AD-316A-4818-9427-8DABA5BA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19DF-B80B-4D3B-AE88-1823369F0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4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F9-B75C-4B09-94A7-A8E5C9E368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DDAF-F855-4E08-9D2F-D53D5B11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F9-B75C-4B09-94A7-A8E5C9E368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DDAF-F855-4E08-9D2F-D53D5B11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4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F9-B75C-4B09-94A7-A8E5C9E368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DDAF-F855-4E08-9D2F-D53D5B11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1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F9-B75C-4B09-94A7-A8E5C9E368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DDAF-F855-4E08-9D2F-D53D5B11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2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F9-B75C-4B09-94A7-A8E5C9E368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DDAF-F855-4E08-9D2F-D53D5B11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0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F9-B75C-4B09-94A7-A8E5C9E368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DDAF-F855-4E08-9D2F-D53D5B11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F9-B75C-4B09-94A7-A8E5C9E368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DDAF-F855-4E08-9D2F-D53D5B11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F9-B75C-4B09-94A7-A8E5C9E368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DDAF-F855-4E08-9D2F-D53D5B11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5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0F46FF9-B75C-4B09-94A7-A8E5C9E368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4ECDDAF-F855-4E08-9D2F-D53D5B11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  <p:sldLayoutId id="214748384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3A91-BF24-4FD2-8F56-D64B1AC3A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63692"/>
            <a:ext cx="8689976" cy="1746306"/>
          </a:xfrm>
        </p:spPr>
        <p:txBody>
          <a:bodyPr/>
          <a:lstStyle/>
          <a:p>
            <a:r>
              <a:rPr lang="en-US" dirty="0"/>
              <a:t>Python for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EB14A-A407-4313-8E2E-AFA3A58F7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Sai nikhilesh kasturi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8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5B74-28CB-4F00-8E8B-12909082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9949"/>
          </a:xfrm>
        </p:spPr>
        <p:txBody>
          <a:bodyPr>
            <a:normAutofit/>
          </a:bodyPr>
          <a:lstStyle/>
          <a:p>
            <a:r>
              <a:rPr lang="en-US" sz="3200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3C0E-A2AB-451A-9025-1A7273B3F2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2115423"/>
            <a:ext cx="10363826" cy="2313965"/>
          </a:xfrm>
        </p:spPr>
        <p:txBody>
          <a:bodyPr>
            <a:normAutofit/>
          </a:bodyPr>
          <a:lstStyle/>
          <a:p>
            <a:r>
              <a:rPr lang="en-US" sz="1800" dirty="0"/>
              <a:t>python 2D plotting library which produces publication quality figures in a variety of hardcopy formats</a:t>
            </a:r>
          </a:p>
          <a:p>
            <a:r>
              <a:rPr lang="en-US" sz="1800" dirty="0"/>
              <a:t>line plots, scatter plots, </a:t>
            </a:r>
            <a:r>
              <a:rPr lang="en-US" sz="1800" dirty="0" err="1"/>
              <a:t>barcharts</a:t>
            </a:r>
            <a:r>
              <a:rPr lang="en-US" sz="1800" dirty="0"/>
              <a:t>, histograms, pie charts etc.</a:t>
            </a:r>
          </a:p>
          <a:p>
            <a:r>
              <a:rPr lang="en-US" sz="1800" dirty="0"/>
              <a:t>relatively low-level; some effort needed to create advanced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1056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7CA0-1066-47A2-9EBC-C6B0F67A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6180"/>
            <a:ext cx="10364451" cy="1277395"/>
          </a:xfrm>
        </p:spPr>
        <p:txBody>
          <a:bodyPr>
            <a:normAutofit/>
          </a:bodyPr>
          <a:lstStyle/>
          <a:p>
            <a:r>
              <a:rPr lang="en-US" sz="3200" dirty="0"/>
              <a:t>Data Frame 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80933-1C7D-4892-AD0B-696191BF8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1" y="1729748"/>
            <a:ext cx="97821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1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0DDD-AC6D-43E6-B76E-8E209598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361285"/>
          </a:xfrm>
        </p:spPr>
        <p:txBody>
          <a:bodyPr>
            <a:normAutofit/>
          </a:bodyPr>
          <a:lstStyle/>
          <a:p>
            <a:r>
              <a:rPr lang="en-US" sz="3200" dirty="0"/>
              <a:t>Data Frames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C43EC-D35E-4691-9D08-4CDE3748E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664908"/>
            <a:ext cx="98774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5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9B2D-B5D1-4752-9B99-2FC0AD75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5116"/>
          </a:xfrm>
        </p:spPr>
        <p:txBody>
          <a:bodyPr>
            <a:normAutofit/>
          </a:bodyPr>
          <a:lstStyle/>
          <a:p>
            <a:r>
              <a:rPr lang="en-US" sz="3200" dirty="0"/>
              <a:t>Data Frames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5940C-BCEB-4B3A-AD78-53F3C926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803634"/>
            <a:ext cx="88296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3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FB2-5941-4E0E-BAE4-E9144D19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35450"/>
          </a:xfrm>
        </p:spPr>
        <p:txBody>
          <a:bodyPr>
            <a:normAutofit/>
          </a:bodyPr>
          <a:lstStyle/>
          <a:p>
            <a:r>
              <a:rPr lang="en-US" sz="3200" dirty="0"/>
              <a:t>Selecting a column in a Data Frame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23164-4807-4549-941F-C37899EF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197478"/>
            <a:ext cx="91059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7532-CBE8-4AB2-9CA9-6CCC8C27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69006"/>
          </a:xfrm>
        </p:spPr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BF06C-8A3C-4115-BF60-6CBC8DE88E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87524"/>
            <a:ext cx="10363826" cy="4110604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To subset the data we can apply Boolean indexing. This indexing is commonly known as a filter.  </a:t>
            </a:r>
          </a:p>
          <a:p>
            <a:r>
              <a:rPr lang="en-US" sz="1800" dirty="0"/>
              <a:t>For example if we want to subset the rows in which the age is greater than 35. </a:t>
            </a:r>
          </a:p>
          <a:p>
            <a:r>
              <a:rPr lang="en-US" sz="1800" dirty="0"/>
              <a:t>Lets go back to our </a:t>
            </a:r>
            <a:r>
              <a:rPr lang="en-US" sz="1800" dirty="0" err="1"/>
              <a:t>jupyter</a:t>
            </a:r>
            <a:r>
              <a:rPr lang="en-US" sz="1800" dirty="0"/>
              <a:t> notebook.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Any Boolean operator can be used to subset the data: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&gt;   greater;     &gt;= greater or equal;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&lt;   less;           &lt;=  less or equal;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== equal;        !=   not equal; </a:t>
            </a:r>
          </a:p>
        </p:txBody>
      </p:sp>
    </p:spTree>
    <p:extLst>
      <p:ext uri="{BB962C8B-B14F-4D97-AF65-F5344CB8AC3E}">
        <p14:creationId xmlns:p14="http://schemas.microsoft.com/office/powerpoint/2010/main" val="251517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D1D3-35DB-4CDA-993C-9F5AE055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Frames: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0BA6-12FE-474D-B5DE-07F52ABE63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There are a number of ways to subset the Data Frame:</a:t>
            </a:r>
          </a:p>
          <a:p>
            <a:r>
              <a:rPr lang="en-US" dirty="0"/>
              <a:t>one or more columns</a:t>
            </a:r>
          </a:p>
          <a:p>
            <a:r>
              <a:rPr lang="en-US" dirty="0"/>
              <a:t>one or more rows</a:t>
            </a:r>
          </a:p>
          <a:p>
            <a:r>
              <a:rPr lang="en-US" dirty="0"/>
              <a:t>a subset of rows and columns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Rows and columns can be selected by their position or label </a:t>
            </a:r>
          </a:p>
        </p:txBody>
      </p:sp>
    </p:spTree>
    <p:extLst>
      <p:ext uri="{BB962C8B-B14F-4D97-AF65-F5344CB8AC3E}">
        <p14:creationId xmlns:p14="http://schemas.microsoft.com/office/powerpoint/2010/main" val="62078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C111-65B3-46B2-BB61-AB908F76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24FE5-081C-456C-9A45-A7A1730EB3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3027028"/>
          </a:xfrm>
        </p:spPr>
        <p:txBody>
          <a:bodyPr>
            <a:normAutofit/>
          </a:bodyPr>
          <a:lstStyle/>
          <a:p>
            <a:r>
              <a:rPr lang="en-US" sz="1800" dirty="0"/>
              <a:t>When selecting one column, it is possible to use single set of brackets, but the resulting object will be  a Series (not a </a:t>
            </a:r>
            <a:r>
              <a:rPr lang="en-US" sz="1800" dirty="0" err="1"/>
              <a:t>DataFrame</a:t>
            </a:r>
            <a:r>
              <a:rPr lang="en-US" sz="1800" dirty="0"/>
              <a:t>): </a:t>
            </a:r>
          </a:p>
          <a:p>
            <a:endParaRPr lang="en-US" sz="1800" dirty="0"/>
          </a:p>
          <a:p>
            <a:r>
              <a:rPr lang="en-US" sz="1800" dirty="0"/>
              <a:t>When we need to select more than one column and/or make the output to be a Data Frame, we should use double brackets:</a:t>
            </a:r>
          </a:p>
          <a:p>
            <a:endParaRPr lang="en-US" sz="1800" dirty="0"/>
          </a:p>
          <a:p>
            <a:r>
              <a:rPr lang="en-US" sz="1800" dirty="0"/>
              <a:t>Lets go to </a:t>
            </a:r>
            <a:r>
              <a:rPr lang="en-US" sz="1800" dirty="0" err="1"/>
              <a:t>Jupyter</a:t>
            </a:r>
            <a:r>
              <a:rPr lang="en-US" sz="1800" dirty="0"/>
              <a:t> Notebook and check this.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814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Question Ppt Powerpoint Presentation File Pictures | PPT Images Gallery |  PowerPoint Slide Show | PowerPoint Presentation Templates">
            <a:extLst>
              <a:ext uri="{FF2B5EF4-FFF2-40B4-BE49-F238E27FC236}">
                <a16:creationId xmlns:a16="http://schemas.microsoft.com/office/drawing/2014/main" id="{4F56BE45-0987-441C-B02A-CCC8885745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758" y="1253331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76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6CD3-693D-4EB5-8F40-48335302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028"/>
            <a:ext cx="10058400" cy="14507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F4AE-F387-49FE-ADB3-16EED2290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70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is Data science 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Why python 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Overview of Python Libraries for Data Scientists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Reading Data; Selecting and Filtering the Data; Data manipulation, sorting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Plotting the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Exercises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Questions 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3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B712-E515-4FF2-85A2-235B0AD7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2505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Data Science?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EEDC-3CAF-4D5F-B89D-AA2E2C7196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385580"/>
            <a:ext cx="10363826" cy="3681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Data science is all about finding and exploring data in the real world and using that knowledge to solve business problems. Some examples of data science are:</a:t>
            </a:r>
          </a:p>
          <a:p>
            <a:r>
              <a:rPr lang="en-US" sz="1800" dirty="0"/>
              <a:t>Customer Prediction - System can be trained based on customer behavior patterns to predict the likelihood of a customer buying a product.</a:t>
            </a:r>
          </a:p>
          <a:p>
            <a:r>
              <a:rPr lang="en-US" sz="1800" dirty="0"/>
              <a:t>Service Planning - Restaurants can predict how many customers will visit on the weekend and plan their food inventory to handle the demand.</a:t>
            </a:r>
          </a:p>
          <a:p>
            <a:r>
              <a:rPr lang="en-US" sz="1800" dirty="0"/>
              <a:t>Recommendation systems - creation of recommendation systems using different machine learning models which helps in predicting the shoppers needs and show the products the shopper is most likely to buy.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9632A-6F6E-42F4-822B-1417D361E4B6}"/>
              </a:ext>
            </a:extLst>
          </p:cNvPr>
          <p:cNvSpPr txBox="1"/>
          <p:nvPr/>
        </p:nvSpPr>
        <p:spPr>
          <a:xfrm>
            <a:off x="881929" y="5385732"/>
            <a:ext cx="1042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that you know what data science is and before we get deep into the topic of Data Science with Python is let’s talk about Python.</a:t>
            </a:r>
          </a:p>
        </p:txBody>
      </p:sp>
    </p:spTree>
    <p:extLst>
      <p:ext uri="{BB962C8B-B14F-4D97-AF65-F5344CB8AC3E}">
        <p14:creationId xmlns:p14="http://schemas.microsoft.com/office/powerpoint/2010/main" val="204560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102F-2A8F-4F59-A310-2FEA060C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324903"/>
            <a:ext cx="10364451" cy="1067669"/>
          </a:xfrm>
        </p:spPr>
        <p:txBody>
          <a:bodyPr>
            <a:normAutofit/>
          </a:bodyPr>
          <a:lstStyle/>
          <a:p>
            <a:r>
              <a:rPr lang="en-US" sz="3200" dirty="0"/>
              <a:t>Why python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0630-D7E0-47A6-9CC3-A7FCAB07C7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85644"/>
            <a:ext cx="10363826" cy="2857850"/>
          </a:xfrm>
        </p:spPr>
        <p:txBody>
          <a:bodyPr>
            <a:noAutofit/>
          </a:bodyPr>
          <a:lstStyle/>
          <a:p>
            <a:r>
              <a:rPr lang="en-US" sz="1800" dirty="0"/>
              <a:t>Open source – which means it is free.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</a:p>
          <a:p>
            <a:r>
              <a:rPr lang="en-US" sz="1800" dirty="0">
                <a:effectLst/>
              </a:rPr>
              <a:t>Speed - Python is relatively faster than other programming languages.</a:t>
            </a:r>
          </a:p>
          <a:p>
            <a:r>
              <a:rPr lang="en-US" sz="1800" dirty="0">
                <a:effectLst/>
              </a:rPr>
              <a:t>Availability - There are a significant number of packages available that other users have developed, which can be reused.</a:t>
            </a:r>
          </a:p>
          <a:p>
            <a:r>
              <a:rPr lang="en-US" sz="1800" dirty="0">
                <a:effectLst/>
              </a:rPr>
              <a:t>Design goal - The syntax roles in Python are intuitive and easy to understand, thereby helping in building applications with a readable codebase.</a:t>
            </a:r>
          </a:p>
          <a:p>
            <a:r>
              <a:rPr lang="en-US" sz="1800" dirty="0">
                <a:effectLst/>
              </a:rPr>
              <a:t>Many more…..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B9997-10FA-4C86-B329-DEB1B2497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586" y="4043494"/>
            <a:ext cx="65055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0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2CAE-0EC0-47AE-A735-62E7D397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433961"/>
            <a:ext cx="10364451" cy="1000558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Libraries for Data Science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293F-147F-4169-9B53-7BFB7ED608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19076"/>
            <a:ext cx="10363826" cy="34241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effectLst/>
              </a:rPr>
              <a:t>if you want to perform data analysis, you need to import specific libraries. Some examples include:</a:t>
            </a:r>
          </a:p>
          <a:p>
            <a:r>
              <a:rPr lang="en-US" sz="1800" dirty="0">
                <a:effectLst/>
              </a:rPr>
              <a:t>Pandas - Used for structured data operations.</a:t>
            </a:r>
          </a:p>
          <a:p>
            <a:r>
              <a:rPr lang="en-US" sz="1800" dirty="0">
                <a:effectLst/>
              </a:rPr>
              <a:t>NumPy - A powerful library that helps you create n-dimensional arrays.</a:t>
            </a:r>
          </a:p>
          <a:p>
            <a:r>
              <a:rPr lang="en-US" sz="1800" dirty="0">
                <a:effectLst/>
              </a:rPr>
              <a:t>SciPy - Provides scientific capabilities, like linear algebra and Fourier transform.</a:t>
            </a:r>
          </a:p>
          <a:p>
            <a:r>
              <a:rPr lang="en-US" sz="1800" dirty="0">
                <a:effectLst/>
              </a:rPr>
              <a:t>Matplotlib - Primarily used for visualization purposes.</a:t>
            </a:r>
          </a:p>
          <a:p>
            <a:r>
              <a:rPr lang="en-US" sz="1800" dirty="0" err="1">
                <a:effectLst/>
              </a:rPr>
              <a:t>Scikit</a:t>
            </a:r>
            <a:r>
              <a:rPr lang="en-US" sz="1800" dirty="0">
                <a:effectLst/>
              </a:rPr>
              <a:t>-learn - Used to perform all machine learning activities.</a:t>
            </a:r>
          </a:p>
          <a:p>
            <a:r>
              <a:rPr lang="en-US" sz="1800" dirty="0">
                <a:effectLst/>
              </a:rPr>
              <a:t>Many more…</a:t>
            </a:r>
          </a:p>
        </p:txBody>
      </p:sp>
    </p:spTree>
    <p:extLst>
      <p:ext uri="{BB962C8B-B14F-4D97-AF65-F5344CB8AC3E}">
        <p14:creationId xmlns:p14="http://schemas.microsoft.com/office/powerpoint/2010/main" val="280678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967A-7549-456A-8CAE-0E46B8D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66334"/>
          </a:xfrm>
        </p:spPr>
        <p:txBody>
          <a:bodyPr>
            <a:normAutofit fontScale="90000"/>
          </a:bodyPr>
          <a:lstStyle/>
          <a:p>
            <a:r>
              <a:rPr lang="en-US" dirty="0"/>
              <a:t>NumPy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52D7B-8A28-4255-AE5B-E2927ACF98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553360"/>
            <a:ext cx="10363826" cy="3424107"/>
          </a:xfrm>
        </p:spPr>
        <p:txBody>
          <a:bodyPr>
            <a:normAutofit/>
          </a:bodyPr>
          <a:lstStyle/>
          <a:p>
            <a:r>
              <a:rPr lang="en-US" sz="1800" dirty="0"/>
              <a:t>introduces objects for multidimensional arrays and matrices, as well as functions that allow to easily perform advanced mathematical and statistical operations on those objects.</a:t>
            </a:r>
          </a:p>
          <a:p>
            <a:r>
              <a:rPr lang="en-US" sz="1800" dirty="0"/>
              <a:t>provides vectorization of mathematical operations on arrays and matrices which significantly improves the performance.</a:t>
            </a:r>
          </a:p>
          <a:p>
            <a:r>
              <a:rPr lang="en-US" sz="1800" dirty="0"/>
              <a:t>many other python libraries are built on NumPy.</a:t>
            </a:r>
          </a:p>
        </p:txBody>
      </p:sp>
    </p:spTree>
    <p:extLst>
      <p:ext uri="{BB962C8B-B14F-4D97-AF65-F5344CB8AC3E}">
        <p14:creationId xmlns:p14="http://schemas.microsoft.com/office/powerpoint/2010/main" val="37276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13E1-309B-42AA-9410-9D964966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SCIpy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8F47-8786-4F97-A35E-79E3BDF1E6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2381077"/>
          </a:xfrm>
        </p:spPr>
        <p:txBody>
          <a:bodyPr>
            <a:noAutofit/>
          </a:bodyPr>
          <a:lstStyle/>
          <a:p>
            <a:r>
              <a:rPr lang="en-US" sz="1800" dirty="0"/>
              <a:t>collection of algorithms for linear algebra, differential equations, numerical integration, optimization, statistics and more.</a:t>
            </a:r>
          </a:p>
          <a:p>
            <a:r>
              <a:rPr lang="en-US" sz="1800" dirty="0">
                <a:effectLst/>
              </a:rPr>
              <a:t>It has fully-featured versions of the linear algebra modules</a:t>
            </a:r>
            <a:endParaRPr lang="en-US" sz="1800" dirty="0"/>
          </a:p>
          <a:p>
            <a:r>
              <a:rPr lang="en-US" sz="1800" dirty="0"/>
              <a:t>built on NumPy.</a:t>
            </a:r>
          </a:p>
        </p:txBody>
      </p:sp>
    </p:spTree>
    <p:extLst>
      <p:ext uri="{BB962C8B-B14F-4D97-AF65-F5344CB8AC3E}">
        <p14:creationId xmlns:p14="http://schemas.microsoft.com/office/powerpoint/2010/main" val="349520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E2BA-7DF6-45FA-84E4-38FF55A0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81900"/>
            <a:ext cx="10364451" cy="723721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Pandas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11F3-B2A3-477C-9B21-5B7216740F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16947"/>
            <a:ext cx="10363826" cy="3450672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</a:rPr>
              <a:t>The most useful data analysis library in Python.</a:t>
            </a:r>
          </a:p>
          <a:p>
            <a:r>
              <a:rPr lang="en-US" sz="1800" dirty="0">
                <a:effectLst/>
              </a:rPr>
              <a:t>Instrumental in increasing the use of Python in the data science community.</a:t>
            </a:r>
          </a:p>
          <a:p>
            <a:r>
              <a:rPr lang="en-US" sz="1800" dirty="0">
                <a:effectLst/>
              </a:rPr>
              <a:t>Pandas is used for structured data operations and manipulations.</a:t>
            </a:r>
          </a:p>
          <a:p>
            <a:r>
              <a:rPr lang="en-US" sz="1800" dirty="0"/>
              <a:t>provides tools for data manipulation: reshaping, merging, sorting, slicing, aggregation etc.</a:t>
            </a:r>
          </a:p>
          <a:p>
            <a:r>
              <a:rPr lang="en-US" sz="1800" dirty="0"/>
              <a:t>allows handling missing data</a:t>
            </a:r>
            <a:endParaRPr lang="en-US" sz="1800" dirty="0">
              <a:effectLst/>
            </a:endParaRPr>
          </a:p>
          <a:p>
            <a:r>
              <a:rPr lang="en-US" sz="1800" dirty="0">
                <a:effectLst/>
              </a:rPr>
              <a:t>Used extensively for data mugging and preparation.</a:t>
            </a:r>
          </a:p>
        </p:txBody>
      </p:sp>
    </p:spTree>
    <p:extLst>
      <p:ext uri="{BB962C8B-B14F-4D97-AF65-F5344CB8AC3E}">
        <p14:creationId xmlns:p14="http://schemas.microsoft.com/office/powerpoint/2010/main" val="240550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99AF-BEDA-42B2-AC08-6E3A94B3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9949"/>
          </a:xfrm>
        </p:spPr>
        <p:txBody>
          <a:bodyPr>
            <a:normAutofit/>
          </a:bodyPr>
          <a:lstStyle/>
          <a:p>
            <a:r>
              <a:rPr lang="en-US" sz="3200" dirty="0" err="1"/>
              <a:t>SciKit</a:t>
            </a:r>
            <a:r>
              <a:rPr lang="en-US" sz="3200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6646-B082-4E5E-AE6E-A81D40DD4B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1902904"/>
          </a:xfrm>
        </p:spPr>
        <p:txBody>
          <a:bodyPr>
            <a:normAutofit/>
          </a:bodyPr>
          <a:lstStyle/>
          <a:p>
            <a:r>
              <a:rPr lang="en-US" sz="1800" dirty="0"/>
              <a:t>provides machine learning algorithms: classification, regression, clustering,</a:t>
            </a:r>
          </a:p>
          <a:p>
            <a:r>
              <a:rPr lang="en-US" sz="1800" dirty="0"/>
              <a:t>model validation etc.</a:t>
            </a:r>
          </a:p>
          <a:p>
            <a:r>
              <a:rPr lang="en-US" sz="1800" dirty="0"/>
              <a:t>built on NumPy, SciPy and matplotlib.</a:t>
            </a:r>
          </a:p>
        </p:txBody>
      </p:sp>
    </p:spTree>
    <p:extLst>
      <p:ext uri="{BB962C8B-B14F-4D97-AF65-F5344CB8AC3E}">
        <p14:creationId xmlns:p14="http://schemas.microsoft.com/office/powerpoint/2010/main" val="413223894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178</TotalTime>
  <Words>654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Tw Cen MT</vt:lpstr>
      <vt:lpstr>Wingdings</vt:lpstr>
      <vt:lpstr>Droplet</vt:lpstr>
      <vt:lpstr>Python for Data Analysis</vt:lpstr>
      <vt:lpstr>AGENDA</vt:lpstr>
      <vt:lpstr>What is Data Science? </vt:lpstr>
      <vt:lpstr>Why python ?</vt:lpstr>
      <vt:lpstr>Python Libraries for Data Science </vt:lpstr>
      <vt:lpstr>NumPy </vt:lpstr>
      <vt:lpstr>SCIpy</vt:lpstr>
      <vt:lpstr>Pandas </vt:lpstr>
      <vt:lpstr>SciKit-Learn</vt:lpstr>
      <vt:lpstr>matplotlib</vt:lpstr>
      <vt:lpstr>Data Frame data types</vt:lpstr>
      <vt:lpstr>Data Frames attributes</vt:lpstr>
      <vt:lpstr>Data Frames methods</vt:lpstr>
      <vt:lpstr>Selecting a column in a Data Frame</vt:lpstr>
      <vt:lpstr>Data Frame: filtering</vt:lpstr>
      <vt:lpstr>Data Frames: Slicing</vt:lpstr>
      <vt:lpstr>Data Frames: Slicing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Nikhilesh Kasturi</dc:creator>
  <cp:lastModifiedBy>Nikhilesh Kasturi</cp:lastModifiedBy>
  <cp:revision>15</cp:revision>
  <dcterms:created xsi:type="dcterms:W3CDTF">2021-01-15T10:28:12Z</dcterms:created>
  <dcterms:modified xsi:type="dcterms:W3CDTF">2021-01-15T23:56:45Z</dcterms:modified>
</cp:coreProperties>
</file>