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59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7546" y="1871131"/>
            <a:ext cx="7535008" cy="1515533"/>
          </a:xfrm>
        </p:spPr>
        <p:txBody>
          <a:bodyPr/>
          <a:lstStyle/>
          <a:p>
            <a:r>
              <a:rPr lang="en-US" dirty="0"/>
              <a:t>Thinker’s Thinking about Amzn Web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3613635"/>
            <a:ext cx="7084649" cy="157382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Database Storage, analysis and Visualization using AWS. 															  Jason Xu</a:t>
            </a:r>
          </a:p>
          <a:p>
            <a:r>
              <a:rPr lang="en-US" dirty="0"/>
              <a:t>										 Jake Lacombe</a:t>
            </a:r>
          </a:p>
          <a:p>
            <a:r>
              <a:rPr lang="en-US" dirty="0"/>
              <a:t>							                     	Nikhil Gupta</a:t>
            </a:r>
          </a:p>
          <a:p>
            <a:r>
              <a:rPr lang="en-US" dirty="0"/>
              <a:t>										  Keerthi Korivi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3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&amp;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Athena to </a:t>
            </a:r>
            <a:r>
              <a:rPr lang="en-US" dirty="0" err="1"/>
              <a:t>Quicksight</a:t>
            </a:r>
            <a:r>
              <a:rPr lang="en-US" dirty="0"/>
              <a:t> manual interaction can be automated</a:t>
            </a:r>
          </a:p>
          <a:p>
            <a:r>
              <a:rPr lang="en-US" dirty="0"/>
              <a:t>Dynamic schema generation</a:t>
            </a:r>
          </a:p>
        </p:txBody>
      </p:sp>
    </p:spTree>
    <p:extLst>
      <p:ext uri="{BB962C8B-B14F-4D97-AF65-F5344CB8AC3E}">
        <p14:creationId xmlns:p14="http://schemas.microsoft.com/office/powerpoint/2010/main" val="416194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3102349"/>
            <a:ext cx="5172075" cy="104775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26125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23" y="2601245"/>
            <a:ext cx="3025402" cy="20499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4546" y="4879731"/>
            <a:ext cx="982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objective of our project is to build a data pipeline which helps in extracting insights from the data with faster turnaround time. 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398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0068" y="4789786"/>
            <a:ext cx="9683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/>
            <a:r>
              <a:rPr lang="en-US" b="1" i="1" u="sng" dirty="0">
                <a:solidFill>
                  <a:srgbClr val="1A191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believe AWS not only provides for reduced costs but also enables better, secure and scalable workflow and better infrastructure capabilities for the companies.  </a:t>
            </a:r>
            <a:endParaRPr lang="en-US" sz="3200" b="1" i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0746" y="2673227"/>
            <a:ext cx="10140462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Managing Databases is Painful and Difficult. (example - Database corruption)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SQL Databases do not Work Well at Scale.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Hadoop is Difficult to Deploy and Manage.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Data Warehouses are Costly, Complex, and Slow.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ts val="1050"/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Commercial Databases are Punitive and Expensive.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39938" y="1486894"/>
            <a:ext cx="7483524" cy="816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u="sng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Problem with existing services</a:t>
            </a:r>
          </a:p>
        </p:txBody>
      </p:sp>
    </p:spTree>
    <p:extLst>
      <p:ext uri="{BB962C8B-B14F-4D97-AF65-F5344CB8AC3E}">
        <p14:creationId xmlns:p14="http://schemas.microsoft.com/office/powerpoint/2010/main" val="274899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21777" y="3121270"/>
            <a:ext cx="9601196" cy="11456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Amazon Simple Storage Service (Amazon S3)</a:t>
            </a:r>
          </a:p>
          <a:p>
            <a:r>
              <a:rPr lang="en-US" dirty="0"/>
              <a:t>Makes it simple and practical to collect, store, and analyze data - regardless of format – all at massive scale.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82" y="1139148"/>
            <a:ext cx="3977985" cy="9602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55378" y="1139148"/>
            <a:ext cx="3947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121311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484" y="967315"/>
            <a:ext cx="4533898" cy="1303867"/>
          </a:xfrm>
        </p:spPr>
        <p:txBody>
          <a:bodyPr/>
          <a:lstStyle/>
          <a:p>
            <a:r>
              <a:rPr lang="en-US" dirty="0"/>
              <a:t>AWS Athena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82" y="1139148"/>
            <a:ext cx="3977985" cy="96020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30974" y="2811023"/>
            <a:ext cx="9148396" cy="28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7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0098" y="1074363"/>
            <a:ext cx="10295793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960"/>
              </a:spcAft>
              <a:buFont typeface="Wingdings" panose="05000000000000000000" pitchFamily="2" charset="2"/>
              <a:buChar char="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Amazon Athena is an interactive query service .</a:t>
            </a:r>
          </a:p>
          <a:p>
            <a:pPr marL="342900" marR="0" lvl="0" indent="-342900">
              <a:spcBef>
                <a:spcPts val="0"/>
              </a:spcBef>
              <a:spcAft>
                <a:spcPts val="960"/>
              </a:spcAft>
              <a:buFont typeface="Wingdings" panose="05000000000000000000" pitchFamily="2" charset="2"/>
              <a:buChar char="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Athena is ideal for 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quick, ad-hoc querying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but it can also handle complex analysis.</a:t>
            </a:r>
          </a:p>
          <a:p>
            <a:pPr marL="342900" marR="0" lvl="0" indent="-342900">
              <a:spcBef>
                <a:spcPts val="0"/>
              </a:spcBef>
              <a:spcAft>
                <a:spcPts val="960"/>
              </a:spcAft>
              <a:buFont typeface="Wingdings" panose="05000000000000000000" pitchFamily="2" charset="2"/>
              <a:buChar char="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Athena queries data directly in Amazon S3. There are no additional storage charges beyond S3.</a:t>
            </a:r>
          </a:p>
          <a:p>
            <a:pPr marL="342900" marR="0" lvl="0" indent="-342900">
              <a:spcBef>
                <a:spcPts val="0"/>
              </a:spcBef>
              <a:spcAft>
                <a:spcPts val="960"/>
              </a:spcAft>
              <a:buFont typeface="Wingdings" panose="05000000000000000000" pitchFamily="2" charset="2"/>
              <a:buChar char="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960"/>
              </a:spcAft>
              <a:buFont typeface="Wingdings" panose="05000000000000000000" pitchFamily="2" charset="2"/>
              <a:buChar char="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Athena is server less, so there is no infrastructure to manage, and you pay only for the queries that you run.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960"/>
              </a:spcAft>
              <a:buFont typeface="Wingdings" panose="05000000000000000000" pitchFamily="2" charset="2"/>
              <a:buChar char="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Amazon Athena automatically executes queries in parallel, so most results come back within seconds. 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960"/>
              </a:spcAft>
              <a:buFont typeface="Wingdings" panose="05000000000000000000" pitchFamily="2" charset="2"/>
              <a:buChar char="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Helvetica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960"/>
              </a:spcAft>
              <a:buFont typeface="Wingdings" panose="05000000000000000000" pitchFamily="2" charset="2"/>
              <a:buChar char=""/>
            </a:pP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1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309" y="967315"/>
            <a:ext cx="4410073" cy="130386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AWS </a:t>
            </a:r>
            <a:r>
              <a:rPr lang="en-US" b="1" u="sng" dirty="0" err="1"/>
              <a:t>QuickSight</a:t>
            </a:r>
            <a:br>
              <a:rPr lang="en-US" b="1" u="sng" dirty="0"/>
            </a:br>
            <a:r>
              <a:rPr lang="en-US" b="1" u="sng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82" y="1139148"/>
            <a:ext cx="3977985" cy="96020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date - </a:t>
            </a:r>
            <a:r>
              <a:rPr lang="en-US" dirty="0"/>
              <a:t>November 15, 2016 3:00 PM GMT</a:t>
            </a:r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1" y="3586013"/>
            <a:ext cx="9789966" cy="25089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95401" y="2987843"/>
            <a:ext cx="10055468" cy="84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You’ve got the data and you’ve got the questions. Now you want the insights!</a:t>
            </a:r>
            <a:br>
              <a:rPr lang="en-US" b="1" u="sng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</a:b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0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57300" y="473065"/>
            <a:ext cx="9557238" cy="3538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Amazon </a:t>
            </a:r>
            <a:r>
              <a:rPr lang="en-US" dirty="0" err="1"/>
              <a:t>QuickSight</a:t>
            </a:r>
            <a:r>
              <a:rPr lang="en-US" dirty="0"/>
              <a:t> is a fast business analytics service to build visualizations, perform ad hoc analysis, and quickly get business insights from your data. </a:t>
            </a: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b="1" dirty="0"/>
              <a:t>Fast Calculation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/>
            <a:r>
              <a:rPr lang="en-US" b="1" dirty="0"/>
              <a:t>Low Cost - </a:t>
            </a:r>
            <a:r>
              <a:rPr lang="en-US" dirty="0"/>
              <a:t>1/10th the cost of on-premises solutions from the old guard.</a:t>
            </a: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b="1" dirty="0"/>
              <a:t>Ease of Use - </a:t>
            </a:r>
            <a:r>
              <a:rPr lang="en-US" dirty="0"/>
              <a:t>As you select tables and fields, it recommends the most appropriate types of graphs and other visualizations</a:t>
            </a: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en-US" b="1" dirty="0"/>
              <a:t>Effortless Scale - </a:t>
            </a:r>
            <a:r>
              <a:rPr lang="en-US" dirty="0"/>
              <a:t>provides fast analytics and visualization while scaling to handle to hundreds of thousands of users and terabytes of data per organization.</a:t>
            </a:r>
          </a:p>
        </p:txBody>
      </p:sp>
    </p:spTree>
    <p:extLst>
      <p:ext uri="{BB962C8B-B14F-4D97-AF65-F5344CB8AC3E}">
        <p14:creationId xmlns:p14="http://schemas.microsoft.com/office/powerpoint/2010/main" val="67556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28158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145</TotalTime>
  <Words>278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Garamond</vt:lpstr>
      <vt:lpstr>Helvetica</vt:lpstr>
      <vt:lpstr>Symbol</vt:lpstr>
      <vt:lpstr>Times New Roman</vt:lpstr>
      <vt:lpstr>Wingdings</vt:lpstr>
      <vt:lpstr>Organic</vt:lpstr>
      <vt:lpstr>Thinker’s Thinking about Amzn Web Service</vt:lpstr>
      <vt:lpstr>Project Model</vt:lpstr>
      <vt:lpstr>PowerPoint Presentation</vt:lpstr>
      <vt:lpstr>PowerPoint Presentation</vt:lpstr>
      <vt:lpstr>AWS Athena</vt:lpstr>
      <vt:lpstr>PowerPoint Presentation</vt:lpstr>
      <vt:lpstr>AWS QuickSight  </vt:lpstr>
      <vt:lpstr>PowerPoint Presentation</vt:lpstr>
      <vt:lpstr>DEMO</vt:lpstr>
      <vt:lpstr>Demo &amp;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Thinker’s Thinking about Amzn Web Zebris</dc:title>
  <dc:creator>Korivi,Keerthi</dc:creator>
  <cp:lastModifiedBy>Gupta,Nikhil</cp:lastModifiedBy>
  <cp:revision>14</cp:revision>
  <dcterms:created xsi:type="dcterms:W3CDTF">2017-08-11T04:24:12Z</dcterms:created>
  <dcterms:modified xsi:type="dcterms:W3CDTF">2017-08-11T14:47:36Z</dcterms:modified>
</cp:coreProperties>
</file>