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25" r:id="rId4"/>
    <p:sldId id="260" r:id="rId5"/>
    <p:sldId id="261" r:id="rId6"/>
    <p:sldId id="285" r:id="rId7"/>
    <p:sldId id="342" r:id="rId8"/>
    <p:sldId id="340" r:id="rId9"/>
    <p:sldId id="339" r:id="rId10"/>
    <p:sldId id="287" r:id="rId11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84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66F6E-03F1-4142-89C8-470A2F52668C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104885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4885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5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85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B0B04-20BB-4D90-905D-CBE80CA0BC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3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12A1-2808-4DFB-8E2F-17C7F34B4876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 Title Goes here</a:t>
            </a:r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180E-0CB6-49CC-A51E-9890A239E1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1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40E9-C0E3-4293-BB2E-D3C85A05A98E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10488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 Title Goes here</a:t>
            </a:r>
          </a:p>
        </p:txBody>
      </p:sp>
      <p:sp>
        <p:nvSpPr>
          <p:cNvPr id="10488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180E-0CB6-49CC-A51E-9890A239E1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888C-A438-41C8-B432-5B4602832D36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10488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 Title Goes here</a:t>
            </a:r>
          </a:p>
        </p:txBody>
      </p:sp>
      <p:sp>
        <p:nvSpPr>
          <p:cNvPr id="10488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180E-0CB6-49CC-A51E-9890A239E1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6FF1-3F25-4A91-A3D7-E110F2F31104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 Title Goes here</a:t>
            </a:r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180E-0CB6-49CC-A51E-9890A239E1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21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3FD9-DE53-4DB6-9D70-3DC9C906CD74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10488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 Title Goes here</a:t>
            </a:r>
          </a:p>
        </p:txBody>
      </p:sp>
      <p:sp>
        <p:nvSpPr>
          <p:cNvPr id="10488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180E-0CB6-49CC-A51E-9890A239E1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2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55CA-DED4-4DFF-ADC3-CF4D393AC3D9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10488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 Title Goes here</a:t>
            </a:r>
          </a:p>
        </p:txBody>
      </p:sp>
      <p:sp>
        <p:nvSpPr>
          <p:cNvPr id="10488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180E-0CB6-49CC-A51E-9890A239E1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3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3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3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93A-9B6F-4F81-9977-A84271088DFC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104883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 Title Goes here</a:t>
            </a:r>
          </a:p>
        </p:txBody>
      </p:sp>
      <p:sp>
        <p:nvSpPr>
          <p:cNvPr id="104883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180E-0CB6-49CC-A51E-9890A239E1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0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3AD5-76B1-4E10-B25A-FBA3ECEAEB4C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10488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 Title Goes here</a:t>
            </a:r>
          </a:p>
        </p:txBody>
      </p:sp>
      <p:sp>
        <p:nvSpPr>
          <p:cNvPr id="10488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180E-0CB6-49CC-A51E-9890A239E1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791D-22E7-4612-9DD6-EDF1F32A721B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104884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 Title Goes here</a:t>
            </a:r>
          </a:p>
        </p:txBody>
      </p:sp>
      <p:sp>
        <p:nvSpPr>
          <p:cNvPr id="10488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180E-0CB6-49CC-A51E-9890A239E1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4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4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BE4-C8B0-4C4F-A185-99C0B9F02AE2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10488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 Title Goes here</a:t>
            </a:r>
          </a:p>
        </p:txBody>
      </p:sp>
      <p:sp>
        <p:nvSpPr>
          <p:cNvPr id="10488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180E-0CB6-49CC-A51E-9890A239E1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1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488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D4B-20E4-43C8-A4BE-9EFE6FC28F65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10488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 Title Goes here</a:t>
            </a:r>
          </a:p>
        </p:txBody>
      </p:sp>
      <p:sp>
        <p:nvSpPr>
          <p:cNvPr id="10488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180E-0CB6-49CC-A51E-9890A239E1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20B58-364F-41AA-AB56-114D8DE7EC1B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Seminar Title Goes here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180E-0CB6-49CC-A51E-9890A239E10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5731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5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Alard</a:t>
            </a:r>
            <a:r>
              <a:rPr lang="en-US" sz="2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College of Engineering and Management</a:t>
            </a:r>
            <a:br>
              <a:rPr lang="en-US" sz="2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B.E. Computer Engineering</a:t>
            </a:r>
            <a:br>
              <a:rPr lang="en-US" sz="2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Academic Year 2023-24</a:t>
            </a: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254000" y="1714501"/>
            <a:ext cx="8572500" cy="3695699"/>
          </a:xfrm>
        </p:spPr>
        <p:txBody>
          <a:bodyPr>
            <a:normAutofit fontScale="86667" lnSpcReduction="10000"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Presentation on</a:t>
            </a:r>
          </a:p>
          <a:p>
            <a:r>
              <a:rPr lang="en-US" sz="4500">
                <a:solidFill>
                  <a:schemeClr val="tx2">
                    <a:lumMod val="60000"/>
                    <a:lumOff val="40000"/>
                  </a:schemeClr>
                </a:solidFill>
              </a:rPr>
              <a:t>“Face </a:t>
            </a:r>
            <a:r>
              <a:rPr lang="en-US" sz="4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Sketch Creation And Recognition”</a:t>
            </a:r>
          </a:p>
          <a:p>
            <a:r>
              <a:rPr lang="en-US" sz="2800" dirty="0">
                <a:solidFill>
                  <a:srgbClr val="C00000"/>
                </a:solidFill>
              </a:rPr>
              <a:t>By</a:t>
            </a:r>
          </a:p>
          <a:p>
            <a:r>
              <a:rPr lang="en-US" sz="3300" dirty="0">
                <a:solidFill>
                  <a:srgbClr val="C00000"/>
                </a:solidFill>
              </a:rPr>
              <a:t>Abhishek </a:t>
            </a:r>
            <a:r>
              <a:rPr lang="en-US" sz="3300" dirty="0" err="1">
                <a:solidFill>
                  <a:srgbClr val="C00000"/>
                </a:solidFill>
              </a:rPr>
              <a:t>Gavhane</a:t>
            </a:r>
            <a:r>
              <a:rPr lang="en-US" sz="3300" dirty="0">
                <a:solidFill>
                  <a:srgbClr val="C00000"/>
                </a:solidFill>
              </a:rPr>
              <a:t>(18)</a:t>
            </a:r>
          </a:p>
          <a:p>
            <a:r>
              <a:rPr lang="en-US" sz="3300" dirty="0">
                <a:solidFill>
                  <a:srgbClr val="C00000"/>
                </a:solidFill>
              </a:rPr>
              <a:t>Mayur Shinde(34)</a:t>
            </a:r>
          </a:p>
          <a:p>
            <a:r>
              <a:rPr lang="en-US" sz="3300" dirty="0">
                <a:solidFill>
                  <a:srgbClr val="C00000"/>
                </a:solidFill>
              </a:rPr>
              <a:t>Sanket Kale(25)</a:t>
            </a:r>
          </a:p>
          <a:p>
            <a:r>
              <a:rPr lang="en-US" sz="3300" dirty="0">
                <a:solidFill>
                  <a:srgbClr val="C00000"/>
                </a:solidFill>
              </a:rPr>
              <a:t>Pramod </a:t>
            </a:r>
            <a:r>
              <a:rPr lang="en-US" sz="3300" dirty="0" err="1">
                <a:solidFill>
                  <a:srgbClr val="C00000"/>
                </a:solidFill>
              </a:rPr>
              <a:t>Rumale</a:t>
            </a:r>
            <a:r>
              <a:rPr lang="en-US" sz="3300" dirty="0">
                <a:solidFill>
                  <a:srgbClr val="C00000"/>
                </a:solidFill>
              </a:rPr>
              <a:t>(40)</a:t>
            </a:r>
          </a:p>
          <a:p>
            <a:endParaRPr lang="en-US" sz="3300" dirty="0">
              <a:solidFill>
                <a:srgbClr val="C00000"/>
              </a:solidFill>
            </a:endParaRPr>
          </a:p>
          <a:p>
            <a:endParaRPr lang="en-US" sz="3300" dirty="0">
              <a:solidFill>
                <a:srgbClr val="C00000"/>
              </a:solidFill>
            </a:endParaRPr>
          </a:p>
          <a:p>
            <a:endParaRPr lang="en-US" sz="2400" dirty="0"/>
          </a:p>
        </p:txBody>
      </p:sp>
      <p:sp>
        <p:nvSpPr>
          <p:cNvPr id="1048607" name="Subtitle 2"/>
          <p:cNvSpPr txBox="1"/>
          <p:nvPr/>
        </p:nvSpPr>
        <p:spPr>
          <a:xfrm>
            <a:off x="692150" y="5558117"/>
            <a:ext cx="7696200" cy="838200"/>
          </a:xfrm>
          <a:prstGeom prst="rect">
            <a:avLst/>
          </a:prstGeom>
        </p:spPr>
        <p:txBody>
          <a:bodyPr vert="horz" lIns="91431" tIns="45716" rIns="91431" bIns="45716" rtlCol="0">
            <a:normAutofit fontScale="95455" lnSpcReduction="10000"/>
          </a:bodyPr>
          <a:lstStyle/>
          <a:p>
            <a:pPr algn="ctr">
              <a:spcBef>
                <a:spcPct val="20000"/>
              </a:spcBef>
            </a:pPr>
            <a:r>
              <a:rPr lang="en-US" sz="2400" b="1" dirty="0">
                <a:solidFill>
                  <a:srgbClr val="C00000"/>
                </a:solidFill>
              </a:rPr>
              <a:t>Guided By:-</a:t>
            </a:r>
          </a:p>
          <a:p>
            <a:pPr algn="ctr">
              <a:spcBef>
                <a:spcPct val="20000"/>
              </a:spcBef>
            </a:pPr>
            <a:r>
              <a:rPr lang="en-US" sz="2600" b="1" dirty="0">
                <a:solidFill>
                  <a:srgbClr val="C00000"/>
                </a:solidFill>
              </a:rPr>
              <a:t>“Prof. </a:t>
            </a:r>
            <a:r>
              <a:rPr lang="en-US" sz="2600" b="1">
                <a:solidFill>
                  <a:srgbClr val="C00000"/>
                </a:solidFill>
              </a:rPr>
              <a:t>Anoop Kushwaha”</a:t>
            </a:r>
            <a:endParaRPr lang="en-US" sz="2600" b="1" dirty="0">
              <a:solidFill>
                <a:srgbClr val="C00000"/>
              </a:solidFill>
            </a:endParaRPr>
          </a:p>
          <a:p>
            <a:pPr algn="ctr">
              <a:spcBef>
                <a:spcPct val="20000"/>
              </a:spcBef>
            </a:pPr>
            <a:endParaRPr lang="en-US" sz="22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endParaRPr lang="en-US" sz="2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48742" name="Content Placeholder 2"/>
          <p:cNvSpPr>
            <a:spLocks noGrp="1"/>
          </p:cNvSpPr>
          <p:nvPr>
            <p:ph idx="1"/>
          </p:nvPr>
        </p:nvSpPr>
        <p:spPr>
          <a:xfrm>
            <a:off x="457200" y="2346595"/>
            <a:ext cx="8229600" cy="5238520"/>
          </a:xfrm>
        </p:spPr>
        <p:txBody>
          <a:bodyPr>
            <a:normAutofit fontScale="97500"/>
          </a:bodyPr>
          <a:lstStyle/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forensic sketching is an important tool in criminal investigations that can help identify suspects based on eyewitness accounts. 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creating a forensic sketch involves an initial interview with the witness or victim, followed by using various techniques to create a sketch that accurately represents the suspect’s appearance. 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forensic sketching can also pose challenges, such as difficulties in recalling details of the suspect's appearance and subjective interpretation of the sketch by the artist.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457200" y="2051891"/>
            <a:ext cx="8229600" cy="498316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098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457200" y="174899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criminal can be easily identified and brought to justice using a face sketch drawn based on the description provided by the eye-witness, however in this world of modernization, the traditional way of hand drawing a sketch is not found to be that effective and time-saving when used for matching and identifying from the already available database or real-time databases.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create an application that allows users to select individual features or upload hand-drawn features. The application utilizes deep learning and cloud infrastructure for efficient matching and recognition. Machine learning algorithm suggests relevant facial features.</a:t>
            </a:r>
          </a:p>
        </p:txBody>
      </p:sp>
    </p:spTree>
    <p:extLst>
      <p:ext uri="{BB962C8B-B14F-4D97-AF65-F5344CB8AC3E}">
        <p14:creationId xmlns:p14="http://schemas.microsoft.com/office/powerpoint/2010/main" val="87212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457200" y="622839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457200" y="2030507"/>
            <a:ext cx="8458200" cy="2057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D5B7B-5C7A-F28F-FE45-08B2DDCEE403}"/>
              </a:ext>
            </a:extLst>
          </p:cNvPr>
          <p:cNvSpPr txBox="1"/>
          <p:nvPr/>
        </p:nvSpPr>
        <p:spPr>
          <a:xfrm>
            <a:off x="457200" y="2611119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application for Face Sketch Creation and Recognition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5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</a:t>
            </a:r>
          </a:p>
        </p:txBody>
      </p:sp>
      <p:sp>
        <p:nvSpPr>
          <p:cNvPr id="1048623" name="Content Placeholder 6"/>
          <p:cNvSpPr>
            <a:spLocks noGrp="1"/>
          </p:cNvSpPr>
          <p:nvPr>
            <p:ph idx="1"/>
          </p:nvPr>
        </p:nvSpPr>
        <p:spPr>
          <a:xfrm>
            <a:off x="457200" y="1982913"/>
            <a:ext cx="8229600" cy="4040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objectives of this project are as follows: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interface for capturing textual descriptions of faces.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facial sketch construction algorithms to convert textual descriptions into visual sketches.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AWS services, such as Amazon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Rekognition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facial recognition based on the constructed sketches.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constructed sketches and recognition results into a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3427C27-3380-6D7A-0F28-C1B75AA61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38865"/>
            <a:ext cx="8229600" cy="522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Content Placeholder 2"/>
          <p:cNvSpPr>
            <a:spLocks noGrp="1"/>
          </p:cNvSpPr>
          <p:nvPr>
            <p:ph idx="1"/>
          </p:nvPr>
        </p:nvSpPr>
        <p:spPr>
          <a:xfrm>
            <a:off x="457200" y="2171365"/>
            <a:ext cx="8229600" cy="4052401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Rekognition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cloud-based image and video analysis service that makes it easy to add advanced computer vision capabilities to our applications.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offered by AWS.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 deep-learning-based service that makes it easy to add video and image analysis to applications. Amazon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Rekognition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machine learning product by AWS that helps in adding image and video analysis to applications. It uses deep learning to analyze images and videos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37" name="Title 1"/>
          <p:cNvSpPr>
            <a:spLocks noGrp="1"/>
          </p:cNvSpPr>
          <p:nvPr>
            <p:ph type="title"/>
          </p:nvPr>
        </p:nvSpPr>
        <p:spPr>
          <a:xfrm>
            <a:off x="457200" y="634233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 For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304910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Content Placeholder 2"/>
          <p:cNvSpPr>
            <a:spLocks noGrp="1"/>
          </p:cNvSpPr>
          <p:nvPr>
            <p:ph idx="1"/>
          </p:nvPr>
        </p:nvSpPr>
        <p:spPr>
          <a:xfrm>
            <a:off x="457200" y="2171365"/>
            <a:ext cx="8229600" cy="4167789"/>
          </a:xfrm>
        </p:spPr>
        <p:txBody>
          <a:bodyPr>
            <a:normAutofit/>
          </a:bodyPr>
          <a:lstStyle/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Rekognition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with two KPI (Key performance Indicator) sets – Amazon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Rekognition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and Amazon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Rekognition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Video. These KPIs help in image and video analysis respectively. These KPIs analyze images and videos to generate insights that you can use in your apps. When your customer uploads a photo, Amazon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Rekognition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detect objects or faces in that image.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37" name="Title 1"/>
          <p:cNvSpPr>
            <a:spLocks noGrp="1"/>
          </p:cNvSpPr>
          <p:nvPr>
            <p:ph type="title"/>
          </p:nvPr>
        </p:nvSpPr>
        <p:spPr>
          <a:xfrm>
            <a:off x="457200" y="634233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 For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261159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57200" y="1880171"/>
            <a:ext cx="8229600" cy="4356242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NetBeans IDE for Java application development.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Development: JavaFX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Development: Java 8 for Server-Side Programming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Rekognition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API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S3 for File Storage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Technology: OTP Generation, Version Control, Security and Deployment.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4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543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Alard College of Engineering and Management B.E. Computer Engineering Academic Year 2023-24</vt:lpstr>
      <vt:lpstr>Contents</vt:lpstr>
      <vt:lpstr>Introduction</vt:lpstr>
      <vt:lpstr>Problem Statement</vt:lpstr>
      <vt:lpstr>Objectives of the Project</vt:lpstr>
      <vt:lpstr>Flow Diagram</vt:lpstr>
      <vt:lpstr>Algorithm Used For Proposed System</vt:lpstr>
      <vt:lpstr>Algorithm Used For Proposed System</vt:lpstr>
      <vt:lpstr>System Requirements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Zeal college of engineering pune</dc:title>
  <dc:creator>Sayli Haldavanekar</dc:creator>
  <cp:lastModifiedBy>Sanket Kale</cp:lastModifiedBy>
  <cp:revision>105</cp:revision>
  <dcterms:modified xsi:type="dcterms:W3CDTF">2024-05-28T17:24:25Z</dcterms:modified>
</cp:coreProperties>
</file>