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43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ganographytool-nikhil.streamlit.app/" TargetMode="External"/><Relationship Id="rId2" Type="http://schemas.openxmlformats.org/officeDocument/2006/relationships/hyperlink" Target="https://github.com/Nikhilhello/AICT_CS_Internsh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Kuchana Nikhil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SR University,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70" y="1643605"/>
            <a:ext cx="11029615" cy="3822458"/>
          </a:xfrm>
        </p:spPr>
        <p:txBody>
          <a:bodyPr>
            <a:noAutofit/>
          </a:bodyPr>
          <a:lstStyle/>
          <a:p>
            <a:pPr marL="305435" indent="-305435">
              <a:buFont typeface="Courier New" pitchFamily="49" charset="0"/>
              <a:buChar char="o"/>
            </a:pPr>
            <a:r>
              <a:rPr lang="en-US" sz="2000" b="1" dirty="0" smtClean="0"/>
              <a:t>Improved Encryption Methods – </a:t>
            </a:r>
            <a:r>
              <a:rPr lang="en-US" sz="2000" dirty="0" smtClean="0"/>
              <a:t>Employ safer encryption methods like AES-256 for enhanced protection.</a:t>
            </a:r>
          </a:p>
          <a:p>
            <a:pPr marL="305435" indent="-305435">
              <a:buFont typeface="Courier New" pitchFamily="49" charset="0"/>
              <a:buChar char="o"/>
            </a:pPr>
            <a:r>
              <a:rPr lang="en-US" sz="2000" b="1" dirty="0" smtClean="0"/>
              <a:t>Support for Multi-File Formats – </a:t>
            </a:r>
            <a:r>
              <a:rPr lang="en-US" sz="2000" dirty="0" smtClean="0"/>
              <a:t>Extend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 to include text, audio, and video formats.</a:t>
            </a:r>
          </a:p>
          <a:p>
            <a:pPr marL="305435" indent="-305435">
              <a:buFont typeface="Courier New" pitchFamily="49" charset="0"/>
              <a:buChar char="o"/>
            </a:pPr>
            <a:r>
              <a:rPr lang="en-US" sz="2000" b="1" dirty="0" smtClean="0"/>
              <a:t>Cloud Storage Facility – </a:t>
            </a:r>
            <a:r>
              <a:rPr lang="en-US" sz="2000" dirty="0" smtClean="0"/>
              <a:t>Support secure cloud storage and retrieval of encrypted images.</a:t>
            </a:r>
          </a:p>
          <a:p>
            <a:pPr marL="305435" indent="-305435">
              <a:buFont typeface="Courier New" pitchFamily="49" charset="0"/>
              <a:buChar char="o"/>
            </a:pPr>
            <a:r>
              <a:rPr lang="en-US" sz="2000" b="1" dirty="0" smtClean="0"/>
              <a:t>Mobile App Creation – </a:t>
            </a:r>
            <a:r>
              <a:rPr lang="en-US" sz="2000" dirty="0" smtClean="0"/>
              <a:t>Create Android/</a:t>
            </a:r>
            <a:r>
              <a:rPr lang="en-US" sz="2000" dirty="0" err="1" smtClean="0"/>
              <a:t>iOS</a:t>
            </a:r>
            <a:r>
              <a:rPr lang="en-US" sz="2000" dirty="0" smtClean="0"/>
              <a:t> apps for secure messaging on the go.</a:t>
            </a:r>
          </a:p>
          <a:p>
            <a:pPr marL="305435" indent="-305435">
              <a:buFont typeface="Courier New" pitchFamily="49" charset="0"/>
              <a:buChar char="o"/>
            </a:pPr>
            <a:r>
              <a:rPr lang="en-US" sz="2000" b="1" dirty="0" smtClean="0"/>
              <a:t>Resistance to AI-based Steganalysis – </a:t>
            </a:r>
            <a:r>
              <a:rPr lang="en-US" sz="2000" dirty="0" smtClean="0"/>
              <a:t>Improve resistance to detection using AI-based </a:t>
            </a:r>
            <a:r>
              <a:rPr lang="en-US" sz="2000" dirty="0" err="1" smtClean="0"/>
              <a:t>steganalysis</a:t>
            </a:r>
            <a:r>
              <a:rPr lang="en-US" sz="2000" dirty="0" smtClean="0"/>
              <a:t> methods.</a:t>
            </a:r>
          </a:p>
          <a:p>
            <a:pPr marL="305435" indent="-305435">
              <a:buFont typeface="Courier New" pitchFamily="49" charset="0"/>
              <a:buChar char="o"/>
            </a:pPr>
            <a:r>
              <a:rPr lang="en-US" sz="2000" b="1" dirty="0" smtClean="0"/>
              <a:t>Multi-Level Security – </a:t>
            </a:r>
            <a:r>
              <a:rPr lang="en-US" sz="2000" dirty="0" smtClean="0"/>
              <a:t>Add multi-factor authentication (MFA) for greater security before decryption.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922297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4" y="1618938"/>
            <a:ext cx="9306045" cy="44461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48" y="105583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With growing digital communication, sensitive data protection is crucial. Traditional encryption methods are visible, and therefore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can be an alternative. The project integrates </a:t>
            </a:r>
            <a:r>
              <a:rPr lang="en-US" sz="2400" b="1" dirty="0" smtClean="0"/>
              <a:t>image </a:t>
            </a:r>
            <a:r>
              <a:rPr lang="en-US" sz="2400" b="1" dirty="0" err="1" smtClean="0"/>
              <a:t>steganography</a:t>
            </a:r>
            <a:r>
              <a:rPr lang="en-US" sz="2400" b="1" dirty="0" smtClean="0"/>
              <a:t> with password protection</a:t>
            </a:r>
            <a:r>
              <a:rPr lang="en-US" sz="2400" dirty="0" smtClean="0"/>
              <a:t> and encryption to securely hide messages in images for confidentiality and to prevent unauthorized access. The utility enables users to embed and recover encrypted messages using </a:t>
            </a:r>
            <a:r>
              <a:rPr lang="en-US" sz="2400" b="1" dirty="0" smtClean="0"/>
              <a:t>Least Significant Bit (LSB) encoding</a:t>
            </a:r>
            <a:r>
              <a:rPr lang="en-US" sz="2400" dirty="0" smtClean="0"/>
              <a:t>, which adds more security to information.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979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38" y="913757"/>
            <a:ext cx="8748628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 smtClean="0"/>
              <a:t>Programming Language :</a:t>
            </a:r>
            <a:r>
              <a:rPr lang="en-US" sz="2400" dirty="0" smtClean="0"/>
              <a:t>  </a:t>
            </a:r>
            <a:r>
              <a:rPr lang="en-US" sz="2000" dirty="0" smtClean="0"/>
              <a:t>Python</a:t>
            </a:r>
            <a:endParaRPr lang="en-US" sz="2400" dirty="0" smtClean="0"/>
          </a:p>
          <a:p>
            <a:r>
              <a:rPr lang="en-US" sz="2000" b="1" dirty="0" smtClean="0"/>
              <a:t>GUI Framework :</a:t>
            </a:r>
            <a:r>
              <a:rPr lang="en-US" sz="2000" dirty="0" smtClean="0"/>
              <a:t>  Tkinter (for user interface)</a:t>
            </a:r>
            <a:endParaRPr lang="en-US" sz="2400" dirty="0" smtClean="0"/>
          </a:p>
          <a:p>
            <a:r>
              <a:rPr lang="en-US" sz="2000" b="1" dirty="0" smtClean="0"/>
              <a:t>Libraries :</a:t>
            </a:r>
          </a:p>
          <a:p>
            <a:pPr lvl="1"/>
            <a:r>
              <a:rPr lang="en-US" sz="1800" b="1" dirty="0" smtClean="0"/>
              <a:t>Pillow (PIL)</a:t>
            </a:r>
            <a:r>
              <a:rPr lang="en-US" sz="1800" dirty="0" smtClean="0"/>
              <a:t> – For image processing</a:t>
            </a:r>
          </a:p>
          <a:p>
            <a:pPr lvl="1"/>
            <a:r>
              <a:rPr lang="en-US" sz="1800" b="1" dirty="0" smtClean="0"/>
              <a:t>Stegano (LSB)</a:t>
            </a:r>
            <a:r>
              <a:rPr lang="en-US" sz="1800" dirty="0" smtClean="0"/>
              <a:t> – For hiding and retrieving messages in images</a:t>
            </a:r>
          </a:p>
          <a:p>
            <a:pPr lvl="1"/>
            <a:r>
              <a:rPr lang="en-US" sz="1800" b="1" dirty="0" smtClean="0"/>
              <a:t>Cryptography (Fernet)</a:t>
            </a:r>
            <a:r>
              <a:rPr lang="en-US" sz="1800" dirty="0" smtClean="0"/>
              <a:t> – For encrypting and decrypting messages</a:t>
            </a:r>
          </a:p>
          <a:p>
            <a:pPr lvl="1"/>
            <a:r>
              <a:rPr lang="en-US" sz="1800" b="1" dirty="0" smtClean="0"/>
              <a:t>Bcrypt</a:t>
            </a:r>
            <a:r>
              <a:rPr lang="en-US" sz="1800" dirty="0" smtClean="0"/>
              <a:t> – For password hashing and verification</a:t>
            </a:r>
          </a:p>
          <a:p>
            <a:r>
              <a:rPr lang="en-US" sz="2000" b="1" dirty="0" smtClean="0"/>
              <a:t>Development Environment :</a:t>
            </a:r>
            <a:r>
              <a:rPr lang="en-US" sz="2000" dirty="0" smtClean="0"/>
              <a:t> VS Code, IDLE (Python)</a:t>
            </a:r>
            <a:endParaRPr lang="en-US" sz="2400" dirty="0" smtClean="0"/>
          </a:p>
          <a:p>
            <a:r>
              <a:rPr lang="en-US" sz="2000" b="1" dirty="0" smtClean="0"/>
              <a:t>Operating System Compatibility :</a:t>
            </a:r>
            <a:r>
              <a:rPr lang="en-US" sz="2400" dirty="0" smtClean="0"/>
              <a:t> </a:t>
            </a:r>
            <a:r>
              <a:rPr lang="en-US" sz="2000" dirty="0" smtClean="0"/>
              <a:t>Windows, Linux, and macOS</a:t>
            </a:r>
            <a:endParaRPr lang="en-US" sz="2400" dirty="0" smtClean="0"/>
          </a:p>
          <a:p>
            <a:r>
              <a:rPr lang="en-US" sz="2000" b="1" dirty="0" smtClean="0"/>
              <a:t>File Formats Supported :</a:t>
            </a:r>
            <a:r>
              <a:rPr lang="en-US" sz="2400" dirty="0" smtClean="0"/>
              <a:t> </a:t>
            </a:r>
            <a:r>
              <a:rPr lang="en-US" sz="2000" dirty="0" smtClean="0"/>
              <a:t>PNG, JPG (for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741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3" y="1319514"/>
            <a:ext cx="11263568" cy="5046562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F0F0F"/>
                </a:solidFill>
              </a:rPr>
              <a:t> Dual -Layer Protection: </a:t>
            </a:r>
            <a:r>
              <a:rPr lang="en-US" sz="2000" dirty="0" smtClean="0">
                <a:solidFill>
                  <a:srgbClr val="0F0F0F"/>
                </a:solidFill>
              </a:rPr>
              <a:t>Layers </a:t>
            </a:r>
            <a:r>
              <a:rPr lang="en-US" sz="2000" i="1" dirty="0" err="1" smtClean="0">
                <a:solidFill>
                  <a:srgbClr val="0F0F0F"/>
                </a:solidFill>
              </a:rPr>
              <a:t>steganography</a:t>
            </a:r>
            <a:r>
              <a:rPr lang="en-US" sz="2000" dirty="0" smtClean="0">
                <a:solidFill>
                  <a:srgbClr val="0F0F0F"/>
                </a:solidFill>
              </a:rPr>
              <a:t> and </a:t>
            </a:r>
            <a:r>
              <a:rPr lang="en-US" sz="2000" i="1" dirty="0" smtClean="0">
                <a:solidFill>
                  <a:srgbClr val="0F0F0F"/>
                </a:solidFill>
              </a:rPr>
              <a:t>encryption</a:t>
            </a:r>
            <a:r>
              <a:rPr lang="en-US" sz="2000" dirty="0" smtClean="0">
                <a:solidFill>
                  <a:srgbClr val="0F0F0F"/>
                </a:solidFill>
              </a:rPr>
              <a:t> to offer greater data security.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F0F0F"/>
                </a:solidFill>
              </a:rPr>
              <a:t> Hidden Message Storage: </a:t>
            </a:r>
            <a:r>
              <a:rPr lang="en-US" sz="2000" dirty="0" smtClean="0">
                <a:solidFill>
                  <a:srgbClr val="0F0F0F"/>
                </a:solidFill>
              </a:rPr>
              <a:t>Used </a:t>
            </a:r>
            <a:r>
              <a:rPr lang="en-US" sz="2000" i="1" dirty="0" smtClean="0">
                <a:solidFill>
                  <a:srgbClr val="0F0F0F"/>
                </a:solidFill>
              </a:rPr>
              <a:t>Least Significant Bit (LSB)</a:t>
            </a:r>
            <a:r>
              <a:rPr lang="en-US" sz="2000" dirty="0" smtClean="0">
                <a:solidFill>
                  <a:srgbClr val="0F0F0F"/>
                </a:solidFill>
              </a:rPr>
              <a:t> encoding to store encrypted text inside images without visual alteration.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F0F0F"/>
                </a:solidFill>
              </a:rPr>
              <a:t> Password Authentication: </a:t>
            </a:r>
            <a:r>
              <a:rPr lang="en-US" sz="2000" dirty="0" smtClean="0">
                <a:solidFill>
                  <a:srgbClr val="0F0F0F"/>
                </a:solidFill>
              </a:rPr>
              <a:t>Used </a:t>
            </a:r>
            <a:r>
              <a:rPr lang="en-US" sz="2000" i="1" dirty="0" smtClean="0">
                <a:solidFill>
                  <a:srgbClr val="0F0F0F"/>
                </a:solidFill>
              </a:rPr>
              <a:t>Bcrypt hashing</a:t>
            </a:r>
            <a:r>
              <a:rPr lang="en-US" sz="2000" dirty="0" smtClean="0">
                <a:solidFill>
                  <a:srgbClr val="0F0F0F"/>
                </a:solidFill>
              </a:rPr>
              <a:t> for secure authentication before the reveal of the hidden message.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F0F0F"/>
                </a:solidFill>
              </a:rPr>
              <a:t> Friendly GUI: </a:t>
            </a:r>
            <a:r>
              <a:rPr lang="en-US" sz="2000" dirty="0" smtClean="0">
                <a:solidFill>
                  <a:srgbClr val="0F0F0F"/>
                </a:solidFill>
              </a:rPr>
              <a:t>Made with </a:t>
            </a:r>
            <a:r>
              <a:rPr lang="en-US" sz="2000" i="1" dirty="0" smtClean="0">
                <a:solidFill>
                  <a:srgbClr val="0F0F0F"/>
                </a:solidFill>
              </a:rPr>
              <a:t>Tkinter</a:t>
            </a:r>
            <a:r>
              <a:rPr lang="en-US" sz="2000" dirty="0" smtClean="0">
                <a:solidFill>
                  <a:srgbClr val="0F0F0F"/>
                </a:solidFill>
              </a:rPr>
              <a:t>, a user-friendly graphical user interface for easy encryption and decryption.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F0F0F"/>
                </a:solidFill>
              </a:rPr>
              <a:t> Cross -Platform Support: </a:t>
            </a:r>
            <a:r>
              <a:rPr lang="en-US" sz="2000" dirty="0" smtClean="0">
                <a:solidFill>
                  <a:srgbClr val="0F0F0F"/>
                </a:solidFill>
              </a:rPr>
              <a:t>Works functionally compatible on </a:t>
            </a:r>
            <a:r>
              <a:rPr lang="en-US" sz="2000" i="1" dirty="0" smtClean="0">
                <a:solidFill>
                  <a:srgbClr val="0F0F0F"/>
                </a:solidFill>
              </a:rPr>
              <a:t>Windows, Linux, and macOS </a:t>
            </a:r>
            <a:r>
              <a:rPr lang="en-US" sz="2000" dirty="0" smtClean="0">
                <a:solidFill>
                  <a:srgbClr val="0F0F0F"/>
                </a:solidFill>
              </a:rPr>
              <a:t>operating systems and </a:t>
            </a:r>
            <a:r>
              <a:rPr lang="en-US" sz="2000" i="1" dirty="0" smtClean="0">
                <a:solidFill>
                  <a:srgbClr val="0F0F0F"/>
                </a:solidFill>
              </a:rPr>
              <a:t>JPG</a:t>
            </a:r>
            <a:r>
              <a:rPr lang="en-US" sz="2000" dirty="0" smtClean="0">
                <a:solidFill>
                  <a:srgbClr val="0F0F0F"/>
                </a:solidFill>
              </a:rPr>
              <a:t> as well as </a:t>
            </a:r>
            <a:r>
              <a:rPr lang="en-US" sz="2000" i="1" dirty="0" smtClean="0">
                <a:solidFill>
                  <a:srgbClr val="0F0F0F"/>
                </a:solidFill>
              </a:rPr>
              <a:t>PNG</a:t>
            </a:r>
            <a:r>
              <a:rPr lang="en-US" sz="2000" dirty="0" smtClean="0">
                <a:solidFill>
                  <a:srgbClr val="0F0F0F"/>
                </a:solidFill>
              </a:rPr>
              <a:t> file types-compatible.</a:t>
            </a:r>
          </a:p>
          <a:p>
            <a:pPr marL="0" indent="0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F0F0F"/>
                </a:solidFill>
              </a:rPr>
              <a:t> Click and Download: </a:t>
            </a:r>
            <a:r>
              <a:rPr lang="en-US" sz="2000" dirty="0" smtClean="0">
                <a:solidFill>
                  <a:srgbClr val="0F0F0F"/>
                </a:solidFill>
              </a:rPr>
              <a:t>Allows for people to </a:t>
            </a:r>
            <a:r>
              <a:rPr lang="en-US" sz="2000" i="1" dirty="0" smtClean="0">
                <a:solidFill>
                  <a:srgbClr val="0F0F0F"/>
                </a:solidFill>
              </a:rPr>
              <a:t>instantly download</a:t>
            </a:r>
            <a:r>
              <a:rPr lang="en-US" sz="2000" dirty="0" smtClean="0">
                <a:solidFill>
                  <a:srgbClr val="0F0F0F"/>
                </a:solidFill>
              </a:rPr>
              <a:t> the secured image with the click of a button, whereby it can then be shared at ease safely.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6094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37" y="1574156"/>
            <a:ext cx="11066797" cy="412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/>
              <a:t> </a:t>
            </a:r>
            <a:r>
              <a:rPr lang="en-US" sz="2000" b="1" dirty="0" smtClean="0"/>
              <a:t>Researchers &amp; Students – </a:t>
            </a:r>
            <a:r>
              <a:rPr lang="en-US" sz="2000" dirty="0" smtClean="0"/>
              <a:t>Find and experiment with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, cryptography, and security principles.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Privacy - Conscious Users – </a:t>
            </a:r>
            <a:r>
              <a:rPr lang="en-US" sz="2000" dirty="0" smtClean="0"/>
              <a:t>Hide personal messages, passwords, or confidential information from unwanted access.</a:t>
            </a:r>
            <a:endParaRPr lang="en-IN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Journalists &amp; Whistleblowers – </a:t>
            </a:r>
            <a:r>
              <a:rPr lang="en-US" sz="2000" dirty="0" smtClean="0"/>
              <a:t>Securely hide confidential data in images so that it cannot be traced.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Intelligence Agencies &amp; Law Enforcement – </a:t>
            </a:r>
            <a:r>
              <a:rPr lang="en-US" sz="2000" dirty="0" smtClean="0"/>
              <a:t>Hide confidential information and send secure, encrypted messages.</a:t>
            </a: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13" y="805673"/>
            <a:ext cx="11029616" cy="530296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C:\Users\user\Desktop\output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97844" y="792627"/>
            <a:ext cx="6245612" cy="3513156"/>
          </a:xfrm>
          <a:prstGeom prst="rect">
            <a:avLst/>
          </a:prstGeom>
          <a:noFill/>
        </p:spPr>
      </p:pic>
      <p:pic>
        <p:nvPicPr>
          <p:cNvPr id="1027" name="Picture 3" descr="C:\Users\user\Desktop\op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543" y="2343510"/>
            <a:ext cx="4402841" cy="4236696"/>
          </a:xfrm>
          <a:prstGeom prst="rect">
            <a:avLst/>
          </a:prstGeom>
          <a:noFill/>
        </p:spPr>
      </p:pic>
      <p:pic>
        <p:nvPicPr>
          <p:cNvPr id="1028" name="Picture 4" descr="C:\Users\user\Desktop\op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82303" y="2430682"/>
            <a:ext cx="3562456" cy="391095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4856673" y="4382218"/>
            <a:ext cx="1440611" cy="1104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36234" y="5564038"/>
            <a:ext cx="2820838" cy="2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6442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18" y="1221003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This project serves the need for </a:t>
            </a:r>
            <a:r>
              <a:rPr lang="en-US" sz="2000" i="1" dirty="0" smtClean="0"/>
              <a:t>secure and hidden communication </a:t>
            </a:r>
            <a:r>
              <a:rPr lang="en-US" sz="2000" dirty="0" smtClean="0"/>
              <a:t>well by integrating </a:t>
            </a:r>
            <a:r>
              <a:rPr lang="en-US" sz="2000" i="1" dirty="0" err="1" smtClean="0"/>
              <a:t>steganography</a:t>
            </a:r>
            <a:r>
              <a:rPr lang="en-US" sz="2000" i="1" dirty="0" smtClean="0"/>
              <a:t> and encryption </a:t>
            </a:r>
            <a:r>
              <a:rPr lang="en-US" sz="2000" dirty="0" smtClean="0"/>
              <a:t>into a user-friendly application. With the utilization of </a:t>
            </a:r>
            <a:r>
              <a:rPr lang="en-US" sz="2000" i="1" dirty="0" smtClean="0"/>
              <a:t>LSB image encoding and secure encryption techniques</a:t>
            </a:r>
            <a:r>
              <a:rPr lang="en-US" sz="2000" dirty="0" smtClean="0"/>
              <a:t>, the project ensures that sensitive messages can be hidden securely in images without being found out. </a:t>
            </a:r>
            <a:r>
              <a:rPr lang="en-US" sz="2000" i="1" dirty="0" smtClean="0"/>
              <a:t>Password protection and cross-platform </a:t>
            </a:r>
            <a:r>
              <a:rPr lang="en-US" sz="2000" dirty="0" smtClean="0"/>
              <a:t>compatibility features make it a reliable solution for individuals and businesses seeking enhanced data security.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In short, this device provides </a:t>
            </a:r>
            <a:r>
              <a:rPr lang="en-US" sz="2000" i="1" dirty="0" smtClean="0"/>
              <a:t>a simple but effective method </a:t>
            </a:r>
            <a:r>
              <a:rPr lang="en-US" sz="2000" dirty="0" smtClean="0"/>
              <a:t>of securely concealing and retrieving messages and is thus a vital tool to add to </a:t>
            </a:r>
            <a:r>
              <a:rPr lang="en-US" sz="2000" dirty="0" err="1" smtClean="0"/>
              <a:t>cybersecurity</a:t>
            </a:r>
            <a:r>
              <a:rPr lang="en-US" sz="2000" dirty="0" smtClean="0"/>
              <a:t>, privacy protection, and secure data transfer.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45" y="90056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 err="1" smtClean="0"/>
              <a:t>GitHub</a:t>
            </a:r>
            <a:r>
              <a:rPr lang="en-US" sz="2000" b="1" dirty="0" smtClean="0"/>
              <a:t> Repository :</a:t>
            </a:r>
            <a:r>
              <a:rPr lang="en-US" sz="2000" dirty="0" smtClean="0"/>
              <a:t>     </a:t>
            </a:r>
            <a:r>
              <a:rPr lang="en-US" sz="2000" dirty="0" smtClean="0">
                <a:hlinkClick r:id="rId2" tooltip="https://github.com/Nikhilhello/AICT_CS_Internship"/>
              </a:rPr>
              <a:t>https://github.com/Nikhilhello/AICT_CS_Internship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000" b="1" dirty="0" smtClean="0"/>
              <a:t>Deployed Application :</a:t>
            </a:r>
            <a:r>
              <a:rPr lang="en-US" sz="2000" dirty="0" smtClean="0"/>
              <a:t>     </a:t>
            </a:r>
            <a:r>
              <a:rPr lang="en-US" sz="2000" dirty="0" smtClean="0">
                <a:hlinkClick r:id="rId3" tooltip="https://steganographytool-nikhil.streamlit.app/"/>
              </a:rPr>
              <a:t>https://steganographytool-nikhil.streamlit.app/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174</TotalTime>
  <Words>611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52</cp:revision>
  <dcterms:created xsi:type="dcterms:W3CDTF">2021-05-26T16:50:10Z</dcterms:created>
  <dcterms:modified xsi:type="dcterms:W3CDTF">2025-02-26T12:33:44Z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