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9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9E5B1-DF55-DA40-8CAE-25D67B632FC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3B8FD76-D53E-7D41-96A5-A79399322B5F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CPI</a:t>
          </a:r>
          <a:endParaRPr lang="en-US" dirty="0"/>
        </a:p>
      </dgm:t>
    </dgm:pt>
    <dgm:pt modelId="{4E710864-0824-BA41-9CFF-7161834F5E3F}" type="parTrans" cxnId="{91096188-F007-154F-A940-495BDF85B38C}">
      <dgm:prSet/>
      <dgm:spPr/>
      <dgm:t>
        <a:bodyPr/>
        <a:lstStyle/>
        <a:p>
          <a:endParaRPr lang="en-US"/>
        </a:p>
      </dgm:t>
    </dgm:pt>
    <dgm:pt modelId="{418A3754-C7B1-BF4E-87D1-DB44A2B14E79}" type="sibTrans" cxnId="{91096188-F007-154F-A940-495BDF85B38C}">
      <dgm:prSet/>
      <dgm:spPr/>
      <dgm:t>
        <a:bodyPr/>
        <a:lstStyle/>
        <a:p>
          <a:endParaRPr lang="en-US"/>
        </a:p>
      </dgm:t>
    </dgm:pt>
    <dgm:pt modelId="{C4C87B51-2008-9A45-8568-12CFCAEC371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HDI</a:t>
          </a:r>
          <a:endParaRPr lang="en-US" dirty="0"/>
        </a:p>
      </dgm:t>
    </dgm:pt>
    <dgm:pt modelId="{7D3290B4-3CA0-9540-875D-3A5E4AA75CA9}" type="parTrans" cxnId="{B331C6E4-6FAA-EE49-8A28-0DCA04C36E61}">
      <dgm:prSet/>
      <dgm:spPr/>
      <dgm:t>
        <a:bodyPr/>
        <a:lstStyle/>
        <a:p>
          <a:endParaRPr lang="en-US"/>
        </a:p>
      </dgm:t>
    </dgm:pt>
    <dgm:pt modelId="{D3E251A4-883C-1F41-9D1A-7440A4949F71}" type="sibTrans" cxnId="{B331C6E4-6FAA-EE49-8A28-0DCA04C36E61}">
      <dgm:prSet/>
      <dgm:spPr/>
      <dgm:t>
        <a:bodyPr/>
        <a:lstStyle/>
        <a:p>
          <a:endParaRPr lang="en-US"/>
        </a:p>
      </dgm:t>
    </dgm:pt>
    <dgm:pt modelId="{2B1CF876-75E4-724F-8AA5-9CD417BAD1AA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GDP</a:t>
          </a:r>
          <a:endParaRPr lang="en-US" dirty="0"/>
        </a:p>
      </dgm:t>
    </dgm:pt>
    <dgm:pt modelId="{DAAF366D-C5B9-CA42-9947-C4672BAE4254}" type="parTrans" cxnId="{B5601219-73A3-7645-9068-1A8052A76308}">
      <dgm:prSet/>
      <dgm:spPr/>
      <dgm:t>
        <a:bodyPr/>
        <a:lstStyle/>
        <a:p>
          <a:endParaRPr lang="en-US"/>
        </a:p>
      </dgm:t>
    </dgm:pt>
    <dgm:pt modelId="{7048A8C1-68A6-0043-A97D-BABC5BAEFCF5}" type="sibTrans" cxnId="{B5601219-73A3-7645-9068-1A8052A76308}">
      <dgm:prSet/>
      <dgm:spPr/>
      <dgm:t>
        <a:bodyPr/>
        <a:lstStyle/>
        <a:p>
          <a:endParaRPr lang="en-US"/>
        </a:p>
      </dgm:t>
    </dgm:pt>
    <dgm:pt modelId="{357BE791-020D-0B4C-B2EF-0F3880CE6208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670240A7-0647-844F-9D73-BAE493B36D65}" type="parTrans" cxnId="{BA21DD16-0273-4047-8DAE-155B58EB9BB7}">
      <dgm:prSet/>
      <dgm:spPr/>
      <dgm:t>
        <a:bodyPr/>
        <a:lstStyle/>
        <a:p>
          <a:endParaRPr lang="en-US"/>
        </a:p>
      </dgm:t>
    </dgm:pt>
    <dgm:pt modelId="{1596B8DA-FBE2-E44B-BBD2-914436C21A3B}" type="sibTrans" cxnId="{BA21DD16-0273-4047-8DAE-155B58EB9BB7}">
      <dgm:prSet/>
      <dgm:spPr/>
      <dgm:t>
        <a:bodyPr/>
        <a:lstStyle/>
        <a:p>
          <a:endParaRPr lang="en-US"/>
        </a:p>
      </dgm:t>
    </dgm:pt>
    <dgm:pt modelId="{57117C7F-9551-5B4A-913F-B98A9D72F5AA}" type="pres">
      <dgm:prSet presAssocID="{FB69E5B1-DF55-DA40-8CAE-25D67B632FCA}" presName="Name0" presStyleCnt="0">
        <dgm:presLayoutVars>
          <dgm:dir/>
          <dgm:animLvl val="lvl"/>
          <dgm:resizeHandles val="exact"/>
        </dgm:presLayoutVars>
      </dgm:prSet>
      <dgm:spPr/>
    </dgm:pt>
    <dgm:pt modelId="{247CE167-411F-554F-A056-E85BCB6C5821}" type="pres">
      <dgm:prSet presAssocID="{43B8FD76-D53E-7D41-96A5-A79399322B5F}" presName="parTxOnly" presStyleLbl="node1" presStyleIdx="0" presStyleCnt="4" custScaleX="1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DDCBA-F018-5240-8617-1FD0034C6A67}" type="pres">
      <dgm:prSet presAssocID="{418A3754-C7B1-BF4E-87D1-DB44A2B14E79}" presName="parTxOnlySpace" presStyleCnt="0"/>
      <dgm:spPr/>
    </dgm:pt>
    <dgm:pt modelId="{1BBA0563-5175-FB47-8BF0-996A466098E2}" type="pres">
      <dgm:prSet presAssocID="{C4C87B51-2008-9A45-8568-12CFCAEC371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EA7F9-B520-794D-B89F-5F5B036DB970}" type="pres">
      <dgm:prSet presAssocID="{D3E251A4-883C-1F41-9D1A-7440A4949F71}" presName="parTxOnlySpace" presStyleCnt="0"/>
      <dgm:spPr/>
    </dgm:pt>
    <dgm:pt modelId="{F0EAA830-4DD6-0E48-92CD-0E639D3BA22C}" type="pres">
      <dgm:prSet presAssocID="{2B1CF876-75E4-724F-8AA5-9CD417BAD1A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FCC7E-062D-ED4E-814E-F0C0D5C01CFD}" type="pres">
      <dgm:prSet presAssocID="{7048A8C1-68A6-0043-A97D-BABC5BAEFCF5}" presName="parTxOnlySpace" presStyleCnt="0"/>
      <dgm:spPr/>
    </dgm:pt>
    <dgm:pt modelId="{42F89DAD-A7B3-8947-8D53-5F641ECCB270}" type="pres">
      <dgm:prSet presAssocID="{357BE791-020D-0B4C-B2EF-0F3880CE6208}" presName="parTxOnly" presStyleLbl="node1" presStyleIdx="3" presStyleCnt="4" custLinFactNeighborX="441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F9FE2C-C9F4-1A48-9389-6845E9470C26}" type="presOf" srcId="{2B1CF876-75E4-724F-8AA5-9CD417BAD1AA}" destId="{F0EAA830-4DD6-0E48-92CD-0E639D3BA22C}" srcOrd="0" destOrd="0" presId="urn:microsoft.com/office/officeart/2005/8/layout/chevron1"/>
    <dgm:cxn modelId="{9E52E5AC-6E59-AB4D-9A57-810FA7BC9D28}" type="presOf" srcId="{FB69E5B1-DF55-DA40-8CAE-25D67B632FCA}" destId="{57117C7F-9551-5B4A-913F-B98A9D72F5AA}" srcOrd="0" destOrd="0" presId="urn:microsoft.com/office/officeart/2005/8/layout/chevron1"/>
    <dgm:cxn modelId="{F01996E9-35CF-6A4F-865E-6F7E51866DC1}" type="presOf" srcId="{C4C87B51-2008-9A45-8568-12CFCAEC3714}" destId="{1BBA0563-5175-FB47-8BF0-996A466098E2}" srcOrd="0" destOrd="0" presId="urn:microsoft.com/office/officeart/2005/8/layout/chevron1"/>
    <dgm:cxn modelId="{B5601219-73A3-7645-9068-1A8052A76308}" srcId="{FB69E5B1-DF55-DA40-8CAE-25D67B632FCA}" destId="{2B1CF876-75E4-724F-8AA5-9CD417BAD1AA}" srcOrd="2" destOrd="0" parTransId="{DAAF366D-C5B9-CA42-9947-C4672BAE4254}" sibTransId="{7048A8C1-68A6-0043-A97D-BABC5BAEFCF5}"/>
    <dgm:cxn modelId="{BA21DD16-0273-4047-8DAE-155B58EB9BB7}" srcId="{FB69E5B1-DF55-DA40-8CAE-25D67B632FCA}" destId="{357BE791-020D-0B4C-B2EF-0F3880CE6208}" srcOrd="3" destOrd="0" parTransId="{670240A7-0647-844F-9D73-BAE493B36D65}" sibTransId="{1596B8DA-FBE2-E44B-BBD2-914436C21A3B}"/>
    <dgm:cxn modelId="{B331C6E4-6FAA-EE49-8A28-0DCA04C36E61}" srcId="{FB69E5B1-DF55-DA40-8CAE-25D67B632FCA}" destId="{C4C87B51-2008-9A45-8568-12CFCAEC3714}" srcOrd="1" destOrd="0" parTransId="{7D3290B4-3CA0-9540-875D-3A5E4AA75CA9}" sibTransId="{D3E251A4-883C-1F41-9D1A-7440A4949F71}"/>
    <dgm:cxn modelId="{85C0179D-CA30-4146-BF0D-AEC5D9F07AEC}" type="presOf" srcId="{43B8FD76-D53E-7D41-96A5-A79399322B5F}" destId="{247CE167-411F-554F-A056-E85BCB6C5821}" srcOrd="0" destOrd="0" presId="urn:microsoft.com/office/officeart/2005/8/layout/chevron1"/>
    <dgm:cxn modelId="{91096188-F007-154F-A940-495BDF85B38C}" srcId="{FB69E5B1-DF55-DA40-8CAE-25D67B632FCA}" destId="{43B8FD76-D53E-7D41-96A5-A79399322B5F}" srcOrd="0" destOrd="0" parTransId="{4E710864-0824-BA41-9CFF-7161834F5E3F}" sibTransId="{418A3754-C7B1-BF4E-87D1-DB44A2B14E79}"/>
    <dgm:cxn modelId="{C8568BC6-FC70-BF40-8AA3-21BFC255AA46}" type="presOf" srcId="{357BE791-020D-0B4C-B2EF-0F3880CE6208}" destId="{42F89DAD-A7B3-8947-8D53-5F641ECCB270}" srcOrd="0" destOrd="0" presId="urn:microsoft.com/office/officeart/2005/8/layout/chevron1"/>
    <dgm:cxn modelId="{CE4D291F-FE6D-F74F-B8E0-CF4E7EFAF186}" type="presParOf" srcId="{57117C7F-9551-5B4A-913F-B98A9D72F5AA}" destId="{247CE167-411F-554F-A056-E85BCB6C5821}" srcOrd="0" destOrd="0" presId="urn:microsoft.com/office/officeart/2005/8/layout/chevron1"/>
    <dgm:cxn modelId="{78D016AD-A619-0040-8486-4BD8A0465024}" type="presParOf" srcId="{57117C7F-9551-5B4A-913F-B98A9D72F5AA}" destId="{9BEDDCBA-F018-5240-8617-1FD0034C6A67}" srcOrd="1" destOrd="0" presId="urn:microsoft.com/office/officeart/2005/8/layout/chevron1"/>
    <dgm:cxn modelId="{68C9ECA4-7F53-1742-B18C-9EC986EAE029}" type="presParOf" srcId="{57117C7F-9551-5B4A-913F-B98A9D72F5AA}" destId="{1BBA0563-5175-FB47-8BF0-996A466098E2}" srcOrd="2" destOrd="0" presId="urn:microsoft.com/office/officeart/2005/8/layout/chevron1"/>
    <dgm:cxn modelId="{0AAD2518-A59E-7F47-874B-63F0241996FF}" type="presParOf" srcId="{57117C7F-9551-5B4A-913F-B98A9D72F5AA}" destId="{721EA7F9-B520-794D-B89F-5F5B036DB970}" srcOrd="3" destOrd="0" presId="urn:microsoft.com/office/officeart/2005/8/layout/chevron1"/>
    <dgm:cxn modelId="{568BE5D1-5601-B940-AEF5-0D128FAFBAF0}" type="presParOf" srcId="{57117C7F-9551-5B4A-913F-B98A9D72F5AA}" destId="{F0EAA830-4DD6-0E48-92CD-0E639D3BA22C}" srcOrd="4" destOrd="0" presId="urn:microsoft.com/office/officeart/2005/8/layout/chevron1"/>
    <dgm:cxn modelId="{4E94CDC3-6394-6742-9091-6DF4EA526298}" type="presParOf" srcId="{57117C7F-9551-5B4A-913F-B98A9D72F5AA}" destId="{00EFCC7E-062D-ED4E-814E-F0C0D5C01CFD}" srcOrd="5" destOrd="0" presId="urn:microsoft.com/office/officeart/2005/8/layout/chevron1"/>
    <dgm:cxn modelId="{8F6A233E-3501-8541-AEE7-6DC84A53B05F}" type="presParOf" srcId="{57117C7F-9551-5B4A-913F-B98A9D72F5AA}" destId="{42F89DAD-A7B3-8947-8D53-5F641ECCB2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CE167-411F-554F-A056-E85BCB6C5821}">
      <dsp:nvSpPr>
        <dsp:cNvPr id="0" name=""/>
        <dsp:cNvSpPr/>
      </dsp:nvSpPr>
      <dsp:spPr>
        <a:xfrm>
          <a:off x="10013" y="1043387"/>
          <a:ext cx="3292156" cy="1197147"/>
        </a:xfrm>
        <a:prstGeom prst="chevron">
          <a:avLst/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CPI</a:t>
          </a:r>
          <a:endParaRPr lang="en-US" sz="2300" kern="1200" dirty="0"/>
        </a:p>
      </dsp:txBody>
      <dsp:txXfrm>
        <a:off x="608587" y="1043387"/>
        <a:ext cx="2095009" cy="1197147"/>
      </dsp:txXfrm>
    </dsp:sp>
    <dsp:sp modelId="{1BBA0563-5175-FB47-8BF0-996A466098E2}">
      <dsp:nvSpPr>
        <dsp:cNvPr id="0" name=""/>
        <dsp:cNvSpPr/>
      </dsp:nvSpPr>
      <dsp:spPr>
        <a:xfrm>
          <a:off x="3002882" y="1043387"/>
          <a:ext cx="2992869" cy="1197147"/>
        </a:xfrm>
        <a:prstGeom prst="chevron">
          <a:avLst/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HDI</a:t>
          </a:r>
          <a:endParaRPr lang="en-US" sz="2300" kern="1200" dirty="0"/>
        </a:p>
      </dsp:txBody>
      <dsp:txXfrm>
        <a:off x="3601456" y="1043387"/>
        <a:ext cx="1795722" cy="1197147"/>
      </dsp:txXfrm>
    </dsp:sp>
    <dsp:sp modelId="{F0EAA830-4DD6-0E48-92CD-0E639D3BA22C}">
      <dsp:nvSpPr>
        <dsp:cNvPr id="0" name=""/>
        <dsp:cNvSpPr/>
      </dsp:nvSpPr>
      <dsp:spPr>
        <a:xfrm>
          <a:off x="5696465" y="1043387"/>
          <a:ext cx="2992869" cy="1197147"/>
        </a:xfrm>
        <a:prstGeom prst="chevron">
          <a:avLst/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GDP</a:t>
          </a:r>
          <a:endParaRPr lang="en-US" sz="2300" kern="1200" dirty="0"/>
        </a:p>
      </dsp:txBody>
      <dsp:txXfrm>
        <a:off x="6295039" y="1043387"/>
        <a:ext cx="1795722" cy="1197147"/>
      </dsp:txXfrm>
    </dsp:sp>
    <dsp:sp modelId="{42F89DAD-A7B3-8947-8D53-5F641ECCB270}">
      <dsp:nvSpPr>
        <dsp:cNvPr id="0" name=""/>
        <dsp:cNvSpPr/>
      </dsp:nvSpPr>
      <dsp:spPr>
        <a:xfrm>
          <a:off x="8400060" y="1043387"/>
          <a:ext cx="2992869" cy="1197147"/>
        </a:xfrm>
        <a:prstGeom prst="chevron">
          <a:avLst/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EDUCATION</a:t>
          </a:r>
          <a:endParaRPr lang="en-US" sz="2300" kern="1200" dirty="0"/>
        </a:p>
      </dsp:txBody>
      <dsp:txXfrm>
        <a:off x="8998634" y="1043387"/>
        <a:ext cx="1795722" cy="1197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50A18-20D6-0F4D-9F51-C0E10CE0B209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14AED-AD77-7E4D-9C5A-5038F80D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730" y="5295622"/>
            <a:ext cx="6096000" cy="120403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Team members</a:t>
            </a:r>
          </a:p>
          <a:p>
            <a:pPr algn="ctr"/>
            <a:r>
              <a:rPr lang="en-US" dirty="0" smtClean="0"/>
              <a:t>Embar ravi bhargav</a:t>
            </a:r>
            <a:r>
              <a:rPr lang="en-US" dirty="0"/>
              <a:t> </a:t>
            </a:r>
            <a:r>
              <a:rPr lang="en-US" dirty="0" smtClean="0"/>
              <a:t>| Neha Goushal | Nikhil Kaushik  Parvathy Ramar Kovilakom</a:t>
            </a:r>
            <a:r>
              <a:rPr lang="en-US" dirty="0"/>
              <a:t> </a:t>
            </a:r>
            <a:r>
              <a:rPr lang="en-US" dirty="0" smtClean="0"/>
              <a:t>| Priyanka Nirpase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292" y="0"/>
            <a:ext cx="642553" cy="1900243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15730" y="2418097"/>
            <a:ext cx="5828270" cy="109914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 smtClean="0"/>
              <a:t>Corruption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60" y="4658791"/>
            <a:ext cx="2454485" cy="1840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0" y="332871"/>
            <a:ext cx="2866985" cy="19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682746"/>
            <a:ext cx="11685373" cy="8512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Higher </a:t>
            </a:r>
            <a:r>
              <a:rPr lang="en-US" smtClean="0"/>
              <a:t>Corruption Perspective Index </a:t>
            </a:r>
            <a:r>
              <a:rPr lang="en-US" dirty="0" smtClean="0"/>
              <a:t>= Lower 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9" y="128156"/>
            <a:ext cx="3481137" cy="577697"/>
          </a:xfrm>
        </p:spPr>
        <p:txBody>
          <a:bodyPr/>
          <a:lstStyle/>
          <a:p>
            <a:r>
              <a:rPr lang="en-US" dirty="0" smtClean="0"/>
              <a:t>Visualization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853"/>
            <a:ext cx="12192000" cy="6152147"/>
          </a:xfrm>
        </p:spPr>
      </p:pic>
    </p:spTree>
    <p:extLst>
      <p:ext uri="{BB962C8B-B14F-4D97-AF65-F5344CB8AC3E}">
        <p14:creationId xmlns:p14="http://schemas.microsoft.com/office/powerpoint/2010/main" val="1786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70" y="162836"/>
            <a:ext cx="3826273" cy="52697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Visualization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" y="689812"/>
            <a:ext cx="12152125" cy="6168187"/>
          </a:xfrm>
        </p:spPr>
      </p:pic>
    </p:spTree>
    <p:extLst>
      <p:ext uri="{BB962C8B-B14F-4D97-AF65-F5344CB8AC3E}">
        <p14:creationId xmlns:p14="http://schemas.microsoft.com/office/powerpoint/2010/main" val="14332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112296"/>
            <a:ext cx="3449053" cy="625642"/>
          </a:xfrm>
        </p:spPr>
        <p:txBody>
          <a:bodyPr/>
          <a:lstStyle/>
          <a:p>
            <a:r>
              <a:rPr lang="en-US" dirty="0" smtClean="0"/>
              <a:t>Visualization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938"/>
            <a:ext cx="12192000" cy="6120062"/>
          </a:xfrm>
        </p:spPr>
      </p:pic>
    </p:spTree>
    <p:extLst>
      <p:ext uri="{BB962C8B-B14F-4D97-AF65-F5344CB8AC3E}">
        <p14:creationId xmlns:p14="http://schemas.microsoft.com/office/powerpoint/2010/main" val="10318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89" y="141965"/>
            <a:ext cx="3489389" cy="639270"/>
          </a:xfrm>
        </p:spPr>
        <p:txBody>
          <a:bodyPr/>
          <a:lstStyle/>
          <a:p>
            <a:r>
              <a:rPr lang="en-US" dirty="0" smtClean="0"/>
              <a:t>Visualization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9270"/>
            <a:ext cx="12192000" cy="6218730"/>
          </a:xfrm>
        </p:spPr>
      </p:pic>
    </p:spTree>
    <p:extLst>
      <p:ext uri="{BB962C8B-B14F-4D97-AF65-F5344CB8AC3E}">
        <p14:creationId xmlns:p14="http://schemas.microsoft.com/office/powerpoint/2010/main" val="6287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7850944"/>
              </p:ext>
            </p:extLst>
          </p:nvPr>
        </p:nvGraphicFramePr>
        <p:xfrm>
          <a:off x="296561" y="1692875"/>
          <a:ext cx="11392930" cy="3283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7808150" y="5426329"/>
            <a:ext cx="374262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  <a:endParaRPr lang="en-US" sz="4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632" y="366013"/>
            <a:ext cx="395172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4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9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522</TotalTime>
  <Words>41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Arial</vt:lpstr>
      <vt:lpstr>Gallery</vt:lpstr>
      <vt:lpstr>PowerPoint Presentation</vt:lpstr>
      <vt:lpstr>Higher Corruption Perspective Index = Lower Corruption</vt:lpstr>
      <vt:lpstr>Visualization 1</vt:lpstr>
      <vt:lpstr>Visualization 2</vt:lpstr>
      <vt:lpstr>Visualization 3</vt:lpstr>
      <vt:lpstr>Visualization 4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product: Corruption</dc:title>
  <dc:creator>Neha Goushal</dc:creator>
  <cp:lastModifiedBy>Nikhil Kaushik</cp:lastModifiedBy>
  <cp:revision>15</cp:revision>
  <dcterms:created xsi:type="dcterms:W3CDTF">2017-12-02T05:24:26Z</dcterms:created>
  <dcterms:modified xsi:type="dcterms:W3CDTF">2017-12-02T16:17:45Z</dcterms:modified>
</cp:coreProperties>
</file>