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khilkhot02/Edunet_project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22925" y="4058588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Nikhil Shivaji Khot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Nikhil Shivaji Khot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:SDSM College (Mumbai University), IT Department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81191" y="735147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7DDC2C-560E-1E50-E44F-9798891E5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346" y="1787787"/>
            <a:ext cx="10778528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Implementing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AES encryption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along with steganography for double security.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Developing 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GUI-based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tool for ease of use.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Extending support to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audio &amp; video steganography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enhanced security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6B80FAB-46D7-BBFC-AC6E-1750F3235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DD1A8EA-BD95-1EC9-0F82-C61317106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5759116"/>
            <a:ext cx="11029615" cy="15184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36DDA3FB-0814-1F35-E265-8F989EB0F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484" y="2270277"/>
            <a:ext cx="9304874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encryption techniques make messages noticeable to attackers. This project embeds secret messages within images using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ensuring secure communication without raising suspicion.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D02F07DD-41D2-D531-2D79-CAA3F47D9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614D703E-E433-3206-308A-2A4F83727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3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DC69AFA-A58D-89D4-4D2C-2634300FBE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1325" y="2282000"/>
            <a:ext cx="760015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 Used: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OpenCV (cv2), OS, String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Concepts: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Image Processing, ASCII Encoding, Pixel Manipulation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Hardware Used: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Computer/Laptop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Python environment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Storage Device (HDD/SSD)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encrypted image files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RAM (8GB or more)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efficient processing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Processor (Intel i5/AMD Ryzen 5 or higher)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fast computations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CC36DA-9CA7-4F54-EC0A-2C19BFA5D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9A6088-630A-C062-D056-786FB91C3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154698"/>
            <a:ext cx="9132628" cy="6309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Passcode protection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ensures only authorized users can decrypt messages.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Provides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security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while maintaining image integrity.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Uses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pixel values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hide messages securely.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366FBC-510C-5F52-27C9-0E99A84D7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6813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ECE33C-8480-60A8-6F72-055117C47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18A05A8-61D0-7E78-B218-9E82FF215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1" y="4030522"/>
            <a:ext cx="3875943" cy="17336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4602D0-193C-A368-5C4D-C65522D59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6870" y="4075803"/>
            <a:ext cx="3495758" cy="16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Cybersecurity Experts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Journalists &amp; Whistleblowers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Government &amp; Military Organizations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Individuals Seeking Private Communication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36FCDF6-7E5D-6A90-73A3-DD22EF269F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8741" y="1301750"/>
            <a:ext cx="7914518" cy="4673600"/>
          </a:xfr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This project demonstrates how </a:t>
            </a:r>
            <a:r>
              <a:rPr lang="en-US" sz="2400" b="1" dirty="0"/>
              <a:t>image steganography</a:t>
            </a:r>
            <a:r>
              <a:rPr lang="en-US" sz="2400" dirty="0"/>
              <a:t> can be used for secure data transmission. By embedding messages within image pixels, sensitive information can be shared covertly, adding an extra layer of security beyond traditional encryption.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https://github.com/Nikhilkhot02/Edunet_project.git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84</TotalTime>
  <Words>283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 using Stegnography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NIKHIL KHOT</cp:lastModifiedBy>
  <cp:revision>34</cp:revision>
  <dcterms:created xsi:type="dcterms:W3CDTF">2021-05-26T16:50:10Z</dcterms:created>
  <dcterms:modified xsi:type="dcterms:W3CDTF">2025-02-24T17:21:56Z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