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khilkhot02/Edunet_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Nikhil Shivaji Khot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Nikhil Shivaji Khot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:SDSM College (Mumbai University), IT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81191" y="735147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DDC2C-560E-1E50-E44F-9798891E5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6" y="1787787"/>
            <a:ext cx="1077852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steganography for double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 for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Extending support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&amp; video 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B80FAB-46D7-BBFC-AC6E-1750F3235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D1A8EA-BD95-1EC9-0F82-C61317106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5759116"/>
            <a:ext cx="11029615" cy="1518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6DDA3FB-0814-1F35-E265-8F989EB0F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4" y="2270277"/>
            <a:ext cx="930487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encryption techniques make messages noticeable to attackers. This project embeds secret messages within images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ensuring secure communication without raising suspicion.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D02F07DD-41D2-D531-2D79-CAA3F47D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614D703E-E433-3206-308A-2A4F83727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DC69AFA-A58D-89D4-4D2C-2634300FBE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2282000"/>
            <a:ext cx="76001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OpenCV (cv2), OS,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 Processing, ASCII Encoding, Pixel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Computer/Laptop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Python environment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Storage Device (HDD/SSD)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encrypted image files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 (8GB or more)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efficient 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 (Intel i5/AMD Ryzen 5 or higher)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fast computations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CC36DA-9CA7-4F54-EC0A-2C19BFA5D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A6088-630A-C062-D056-786FB91C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8586"/>
            <a:ext cx="9132628" cy="661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Passcode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only authorized users can decrypt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maintaining image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messages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UI Design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366FBC-510C-5F52-27C9-0E99A84D7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6813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ECE33C-8480-60A8-6F72-055117C47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Cybersecurity Experts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Journalists &amp; Whistleblowers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Government &amp; Military Organizations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Individuals Seeking Private Communication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6FCDF6-7E5D-6A90-73A3-DD22EF269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7308" y="1427214"/>
            <a:ext cx="7203058" cy="425347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B1F790-1D3A-8B0F-B175-7341B7766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1427214"/>
            <a:ext cx="3686175" cy="2704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371A8D-4238-352B-1DD9-17254A22B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594" y="4326693"/>
            <a:ext cx="3273220" cy="24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project demonstrates how </a:t>
            </a:r>
            <a:r>
              <a:rPr lang="en-US" sz="2400" b="1" dirty="0"/>
              <a:t>image steganography</a:t>
            </a:r>
            <a:r>
              <a:rPr lang="en-US" sz="2400" dirty="0"/>
              <a:t> can be used for secure data transmission. By embedding messages within image pixels, sensitive information can be shared covertly, adding an extra layer of security beyond traditional encryption.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https://github.com/Nikhilkhot02/Edunet_project.git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85</TotalTime>
  <Words>286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NIKHIL KHOT</cp:lastModifiedBy>
  <cp:revision>37</cp:revision>
  <dcterms:created xsi:type="dcterms:W3CDTF">2021-05-26T16:50:10Z</dcterms:created>
  <dcterms:modified xsi:type="dcterms:W3CDTF">2025-02-26T13:07:54Z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