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>
        <p:scale>
          <a:sx n="88" d="100"/>
          <a:sy n="88" d="100"/>
        </p:scale>
        <p:origin x="1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7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D5B00B-8372-40E9-8256-18E1E4D075C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D10288-2D7D-4FB5-955B-1FBAA553D7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6375-E10D-46F1-8B35-4B722E601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Different Layer Configurations on Deeper Network Topologies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EC396-B8FF-4E72-A160-C799998D2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US" b="1" dirty="0"/>
              <a:t>Team-9</a:t>
            </a:r>
          </a:p>
          <a:p>
            <a:pPr algn="r"/>
            <a:r>
              <a:rPr lang="en-US" b="1" dirty="0" err="1"/>
              <a:t>Dawana</a:t>
            </a:r>
            <a:r>
              <a:rPr lang="en-US" b="1" dirty="0"/>
              <a:t> grace raj</a:t>
            </a:r>
          </a:p>
          <a:p>
            <a:pPr algn="r"/>
            <a:r>
              <a:rPr lang="en-US" b="1" dirty="0"/>
              <a:t>Jai Soni</a:t>
            </a:r>
          </a:p>
          <a:p>
            <a:pPr algn="r"/>
            <a:r>
              <a:rPr lang="en-US" b="1" dirty="0"/>
              <a:t>Nikhil </a:t>
            </a:r>
            <a:r>
              <a:rPr lang="en-US" b="1" dirty="0" err="1"/>
              <a:t>kohli</a:t>
            </a:r>
            <a:endParaRPr lang="en-US" b="1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9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61E85-2631-4DBF-B116-6042A2ED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0" y="-28554"/>
            <a:ext cx="12192000" cy="68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4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BF0445-0FAA-439D-AC74-62C91151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"/>
            <a:ext cx="12192000" cy="63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77B66-3DAA-438E-B121-37DF11AA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624620"/>
            <a:ext cx="1153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8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AB007E4-9F3E-4EE3-8F90-1A3DBB43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30" y="0"/>
            <a:ext cx="9753600" cy="6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FD6C-8AD7-4A82-AF70-0CF4D648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"/>
            <a:ext cx="10153650" cy="63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1AF8DE-813D-4094-B1E1-076C9E79385D}"/>
              </a:ext>
            </a:extLst>
          </p:cNvPr>
          <p:cNvSpPr/>
          <p:nvPr/>
        </p:nvSpPr>
        <p:spPr>
          <a:xfrm>
            <a:off x="889668" y="149185"/>
            <a:ext cx="101428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 PARAMETER OPTIMIZATION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DEEPER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566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25A58-B919-4702-A134-3A804BEE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123"/>
            <a:ext cx="12945036" cy="37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5235E7-3B6C-497A-8830-1D107AB3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35" y="194422"/>
            <a:ext cx="10937783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978002-97C5-4BD1-8E76-3E7728FD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0" y="14990"/>
            <a:ext cx="11250706" cy="63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77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22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Different Layer Configurations on Deeper Network Topologies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Soni</dc:creator>
  <cp:lastModifiedBy>Jai Soni</cp:lastModifiedBy>
  <cp:revision>11</cp:revision>
  <dcterms:created xsi:type="dcterms:W3CDTF">2019-02-03T20:03:40Z</dcterms:created>
  <dcterms:modified xsi:type="dcterms:W3CDTF">2019-02-03T20:57:16Z</dcterms:modified>
</cp:coreProperties>
</file>