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example.com/online-voting-best-practices" TargetMode="External"/><Relationship Id="rId2" Type="http://schemas.openxmlformats.org/officeDocument/2006/relationships/hyperlink" Target="https://www.example.com/future-of-polling" TargetMode="External"/><Relationship Id="rId4" Type="http://schemas.openxmlformats.org/officeDocument/2006/relationships/hyperlink" Target="https://gamma.app" TargetMode="External"/><Relationship Id="rId3" Type="http://schemas.openxmlformats.org/officeDocument/2006/relationships/image" Target="../media/image-8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02844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Online Polling System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094315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Online polling systems leverage the internet to gather real-time feedback and insights from a wide audience through surveys, elections, and data collection.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4343995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Nikhill Nandan .K (192211750)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319599" y="4927163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Ramesh Reddy .B (192211749)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319599" y="5510332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Jyothieswar Reddy.M (192211468)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319599" y="6093500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Scope of the Project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8004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an intuitive and accessible interface that encourages participation and engagement.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Voting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robust security measures to ensure the integrity and confidentiality of the voting process.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Real-Time 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detailed reporting and visualization tools to analyze poll results in real-time.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042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Existing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92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37303" y="3134558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928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Paper-Based Polling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7330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Traditional in-person polling methods can be time-consuming, error-prone, and lack accessibility.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0928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1901" y="3134558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928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Limited Reach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7330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Existing online polling systems often have a limited reach, excluding certain demographics.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202299" y="5086826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Lack of Engagement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Current systems sometimes fail to foster user engagement and participation.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045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86067" y="5086826"/>
            <a:ext cx="180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Outdated Technology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Many existing systems are built on outdated technologies, limiting their functionality and scalability.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Proposed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696408"/>
            <a:ext cx="31813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Seamless User Experience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176826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a modern, mobile-responsive interface that is intuitive and easy to use.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Robust Security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advanced security measures, including encryption and multi-factor authentication, to ensure the integrity of the voting process.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Real-Time Analytics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interactive dashboards and reporting tools to analyze poll results in real-time.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Increased Accessibility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system is accessible to users with disabilities, promoting inclusive participation.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656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Architecture Diagram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255282"/>
            <a:ext cx="5554980" cy="34331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966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System Architecture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446520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proposed online polling system will utilize a scalable, cloud-based architecture to handle large volumes of users and data.</a:t>
            </a:r>
            <a:endParaRPr lang="en-US" sz="17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595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71926" y="3366611"/>
            <a:ext cx="5519142" cy="6899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32"/>
              </a:lnSpc>
              <a:buNone/>
            </a:pPr>
            <a:r>
              <a:rPr lang="en-US" sz="434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Output</a:t>
            </a:r>
            <a:endParaRPr lang="en-US" sz="43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26" y="4387691"/>
            <a:ext cx="3495437" cy="882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92668" y="5601772"/>
            <a:ext cx="2759512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6"/>
              </a:lnSpc>
              <a:buNone/>
            </a:pPr>
            <a:r>
              <a:rPr lang="en-US" sz="217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Secure Voting</a:t>
            </a:r>
            <a:endParaRPr lang="en-US" sz="2173" dirty="0"/>
          </a:p>
        </p:txBody>
      </p:sp>
      <p:sp>
        <p:nvSpPr>
          <p:cNvPr id="8" name="Text 4"/>
          <p:cNvSpPr/>
          <p:nvPr/>
        </p:nvSpPr>
        <p:spPr>
          <a:xfrm>
            <a:off x="2292668" y="6079093"/>
            <a:ext cx="3053953" cy="9933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7"/>
              </a:lnSpc>
              <a:buNone/>
            </a:pPr>
            <a:r>
              <a:rPr lang="en-US" sz="173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securely cast their votes through the intuitive web interface.</a:t>
            </a:r>
            <a:endParaRPr lang="en-US" sz="173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4387691"/>
            <a:ext cx="3495437" cy="8829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88104" y="5601772"/>
            <a:ext cx="2759512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6"/>
              </a:lnSpc>
              <a:buNone/>
            </a:pPr>
            <a:r>
              <a:rPr lang="en-US" sz="217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Real-Time Analytics</a:t>
            </a:r>
            <a:endParaRPr lang="en-US" sz="2173" dirty="0"/>
          </a:p>
        </p:txBody>
      </p:sp>
      <p:sp>
        <p:nvSpPr>
          <p:cNvPr id="11" name="Text 6"/>
          <p:cNvSpPr/>
          <p:nvPr/>
        </p:nvSpPr>
        <p:spPr>
          <a:xfrm>
            <a:off x="5788104" y="6079093"/>
            <a:ext cx="3053953" cy="1324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7"/>
              </a:lnSpc>
              <a:buNone/>
            </a:pPr>
            <a:r>
              <a:rPr lang="en-US" sz="173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Administrators can access detailed reports and visualizations to analyze poll results in real-time.</a:t>
            </a:r>
            <a:endParaRPr lang="en-US" sz="1738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799" y="4387691"/>
            <a:ext cx="3495556" cy="8829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83541" y="5601772"/>
            <a:ext cx="2759512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6"/>
              </a:lnSpc>
              <a:buNone/>
            </a:pPr>
            <a:r>
              <a:rPr lang="en-US" sz="2173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Inclusive Participation</a:t>
            </a:r>
            <a:endParaRPr lang="en-US" sz="2173" dirty="0"/>
          </a:p>
        </p:txBody>
      </p:sp>
      <p:sp>
        <p:nvSpPr>
          <p:cNvPr id="14" name="Text 8"/>
          <p:cNvSpPr/>
          <p:nvPr/>
        </p:nvSpPr>
        <p:spPr>
          <a:xfrm>
            <a:off x="9283541" y="6079093"/>
            <a:ext cx="3054072" cy="1324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07"/>
              </a:lnSpc>
              <a:buNone/>
            </a:pPr>
            <a:r>
              <a:rPr lang="en-US" sz="173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system's accessible design encourages participation from a diverse user base.</a:t>
            </a:r>
            <a:endParaRPr lang="en-US" sz="1738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49924"/>
            <a:ext cx="64774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3886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46652"/>
            <a:ext cx="329588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system can handle increasing user demand and expand to support larger-scale polling efforts.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3886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66235"/>
            <a:ext cx="30966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Gather user feedback and regularly update the system to incorporate new features and best practices.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3886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662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Partnerships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46652"/>
            <a:ext cx="329600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opportunities to collaborate with organizations and experts in the field of online polling and e-voting.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155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4216"/>
            <a:ext cx="10554414" cy="2859881"/>
          </a:xfrm>
          <a:prstGeom prst="roundRect">
            <a:avLst>
              <a:gd name="adj" fmla="val 349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261836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40268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Online Voting Systems: Best Practices and Security Considerations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0268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https://www.example.com/online-voting-best-practices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210050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350901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Future of Polling: Leveraging Technology for Inclusive Participation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50901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https://www.example.com/future-of-polling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158264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299115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Designing Accessible Online Voting Interfaces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299115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https://www.example.com/accessible-online-voting</a:t>
            </a:r>
            <a:endParaRPr lang="en-US" sz="1750" dirty="0"/>
          </a:p>
        </p:txBody>
      </p:sp>
      <p:pic>
        <p:nvPicPr>
          <p:cNvPr id="15" name="Image 0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279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Queries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Security Measures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17682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specific security protocols and technologies will be implemented to ensure the confidentiality and integrity of the voting process?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661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Authentication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How will the system verify the identity of users and prevent duplicate or fraudulent votes?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Privacy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measures will be taken to protect the personal information and voting data of users?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1811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1916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Accessibility Features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2018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What accessibility features will be incorporated to ensure the system is inclusive and usable for all users?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2024-06-14T02:56:51Z</dcterms:created>
  <dcterms:modified xsi:type="dcterms:W3CDTF">2024-06-14T02:56:51Z</dcterms:modified>
</cp:coreProperties>
</file>