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270A-3766-4AB9-BFFA-CEEC5D9A589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82C2D-2CC5-443E-9D45-85EC3BA35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hundredPercentStackedColumnChart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SimpleWaterfall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waterfall6C9ED82ABD1F44C4A0D590CE01EB5EE7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nrG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volg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nro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SKU Level Turnover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marimekkoChart4BDC01ABDC504D0EBFEF87854E8BED01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Pareto 80-20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661d349-48cb-4016-b001-bede18a31d29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clusteredColumnChart ,hundredPercentStackedColumnChart ,donutChart ,donutChart ,lineClusteredColumnComboChart ,cardVisual ,cardVisual ,cardVisual ,cardVisual ,cardVisual ,cardVisual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Performance_analysis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 ,slicer ,slicer ,slicer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Pareto 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SimpleWaterfall ,waterfall6C9ED82ABD1F44C4A0D590CE01EB5EE7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PVM anlaysis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lineClusteredColumnComboChart ,lineClusteredColumnComboChart ,nrG ,volg ,actionButton ,nr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 And vol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funnel ,donutChart ,donutChart ,lineStackedColumnComboChart ,cardVisual ,cardVisual ,cardVisual ,cardVisual ,cardVisual ,card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Cost_analysis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SKU Level Turnov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Sku_level_turnover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slicer ,slicer ,lineClusteredColumnComboChart ,lineClusteredColumnComboChart ,cardVisual ,lineClusteredColumnComboChart ,lineClusteredColumnComboChart ,cardVisual ,cardVisual ,cardVisual ,card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Budgeting Analysis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 ,slicer ,slicer ,slicer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rimekkoChart4BDC01ABDC504D0EBFEF87854E8BED01 ,slicer ,slicer ,slicer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mekko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FE93-9F20-2575-3202-E9D0DC23C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183"/>
            <a:ext cx="12192000" cy="68156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slicer ,slicer ,slicer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Quadrant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slicer ,slicer ,slicer ,slicer ,slicer ,slicer ,lineCluster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Pareto Analysis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reto 80-20 ,slicer ,slicer ,slicer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629</Words>
  <Application>Microsoft Office PowerPoint</Application>
  <PresentationFormat>Widescreen</PresentationFormat>
  <Paragraphs>357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Custom Design</vt:lpstr>
      <vt:lpstr>Performance_analysis</vt:lpstr>
      <vt:lpstr>Cost_analysis</vt:lpstr>
      <vt:lpstr>Sku_level_turnover</vt:lpstr>
      <vt:lpstr>Budgeting Analysis B</vt:lpstr>
      <vt:lpstr>Page 1</vt:lpstr>
      <vt:lpstr>mekko chart</vt:lpstr>
      <vt:lpstr>Quadrant Analysis</vt:lpstr>
      <vt:lpstr>Pareto Analysis </vt:lpstr>
      <vt:lpstr>Page 6</vt:lpstr>
      <vt:lpstr>Pareto base</vt:lpstr>
      <vt:lpstr>PVM anlaysis </vt:lpstr>
      <vt:lpstr>Gp And vol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Nikhil Lonkar</cp:lastModifiedBy>
  <cp:revision>5</cp:revision>
  <dcterms:created xsi:type="dcterms:W3CDTF">2016-09-04T11:54:55Z</dcterms:created>
  <dcterms:modified xsi:type="dcterms:W3CDTF">2025-06-03T14:33:14Z</dcterms:modified>
</cp:coreProperties>
</file>