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3A66-81BD-400B-8257-5FC68ADFB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AAFB5-B92E-4F6E-B151-E675C0323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C0E6-D17E-4CCD-AC1B-1D2286E3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38CC-36C4-475D-9C9E-1C346A3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21B9-1524-4BB2-B3DE-269044F3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1712-AAC8-4E11-89D5-984056E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BB0D5-B44C-4E76-8D40-0A27C71C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5C89-7D29-4A5D-8341-6857811D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AFCA-83A0-4071-9F3A-F4E6726C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EDF2-2870-444F-BC45-96E75783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EDB28-CA55-46C8-AABB-B3C4C0F61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91B6-6A50-42C6-8E75-CF21993C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624F-1DB7-44BD-A5B8-D215A26F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B33E-F719-413D-9837-9161D45F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369D-B1F1-4E4A-BABD-DBE33A3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AB33-F964-4D8C-B865-FF076820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DD60-50F6-429B-B746-086240DC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2977-5726-44A3-86EB-8BFCFBBF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174FB-4627-4E90-BD93-789BCFF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B6A7-3A9C-4F82-9D19-53120748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890B-2121-4BD1-A989-13EDC1B5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A6F8-D81A-4D94-B54A-8F9F9804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9E0A-2E7F-4B4E-9B47-9EA3D003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C723-DCB7-4939-84DF-6A9B4C26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0B3E-D5DE-460A-AC7A-252CC3E7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138A-D1EC-4506-ABDB-77AF233D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5C79-5E4B-4A52-80F6-617ADDFA0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03D6-803F-4247-90BA-7BD03D2B3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1719E-7550-4830-8E06-FA138078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C6BC-33D7-4F78-B024-71891A7A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EF53-8E0D-46A5-B151-F67A5C30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16A0-B125-49C7-8FC7-BE6BA0B3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BE70-65E7-4F9F-94EE-C36D4BA8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5A8F-08F8-49F8-8122-660DDAB5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C225C-C200-4089-B0AC-C633D143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E0E6C-1578-4172-AAB4-480AC0F25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36843-C765-4E10-B3EB-8B2BB72A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1EA6B-D552-474E-BBE4-398B00CF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AD171-DB42-4D52-8C85-71877291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6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302B-4585-4F3B-82B1-2C9B574A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3B012-C842-467A-85EC-F08B6D0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998D6-BC65-436F-BF6E-4E2D8D6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28313-1353-411F-81EB-52CCC9A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235D7-5DCB-464A-ABD8-4B9A15A6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68735-A5CF-47F1-9220-2B59861D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5F5E3-5765-4E5A-863F-8EC8B51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42C-B647-4CEC-925D-4A3DA397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6AE5-7C82-4E48-BF29-E8CB9DEA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34AD-DFE7-4A09-925C-24E89CF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71C4-30CF-4830-95E2-2E07EAC9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048B-D921-49DD-AA3D-3DFA4BC1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F548-A21F-4642-AF48-D4FF7184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88BE-BA8C-43D8-BB4C-A70510CC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0739-721B-4963-8E27-D7D69BCA2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6B2E-A2B1-4BAD-8A67-B5DF1CAF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E3EDE-76A2-4133-B04E-33203912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0E90-3086-4CC2-B6B3-6BE26A07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39CD-F9D9-4A10-9107-C148025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2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9B2F9-7206-45BD-936B-5499330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076B-2695-4F85-A6EC-5F9656AA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124B-6601-4517-A800-CE24614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315DE-F830-4ABA-B6CB-4F8AC49BAB6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7519-1FE4-441D-AAF8-279AC95F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2D48-1DA7-4381-B426-CDDCE88F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ACE1-AA1C-4F38-8B7B-090BBB08F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3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EA65-0049-465E-9E22-398F9C74A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6F9E0-EB4D-4EB4-B5DE-324BB4E33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F28F0-4AE8-4131-B3D3-FC16ADF7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0A85F-2214-46CC-8B47-3C9508CE3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2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45BB-E4F8-4F57-83B7-FD190EA6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7651A-D3C3-4878-919E-9282175B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9901" y="0"/>
            <a:ext cx="12386129" cy="6857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B2EE-3E9D-4BBD-9873-0CDC9335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901" y="0"/>
            <a:ext cx="1266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9359-B63E-4AF5-8C6D-025EE0135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EBA8-7B70-4CA9-AA54-1E9689834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49BD9-C99F-4C40-986E-0E9FFC97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A53E9-65DA-4BB3-B7AC-BF7AF128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74DDC05A9B64A9BAA069AF62667B8" ma:contentTypeVersion="9" ma:contentTypeDescription="Create a new document." ma:contentTypeScope="" ma:versionID="5873c171981d5a0240e3f0cfd0f6d83c">
  <xsd:schema xmlns:xsd="http://www.w3.org/2001/XMLSchema" xmlns:xs="http://www.w3.org/2001/XMLSchema" xmlns:p="http://schemas.microsoft.com/office/2006/metadata/properties" xmlns:ns3="5d123c9d-3dea-4e57-b046-d32002907e8b" xmlns:ns4="797d2dd2-3d46-44ae-a2d3-2b5292b60cfd" targetNamespace="http://schemas.microsoft.com/office/2006/metadata/properties" ma:root="true" ma:fieldsID="d7c39aa1b8b88413245f1db70baed78d" ns3:_="" ns4:_="">
    <xsd:import namespace="5d123c9d-3dea-4e57-b046-d32002907e8b"/>
    <xsd:import namespace="797d2dd2-3d46-44ae-a2d3-2b5292b60cf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23c9d-3dea-4e57-b046-d32002907e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d2dd2-3d46-44ae-a2d3-2b5292b60c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25048F-060F-4B00-88FB-0C513C3A1DC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797d2dd2-3d46-44ae-a2d3-2b5292b60cfd"/>
    <ds:schemaRef ds:uri="http://purl.org/dc/elements/1.1/"/>
    <ds:schemaRef ds:uri="5d123c9d-3dea-4e57-b046-d32002907e8b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CAF7E3F-49D2-4A01-A991-AAB2C1E04C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5D048-C775-4675-B853-9D603121C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123c9d-3dea-4e57-b046-d32002907e8b"/>
    <ds:schemaRef ds:uri="797d2dd2-3d46-44ae-a2d3-2b5292b60c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Parate</dc:creator>
  <cp:lastModifiedBy>Nikhil Parate</cp:lastModifiedBy>
  <cp:revision>2</cp:revision>
  <dcterms:created xsi:type="dcterms:W3CDTF">2021-06-07T12:28:06Z</dcterms:created>
  <dcterms:modified xsi:type="dcterms:W3CDTF">2021-06-07T12:36:28Z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0x01010044A74DDC05A9B64A9BAA069AF62667B8</vt:lpwstr>
  </property>
</Properties>
</file>