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503" r:id="rId2"/>
    <p:sldId id="582" r:id="rId3"/>
    <p:sldId id="583" r:id="rId4"/>
    <p:sldId id="595"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521415D9-36F7-43E2-AB2F-B90AF26B5E84}">
      <p14:sectionLst xmlns:p14="http://schemas.microsoft.com/office/powerpoint/2010/main">
        <p14:section name="Default Section" id="{3B91E83D-0711-476B-AEF0-2D3F821826F8}">
          <p14:sldIdLst>
            <p14:sldId id="503"/>
            <p14:sldId id="582"/>
            <p14:sldId id="583"/>
            <p14:sldId id="5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6CAD4"/>
    <a:srgbClr val="F9B9EB"/>
    <a:srgbClr val="F139E4"/>
    <a:srgbClr val="FFFF66"/>
    <a:srgbClr val="3A30FA"/>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32" autoAdjust="0"/>
  </p:normalViewPr>
  <p:slideViewPr>
    <p:cSldViewPr>
      <p:cViewPr varScale="1">
        <p:scale>
          <a:sx n="87" d="100"/>
          <a:sy n="87" d="100"/>
        </p:scale>
        <p:origin x="1330" y="67"/>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4/3/2024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273159258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a:t>OOP Using JAVA</a:t>
            </a:r>
          </a:p>
        </p:txBody>
      </p:sp>
      <p:sp>
        <p:nvSpPr>
          <p:cNvPr id="5" name="Footer Placeholder 4"/>
          <p:cNvSpPr>
            <a:spLocks noGrp="1"/>
          </p:cNvSpPr>
          <p:nvPr>
            <p:ph type="ftr" sz="quarter" idx="11"/>
          </p:nvPr>
        </p:nvSpPr>
        <p:spPr/>
        <p:txBody>
          <a:bodyPr/>
          <a:lstStyle>
            <a:lvl1pPr>
              <a:defRPr/>
            </a:lvl1pPr>
          </a:lstStyle>
          <a:p>
            <a:pPr>
              <a:defRPr/>
            </a:pPr>
            <a:r>
              <a:rPr lang="en-US"/>
              <a:t>Faculty Name - GroupNo</a:t>
            </a:r>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r>
              <a:rPr lang="en-US"/>
              <a:t>OOP Using JAVA</a:t>
            </a:r>
          </a:p>
        </p:txBody>
      </p:sp>
      <p:sp>
        <p:nvSpPr>
          <p:cNvPr id="11" name="Footer Placeholder 4"/>
          <p:cNvSpPr>
            <a:spLocks noGrp="1"/>
          </p:cNvSpPr>
          <p:nvPr>
            <p:ph type="ftr" sz="quarter" idx="11"/>
          </p:nvPr>
        </p:nvSpPr>
        <p:spPr/>
        <p:txBody>
          <a:bodyPr/>
          <a:lstStyle>
            <a:lvl1pPr>
              <a:defRPr/>
            </a:lvl1pPr>
          </a:lstStyle>
          <a:p>
            <a:pPr>
              <a:defRPr/>
            </a:pPr>
            <a:r>
              <a:rPr lang="en-US"/>
              <a:t>Faculty Name - GroupNo</a:t>
            </a:r>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r>
              <a:rPr lang="en-US"/>
              <a:t>OOP Using JAVA</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pPr>
              <a:defRPr/>
            </a:pPr>
            <a:r>
              <a:rPr lang="en-US"/>
              <a:t>Faculty Name - GroupNo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775DC763-8AAC-4A07-A453-38B55A3783BD}"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hd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908720"/>
            <a:ext cx="8153400" cy="5256584"/>
          </a:xfrm>
        </p:spPr>
        <p:txBody>
          <a:bodyPr/>
          <a:lstStyle/>
          <a:p>
            <a:endParaRPr lang="en-US" sz="4800" b="1" dirty="0">
              <a:solidFill>
                <a:schemeClr val="tx1"/>
              </a:solidFill>
            </a:endParaRPr>
          </a:p>
          <a:p>
            <a:r>
              <a:rPr lang="en-US" sz="3600" b="1" dirty="0">
                <a:solidFill>
                  <a:schemeClr val="tx1"/>
                </a:solidFill>
              </a:rPr>
              <a:t>22CS015</a:t>
            </a:r>
          </a:p>
          <a:p>
            <a:r>
              <a:rPr lang="en-US" sz="3600" b="1" dirty="0">
                <a:solidFill>
                  <a:schemeClr val="tx1"/>
                </a:solidFill>
              </a:rPr>
              <a:t>Artificial Intelligence and Machine Learning</a:t>
            </a:r>
            <a:endParaRPr lang="en-US" sz="1800" b="1" dirty="0">
              <a:solidFill>
                <a:schemeClr val="tx1"/>
              </a:solidFill>
            </a:endParaRPr>
          </a:p>
          <a:p>
            <a:endParaRPr lang="en-US" sz="2800" b="1" dirty="0">
              <a:solidFill>
                <a:schemeClr val="tx1"/>
              </a:solidFill>
            </a:endParaRPr>
          </a:p>
          <a:p>
            <a:pPr>
              <a:spcBef>
                <a:spcPts val="0"/>
              </a:spcBef>
            </a:pPr>
            <a:endParaRPr lang="en-US" sz="2800" b="1" dirty="0">
              <a:solidFill>
                <a:schemeClr val="tx1"/>
              </a:solidFill>
            </a:endParaRPr>
          </a:p>
          <a:p>
            <a:pPr>
              <a:spcBef>
                <a:spcPts val="0"/>
              </a:spcBef>
            </a:pPr>
            <a:endParaRPr lang="en-US" sz="2800" b="1" dirty="0">
              <a:solidFill>
                <a:schemeClr val="tx1"/>
              </a:solidFill>
            </a:endParaRPr>
          </a:p>
        </p:txBody>
      </p:sp>
      <p:sp>
        <p:nvSpPr>
          <p:cNvPr id="4" name="TextBox 3">
            <a:extLst>
              <a:ext uri="{FF2B5EF4-FFF2-40B4-BE49-F238E27FC236}">
                <a16:creationId xmlns:a16="http://schemas.microsoft.com/office/drawing/2014/main" id="{BF47F536-A930-4B53-B749-A0E96B2D38AD}"/>
              </a:ext>
            </a:extLst>
          </p:cNvPr>
          <p:cNvSpPr txBox="1"/>
          <p:nvPr/>
        </p:nvSpPr>
        <p:spPr>
          <a:xfrm>
            <a:off x="1691680" y="5157192"/>
            <a:ext cx="6172200" cy="646331"/>
          </a:xfrm>
          <a:prstGeom prst="rect">
            <a:avLst/>
          </a:prstGeom>
          <a:noFill/>
        </p:spPr>
        <p:txBody>
          <a:bodyPr wrap="square" rtlCol="0">
            <a:spAutoFit/>
          </a:bodyPr>
          <a:lstStyle/>
          <a:p>
            <a:pPr algn="ctr"/>
            <a:r>
              <a:rPr lang="en-US" dirty="0">
                <a:solidFill>
                  <a:srgbClr val="FF0000"/>
                </a:solidFill>
                <a:latin typeface="Times New Roman" pitchFamily="18" charset="0"/>
                <a:cs typeface="Times New Roman" pitchFamily="18" charset="0"/>
              </a:rPr>
              <a:t>Department of Computer Science and Engineering</a:t>
            </a:r>
          </a:p>
          <a:p>
            <a:pPr algn="ctr"/>
            <a:r>
              <a:rPr lang="en-US" dirty="0">
                <a:solidFill>
                  <a:srgbClr val="FF0000"/>
                </a:solidFill>
                <a:latin typeface="Times New Roman" pitchFamily="18" charset="0"/>
                <a:cs typeface="Times New Roman" pitchFamily="18" charset="0"/>
              </a:rPr>
              <a:t>Chitkara University, Punjab</a:t>
            </a:r>
          </a:p>
        </p:txBody>
      </p:sp>
      <p:sp>
        <p:nvSpPr>
          <p:cNvPr id="2" name="TextBox 1">
            <a:extLst>
              <a:ext uri="{FF2B5EF4-FFF2-40B4-BE49-F238E27FC236}">
                <a16:creationId xmlns:a16="http://schemas.microsoft.com/office/drawing/2014/main" id="{879CD5CB-61F9-F3AB-63E6-4C8C9F519896}"/>
              </a:ext>
            </a:extLst>
          </p:cNvPr>
          <p:cNvSpPr txBox="1"/>
          <p:nvPr/>
        </p:nvSpPr>
        <p:spPr>
          <a:xfrm>
            <a:off x="523056" y="3645024"/>
            <a:ext cx="3456384" cy="70788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Submitted by:</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Nikhil </a:t>
            </a:r>
            <a:r>
              <a:rPr lang="en-US" sz="2000" b="1" dirty="0" err="1">
                <a:latin typeface="Times New Roman" panose="02020603050405020304" pitchFamily="18" charset="0"/>
                <a:cs typeface="Times New Roman" panose="02020603050405020304" pitchFamily="18" charset="0"/>
              </a:rPr>
              <a:t>Pathania</a:t>
            </a:r>
            <a:r>
              <a:rPr lang="en-US" sz="2000" b="1" dirty="0">
                <a:latin typeface="Times New Roman" panose="02020603050405020304" pitchFamily="18" charset="0"/>
                <a:cs typeface="Times New Roman" panose="02020603050405020304" pitchFamily="18" charset="0"/>
              </a:rPr>
              <a:t> - 2210990608</a:t>
            </a:r>
          </a:p>
        </p:txBody>
      </p:sp>
      <p:sp>
        <p:nvSpPr>
          <p:cNvPr id="5" name="TextBox 4">
            <a:extLst>
              <a:ext uri="{FF2B5EF4-FFF2-40B4-BE49-F238E27FC236}">
                <a16:creationId xmlns:a16="http://schemas.microsoft.com/office/drawing/2014/main" id="{0C90EB4D-3FC3-B656-28F6-1D8F019B922B}"/>
              </a:ext>
            </a:extLst>
          </p:cNvPr>
          <p:cNvSpPr txBox="1"/>
          <p:nvPr/>
        </p:nvSpPr>
        <p:spPr>
          <a:xfrm>
            <a:off x="6084168" y="3645024"/>
            <a:ext cx="3112840" cy="70788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Submitted to:</a:t>
            </a:r>
          </a:p>
          <a:p>
            <a:r>
              <a:rPr lang="en-US" sz="2000" b="1" dirty="0">
                <a:latin typeface="Times New Roman" panose="02020603050405020304" pitchFamily="18" charset="0"/>
                <a:cs typeface="Times New Roman" panose="02020603050405020304" pitchFamily="18" charset="0"/>
              </a:rPr>
              <a:t>Miss. Shalini Kumari</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52" y="116632"/>
            <a:ext cx="3635896" cy="838200"/>
          </a:xfrm>
        </p:spPr>
        <p:txBody>
          <a:bodyPr/>
          <a:lstStyle/>
          <a:p>
            <a:r>
              <a:rPr lang="en-US" b="1" u="sng" dirty="0"/>
              <a:t>Objective</a:t>
            </a:r>
          </a:p>
        </p:txBody>
      </p:sp>
      <p:sp>
        <p:nvSpPr>
          <p:cNvPr id="3" name="Content Placeholder 2"/>
          <p:cNvSpPr>
            <a:spLocks noGrp="1"/>
          </p:cNvSpPr>
          <p:nvPr>
            <p:ph idx="1"/>
          </p:nvPr>
        </p:nvSpPr>
        <p:spPr>
          <a:xfrm>
            <a:off x="454424" y="1124744"/>
            <a:ext cx="8229600" cy="4984750"/>
          </a:xfrm>
        </p:spPr>
        <p:txBody>
          <a:bodyPr/>
          <a:lstStyle/>
          <a:p>
            <a:pPr marL="0" indent="0">
              <a:buNone/>
            </a:pPr>
            <a:r>
              <a:rPr lang="en-US" b="0" i="0" dirty="0">
                <a:effectLst/>
              </a:rPr>
              <a:t>The objective of this Python project is to develop a Rock, Paper, Scissors game that allows users to play against the computer. The game should provide an interactive experience where players can input their choice (rock, paper, or scissors) and receive feedback on the outcome of the round. Additionally, the project aims to implement basic game logic, user input handling, and randomization for the computer's choice, enhancing the understanding of fundamental programming concepts in Python.</a:t>
            </a: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2</a:t>
            </a:fld>
            <a:endParaRPr lang="en-US"/>
          </a:p>
        </p:txBody>
      </p:sp>
    </p:spTree>
    <p:extLst>
      <p:ext uri="{BB962C8B-B14F-4D97-AF65-F5344CB8AC3E}">
        <p14:creationId xmlns:p14="http://schemas.microsoft.com/office/powerpoint/2010/main" val="130324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8275"/>
            <a:ext cx="3563888" cy="838200"/>
          </a:xfrm>
        </p:spPr>
        <p:txBody>
          <a:bodyPr/>
          <a:lstStyle/>
          <a:p>
            <a:r>
              <a:rPr lang="en-US" b="1" u="sng" dirty="0"/>
              <a:t>Project</a:t>
            </a:r>
            <a:endParaRPr lang="en-US" u="sng" dirty="0"/>
          </a:p>
        </p:txBody>
      </p:sp>
      <p:sp>
        <p:nvSpPr>
          <p:cNvPr id="3" name="Content Placeholder 2"/>
          <p:cNvSpPr>
            <a:spLocks noGrp="1"/>
          </p:cNvSpPr>
          <p:nvPr>
            <p:ph idx="1"/>
          </p:nvPr>
        </p:nvSpPr>
        <p:spPr>
          <a:xfrm>
            <a:off x="457200" y="1006475"/>
            <a:ext cx="8229600" cy="5349875"/>
          </a:xfrm>
        </p:spPr>
        <p:txBody>
          <a:bodyPr/>
          <a:lstStyle/>
          <a:p>
            <a:pPr marL="0" indent="0" algn="just">
              <a:buNone/>
            </a:pPr>
            <a:r>
              <a:rPr lang="en-US" dirty="0"/>
              <a:t>This project utilizes the ‘random’ library to generate the computer’s choice randomly, ensuring unpredictability and a fair gaming experience. By using the ‘</a:t>
            </a:r>
            <a:r>
              <a:rPr lang="en-US" dirty="0" err="1"/>
              <a:t>random.choice</a:t>
            </a:r>
            <a:r>
              <a:rPr lang="en-US" dirty="0"/>
              <a:t>()’ function, the computer can select between rock, paper or scissors with equal probability.</a:t>
            </a:r>
          </a:p>
          <a:p>
            <a:pPr marL="0" indent="0" algn="just">
              <a:buNone/>
            </a:pPr>
            <a:r>
              <a:rPr lang="en-US" b="1" i="0" u="sng" dirty="0">
                <a:effectLst/>
              </a:rPr>
              <a:t>Key Features:</a:t>
            </a:r>
          </a:p>
          <a:p>
            <a:pPr marL="457200" indent="-457200" algn="just">
              <a:buAutoNum type="arabicPeriod"/>
            </a:pPr>
            <a:r>
              <a:rPr lang="en-US" sz="2000" i="0" dirty="0">
                <a:effectLst/>
              </a:rPr>
              <a:t>Interactive Gameplay: The project offers an interactive gaming experience where users can input their choice (rock, paper, or scissors) through the command line interface. </a:t>
            </a:r>
          </a:p>
          <a:p>
            <a:pPr marL="457200" indent="-457200" algn="just">
              <a:buAutoNum type="arabicPeriod"/>
            </a:pPr>
            <a:r>
              <a:rPr lang="en-US" sz="2000" i="0" dirty="0">
                <a:effectLst/>
              </a:rPr>
              <a:t>Player vs. Computer: Users can play against the computer, which randomly selects its choice for each round using the random library. </a:t>
            </a:r>
          </a:p>
          <a:p>
            <a:pPr marL="457200" indent="-457200" algn="just">
              <a:buAutoNum type="arabicPeriod"/>
            </a:pPr>
            <a:r>
              <a:rPr lang="en-US" sz="2000" i="0" dirty="0">
                <a:effectLst/>
              </a:rPr>
              <a:t>Game Logic: The project implements the fundamental game logic of Rock, Paper, Scissors, determining the winner of each round based on the players' choices. </a:t>
            </a:r>
          </a:p>
          <a:p>
            <a:pPr marL="457200" indent="-457200" algn="just">
              <a:buAutoNum type="arabicPeriod"/>
            </a:pPr>
            <a:r>
              <a:rPr lang="en-US" sz="2000" i="0" dirty="0">
                <a:effectLst/>
              </a:rPr>
              <a:t>Multiple Rounds: Players can engage in multiple rounds of gameplay until they decide to exit the game</a:t>
            </a:r>
            <a:r>
              <a:rPr lang="en-US" i="0" dirty="0">
                <a:effectLst/>
              </a:rPr>
              <a:t>.</a:t>
            </a:r>
          </a:p>
        </p:txBody>
      </p:sp>
      <p:sp>
        <p:nvSpPr>
          <p:cNvPr id="5" name="Slide Number Placeholder 4"/>
          <p:cNvSpPr>
            <a:spLocks noGrp="1"/>
          </p:cNvSpPr>
          <p:nvPr>
            <p:ph type="sldNum" sz="quarter" idx="12"/>
          </p:nvPr>
        </p:nvSpPr>
        <p:spPr/>
        <p:txBody>
          <a:bodyPr/>
          <a:lstStyle/>
          <a:p>
            <a:fld id="{8BD8F058-9003-4658-AA47-7D4800AF7EA2}" type="slidenum">
              <a:rPr lang="en-US" smtClean="0"/>
              <a:pPr/>
              <a:t>3</a:t>
            </a:fld>
            <a:endParaRPr lang="en-US"/>
          </a:p>
        </p:txBody>
      </p:sp>
    </p:spTree>
    <p:extLst>
      <p:ext uri="{BB962C8B-B14F-4D97-AF65-F5344CB8AC3E}">
        <p14:creationId xmlns:p14="http://schemas.microsoft.com/office/powerpoint/2010/main" val="232584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a:xfrm>
            <a:off x="457200" y="3212976"/>
            <a:ext cx="8229600" cy="1080120"/>
          </a:xfrm>
        </p:spPr>
        <p:txBody>
          <a:bodyPr/>
          <a:lstStyle/>
          <a:p>
            <a:pPr marL="0" indent="0" algn="ctr">
              <a:buNone/>
            </a:pPr>
            <a:r>
              <a:rPr lang="en-US" sz="6600" b="1" u="sng" dirty="0"/>
              <a:t>Thank You</a:t>
            </a:r>
          </a:p>
        </p:txBody>
      </p:sp>
      <p:sp>
        <p:nvSpPr>
          <p:cNvPr id="5" name="Slide Number Placeholder 4"/>
          <p:cNvSpPr>
            <a:spLocks noGrp="1"/>
          </p:cNvSpPr>
          <p:nvPr>
            <p:ph type="sldNum" sz="quarter" idx="12"/>
          </p:nvPr>
        </p:nvSpPr>
        <p:spPr/>
        <p:txBody>
          <a:bodyPr/>
          <a:lstStyle/>
          <a:p>
            <a:fld id="{8BD8F058-9003-4658-AA47-7D4800AF7EA2}" type="slidenum">
              <a:rPr lang="en-US" smtClean="0"/>
              <a:pPr/>
              <a:t>4</a:t>
            </a:fld>
            <a:endParaRPr lang="en-US"/>
          </a:p>
        </p:txBody>
      </p:sp>
    </p:spTree>
    <p:extLst>
      <p:ext uri="{BB962C8B-B14F-4D97-AF65-F5344CB8AC3E}">
        <p14:creationId xmlns:p14="http://schemas.microsoft.com/office/powerpoint/2010/main" val="3913840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5760762</TotalTime>
  <Words>280</Words>
  <Application>Microsoft Office PowerPoint</Application>
  <PresentationFormat>On-screen Show (4:3)</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PowerPoint Presentation</vt:lpstr>
      <vt:lpstr>Objective</vt:lpstr>
      <vt:lpstr>Project</vt:lpstr>
      <vt:lpstr> </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Vandana Mohindru Sood</dc:creator>
  <cp:lastModifiedBy>Devansh Mittal</cp:lastModifiedBy>
  <cp:revision>1686</cp:revision>
  <dcterms:created xsi:type="dcterms:W3CDTF">2010-04-09T07:36:15Z</dcterms:created>
  <dcterms:modified xsi:type="dcterms:W3CDTF">2024-04-03T11:27:45Z</dcterms:modified>
</cp:coreProperties>
</file>