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ea26bd740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ea26bd74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9ec0e6c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9ec0e6c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9ec0e6c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9ec0e6c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33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FutureWorks Solutions – An Employability Analytics Application</a:t>
            </a:r>
            <a:r>
              <a:rPr lang="en"/>
              <a: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Group - 13</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Description</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To help out an individual who is interested in learning more about various aspects of employability to help in process of making informed decisions about specific job roles where we are planning to use web </a:t>
            </a:r>
            <a:r>
              <a:rPr b="0" lang="en" sz="1800">
                <a:latin typeface="Lato"/>
                <a:ea typeface="Lato"/>
                <a:cs typeface="Lato"/>
                <a:sym typeface="Lato"/>
              </a:rPr>
              <a:t>scraping</a:t>
            </a:r>
            <a:r>
              <a:rPr b="0" lang="en" sz="1800">
                <a:latin typeface="Lato"/>
                <a:ea typeface="Lato"/>
                <a:cs typeface="Lato"/>
                <a:sym typeface="Lato"/>
              </a:rPr>
              <a:t> to collect the latest data from different platforms and apply various machine learning </a:t>
            </a:r>
            <a:r>
              <a:rPr b="0" lang="en" sz="1800">
                <a:latin typeface="Lato"/>
                <a:ea typeface="Lato"/>
                <a:cs typeface="Lato"/>
                <a:sym typeface="Lato"/>
              </a:rPr>
              <a:t>algorithms to do the analysis and prediction.</a:t>
            </a:r>
            <a:endParaRPr sz="1700">
              <a:latin typeface="Lato"/>
              <a:ea typeface="Lato"/>
              <a:cs typeface="Lato"/>
              <a:sym typeface="Lato"/>
            </a:endParaRPr>
          </a:p>
        </p:txBody>
      </p:sp>
      <p:pic>
        <p:nvPicPr>
          <p:cNvPr descr="Book titled, &quot;Made To Stick,&quot; standing on its side" id="80" name="Google Shape;80;p14"/>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86" name="Google Shape;86;p15"/>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1</a:t>
            </a:r>
            <a:endParaRPr>
              <a:solidFill>
                <a:schemeClr val="lt1"/>
              </a:solidFill>
            </a:endParaRPr>
          </a:p>
        </p:txBody>
      </p:sp>
      <p:grpSp>
        <p:nvGrpSpPr>
          <p:cNvPr id="87" name="Google Shape;87;p15"/>
          <p:cNvGrpSpPr/>
          <p:nvPr/>
        </p:nvGrpSpPr>
        <p:grpSpPr>
          <a:xfrm>
            <a:off x="912820" y="1610215"/>
            <a:ext cx="198900" cy="593656"/>
            <a:chOff x="777447" y="1610215"/>
            <a:chExt cx="198900" cy="593656"/>
          </a:xfrm>
        </p:grpSpPr>
        <p:cxnSp>
          <p:nvCxnSpPr>
            <p:cNvPr id="88" name="Google Shape;88;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89" name="Google Shape;89;p15"/>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5"/>
          <p:cNvSpPr txBox="1"/>
          <p:nvPr>
            <p:ph idx="4294967295" type="body"/>
          </p:nvPr>
        </p:nvSpPr>
        <p:spPr>
          <a:xfrm>
            <a:off x="340925" y="7474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 Collection using web scraping</a:t>
            </a:r>
            <a:endParaRPr sz="1600"/>
          </a:p>
        </p:txBody>
      </p:sp>
      <p:sp>
        <p:nvSpPr>
          <p:cNvPr id="91" name="Google Shape;91;p15"/>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2" name="Google Shape;92;p15"/>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2</a:t>
            </a:r>
            <a:endParaRPr>
              <a:solidFill>
                <a:schemeClr val="lt1"/>
              </a:solidFill>
            </a:endParaRPr>
          </a:p>
        </p:txBody>
      </p:sp>
      <p:grpSp>
        <p:nvGrpSpPr>
          <p:cNvPr id="93" name="Google Shape;93;p15"/>
          <p:cNvGrpSpPr/>
          <p:nvPr/>
        </p:nvGrpSpPr>
        <p:grpSpPr>
          <a:xfrm>
            <a:off x="2266282" y="2938958"/>
            <a:ext cx="198900" cy="593656"/>
            <a:chOff x="2223534" y="2938958"/>
            <a:chExt cx="198900" cy="593656"/>
          </a:xfrm>
        </p:grpSpPr>
        <p:cxnSp>
          <p:nvCxnSpPr>
            <p:cNvPr id="94" name="Google Shape;94;p1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95" name="Google Shape;95;p15"/>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5"/>
          <p:cNvSpPr txBox="1"/>
          <p:nvPr>
            <p:ph idx="4294967295" type="body"/>
          </p:nvPr>
        </p:nvSpPr>
        <p:spPr>
          <a:xfrm>
            <a:off x="1244337" y="359460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 </a:t>
            </a:r>
            <a:r>
              <a:rPr lang="en" sz="1600"/>
              <a:t>segregation</a:t>
            </a:r>
            <a:r>
              <a:rPr lang="en" sz="1600"/>
              <a:t> and cleaning</a:t>
            </a:r>
            <a:endParaRPr sz="1600"/>
          </a:p>
        </p:txBody>
      </p:sp>
      <p:sp>
        <p:nvSpPr>
          <p:cNvPr id="97" name="Google Shape;97;p15"/>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8" name="Google Shape;98;p15"/>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3</a:t>
            </a:r>
            <a:endParaRPr>
              <a:solidFill>
                <a:schemeClr val="lt1"/>
              </a:solidFill>
            </a:endParaRPr>
          </a:p>
        </p:txBody>
      </p:sp>
      <p:grpSp>
        <p:nvGrpSpPr>
          <p:cNvPr id="99" name="Google Shape;99;p15"/>
          <p:cNvGrpSpPr/>
          <p:nvPr/>
        </p:nvGrpSpPr>
        <p:grpSpPr>
          <a:xfrm>
            <a:off x="4058732" y="1610215"/>
            <a:ext cx="198900" cy="593656"/>
            <a:chOff x="3918084" y="1610215"/>
            <a:chExt cx="198900" cy="593656"/>
          </a:xfrm>
        </p:grpSpPr>
        <p:cxnSp>
          <p:nvCxnSpPr>
            <p:cNvPr id="100" name="Google Shape;100;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1" name="Google Shape;101;p15"/>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5"/>
          <p:cNvSpPr txBox="1"/>
          <p:nvPr>
            <p:ph idx="4294967295" type="body"/>
          </p:nvPr>
        </p:nvSpPr>
        <p:spPr>
          <a:xfrm>
            <a:off x="3304094" y="57125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Applying machine learning algorithms to the data</a:t>
            </a:r>
            <a:endParaRPr sz="1600"/>
          </a:p>
        </p:txBody>
      </p:sp>
      <p:sp>
        <p:nvSpPr>
          <p:cNvPr id="103" name="Google Shape;103;p15"/>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4" name="Google Shape;104;p15"/>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4</a:t>
            </a:r>
            <a:endParaRPr>
              <a:solidFill>
                <a:schemeClr val="lt1"/>
              </a:solidFill>
            </a:endParaRPr>
          </a:p>
        </p:txBody>
      </p:sp>
      <p:grpSp>
        <p:nvGrpSpPr>
          <p:cNvPr id="105" name="Google Shape;105;p15"/>
          <p:cNvGrpSpPr/>
          <p:nvPr/>
        </p:nvGrpSpPr>
        <p:grpSpPr>
          <a:xfrm>
            <a:off x="5973070" y="2938958"/>
            <a:ext cx="198900" cy="593656"/>
            <a:chOff x="5958946" y="2938958"/>
            <a:chExt cx="198900" cy="593656"/>
          </a:xfrm>
        </p:grpSpPr>
        <p:cxnSp>
          <p:nvCxnSpPr>
            <p:cNvPr id="106" name="Google Shape;106;p1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07" name="Google Shape;107;p15"/>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5"/>
          <p:cNvSpPr txBox="1"/>
          <p:nvPr>
            <p:ph idx="4294967295" type="body"/>
          </p:nvPr>
        </p:nvSpPr>
        <p:spPr>
          <a:xfrm>
            <a:off x="5126902" y="36646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Predictive analysis</a:t>
            </a:r>
            <a:endParaRPr sz="1600"/>
          </a:p>
        </p:txBody>
      </p:sp>
      <p:sp>
        <p:nvSpPr>
          <p:cNvPr id="109" name="Google Shape;109;p15"/>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0" name="Google Shape;110;p15"/>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5 </a:t>
            </a:r>
            <a:endParaRPr>
              <a:solidFill>
                <a:schemeClr val="lt1"/>
              </a:solidFill>
            </a:endParaRPr>
          </a:p>
        </p:txBody>
      </p:sp>
      <p:grpSp>
        <p:nvGrpSpPr>
          <p:cNvPr id="111" name="Google Shape;111;p15"/>
          <p:cNvGrpSpPr/>
          <p:nvPr/>
        </p:nvGrpSpPr>
        <p:grpSpPr>
          <a:xfrm>
            <a:off x="7669807" y="1610215"/>
            <a:ext cx="198900" cy="593656"/>
            <a:chOff x="3918084" y="1610215"/>
            <a:chExt cx="198900" cy="593656"/>
          </a:xfrm>
        </p:grpSpPr>
        <p:cxnSp>
          <p:nvCxnSpPr>
            <p:cNvPr id="112" name="Google Shape;112;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3" name="Google Shape;113;p15"/>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5"/>
          <p:cNvSpPr txBox="1"/>
          <p:nvPr>
            <p:ph idx="4294967295" type="body"/>
          </p:nvPr>
        </p:nvSpPr>
        <p:spPr>
          <a:xfrm>
            <a:off x="6685979" y="8314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Creating a dashboard using tableau</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idx="4294967295" type="title"/>
          </p:nvPr>
        </p:nvSpPr>
        <p:spPr>
          <a:xfrm>
            <a:off x="535775" y="289475"/>
            <a:ext cx="5197200" cy="74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Focus Area</a:t>
            </a:r>
            <a:endParaRPr sz="2400"/>
          </a:p>
        </p:txBody>
      </p:sp>
      <p:sp>
        <p:nvSpPr>
          <p:cNvPr id="120" name="Google Shape;120;p16"/>
          <p:cNvSpPr txBox="1"/>
          <p:nvPr>
            <p:ph idx="4294967295" type="title"/>
          </p:nvPr>
        </p:nvSpPr>
        <p:spPr>
          <a:xfrm>
            <a:off x="1195300" y="1031975"/>
            <a:ext cx="6919500" cy="35157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b="0" lang="en" sz="1700">
                <a:latin typeface="Lato"/>
                <a:ea typeface="Lato"/>
                <a:cs typeface="Lato"/>
                <a:sym typeface="Lato"/>
              </a:rPr>
              <a:t>Development of an application to transform diverse employability data into actionable insights for informed career decisions.</a:t>
            </a:r>
            <a:endParaRPr b="0"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b="0" lang="en" sz="1700">
                <a:latin typeface="Lato"/>
                <a:ea typeface="Lato"/>
                <a:cs typeface="Lato"/>
                <a:sym typeface="Lato"/>
              </a:rPr>
              <a:t>Focus on solving challenges like career path selection, skill development, job application strategies, and education planning.</a:t>
            </a:r>
            <a:endParaRPr b="0"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b="0" lang="en" sz="1700">
                <a:latin typeface="Lato"/>
                <a:ea typeface="Lato"/>
                <a:cs typeface="Lato"/>
                <a:sym typeface="Lato"/>
              </a:rPr>
              <a:t>Empowerment of users with real-time, data-driven intelligence to enhance employability and navigate the evolving job market effectively.</a:t>
            </a:r>
            <a:endParaRPr b="0" sz="1700">
              <a:latin typeface="Lato"/>
              <a:ea typeface="Lato"/>
              <a:cs typeface="Lato"/>
              <a:sym typeface="Lato"/>
            </a:endParaRPr>
          </a:p>
          <a:p>
            <a:pPr indent="-336550" lvl="0" marL="457200" rtl="0" algn="l">
              <a:lnSpc>
                <a:spcPct val="115000"/>
              </a:lnSpc>
              <a:spcBef>
                <a:spcPts val="0"/>
              </a:spcBef>
              <a:spcAft>
                <a:spcPts val="0"/>
              </a:spcAft>
              <a:buSzPts val="1700"/>
              <a:buFont typeface="Lato"/>
              <a:buChar char="●"/>
            </a:pPr>
            <a:r>
              <a:rPr b="0" lang="en" sz="1700">
                <a:latin typeface="Lato"/>
                <a:ea typeface="Lato"/>
                <a:cs typeface="Lato"/>
                <a:sym typeface="Lato"/>
              </a:rPr>
              <a:t>Utilization of interactive tools like career path maps, skill gap analysis, and personalized dashboards for a user-friendly experience.</a:t>
            </a:r>
            <a:endParaRPr b="0" sz="17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303300" y="132600"/>
            <a:ext cx="85206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MoSCoW Matrix</a:t>
            </a:r>
            <a:endParaRPr/>
          </a:p>
          <a:p>
            <a:pPr indent="0" lvl="0" marL="0" rtl="0" algn="l">
              <a:spcBef>
                <a:spcPts val="0"/>
              </a:spcBef>
              <a:spcAft>
                <a:spcPts val="0"/>
              </a:spcAft>
              <a:buNone/>
            </a:pPr>
            <a:r>
              <a:t/>
            </a:r>
            <a:endParaRPr/>
          </a:p>
        </p:txBody>
      </p:sp>
      <p:pic>
        <p:nvPicPr>
          <p:cNvPr id="126" name="Google Shape;126;p17"/>
          <p:cNvPicPr preferRelativeResize="0"/>
          <p:nvPr/>
        </p:nvPicPr>
        <p:blipFill>
          <a:blip r:embed="rId3">
            <a:alphaModFix/>
          </a:blip>
          <a:stretch>
            <a:fillRect/>
          </a:stretch>
        </p:blipFill>
        <p:spPr>
          <a:xfrm>
            <a:off x="1197875" y="928125"/>
            <a:ext cx="6021324" cy="4062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