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5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8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7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3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3D34-7B0F-4356-B3FC-5FD4C7CFFBD9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7741-87A0-44C2-A27E-4C65C94BA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2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7659" y="330239"/>
            <a:ext cx="3088289" cy="526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3755" rIns="0" bIns="-13755" numCol="1" anchor="ctr" anchorCtr="0" compatLnSpc="1">
            <a:prstTxWarp prst="textNoShape">
              <a:avLst/>
            </a:prstTxWarp>
            <a:spAutoFit/>
          </a:bodyPr>
          <a:lstStyle/>
          <a:p>
            <a:pPr defTabSz="9905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dirty="0">
                <a:solidFill>
                  <a:srgbClr val="202124"/>
                </a:solidFill>
                <a:latin typeface="inherit"/>
                <a:cs typeface="Mangal"/>
              </a:rPr>
              <a:t>भारतीय प्रौद्योगिकी संस्थान रूड़की</a:t>
            </a:r>
            <a:endParaRPr lang="en-US" altLang="en-US" dirty="0">
              <a:solidFill>
                <a:srgbClr val="202124"/>
              </a:solidFill>
              <a:latin typeface="inherit"/>
              <a:cs typeface="Mangal"/>
            </a:endParaRPr>
          </a:p>
          <a:p>
            <a:pPr defTabSz="9905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02124"/>
                </a:solidFill>
                <a:latin typeface="inherit"/>
                <a:cs typeface="Mangal"/>
              </a:rPr>
              <a:t>	</a:t>
            </a:r>
            <a:r>
              <a:rPr lang="hi-IN" altLang="en-US" dirty="0">
                <a:cs typeface="Mangal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63094" y="720493"/>
            <a:ext cx="2437417" cy="249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3755" rIns="0" bIns="-13755" numCol="1" anchor="ctr" anchorCtr="0" compatLnSpc="1">
            <a:prstTxWarp prst="textNoShape">
              <a:avLst/>
            </a:prstTxWarp>
            <a:spAutoFit/>
          </a:bodyPr>
          <a:lstStyle/>
          <a:p>
            <a:pPr defTabSz="9905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dirty="0">
                <a:solidFill>
                  <a:srgbClr val="202124"/>
                </a:solidFill>
                <a:latin typeface="inherit"/>
                <a:cs typeface="Mangal"/>
              </a:rPr>
              <a:t>रूड़की - 247667 (भारत)</a:t>
            </a:r>
            <a:r>
              <a:rPr lang="hi-IN" altLang="en-US" dirty="0">
                <a:cs typeface="Mangal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52" y="1132163"/>
            <a:ext cx="605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INDIAN INSTITUTRE OF TECHNOLOGY ROORKEE</a:t>
            </a:r>
          </a:p>
          <a:p>
            <a:r>
              <a:rPr lang="en-IN" sz="2400" dirty="0"/>
              <a:t>	 ROORKEE - 247667 (INDIA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54" y="1963160"/>
            <a:ext cx="2309495" cy="2319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9607" y="4934938"/>
            <a:ext cx="408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ATTENDENCE REGISTER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287591" y="4537927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उपस्थिति पंजिका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6484" y="594915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NAME…………………………………………………………………….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6484" y="55798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नाम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36484" y="6830241"/>
            <a:ext cx="497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Number &amp; Name</a:t>
            </a:r>
            <a:r>
              <a:rPr lang="en-US" dirty="0" smtClean="0"/>
              <a:t>………………………………………..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6484" y="650315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कोर्स क्रमांक और नाम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02629" y="7621940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Csesion</a:t>
            </a:r>
            <a:r>
              <a:rPr lang="en-IN" dirty="0" smtClean="0"/>
              <a:t>……………. Semester…………….Autumn/Spring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10388" y="7384239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वर्ष </a:t>
            </a:r>
            <a:r>
              <a:rPr lang="en-US" dirty="0" smtClean="0"/>
              <a:t>	             </a:t>
            </a:r>
            <a:r>
              <a:rPr lang="hi-IN" dirty="0" smtClean="0"/>
              <a:t>सत्र </a:t>
            </a:r>
            <a:r>
              <a:rPr lang="en-US" dirty="0" smtClean="0"/>
              <a:t>                          </a:t>
            </a:r>
            <a:r>
              <a:rPr lang="hi-IN" dirty="0" smtClean="0"/>
              <a:t>शरद/बसंत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36484" y="8630900"/>
            <a:ext cx="4116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	Department Of Mathematics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62615" y="83068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dirty="0" smtClean="0"/>
              <a:t>विभाग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49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2024-01-11T03:57:36Z</dcterms:created>
  <dcterms:modified xsi:type="dcterms:W3CDTF">2024-01-11T04:26:32Z</dcterms:modified>
</cp:coreProperties>
</file>