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3767D-FCFF-4649-8122-7390AC560DE8}" v="7" dt="2023-12-10T13:57:5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wata Kirtania" userId="ff6ed33eaf717f70" providerId="LiveId" clId="{B643767D-FCFF-4649-8122-7390AC560DE8}"/>
    <pc:docChg chg="custSel addSld delSld modSld sldOrd">
      <pc:chgData name="Shaswata Kirtania" userId="ff6ed33eaf717f70" providerId="LiveId" clId="{B643767D-FCFF-4649-8122-7390AC560DE8}" dt="2023-12-10T14:04:29.708" v="1119" actId="2696"/>
      <pc:docMkLst>
        <pc:docMk/>
      </pc:docMkLst>
      <pc:sldChg chg="modSp new mod">
        <pc:chgData name="Shaswata Kirtania" userId="ff6ed33eaf717f70" providerId="LiveId" clId="{B643767D-FCFF-4649-8122-7390AC560DE8}" dt="2023-12-10T13:18:46.775" v="52" actId="20577"/>
        <pc:sldMkLst>
          <pc:docMk/>
          <pc:sldMk cId="3015841466" sldId="256"/>
        </pc:sldMkLst>
        <pc:spChg chg="mod">
          <ac:chgData name="Shaswata Kirtania" userId="ff6ed33eaf717f70" providerId="LiveId" clId="{B643767D-FCFF-4649-8122-7390AC560DE8}" dt="2023-12-10T13:18:46.775" v="52" actId="20577"/>
          <ac:spMkLst>
            <pc:docMk/>
            <pc:sldMk cId="3015841466" sldId="256"/>
            <ac:spMk id="2" creationId="{4B8DA50A-9456-A452-722E-EAB0511CCDEF}"/>
          </ac:spMkLst>
        </pc:spChg>
        <pc:spChg chg="mod">
          <ac:chgData name="Shaswata Kirtania" userId="ff6ed33eaf717f70" providerId="LiveId" clId="{B643767D-FCFF-4649-8122-7390AC560DE8}" dt="2023-12-10T13:18:24.895" v="36" actId="20577"/>
          <ac:spMkLst>
            <pc:docMk/>
            <pc:sldMk cId="3015841466" sldId="256"/>
            <ac:spMk id="3" creationId="{9BD7F749-D243-7F2C-E766-7DFCC255F618}"/>
          </ac:spMkLst>
        </pc:spChg>
      </pc:sldChg>
      <pc:sldChg chg="addSp modSp new mod">
        <pc:chgData name="Shaswata Kirtania" userId="ff6ed33eaf717f70" providerId="LiveId" clId="{B643767D-FCFF-4649-8122-7390AC560DE8}" dt="2023-12-10T13:26:55.989" v="173" actId="962"/>
        <pc:sldMkLst>
          <pc:docMk/>
          <pc:sldMk cId="69656252" sldId="257"/>
        </pc:sldMkLst>
        <pc:spChg chg="mod">
          <ac:chgData name="Shaswata Kirtania" userId="ff6ed33eaf717f70" providerId="LiveId" clId="{B643767D-FCFF-4649-8122-7390AC560DE8}" dt="2023-12-10T13:18:34.782" v="46" actId="20577"/>
          <ac:spMkLst>
            <pc:docMk/>
            <pc:sldMk cId="69656252" sldId="257"/>
            <ac:spMk id="2" creationId="{24FA98DF-88C8-6EBB-93FA-4C62E6A664C6}"/>
          </ac:spMkLst>
        </pc:spChg>
        <pc:spChg chg="mod">
          <ac:chgData name="Shaswata Kirtania" userId="ff6ed33eaf717f70" providerId="LiveId" clId="{B643767D-FCFF-4649-8122-7390AC560DE8}" dt="2023-12-10T13:26:28.318" v="167" actId="20577"/>
          <ac:spMkLst>
            <pc:docMk/>
            <pc:sldMk cId="69656252" sldId="257"/>
            <ac:spMk id="3" creationId="{14E97C33-F7AD-F21C-5466-C6C1F9830ED1}"/>
          </ac:spMkLst>
        </pc:spChg>
        <pc:picChg chg="add mod">
          <ac:chgData name="Shaswata Kirtania" userId="ff6ed33eaf717f70" providerId="LiveId" clId="{B643767D-FCFF-4649-8122-7390AC560DE8}" dt="2023-12-10T13:26:55.989" v="173" actId="962"/>
          <ac:picMkLst>
            <pc:docMk/>
            <pc:sldMk cId="69656252" sldId="257"/>
            <ac:picMk id="5" creationId="{3FBB55DF-E7F1-4F51-C0A3-C84C0094E58F}"/>
          </ac:picMkLst>
        </pc:picChg>
      </pc:sldChg>
      <pc:sldChg chg="addSp modSp new mod ord">
        <pc:chgData name="Shaswata Kirtania" userId="ff6ed33eaf717f70" providerId="LiveId" clId="{B643767D-FCFF-4649-8122-7390AC560DE8}" dt="2023-12-10T13:42:56.264" v="693" actId="20577"/>
        <pc:sldMkLst>
          <pc:docMk/>
          <pc:sldMk cId="4039979813" sldId="258"/>
        </pc:sldMkLst>
        <pc:spChg chg="mod">
          <ac:chgData name="Shaswata Kirtania" userId="ff6ed33eaf717f70" providerId="LiveId" clId="{B643767D-FCFF-4649-8122-7390AC560DE8}" dt="2023-12-10T13:42:56.264" v="693" actId="20577"/>
          <ac:spMkLst>
            <pc:docMk/>
            <pc:sldMk cId="4039979813" sldId="258"/>
            <ac:spMk id="3" creationId="{A7B45432-10A0-70F5-A0F2-34F6E76AE84C}"/>
          </ac:spMkLst>
        </pc:spChg>
        <pc:picChg chg="add mod">
          <ac:chgData name="Shaswata Kirtania" userId="ff6ed33eaf717f70" providerId="LiveId" clId="{B643767D-FCFF-4649-8122-7390AC560DE8}" dt="2023-12-10T13:42:11.079" v="611" actId="1076"/>
          <ac:picMkLst>
            <pc:docMk/>
            <pc:sldMk cId="4039979813" sldId="258"/>
            <ac:picMk id="5" creationId="{78873F68-9652-92AD-C768-AF7D8AFE76AD}"/>
          </ac:picMkLst>
        </pc:picChg>
      </pc:sldChg>
      <pc:sldChg chg="addSp modSp new mod">
        <pc:chgData name="Shaswata Kirtania" userId="ff6ed33eaf717f70" providerId="LiveId" clId="{B643767D-FCFF-4649-8122-7390AC560DE8}" dt="2023-12-10T13:42:45.800" v="685" actId="5793"/>
        <pc:sldMkLst>
          <pc:docMk/>
          <pc:sldMk cId="999546410" sldId="259"/>
        </pc:sldMkLst>
        <pc:spChg chg="mod">
          <ac:chgData name="Shaswata Kirtania" userId="ff6ed33eaf717f70" providerId="LiveId" clId="{B643767D-FCFF-4649-8122-7390AC560DE8}" dt="2023-12-10T13:42:45.800" v="685" actId="5793"/>
          <ac:spMkLst>
            <pc:docMk/>
            <pc:sldMk cId="999546410" sldId="259"/>
            <ac:spMk id="3" creationId="{636BD955-5947-4F4C-0AEB-2F00BB774DA2}"/>
          </ac:spMkLst>
        </pc:spChg>
        <pc:picChg chg="add mod">
          <ac:chgData name="Shaswata Kirtania" userId="ff6ed33eaf717f70" providerId="LiveId" clId="{B643767D-FCFF-4649-8122-7390AC560DE8}" dt="2023-12-10T13:42:31.803" v="680" actId="1076"/>
          <ac:picMkLst>
            <pc:docMk/>
            <pc:sldMk cId="999546410" sldId="259"/>
            <ac:picMk id="5" creationId="{19132162-503F-9DCF-B934-3C6C0A50E004}"/>
          </ac:picMkLst>
        </pc:picChg>
      </pc:sldChg>
      <pc:sldChg chg="modSp new mod">
        <pc:chgData name="Shaswata Kirtania" userId="ff6ed33eaf717f70" providerId="LiveId" clId="{B643767D-FCFF-4649-8122-7390AC560DE8}" dt="2023-12-10T13:44:11.517" v="797" actId="20577"/>
        <pc:sldMkLst>
          <pc:docMk/>
          <pc:sldMk cId="334370775" sldId="260"/>
        </pc:sldMkLst>
        <pc:spChg chg="mod">
          <ac:chgData name="Shaswata Kirtania" userId="ff6ed33eaf717f70" providerId="LiveId" clId="{B643767D-FCFF-4649-8122-7390AC560DE8}" dt="2023-12-10T13:44:11.517" v="797" actId="20577"/>
          <ac:spMkLst>
            <pc:docMk/>
            <pc:sldMk cId="334370775" sldId="260"/>
            <ac:spMk id="3" creationId="{ACB721D5-04DC-E5C7-0120-4F150E3D99D5}"/>
          </ac:spMkLst>
        </pc:spChg>
      </pc:sldChg>
      <pc:sldChg chg="addSp modSp new mod">
        <pc:chgData name="Shaswata Kirtania" userId="ff6ed33eaf717f70" providerId="LiveId" clId="{B643767D-FCFF-4649-8122-7390AC560DE8}" dt="2023-12-10T13:56:40.469" v="1096" actId="1076"/>
        <pc:sldMkLst>
          <pc:docMk/>
          <pc:sldMk cId="3214461147" sldId="261"/>
        </pc:sldMkLst>
        <pc:spChg chg="mod">
          <ac:chgData name="Shaswata Kirtania" userId="ff6ed33eaf717f70" providerId="LiveId" clId="{B643767D-FCFF-4649-8122-7390AC560DE8}" dt="2023-12-10T13:44:21.935" v="804" actId="20577"/>
          <ac:spMkLst>
            <pc:docMk/>
            <pc:sldMk cId="3214461147" sldId="261"/>
            <ac:spMk id="2" creationId="{7C3921ED-EC80-B35A-762D-1AA5F0D70EF7}"/>
          </ac:spMkLst>
        </pc:spChg>
        <pc:spChg chg="mod">
          <ac:chgData name="Shaswata Kirtania" userId="ff6ed33eaf717f70" providerId="LiveId" clId="{B643767D-FCFF-4649-8122-7390AC560DE8}" dt="2023-12-10T13:56:35.017" v="1095" actId="20577"/>
          <ac:spMkLst>
            <pc:docMk/>
            <pc:sldMk cId="3214461147" sldId="261"/>
            <ac:spMk id="3" creationId="{955360FC-166D-789C-2AD5-E96D28CDA240}"/>
          </ac:spMkLst>
        </pc:spChg>
        <pc:picChg chg="add mod">
          <ac:chgData name="Shaswata Kirtania" userId="ff6ed33eaf717f70" providerId="LiveId" clId="{B643767D-FCFF-4649-8122-7390AC560DE8}" dt="2023-12-10T13:56:40.469" v="1096" actId="1076"/>
          <ac:picMkLst>
            <pc:docMk/>
            <pc:sldMk cId="3214461147" sldId="261"/>
            <ac:picMk id="5" creationId="{E0CEBE1F-090F-104A-9940-83DB8D3C518C}"/>
          </ac:picMkLst>
        </pc:picChg>
      </pc:sldChg>
      <pc:sldChg chg="addSp modSp new mod">
        <pc:chgData name="Shaswata Kirtania" userId="ff6ed33eaf717f70" providerId="LiveId" clId="{B643767D-FCFF-4649-8122-7390AC560DE8}" dt="2023-12-10T13:58:00.891" v="1101" actId="27614"/>
        <pc:sldMkLst>
          <pc:docMk/>
          <pc:sldMk cId="2093702268" sldId="262"/>
        </pc:sldMkLst>
        <pc:spChg chg="mod">
          <ac:chgData name="Shaswata Kirtania" userId="ff6ed33eaf717f70" providerId="LiveId" clId="{B643767D-FCFF-4649-8122-7390AC560DE8}" dt="2023-12-10T13:56:58.941" v="1098"/>
          <ac:spMkLst>
            <pc:docMk/>
            <pc:sldMk cId="2093702268" sldId="262"/>
            <ac:spMk id="3" creationId="{9BA30B59-1519-B782-FE1A-57BFD07E6D72}"/>
          </ac:spMkLst>
        </pc:spChg>
        <pc:picChg chg="add mod">
          <ac:chgData name="Shaswata Kirtania" userId="ff6ed33eaf717f70" providerId="LiveId" clId="{B643767D-FCFF-4649-8122-7390AC560DE8}" dt="2023-12-10T13:58:00.891" v="1101" actId="27614"/>
          <ac:picMkLst>
            <pc:docMk/>
            <pc:sldMk cId="2093702268" sldId="262"/>
            <ac:picMk id="5" creationId="{0ABA0C4A-80AB-70BD-8CB0-5F22CB6D2BE2}"/>
          </ac:picMkLst>
        </pc:picChg>
      </pc:sldChg>
      <pc:sldChg chg="modSp new mod">
        <pc:chgData name="Shaswata Kirtania" userId="ff6ed33eaf717f70" providerId="LiveId" clId="{B643767D-FCFF-4649-8122-7390AC560DE8}" dt="2023-12-10T13:58:28.713" v="1104"/>
        <pc:sldMkLst>
          <pc:docMk/>
          <pc:sldMk cId="2416202530" sldId="263"/>
        </pc:sldMkLst>
        <pc:spChg chg="mod">
          <ac:chgData name="Shaswata Kirtania" userId="ff6ed33eaf717f70" providerId="LiveId" clId="{B643767D-FCFF-4649-8122-7390AC560DE8}" dt="2023-12-10T13:58:28.713" v="1104"/>
          <ac:spMkLst>
            <pc:docMk/>
            <pc:sldMk cId="2416202530" sldId="263"/>
            <ac:spMk id="3" creationId="{2FAC9A33-BB45-B184-FCAC-97825482F420}"/>
          </ac:spMkLst>
        </pc:spChg>
      </pc:sldChg>
      <pc:sldChg chg="modSp new del mod modShow">
        <pc:chgData name="Shaswata Kirtania" userId="ff6ed33eaf717f70" providerId="LiveId" clId="{B643767D-FCFF-4649-8122-7390AC560DE8}" dt="2023-12-10T14:04:29.708" v="1119" actId="2696"/>
        <pc:sldMkLst>
          <pc:docMk/>
          <pc:sldMk cId="3518786318" sldId="264"/>
        </pc:sldMkLst>
        <pc:spChg chg="mod">
          <ac:chgData name="Shaswata Kirtania" userId="ff6ed33eaf717f70" providerId="LiveId" clId="{B643767D-FCFF-4649-8122-7390AC560DE8}" dt="2023-12-10T14:04:11.160" v="1117" actId="20577"/>
          <ac:spMkLst>
            <pc:docMk/>
            <pc:sldMk cId="3518786318" sldId="264"/>
            <ac:spMk id="2" creationId="{FDF4A1AE-F85F-BB19-957F-ABFF71362F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E88B-39F7-5C74-04E2-43E2FCFC3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38D50-8AB8-433E-043B-42C3B1BDE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62A7-9D61-888B-62B7-FA73734D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3A44-519F-6633-402E-4F1B60EE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16D0-E229-164E-58E9-1A06EF1D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7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B67B-AE49-3BC0-426E-8325CC11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E5901-0301-9F8C-E101-8C332986F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C676-C9D7-D7B2-AFB4-7F4D1777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A218-5D4A-FE7C-0D09-4DDABF3B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CA9A-CA0C-71FD-DC58-527A02C5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E88F0-5094-2CAE-4821-ADBBBEAB0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2972E-E6A1-0756-9F34-44F67AFC6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D7B2-1964-ACF3-CD56-6636B80B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0B8D-B10B-A0BF-155C-A4313E1B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8348-1BE4-25A9-E44B-803EF3CF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7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5FE8-F053-AF37-160F-7276730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4A3C-0A31-A618-7C38-C55DF7A5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8E3B-1328-BC94-D718-BE01DF4C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B68A-A2B0-7C05-7A8E-A16D4E27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A0B7-0D74-BBB6-5E1F-44B6098B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74C7-6E8C-33CA-A91A-BDB81A65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448D-66AB-D3D8-3B3B-088DF01B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20F03-E891-3DDC-84D4-D52B3963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832D-B86C-3640-C81F-9AB35915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AF47-66BF-515A-3AEB-8816D020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5069-0A77-E8DC-250B-AE6DE2F2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B85C-8065-A7FE-AB75-EED4BF31B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38005-4FCF-26A8-AF73-A5CB72DD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E772C-58C5-1F29-F2CF-A18638F9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D10BB-063D-5ABD-5BB3-2B07D5C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2E99F-5677-CF9B-888F-BE209810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C944-224A-60BC-2B70-A96E3756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B188C-189C-829F-7BD1-19FB89CD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F244-5BE2-9A08-9DF6-D263B5CF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49D1-5F87-FF08-A94F-AF9FB3FC6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6C239-DF0D-4C58-84FA-747794FC5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72AB6-5989-DBD4-B65C-5E06E706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B1526-FCD0-59BE-0EF9-342FF8B4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7EDB4-198A-33C9-7095-BADB1C00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7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8BDD-B268-50EC-2E0A-5D801C3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09A5B-0DC8-2CF3-4D0F-BE84F656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01AC8-B585-9341-357A-FBEBC0B7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C7170-3E95-73D9-AEC8-76BB04F9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7092E-A3AB-5730-A818-B011E015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CFC3C-DF12-DDBC-8288-ACAC75B4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C7666-195E-8CEC-0692-FDF57ED3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E3C1-4413-8503-14F9-8548B3E1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ABB9-FC8F-ADC3-78AA-A665072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B37A3-5E0B-CE82-EE10-CDE9B2A4D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1B586-4B17-A6F5-18BF-FAAC0646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282C8-CF10-8BA5-A114-A0378925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BE020-0188-9CDC-84B0-D6DC3C8B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69B8-D347-5430-CA01-3707175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69AEE-34C2-7FFB-950C-B8E854A34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731B6-AD13-76BC-9CFB-AE7AC7D0F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6E7F0-1841-E67C-D7C4-7143BA40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22903-C8A3-239B-C52F-61B7A0B7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6090-E518-1DC6-5B52-B60EB7CB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8AF0A-7D52-6A9E-1C59-D78372EB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35E92-97DB-B546-BCFC-08C7D725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4D3B-41C9-BDA9-DD09-29D2812B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BEEB-C09B-4E8E-BB76-7242EA6E626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8638-4E67-4C0E-7FC5-7859BEE3D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D4A3-CD7C-89CD-7EDC-0CC19E3C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B21E-D25C-4F38-B58D-0EAC3F73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A50A-9456-A452-722E-EAB0511CC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Wireshark</a:t>
            </a:r>
            <a:r>
              <a:rPr lang="en-US"/>
              <a:t>, S/MIME </a:t>
            </a:r>
            <a:r>
              <a:rPr lang="en-US" dirty="0"/>
              <a:t>and Snort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7F749-D243-7F2C-E766-7DFCC255F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guide</a:t>
            </a:r>
          </a:p>
        </p:txBody>
      </p:sp>
    </p:spTree>
    <p:extLst>
      <p:ext uri="{BB962C8B-B14F-4D97-AF65-F5344CB8AC3E}">
        <p14:creationId xmlns:p14="http://schemas.microsoft.com/office/powerpoint/2010/main" val="301584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8DF-88C8-6EBB-93FA-4C62E6A6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7C33-F7AD-F21C-5466-C6C1F983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wireshark</a:t>
            </a:r>
            <a:r>
              <a:rPr lang="en-US" dirty="0"/>
              <a:t> and open it.</a:t>
            </a:r>
          </a:p>
          <a:p>
            <a:r>
              <a:rPr lang="en-US" dirty="0"/>
              <a:t>After opening choose the interface or connection from which packet will be captured.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3FBB55DF-E7F1-4F51-C0A3-C84C0094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96" y="3151412"/>
            <a:ext cx="8245555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8BEA-C358-F6F0-8724-F45805E4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D955-5947-4F4C-0AEB-2F00BB77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</a:t>
            </a:r>
            <a:r>
              <a:rPr lang="en-US" dirty="0" err="1"/>
              <a:t>wireshark</a:t>
            </a:r>
            <a:r>
              <a:rPr lang="en-US" dirty="0"/>
              <a:t> will start capturing packet automatically.</a:t>
            </a:r>
          </a:p>
          <a:p>
            <a:r>
              <a:rPr lang="en-US" dirty="0"/>
              <a:t>Now we will open a http login page and type any user credentials which will be captured by </a:t>
            </a:r>
            <a:r>
              <a:rPr lang="en-US" dirty="0" err="1"/>
              <a:t>wireshark</a:t>
            </a:r>
            <a:r>
              <a:rPr lang="en-US" dirty="0"/>
              <a:t>.</a:t>
            </a:r>
          </a:p>
          <a:p>
            <a:r>
              <a:rPr lang="en-US" dirty="0"/>
              <a:t>We will stop the </a:t>
            </a:r>
            <a:r>
              <a:rPr lang="en-US" dirty="0" err="1"/>
              <a:t>wireshark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9132162-503F-9DCF-B934-3C6C0A50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32" y="3668929"/>
            <a:ext cx="1592718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4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8585-1C50-EF49-026D-CD8558A9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5432-10A0-70F5-A0F2-34F6E76A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using display filters we choose to check only http traffic. We can do it by typing directly the port no used by http or just http.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873F68-9652-92AD-C768-AF7D8AFE7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9837"/>
            <a:ext cx="836748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3BF2-CACA-11E9-D768-163812CE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21D5-04DC-E5C7-0120-4F150E3D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filtering the packets inspect the those carefully and retrieve the credentials.</a:t>
            </a:r>
          </a:p>
        </p:txBody>
      </p:sp>
    </p:spTree>
    <p:extLst>
      <p:ext uri="{BB962C8B-B14F-4D97-AF65-F5344CB8AC3E}">
        <p14:creationId xmlns:p14="http://schemas.microsoft.com/office/powerpoint/2010/main" val="3343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21ED-EC80-B35A-762D-1AA5F0D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S/MIME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60FC-166D-789C-2AD5-E96D28CD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PKCS#12 file containing certificate</a:t>
            </a:r>
          </a:p>
          <a:p>
            <a:pPr marL="0" indent="0">
              <a:buNone/>
            </a:pPr>
            <a:r>
              <a:rPr lang="en-US" dirty="0"/>
              <a:t>   from any service provider like ssl.com, </a:t>
            </a:r>
          </a:p>
          <a:p>
            <a:pPr marL="0" indent="0">
              <a:buNone/>
            </a:pPr>
            <a:r>
              <a:rPr lang="en-US" dirty="0"/>
              <a:t>   globalsign.com </a:t>
            </a:r>
            <a:r>
              <a:rPr lang="en-US" dirty="0" err="1"/>
              <a:t>etc</a:t>
            </a:r>
            <a:r>
              <a:rPr lang="en-US" dirty="0"/>
              <a:t> and install it.</a:t>
            </a:r>
          </a:p>
          <a:p>
            <a:r>
              <a:rPr lang="en-US" dirty="0"/>
              <a:t>Open Microsoft office 365.</a:t>
            </a:r>
          </a:p>
          <a:p>
            <a:r>
              <a:rPr lang="en-US" dirty="0"/>
              <a:t>Then open Microsoft outlook.</a:t>
            </a:r>
          </a:p>
          <a:p>
            <a:r>
              <a:rPr lang="en-US" dirty="0"/>
              <a:t>Go to settings, then, click on view all outlook</a:t>
            </a:r>
          </a:p>
          <a:p>
            <a:pPr marL="0" indent="0">
              <a:buNone/>
            </a:pPr>
            <a:r>
              <a:rPr lang="en-US" dirty="0"/>
              <a:t>   settings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CEBE1F-090F-104A-9940-83DB8D3C5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95" y="1825625"/>
            <a:ext cx="4054191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6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8DF3-599E-979A-162C-D863B59B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0B59-1519-B782-FE1A-57BFD07E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Mail – S/MIME. Make sure to mark all boxes in order to use the Certificate.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BA0C4A-80AB-70BD-8CB0-5F22CB6D2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8742"/>
            <a:ext cx="749110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DD5A-5636-8E0A-C6F2-55E53A59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9A33-BB45-B184-FCAC-97825482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an Email. By default all outgoing emails have a Certificate.</a:t>
            </a:r>
          </a:p>
        </p:txBody>
      </p:sp>
    </p:spTree>
    <p:extLst>
      <p:ext uri="{BB962C8B-B14F-4D97-AF65-F5344CB8AC3E}">
        <p14:creationId xmlns:p14="http://schemas.microsoft.com/office/powerpoint/2010/main" val="241620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Wireshark, S/MIME and Snort</vt:lpstr>
      <vt:lpstr>Wireshark</vt:lpstr>
      <vt:lpstr>PowerPoint Presentation</vt:lpstr>
      <vt:lpstr>PowerPoint Presentation</vt:lpstr>
      <vt:lpstr>PowerPoint Presentation</vt:lpstr>
      <vt:lpstr>S/MIME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Wireshark, S/MIME and Snort</dc:title>
  <dc:creator>Shaswata Kirtania</dc:creator>
  <cp:lastModifiedBy>Shaswata Kirtania</cp:lastModifiedBy>
  <cp:revision>1</cp:revision>
  <dcterms:created xsi:type="dcterms:W3CDTF">2023-12-10T13:17:27Z</dcterms:created>
  <dcterms:modified xsi:type="dcterms:W3CDTF">2023-12-10T14:04:37Z</dcterms:modified>
</cp:coreProperties>
</file>